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83" r:id="rId7"/>
    <p:sldId id="284" r:id="rId8"/>
    <p:sldId id="294" r:id="rId9"/>
    <p:sldId id="279" r:id="rId10"/>
    <p:sldId id="285" r:id="rId11"/>
    <p:sldId id="296" r:id="rId12"/>
    <p:sldId id="295" r:id="rId13"/>
    <p:sldId id="286" r:id="rId14"/>
    <p:sldId id="280" r:id="rId15"/>
    <p:sldId id="268" r:id="rId16"/>
    <p:sldId id="287" r:id="rId17"/>
    <p:sldId id="288" r:id="rId18"/>
    <p:sldId id="271" r:id="rId19"/>
    <p:sldId id="289" r:id="rId20"/>
    <p:sldId id="290" r:id="rId21"/>
    <p:sldId id="291" r:id="rId22"/>
    <p:sldId id="281" r:id="rId23"/>
    <p:sldId id="292" r:id="rId24"/>
    <p:sldId id="293" r:id="rId25"/>
    <p:sldId id="282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BAB"/>
    <a:srgbClr val="838383"/>
    <a:srgbClr val="FAFBFB"/>
    <a:srgbClr val="F6F8F7"/>
    <a:srgbClr val="F4F9F7"/>
    <a:srgbClr val="029AAA"/>
    <a:srgbClr val="F5F8F7"/>
    <a:srgbClr val="828282"/>
    <a:srgbClr val="F9FAFA"/>
    <a:srgbClr val="029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3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5306A-0EE6-4F71-9C55-B6E797D9F5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BDAB-E9D6-4836-B48C-79CA5454B3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BDAB-E9D6-4836-B48C-79CA5454B3F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40C85-3F93-4D68-8A6F-45DB800B9FED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40C85-3F93-4D68-8A6F-45DB800B9FED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BDAB-E9D6-4836-B48C-79CA5454B3F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14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17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18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19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BDAB-E9D6-4836-B48C-79CA5454B3F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  <p:sp>
        <p:nvSpPr>
          <p:cNvPr id="41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F12CEBA-539A-48DB-8485-733839D4D627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20</a:t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BDAB-E9D6-4836-B48C-79CA5454B3F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22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23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BDAB-E9D6-4836-B48C-79CA5454B3F1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BDAB-E9D6-4836-B48C-79CA5454B3F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BDAB-E9D6-4836-B48C-79CA5454B3F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472D-E06A-4DEE-A03D-A77B88F9E2DF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9679" y="19112"/>
            <a:ext cx="12192000" cy="68580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lumMod val="94000"/>
                </a:schemeClr>
              </a:gs>
              <a:gs pos="100000">
                <a:schemeClr val="bg1">
                  <a:lumMod val="97000"/>
                </a:schemeClr>
              </a:gs>
            </a:gsLst>
            <a:lin ang="13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9679" y="19112"/>
            <a:ext cx="12192000" cy="68580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22" y="170021"/>
            <a:ext cx="9975273" cy="858753"/>
          </a:xfr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lang="zh-CN" altLang="en-US" sz="3200" b="0" i="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68580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3F55-051D-411D-B076-EEE696BD8CF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88019"/>
            <a:ext cx="38608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WWW.YOURBUSINESS.COM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9936427" y="6383141"/>
            <a:ext cx="1632181" cy="406233"/>
          </a:xfrm>
        </p:spPr>
        <p:txBody>
          <a:bodyPr/>
          <a:lstStyle>
            <a:lvl1pPr algn="ctr">
              <a:defRPr sz="1865">
                <a:latin typeface="Impact" panose="020B0806030902050204" pitchFamily="34" charset="0"/>
              </a:defRPr>
            </a:lvl1pPr>
          </a:lstStyle>
          <a:p>
            <a:fld id="{D7083653-667E-442B-889B-3B8AF0E0F23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0" y="957203"/>
            <a:ext cx="10896533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 userDrawn="1"/>
        </p:nvSpPr>
        <p:spPr>
          <a:xfrm>
            <a:off x="431371" y="504908"/>
            <a:ext cx="192021" cy="19202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rgbClr val="C00000"/>
              </a:solidFill>
            </a:endParaRPr>
          </a:p>
        </p:txBody>
      </p:sp>
      <p:sp>
        <p:nvSpPr>
          <p:cNvPr id="13" name="KSO_Shape"/>
          <p:cNvSpPr/>
          <p:nvPr userDrawn="1"/>
        </p:nvSpPr>
        <p:spPr bwMode="auto">
          <a:xfrm>
            <a:off x="10992544" y="420271"/>
            <a:ext cx="292789" cy="537255"/>
          </a:xfrm>
          <a:custGeom>
            <a:avLst/>
            <a:gdLst>
              <a:gd name="T0" fmla="*/ 982546 w 2361"/>
              <a:gd name="T1" fmla="*/ 83198 h 4328"/>
              <a:gd name="T2" fmla="*/ 914296 w 2361"/>
              <a:gd name="T3" fmla="*/ 41599 h 4328"/>
              <a:gd name="T4" fmla="*/ 684994 w 2361"/>
              <a:gd name="T5" fmla="*/ 256249 h 4328"/>
              <a:gd name="T6" fmla="*/ 620490 w 2361"/>
              <a:gd name="T7" fmla="*/ 383125 h 4328"/>
              <a:gd name="T8" fmla="*/ 579706 w 2361"/>
              <a:gd name="T9" fmla="*/ 479218 h 4328"/>
              <a:gd name="T10" fmla="*/ 56597 w 2361"/>
              <a:gd name="T11" fmla="*/ 1501301 h 4328"/>
              <a:gd name="T12" fmla="*/ 32876 w 2361"/>
              <a:gd name="T13" fmla="*/ 1601555 h 4328"/>
              <a:gd name="T14" fmla="*/ 20392 w 2361"/>
              <a:gd name="T15" fmla="*/ 1676017 h 4328"/>
              <a:gd name="T16" fmla="*/ 0 w 2361"/>
              <a:gd name="T17" fmla="*/ 1792493 h 4328"/>
              <a:gd name="T18" fmla="*/ 7907 w 2361"/>
              <a:gd name="T19" fmla="*/ 1800397 h 4328"/>
              <a:gd name="T20" fmla="*/ 58262 w 2361"/>
              <a:gd name="T21" fmla="*/ 1700976 h 4328"/>
              <a:gd name="T22" fmla="*/ 120685 w 2361"/>
              <a:gd name="T23" fmla="*/ 1654801 h 4328"/>
              <a:gd name="T24" fmla="*/ 191848 w 2361"/>
              <a:gd name="T25" fmla="*/ 1569524 h 4328"/>
              <a:gd name="T26" fmla="*/ 727026 w 2361"/>
              <a:gd name="T27" fmla="*/ 582799 h 4328"/>
              <a:gd name="T28" fmla="*/ 747417 w 2361"/>
              <a:gd name="T29" fmla="*/ 563248 h 4328"/>
              <a:gd name="T30" fmla="*/ 936353 w 2361"/>
              <a:gd name="T31" fmla="*/ 195930 h 4328"/>
              <a:gd name="T32" fmla="*/ 799853 w 2361"/>
              <a:gd name="T33" fmla="*/ 475475 h 4328"/>
              <a:gd name="T34" fmla="*/ 802350 w 2361"/>
              <a:gd name="T35" fmla="*/ 501266 h 4328"/>
              <a:gd name="T36" fmla="*/ 980049 w 2361"/>
              <a:gd name="T37" fmla="*/ 158907 h 4328"/>
              <a:gd name="T38" fmla="*/ 963819 w 2361"/>
              <a:gd name="T39" fmla="*/ 141852 h 4328"/>
              <a:gd name="T40" fmla="*/ 982546 w 2361"/>
              <a:gd name="T41" fmla="*/ 104829 h 4328"/>
              <a:gd name="T42" fmla="*/ 210159 w 2361"/>
              <a:gd name="T43" fmla="*/ 1549140 h 4328"/>
              <a:gd name="T44" fmla="*/ 84896 w 2361"/>
              <a:gd name="T45" fmla="*/ 1493398 h 4328"/>
              <a:gd name="T46" fmla="*/ 412827 w 2361"/>
              <a:gd name="T47" fmla="*/ 849032 h 4328"/>
              <a:gd name="T48" fmla="*/ 598017 w 2361"/>
              <a:gd name="T49" fmla="*/ 488786 h 4328"/>
              <a:gd name="T50" fmla="*/ 627564 w 2361"/>
              <a:gd name="T51" fmla="*/ 503762 h 4328"/>
              <a:gd name="T52" fmla="*/ 720783 w 2361"/>
              <a:gd name="T53" fmla="*/ 552848 h 4328"/>
              <a:gd name="T54" fmla="*/ 741175 w 2361"/>
              <a:gd name="T55" fmla="*/ 530385 h 4328"/>
              <a:gd name="T56" fmla="*/ 733268 w 2361"/>
              <a:gd name="T57" fmla="*/ 532465 h 4328"/>
              <a:gd name="T58" fmla="*/ 601763 w 2361"/>
              <a:gd name="T59" fmla="*/ 465075 h 4328"/>
              <a:gd name="T60" fmla="*/ 829816 w 2361"/>
              <a:gd name="T61" fmla="*/ 25791 h 4328"/>
              <a:gd name="T62" fmla="*/ 962154 w 2361"/>
              <a:gd name="T63" fmla="*/ 99421 h 43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361" h="4328">
                <a:moveTo>
                  <a:pt x="2361" y="252"/>
                </a:moveTo>
                <a:cubicBezTo>
                  <a:pt x="2361" y="200"/>
                  <a:pt x="2361" y="200"/>
                  <a:pt x="2361" y="200"/>
                </a:cubicBezTo>
                <a:cubicBezTo>
                  <a:pt x="2293" y="156"/>
                  <a:pt x="2293" y="156"/>
                  <a:pt x="2293" y="156"/>
                </a:cubicBezTo>
                <a:cubicBezTo>
                  <a:pt x="2197" y="100"/>
                  <a:pt x="2197" y="100"/>
                  <a:pt x="2197" y="100"/>
                </a:cubicBezTo>
                <a:cubicBezTo>
                  <a:pt x="2103" y="55"/>
                  <a:pt x="2024" y="21"/>
                  <a:pt x="1960" y="0"/>
                </a:cubicBezTo>
                <a:cubicBezTo>
                  <a:pt x="1646" y="616"/>
                  <a:pt x="1646" y="616"/>
                  <a:pt x="1646" y="616"/>
                </a:cubicBezTo>
                <a:cubicBezTo>
                  <a:pt x="1621" y="661"/>
                  <a:pt x="1621" y="661"/>
                  <a:pt x="1621" y="661"/>
                </a:cubicBezTo>
                <a:cubicBezTo>
                  <a:pt x="1491" y="921"/>
                  <a:pt x="1491" y="921"/>
                  <a:pt x="1491" y="921"/>
                </a:cubicBezTo>
                <a:cubicBezTo>
                  <a:pt x="1375" y="1143"/>
                  <a:pt x="1375" y="1143"/>
                  <a:pt x="1375" y="1143"/>
                </a:cubicBezTo>
                <a:cubicBezTo>
                  <a:pt x="1393" y="1152"/>
                  <a:pt x="1393" y="1152"/>
                  <a:pt x="1393" y="1152"/>
                </a:cubicBezTo>
                <a:cubicBezTo>
                  <a:pt x="1375" y="1186"/>
                  <a:pt x="1375" y="1186"/>
                  <a:pt x="1375" y="1186"/>
                </a:cubicBezTo>
                <a:cubicBezTo>
                  <a:pt x="136" y="3609"/>
                  <a:pt x="136" y="3609"/>
                  <a:pt x="136" y="3609"/>
                </a:cubicBezTo>
                <a:cubicBezTo>
                  <a:pt x="187" y="3632"/>
                  <a:pt x="187" y="3632"/>
                  <a:pt x="187" y="3632"/>
                </a:cubicBezTo>
                <a:cubicBezTo>
                  <a:pt x="79" y="3850"/>
                  <a:pt x="79" y="3850"/>
                  <a:pt x="79" y="3850"/>
                </a:cubicBezTo>
                <a:cubicBezTo>
                  <a:pt x="121" y="3886"/>
                  <a:pt x="121" y="3886"/>
                  <a:pt x="121" y="3886"/>
                </a:cubicBezTo>
                <a:cubicBezTo>
                  <a:pt x="49" y="4029"/>
                  <a:pt x="49" y="4029"/>
                  <a:pt x="49" y="4029"/>
                </a:cubicBezTo>
                <a:cubicBezTo>
                  <a:pt x="115" y="4078"/>
                  <a:pt x="115" y="4078"/>
                  <a:pt x="115" y="4078"/>
                </a:cubicBezTo>
                <a:cubicBezTo>
                  <a:pt x="0" y="4309"/>
                  <a:pt x="0" y="4309"/>
                  <a:pt x="0" y="4309"/>
                </a:cubicBezTo>
                <a:cubicBezTo>
                  <a:pt x="0" y="4309"/>
                  <a:pt x="0" y="4309"/>
                  <a:pt x="0" y="4309"/>
                </a:cubicBezTo>
                <a:cubicBezTo>
                  <a:pt x="19" y="4328"/>
                  <a:pt x="19" y="4328"/>
                  <a:pt x="19" y="4328"/>
                </a:cubicBezTo>
                <a:cubicBezTo>
                  <a:pt x="25" y="4321"/>
                  <a:pt x="25" y="4321"/>
                  <a:pt x="25" y="4321"/>
                </a:cubicBezTo>
                <a:cubicBezTo>
                  <a:pt x="140" y="4089"/>
                  <a:pt x="140" y="4089"/>
                  <a:pt x="140" y="4089"/>
                </a:cubicBezTo>
                <a:cubicBezTo>
                  <a:pt x="140" y="4095"/>
                  <a:pt x="167" y="4103"/>
                  <a:pt x="221" y="4114"/>
                </a:cubicBezTo>
                <a:cubicBezTo>
                  <a:pt x="234" y="4096"/>
                  <a:pt x="257" y="4050"/>
                  <a:pt x="290" y="3978"/>
                </a:cubicBezTo>
                <a:cubicBezTo>
                  <a:pt x="352" y="3989"/>
                  <a:pt x="352" y="3989"/>
                  <a:pt x="352" y="3989"/>
                </a:cubicBezTo>
                <a:cubicBezTo>
                  <a:pt x="461" y="3773"/>
                  <a:pt x="461" y="3773"/>
                  <a:pt x="461" y="3773"/>
                </a:cubicBezTo>
                <a:cubicBezTo>
                  <a:pt x="520" y="3805"/>
                  <a:pt x="520" y="3805"/>
                  <a:pt x="520" y="3805"/>
                </a:cubicBezTo>
                <a:cubicBezTo>
                  <a:pt x="1747" y="1401"/>
                  <a:pt x="1747" y="1401"/>
                  <a:pt x="1747" y="1401"/>
                </a:cubicBezTo>
                <a:cubicBezTo>
                  <a:pt x="1779" y="1346"/>
                  <a:pt x="1779" y="1346"/>
                  <a:pt x="1779" y="1346"/>
                </a:cubicBezTo>
                <a:cubicBezTo>
                  <a:pt x="1796" y="1354"/>
                  <a:pt x="1796" y="1354"/>
                  <a:pt x="1796" y="1354"/>
                </a:cubicBezTo>
                <a:cubicBezTo>
                  <a:pt x="2169" y="621"/>
                  <a:pt x="2169" y="621"/>
                  <a:pt x="2169" y="621"/>
                </a:cubicBezTo>
                <a:cubicBezTo>
                  <a:pt x="2250" y="471"/>
                  <a:pt x="2250" y="471"/>
                  <a:pt x="2250" y="471"/>
                </a:cubicBezTo>
                <a:cubicBezTo>
                  <a:pt x="2263" y="480"/>
                  <a:pt x="2263" y="480"/>
                  <a:pt x="2263" y="480"/>
                </a:cubicBezTo>
                <a:cubicBezTo>
                  <a:pt x="1922" y="1143"/>
                  <a:pt x="1922" y="1143"/>
                  <a:pt x="1922" y="1143"/>
                </a:cubicBezTo>
                <a:cubicBezTo>
                  <a:pt x="1904" y="1173"/>
                  <a:pt x="1899" y="1192"/>
                  <a:pt x="1904" y="1201"/>
                </a:cubicBezTo>
                <a:cubicBezTo>
                  <a:pt x="1904" y="1207"/>
                  <a:pt x="1912" y="1208"/>
                  <a:pt x="1928" y="1205"/>
                </a:cubicBezTo>
                <a:cubicBezTo>
                  <a:pt x="1939" y="1196"/>
                  <a:pt x="1939" y="1196"/>
                  <a:pt x="1939" y="1196"/>
                </a:cubicBezTo>
                <a:cubicBezTo>
                  <a:pt x="2355" y="382"/>
                  <a:pt x="2355" y="382"/>
                  <a:pt x="2355" y="382"/>
                </a:cubicBezTo>
                <a:cubicBezTo>
                  <a:pt x="2360" y="368"/>
                  <a:pt x="2359" y="357"/>
                  <a:pt x="2350" y="350"/>
                </a:cubicBezTo>
                <a:cubicBezTo>
                  <a:pt x="2335" y="350"/>
                  <a:pt x="2323" y="347"/>
                  <a:pt x="2316" y="341"/>
                </a:cubicBezTo>
                <a:cubicBezTo>
                  <a:pt x="2316" y="333"/>
                  <a:pt x="2316" y="333"/>
                  <a:pt x="2316" y="333"/>
                </a:cubicBezTo>
                <a:cubicBezTo>
                  <a:pt x="2361" y="252"/>
                  <a:pt x="2361" y="252"/>
                  <a:pt x="2361" y="252"/>
                </a:cubicBezTo>
                <a:close/>
                <a:moveTo>
                  <a:pt x="1672" y="1438"/>
                </a:moveTo>
                <a:cubicBezTo>
                  <a:pt x="505" y="3724"/>
                  <a:pt x="505" y="3724"/>
                  <a:pt x="505" y="3724"/>
                </a:cubicBezTo>
                <a:cubicBezTo>
                  <a:pt x="504" y="3736"/>
                  <a:pt x="500" y="3740"/>
                  <a:pt x="492" y="3737"/>
                </a:cubicBezTo>
                <a:cubicBezTo>
                  <a:pt x="488" y="3728"/>
                  <a:pt x="392" y="3679"/>
                  <a:pt x="204" y="3590"/>
                </a:cubicBezTo>
                <a:cubicBezTo>
                  <a:pt x="204" y="3583"/>
                  <a:pt x="204" y="3583"/>
                  <a:pt x="204" y="3583"/>
                </a:cubicBezTo>
                <a:cubicBezTo>
                  <a:pt x="733" y="2560"/>
                  <a:pt x="996" y="2045"/>
                  <a:pt x="992" y="2041"/>
                </a:cubicBezTo>
                <a:cubicBezTo>
                  <a:pt x="1192" y="1661"/>
                  <a:pt x="1192" y="1661"/>
                  <a:pt x="1192" y="1661"/>
                </a:cubicBezTo>
                <a:cubicBezTo>
                  <a:pt x="1437" y="1175"/>
                  <a:pt x="1437" y="1175"/>
                  <a:pt x="1437" y="1175"/>
                </a:cubicBezTo>
                <a:cubicBezTo>
                  <a:pt x="1446" y="1175"/>
                  <a:pt x="1446" y="1175"/>
                  <a:pt x="1446" y="1175"/>
                </a:cubicBezTo>
                <a:cubicBezTo>
                  <a:pt x="1508" y="1211"/>
                  <a:pt x="1508" y="1211"/>
                  <a:pt x="1508" y="1211"/>
                </a:cubicBezTo>
                <a:cubicBezTo>
                  <a:pt x="1719" y="1316"/>
                  <a:pt x="1719" y="1316"/>
                  <a:pt x="1719" y="1316"/>
                </a:cubicBezTo>
                <a:cubicBezTo>
                  <a:pt x="1727" y="1317"/>
                  <a:pt x="1732" y="1322"/>
                  <a:pt x="1732" y="1329"/>
                </a:cubicBezTo>
                <a:cubicBezTo>
                  <a:pt x="1672" y="1438"/>
                  <a:pt x="1672" y="1438"/>
                  <a:pt x="1672" y="1438"/>
                </a:cubicBezTo>
                <a:close/>
                <a:moveTo>
                  <a:pt x="1781" y="1275"/>
                </a:moveTo>
                <a:cubicBezTo>
                  <a:pt x="1770" y="1288"/>
                  <a:pt x="1770" y="1288"/>
                  <a:pt x="1770" y="1288"/>
                </a:cubicBezTo>
                <a:cubicBezTo>
                  <a:pt x="1762" y="1280"/>
                  <a:pt x="1762" y="1280"/>
                  <a:pt x="1762" y="1280"/>
                </a:cubicBezTo>
                <a:cubicBezTo>
                  <a:pt x="1448" y="1122"/>
                  <a:pt x="1448" y="1122"/>
                  <a:pt x="1448" y="1122"/>
                </a:cubicBezTo>
                <a:cubicBezTo>
                  <a:pt x="1446" y="1118"/>
                  <a:pt x="1446" y="1118"/>
                  <a:pt x="1446" y="1118"/>
                </a:cubicBezTo>
                <a:cubicBezTo>
                  <a:pt x="1986" y="62"/>
                  <a:pt x="1986" y="62"/>
                  <a:pt x="1986" y="62"/>
                </a:cubicBezTo>
                <a:cubicBezTo>
                  <a:pt x="1994" y="62"/>
                  <a:pt x="1994" y="62"/>
                  <a:pt x="1994" y="62"/>
                </a:cubicBezTo>
                <a:cubicBezTo>
                  <a:pt x="2115" y="114"/>
                  <a:pt x="2220" y="169"/>
                  <a:pt x="2310" y="226"/>
                </a:cubicBezTo>
                <a:cubicBezTo>
                  <a:pt x="2312" y="239"/>
                  <a:pt x="2312" y="239"/>
                  <a:pt x="2312" y="239"/>
                </a:cubicBezTo>
                <a:cubicBezTo>
                  <a:pt x="1781" y="1275"/>
                  <a:pt x="1781" y="1275"/>
                  <a:pt x="1781" y="127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anchor="ctr" anchorCtr="1"/>
          <a:lstStyle/>
          <a:p>
            <a:endParaRPr lang="zh-CN" altLang="en-US" sz="24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 animBg="1"/>
      <p:bldP spid="13" grpId="0" animBg="1"/>
    </p:bld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lumMod val="94000"/>
                </a:schemeClr>
              </a:gs>
              <a:gs pos="100000">
                <a:schemeClr val="bg1">
                  <a:lumMod val="97000"/>
                </a:schemeClr>
              </a:gs>
            </a:gsLst>
            <a:lin ang="13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3F55-051D-411D-B076-EEE696BD8CF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3653-667E-442B-889B-3B8AF0E0F23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FE99-7D1C-4AE2-B1FF-948368985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C5AF-D079-4D5B-B984-040F2CE13F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03F55-051D-411D-B076-EEE696BD8CF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83653-667E-442B-889B-3B8AF0E0F23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5809787" y="2053759"/>
            <a:ext cx="582673" cy="58267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rgbClr val="C7C7C7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1207692" y="2566644"/>
            <a:ext cx="306070" cy="306070"/>
            <a:chOff x="9649054" y="3138248"/>
            <a:chExt cx="306070" cy="306070"/>
          </a:xfrm>
        </p:grpSpPr>
        <p:sp>
          <p:nvSpPr>
            <p:cNvPr id="8" name="椭圆 7"/>
            <p:cNvSpPr/>
            <p:nvPr/>
          </p:nvSpPr>
          <p:spPr>
            <a:xfrm>
              <a:off x="9649054" y="3138248"/>
              <a:ext cx="306070" cy="30607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419100" dist="317500" dir="2700000" sx="90000" sy="9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4125850">
              <a:off x="9750400" y="3250739"/>
              <a:ext cx="103376" cy="108725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579731" y="557972"/>
            <a:ext cx="730253" cy="7302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" name="同心圆 1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556680" y="3026642"/>
            <a:ext cx="1005277" cy="100527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" name="同心圆 1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592739" y="5069958"/>
            <a:ext cx="730253" cy="7302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75439" y="5069957"/>
            <a:ext cx="1193086" cy="119308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1272493" y="957080"/>
            <a:ext cx="3632372" cy="3632369"/>
            <a:chOff x="1272493" y="957080"/>
            <a:chExt cx="3632372" cy="3632369"/>
          </a:xfrm>
        </p:grpSpPr>
        <p:grpSp>
          <p:nvGrpSpPr>
            <p:cNvPr id="16" name="组合 15"/>
            <p:cNvGrpSpPr/>
            <p:nvPr/>
          </p:nvGrpSpPr>
          <p:grpSpPr>
            <a:xfrm>
              <a:off x="1272493" y="957080"/>
              <a:ext cx="3632372" cy="363236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7" name="同心圆 1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2" name="椭圆 31"/>
            <p:cNvSpPr/>
            <p:nvPr/>
          </p:nvSpPr>
          <p:spPr>
            <a:xfrm>
              <a:off x="1691597" y="1411618"/>
              <a:ext cx="2766590" cy="2766590"/>
            </a:xfrm>
            <a:prstGeom prst="ellipse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14"/>
            <p:cNvSpPr>
              <a:spLocks noChangeArrowheads="1"/>
            </p:cNvSpPr>
            <p:nvPr/>
          </p:nvSpPr>
          <p:spPr bwMode="auto">
            <a:xfrm>
              <a:off x="2148389" y="2235428"/>
              <a:ext cx="2083127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800" dirty="0" smtClean="0">
                  <a:solidFill>
                    <a:schemeClr val="bg1"/>
                  </a:solidFill>
                  <a:latin typeface="Kartika" panose="02020503030404060203" pitchFamily="18" charset="0"/>
                  <a:ea typeface="+mj-ea"/>
                  <a:cs typeface="Kartika" panose="02020503030404060203" pitchFamily="18" charset="0"/>
                  <a:sym typeface="方正兰亭粗黑_GBK" charset="-122"/>
                </a:rPr>
                <a:t>ME</a:t>
              </a:r>
              <a:endParaRPr lang="en-US" altLang="zh-CN" sz="8800" dirty="0">
                <a:solidFill>
                  <a:schemeClr val="bg1"/>
                </a:solidFill>
                <a:latin typeface="Kartika" panose="02020503030404060203" pitchFamily="18" charset="0"/>
                <a:ea typeface="+mj-ea"/>
                <a:cs typeface="Kartika" panose="02020503030404060203" pitchFamily="18" charset="0"/>
                <a:sym typeface="方正兰亭粗黑_GBK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39350" y="1103842"/>
            <a:ext cx="1462222" cy="1462220"/>
            <a:chOff x="239350" y="1103842"/>
            <a:chExt cx="1462222" cy="1462220"/>
          </a:xfrm>
        </p:grpSpPr>
        <p:grpSp>
          <p:nvGrpSpPr>
            <p:cNvPr id="20" name="组合 19"/>
            <p:cNvGrpSpPr/>
            <p:nvPr/>
          </p:nvGrpSpPr>
          <p:grpSpPr>
            <a:xfrm>
              <a:off x="239350" y="1103842"/>
              <a:ext cx="1462222" cy="146222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" name="同心圆 2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465007" y="1321130"/>
              <a:ext cx="1010572" cy="1010572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9259634" y="4646318"/>
            <a:ext cx="2576058" cy="954488"/>
            <a:chOff x="9105971" y="4077858"/>
            <a:chExt cx="2576058" cy="954488"/>
          </a:xfrm>
        </p:grpSpPr>
        <p:sp>
          <p:nvSpPr>
            <p:cNvPr id="36" name="圆角矩形 35"/>
            <p:cNvSpPr/>
            <p:nvPr/>
          </p:nvSpPr>
          <p:spPr>
            <a:xfrm>
              <a:off x="9530664" y="4077858"/>
              <a:ext cx="1750492" cy="382420"/>
            </a:xfrm>
            <a:prstGeom prst="roundRect">
              <a:avLst>
                <a:gd name="adj" fmla="val 50000"/>
              </a:avLst>
            </a:prstGeom>
            <a:solidFill>
              <a:srgbClr val="838383"/>
            </a:solidFill>
            <a:ln>
              <a:noFill/>
            </a:ln>
            <a:effectLst>
              <a:outerShdw blurRad="1524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TextBox 109"/>
            <p:cNvSpPr txBox="1"/>
            <p:nvPr/>
          </p:nvSpPr>
          <p:spPr>
            <a:xfrm>
              <a:off x="9105971" y="4109016"/>
              <a:ext cx="25760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FEFEF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竞聘人：</a:t>
              </a:r>
              <a:r>
                <a:rPr lang="en-US" altLang="zh-CN" sz="1600" b="1" dirty="0" smtClean="0">
                  <a:solidFill>
                    <a:srgbClr val="FEFEF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×××</a:t>
              </a:r>
              <a:endParaRPr lang="zh-CN" altLang="en-US" sz="1600" b="1" dirty="0" smtClean="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32821" y="4647320"/>
            <a:ext cx="2871112" cy="381418"/>
            <a:chOff x="6279158" y="4078860"/>
            <a:chExt cx="2871112" cy="381418"/>
          </a:xfrm>
        </p:grpSpPr>
        <p:sp>
          <p:nvSpPr>
            <p:cNvPr id="39" name="圆角矩形 38"/>
            <p:cNvSpPr/>
            <p:nvPr/>
          </p:nvSpPr>
          <p:spPr>
            <a:xfrm>
              <a:off x="6490639" y="4078860"/>
              <a:ext cx="2521011" cy="381418"/>
            </a:xfrm>
            <a:prstGeom prst="roundRect">
              <a:avLst>
                <a:gd name="adj" fmla="val 50000"/>
              </a:avLst>
            </a:prstGeom>
            <a:solidFill>
              <a:srgbClr val="838383"/>
            </a:solidFill>
            <a:ln>
              <a:noFill/>
            </a:ln>
            <a:effectLst>
              <a:outerShdw blurRad="1524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TextBox 14"/>
            <p:cNvSpPr txBox="1"/>
            <p:nvPr/>
          </p:nvSpPr>
          <p:spPr>
            <a:xfrm>
              <a:off x="6279158" y="4107869"/>
              <a:ext cx="2871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FEFEF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目标岗位：</a:t>
              </a:r>
              <a:r>
                <a:rPr lang="en-US" altLang="zh-CN" sz="1600" b="1" dirty="0" smtClean="0">
                  <a:solidFill>
                    <a:srgbClr val="FEFEF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 </a:t>
              </a:r>
              <a:r>
                <a:rPr lang="en-US" altLang="zh-CN" sz="1600" b="1" dirty="0" err="1" smtClean="0">
                  <a:solidFill>
                    <a:srgbClr val="FEFEF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en-US" altLang="zh-CN" sz="1600" b="1" dirty="0" smtClean="0">
                  <a:solidFill>
                    <a:srgbClr val="FEFEF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600" b="1" dirty="0" err="1" smtClean="0">
                  <a:solidFill>
                    <a:srgbClr val="FEFEF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endParaRPr lang="zh-CN" altLang="en-US" sz="1600" b="1" dirty="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151418" y="3420051"/>
            <a:ext cx="5684274" cy="739143"/>
            <a:chOff x="6151418" y="3420051"/>
            <a:chExt cx="5684274" cy="739143"/>
          </a:xfrm>
        </p:grpSpPr>
        <p:sp>
          <p:nvSpPr>
            <p:cNvPr id="47" name="圆角矩形 46"/>
            <p:cNvSpPr/>
            <p:nvPr/>
          </p:nvSpPr>
          <p:spPr>
            <a:xfrm>
              <a:off x="6151418" y="3420051"/>
              <a:ext cx="5684274" cy="739143"/>
            </a:xfrm>
            <a:prstGeom prst="roundRect">
              <a:avLst>
                <a:gd name="adj" fmla="val 50000"/>
              </a:avLst>
            </a:prstGeom>
            <a:solidFill>
              <a:srgbClr val="029BAB"/>
            </a:solidFill>
            <a:ln>
              <a:noFill/>
            </a:ln>
            <a:effectLst>
              <a:outerShdw blurRad="1524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TextBox 187"/>
            <p:cNvSpPr txBox="1"/>
            <p:nvPr/>
          </p:nvSpPr>
          <p:spPr>
            <a:xfrm>
              <a:off x="6963644" y="3450960"/>
              <a:ext cx="4247254" cy="677076"/>
            </a:xfrm>
            <a:prstGeom prst="rect">
              <a:avLst/>
            </a:prstGeom>
            <a:noFill/>
          </p:spPr>
          <p:txBody>
            <a:bodyPr wrap="none" lIns="121889" tIns="60944" rIns="121889" bIns="60944" rtlCol="0">
              <a:spAutoFit/>
            </a:bodyPr>
            <a:lstStyle/>
            <a:p>
              <a:pPr algn="ctr"/>
              <a:r>
                <a:rPr lang="zh-CN" altLang="en-US" sz="36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岗位竞聘报告简历</a:t>
              </a:r>
              <a:endParaRPr lang="zh-CN" altLang="en-US" sz="36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9" fill="hold" nodeType="withEffect" p14:presetBounceEnd="62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2" dur="1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3" dur="1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6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nodeType="withEffect" p14:presetBounceEnd="62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0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1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 p14:presetBounceEnd="62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4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5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 p14:presetBounceEnd="62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8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9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nodeType="withEffect" p14:presetBounceEnd="62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32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33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 p14:presetBounceEnd="62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3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37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1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45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46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2" presetClass="entr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50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51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9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1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45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46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2" presetClass="entr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50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51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解决问题能力 </a:t>
            </a:r>
            <a:r>
              <a:rPr lang="en-US" altLang="zh-CN" dirty="0"/>
              <a:t>| Solve The Problem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/>
          <p:cNvGrpSpPr/>
          <p:nvPr/>
        </p:nvGrpSpPr>
        <p:grpSpPr>
          <a:xfrm>
            <a:off x="4057650" y="1992313"/>
            <a:ext cx="2030413" cy="1951037"/>
            <a:chOff x="4057650" y="1992313"/>
            <a:chExt cx="2030413" cy="1951037"/>
          </a:xfrm>
        </p:grpSpPr>
        <p:sp>
          <p:nvSpPr>
            <p:cNvPr id="41" name="任意多边形 40"/>
            <p:cNvSpPr>
              <a:spLocks noChangeArrowheads="1"/>
            </p:cNvSpPr>
            <p:nvPr/>
          </p:nvSpPr>
          <p:spPr bwMode="auto">
            <a:xfrm>
              <a:off x="4057650" y="1992313"/>
              <a:ext cx="2030413" cy="1951037"/>
            </a:xfrm>
            <a:custGeom>
              <a:avLst/>
              <a:gdLst>
                <a:gd name="T0" fmla="*/ 551486 w 2451517"/>
                <a:gd name="T1" fmla="*/ 987028 h 2356849"/>
                <a:gd name="T2" fmla="*/ 0 w 2451517"/>
                <a:gd name="T3" fmla="*/ 926542 h 2356849"/>
                <a:gd name="T4" fmla="*/ 2248641 w 2451517"/>
                <a:gd name="T5" fmla="*/ 812687 h 2356849"/>
                <a:gd name="T6" fmla="*/ 2433656 w 2451517"/>
                <a:gd name="T7" fmla="*/ 1385521 h 2356849"/>
                <a:gd name="T8" fmla="*/ 2383844 w 2451517"/>
                <a:gd name="T9" fmla="*/ 1495818 h 2356849"/>
                <a:gd name="T10" fmla="*/ 2284221 w 2451517"/>
                <a:gd name="T11" fmla="*/ 1513608 h 2356849"/>
                <a:gd name="T12" fmla="*/ 2273547 w 2451517"/>
                <a:gd name="T13" fmla="*/ 1591884 h 2356849"/>
                <a:gd name="T14" fmla="*/ 2284221 w 2451517"/>
                <a:gd name="T15" fmla="*/ 1734203 h 2356849"/>
                <a:gd name="T16" fmla="*/ 2234409 w 2451517"/>
                <a:gd name="T17" fmla="*/ 1851616 h 2356849"/>
                <a:gd name="T18" fmla="*/ 2035162 w 2451517"/>
                <a:gd name="T19" fmla="*/ 2146928 h 2356849"/>
                <a:gd name="T20" fmla="*/ 1572626 w 2451517"/>
                <a:gd name="T21" fmla="*/ 2349733 h 2356849"/>
                <a:gd name="T22" fmla="*/ 825450 w 2451517"/>
                <a:gd name="T23" fmla="*/ 2356849 h 2356849"/>
                <a:gd name="T24" fmla="*/ 825450 w 2451517"/>
                <a:gd name="T25" fmla="*/ 2082885 h 2356849"/>
                <a:gd name="T26" fmla="*/ 1551278 w 2451517"/>
                <a:gd name="T27" fmla="*/ 1136463 h 2356849"/>
                <a:gd name="T28" fmla="*/ 1209768 w 2451517"/>
                <a:gd name="T29" fmla="*/ 463256 h 2356849"/>
                <a:gd name="T30" fmla="*/ 551486 w 2451517"/>
                <a:gd name="T31" fmla="*/ 987028 h 23568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51517"/>
                <a:gd name="T49" fmla="*/ 0 h 2356849"/>
                <a:gd name="T50" fmla="*/ 2451517 w 2451517"/>
                <a:gd name="T51" fmla="*/ 2356849 h 23568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51517" h="2356849">
                  <a:moveTo>
                    <a:pt x="551486" y="987028"/>
                  </a:moveTo>
                  <a:lnTo>
                    <a:pt x="0" y="926542"/>
                  </a:lnTo>
                  <a:cubicBezTo>
                    <a:pt x="20142" y="-134567"/>
                    <a:pt x="1985706" y="-427383"/>
                    <a:pt x="2248641" y="812687"/>
                  </a:cubicBezTo>
                  <a:cubicBezTo>
                    <a:pt x="2267534" y="944811"/>
                    <a:pt x="2147395" y="1066240"/>
                    <a:pt x="2433656" y="1385521"/>
                  </a:cubicBezTo>
                  <a:cubicBezTo>
                    <a:pt x="2470526" y="1427634"/>
                    <a:pt x="2448574" y="1475094"/>
                    <a:pt x="2383844" y="1495818"/>
                  </a:cubicBezTo>
                  <a:lnTo>
                    <a:pt x="2284221" y="1513608"/>
                  </a:lnTo>
                  <a:cubicBezTo>
                    <a:pt x="2280663" y="1539700"/>
                    <a:pt x="2272342" y="1563410"/>
                    <a:pt x="2273547" y="1591884"/>
                  </a:cubicBezTo>
                  <a:cubicBezTo>
                    <a:pt x="2400929" y="1705999"/>
                    <a:pt x="2280663" y="1686763"/>
                    <a:pt x="2284221" y="1734203"/>
                  </a:cubicBezTo>
                  <a:cubicBezTo>
                    <a:pt x="2370011" y="1792391"/>
                    <a:pt x="2229582" y="1819622"/>
                    <a:pt x="2234409" y="1851616"/>
                  </a:cubicBezTo>
                  <a:cubicBezTo>
                    <a:pt x="2246575" y="1973866"/>
                    <a:pt x="2334940" y="2141360"/>
                    <a:pt x="2035162" y="2146928"/>
                  </a:cubicBezTo>
                  <a:cubicBezTo>
                    <a:pt x="1885745" y="2154998"/>
                    <a:pt x="1631555" y="2163068"/>
                    <a:pt x="1572626" y="2349733"/>
                  </a:cubicBezTo>
                  <a:lnTo>
                    <a:pt x="825450" y="2356849"/>
                  </a:lnTo>
                  <a:lnTo>
                    <a:pt x="825450" y="2082885"/>
                  </a:lnTo>
                  <a:cubicBezTo>
                    <a:pt x="838793" y="1684068"/>
                    <a:pt x="1261710" y="1423362"/>
                    <a:pt x="1551278" y="1136463"/>
                  </a:cubicBezTo>
                  <a:cubicBezTo>
                    <a:pt x="1833612" y="855809"/>
                    <a:pt x="1507369" y="481018"/>
                    <a:pt x="1209768" y="463256"/>
                  </a:cubicBezTo>
                  <a:cubicBezTo>
                    <a:pt x="978843" y="452638"/>
                    <a:pt x="659452" y="506193"/>
                    <a:pt x="551486" y="987028"/>
                  </a:cubicBez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2" name="文本框 14"/>
            <p:cNvSpPr>
              <a:spLocks noChangeArrowheads="1"/>
            </p:cNvSpPr>
            <p:nvPr/>
          </p:nvSpPr>
          <p:spPr bwMode="auto">
            <a:xfrm>
              <a:off x="4670425" y="2425700"/>
              <a:ext cx="6508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029BAB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sym typeface="方正姚体" panose="02010601030101010101" pitchFamily="2" charset="-122"/>
                </a:rPr>
                <a:t>01</a:t>
              </a:r>
              <a:endParaRPr lang="zh-CN" altLang="en-US" sz="3600" b="1" dirty="0">
                <a:solidFill>
                  <a:srgbClr val="029BAB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方正姚体" panose="02010601030101010101" pitchFamily="2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129338" y="2009775"/>
            <a:ext cx="2028825" cy="1949450"/>
            <a:chOff x="6129338" y="2009775"/>
            <a:chExt cx="2028825" cy="1949450"/>
          </a:xfrm>
        </p:grpSpPr>
        <p:sp>
          <p:nvSpPr>
            <p:cNvPr id="45" name="任意多边形 44"/>
            <p:cNvSpPr>
              <a:spLocks noChangeArrowheads="1"/>
            </p:cNvSpPr>
            <p:nvPr/>
          </p:nvSpPr>
          <p:spPr bwMode="auto">
            <a:xfrm flipH="1">
              <a:off x="6129338" y="2009775"/>
              <a:ext cx="2028825" cy="1949450"/>
            </a:xfrm>
            <a:custGeom>
              <a:avLst/>
              <a:gdLst>
                <a:gd name="T0" fmla="*/ 551486 w 2451517"/>
                <a:gd name="T1" fmla="*/ 987028 h 2356849"/>
                <a:gd name="T2" fmla="*/ 0 w 2451517"/>
                <a:gd name="T3" fmla="*/ 926542 h 2356849"/>
                <a:gd name="T4" fmla="*/ 2248641 w 2451517"/>
                <a:gd name="T5" fmla="*/ 812687 h 2356849"/>
                <a:gd name="T6" fmla="*/ 2433656 w 2451517"/>
                <a:gd name="T7" fmla="*/ 1385521 h 2356849"/>
                <a:gd name="T8" fmla="*/ 2383844 w 2451517"/>
                <a:gd name="T9" fmla="*/ 1495818 h 2356849"/>
                <a:gd name="T10" fmla="*/ 2284221 w 2451517"/>
                <a:gd name="T11" fmla="*/ 1513608 h 2356849"/>
                <a:gd name="T12" fmla="*/ 2273547 w 2451517"/>
                <a:gd name="T13" fmla="*/ 1591884 h 2356849"/>
                <a:gd name="T14" fmla="*/ 2284221 w 2451517"/>
                <a:gd name="T15" fmla="*/ 1734203 h 2356849"/>
                <a:gd name="T16" fmla="*/ 2234409 w 2451517"/>
                <a:gd name="T17" fmla="*/ 1851616 h 2356849"/>
                <a:gd name="T18" fmla="*/ 2035162 w 2451517"/>
                <a:gd name="T19" fmla="*/ 2146928 h 2356849"/>
                <a:gd name="T20" fmla="*/ 1572626 w 2451517"/>
                <a:gd name="T21" fmla="*/ 2349733 h 2356849"/>
                <a:gd name="T22" fmla="*/ 825450 w 2451517"/>
                <a:gd name="T23" fmla="*/ 2356849 h 2356849"/>
                <a:gd name="T24" fmla="*/ 825450 w 2451517"/>
                <a:gd name="T25" fmla="*/ 2082885 h 2356849"/>
                <a:gd name="T26" fmla="*/ 1551278 w 2451517"/>
                <a:gd name="T27" fmla="*/ 1136463 h 2356849"/>
                <a:gd name="T28" fmla="*/ 1209768 w 2451517"/>
                <a:gd name="T29" fmla="*/ 463256 h 2356849"/>
                <a:gd name="T30" fmla="*/ 551486 w 2451517"/>
                <a:gd name="T31" fmla="*/ 987028 h 23568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51517"/>
                <a:gd name="T49" fmla="*/ 0 h 2356849"/>
                <a:gd name="T50" fmla="*/ 2451517 w 2451517"/>
                <a:gd name="T51" fmla="*/ 2356849 h 23568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51517" h="2356849">
                  <a:moveTo>
                    <a:pt x="551486" y="987028"/>
                  </a:moveTo>
                  <a:lnTo>
                    <a:pt x="0" y="926542"/>
                  </a:lnTo>
                  <a:cubicBezTo>
                    <a:pt x="20142" y="-134567"/>
                    <a:pt x="1985706" y="-427383"/>
                    <a:pt x="2248641" y="812687"/>
                  </a:cubicBezTo>
                  <a:cubicBezTo>
                    <a:pt x="2267534" y="944811"/>
                    <a:pt x="2147395" y="1066240"/>
                    <a:pt x="2433656" y="1385521"/>
                  </a:cubicBezTo>
                  <a:cubicBezTo>
                    <a:pt x="2470526" y="1427634"/>
                    <a:pt x="2448574" y="1475094"/>
                    <a:pt x="2383844" y="1495818"/>
                  </a:cubicBezTo>
                  <a:lnTo>
                    <a:pt x="2284221" y="1513608"/>
                  </a:lnTo>
                  <a:cubicBezTo>
                    <a:pt x="2280663" y="1539700"/>
                    <a:pt x="2272342" y="1563410"/>
                    <a:pt x="2273547" y="1591884"/>
                  </a:cubicBezTo>
                  <a:cubicBezTo>
                    <a:pt x="2400929" y="1705999"/>
                    <a:pt x="2280663" y="1686763"/>
                    <a:pt x="2284221" y="1734203"/>
                  </a:cubicBezTo>
                  <a:cubicBezTo>
                    <a:pt x="2370011" y="1792391"/>
                    <a:pt x="2229582" y="1819622"/>
                    <a:pt x="2234409" y="1851616"/>
                  </a:cubicBezTo>
                  <a:cubicBezTo>
                    <a:pt x="2246575" y="1973866"/>
                    <a:pt x="2334940" y="2141360"/>
                    <a:pt x="2035162" y="2146928"/>
                  </a:cubicBezTo>
                  <a:cubicBezTo>
                    <a:pt x="1885745" y="2154998"/>
                    <a:pt x="1631555" y="2163068"/>
                    <a:pt x="1572626" y="2349733"/>
                  </a:cubicBezTo>
                  <a:lnTo>
                    <a:pt x="825450" y="2356849"/>
                  </a:lnTo>
                  <a:lnTo>
                    <a:pt x="825450" y="2082885"/>
                  </a:lnTo>
                  <a:cubicBezTo>
                    <a:pt x="838793" y="1684068"/>
                    <a:pt x="1261710" y="1423362"/>
                    <a:pt x="1551278" y="1136463"/>
                  </a:cubicBezTo>
                  <a:cubicBezTo>
                    <a:pt x="1833612" y="855809"/>
                    <a:pt x="1507369" y="481018"/>
                    <a:pt x="1209768" y="463256"/>
                  </a:cubicBezTo>
                  <a:cubicBezTo>
                    <a:pt x="978843" y="452638"/>
                    <a:pt x="659452" y="506193"/>
                    <a:pt x="551486" y="987028"/>
                  </a:cubicBez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  <a:effectLst>
              <a:outerShdw blurRad="127000" dist="635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6" name="文本框 15"/>
            <p:cNvSpPr>
              <a:spLocks noChangeArrowheads="1"/>
            </p:cNvSpPr>
            <p:nvPr/>
          </p:nvSpPr>
          <p:spPr bwMode="auto">
            <a:xfrm>
              <a:off x="6916738" y="2427288"/>
              <a:ext cx="649287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838383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sym typeface="方正姚体" panose="02010601030101010101" pitchFamily="2" charset="-122"/>
                </a:rPr>
                <a:t>02</a:t>
              </a:r>
              <a:endParaRPr lang="zh-CN" altLang="en-US" sz="3600" b="1" dirty="0">
                <a:solidFill>
                  <a:srgbClr val="838383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方正姚体" panose="02010601030101010101" pitchFamily="2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516313" y="3540125"/>
            <a:ext cx="2157412" cy="2773363"/>
            <a:chOff x="3516313" y="3540125"/>
            <a:chExt cx="2157412" cy="2773363"/>
          </a:xfrm>
        </p:grpSpPr>
        <p:sp>
          <p:nvSpPr>
            <p:cNvPr id="48" name="任意多边形 47"/>
            <p:cNvSpPr>
              <a:spLocks noChangeArrowheads="1"/>
            </p:cNvSpPr>
            <p:nvPr/>
          </p:nvSpPr>
          <p:spPr bwMode="auto">
            <a:xfrm>
              <a:off x="3516313" y="3540125"/>
              <a:ext cx="2157412" cy="2073275"/>
            </a:xfrm>
            <a:custGeom>
              <a:avLst/>
              <a:gdLst>
                <a:gd name="T0" fmla="*/ 551486 w 2451517"/>
                <a:gd name="T1" fmla="*/ 987028 h 2356849"/>
                <a:gd name="T2" fmla="*/ 0 w 2451517"/>
                <a:gd name="T3" fmla="*/ 926542 h 2356849"/>
                <a:gd name="T4" fmla="*/ 2248641 w 2451517"/>
                <a:gd name="T5" fmla="*/ 812687 h 2356849"/>
                <a:gd name="T6" fmla="*/ 2433656 w 2451517"/>
                <a:gd name="T7" fmla="*/ 1385521 h 2356849"/>
                <a:gd name="T8" fmla="*/ 2383844 w 2451517"/>
                <a:gd name="T9" fmla="*/ 1495818 h 2356849"/>
                <a:gd name="T10" fmla="*/ 2284221 w 2451517"/>
                <a:gd name="T11" fmla="*/ 1513608 h 2356849"/>
                <a:gd name="T12" fmla="*/ 2273547 w 2451517"/>
                <a:gd name="T13" fmla="*/ 1591884 h 2356849"/>
                <a:gd name="T14" fmla="*/ 2284221 w 2451517"/>
                <a:gd name="T15" fmla="*/ 1734203 h 2356849"/>
                <a:gd name="T16" fmla="*/ 2234409 w 2451517"/>
                <a:gd name="T17" fmla="*/ 1851616 h 2356849"/>
                <a:gd name="T18" fmla="*/ 2035162 w 2451517"/>
                <a:gd name="T19" fmla="*/ 2146928 h 2356849"/>
                <a:gd name="T20" fmla="*/ 1572626 w 2451517"/>
                <a:gd name="T21" fmla="*/ 2349733 h 2356849"/>
                <a:gd name="T22" fmla="*/ 825450 w 2451517"/>
                <a:gd name="T23" fmla="*/ 2356849 h 2356849"/>
                <a:gd name="T24" fmla="*/ 825450 w 2451517"/>
                <a:gd name="T25" fmla="*/ 2082885 h 2356849"/>
                <a:gd name="T26" fmla="*/ 1551278 w 2451517"/>
                <a:gd name="T27" fmla="*/ 1136463 h 2356849"/>
                <a:gd name="T28" fmla="*/ 1209768 w 2451517"/>
                <a:gd name="T29" fmla="*/ 463256 h 2356849"/>
                <a:gd name="T30" fmla="*/ 551486 w 2451517"/>
                <a:gd name="T31" fmla="*/ 987028 h 23568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51517"/>
                <a:gd name="T49" fmla="*/ 0 h 2356849"/>
                <a:gd name="T50" fmla="*/ 2451517 w 2451517"/>
                <a:gd name="T51" fmla="*/ 2356849 h 23568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51517" h="2356849">
                  <a:moveTo>
                    <a:pt x="551486" y="987028"/>
                  </a:moveTo>
                  <a:lnTo>
                    <a:pt x="0" y="926542"/>
                  </a:lnTo>
                  <a:cubicBezTo>
                    <a:pt x="20142" y="-134567"/>
                    <a:pt x="1985706" y="-427383"/>
                    <a:pt x="2248641" y="812687"/>
                  </a:cubicBezTo>
                  <a:cubicBezTo>
                    <a:pt x="2267534" y="944811"/>
                    <a:pt x="2147395" y="1066240"/>
                    <a:pt x="2433656" y="1385521"/>
                  </a:cubicBezTo>
                  <a:cubicBezTo>
                    <a:pt x="2470526" y="1427634"/>
                    <a:pt x="2448574" y="1475094"/>
                    <a:pt x="2383844" y="1495818"/>
                  </a:cubicBezTo>
                  <a:lnTo>
                    <a:pt x="2284221" y="1513608"/>
                  </a:lnTo>
                  <a:cubicBezTo>
                    <a:pt x="2280663" y="1539700"/>
                    <a:pt x="2272342" y="1563410"/>
                    <a:pt x="2273547" y="1591884"/>
                  </a:cubicBezTo>
                  <a:cubicBezTo>
                    <a:pt x="2400929" y="1705999"/>
                    <a:pt x="2280663" y="1686763"/>
                    <a:pt x="2284221" y="1734203"/>
                  </a:cubicBezTo>
                  <a:cubicBezTo>
                    <a:pt x="2370011" y="1792391"/>
                    <a:pt x="2229582" y="1819622"/>
                    <a:pt x="2234409" y="1851616"/>
                  </a:cubicBezTo>
                  <a:cubicBezTo>
                    <a:pt x="2246575" y="1973866"/>
                    <a:pt x="2334940" y="2141360"/>
                    <a:pt x="2035162" y="2146928"/>
                  </a:cubicBezTo>
                  <a:cubicBezTo>
                    <a:pt x="1885745" y="2154998"/>
                    <a:pt x="1631555" y="2163068"/>
                    <a:pt x="1572626" y="2349733"/>
                  </a:cubicBezTo>
                  <a:lnTo>
                    <a:pt x="825450" y="2356849"/>
                  </a:lnTo>
                  <a:lnTo>
                    <a:pt x="825450" y="2082885"/>
                  </a:lnTo>
                  <a:cubicBezTo>
                    <a:pt x="838793" y="1684068"/>
                    <a:pt x="1261710" y="1423362"/>
                    <a:pt x="1551278" y="1136463"/>
                  </a:cubicBezTo>
                  <a:cubicBezTo>
                    <a:pt x="1833612" y="855809"/>
                    <a:pt x="1507369" y="481018"/>
                    <a:pt x="1209768" y="463256"/>
                  </a:cubicBezTo>
                  <a:cubicBezTo>
                    <a:pt x="978843" y="452638"/>
                    <a:pt x="659452" y="506193"/>
                    <a:pt x="551486" y="987028"/>
                  </a:cubicBez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9" name="矩形 48"/>
            <p:cNvSpPr>
              <a:spLocks noChangeArrowheads="1"/>
            </p:cNvSpPr>
            <p:nvPr/>
          </p:nvSpPr>
          <p:spPr bwMode="auto">
            <a:xfrm>
              <a:off x="4233863" y="5776913"/>
              <a:ext cx="669925" cy="536575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  <a:effectLst>
              <a:outerShdw blurRad="127000" dist="635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0" name="文本框 16"/>
            <p:cNvSpPr>
              <a:spLocks noChangeArrowheads="1"/>
            </p:cNvSpPr>
            <p:nvPr/>
          </p:nvSpPr>
          <p:spPr bwMode="auto">
            <a:xfrm>
              <a:off x="4200525" y="3983038"/>
              <a:ext cx="649288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838383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sym typeface="方正姚体" panose="02010601030101010101" pitchFamily="2" charset="-122"/>
                </a:rPr>
                <a:t>03</a:t>
              </a:r>
              <a:endParaRPr lang="zh-CN" altLang="en-US" sz="3600" b="1" dirty="0">
                <a:solidFill>
                  <a:srgbClr val="838383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方正姚体" panose="02010601030101010101" pitchFamily="2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524625" y="3556000"/>
            <a:ext cx="2157413" cy="2774950"/>
            <a:chOff x="6524625" y="3556000"/>
            <a:chExt cx="2157413" cy="2774950"/>
          </a:xfrm>
        </p:grpSpPr>
        <p:sp>
          <p:nvSpPr>
            <p:cNvPr id="52" name="任意多边形 51"/>
            <p:cNvSpPr>
              <a:spLocks noChangeArrowheads="1"/>
            </p:cNvSpPr>
            <p:nvPr/>
          </p:nvSpPr>
          <p:spPr bwMode="auto">
            <a:xfrm flipH="1">
              <a:off x="6524625" y="3556000"/>
              <a:ext cx="2157413" cy="2074863"/>
            </a:xfrm>
            <a:custGeom>
              <a:avLst/>
              <a:gdLst>
                <a:gd name="T0" fmla="*/ 551486 w 2451517"/>
                <a:gd name="T1" fmla="*/ 987028 h 2356849"/>
                <a:gd name="T2" fmla="*/ 0 w 2451517"/>
                <a:gd name="T3" fmla="*/ 926542 h 2356849"/>
                <a:gd name="T4" fmla="*/ 2248641 w 2451517"/>
                <a:gd name="T5" fmla="*/ 812687 h 2356849"/>
                <a:gd name="T6" fmla="*/ 2433656 w 2451517"/>
                <a:gd name="T7" fmla="*/ 1385521 h 2356849"/>
                <a:gd name="T8" fmla="*/ 2383844 w 2451517"/>
                <a:gd name="T9" fmla="*/ 1495818 h 2356849"/>
                <a:gd name="T10" fmla="*/ 2284221 w 2451517"/>
                <a:gd name="T11" fmla="*/ 1513608 h 2356849"/>
                <a:gd name="T12" fmla="*/ 2273547 w 2451517"/>
                <a:gd name="T13" fmla="*/ 1591884 h 2356849"/>
                <a:gd name="T14" fmla="*/ 2284221 w 2451517"/>
                <a:gd name="T15" fmla="*/ 1734203 h 2356849"/>
                <a:gd name="T16" fmla="*/ 2234409 w 2451517"/>
                <a:gd name="T17" fmla="*/ 1851616 h 2356849"/>
                <a:gd name="T18" fmla="*/ 2035162 w 2451517"/>
                <a:gd name="T19" fmla="*/ 2146928 h 2356849"/>
                <a:gd name="T20" fmla="*/ 1572626 w 2451517"/>
                <a:gd name="T21" fmla="*/ 2349733 h 2356849"/>
                <a:gd name="T22" fmla="*/ 825450 w 2451517"/>
                <a:gd name="T23" fmla="*/ 2356849 h 2356849"/>
                <a:gd name="T24" fmla="*/ 825450 w 2451517"/>
                <a:gd name="T25" fmla="*/ 2082885 h 2356849"/>
                <a:gd name="T26" fmla="*/ 1551278 w 2451517"/>
                <a:gd name="T27" fmla="*/ 1136463 h 2356849"/>
                <a:gd name="T28" fmla="*/ 1209768 w 2451517"/>
                <a:gd name="T29" fmla="*/ 463256 h 2356849"/>
                <a:gd name="T30" fmla="*/ 551486 w 2451517"/>
                <a:gd name="T31" fmla="*/ 987028 h 23568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51517"/>
                <a:gd name="T49" fmla="*/ 0 h 2356849"/>
                <a:gd name="T50" fmla="*/ 2451517 w 2451517"/>
                <a:gd name="T51" fmla="*/ 2356849 h 23568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51517" h="2356849">
                  <a:moveTo>
                    <a:pt x="551486" y="987028"/>
                  </a:moveTo>
                  <a:lnTo>
                    <a:pt x="0" y="926542"/>
                  </a:lnTo>
                  <a:cubicBezTo>
                    <a:pt x="20142" y="-134567"/>
                    <a:pt x="1985706" y="-427383"/>
                    <a:pt x="2248641" y="812687"/>
                  </a:cubicBezTo>
                  <a:cubicBezTo>
                    <a:pt x="2267534" y="944811"/>
                    <a:pt x="2147395" y="1066240"/>
                    <a:pt x="2433656" y="1385521"/>
                  </a:cubicBezTo>
                  <a:cubicBezTo>
                    <a:pt x="2470526" y="1427634"/>
                    <a:pt x="2448574" y="1475094"/>
                    <a:pt x="2383844" y="1495818"/>
                  </a:cubicBezTo>
                  <a:lnTo>
                    <a:pt x="2284221" y="1513608"/>
                  </a:lnTo>
                  <a:cubicBezTo>
                    <a:pt x="2280663" y="1539700"/>
                    <a:pt x="2272342" y="1563410"/>
                    <a:pt x="2273547" y="1591884"/>
                  </a:cubicBezTo>
                  <a:cubicBezTo>
                    <a:pt x="2400929" y="1705999"/>
                    <a:pt x="2280663" y="1686763"/>
                    <a:pt x="2284221" y="1734203"/>
                  </a:cubicBezTo>
                  <a:cubicBezTo>
                    <a:pt x="2370011" y="1792391"/>
                    <a:pt x="2229582" y="1819622"/>
                    <a:pt x="2234409" y="1851616"/>
                  </a:cubicBezTo>
                  <a:cubicBezTo>
                    <a:pt x="2246575" y="1973866"/>
                    <a:pt x="2334940" y="2141360"/>
                    <a:pt x="2035162" y="2146928"/>
                  </a:cubicBezTo>
                  <a:cubicBezTo>
                    <a:pt x="1885745" y="2154998"/>
                    <a:pt x="1631555" y="2163068"/>
                    <a:pt x="1572626" y="2349733"/>
                  </a:cubicBezTo>
                  <a:lnTo>
                    <a:pt x="825450" y="2356849"/>
                  </a:lnTo>
                  <a:lnTo>
                    <a:pt x="825450" y="2082885"/>
                  </a:lnTo>
                  <a:cubicBezTo>
                    <a:pt x="838793" y="1684068"/>
                    <a:pt x="1261710" y="1423362"/>
                    <a:pt x="1551278" y="1136463"/>
                  </a:cubicBezTo>
                  <a:cubicBezTo>
                    <a:pt x="1833612" y="855809"/>
                    <a:pt x="1507369" y="481018"/>
                    <a:pt x="1209768" y="463256"/>
                  </a:cubicBezTo>
                  <a:cubicBezTo>
                    <a:pt x="978843" y="452638"/>
                    <a:pt x="659452" y="506193"/>
                    <a:pt x="551486" y="987028"/>
                  </a:cubicBez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3"/>
            <p:cNvSpPr>
              <a:spLocks noChangeArrowheads="1"/>
            </p:cNvSpPr>
            <p:nvPr/>
          </p:nvSpPr>
          <p:spPr bwMode="auto">
            <a:xfrm flipH="1">
              <a:off x="7294563" y="5794375"/>
              <a:ext cx="669925" cy="536575"/>
            </a:xfrm>
            <a:prstGeom prst="rect">
              <a:avLst/>
            </a:prstGeom>
            <a:solidFill>
              <a:srgbClr val="029BAB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文本框 17"/>
            <p:cNvSpPr>
              <a:spLocks noChangeArrowheads="1"/>
            </p:cNvSpPr>
            <p:nvPr/>
          </p:nvSpPr>
          <p:spPr bwMode="auto">
            <a:xfrm>
              <a:off x="7375525" y="4032250"/>
              <a:ext cx="649288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029BAB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sym typeface="方正姚体" panose="02010601030101010101" pitchFamily="2" charset="-122"/>
                </a:rPr>
                <a:t>04</a:t>
              </a:r>
              <a:endParaRPr lang="zh-CN" altLang="en-US" sz="3600" b="1" dirty="0">
                <a:solidFill>
                  <a:srgbClr val="029BAB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方正姚体" panose="02010601030101010101" pitchFamily="2" charset="-122"/>
              </a:endParaRPr>
            </a:p>
          </p:txBody>
        </p:sp>
      </p:grpSp>
      <p:sp>
        <p:nvSpPr>
          <p:cNvPr id="55" name="文本框 54"/>
          <p:cNvSpPr txBox="1"/>
          <p:nvPr/>
        </p:nvSpPr>
        <p:spPr>
          <a:xfrm>
            <a:off x="941388" y="2425700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381000" indent="-381000">
              <a:lnSpc>
                <a:spcPct val="120000"/>
              </a:lnSpc>
              <a:buClr>
                <a:srgbClr val="323369"/>
              </a:buClr>
              <a:buFont typeface="Wingdings" panose="05000000000000000000" pitchFamily="2" charset="2"/>
              <a:buChar char="n"/>
            </a:pPr>
            <a:r>
              <a:rPr lang="zh-CN" altLang="en-US" sz="20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发现问题</a:t>
            </a:r>
          </a:p>
          <a:p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941388" y="4775177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381000" indent="-381000">
              <a:lnSpc>
                <a:spcPct val="120000"/>
              </a:lnSpc>
              <a:buClr>
                <a:srgbClr val="01B1C3"/>
              </a:buClr>
              <a:buFont typeface="Wingdings" panose="05000000000000000000" pitchFamily="2" charset="2"/>
              <a:buChar char="n"/>
            </a:pPr>
            <a:r>
              <a:rPr lang="zh-CN" altLang="en-US" sz="20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解决问题</a:t>
            </a:r>
          </a:p>
          <a:p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917737" y="2534227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381000" indent="-381000">
              <a:lnSpc>
                <a:spcPct val="120000"/>
              </a:lnSpc>
              <a:buClr>
                <a:srgbClr val="01B1C3"/>
              </a:buClr>
              <a:buFont typeface="Wingdings" panose="05000000000000000000" pitchFamily="2" charset="2"/>
              <a:buChar char="n"/>
            </a:pPr>
            <a:r>
              <a:rPr lang="zh-CN" altLang="en-US" sz="20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分析问题</a:t>
            </a:r>
          </a:p>
          <a:p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917737" y="4883704"/>
            <a:ext cx="2339102" cy="132343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381000" indent="-381000">
              <a:lnSpc>
                <a:spcPct val="120000"/>
              </a:lnSpc>
              <a:buClr>
                <a:srgbClr val="323369"/>
              </a:buClr>
              <a:buFont typeface="Wingdings" panose="05000000000000000000" pitchFamily="2" charset="2"/>
              <a:buChar char="n"/>
            </a:pPr>
            <a:r>
              <a:rPr lang="zh-CN" altLang="en-US" sz="20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总结思考</a:t>
            </a:r>
            <a:endParaRPr lang="en-US" altLang="zh-CN" sz="2000" b="1" dirty="0">
              <a:solidFill>
                <a:prstClr val="white">
                  <a:lumMod val="50000"/>
                </a:prstClr>
              </a:solidFill>
              <a:cs typeface="+mn-ea"/>
              <a:sym typeface="+mn-lt"/>
            </a:endParaRPr>
          </a:p>
          <a:p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解决问题能力 </a:t>
            </a:r>
            <a:r>
              <a:rPr lang="en-US" altLang="zh-CN" dirty="0"/>
              <a:t>| Solve The Problem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8" name="直接连接符 37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>
            <a:off x="859069" y="3190281"/>
            <a:ext cx="4608000" cy="0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直接连接符 40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 flipV="1">
            <a:off x="5472463" y="3207755"/>
            <a:ext cx="0" cy="3096000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直接连接符 41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>
            <a:off x="5472462" y="6310561"/>
            <a:ext cx="5760000" cy="0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3" name="组合 42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1352562" y="1996074"/>
            <a:ext cx="2366566" cy="2366566"/>
            <a:chOff x="2380069" y="5306566"/>
            <a:chExt cx="1368000" cy="1368000"/>
          </a:xfrm>
        </p:grpSpPr>
        <p:sp>
          <p:nvSpPr>
            <p:cNvPr id="45" name="椭圆 44"/>
            <p:cNvSpPr/>
            <p:nvPr/>
          </p:nvSpPr>
          <p:spPr>
            <a:xfrm>
              <a:off x="2380069" y="5306566"/>
              <a:ext cx="1368000" cy="1368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6" name="椭圆 45"/>
            <p:cNvSpPr>
              <a:spLocks noChangeAspect="1"/>
            </p:cNvSpPr>
            <p:nvPr/>
          </p:nvSpPr>
          <p:spPr>
            <a:xfrm>
              <a:off x="2534773" y="5461270"/>
              <a:ext cx="1058592" cy="1058592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/>
            </a:p>
          </p:txBody>
        </p:sp>
      </p:grpSp>
      <p:grpSp>
        <p:nvGrpSpPr>
          <p:cNvPr id="47" name="组合 46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5196835" y="3569807"/>
            <a:ext cx="576000" cy="576000"/>
            <a:chOff x="5196835" y="3569807"/>
            <a:chExt cx="576000" cy="576000"/>
          </a:xfrm>
        </p:grpSpPr>
        <p:sp>
          <p:nvSpPr>
            <p:cNvPr id="48" name="椭圆 47"/>
            <p:cNvSpPr>
              <a:spLocks noChangeAspect="1"/>
            </p:cNvSpPr>
            <p:nvPr/>
          </p:nvSpPr>
          <p:spPr>
            <a:xfrm>
              <a:off x="5196835" y="3569807"/>
              <a:ext cx="576000" cy="576000"/>
            </a:xfrm>
            <a:prstGeom prst="ellipse">
              <a:avLst/>
            </a:prstGeom>
            <a:solidFill>
              <a:srgbClr val="029BAB"/>
            </a:solidFill>
            <a:ln w="25400">
              <a:noFill/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/>
            </a:p>
          </p:txBody>
        </p:sp>
        <p:sp>
          <p:nvSpPr>
            <p:cNvPr id="49" name="文本框 48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  <p:cNvSpPr txBox="1"/>
            <p:nvPr/>
          </p:nvSpPr>
          <p:spPr>
            <a:xfrm>
              <a:off x="5235058" y="3593639"/>
              <a:ext cx="474810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  <a:cs typeface="Kartika" panose="02020503030404060203" pitchFamily="18" charset="0"/>
                </a:rPr>
                <a:t>A</a:t>
              </a:r>
            </a:p>
          </p:txBody>
        </p:sp>
      </p:grpSp>
      <p:grpSp>
        <p:nvGrpSpPr>
          <p:cNvPr id="50" name="组合 49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5196835" y="4526176"/>
            <a:ext cx="576000" cy="576000"/>
            <a:chOff x="5196835" y="4526176"/>
            <a:chExt cx="576000" cy="576000"/>
          </a:xfrm>
        </p:grpSpPr>
        <p:sp>
          <p:nvSpPr>
            <p:cNvPr id="51" name="椭圆 50"/>
            <p:cNvSpPr>
              <a:spLocks noChangeAspect="1"/>
            </p:cNvSpPr>
            <p:nvPr/>
          </p:nvSpPr>
          <p:spPr>
            <a:xfrm>
              <a:off x="5196835" y="4526176"/>
              <a:ext cx="576000" cy="576000"/>
            </a:xfrm>
            <a:prstGeom prst="ellipse">
              <a:avLst/>
            </a:prstGeom>
            <a:solidFill>
              <a:srgbClr val="838383"/>
            </a:solidFill>
            <a:ln w="25400">
              <a:noFill/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/>
            </a:p>
          </p:txBody>
        </p:sp>
        <p:sp>
          <p:nvSpPr>
            <p:cNvPr id="52" name="文本框 51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  <p:cNvSpPr txBox="1"/>
            <p:nvPr/>
          </p:nvSpPr>
          <p:spPr>
            <a:xfrm>
              <a:off x="5235058" y="4550008"/>
              <a:ext cx="455574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  <a:cs typeface="Kartika" panose="02020503030404060203" pitchFamily="18" charset="0"/>
                </a:rPr>
                <a:t>B</a:t>
              </a:r>
            </a:p>
          </p:txBody>
        </p:sp>
      </p:grpSp>
      <p:grpSp>
        <p:nvGrpSpPr>
          <p:cNvPr id="53" name="组合 52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5196835" y="5483177"/>
            <a:ext cx="576000" cy="576000"/>
            <a:chOff x="5196835" y="5483177"/>
            <a:chExt cx="576000" cy="576000"/>
          </a:xfrm>
        </p:grpSpPr>
        <p:sp>
          <p:nvSpPr>
            <p:cNvPr id="54" name="椭圆 53"/>
            <p:cNvSpPr>
              <a:spLocks noChangeAspect="1"/>
            </p:cNvSpPr>
            <p:nvPr/>
          </p:nvSpPr>
          <p:spPr>
            <a:xfrm>
              <a:off x="5196835" y="5483177"/>
              <a:ext cx="576000" cy="576000"/>
            </a:xfrm>
            <a:prstGeom prst="ellipse">
              <a:avLst/>
            </a:prstGeom>
            <a:solidFill>
              <a:srgbClr val="029BAB"/>
            </a:solidFill>
            <a:ln w="25400">
              <a:noFill/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/>
            </a:p>
          </p:txBody>
        </p:sp>
        <p:sp>
          <p:nvSpPr>
            <p:cNvPr id="55" name="文本框 54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  <p:cNvSpPr txBox="1"/>
            <p:nvPr/>
          </p:nvSpPr>
          <p:spPr>
            <a:xfrm>
              <a:off x="5235058" y="5507009"/>
              <a:ext cx="487634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  <a:cs typeface="Kartika" panose="02020503030404060203" pitchFamily="18" charset="0"/>
                </a:rPr>
                <a:t>C</a:t>
              </a:r>
            </a:p>
          </p:txBody>
        </p:sp>
      </p:grpSp>
      <p:sp>
        <p:nvSpPr>
          <p:cNvPr id="56" name="文本框 55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3908127" y="3569807"/>
            <a:ext cx="902811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029BA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标题</a:t>
            </a:r>
            <a:endParaRPr lang="en-US" altLang="zh-CN" sz="2800" dirty="0">
              <a:solidFill>
                <a:srgbClr val="029BA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57" name="文本框 56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3935761" y="4550008"/>
            <a:ext cx="902811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83838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标题</a:t>
            </a:r>
            <a:endParaRPr lang="en-US" altLang="zh-CN" sz="2800" dirty="0">
              <a:solidFill>
                <a:srgbClr val="83838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58" name="文本框 57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3925174" y="5540845"/>
            <a:ext cx="902811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029BA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标题</a:t>
            </a:r>
            <a:endParaRPr lang="en-US" altLang="zh-CN" sz="2800" dirty="0">
              <a:solidFill>
                <a:srgbClr val="029BA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59" name="文本框 58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6106654" y="3552366"/>
            <a:ext cx="5211683" cy="218521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7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文本框 59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6122533" y="4526176"/>
            <a:ext cx="5211683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60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6114837" y="5534561"/>
            <a:ext cx="5211683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请在这里输入您的主要叙述内容请在这里输入您的主要叙述内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</a:t>
            </a:r>
            <a:endParaRPr lang="en-US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请在这里输入您的主要叙述内容请在这里输入您的主要叙述内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标题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岗位职责 </a:t>
            </a:r>
            <a:r>
              <a:rPr lang="en-US" altLang="zh-CN" dirty="0"/>
              <a:t>| Responsibilities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>
            <a:spLocks noChangeAspect="1"/>
          </p:cNvSpPr>
          <p:nvPr/>
        </p:nvSpPr>
        <p:spPr>
          <a:xfrm>
            <a:off x="2918119" y="3079119"/>
            <a:ext cx="1823244" cy="1823244"/>
          </a:xfrm>
          <a:prstGeom prst="ellipse">
            <a:avLst/>
          </a:prstGeom>
          <a:gradFill>
            <a:gsLst>
              <a:gs pos="0">
                <a:srgbClr val="CACACA"/>
              </a:gs>
              <a:gs pos="100000">
                <a:schemeClr val="bg1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CDCDCD"/>
                </a:gs>
              </a:gsLst>
              <a:lin ang="5400000" scaled="1"/>
            </a:gradFill>
            <a:prstDash val="solid"/>
            <a:miter lim="800000"/>
          </a:ln>
          <a:effectLst>
            <a:outerShdw blurRad="279400" dist="25400" dir="5400000" sx="102000" sy="102000" algn="t" rotWithShape="0">
              <a:schemeClr val="tx1">
                <a:lumMod val="95000"/>
                <a:lumOff val="5000"/>
                <a:alpha val="28000"/>
              </a:schemeClr>
            </a:outerShdw>
          </a:effectLst>
        </p:spPr>
        <p:txBody>
          <a:bodyPr lIns="91440" tIns="45720" rIns="91440" bIns="45720"/>
          <a:lstStyle/>
          <a:p>
            <a:pPr>
              <a:defRPr/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43" name="文本框 51"/>
          <p:cNvSpPr txBox="1">
            <a:spLocks noChangeAspect="1"/>
          </p:cNvSpPr>
          <p:nvPr/>
        </p:nvSpPr>
        <p:spPr>
          <a:xfrm>
            <a:off x="3218085" y="3476037"/>
            <a:ext cx="1205779" cy="9131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altLang="zh-CN" sz="266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Sample</a:t>
            </a:r>
          </a:p>
          <a:p>
            <a:pPr algn="ctr">
              <a:defRPr/>
            </a:pPr>
            <a:r>
              <a:rPr lang="en-US" altLang="zh-CN" sz="2665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TEXT</a:t>
            </a:r>
            <a:endParaRPr lang="zh-CN" altLang="en-US" sz="2665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44" name="组合 2"/>
          <p:cNvGrpSpPr>
            <a:grpSpLocks noChangeAspect="1"/>
          </p:cNvGrpSpPr>
          <p:nvPr/>
        </p:nvGrpSpPr>
        <p:grpSpPr bwMode="auto">
          <a:xfrm>
            <a:off x="3083837" y="1508788"/>
            <a:ext cx="1486477" cy="1954068"/>
            <a:chOff x="3134642" y="175171"/>
            <a:chExt cx="1634868" cy="2149364"/>
          </a:xfrm>
        </p:grpSpPr>
        <p:sp>
          <p:nvSpPr>
            <p:cNvPr id="45" name="Freeform 5"/>
            <p:cNvSpPr/>
            <p:nvPr/>
          </p:nvSpPr>
          <p:spPr bwMode="auto">
            <a:xfrm>
              <a:off x="3134642" y="175171"/>
              <a:ext cx="1634868" cy="2149364"/>
            </a:xfrm>
            <a:custGeom>
              <a:avLst/>
              <a:gdLst>
                <a:gd name="T0" fmla="*/ 552 w 552"/>
                <a:gd name="T1" fmla="*/ 285 h 726"/>
                <a:gd name="T2" fmla="*/ 552 w 552"/>
                <a:gd name="T3" fmla="*/ 276 h 726"/>
                <a:gd name="T4" fmla="*/ 552 w 552"/>
                <a:gd name="T5" fmla="*/ 269 h 726"/>
                <a:gd name="T6" fmla="*/ 552 w 552"/>
                <a:gd name="T7" fmla="*/ 263 h 726"/>
                <a:gd name="T8" fmla="*/ 276 w 552"/>
                <a:gd name="T9" fmla="*/ 0 h 726"/>
                <a:gd name="T10" fmla="*/ 1 w 552"/>
                <a:gd name="T11" fmla="*/ 263 h 726"/>
                <a:gd name="T12" fmla="*/ 0 w 552"/>
                <a:gd name="T13" fmla="*/ 269 h 726"/>
                <a:gd name="T14" fmla="*/ 0 w 552"/>
                <a:gd name="T15" fmla="*/ 276 h 726"/>
                <a:gd name="T16" fmla="*/ 0 w 552"/>
                <a:gd name="T17" fmla="*/ 285 h 726"/>
                <a:gd name="T18" fmla="*/ 276 w 552"/>
                <a:gd name="T19" fmla="*/ 726 h 726"/>
                <a:gd name="T20" fmla="*/ 552 w 552"/>
                <a:gd name="T21" fmla="*/ 285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2" h="726">
                  <a:moveTo>
                    <a:pt x="552" y="285"/>
                  </a:moveTo>
                  <a:cubicBezTo>
                    <a:pt x="552" y="282"/>
                    <a:pt x="552" y="279"/>
                    <a:pt x="552" y="276"/>
                  </a:cubicBezTo>
                  <a:cubicBezTo>
                    <a:pt x="552" y="274"/>
                    <a:pt x="552" y="272"/>
                    <a:pt x="552" y="269"/>
                  </a:cubicBezTo>
                  <a:cubicBezTo>
                    <a:pt x="552" y="267"/>
                    <a:pt x="552" y="265"/>
                    <a:pt x="552" y="263"/>
                  </a:cubicBezTo>
                  <a:cubicBezTo>
                    <a:pt x="546" y="117"/>
                    <a:pt x="425" y="0"/>
                    <a:pt x="276" y="0"/>
                  </a:cubicBezTo>
                  <a:cubicBezTo>
                    <a:pt x="128" y="0"/>
                    <a:pt x="7" y="117"/>
                    <a:pt x="1" y="263"/>
                  </a:cubicBezTo>
                  <a:cubicBezTo>
                    <a:pt x="0" y="265"/>
                    <a:pt x="0" y="267"/>
                    <a:pt x="0" y="269"/>
                  </a:cubicBezTo>
                  <a:cubicBezTo>
                    <a:pt x="0" y="272"/>
                    <a:pt x="0" y="274"/>
                    <a:pt x="0" y="276"/>
                  </a:cubicBezTo>
                  <a:cubicBezTo>
                    <a:pt x="0" y="279"/>
                    <a:pt x="0" y="282"/>
                    <a:pt x="0" y="285"/>
                  </a:cubicBezTo>
                  <a:cubicBezTo>
                    <a:pt x="6" y="556"/>
                    <a:pt x="276" y="726"/>
                    <a:pt x="276" y="726"/>
                  </a:cubicBezTo>
                  <a:cubicBezTo>
                    <a:pt x="276" y="726"/>
                    <a:pt x="546" y="556"/>
                    <a:pt x="552" y="285"/>
                  </a:cubicBezTo>
                  <a:close/>
                </a:path>
              </a:pathLst>
            </a:custGeom>
            <a:gradFill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28575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268076" y="311727"/>
              <a:ext cx="1368000" cy="1368000"/>
            </a:xfrm>
            <a:prstGeom prst="ellipse">
              <a:avLst/>
            </a:prstGeom>
            <a:solidFill>
              <a:srgbClr val="838383"/>
            </a:solidFill>
            <a:ln w="28575">
              <a:noFill/>
            </a:ln>
            <a:effectLst>
              <a:innerShdw blurRad="127000" dist="63500" dir="162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47" name="文本框 52"/>
            <p:cNvSpPr txBox="1">
              <a:spLocks noChangeArrowheads="1"/>
            </p:cNvSpPr>
            <p:nvPr/>
          </p:nvSpPr>
          <p:spPr bwMode="auto">
            <a:xfrm>
              <a:off x="3354225" y="696442"/>
              <a:ext cx="1218604" cy="507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defRPr/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向心力</a:t>
              </a:r>
            </a:p>
          </p:txBody>
        </p:sp>
      </p:grpSp>
      <p:grpSp>
        <p:nvGrpSpPr>
          <p:cNvPr id="48" name="组合 1"/>
          <p:cNvGrpSpPr>
            <a:grpSpLocks noChangeAspect="1"/>
          </p:cNvGrpSpPr>
          <p:nvPr/>
        </p:nvGrpSpPr>
        <p:grpSpPr bwMode="auto">
          <a:xfrm>
            <a:off x="1391478" y="2233164"/>
            <a:ext cx="1892011" cy="1845831"/>
            <a:chOff x="955236" y="1261745"/>
            <a:chExt cx="2081765" cy="2030441"/>
          </a:xfrm>
        </p:grpSpPr>
        <p:sp>
          <p:nvSpPr>
            <p:cNvPr id="49" name="Freeform 6"/>
            <p:cNvSpPr/>
            <p:nvPr/>
          </p:nvSpPr>
          <p:spPr bwMode="auto">
            <a:xfrm>
              <a:off x="955236" y="1261745"/>
              <a:ext cx="2081765" cy="2030441"/>
            </a:xfrm>
            <a:custGeom>
              <a:avLst/>
              <a:gdLst>
                <a:gd name="T0" fmla="*/ 459 w 703"/>
                <a:gd name="T1" fmla="*/ 78 h 686"/>
                <a:gd name="T2" fmla="*/ 451 w 703"/>
                <a:gd name="T3" fmla="*/ 73 h 686"/>
                <a:gd name="T4" fmla="*/ 446 w 703"/>
                <a:gd name="T5" fmla="*/ 70 h 686"/>
                <a:gd name="T6" fmla="*/ 440 w 703"/>
                <a:gd name="T7" fmla="*/ 67 h 686"/>
                <a:gd name="T8" fmla="*/ 74 w 703"/>
                <a:gd name="T9" fmla="*/ 174 h 686"/>
                <a:gd name="T10" fmla="*/ 164 w 703"/>
                <a:gd name="T11" fmla="*/ 545 h 686"/>
                <a:gd name="T12" fmla="*/ 170 w 703"/>
                <a:gd name="T13" fmla="*/ 548 h 686"/>
                <a:gd name="T14" fmla="*/ 175 w 703"/>
                <a:gd name="T15" fmla="*/ 552 h 686"/>
                <a:gd name="T16" fmla="*/ 183 w 703"/>
                <a:gd name="T17" fmla="*/ 556 h 686"/>
                <a:gd name="T18" fmla="*/ 703 w 703"/>
                <a:gd name="T19" fmla="*/ 537 h 686"/>
                <a:gd name="T20" fmla="*/ 459 w 703"/>
                <a:gd name="T21" fmla="*/ 78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3" h="686">
                  <a:moveTo>
                    <a:pt x="459" y="78"/>
                  </a:moveTo>
                  <a:cubicBezTo>
                    <a:pt x="456" y="76"/>
                    <a:pt x="454" y="75"/>
                    <a:pt x="451" y="73"/>
                  </a:cubicBezTo>
                  <a:cubicBezTo>
                    <a:pt x="449" y="72"/>
                    <a:pt x="447" y="71"/>
                    <a:pt x="446" y="70"/>
                  </a:cubicBezTo>
                  <a:cubicBezTo>
                    <a:pt x="444" y="69"/>
                    <a:pt x="442" y="68"/>
                    <a:pt x="440" y="67"/>
                  </a:cubicBezTo>
                  <a:cubicBezTo>
                    <a:pt x="310" y="0"/>
                    <a:pt x="148" y="46"/>
                    <a:pt x="74" y="174"/>
                  </a:cubicBezTo>
                  <a:cubicBezTo>
                    <a:pt x="0" y="303"/>
                    <a:pt x="41" y="466"/>
                    <a:pt x="164" y="545"/>
                  </a:cubicBezTo>
                  <a:cubicBezTo>
                    <a:pt x="166" y="546"/>
                    <a:pt x="168" y="547"/>
                    <a:pt x="170" y="548"/>
                  </a:cubicBezTo>
                  <a:cubicBezTo>
                    <a:pt x="171" y="549"/>
                    <a:pt x="173" y="550"/>
                    <a:pt x="175" y="552"/>
                  </a:cubicBezTo>
                  <a:cubicBezTo>
                    <a:pt x="178" y="553"/>
                    <a:pt x="180" y="555"/>
                    <a:pt x="183" y="556"/>
                  </a:cubicBezTo>
                  <a:cubicBezTo>
                    <a:pt x="421" y="686"/>
                    <a:pt x="703" y="537"/>
                    <a:pt x="703" y="537"/>
                  </a:cubicBezTo>
                  <a:cubicBezTo>
                    <a:pt x="703" y="537"/>
                    <a:pt x="691" y="219"/>
                    <a:pt x="459" y="78"/>
                  </a:cubicBezTo>
                  <a:close/>
                </a:path>
              </a:pathLst>
            </a:custGeom>
            <a:gradFill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28575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1209481" y="1512440"/>
              <a:ext cx="1368000" cy="1368000"/>
            </a:xfrm>
            <a:prstGeom prst="ellipse">
              <a:avLst/>
            </a:prstGeom>
            <a:solidFill>
              <a:srgbClr val="029BAB"/>
            </a:solidFill>
            <a:ln w="28575" cap="flat">
              <a:noFill/>
              <a:prstDash val="solid"/>
              <a:miter lim="800000"/>
            </a:ln>
            <a:effectLst>
              <a:innerShdw blurRad="127000" dist="63500" dir="16200000">
                <a:prstClr val="black">
                  <a:alpha val="30000"/>
                </a:prstClr>
              </a:innerShdw>
            </a:effectLst>
          </p:spPr>
          <p:txBody>
            <a:bodyPr/>
            <a:lstStyle/>
            <a:p>
              <a:pPr>
                <a:defRPr/>
              </a:pPr>
              <a:endParaRPr lang="zh-CN" altLang="en-US" sz="2400"/>
            </a:p>
          </p:txBody>
        </p:sp>
        <p:sp>
          <p:nvSpPr>
            <p:cNvPr id="51" name="文本框 53"/>
            <p:cNvSpPr txBox="1">
              <a:spLocks noChangeArrowheads="1"/>
            </p:cNvSpPr>
            <p:nvPr/>
          </p:nvSpPr>
          <p:spPr bwMode="auto">
            <a:xfrm>
              <a:off x="1261502" y="1938387"/>
              <a:ext cx="1219119" cy="507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/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决策力</a:t>
              </a:r>
            </a:p>
          </p:txBody>
        </p:sp>
      </p:grpSp>
      <p:grpSp>
        <p:nvGrpSpPr>
          <p:cNvPr id="52" name="组合 3"/>
          <p:cNvGrpSpPr>
            <a:grpSpLocks noChangeAspect="1"/>
          </p:cNvGrpSpPr>
          <p:nvPr/>
        </p:nvGrpSpPr>
        <p:grpSpPr bwMode="auto">
          <a:xfrm>
            <a:off x="4339606" y="2233164"/>
            <a:ext cx="1893455" cy="1845831"/>
            <a:chOff x="4870907" y="1261745"/>
            <a:chExt cx="2081765" cy="2030441"/>
          </a:xfrm>
        </p:grpSpPr>
        <p:sp>
          <p:nvSpPr>
            <p:cNvPr id="53" name="Freeform 10"/>
            <p:cNvSpPr/>
            <p:nvPr/>
          </p:nvSpPr>
          <p:spPr bwMode="auto">
            <a:xfrm>
              <a:off x="4870907" y="1261745"/>
              <a:ext cx="2081765" cy="2030441"/>
            </a:xfrm>
            <a:custGeom>
              <a:avLst/>
              <a:gdLst>
                <a:gd name="T0" fmla="*/ 520 w 703"/>
                <a:gd name="T1" fmla="*/ 556 h 686"/>
                <a:gd name="T2" fmla="*/ 528 w 703"/>
                <a:gd name="T3" fmla="*/ 552 h 686"/>
                <a:gd name="T4" fmla="*/ 533 w 703"/>
                <a:gd name="T5" fmla="*/ 548 h 686"/>
                <a:gd name="T6" fmla="*/ 538 w 703"/>
                <a:gd name="T7" fmla="*/ 545 h 686"/>
                <a:gd name="T8" fmla="*/ 629 w 703"/>
                <a:gd name="T9" fmla="*/ 174 h 686"/>
                <a:gd name="T10" fmla="*/ 262 w 703"/>
                <a:gd name="T11" fmla="*/ 67 h 686"/>
                <a:gd name="T12" fmla="*/ 257 w 703"/>
                <a:gd name="T13" fmla="*/ 70 h 686"/>
                <a:gd name="T14" fmla="*/ 251 w 703"/>
                <a:gd name="T15" fmla="*/ 73 h 686"/>
                <a:gd name="T16" fmla="*/ 244 w 703"/>
                <a:gd name="T17" fmla="*/ 78 h 686"/>
                <a:gd name="T18" fmla="*/ 0 w 703"/>
                <a:gd name="T19" fmla="*/ 538 h 686"/>
                <a:gd name="T20" fmla="*/ 520 w 703"/>
                <a:gd name="T21" fmla="*/ 55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3" h="686">
                  <a:moveTo>
                    <a:pt x="520" y="556"/>
                  </a:moveTo>
                  <a:cubicBezTo>
                    <a:pt x="522" y="555"/>
                    <a:pt x="525" y="553"/>
                    <a:pt x="528" y="552"/>
                  </a:cubicBezTo>
                  <a:cubicBezTo>
                    <a:pt x="529" y="550"/>
                    <a:pt x="531" y="549"/>
                    <a:pt x="533" y="548"/>
                  </a:cubicBezTo>
                  <a:cubicBezTo>
                    <a:pt x="535" y="547"/>
                    <a:pt x="537" y="546"/>
                    <a:pt x="538" y="545"/>
                  </a:cubicBezTo>
                  <a:cubicBezTo>
                    <a:pt x="662" y="466"/>
                    <a:pt x="703" y="303"/>
                    <a:pt x="629" y="174"/>
                  </a:cubicBezTo>
                  <a:cubicBezTo>
                    <a:pt x="554" y="46"/>
                    <a:pt x="393" y="0"/>
                    <a:pt x="262" y="67"/>
                  </a:cubicBezTo>
                  <a:cubicBezTo>
                    <a:pt x="261" y="68"/>
                    <a:pt x="259" y="69"/>
                    <a:pt x="257" y="70"/>
                  </a:cubicBezTo>
                  <a:cubicBezTo>
                    <a:pt x="255" y="71"/>
                    <a:pt x="253" y="72"/>
                    <a:pt x="251" y="73"/>
                  </a:cubicBezTo>
                  <a:cubicBezTo>
                    <a:pt x="249" y="75"/>
                    <a:pt x="246" y="76"/>
                    <a:pt x="244" y="78"/>
                  </a:cubicBezTo>
                  <a:cubicBezTo>
                    <a:pt x="12" y="219"/>
                    <a:pt x="0" y="538"/>
                    <a:pt x="0" y="538"/>
                  </a:cubicBezTo>
                  <a:cubicBezTo>
                    <a:pt x="0" y="538"/>
                    <a:pt x="282" y="686"/>
                    <a:pt x="520" y="556"/>
                  </a:cubicBezTo>
                  <a:close/>
                </a:path>
              </a:pathLst>
            </a:custGeom>
            <a:gradFill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28575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5326671" y="1512440"/>
              <a:ext cx="1368000" cy="1368000"/>
            </a:xfrm>
            <a:prstGeom prst="ellipse">
              <a:avLst/>
            </a:prstGeom>
            <a:solidFill>
              <a:srgbClr val="029BAB"/>
            </a:solidFill>
            <a:ln w="28575">
              <a:noFill/>
            </a:ln>
            <a:effectLst>
              <a:innerShdw blurRad="127000" dist="63500" dir="162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55" name="文本框 54"/>
            <p:cNvSpPr txBox="1">
              <a:spLocks noChangeArrowheads="1"/>
            </p:cNvSpPr>
            <p:nvPr/>
          </p:nvSpPr>
          <p:spPr bwMode="auto">
            <a:xfrm>
              <a:off x="5406816" y="1938388"/>
              <a:ext cx="1218190" cy="507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/>
              <a:r>
                <a:rPr lang="zh-CN" altLang="en-US" sz="2400" b="1" dirty="0">
                  <a:solidFill>
                    <a:srgbClr val="F6F8F7"/>
                  </a:solidFill>
                  <a:sym typeface="+mn-lt"/>
                </a:rPr>
                <a:t>统筹力</a:t>
              </a:r>
            </a:p>
          </p:txBody>
        </p:sp>
      </p:grpSp>
      <p:grpSp>
        <p:nvGrpSpPr>
          <p:cNvPr id="56" name="组合 4"/>
          <p:cNvGrpSpPr>
            <a:grpSpLocks noChangeAspect="1"/>
          </p:cNvGrpSpPr>
          <p:nvPr/>
        </p:nvGrpSpPr>
        <p:grpSpPr bwMode="auto">
          <a:xfrm>
            <a:off x="4339606" y="3886973"/>
            <a:ext cx="1893455" cy="1850159"/>
            <a:chOff x="4870907" y="3469943"/>
            <a:chExt cx="2081765" cy="2034197"/>
          </a:xfrm>
        </p:grpSpPr>
        <p:sp>
          <p:nvSpPr>
            <p:cNvPr id="57" name="Freeform 9"/>
            <p:cNvSpPr/>
            <p:nvPr/>
          </p:nvSpPr>
          <p:spPr bwMode="auto">
            <a:xfrm>
              <a:off x="4870907" y="3469943"/>
              <a:ext cx="2081765" cy="2034197"/>
            </a:xfrm>
            <a:custGeom>
              <a:avLst/>
              <a:gdLst>
                <a:gd name="T0" fmla="*/ 244 w 703"/>
                <a:gd name="T1" fmla="*/ 608 h 687"/>
                <a:gd name="T2" fmla="*/ 251 w 703"/>
                <a:gd name="T3" fmla="*/ 613 h 687"/>
                <a:gd name="T4" fmla="*/ 257 w 703"/>
                <a:gd name="T5" fmla="*/ 616 h 687"/>
                <a:gd name="T6" fmla="*/ 262 w 703"/>
                <a:gd name="T7" fmla="*/ 619 h 687"/>
                <a:gd name="T8" fmla="*/ 629 w 703"/>
                <a:gd name="T9" fmla="*/ 512 h 687"/>
                <a:gd name="T10" fmla="*/ 538 w 703"/>
                <a:gd name="T11" fmla="*/ 141 h 687"/>
                <a:gd name="T12" fmla="*/ 533 w 703"/>
                <a:gd name="T13" fmla="*/ 138 h 687"/>
                <a:gd name="T14" fmla="*/ 528 w 703"/>
                <a:gd name="T15" fmla="*/ 135 h 687"/>
                <a:gd name="T16" fmla="*/ 520 w 703"/>
                <a:gd name="T17" fmla="*/ 130 h 687"/>
                <a:gd name="T18" fmla="*/ 0 w 703"/>
                <a:gd name="T19" fmla="*/ 149 h 687"/>
                <a:gd name="T20" fmla="*/ 244 w 703"/>
                <a:gd name="T21" fmla="*/ 608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3" h="687">
                  <a:moveTo>
                    <a:pt x="244" y="608"/>
                  </a:moveTo>
                  <a:cubicBezTo>
                    <a:pt x="246" y="610"/>
                    <a:pt x="249" y="611"/>
                    <a:pt x="251" y="613"/>
                  </a:cubicBezTo>
                  <a:cubicBezTo>
                    <a:pt x="253" y="614"/>
                    <a:pt x="255" y="615"/>
                    <a:pt x="257" y="616"/>
                  </a:cubicBezTo>
                  <a:cubicBezTo>
                    <a:pt x="259" y="617"/>
                    <a:pt x="261" y="618"/>
                    <a:pt x="262" y="619"/>
                  </a:cubicBezTo>
                  <a:cubicBezTo>
                    <a:pt x="393" y="687"/>
                    <a:pt x="554" y="640"/>
                    <a:pt x="629" y="512"/>
                  </a:cubicBezTo>
                  <a:cubicBezTo>
                    <a:pt x="703" y="383"/>
                    <a:pt x="662" y="220"/>
                    <a:pt x="538" y="141"/>
                  </a:cubicBezTo>
                  <a:cubicBezTo>
                    <a:pt x="537" y="140"/>
                    <a:pt x="535" y="139"/>
                    <a:pt x="533" y="138"/>
                  </a:cubicBezTo>
                  <a:cubicBezTo>
                    <a:pt x="531" y="137"/>
                    <a:pt x="529" y="136"/>
                    <a:pt x="528" y="135"/>
                  </a:cubicBezTo>
                  <a:cubicBezTo>
                    <a:pt x="525" y="133"/>
                    <a:pt x="522" y="132"/>
                    <a:pt x="520" y="130"/>
                  </a:cubicBezTo>
                  <a:cubicBezTo>
                    <a:pt x="282" y="0"/>
                    <a:pt x="0" y="149"/>
                    <a:pt x="0" y="149"/>
                  </a:cubicBezTo>
                  <a:cubicBezTo>
                    <a:pt x="0" y="149"/>
                    <a:pt x="12" y="468"/>
                    <a:pt x="244" y="608"/>
                  </a:cubicBezTo>
                  <a:close/>
                </a:path>
              </a:pathLst>
            </a:custGeom>
            <a:gradFill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28575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5326671" y="3897490"/>
              <a:ext cx="1368000" cy="1368000"/>
            </a:xfrm>
            <a:prstGeom prst="ellipse">
              <a:avLst/>
            </a:prstGeom>
            <a:solidFill>
              <a:srgbClr val="838383"/>
            </a:solidFill>
            <a:ln w="28575">
              <a:noFill/>
            </a:ln>
            <a:effectLst>
              <a:innerShdw blurRad="127000" dist="63500" dir="162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59" name="文本框 55"/>
            <p:cNvSpPr txBox="1">
              <a:spLocks noChangeArrowheads="1"/>
            </p:cNvSpPr>
            <p:nvPr/>
          </p:nvSpPr>
          <p:spPr bwMode="auto">
            <a:xfrm>
              <a:off x="5418837" y="4296224"/>
              <a:ext cx="1218190" cy="50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/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协调力</a:t>
              </a:r>
            </a:p>
          </p:txBody>
        </p:sp>
      </p:grpSp>
      <p:grpSp>
        <p:nvGrpSpPr>
          <p:cNvPr id="60" name="组合 5"/>
          <p:cNvGrpSpPr>
            <a:grpSpLocks noChangeAspect="1"/>
          </p:cNvGrpSpPr>
          <p:nvPr/>
        </p:nvGrpSpPr>
        <p:grpSpPr bwMode="auto">
          <a:xfrm>
            <a:off x="3083837" y="4500034"/>
            <a:ext cx="1486477" cy="1955515"/>
            <a:chOff x="3134642" y="4438847"/>
            <a:chExt cx="1634868" cy="2151867"/>
          </a:xfrm>
        </p:grpSpPr>
        <p:sp>
          <p:nvSpPr>
            <p:cNvPr id="61" name="Freeform 8"/>
            <p:cNvSpPr/>
            <p:nvPr/>
          </p:nvSpPr>
          <p:spPr bwMode="auto">
            <a:xfrm>
              <a:off x="3134642" y="4438847"/>
              <a:ext cx="1634868" cy="2151867"/>
            </a:xfrm>
            <a:custGeom>
              <a:avLst/>
              <a:gdLst>
                <a:gd name="T0" fmla="*/ 0 w 552"/>
                <a:gd name="T1" fmla="*/ 441 h 727"/>
                <a:gd name="T2" fmla="*/ 0 w 552"/>
                <a:gd name="T3" fmla="*/ 450 h 727"/>
                <a:gd name="T4" fmla="*/ 0 w 552"/>
                <a:gd name="T5" fmla="*/ 457 h 727"/>
                <a:gd name="T6" fmla="*/ 1 w 552"/>
                <a:gd name="T7" fmla="*/ 463 h 727"/>
                <a:gd name="T8" fmla="*/ 276 w 552"/>
                <a:gd name="T9" fmla="*/ 727 h 727"/>
                <a:gd name="T10" fmla="*/ 552 w 552"/>
                <a:gd name="T11" fmla="*/ 463 h 727"/>
                <a:gd name="T12" fmla="*/ 552 w 552"/>
                <a:gd name="T13" fmla="*/ 457 h 727"/>
                <a:gd name="T14" fmla="*/ 552 w 552"/>
                <a:gd name="T15" fmla="*/ 450 h 727"/>
                <a:gd name="T16" fmla="*/ 552 w 552"/>
                <a:gd name="T17" fmla="*/ 441 h 727"/>
                <a:gd name="T18" fmla="*/ 276 w 552"/>
                <a:gd name="T19" fmla="*/ 0 h 727"/>
                <a:gd name="T20" fmla="*/ 0 w 552"/>
                <a:gd name="T21" fmla="*/ 441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2" h="727">
                  <a:moveTo>
                    <a:pt x="0" y="441"/>
                  </a:moveTo>
                  <a:cubicBezTo>
                    <a:pt x="0" y="444"/>
                    <a:pt x="0" y="447"/>
                    <a:pt x="0" y="450"/>
                  </a:cubicBezTo>
                  <a:cubicBezTo>
                    <a:pt x="0" y="453"/>
                    <a:pt x="0" y="455"/>
                    <a:pt x="0" y="457"/>
                  </a:cubicBezTo>
                  <a:cubicBezTo>
                    <a:pt x="0" y="459"/>
                    <a:pt x="0" y="461"/>
                    <a:pt x="1" y="463"/>
                  </a:cubicBezTo>
                  <a:cubicBezTo>
                    <a:pt x="7" y="610"/>
                    <a:pt x="128" y="727"/>
                    <a:pt x="276" y="727"/>
                  </a:cubicBezTo>
                  <a:cubicBezTo>
                    <a:pt x="425" y="727"/>
                    <a:pt x="546" y="610"/>
                    <a:pt x="552" y="463"/>
                  </a:cubicBezTo>
                  <a:cubicBezTo>
                    <a:pt x="552" y="461"/>
                    <a:pt x="552" y="459"/>
                    <a:pt x="552" y="457"/>
                  </a:cubicBezTo>
                  <a:cubicBezTo>
                    <a:pt x="552" y="455"/>
                    <a:pt x="552" y="453"/>
                    <a:pt x="552" y="450"/>
                  </a:cubicBezTo>
                  <a:cubicBezTo>
                    <a:pt x="552" y="447"/>
                    <a:pt x="552" y="444"/>
                    <a:pt x="552" y="441"/>
                  </a:cubicBezTo>
                  <a:cubicBezTo>
                    <a:pt x="546" y="170"/>
                    <a:pt x="276" y="0"/>
                    <a:pt x="276" y="0"/>
                  </a:cubicBezTo>
                  <a:cubicBezTo>
                    <a:pt x="276" y="0"/>
                    <a:pt x="6" y="170"/>
                    <a:pt x="0" y="441"/>
                  </a:cubicBezTo>
                  <a:close/>
                </a:path>
              </a:pathLst>
            </a:custGeom>
            <a:gradFill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28575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3268076" y="5099236"/>
              <a:ext cx="1368000" cy="1368000"/>
            </a:xfrm>
            <a:prstGeom prst="ellipse">
              <a:avLst/>
            </a:prstGeom>
            <a:solidFill>
              <a:srgbClr val="029BAB"/>
            </a:solidFill>
            <a:ln w="28575">
              <a:noFill/>
            </a:ln>
            <a:effectLst>
              <a:innerShdw blurRad="127000" dist="63500" dir="162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63" name="文本框 56"/>
            <p:cNvSpPr txBox="1">
              <a:spLocks noChangeArrowheads="1"/>
            </p:cNvSpPr>
            <p:nvPr/>
          </p:nvSpPr>
          <p:spPr bwMode="auto">
            <a:xfrm>
              <a:off x="3320670" y="5508006"/>
              <a:ext cx="1218604" cy="508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/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领导力</a:t>
              </a:r>
            </a:p>
          </p:txBody>
        </p:sp>
      </p:grpSp>
      <p:grpSp>
        <p:nvGrpSpPr>
          <p:cNvPr id="64" name="组合 6"/>
          <p:cNvGrpSpPr>
            <a:grpSpLocks noChangeAspect="1"/>
          </p:cNvGrpSpPr>
          <p:nvPr/>
        </p:nvGrpSpPr>
        <p:grpSpPr bwMode="auto">
          <a:xfrm>
            <a:off x="1391478" y="3886973"/>
            <a:ext cx="1892011" cy="1850159"/>
            <a:chOff x="955236" y="3469943"/>
            <a:chExt cx="2081765" cy="2034197"/>
          </a:xfrm>
        </p:grpSpPr>
        <p:sp>
          <p:nvSpPr>
            <p:cNvPr id="65" name="Freeform 7"/>
            <p:cNvSpPr/>
            <p:nvPr/>
          </p:nvSpPr>
          <p:spPr bwMode="auto">
            <a:xfrm>
              <a:off x="955236" y="3469943"/>
              <a:ext cx="2081765" cy="2034197"/>
            </a:xfrm>
            <a:custGeom>
              <a:avLst/>
              <a:gdLst>
                <a:gd name="T0" fmla="*/ 183 w 703"/>
                <a:gd name="T1" fmla="*/ 130 h 687"/>
                <a:gd name="T2" fmla="*/ 175 w 703"/>
                <a:gd name="T3" fmla="*/ 135 h 687"/>
                <a:gd name="T4" fmla="*/ 170 w 703"/>
                <a:gd name="T5" fmla="*/ 138 h 687"/>
                <a:gd name="T6" fmla="*/ 164 w 703"/>
                <a:gd name="T7" fmla="*/ 141 h 687"/>
                <a:gd name="T8" fmla="*/ 74 w 703"/>
                <a:gd name="T9" fmla="*/ 512 h 687"/>
                <a:gd name="T10" fmla="*/ 440 w 703"/>
                <a:gd name="T11" fmla="*/ 619 h 687"/>
                <a:gd name="T12" fmla="*/ 446 w 703"/>
                <a:gd name="T13" fmla="*/ 616 h 687"/>
                <a:gd name="T14" fmla="*/ 451 w 703"/>
                <a:gd name="T15" fmla="*/ 613 h 687"/>
                <a:gd name="T16" fmla="*/ 459 w 703"/>
                <a:gd name="T17" fmla="*/ 608 h 687"/>
                <a:gd name="T18" fmla="*/ 703 w 703"/>
                <a:gd name="T19" fmla="*/ 149 h 687"/>
                <a:gd name="T20" fmla="*/ 183 w 703"/>
                <a:gd name="T21" fmla="*/ 13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3" h="687">
                  <a:moveTo>
                    <a:pt x="183" y="130"/>
                  </a:moveTo>
                  <a:cubicBezTo>
                    <a:pt x="180" y="132"/>
                    <a:pt x="178" y="133"/>
                    <a:pt x="175" y="135"/>
                  </a:cubicBezTo>
                  <a:cubicBezTo>
                    <a:pt x="173" y="136"/>
                    <a:pt x="171" y="137"/>
                    <a:pt x="170" y="138"/>
                  </a:cubicBezTo>
                  <a:cubicBezTo>
                    <a:pt x="168" y="139"/>
                    <a:pt x="166" y="140"/>
                    <a:pt x="164" y="141"/>
                  </a:cubicBezTo>
                  <a:cubicBezTo>
                    <a:pt x="41" y="220"/>
                    <a:pt x="0" y="383"/>
                    <a:pt x="74" y="512"/>
                  </a:cubicBezTo>
                  <a:cubicBezTo>
                    <a:pt x="148" y="640"/>
                    <a:pt x="310" y="687"/>
                    <a:pt x="440" y="619"/>
                  </a:cubicBezTo>
                  <a:cubicBezTo>
                    <a:pt x="442" y="618"/>
                    <a:pt x="444" y="617"/>
                    <a:pt x="446" y="616"/>
                  </a:cubicBezTo>
                  <a:cubicBezTo>
                    <a:pt x="448" y="615"/>
                    <a:pt x="449" y="614"/>
                    <a:pt x="451" y="613"/>
                  </a:cubicBezTo>
                  <a:cubicBezTo>
                    <a:pt x="454" y="611"/>
                    <a:pt x="456" y="610"/>
                    <a:pt x="459" y="608"/>
                  </a:cubicBezTo>
                  <a:cubicBezTo>
                    <a:pt x="691" y="468"/>
                    <a:pt x="703" y="149"/>
                    <a:pt x="703" y="149"/>
                  </a:cubicBezTo>
                  <a:cubicBezTo>
                    <a:pt x="703" y="149"/>
                    <a:pt x="421" y="0"/>
                    <a:pt x="183" y="130"/>
                  </a:cubicBezTo>
                  <a:close/>
                </a:path>
              </a:pathLst>
            </a:custGeom>
            <a:gradFill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28575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1209481" y="3897490"/>
              <a:ext cx="1368000" cy="1368000"/>
            </a:xfrm>
            <a:prstGeom prst="ellipse">
              <a:avLst/>
            </a:prstGeom>
            <a:solidFill>
              <a:srgbClr val="838383"/>
            </a:solidFill>
            <a:ln w="28575" cap="flat">
              <a:noFill/>
              <a:prstDash val="solid"/>
              <a:miter lim="800000"/>
            </a:ln>
            <a:effectLst>
              <a:innerShdw blurRad="127000" dist="63500" dir="16200000">
                <a:prstClr val="black">
                  <a:alpha val="30000"/>
                </a:prstClr>
              </a:innerShdw>
            </a:effectLst>
          </p:spPr>
          <p:txBody>
            <a:bodyPr/>
            <a:lstStyle/>
            <a:p>
              <a:pPr>
                <a:defRPr/>
              </a:pPr>
              <a:endParaRPr lang="zh-CN" altLang="en-US" sz="2400"/>
            </a:p>
          </p:txBody>
        </p:sp>
        <p:sp>
          <p:nvSpPr>
            <p:cNvPr id="67" name="文本框 57"/>
            <p:cNvSpPr txBox="1">
              <a:spLocks noChangeArrowheads="1"/>
            </p:cNvSpPr>
            <p:nvPr/>
          </p:nvSpPr>
          <p:spPr bwMode="auto">
            <a:xfrm>
              <a:off x="1261502" y="4315484"/>
              <a:ext cx="1219119" cy="50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/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执行力</a:t>
              </a:r>
            </a:p>
          </p:txBody>
        </p:sp>
      </p:grpSp>
      <p:sp>
        <p:nvSpPr>
          <p:cNvPr id="71" name="圆角矩形 70"/>
          <p:cNvSpPr/>
          <p:nvPr/>
        </p:nvSpPr>
        <p:spPr>
          <a:xfrm>
            <a:off x="7732466" y="2886637"/>
            <a:ext cx="3264363" cy="2792383"/>
          </a:xfrm>
          <a:prstGeom prst="round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6350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prstClr val="white"/>
              </a:solidFill>
              <a:sym typeface="+mn-lt"/>
            </a:endParaRPr>
          </a:p>
        </p:txBody>
      </p:sp>
      <p:sp>
        <p:nvSpPr>
          <p:cNvPr id="72" name="椭圆 71"/>
          <p:cNvSpPr/>
          <p:nvPr/>
        </p:nvSpPr>
        <p:spPr bwMode="auto">
          <a:xfrm>
            <a:off x="7509333" y="3034536"/>
            <a:ext cx="355621" cy="355699"/>
          </a:xfrm>
          <a:prstGeom prst="ellipse">
            <a:avLst/>
          </a:prstGeom>
          <a:solidFill>
            <a:srgbClr val="029BAB"/>
          </a:solidFill>
          <a:ln w="15875">
            <a:noFill/>
          </a:ln>
          <a:effectLst>
            <a:outerShdw blurRad="279400" dist="1016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prstClr val="white"/>
              </a:solidFill>
              <a:sym typeface="+mn-lt"/>
            </a:endParaRPr>
          </a:p>
        </p:txBody>
      </p:sp>
      <p:sp>
        <p:nvSpPr>
          <p:cNvPr id="73" name="椭圆 72"/>
          <p:cNvSpPr/>
          <p:nvPr/>
        </p:nvSpPr>
        <p:spPr bwMode="auto">
          <a:xfrm>
            <a:off x="8343044" y="2678837"/>
            <a:ext cx="355621" cy="355699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1016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prstClr val="white"/>
              </a:solidFill>
              <a:sym typeface="+mn-lt"/>
            </a:endParaRPr>
          </a:p>
        </p:txBody>
      </p:sp>
      <p:sp>
        <p:nvSpPr>
          <p:cNvPr id="74" name="椭圆 73"/>
          <p:cNvSpPr/>
          <p:nvPr/>
        </p:nvSpPr>
        <p:spPr bwMode="auto">
          <a:xfrm>
            <a:off x="10819018" y="5043121"/>
            <a:ext cx="355621" cy="355699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1016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prstClr val="white"/>
              </a:solidFill>
              <a:sym typeface="+mn-lt"/>
            </a:endParaRPr>
          </a:p>
        </p:txBody>
      </p:sp>
      <p:sp>
        <p:nvSpPr>
          <p:cNvPr id="75" name="椭圆 74"/>
          <p:cNvSpPr/>
          <p:nvPr/>
        </p:nvSpPr>
        <p:spPr bwMode="auto">
          <a:xfrm>
            <a:off x="8060292" y="2877187"/>
            <a:ext cx="188501" cy="188543"/>
          </a:xfrm>
          <a:prstGeom prst="ellipse">
            <a:avLst/>
          </a:prstGeom>
          <a:solidFill>
            <a:srgbClr val="029BAB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76" name="椭圆 75"/>
          <p:cNvSpPr/>
          <p:nvPr/>
        </p:nvSpPr>
        <p:spPr bwMode="auto">
          <a:xfrm>
            <a:off x="8938874" y="2773330"/>
            <a:ext cx="188501" cy="188543"/>
          </a:xfrm>
          <a:prstGeom prst="ellipse">
            <a:avLst/>
          </a:prstGeom>
          <a:solidFill>
            <a:srgbClr val="029BAB"/>
          </a:solidFill>
          <a:ln w="15875">
            <a:noFill/>
          </a:ln>
          <a:effectLst>
            <a:outerShdw blurRad="279400" dist="1016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prstClr val="white"/>
              </a:solidFill>
              <a:sym typeface="+mn-lt"/>
            </a:endParaRPr>
          </a:p>
        </p:txBody>
      </p:sp>
      <p:sp>
        <p:nvSpPr>
          <p:cNvPr id="77" name="椭圆 76"/>
          <p:cNvSpPr/>
          <p:nvPr/>
        </p:nvSpPr>
        <p:spPr bwMode="auto">
          <a:xfrm>
            <a:off x="9982122" y="5558251"/>
            <a:ext cx="188501" cy="188543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1016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prstClr val="white"/>
              </a:solidFill>
              <a:sym typeface="+mn-lt"/>
            </a:endParaRPr>
          </a:p>
        </p:txBody>
      </p:sp>
      <p:sp>
        <p:nvSpPr>
          <p:cNvPr id="78" name="椭圆 77"/>
          <p:cNvSpPr/>
          <p:nvPr/>
        </p:nvSpPr>
        <p:spPr bwMode="auto">
          <a:xfrm>
            <a:off x="10641208" y="5531648"/>
            <a:ext cx="355621" cy="355699"/>
          </a:xfrm>
          <a:prstGeom prst="ellipse">
            <a:avLst/>
          </a:prstGeom>
          <a:solidFill>
            <a:srgbClr val="029BAB"/>
          </a:solidFill>
          <a:ln w="15875">
            <a:noFill/>
          </a:ln>
          <a:effectLst>
            <a:outerShdw blurRad="279400" dist="1016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prstClr val="white"/>
              </a:solidFill>
              <a:sym typeface="+mn-lt"/>
            </a:endParaRPr>
          </a:p>
        </p:txBody>
      </p:sp>
      <p:sp>
        <p:nvSpPr>
          <p:cNvPr id="79" name="椭圆 78"/>
          <p:cNvSpPr/>
          <p:nvPr/>
        </p:nvSpPr>
        <p:spPr bwMode="auto">
          <a:xfrm>
            <a:off x="7320832" y="2762415"/>
            <a:ext cx="188501" cy="188543"/>
          </a:xfrm>
          <a:prstGeom prst="ellipse">
            <a:avLst/>
          </a:prstGeom>
          <a:solidFill>
            <a:srgbClr val="029BAB"/>
          </a:solidFill>
          <a:ln w="15875">
            <a:noFill/>
          </a:ln>
          <a:effectLst>
            <a:outerShdw blurRad="279400" dist="1016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prstClr val="white"/>
              </a:solidFill>
              <a:sym typeface="+mn-lt"/>
            </a:endParaRPr>
          </a:p>
        </p:txBody>
      </p:sp>
      <p:sp>
        <p:nvSpPr>
          <p:cNvPr id="80" name="TextBox 34"/>
          <p:cNvSpPr txBox="1"/>
          <p:nvPr/>
        </p:nvSpPr>
        <p:spPr>
          <a:xfrm>
            <a:off x="7765694" y="3079119"/>
            <a:ext cx="3043445" cy="2534915"/>
          </a:xfrm>
          <a:prstGeom prst="rect">
            <a:avLst/>
          </a:prstGeom>
          <a:noFill/>
        </p:spPr>
        <p:txBody>
          <a:bodyPr wrap="square" lIns="162549" tIns="81275" rIns="162549" bIns="8127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65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岗位名称：销售经理  </a:t>
            </a:r>
            <a:endParaRPr lang="en-US" altLang="zh-CN" sz="1465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65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所在部门：销售部   </a:t>
            </a:r>
            <a:endParaRPr lang="en-US" altLang="zh-CN" sz="1465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65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直接上级：销售总监  </a:t>
            </a:r>
            <a:endParaRPr lang="en-US" altLang="zh-CN" sz="1465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65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 直接下级：销售、后勤</a:t>
            </a:r>
          </a:p>
          <a:p>
            <a:pPr>
              <a:lnSpc>
                <a:spcPct val="150000"/>
              </a:lnSpc>
            </a:pPr>
            <a:r>
              <a:rPr lang="zh-CN" altLang="en-US" sz="1465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本职</a:t>
            </a:r>
            <a:r>
              <a:rPr lang="en-US" altLang="zh-CN" sz="1465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:</a:t>
            </a:r>
            <a:r>
              <a:rPr lang="zh-CN" altLang="en-US" sz="1465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经总公司授权，全面负贵子公司的管理工作，保证子公司经营目标的实现</a:t>
            </a:r>
          </a:p>
        </p:txBody>
      </p:sp>
      <p:sp>
        <p:nvSpPr>
          <p:cNvPr id="81" name="椭圆 80"/>
          <p:cNvSpPr/>
          <p:nvPr/>
        </p:nvSpPr>
        <p:spPr bwMode="auto">
          <a:xfrm>
            <a:off x="10173352" y="5369709"/>
            <a:ext cx="188501" cy="188543"/>
          </a:xfrm>
          <a:prstGeom prst="ellipse">
            <a:avLst/>
          </a:prstGeom>
          <a:solidFill>
            <a:srgbClr val="029BAB"/>
          </a:solidFill>
          <a:ln w="15875">
            <a:noFill/>
          </a:ln>
          <a:effectLst>
            <a:outerShdw blurRad="279400" dist="1016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prstClr val="white"/>
              </a:solidFill>
              <a:sym typeface="+mn-lt"/>
            </a:endParaRPr>
          </a:p>
        </p:txBody>
      </p:sp>
      <p:sp>
        <p:nvSpPr>
          <p:cNvPr id="82" name="椭圆 81"/>
          <p:cNvSpPr/>
          <p:nvPr/>
        </p:nvSpPr>
        <p:spPr bwMode="auto">
          <a:xfrm>
            <a:off x="11174640" y="5490477"/>
            <a:ext cx="188501" cy="188543"/>
          </a:xfrm>
          <a:prstGeom prst="ellipse">
            <a:avLst/>
          </a:prstGeom>
          <a:solidFill>
            <a:srgbClr val="029BAB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3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3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43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23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95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95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95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87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7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87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233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8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8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48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3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3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36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113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75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75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475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82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2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82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88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6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6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62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233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48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8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48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 animBg="1"/>
      <p:bldP spid="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28574" y="1345881"/>
            <a:ext cx="4355170" cy="4355170"/>
            <a:chOff x="3928574" y="1345881"/>
            <a:chExt cx="4355170" cy="4355170"/>
          </a:xfrm>
        </p:grpSpPr>
        <p:sp>
          <p:nvSpPr>
            <p:cNvPr id="13" name="椭圆 12"/>
            <p:cNvSpPr/>
            <p:nvPr/>
          </p:nvSpPr>
          <p:spPr>
            <a:xfrm>
              <a:off x="3928574" y="1345881"/>
              <a:ext cx="4355170" cy="435517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838200" dir="2700000" sx="90000" sy="90000" algn="tl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228452" y="1633785"/>
              <a:ext cx="3779359" cy="3779359"/>
            </a:xfrm>
            <a:prstGeom prst="ellipse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flipV="1">
            <a:off x="8897468" y="5627341"/>
            <a:ext cx="105358" cy="1053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rgbClr val="C7C7C7"/>
              </a:gs>
            </a:gsLst>
            <a:lin ang="13500000" scaled="1"/>
            <a:tileRect/>
          </a:gradFill>
          <a:ln w="9525">
            <a:solidFill>
              <a:schemeClr val="bg1"/>
            </a:solidFill>
          </a:ln>
          <a:effectLst>
            <a:outerShdw blurRad="419100" dist="190500" dir="2700000" sx="90000" sy="90000" algn="tl" rotWithShape="0">
              <a:schemeClr val="tx1"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469661" y="3103419"/>
            <a:ext cx="537402" cy="537402"/>
            <a:chOff x="1534158" y="3352646"/>
            <a:chExt cx="375920" cy="375920"/>
          </a:xfrm>
        </p:grpSpPr>
        <p:sp>
          <p:nvSpPr>
            <p:cNvPr id="6" name="椭圆 5"/>
            <p:cNvSpPr/>
            <p:nvPr/>
          </p:nvSpPr>
          <p:spPr>
            <a:xfrm>
              <a:off x="1534158" y="3352646"/>
              <a:ext cx="375920" cy="37592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3810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6200000">
              <a:off x="1633052" y="3472583"/>
              <a:ext cx="157811" cy="136044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140758" y="3103419"/>
            <a:ext cx="537402" cy="537402"/>
            <a:chOff x="10302240" y="3352646"/>
            <a:chExt cx="375920" cy="375920"/>
          </a:xfrm>
        </p:grpSpPr>
        <p:sp>
          <p:nvSpPr>
            <p:cNvPr id="9" name="椭圆 8"/>
            <p:cNvSpPr/>
            <p:nvPr/>
          </p:nvSpPr>
          <p:spPr>
            <a:xfrm>
              <a:off x="10302240" y="3352646"/>
              <a:ext cx="375920" cy="37592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3810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5400000" flipH="1">
              <a:off x="10441775" y="3472584"/>
              <a:ext cx="157811" cy="136044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1" name="椭圆 10"/>
          <p:cNvSpPr>
            <a:spLocks noChangeAspect="1"/>
          </p:cNvSpPr>
          <p:nvPr/>
        </p:nvSpPr>
        <p:spPr>
          <a:xfrm>
            <a:off x="3709207" y="1150460"/>
            <a:ext cx="4793904" cy="4793904"/>
          </a:xfrm>
          <a:prstGeom prst="ellipse">
            <a:avLst/>
          </a:prstGeom>
          <a:noFill/>
          <a:ln w="19050">
            <a:solidFill>
              <a:srgbClr val="029BA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196230" y="925197"/>
            <a:ext cx="1193436" cy="1193436"/>
            <a:chOff x="7196230" y="925197"/>
            <a:chExt cx="1193436" cy="1193436"/>
          </a:xfrm>
        </p:grpSpPr>
        <p:sp>
          <p:nvSpPr>
            <p:cNvPr id="15" name="椭圆 14"/>
            <p:cNvSpPr/>
            <p:nvPr/>
          </p:nvSpPr>
          <p:spPr>
            <a:xfrm>
              <a:off x="7196230" y="925197"/>
              <a:ext cx="1193436" cy="119343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376994" y="1105961"/>
              <a:ext cx="831906" cy="831906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7475306" y="1286439"/>
              <a:ext cx="65594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b="1" dirty="0" smtClean="0">
                  <a:solidFill>
                    <a:schemeClr val="bg1"/>
                  </a:solidFill>
                  <a:latin typeface="Kartika" panose="02020503030404060203" pitchFamily="18" charset="0"/>
                  <a:cs typeface="Kartika" panose="02020503030404060203" pitchFamily="18" charset="0"/>
                </a:rPr>
                <a:t>03</a:t>
              </a:r>
              <a:endParaRPr lang="zh-CN" altLang="en-US" sz="3200" b="1" dirty="0">
                <a:solidFill>
                  <a:schemeClr val="bg1"/>
                </a:solidFill>
                <a:latin typeface="Kartika" panose="02020503030404060203" pitchFamily="18" charset="0"/>
                <a:cs typeface="Kartika" panose="02020503030404060203" pitchFamily="18" charset="0"/>
              </a:endParaRPr>
            </a:p>
          </p:txBody>
        </p:sp>
      </p:grpSp>
      <p:sp>
        <p:nvSpPr>
          <p:cNvPr id="18" name="TextBox 10"/>
          <p:cNvSpPr txBox="1"/>
          <p:nvPr/>
        </p:nvSpPr>
        <p:spPr>
          <a:xfrm>
            <a:off x="4652202" y="2432441"/>
            <a:ext cx="2931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胜任能力</a:t>
            </a:r>
            <a:endParaRPr lang="zh-CN" altLang="en-US" sz="8800" b="1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2"/>
          <p:cNvSpPr txBox="1"/>
          <p:nvPr/>
        </p:nvSpPr>
        <p:spPr>
          <a:xfrm>
            <a:off x="5409788" y="3589123"/>
            <a:ext cx="1823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专业技能</a:t>
            </a:r>
            <a:endParaRPr lang="zh-CN" altLang="en-US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5"/>
          <p:cNvSpPr txBox="1"/>
          <p:nvPr/>
        </p:nvSpPr>
        <p:spPr>
          <a:xfrm>
            <a:off x="6785231" y="3585797"/>
            <a:ext cx="210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创新力</a:t>
            </a:r>
            <a:endParaRPr lang="zh-CN" altLang="en-US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4228452" y="3589123"/>
            <a:ext cx="173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领导力</a:t>
            </a:r>
            <a:endParaRPr lang="zh-CN" altLang="en-US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579731" y="557972"/>
            <a:ext cx="730253" cy="7302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28" name="TextBox 15"/>
          <p:cNvSpPr txBox="1"/>
          <p:nvPr/>
        </p:nvSpPr>
        <p:spPr>
          <a:xfrm>
            <a:off x="4721837" y="4220722"/>
            <a:ext cx="210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协调技能</a:t>
            </a:r>
            <a:endParaRPr lang="zh-CN" altLang="en-US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6178061" y="4225354"/>
            <a:ext cx="210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团队合作</a:t>
            </a:r>
            <a:endParaRPr lang="zh-CN" altLang="en-US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5"/>
          <p:cNvSpPr txBox="1"/>
          <p:nvPr/>
        </p:nvSpPr>
        <p:spPr>
          <a:xfrm>
            <a:off x="5362061" y="4738743"/>
            <a:ext cx="210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  <a:endParaRPr lang="zh-CN" altLang="en-US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5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6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62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7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900" decel="100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3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90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900" decel="100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900" decel="100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900" decel="100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8" grpId="0"/>
          <p:bldP spid="19" grpId="0"/>
          <p:bldP spid="21" grpId="0"/>
          <p:bldP spid="22" grpId="0"/>
          <p:bldP spid="28" grpId="0"/>
          <p:bldP spid="29" grpId="0"/>
          <p:bldP spid="3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7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900" decel="100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3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90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900" decel="100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900" decel="100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900" decel="100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8" grpId="0"/>
          <p:bldP spid="19" grpId="0"/>
          <p:bldP spid="21" grpId="0"/>
          <p:bldP spid="22" grpId="0"/>
          <p:bldP spid="28" grpId="0"/>
          <p:bldP spid="29" grpId="0"/>
          <p:bldP spid="32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核心竞争力 </a:t>
            </a:r>
            <a:r>
              <a:rPr lang="en-US" altLang="zh-CN" dirty="0"/>
              <a:t>| Core Competence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直接连接符 32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>
            <a:off x="4037150" y="2935555"/>
            <a:ext cx="4053840" cy="0"/>
          </a:xfrm>
          <a:prstGeom prst="line">
            <a:avLst/>
          </a:prstGeom>
          <a:noFill/>
          <a:ln w="9525">
            <a:solidFill>
              <a:srgbClr val="029BAB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直接连接符 33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>
            <a:off x="6079310" y="2946537"/>
            <a:ext cx="1166859" cy="1099131"/>
          </a:xfrm>
          <a:prstGeom prst="line">
            <a:avLst/>
          </a:prstGeom>
          <a:noFill/>
          <a:ln w="9525">
            <a:solidFill>
              <a:srgbClr val="83838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直接连接符 34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 flipH="1">
            <a:off x="4900750" y="2946537"/>
            <a:ext cx="1166859" cy="1099131"/>
          </a:xfrm>
          <a:prstGeom prst="line">
            <a:avLst/>
          </a:prstGeom>
          <a:noFill/>
          <a:ln w="9525">
            <a:solidFill>
              <a:srgbClr val="83838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直接连接符 35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>
            <a:off x="6064070" y="2930748"/>
            <a:ext cx="0" cy="1631229"/>
          </a:xfrm>
          <a:prstGeom prst="line">
            <a:avLst/>
          </a:prstGeom>
          <a:noFill/>
          <a:ln w="9525">
            <a:solidFill>
              <a:srgbClr val="029BAB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7" name="组合 36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5556070" y="4561977"/>
            <a:ext cx="1016000" cy="1016000"/>
            <a:chOff x="5556070" y="4561977"/>
            <a:chExt cx="1016000" cy="1016000"/>
          </a:xfrm>
        </p:grpSpPr>
        <p:sp>
          <p:nvSpPr>
            <p:cNvPr id="38" name="椭圆 37"/>
            <p:cNvSpPr/>
            <p:nvPr/>
          </p:nvSpPr>
          <p:spPr>
            <a:xfrm>
              <a:off x="5556070" y="4561977"/>
              <a:ext cx="1016000" cy="1016000"/>
            </a:xfrm>
            <a:prstGeom prst="ellipse">
              <a:avLst/>
            </a:prstGeom>
            <a:noFill/>
            <a:ln w="9525">
              <a:solidFill>
                <a:srgbClr val="029BAB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/>
            </a:p>
          </p:txBody>
        </p:sp>
        <p:sp>
          <p:nvSpPr>
            <p:cNvPr id="39" name="Freeform 338"/>
            <p:cNvSpPr>
              <a:spLocks noEditPoints="1"/>
            </p:cNvSpPr>
            <p:nvPr/>
          </p:nvSpPr>
          <p:spPr bwMode="auto">
            <a:xfrm>
              <a:off x="5811260" y="4891800"/>
              <a:ext cx="512696" cy="435792"/>
            </a:xfrm>
            <a:custGeom>
              <a:avLst/>
              <a:gdLst>
                <a:gd name="T0" fmla="*/ 58 w 76"/>
                <a:gd name="T1" fmla="*/ 2 h 65"/>
                <a:gd name="T2" fmla="*/ 69 w 76"/>
                <a:gd name="T3" fmla="*/ 2 h 65"/>
                <a:gd name="T4" fmla="*/ 76 w 76"/>
                <a:gd name="T5" fmla="*/ 8 h 65"/>
                <a:gd name="T6" fmla="*/ 76 w 76"/>
                <a:gd name="T7" fmla="*/ 62 h 65"/>
                <a:gd name="T8" fmla="*/ 73 w 76"/>
                <a:gd name="T9" fmla="*/ 65 h 65"/>
                <a:gd name="T10" fmla="*/ 12 w 76"/>
                <a:gd name="T11" fmla="*/ 62 h 65"/>
                <a:gd name="T12" fmla="*/ 8 w 76"/>
                <a:gd name="T13" fmla="*/ 58 h 65"/>
                <a:gd name="T14" fmla="*/ 0 w 76"/>
                <a:gd name="T15" fmla="*/ 45 h 65"/>
                <a:gd name="T16" fmla="*/ 10 w 76"/>
                <a:gd name="T17" fmla="*/ 47 h 65"/>
                <a:gd name="T18" fmla="*/ 49 w 76"/>
                <a:gd name="T19" fmla="*/ 47 h 65"/>
                <a:gd name="T20" fmla="*/ 10 w 76"/>
                <a:gd name="T21" fmla="*/ 44 h 65"/>
                <a:gd name="T22" fmla="*/ 10 w 76"/>
                <a:gd name="T23" fmla="*/ 41 h 65"/>
                <a:gd name="T24" fmla="*/ 49 w 76"/>
                <a:gd name="T25" fmla="*/ 39 h 65"/>
                <a:gd name="T26" fmla="*/ 10 w 76"/>
                <a:gd name="T27" fmla="*/ 31 h 65"/>
                <a:gd name="T28" fmla="*/ 49 w 76"/>
                <a:gd name="T29" fmla="*/ 31 h 65"/>
                <a:gd name="T30" fmla="*/ 42 w 76"/>
                <a:gd name="T31" fmla="*/ 23 h 65"/>
                <a:gd name="T32" fmla="*/ 50 w 76"/>
                <a:gd name="T33" fmla="*/ 21 h 65"/>
                <a:gd name="T34" fmla="*/ 45 w 76"/>
                <a:gd name="T35" fmla="*/ 14 h 65"/>
                <a:gd name="T36" fmla="*/ 46 w 76"/>
                <a:gd name="T37" fmla="*/ 12 h 65"/>
                <a:gd name="T38" fmla="*/ 50 w 76"/>
                <a:gd name="T39" fmla="*/ 12 h 65"/>
                <a:gd name="T40" fmla="*/ 42 w 76"/>
                <a:gd name="T41" fmla="*/ 15 h 65"/>
                <a:gd name="T42" fmla="*/ 46 w 76"/>
                <a:gd name="T43" fmla="*/ 21 h 65"/>
                <a:gd name="T44" fmla="*/ 45 w 76"/>
                <a:gd name="T45" fmla="*/ 23 h 65"/>
                <a:gd name="T46" fmla="*/ 18 w 76"/>
                <a:gd name="T47" fmla="*/ 26 h 65"/>
                <a:gd name="T48" fmla="*/ 15 w 76"/>
                <a:gd name="T49" fmla="*/ 17 h 65"/>
                <a:gd name="T50" fmla="*/ 9 w 76"/>
                <a:gd name="T51" fmla="*/ 26 h 65"/>
                <a:gd name="T52" fmla="*/ 15 w 76"/>
                <a:gd name="T53" fmla="*/ 26 h 65"/>
                <a:gd name="T54" fmla="*/ 26 w 76"/>
                <a:gd name="T55" fmla="*/ 24 h 65"/>
                <a:gd name="T56" fmla="*/ 26 w 76"/>
                <a:gd name="T57" fmla="*/ 18 h 65"/>
                <a:gd name="T58" fmla="*/ 23 w 76"/>
                <a:gd name="T59" fmla="*/ 12 h 65"/>
                <a:gd name="T60" fmla="*/ 19 w 76"/>
                <a:gd name="T61" fmla="*/ 10 h 65"/>
                <a:gd name="T62" fmla="*/ 41 w 76"/>
                <a:gd name="T63" fmla="*/ 10 h 65"/>
                <a:gd name="T64" fmla="*/ 36 w 76"/>
                <a:gd name="T65" fmla="*/ 10 h 65"/>
                <a:gd name="T66" fmla="*/ 30 w 76"/>
                <a:gd name="T67" fmla="*/ 10 h 65"/>
                <a:gd name="T68" fmla="*/ 32 w 76"/>
                <a:gd name="T69" fmla="*/ 26 h 65"/>
                <a:gd name="T70" fmla="*/ 39 w 76"/>
                <a:gd name="T71" fmla="*/ 26 h 65"/>
                <a:gd name="T72" fmla="*/ 58 w 76"/>
                <a:gd name="T73" fmla="*/ 44 h 65"/>
                <a:gd name="T74" fmla="*/ 61 w 76"/>
                <a:gd name="T75" fmla="*/ 53 h 65"/>
                <a:gd name="T76" fmla="*/ 63 w 76"/>
                <a:gd name="T77" fmla="*/ 44 h 65"/>
                <a:gd name="T78" fmla="*/ 63 w 76"/>
                <a:gd name="T79" fmla="*/ 8 h 65"/>
                <a:gd name="T80" fmla="*/ 59 w 76"/>
                <a:gd name="T81" fmla="*/ 7 h 65"/>
                <a:gd name="T82" fmla="*/ 68 w 76"/>
                <a:gd name="T83" fmla="*/ 7 h 65"/>
                <a:gd name="T84" fmla="*/ 68 w 76"/>
                <a:gd name="T85" fmla="*/ 8 h 65"/>
                <a:gd name="T86" fmla="*/ 67 w 76"/>
                <a:gd name="T87" fmla="*/ 53 h 65"/>
                <a:gd name="T88" fmla="*/ 62 w 76"/>
                <a:gd name="T89" fmla="*/ 58 h 65"/>
                <a:gd name="T90" fmla="*/ 71 w 76"/>
                <a:gd name="T91" fmla="*/ 59 h 65"/>
                <a:gd name="T92" fmla="*/ 71 w 76"/>
                <a:gd name="T93" fmla="*/ 8 h 65"/>
                <a:gd name="T94" fmla="*/ 69 w 76"/>
                <a:gd name="T95" fmla="*/ 7 h 65"/>
                <a:gd name="T96" fmla="*/ 5 w 76"/>
                <a:gd name="T97" fmla="*/ 5 h 65"/>
                <a:gd name="T98" fmla="*/ 5 w 76"/>
                <a:gd name="T99" fmla="*/ 45 h 65"/>
                <a:gd name="T100" fmla="*/ 54 w 76"/>
                <a:gd name="T101" fmla="*/ 53 h 65"/>
                <a:gd name="T102" fmla="*/ 53 w 76"/>
                <a:gd name="T103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6" h="65">
                  <a:moveTo>
                    <a:pt x="2" y="0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7" y="0"/>
                    <a:pt x="58" y="1"/>
                    <a:pt x="58" y="2"/>
                  </a:cubicBezTo>
                  <a:cubicBezTo>
                    <a:pt x="58" y="2"/>
                    <a:pt x="59" y="2"/>
                    <a:pt x="59" y="2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8" y="2"/>
                    <a:pt x="69" y="2"/>
                    <a:pt x="69" y="2"/>
                  </a:cubicBezTo>
                  <a:cubicBezTo>
                    <a:pt x="69" y="2"/>
                    <a:pt x="69" y="2"/>
                    <a:pt x="70" y="2"/>
                  </a:cubicBezTo>
                  <a:cubicBezTo>
                    <a:pt x="71" y="2"/>
                    <a:pt x="73" y="2"/>
                    <a:pt x="74" y="3"/>
                  </a:cubicBezTo>
                  <a:cubicBezTo>
                    <a:pt x="75" y="5"/>
                    <a:pt x="76" y="6"/>
                    <a:pt x="76" y="8"/>
                  </a:cubicBezTo>
                  <a:cubicBezTo>
                    <a:pt x="76" y="8"/>
                    <a:pt x="76" y="8"/>
                    <a:pt x="76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6" y="63"/>
                    <a:pt x="75" y="65"/>
                    <a:pt x="73" y="65"/>
                  </a:cubicBezTo>
                  <a:cubicBezTo>
                    <a:pt x="73" y="65"/>
                    <a:pt x="73" y="64"/>
                    <a:pt x="72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3" y="64"/>
                    <a:pt x="12" y="63"/>
                    <a:pt x="12" y="62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57"/>
                    <a:pt x="4" y="56"/>
                    <a:pt x="2" y="54"/>
                  </a:cubicBezTo>
                  <a:cubicBezTo>
                    <a:pt x="1" y="52"/>
                    <a:pt x="0" y="49"/>
                    <a:pt x="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lose/>
                  <a:moveTo>
                    <a:pt x="10" y="47"/>
                  </a:moveTo>
                  <a:cubicBezTo>
                    <a:pt x="10" y="49"/>
                    <a:pt x="10" y="49"/>
                    <a:pt x="10" y="49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10" y="47"/>
                    <a:pt x="10" y="47"/>
                    <a:pt x="10" y="47"/>
                  </a:cubicBezTo>
                  <a:close/>
                  <a:moveTo>
                    <a:pt x="10" y="41"/>
                  </a:moveTo>
                  <a:cubicBezTo>
                    <a:pt x="10" y="44"/>
                    <a:pt x="10" y="44"/>
                    <a:pt x="10" y="44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10" y="41"/>
                    <a:pt x="10" y="41"/>
                    <a:pt x="10" y="41"/>
                  </a:cubicBezTo>
                  <a:close/>
                  <a:moveTo>
                    <a:pt x="10" y="36"/>
                  </a:moveTo>
                  <a:cubicBezTo>
                    <a:pt x="10" y="39"/>
                    <a:pt x="10" y="39"/>
                    <a:pt x="10" y="39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10" y="36"/>
                    <a:pt x="10" y="36"/>
                    <a:pt x="10" y="36"/>
                  </a:cubicBezTo>
                  <a:close/>
                  <a:moveTo>
                    <a:pt x="10" y="31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10" y="31"/>
                    <a:pt x="10" y="31"/>
                    <a:pt x="10" y="31"/>
                  </a:cubicBezTo>
                  <a:close/>
                  <a:moveTo>
                    <a:pt x="42" y="20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25"/>
                    <a:pt x="43" y="26"/>
                    <a:pt x="46" y="26"/>
                  </a:cubicBezTo>
                  <a:cubicBezTo>
                    <a:pt x="48" y="26"/>
                    <a:pt x="50" y="25"/>
                    <a:pt x="50" y="23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0"/>
                    <a:pt x="50" y="20"/>
                    <a:pt x="49" y="19"/>
                  </a:cubicBezTo>
                  <a:cubicBezTo>
                    <a:pt x="49" y="18"/>
                    <a:pt x="48" y="17"/>
                    <a:pt x="46" y="16"/>
                  </a:cubicBezTo>
                  <a:cubicBezTo>
                    <a:pt x="46" y="15"/>
                    <a:pt x="45" y="14"/>
                    <a:pt x="45" y="14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2"/>
                    <a:pt x="45" y="12"/>
                    <a:pt x="46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0"/>
                    <a:pt x="48" y="10"/>
                    <a:pt x="46" y="10"/>
                  </a:cubicBezTo>
                  <a:cubicBezTo>
                    <a:pt x="43" y="10"/>
                    <a:pt x="42" y="11"/>
                    <a:pt x="42" y="13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5"/>
                    <a:pt x="42" y="16"/>
                    <a:pt x="42" y="16"/>
                  </a:cubicBezTo>
                  <a:cubicBezTo>
                    <a:pt x="43" y="17"/>
                    <a:pt x="44" y="18"/>
                    <a:pt x="45" y="19"/>
                  </a:cubicBezTo>
                  <a:cubicBezTo>
                    <a:pt x="46" y="20"/>
                    <a:pt x="46" y="21"/>
                    <a:pt x="46" y="21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2" y="20"/>
                    <a:pt x="42" y="20"/>
                    <a:pt x="42" y="20"/>
                  </a:cubicBezTo>
                  <a:close/>
                  <a:moveTo>
                    <a:pt x="18" y="26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8" y="26"/>
                    <a:pt x="18" y="26"/>
                    <a:pt x="18" y="26"/>
                  </a:cubicBezTo>
                  <a:close/>
                  <a:moveTo>
                    <a:pt x="26" y="26"/>
                  </a:moveTo>
                  <a:cubicBezTo>
                    <a:pt x="26" y="24"/>
                    <a:pt x="26" y="24"/>
                    <a:pt x="26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6" y="26"/>
                    <a:pt x="26" y="26"/>
                    <a:pt x="26" y="26"/>
                  </a:cubicBezTo>
                  <a:close/>
                  <a:moveTo>
                    <a:pt x="41" y="10"/>
                  </a:moveTo>
                  <a:cubicBezTo>
                    <a:pt x="38" y="10"/>
                    <a:pt x="38" y="10"/>
                    <a:pt x="38" y="10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10"/>
                    <a:pt x="41" y="10"/>
                    <a:pt x="41" y="10"/>
                  </a:cubicBezTo>
                  <a:close/>
                  <a:moveTo>
                    <a:pt x="58" y="7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5"/>
                  </a:cubicBezTo>
                  <a:cubicBezTo>
                    <a:pt x="58" y="48"/>
                    <a:pt x="58" y="50"/>
                    <a:pt x="59" y="52"/>
                  </a:cubicBezTo>
                  <a:cubicBezTo>
                    <a:pt x="60" y="52"/>
                    <a:pt x="60" y="53"/>
                    <a:pt x="61" y="53"/>
                  </a:cubicBezTo>
                  <a:cubicBezTo>
                    <a:pt x="61" y="53"/>
                    <a:pt x="61" y="53"/>
                    <a:pt x="61" y="53"/>
                  </a:cubicBezTo>
                  <a:cubicBezTo>
                    <a:pt x="61" y="53"/>
                    <a:pt x="62" y="52"/>
                    <a:pt x="62" y="51"/>
                  </a:cubicBezTo>
                  <a:cubicBezTo>
                    <a:pt x="62" y="50"/>
                    <a:pt x="63" y="47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3" y="8"/>
                    <a:pt x="63" y="7"/>
                    <a:pt x="63" y="7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59" y="7"/>
                    <a:pt x="58" y="7"/>
                    <a:pt x="58" y="7"/>
                  </a:cubicBezTo>
                  <a:close/>
                  <a:moveTo>
                    <a:pt x="69" y="7"/>
                  </a:moveTo>
                  <a:cubicBezTo>
                    <a:pt x="69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8"/>
                    <a:pt x="67" y="51"/>
                    <a:pt x="67" y="53"/>
                  </a:cubicBezTo>
                  <a:cubicBezTo>
                    <a:pt x="66" y="56"/>
                    <a:pt x="64" y="58"/>
                    <a:pt x="62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71" y="8"/>
                    <a:pt x="71" y="8"/>
                    <a:pt x="71" y="8"/>
                  </a:cubicBezTo>
                  <a:cubicBezTo>
                    <a:pt x="71" y="8"/>
                    <a:pt x="71" y="8"/>
                    <a:pt x="71" y="8"/>
                  </a:cubicBezTo>
                  <a:cubicBezTo>
                    <a:pt x="71" y="8"/>
                    <a:pt x="71" y="7"/>
                    <a:pt x="70" y="7"/>
                  </a:cubicBezTo>
                  <a:cubicBezTo>
                    <a:pt x="70" y="7"/>
                    <a:pt x="70" y="7"/>
                    <a:pt x="6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9" y="7"/>
                    <a:pt x="69" y="7"/>
                    <a:pt x="69" y="7"/>
                  </a:cubicBezTo>
                  <a:close/>
                  <a:moveTo>
                    <a:pt x="53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8"/>
                    <a:pt x="5" y="50"/>
                    <a:pt x="6" y="51"/>
                  </a:cubicBezTo>
                  <a:cubicBezTo>
                    <a:pt x="7" y="52"/>
                    <a:pt x="8" y="52"/>
                    <a:pt x="9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3" y="51"/>
                    <a:pt x="53" y="48"/>
                    <a:pt x="53" y="44"/>
                  </a:cubicBezTo>
                  <a:cubicBezTo>
                    <a:pt x="53" y="44"/>
                    <a:pt x="53" y="44"/>
                    <a:pt x="53" y="44"/>
                  </a:cubicBezTo>
                  <a:lnTo>
                    <a:pt x="53" y="5"/>
                  </a:ln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40" name="组合 39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3023691" y="2480103"/>
            <a:ext cx="1016000" cy="1016000"/>
            <a:chOff x="3023691" y="2480103"/>
            <a:chExt cx="1016000" cy="1016000"/>
          </a:xfrm>
        </p:grpSpPr>
        <p:sp>
          <p:nvSpPr>
            <p:cNvPr id="41" name="椭圆 40"/>
            <p:cNvSpPr/>
            <p:nvPr/>
          </p:nvSpPr>
          <p:spPr>
            <a:xfrm>
              <a:off x="3023691" y="2480103"/>
              <a:ext cx="1016000" cy="1016000"/>
            </a:xfrm>
            <a:prstGeom prst="ellipse">
              <a:avLst/>
            </a:prstGeom>
            <a:noFill/>
            <a:ln w="9525">
              <a:solidFill>
                <a:srgbClr val="029BAB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/>
            </a:p>
          </p:txBody>
        </p:sp>
        <p:sp>
          <p:nvSpPr>
            <p:cNvPr id="42" name="Freeform 373"/>
            <p:cNvSpPr>
              <a:spLocks noEditPoints="1"/>
            </p:cNvSpPr>
            <p:nvPr/>
          </p:nvSpPr>
          <p:spPr bwMode="auto">
            <a:xfrm>
              <a:off x="3302401" y="2755435"/>
              <a:ext cx="458581" cy="464277"/>
            </a:xfrm>
            <a:custGeom>
              <a:avLst/>
              <a:gdLst>
                <a:gd name="T0" fmla="*/ 65 w 68"/>
                <a:gd name="T1" fmla="*/ 29 h 69"/>
                <a:gd name="T2" fmla="*/ 68 w 68"/>
                <a:gd name="T3" fmla="*/ 34 h 69"/>
                <a:gd name="T4" fmla="*/ 68 w 68"/>
                <a:gd name="T5" fmla="*/ 63 h 69"/>
                <a:gd name="T6" fmla="*/ 61 w 68"/>
                <a:gd name="T7" fmla="*/ 69 h 69"/>
                <a:gd name="T8" fmla="*/ 7 w 68"/>
                <a:gd name="T9" fmla="*/ 69 h 69"/>
                <a:gd name="T10" fmla="*/ 0 w 68"/>
                <a:gd name="T11" fmla="*/ 63 h 69"/>
                <a:gd name="T12" fmla="*/ 0 w 68"/>
                <a:gd name="T13" fmla="*/ 34 h 69"/>
                <a:gd name="T14" fmla="*/ 2 w 68"/>
                <a:gd name="T15" fmla="*/ 30 h 69"/>
                <a:gd name="T16" fmla="*/ 2 w 68"/>
                <a:gd name="T17" fmla="*/ 30 h 69"/>
                <a:gd name="T18" fmla="*/ 2 w 68"/>
                <a:gd name="T19" fmla="*/ 30 h 69"/>
                <a:gd name="T20" fmla="*/ 2 w 68"/>
                <a:gd name="T21" fmla="*/ 29 h 69"/>
                <a:gd name="T22" fmla="*/ 30 w 68"/>
                <a:gd name="T23" fmla="*/ 2 h 69"/>
                <a:gd name="T24" fmla="*/ 38 w 68"/>
                <a:gd name="T25" fmla="*/ 2 h 69"/>
                <a:gd name="T26" fmla="*/ 65 w 68"/>
                <a:gd name="T27" fmla="*/ 29 h 69"/>
                <a:gd name="T28" fmla="*/ 12 w 68"/>
                <a:gd name="T29" fmla="*/ 22 h 69"/>
                <a:gd name="T30" fmla="*/ 12 w 68"/>
                <a:gd name="T31" fmla="*/ 39 h 69"/>
                <a:gd name="T32" fmla="*/ 34 w 68"/>
                <a:gd name="T33" fmla="*/ 56 h 69"/>
                <a:gd name="T34" fmla="*/ 55 w 68"/>
                <a:gd name="T35" fmla="*/ 40 h 69"/>
                <a:gd name="T36" fmla="*/ 55 w 68"/>
                <a:gd name="T37" fmla="*/ 22 h 69"/>
                <a:gd name="T38" fmla="*/ 12 w 68"/>
                <a:gd name="T39" fmla="*/ 22 h 69"/>
                <a:gd name="T40" fmla="*/ 19 w 68"/>
                <a:gd name="T41" fmla="*/ 26 h 69"/>
                <a:gd name="T42" fmla="*/ 19 w 68"/>
                <a:gd name="T43" fmla="*/ 29 h 69"/>
                <a:gd name="T44" fmla="*/ 48 w 68"/>
                <a:gd name="T45" fmla="*/ 29 h 69"/>
                <a:gd name="T46" fmla="*/ 48 w 68"/>
                <a:gd name="T47" fmla="*/ 26 h 69"/>
                <a:gd name="T48" fmla="*/ 19 w 68"/>
                <a:gd name="T49" fmla="*/ 26 h 69"/>
                <a:gd name="T50" fmla="*/ 19 w 68"/>
                <a:gd name="T51" fmla="*/ 38 h 69"/>
                <a:gd name="T52" fmla="*/ 19 w 68"/>
                <a:gd name="T53" fmla="*/ 41 h 69"/>
                <a:gd name="T54" fmla="*/ 48 w 68"/>
                <a:gd name="T55" fmla="*/ 41 h 69"/>
                <a:gd name="T56" fmla="*/ 48 w 68"/>
                <a:gd name="T57" fmla="*/ 38 h 69"/>
                <a:gd name="T58" fmla="*/ 19 w 68"/>
                <a:gd name="T59" fmla="*/ 38 h 69"/>
                <a:gd name="T60" fmla="*/ 19 w 68"/>
                <a:gd name="T61" fmla="*/ 32 h 69"/>
                <a:gd name="T62" fmla="*/ 19 w 68"/>
                <a:gd name="T63" fmla="*/ 35 h 69"/>
                <a:gd name="T64" fmla="*/ 48 w 68"/>
                <a:gd name="T65" fmla="*/ 35 h 69"/>
                <a:gd name="T66" fmla="*/ 48 w 68"/>
                <a:gd name="T67" fmla="*/ 32 h 69"/>
                <a:gd name="T68" fmla="*/ 19 w 68"/>
                <a:gd name="T69" fmla="*/ 32 h 69"/>
                <a:gd name="T70" fmla="*/ 8 w 68"/>
                <a:gd name="T71" fmla="*/ 65 h 69"/>
                <a:gd name="T72" fmla="*/ 21 w 68"/>
                <a:gd name="T73" fmla="*/ 52 h 69"/>
                <a:gd name="T74" fmla="*/ 21 w 68"/>
                <a:gd name="T75" fmla="*/ 50 h 69"/>
                <a:gd name="T76" fmla="*/ 19 w 68"/>
                <a:gd name="T77" fmla="*/ 50 h 69"/>
                <a:gd name="T78" fmla="*/ 6 w 68"/>
                <a:gd name="T79" fmla="*/ 63 h 69"/>
                <a:gd name="T80" fmla="*/ 6 w 68"/>
                <a:gd name="T81" fmla="*/ 65 h 69"/>
                <a:gd name="T82" fmla="*/ 8 w 68"/>
                <a:gd name="T83" fmla="*/ 65 h 69"/>
                <a:gd name="T84" fmla="*/ 63 w 68"/>
                <a:gd name="T85" fmla="*/ 63 h 69"/>
                <a:gd name="T86" fmla="*/ 50 w 68"/>
                <a:gd name="T87" fmla="*/ 50 h 69"/>
                <a:gd name="T88" fmla="*/ 48 w 68"/>
                <a:gd name="T89" fmla="*/ 50 h 69"/>
                <a:gd name="T90" fmla="*/ 48 w 68"/>
                <a:gd name="T91" fmla="*/ 52 h 69"/>
                <a:gd name="T92" fmla="*/ 61 w 68"/>
                <a:gd name="T93" fmla="*/ 65 h 69"/>
                <a:gd name="T94" fmla="*/ 64 w 68"/>
                <a:gd name="T95" fmla="*/ 65 h 69"/>
                <a:gd name="T96" fmla="*/ 63 w 68"/>
                <a:gd name="T97" fmla="*/ 6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" h="69">
                  <a:moveTo>
                    <a:pt x="65" y="29"/>
                  </a:moveTo>
                  <a:cubicBezTo>
                    <a:pt x="67" y="30"/>
                    <a:pt x="68" y="32"/>
                    <a:pt x="68" y="34"/>
                  </a:cubicBezTo>
                  <a:cubicBezTo>
                    <a:pt x="68" y="63"/>
                    <a:pt x="68" y="63"/>
                    <a:pt x="68" y="63"/>
                  </a:cubicBezTo>
                  <a:cubicBezTo>
                    <a:pt x="68" y="66"/>
                    <a:pt x="65" y="69"/>
                    <a:pt x="61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3" y="69"/>
                    <a:pt x="0" y="66"/>
                    <a:pt x="0" y="63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3"/>
                    <a:pt x="1" y="31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3" y="0"/>
                    <a:pt x="35" y="0"/>
                    <a:pt x="38" y="2"/>
                  </a:cubicBezTo>
                  <a:cubicBezTo>
                    <a:pt x="65" y="29"/>
                    <a:pt x="65" y="29"/>
                    <a:pt x="65" y="29"/>
                  </a:cubicBezTo>
                  <a:close/>
                  <a:moveTo>
                    <a:pt x="12" y="22"/>
                  </a:moveTo>
                  <a:cubicBezTo>
                    <a:pt x="12" y="39"/>
                    <a:pt x="12" y="39"/>
                    <a:pt x="12" y="39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12" y="22"/>
                    <a:pt x="12" y="22"/>
                    <a:pt x="12" y="22"/>
                  </a:cubicBezTo>
                  <a:close/>
                  <a:moveTo>
                    <a:pt x="19" y="26"/>
                  </a:moveTo>
                  <a:cubicBezTo>
                    <a:pt x="19" y="29"/>
                    <a:pt x="19" y="29"/>
                    <a:pt x="1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19" y="38"/>
                  </a:moveTo>
                  <a:cubicBezTo>
                    <a:pt x="19" y="41"/>
                    <a:pt x="19" y="41"/>
                    <a:pt x="19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19" y="38"/>
                    <a:pt x="19" y="38"/>
                    <a:pt x="19" y="38"/>
                  </a:cubicBezTo>
                  <a:close/>
                  <a:moveTo>
                    <a:pt x="19" y="32"/>
                  </a:moveTo>
                  <a:cubicBezTo>
                    <a:pt x="19" y="35"/>
                    <a:pt x="19" y="35"/>
                    <a:pt x="1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19" y="32"/>
                    <a:pt x="19" y="32"/>
                    <a:pt x="19" y="32"/>
                  </a:cubicBezTo>
                  <a:close/>
                  <a:moveTo>
                    <a:pt x="8" y="65"/>
                  </a:moveTo>
                  <a:cubicBezTo>
                    <a:pt x="21" y="52"/>
                    <a:pt x="21" y="52"/>
                    <a:pt x="21" y="52"/>
                  </a:cubicBezTo>
                  <a:cubicBezTo>
                    <a:pt x="22" y="52"/>
                    <a:pt x="22" y="51"/>
                    <a:pt x="21" y="50"/>
                  </a:cubicBezTo>
                  <a:cubicBezTo>
                    <a:pt x="21" y="49"/>
                    <a:pt x="20" y="49"/>
                    <a:pt x="19" y="50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5" y="64"/>
                    <a:pt x="5" y="64"/>
                    <a:pt x="6" y="65"/>
                  </a:cubicBezTo>
                  <a:cubicBezTo>
                    <a:pt x="6" y="66"/>
                    <a:pt x="7" y="66"/>
                    <a:pt x="8" y="65"/>
                  </a:cubicBezTo>
                  <a:close/>
                  <a:moveTo>
                    <a:pt x="63" y="63"/>
                  </a:moveTo>
                  <a:cubicBezTo>
                    <a:pt x="50" y="50"/>
                    <a:pt x="50" y="50"/>
                    <a:pt x="50" y="50"/>
                  </a:cubicBezTo>
                  <a:cubicBezTo>
                    <a:pt x="49" y="49"/>
                    <a:pt x="48" y="49"/>
                    <a:pt x="48" y="50"/>
                  </a:cubicBezTo>
                  <a:cubicBezTo>
                    <a:pt x="47" y="51"/>
                    <a:pt x="47" y="52"/>
                    <a:pt x="48" y="52"/>
                  </a:cubicBezTo>
                  <a:cubicBezTo>
                    <a:pt x="61" y="65"/>
                    <a:pt x="61" y="65"/>
                    <a:pt x="61" y="65"/>
                  </a:cubicBezTo>
                  <a:cubicBezTo>
                    <a:pt x="62" y="66"/>
                    <a:pt x="63" y="66"/>
                    <a:pt x="64" y="65"/>
                  </a:cubicBezTo>
                  <a:cubicBezTo>
                    <a:pt x="64" y="64"/>
                    <a:pt x="64" y="64"/>
                    <a:pt x="63" y="63"/>
                  </a:cubicBez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43" name="组合 42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7110299" y="3882183"/>
            <a:ext cx="1016000" cy="1016000"/>
            <a:chOff x="7110299" y="3882183"/>
            <a:chExt cx="1016000" cy="1016000"/>
          </a:xfrm>
        </p:grpSpPr>
        <p:sp>
          <p:nvSpPr>
            <p:cNvPr id="44" name="椭圆 43"/>
            <p:cNvSpPr/>
            <p:nvPr/>
          </p:nvSpPr>
          <p:spPr>
            <a:xfrm>
              <a:off x="7110299" y="3882183"/>
              <a:ext cx="1016000" cy="1016000"/>
            </a:xfrm>
            <a:prstGeom prst="ellipse">
              <a:avLst/>
            </a:prstGeom>
            <a:noFill/>
            <a:ln w="9525">
              <a:solidFill>
                <a:srgbClr val="838383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/>
            </a:p>
          </p:txBody>
        </p:sp>
        <p:sp>
          <p:nvSpPr>
            <p:cNvPr id="45" name="Freeform 447"/>
            <p:cNvSpPr>
              <a:spLocks noEditPoints="1"/>
            </p:cNvSpPr>
            <p:nvPr/>
          </p:nvSpPr>
          <p:spPr bwMode="auto">
            <a:xfrm>
              <a:off x="7426037" y="4130987"/>
              <a:ext cx="384525" cy="518392"/>
            </a:xfrm>
            <a:custGeom>
              <a:avLst/>
              <a:gdLst>
                <a:gd name="T0" fmla="*/ 10 w 57"/>
                <a:gd name="T1" fmla="*/ 24 h 77"/>
                <a:gd name="T2" fmla="*/ 26 w 57"/>
                <a:gd name="T3" fmla="*/ 53 h 77"/>
                <a:gd name="T4" fmla="*/ 55 w 57"/>
                <a:gd name="T5" fmla="*/ 38 h 77"/>
                <a:gd name="T6" fmla="*/ 40 w 57"/>
                <a:gd name="T7" fmla="*/ 9 h 77"/>
                <a:gd name="T8" fmla="*/ 23 w 57"/>
                <a:gd name="T9" fmla="*/ 46 h 77"/>
                <a:gd name="T10" fmla="*/ 32 w 57"/>
                <a:gd name="T11" fmla="*/ 49 h 77"/>
                <a:gd name="T12" fmla="*/ 23 w 57"/>
                <a:gd name="T13" fmla="*/ 46 h 77"/>
                <a:gd name="T14" fmla="*/ 38 w 57"/>
                <a:gd name="T15" fmla="*/ 42 h 77"/>
                <a:gd name="T16" fmla="*/ 43 w 57"/>
                <a:gd name="T17" fmla="*/ 41 h 77"/>
                <a:gd name="T18" fmla="*/ 35 w 57"/>
                <a:gd name="T19" fmla="*/ 45 h 77"/>
                <a:gd name="T20" fmla="*/ 47 w 57"/>
                <a:gd name="T21" fmla="*/ 36 h 77"/>
                <a:gd name="T22" fmla="*/ 50 w 57"/>
                <a:gd name="T23" fmla="*/ 36 h 77"/>
                <a:gd name="T24" fmla="*/ 47 w 57"/>
                <a:gd name="T25" fmla="*/ 36 h 77"/>
                <a:gd name="T26" fmla="*/ 37 w 57"/>
                <a:gd name="T27" fmla="*/ 16 h 77"/>
                <a:gd name="T28" fmla="*/ 38 w 57"/>
                <a:gd name="T29" fmla="*/ 14 h 77"/>
                <a:gd name="T30" fmla="*/ 32 w 57"/>
                <a:gd name="T31" fmla="*/ 18 h 77"/>
                <a:gd name="T32" fmla="*/ 23 w 57"/>
                <a:gd name="T33" fmla="*/ 23 h 77"/>
                <a:gd name="T34" fmla="*/ 24 w 57"/>
                <a:gd name="T35" fmla="*/ 15 h 77"/>
                <a:gd name="T36" fmla="*/ 32 w 57"/>
                <a:gd name="T37" fmla="*/ 18 h 77"/>
                <a:gd name="T38" fmla="*/ 15 w 57"/>
                <a:gd name="T39" fmla="*/ 30 h 77"/>
                <a:gd name="T40" fmla="*/ 17 w 57"/>
                <a:gd name="T41" fmla="*/ 22 h 77"/>
                <a:gd name="T42" fmla="*/ 23 w 57"/>
                <a:gd name="T43" fmla="*/ 41 h 77"/>
                <a:gd name="T44" fmla="*/ 19 w 57"/>
                <a:gd name="T45" fmla="*/ 33 h 77"/>
                <a:gd name="T46" fmla="*/ 22 w 57"/>
                <a:gd name="T47" fmla="*/ 37 h 77"/>
                <a:gd name="T48" fmla="*/ 23 w 57"/>
                <a:gd name="T49" fmla="*/ 41 h 77"/>
                <a:gd name="T50" fmla="*/ 29 w 57"/>
                <a:gd name="T51" fmla="*/ 25 h 77"/>
                <a:gd name="T52" fmla="*/ 39 w 57"/>
                <a:gd name="T53" fmla="*/ 28 h 77"/>
                <a:gd name="T54" fmla="*/ 36 w 57"/>
                <a:gd name="T55" fmla="*/ 37 h 77"/>
                <a:gd name="T56" fmla="*/ 27 w 57"/>
                <a:gd name="T57" fmla="*/ 34 h 77"/>
                <a:gd name="T58" fmla="*/ 41 w 57"/>
                <a:gd name="T59" fmla="*/ 21 h 77"/>
                <a:gd name="T60" fmla="*/ 49 w 57"/>
                <a:gd name="T61" fmla="*/ 23 h 77"/>
                <a:gd name="T62" fmla="*/ 46 w 57"/>
                <a:gd name="T63" fmla="*/ 30 h 77"/>
                <a:gd name="T64" fmla="*/ 41 w 57"/>
                <a:gd name="T65" fmla="*/ 21 h 77"/>
                <a:gd name="T66" fmla="*/ 49 w 57"/>
                <a:gd name="T67" fmla="*/ 77 h 77"/>
                <a:gd name="T68" fmla="*/ 21 w 57"/>
                <a:gd name="T69" fmla="*/ 71 h 77"/>
                <a:gd name="T70" fmla="*/ 30 w 57"/>
                <a:gd name="T71" fmla="*/ 64 h 77"/>
                <a:gd name="T72" fmla="*/ 0 w 57"/>
                <a:gd name="T73" fmla="*/ 31 h 77"/>
                <a:gd name="T74" fmla="*/ 22 w 57"/>
                <a:gd name="T75" fmla="*/ 0 h 77"/>
                <a:gd name="T76" fmla="*/ 14 w 57"/>
                <a:gd name="T77" fmla="*/ 13 h 77"/>
                <a:gd name="T78" fmla="*/ 14 w 57"/>
                <a:gd name="T79" fmla="*/ 50 h 77"/>
                <a:gd name="T80" fmla="*/ 49 w 57"/>
                <a:gd name="T81" fmla="*/ 51 h 77"/>
                <a:gd name="T82" fmla="*/ 38 w 57"/>
                <a:gd name="T83" fmla="*/ 63 h 77"/>
                <a:gd name="T84" fmla="*/ 49 w 57"/>
                <a:gd name="T85" fmla="*/ 7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" h="77">
                  <a:moveTo>
                    <a:pt x="22" y="10"/>
                  </a:moveTo>
                  <a:cubicBezTo>
                    <a:pt x="16" y="13"/>
                    <a:pt x="12" y="18"/>
                    <a:pt x="10" y="24"/>
                  </a:cubicBezTo>
                  <a:cubicBezTo>
                    <a:pt x="9" y="30"/>
                    <a:pt x="9" y="36"/>
                    <a:pt x="12" y="42"/>
                  </a:cubicBezTo>
                  <a:cubicBezTo>
                    <a:pt x="15" y="47"/>
                    <a:pt x="20" y="51"/>
                    <a:pt x="26" y="53"/>
                  </a:cubicBezTo>
                  <a:cubicBezTo>
                    <a:pt x="31" y="55"/>
                    <a:pt x="38" y="55"/>
                    <a:pt x="43" y="52"/>
                  </a:cubicBezTo>
                  <a:cubicBezTo>
                    <a:pt x="49" y="49"/>
                    <a:pt x="53" y="44"/>
                    <a:pt x="55" y="38"/>
                  </a:cubicBezTo>
                  <a:cubicBezTo>
                    <a:pt x="57" y="32"/>
                    <a:pt x="56" y="26"/>
                    <a:pt x="53" y="20"/>
                  </a:cubicBezTo>
                  <a:cubicBezTo>
                    <a:pt x="50" y="14"/>
                    <a:pt x="45" y="11"/>
                    <a:pt x="40" y="9"/>
                  </a:cubicBezTo>
                  <a:cubicBezTo>
                    <a:pt x="34" y="7"/>
                    <a:pt x="28" y="7"/>
                    <a:pt x="22" y="10"/>
                  </a:cubicBezTo>
                  <a:close/>
                  <a:moveTo>
                    <a:pt x="23" y="46"/>
                  </a:moveTo>
                  <a:cubicBezTo>
                    <a:pt x="25" y="46"/>
                    <a:pt x="26" y="46"/>
                    <a:pt x="28" y="46"/>
                  </a:cubicBezTo>
                  <a:cubicBezTo>
                    <a:pt x="29" y="47"/>
                    <a:pt x="31" y="48"/>
                    <a:pt x="32" y="49"/>
                  </a:cubicBezTo>
                  <a:cubicBezTo>
                    <a:pt x="30" y="49"/>
                    <a:pt x="29" y="49"/>
                    <a:pt x="27" y="48"/>
                  </a:cubicBezTo>
                  <a:cubicBezTo>
                    <a:pt x="26" y="48"/>
                    <a:pt x="24" y="47"/>
                    <a:pt x="23" y="46"/>
                  </a:cubicBezTo>
                  <a:close/>
                  <a:moveTo>
                    <a:pt x="34" y="44"/>
                  </a:moveTo>
                  <a:cubicBezTo>
                    <a:pt x="35" y="43"/>
                    <a:pt x="37" y="43"/>
                    <a:pt x="38" y="42"/>
                  </a:cubicBezTo>
                  <a:cubicBezTo>
                    <a:pt x="40" y="41"/>
                    <a:pt x="41" y="40"/>
                    <a:pt x="43" y="39"/>
                  </a:cubicBezTo>
                  <a:cubicBezTo>
                    <a:pt x="43" y="40"/>
                    <a:pt x="43" y="40"/>
                    <a:pt x="43" y="41"/>
                  </a:cubicBezTo>
                  <a:cubicBezTo>
                    <a:pt x="43" y="44"/>
                    <a:pt x="42" y="46"/>
                    <a:pt x="41" y="47"/>
                  </a:cubicBezTo>
                  <a:cubicBezTo>
                    <a:pt x="40" y="48"/>
                    <a:pt x="38" y="47"/>
                    <a:pt x="35" y="45"/>
                  </a:cubicBezTo>
                  <a:cubicBezTo>
                    <a:pt x="35" y="45"/>
                    <a:pt x="34" y="44"/>
                    <a:pt x="34" y="44"/>
                  </a:cubicBezTo>
                  <a:close/>
                  <a:moveTo>
                    <a:pt x="47" y="36"/>
                  </a:moveTo>
                  <a:cubicBezTo>
                    <a:pt x="49" y="34"/>
                    <a:pt x="50" y="33"/>
                    <a:pt x="51" y="32"/>
                  </a:cubicBezTo>
                  <a:cubicBezTo>
                    <a:pt x="51" y="33"/>
                    <a:pt x="50" y="35"/>
                    <a:pt x="50" y="36"/>
                  </a:cubicBezTo>
                  <a:cubicBezTo>
                    <a:pt x="49" y="38"/>
                    <a:pt x="49" y="39"/>
                    <a:pt x="48" y="40"/>
                  </a:cubicBezTo>
                  <a:cubicBezTo>
                    <a:pt x="48" y="39"/>
                    <a:pt x="48" y="37"/>
                    <a:pt x="47" y="36"/>
                  </a:cubicBezTo>
                  <a:close/>
                  <a:moveTo>
                    <a:pt x="42" y="16"/>
                  </a:moveTo>
                  <a:cubicBezTo>
                    <a:pt x="41" y="16"/>
                    <a:pt x="39" y="16"/>
                    <a:pt x="37" y="16"/>
                  </a:cubicBezTo>
                  <a:cubicBezTo>
                    <a:pt x="36" y="15"/>
                    <a:pt x="35" y="14"/>
                    <a:pt x="34" y="13"/>
                  </a:cubicBezTo>
                  <a:cubicBezTo>
                    <a:pt x="35" y="13"/>
                    <a:pt x="37" y="13"/>
                    <a:pt x="38" y="14"/>
                  </a:cubicBezTo>
                  <a:cubicBezTo>
                    <a:pt x="39" y="14"/>
                    <a:pt x="41" y="15"/>
                    <a:pt x="42" y="16"/>
                  </a:cubicBezTo>
                  <a:close/>
                  <a:moveTo>
                    <a:pt x="32" y="18"/>
                  </a:moveTo>
                  <a:cubicBezTo>
                    <a:pt x="30" y="19"/>
                    <a:pt x="29" y="19"/>
                    <a:pt x="27" y="20"/>
                  </a:cubicBezTo>
                  <a:cubicBezTo>
                    <a:pt x="25" y="21"/>
                    <a:pt x="24" y="22"/>
                    <a:pt x="23" y="23"/>
                  </a:cubicBezTo>
                  <a:cubicBezTo>
                    <a:pt x="23" y="22"/>
                    <a:pt x="23" y="22"/>
                    <a:pt x="23" y="21"/>
                  </a:cubicBezTo>
                  <a:cubicBezTo>
                    <a:pt x="22" y="18"/>
                    <a:pt x="23" y="16"/>
                    <a:pt x="24" y="15"/>
                  </a:cubicBezTo>
                  <a:cubicBezTo>
                    <a:pt x="26" y="14"/>
                    <a:pt x="28" y="15"/>
                    <a:pt x="30" y="17"/>
                  </a:cubicBezTo>
                  <a:cubicBezTo>
                    <a:pt x="31" y="17"/>
                    <a:pt x="31" y="18"/>
                    <a:pt x="32" y="18"/>
                  </a:cubicBezTo>
                  <a:close/>
                  <a:moveTo>
                    <a:pt x="18" y="26"/>
                  </a:moveTo>
                  <a:cubicBezTo>
                    <a:pt x="17" y="28"/>
                    <a:pt x="16" y="29"/>
                    <a:pt x="15" y="30"/>
                  </a:cubicBezTo>
                  <a:cubicBezTo>
                    <a:pt x="15" y="29"/>
                    <a:pt x="15" y="27"/>
                    <a:pt x="15" y="26"/>
                  </a:cubicBezTo>
                  <a:cubicBezTo>
                    <a:pt x="16" y="24"/>
                    <a:pt x="17" y="23"/>
                    <a:pt x="17" y="22"/>
                  </a:cubicBezTo>
                  <a:cubicBezTo>
                    <a:pt x="17" y="23"/>
                    <a:pt x="18" y="25"/>
                    <a:pt x="18" y="26"/>
                  </a:cubicBezTo>
                  <a:close/>
                  <a:moveTo>
                    <a:pt x="23" y="41"/>
                  </a:moveTo>
                  <a:cubicBezTo>
                    <a:pt x="20" y="41"/>
                    <a:pt x="17" y="41"/>
                    <a:pt x="17" y="39"/>
                  </a:cubicBezTo>
                  <a:cubicBezTo>
                    <a:pt x="16" y="38"/>
                    <a:pt x="17" y="36"/>
                    <a:pt x="19" y="33"/>
                  </a:cubicBezTo>
                  <a:cubicBezTo>
                    <a:pt x="19" y="33"/>
                    <a:pt x="19" y="32"/>
                    <a:pt x="20" y="32"/>
                  </a:cubicBezTo>
                  <a:cubicBezTo>
                    <a:pt x="20" y="34"/>
                    <a:pt x="21" y="35"/>
                    <a:pt x="22" y="37"/>
                  </a:cubicBezTo>
                  <a:cubicBezTo>
                    <a:pt x="23" y="38"/>
                    <a:pt x="24" y="40"/>
                    <a:pt x="24" y="41"/>
                  </a:cubicBezTo>
                  <a:cubicBezTo>
                    <a:pt x="24" y="41"/>
                    <a:pt x="23" y="41"/>
                    <a:pt x="23" y="41"/>
                  </a:cubicBezTo>
                  <a:close/>
                  <a:moveTo>
                    <a:pt x="24" y="28"/>
                  </a:moveTo>
                  <a:cubicBezTo>
                    <a:pt x="26" y="27"/>
                    <a:pt x="27" y="26"/>
                    <a:pt x="29" y="25"/>
                  </a:cubicBezTo>
                  <a:cubicBezTo>
                    <a:pt x="31" y="24"/>
                    <a:pt x="33" y="23"/>
                    <a:pt x="35" y="22"/>
                  </a:cubicBezTo>
                  <a:cubicBezTo>
                    <a:pt x="37" y="24"/>
                    <a:pt x="38" y="26"/>
                    <a:pt x="39" y="28"/>
                  </a:cubicBezTo>
                  <a:cubicBezTo>
                    <a:pt x="40" y="30"/>
                    <a:pt x="41" y="32"/>
                    <a:pt x="41" y="34"/>
                  </a:cubicBezTo>
                  <a:cubicBezTo>
                    <a:pt x="40" y="35"/>
                    <a:pt x="38" y="36"/>
                    <a:pt x="36" y="37"/>
                  </a:cubicBezTo>
                  <a:cubicBezTo>
                    <a:pt x="34" y="38"/>
                    <a:pt x="32" y="39"/>
                    <a:pt x="30" y="40"/>
                  </a:cubicBezTo>
                  <a:cubicBezTo>
                    <a:pt x="29" y="38"/>
                    <a:pt x="28" y="36"/>
                    <a:pt x="27" y="34"/>
                  </a:cubicBezTo>
                  <a:cubicBezTo>
                    <a:pt x="25" y="32"/>
                    <a:pt x="25" y="30"/>
                    <a:pt x="24" y="28"/>
                  </a:cubicBezTo>
                  <a:close/>
                  <a:moveTo>
                    <a:pt x="41" y="21"/>
                  </a:moveTo>
                  <a:cubicBezTo>
                    <a:pt x="41" y="21"/>
                    <a:pt x="42" y="21"/>
                    <a:pt x="43" y="21"/>
                  </a:cubicBezTo>
                  <a:cubicBezTo>
                    <a:pt x="46" y="21"/>
                    <a:pt x="48" y="21"/>
                    <a:pt x="49" y="23"/>
                  </a:cubicBezTo>
                  <a:cubicBezTo>
                    <a:pt x="49" y="24"/>
                    <a:pt x="49" y="26"/>
                    <a:pt x="47" y="29"/>
                  </a:cubicBezTo>
                  <a:cubicBezTo>
                    <a:pt x="46" y="29"/>
                    <a:pt x="46" y="29"/>
                    <a:pt x="46" y="30"/>
                  </a:cubicBezTo>
                  <a:cubicBezTo>
                    <a:pt x="45" y="28"/>
                    <a:pt x="44" y="27"/>
                    <a:pt x="43" y="25"/>
                  </a:cubicBezTo>
                  <a:cubicBezTo>
                    <a:pt x="43" y="24"/>
                    <a:pt x="42" y="22"/>
                    <a:pt x="41" y="21"/>
                  </a:cubicBezTo>
                  <a:close/>
                  <a:moveTo>
                    <a:pt x="49" y="71"/>
                  </a:moveTo>
                  <a:cubicBezTo>
                    <a:pt x="49" y="77"/>
                    <a:pt x="49" y="77"/>
                    <a:pt x="49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22" y="63"/>
                    <a:pt x="15" y="60"/>
                    <a:pt x="9" y="54"/>
                  </a:cubicBezTo>
                  <a:cubicBezTo>
                    <a:pt x="3" y="48"/>
                    <a:pt x="0" y="40"/>
                    <a:pt x="0" y="31"/>
                  </a:cubicBezTo>
                  <a:cubicBezTo>
                    <a:pt x="0" y="22"/>
                    <a:pt x="3" y="14"/>
                    <a:pt x="9" y="8"/>
                  </a:cubicBezTo>
                  <a:cubicBezTo>
                    <a:pt x="13" y="4"/>
                    <a:pt x="17" y="2"/>
                    <a:pt x="22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1" y="7"/>
                    <a:pt x="17" y="9"/>
                    <a:pt x="14" y="13"/>
                  </a:cubicBezTo>
                  <a:cubicBezTo>
                    <a:pt x="9" y="17"/>
                    <a:pt x="6" y="24"/>
                    <a:pt x="6" y="31"/>
                  </a:cubicBezTo>
                  <a:cubicBezTo>
                    <a:pt x="6" y="38"/>
                    <a:pt x="9" y="45"/>
                    <a:pt x="14" y="50"/>
                  </a:cubicBezTo>
                  <a:cubicBezTo>
                    <a:pt x="19" y="54"/>
                    <a:pt x="25" y="57"/>
                    <a:pt x="33" y="57"/>
                  </a:cubicBezTo>
                  <a:cubicBezTo>
                    <a:pt x="39" y="57"/>
                    <a:pt x="45" y="55"/>
                    <a:pt x="49" y="51"/>
                  </a:cubicBezTo>
                  <a:cubicBezTo>
                    <a:pt x="52" y="57"/>
                    <a:pt x="52" y="57"/>
                    <a:pt x="52" y="57"/>
                  </a:cubicBezTo>
                  <a:cubicBezTo>
                    <a:pt x="48" y="60"/>
                    <a:pt x="43" y="62"/>
                    <a:pt x="38" y="63"/>
                  </a:cubicBezTo>
                  <a:cubicBezTo>
                    <a:pt x="38" y="71"/>
                    <a:pt x="38" y="71"/>
                    <a:pt x="38" y="71"/>
                  </a:cubicBezTo>
                  <a:lnTo>
                    <a:pt x="49" y="71"/>
                  </a:ln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46" name="组合 45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8093531" y="2480103"/>
            <a:ext cx="1016000" cy="1016000"/>
            <a:chOff x="8093531" y="2480103"/>
            <a:chExt cx="1016000" cy="1016000"/>
          </a:xfrm>
        </p:grpSpPr>
        <p:sp>
          <p:nvSpPr>
            <p:cNvPr id="47" name="椭圆 46"/>
            <p:cNvSpPr/>
            <p:nvPr/>
          </p:nvSpPr>
          <p:spPr>
            <a:xfrm>
              <a:off x="8093531" y="2480103"/>
              <a:ext cx="1016000" cy="1016000"/>
            </a:xfrm>
            <a:prstGeom prst="ellipse">
              <a:avLst/>
            </a:prstGeom>
            <a:noFill/>
            <a:ln w="9525">
              <a:solidFill>
                <a:srgbClr val="029BAB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/>
            </a:p>
          </p:txBody>
        </p:sp>
        <p:sp>
          <p:nvSpPr>
            <p:cNvPr id="48" name="Freeform 454"/>
            <p:cNvSpPr>
              <a:spLocks noEditPoints="1"/>
            </p:cNvSpPr>
            <p:nvPr/>
          </p:nvSpPr>
          <p:spPr bwMode="auto">
            <a:xfrm>
              <a:off x="8355151" y="2738875"/>
              <a:ext cx="492760" cy="498456"/>
            </a:xfrm>
            <a:custGeom>
              <a:avLst/>
              <a:gdLst>
                <a:gd name="T0" fmla="*/ 33 w 73"/>
                <a:gd name="T1" fmla="*/ 12 h 74"/>
                <a:gd name="T2" fmla="*/ 55 w 73"/>
                <a:gd name="T3" fmla="*/ 18 h 74"/>
                <a:gd name="T4" fmla="*/ 66 w 73"/>
                <a:gd name="T5" fmla="*/ 38 h 74"/>
                <a:gd name="T6" fmla="*/ 60 w 73"/>
                <a:gd name="T7" fmla="*/ 59 h 74"/>
                <a:gd name="T8" fmla="*/ 62 w 73"/>
                <a:gd name="T9" fmla="*/ 74 h 74"/>
                <a:gd name="T10" fmla="*/ 58 w 73"/>
                <a:gd name="T11" fmla="*/ 74 h 74"/>
                <a:gd name="T12" fmla="*/ 53 w 73"/>
                <a:gd name="T13" fmla="*/ 67 h 74"/>
                <a:gd name="T14" fmla="*/ 39 w 73"/>
                <a:gd name="T15" fmla="*/ 72 h 74"/>
                <a:gd name="T16" fmla="*/ 39 w 73"/>
                <a:gd name="T17" fmla="*/ 72 h 74"/>
                <a:gd name="T18" fmla="*/ 39 w 73"/>
                <a:gd name="T19" fmla="*/ 72 h 74"/>
                <a:gd name="T20" fmla="*/ 20 w 73"/>
                <a:gd name="T21" fmla="*/ 67 h 74"/>
                <a:gd name="T22" fmla="*/ 15 w 73"/>
                <a:gd name="T23" fmla="*/ 74 h 74"/>
                <a:gd name="T24" fmla="*/ 11 w 73"/>
                <a:gd name="T25" fmla="*/ 74 h 74"/>
                <a:gd name="T26" fmla="*/ 13 w 73"/>
                <a:gd name="T27" fmla="*/ 60 h 74"/>
                <a:gd name="T28" fmla="*/ 6 w 73"/>
                <a:gd name="T29" fmla="*/ 45 h 74"/>
                <a:gd name="T30" fmla="*/ 6 w 73"/>
                <a:gd name="T31" fmla="*/ 45 h 74"/>
                <a:gd name="T32" fmla="*/ 6 w 73"/>
                <a:gd name="T33" fmla="*/ 45 h 74"/>
                <a:gd name="T34" fmla="*/ 33 w 73"/>
                <a:gd name="T35" fmla="*/ 12 h 74"/>
                <a:gd name="T36" fmla="*/ 37 w 73"/>
                <a:gd name="T37" fmla="*/ 37 h 74"/>
                <a:gd name="T38" fmla="*/ 34 w 73"/>
                <a:gd name="T39" fmla="*/ 37 h 74"/>
                <a:gd name="T40" fmla="*/ 26 w 73"/>
                <a:gd name="T41" fmla="*/ 24 h 74"/>
                <a:gd name="T42" fmla="*/ 25 w 73"/>
                <a:gd name="T43" fmla="*/ 24 h 74"/>
                <a:gd name="T44" fmla="*/ 33 w 73"/>
                <a:gd name="T45" fmla="*/ 38 h 74"/>
                <a:gd name="T46" fmla="*/ 32 w 73"/>
                <a:gd name="T47" fmla="*/ 42 h 74"/>
                <a:gd name="T48" fmla="*/ 37 w 73"/>
                <a:gd name="T49" fmla="*/ 47 h 74"/>
                <a:gd name="T50" fmla="*/ 42 w 73"/>
                <a:gd name="T51" fmla="*/ 42 h 74"/>
                <a:gd name="T52" fmla="*/ 42 w 73"/>
                <a:gd name="T53" fmla="*/ 41 h 74"/>
                <a:gd name="T54" fmla="*/ 51 w 73"/>
                <a:gd name="T55" fmla="*/ 31 h 74"/>
                <a:gd name="T56" fmla="*/ 48 w 73"/>
                <a:gd name="T57" fmla="*/ 28 h 74"/>
                <a:gd name="T58" fmla="*/ 39 w 73"/>
                <a:gd name="T59" fmla="*/ 37 h 74"/>
                <a:gd name="T60" fmla="*/ 37 w 73"/>
                <a:gd name="T61" fmla="*/ 37 h 74"/>
                <a:gd name="T62" fmla="*/ 67 w 73"/>
                <a:gd name="T63" fmla="*/ 0 h 74"/>
                <a:gd name="T64" fmla="*/ 63 w 73"/>
                <a:gd name="T65" fmla="*/ 3 h 74"/>
                <a:gd name="T66" fmla="*/ 45 w 73"/>
                <a:gd name="T67" fmla="*/ 7 h 74"/>
                <a:gd name="T68" fmla="*/ 45 w 73"/>
                <a:gd name="T69" fmla="*/ 7 h 74"/>
                <a:gd name="T70" fmla="*/ 68 w 73"/>
                <a:gd name="T71" fmla="*/ 27 h 74"/>
                <a:gd name="T72" fmla="*/ 68 w 73"/>
                <a:gd name="T73" fmla="*/ 26 h 74"/>
                <a:gd name="T74" fmla="*/ 68 w 73"/>
                <a:gd name="T75" fmla="*/ 7 h 74"/>
                <a:gd name="T76" fmla="*/ 70 w 73"/>
                <a:gd name="T77" fmla="*/ 2 h 74"/>
                <a:gd name="T78" fmla="*/ 67 w 73"/>
                <a:gd name="T79" fmla="*/ 0 h 74"/>
                <a:gd name="T80" fmla="*/ 5 w 73"/>
                <a:gd name="T81" fmla="*/ 2 h 74"/>
                <a:gd name="T82" fmla="*/ 6 w 73"/>
                <a:gd name="T83" fmla="*/ 6 h 74"/>
                <a:gd name="T84" fmla="*/ 4 w 73"/>
                <a:gd name="T85" fmla="*/ 25 h 74"/>
                <a:gd name="T86" fmla="*/ 4 w 73"/>
                <a:gd name="T87" fmla="*/ 25 h 74"/>
                <a:gd name="T88" fmla="*/ 29 w 73"/>
                <a:gd name="T89" fmla="*/ 8 h 74"/>
                <a:gd name="T90" fmla="*/ 29 w 73"/>
                <a:gd name="T91" fmla="*/ 8 h 74"/>
                <a:gd name="T92" fmla="*/ 11 w 73"/>
                <a:gd name="T93" fmla="*/ 3 h 74"/>
                <a:gd name="T94" fmla="*/ 7 w 73"/>
                <a:gd name="T95" fmla="*/ 0 h 74"/>
                <a:gd name="T96" fmla="*/ 5 w 73"/>
                <a:gd name="T97" fmla="*/ 2 h 74"/>
                <a:gd name="T98" fmla="*/ 51 w 73"/>
                <a:gd name="T99" fmla="*/ 23 h 74"/>
                <a:gd name="T100" fmla="*/ 33 w 73"/>
                <a:gd name="T101" fmla="*/ 18 h 74"/>
                <a:gd name="T102" fmla="*/ 17 w 73"/>
                <a:gd name="T103" fmla="*/ 27 h 74"/>
                <a:gd name="T104" fmla="*/ 12 w 73"/>
                <a:gd name="T105" fmla="*/ 44 h 74"/>
                <a:gd name="T106" fmla="*/ 12 w 73"/>
                <a:gd name="T107" fmla="*/ 44 h 74"/>
                <a:gd name="T108" fmla="*/ 21 w 73"/>
                <a:gd name="T109" fmla="*/ 60 h 74"/>
                <a:gd name="T110" fmla="*/ 39 w 73"/>
                <a:gd name="T111" fmla="*/ 65 h 74"/>
                <a:gd name="T112" fmla="*/ 39 w 73"/>
                <a:gd name="T113" fmla="*/ 65 h 74"/>
                <a:gd name="T114" fmla="*/ 55 w 73"/>
                <a:gd name="T115" fmla="*/ 57 h 74"/>
                <a:gd name="T116" fmla="*/ 60 w 73"/>
                <a:gd name="T117" fmla="*/ 39 h 74"/>
                <a:gd name="T118" fmla="*/ 51 w 73"/>
                <a:gd name="T119" fmla="*/ 2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" h="74">
                  <a:moveTo>
                    <a:pt x="33" y="12"/>
                  </a:moveTo>
                  <a:cubicBezTo>
                    <a:pt x="41" y="11"/>
                    <a:pt x="49" y="14"/>
                    <a:pt x="55" y="18"/>
                  </a:cubicBezTo>
                  <a:cubicBezTo>
                    <a:pt x="61" y="23"/>
                    <a:pt x="65" y="30"/>
                    <a:pt x="66" y="38"/>
                  </a:cubicBezTo>
                  <a:cubicBezTo>
                    <a:pt x="67" y="46"/>
                    <a:pt x="65" y="53"/>
                    <a:pt x="60" y="59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49" y="69"/>
                    <a:pt x="44" y="71"/>
                    <a:pt x="39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2" y="72"/>
                    <a:pt x="26" y="71"/>
                    <a:pt x="20" y="67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9" y="56"/>
                    <a:pt x="7" y="51"/>
                    <a:pt x="6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4" y="29"/>
                    <a:pt x="16" y="14"/>
                    <a:pt x="33" y="12"/>
                  </a:cubicBezTo>
                  <a:close/>
                  <a:moveTo>
                    <a:pt x="37" y="37"/>
                  </a:moveTo>
                  <a:cubicBezTo>
                    <a:pt x="36" y="37"/>
                    <a:pt x="35" y="37"/>
                    <a:pt x="34" y="37"/>
                  </a:cubicBezTo>
                  <a:cubicBezTo>
                    <a:pt x="32" y="33"/>
                    <a:pt x="29" y="28"/>
                    <a:pt x="26" y="24"/>
                  </a:cubicBezTo>
                  <a:cubicBezTo>
                    <a:pt x="26" y="24"/>
                    <a:pt x="25" y="24"/>
                    <a:pt x="25" y="24"/>
                  </a:cubicBezTo>
                  <a:cubicBezTo>
                    <a:pt x="27" y="29"/>
                    <a:pt x="30" y="34"/>
                    <a:pt x="33" y="38"/>
                  </a:cubicBezTo>
                  <a:cubicBezTo>
                    <a:pt x="32" y="39"/>
                    <a:pt x="32" y="41"/>
                    <a:pt x="32" y="42"/>
                  </a:cubicBezTo>
                  <a:cubicBezTo>
                    <a:pt x="32" y="45"/>
                    <a:pt x="34" y="47"/>
                    <a:pt x="37" y="47"/>
                  </a:cubicBezTo>
                  <a:cubicBezTo>
                    <a:pt x="40" y="47"/>
                    <a:pt x="42" y="45"/>
                    <a:pt x="42" y="42"/>
                  </a:cubicBezTo>
                  <a:cubicBezTo>
                    <a:pt x="42" y="42"/>
                    <a:pt x="42" y="41"/>
                    <a:pt x="42" y="41"/>
                  </a:cubicBezTo>
                  <a:cubicBezTo>
                    <a:pt x="45" y="38"/>
                    <a:pt x="48" y="35"/>
                    <a:pt x="51" y="31"/>
                  </a:cubicBezTo>
                  <a:cubicBezTo>
                    <a:pt x="50" y="30"/>
                    <a:pt x="49" y="29"/>
                    <a:pt x="48" y="28"/>
                  </a:cubicBezTo>
                  <a:cubicBezTo>
                    <a:pt x="45" y="31"/>
                    <a:pt x="42" y="34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  <a:moveTo>
                    <a:pt x="67" y="0"/>
                  </a:moveTo>
                  <a:cubicBezTo>
                    <a:pt x="63" y="3"/>
                    <a:pt x="63" y="3"/>
                    <a:pt x="63" y="3"/>
                  </a:cubicBezTo>
                  <a:cubicBezTo>
                    <a:pt x="57" y="0"/>
                    <a:pt x="50" y="1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6"/>
                  </a:cubicBezTo>
                  <a:cubicBezTo>
                    <a:pt x="73" y="21"/>
                    <a:pt x="73" y="12"/>
                    <a:pt x="68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lose/>
                  <a:moveTo>
                    <a:pt x="5" y="2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1" y="11"/>
                    <a:pt x="0" y="19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5" y="2"/>
                    <a:pt x="17" y="0"/>
                    <a:pt x="11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51" y="23"/>
                  </a:moveTo>
                  <a:cubicBezTo>
                    <a:pt x="46" y="19"/>
                    <a:pt x="40" y="17"/>
                    <a:pt x="33" y="18"/>
                  </a:cubicBezTo>
                  <a:cubicBezTo>
                    <a:pt x="27" y="19"/>
                    <a:pt x="21" y="22"/>
                    <a:pt x="17" y="27"/>
                  </a:cubicBezTo>
                  <a:cubicBezTo>
                    <a:pt x="14" y="32"/>
                    <a:pt x="12" y="38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3" y="51"/>
                    <a:pt x="16" y="57"/>
                    <a:pt x="21" y="60"/>
                  </a:cubicBezTo>
                  <a:cubicBezTo>
                    <a:pt x="26" y="64"/>
                    <a:pt x="32" y="66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45" y="65"/>
                    <a:pt x="51" y="61"/>
                    <a:pt x="55" y="57"/>
                  </a:cubicBezTo>
                  <a:cubicBezTo>
                    <a:pt x="58" y="52"/>
                    <a:pt x="60" y="46"/>
                    <a:pt x="60" y="39"/>
                  </a:cubicBezTo>
                  <a:cubicBezTo>
                    <a:pt x="59" y="33"/>
                    <a:pt x="56" y="27"/>
                    <a:pt x="51" y="23"/>
                  </a:cubicBez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49" name="组合 48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4021659" y="3882183"/>
            <a:ext cx="1016000" cy="1016000"/>
            <a:chOff x="4021659" y="3882183"/>
            <a:chExt cx="1016000" cy="1016000"/>
          </a:xfrm>
        </p:grpSpPr>
        <p:sp>
          <p:nvSpPr>
            <p:cNvPr id="50" name="椭圆 49"/>
            <p:cNvSpPr/>
            <p:nvPr/>
          </p:nvSpPr>
          <p:spPr>
            <a:xfrm>
              <a:off x="4021659" y="3882183"/>
              <a:ext cx="1016000" cy="1016000"/>
            </a:xfrm>
            <a:prstGeom prst="ellipse">
              <a:avLst/>
            </a:prstGeom>
            <a:noFill/>
            <a:ln w="9525">
              <a:solidFill>
                <a:srgbClr val="838383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/>
            </a:p>
          </p:txBody>
        </p:sp>
        <p:sp>
          <p:nvSpPr>
            <p:cNvPr id="51" name="Freeform 292"/>
            <p:cNvSpPr>
              <a:spLocks noEditPoints="1"/>
            </p:cNvSpPr>
            <p:nvPr/>
          </p:nvSpPr>
          <p:spPr bwMode="auto">
            <a:xfrm>
              <a:off x="4216345" y="4086836"/>
              <a:ext cx="626629" cy="606693"/>
            </a:xfrm>
            <a:custGeom>
              <a:avLst/>
              <a:gdLst>
                <a:gd name="T0" fmla="*/ 44 w 93"/>
                <a:gd name="T1" fmla="*/ 0 h 90"/>
                <a:gd name="T2" fmla="*/ 83 w 93"/>
                <a:gd name="T3" fmla="*/ 0 h 90"/>
                <a:gd name="T4" fmla="*/ 90 w 93"/>
                <a:gd name="T5" fmla="*/ 3 h 90"/>
                <a:gd name="T6" fmla="*/ 93 w 93"/>
                <a:gd name="T7" fmla="*/ 11 h 90"/>
                <a:gd name="T8" fmla="*/ 93 w 93"/>
                <a:gd name="T9" fmla="*/ 33 h 90"/>
                <a:gd name="T10" fmla="*/ 90 w 93"/>
                <a:gd name="T11" fmla="*/ 40 h 90"/>
                <a:gd name="T12" fmla="*/ 83 w 93"/>
                <a:gd name="T13" fmla="*/ 43 h 90"/>
                <a:gd name="T14" fmla="*/ 61 w 93"/>
                <a:gd name="T15" fmla="*/ 43 h 90"/>
                <a:gd name="T16" fmla="*/ 50 w 93"/>
                <a:gd name="T17" fmla="*/ 53 h 90"/>
                <a:gd name="T18" fmla="*/ 49 w 93"/>
                <a:gd name="T19" fmla="*/ 52 h 90"/>
                <a:gd name="T20" fmla="*/ 46 w 93"/>
                <a:gd name="T21" fmla="*/ 50 h 90"/>
                <a:gd name="T22" fmla="*/ 48 w 93"/>
                <a:gd name="T23" fmla="*/ 43 h 90"/>
                <a:gd name="T24" fmla="*/ 47 w 93"/>
                <a:gd name="T25" fmla="*/ 43 h 90"/>
                <a:gd name="T26" fmla="*/ 48 w 93"/>
                <a:gd name="T27" fmla="*/ 39 h 90"/>
                <a:gd name="T28" fmla="*/ 51 w 93"/>
                <a:gd name="T29" fmla="*/ 39 h 90"/>
                <a:gd name="T30" fmla="*/ 54 w 93"/>
                <a:gd name="T31" fmla="*/ 39 h 90"/>
                <a:gd name="T32" fmla="*/ 53 w 93"/>
                <a:gd name="T33" fmla="*/ 41 h 90"/>
                <a:gd name="T34" fmla="*/ 52 w 93"/>
                <a:gd name="T35" fmla="*/ 44 h 90"/>
                <a:gd name="T36" fmla="*/ 58 w 93"/>
                <a:gd name="T37" fmla="*/ 39 h 90"/>
                <a:gd name="T38" fmla="*/ 59 w 93"/>
                <a:gd name="T39" fmla="*/ 39 h 90"/>
                <a:gd name="T40" fmla="*/ 60 w 93"/>
                <a:gd name="T41" fmla="*/ 39 h 90"/>
                <a:gd name="T42" fmla="*/ 83 w 93"/>
                <a:gd name="T43" fmla="*/ 39 h 90"/>
                <a:gd name="T44" fmla="*/ 87 w 93"/>
                <a:gd name="T45" fmla="*/ 37 h 90"/>
                <a:gd name="T46" fmla="*/ 89 w 93"/>
                <a:gd name="T47" fmla="*/ 33 h 90"/>
                <a:gd name="T48" fmla="*/ 89 w 93"/>
                <a:gd name="T49" fmla="*/ 11 h 90"/>
                <a:gd name="T50" fmla="*/ 87 w 93"/>
                <a:gd name="T51" fmla="*/ 7 h 90"/>
                <a:gd name="T52" fmla="*/ 83 w 93"/>
                <a:gd name="T53" fmla="*/ 5 h 90"/>
                <a:gd name="T54" fmla="*/ 44 w 93"/>
                <a:gd name="T55" fmla="*/ 5 h 90"/>
                <a:gd name="T56" fmla="*/ 39 w 93"/>
                <a:gd name="T57" fmla="*/ 7 h 90"/>
                <a:gd name="T58" fmla="*/ 38 w 93"/>
                <a:gd name="T59" fmla="*/ 11 h 90"/>
                <a:gd name="T60" fmla="*/ 38 w 93"/>
                <a:gd name="T61" fmla="*/ 14 h 90"/>
                <a:gd name="T62" fmla="*/ 33 w 93"/>
                <a:gd name="T63" fmla="*/ 12 h 90"/>
                <a:gd name="T64" fmla="*/ 33 w 93"/>
                <a:gd name="T65" fmla="*/ 11 h 90"/>
                <a:gd name="T66" fmla="*/ 36 w 93"/>
                <a:gd name="T67" fmla="*/ 3 h 90"/>
                <a:gd name="T68" fmla="*/ 44 w 93"/>
                <a:gd name="T69" fmla="*/ 0 h 90"/>
                <a:gd name="T70" fmla="*/ 75 w 93"/>
                <a:gd name="T71" fmla="*/ 18 h 90"/>
                <a:gd name="T72" fmla="*/ 71 w 93"/>
                <a:gd name="T73" fmla="*/ 22 h 90"/>
                <a:gd name="T74" fmla="*/ 75 w 93"/>
                <a:gd name="T75" fmla="*/ 25 h 90"/>
                <a:gd name="T76" fmla="*/ 79 w 93"/>
                <a:gd name="T77" fmla="*/ 22 h 90"/>
                <a:gd name="T78" fmla="*/ 75 w 93"/>
                <a:gd name="T79" fmla="*/ 18 h 90"/>
                <a:gd name="T80" fmla="*/ 63 w 93"/>
                <a:gd name="T81" fmla="*/ 18 h 90"/>
                <a:gd name="T82" fmla="*/ 59 w 93"/>
                <a:gd name="T83" fmla="*/ 22 h 90"/>
                <a:gd name="T84" fmla="*/ 63 w 93"/>
                <a:gd name="T85" fmla="*/ 25 h 90"/>
                <a:gd name="T86" fmla="*/ 67 w 93"/>
                <a:gd name="T87" fmla="*/ 22 h 90"/>
                <a:gd name="T88" fmla="*/ 63 w 93"/>
                <a:gd name="T89" fmla="*/ 18 h 90"/>
                <a:gd name="T90" fmla="*/ 51 w 93"/>
                <a:gd name="T91" fmla="*/ 18 h 90"/>
                <a:gd name="T92" fmla="*/ 48 w 93"/>
                <a:gd name="T93" fmla="*/ 22 h 90"/>
                <a:gd name="T94" fmla="*/ 51 w 93"/>
                <a:gd name="T95" fmla="*/ 25 h 90"/>
                <a:gd name="T96" fmla="*/ 55 w 93"/>
                <a:gd name="T97" fmla="*/ 22 h 90"/>
                <a:gd name="T98" fmla="*/ 51 w 93"/>
                <a:gd name="T99" fmla="*/ 18 h 90"/>
                <a:gd name="T100" fmla="*/ 27 w 93"/>
                <a:gd name="T101" fmla="*/ 18 h 90"/>
                <a:gd name="T102" fmla="*/ 12 w 93"/>
                <a:gd name="T103" fmla="*/ 33 h 90"/>
                <a:gd name="T104" fmla="*/ 27 w 93"/>
                <a:gd name="T105" fmla="*/ 48 h 90"/>
                <a:gd name="T106" fmla="*/ 43 w 93"/>
                <a:gd name="T107" fmla="*/ 33 h 90"/>
                <a:gd name="T108" fmla="*/ 27 w 93"/>
                <a:gd name="T109" fmla="*/ 18 h 90"/>
                <a:gd name="T110" fmla="*/ 55 w 93"/>
                <a:gd name="T111" fmla="*/ 82 h 90"/>
                <a:gd name="T112" fmla="*/ 38 w 93"/>
                <a:gd name="T113" fmla="*/ 53 h 90"/>
                <a:gd name="T114" fmla="*/ 28 w 93"/>
                <a:gd name="T115" fmla="*/ 69 h 90"/>
                <a:gd name="T116" fmla="*/ 18 w 93"/>
                <a:gd name="T117" fmla="*/ 53 h 90"/>
                <a:gd name="T118" fmla="*/ 0 w 93"/>
                <a:gd name="T119" fmla="*/ 82 h 90"/>
                <a:gd name="T120" fmla="*/ 55 w 93"/>
                <a:gd name="T121" fmla="*/ 8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3" h="90">
                  <a:moveTo>
                    <a:pt x="44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86" y="0"/>
                    <a:pt x="88" y="1"/>
                    <a:pt x="90" y="3"/>
                  </a:cubicBezTo>
                  <a:cubicBezTo>
                    <a:pt x="92" y="5"/>
                    <a:pt x="93" y="8"/>
                    <a:pt x="93" y="11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6"/>
                    <a:pt x="92" y="38"/>
                    <a:pt x="90" y="40"/>
                  </a:cubicBezTo>
                  <a:cubicBezTo>
                    <a:pt x="88" y="42"/>
                    <a:pt x="86" y="43"/>
                    <a:pt x="83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8" y="52"/>
                    <a:pt x="47" y="51"/>
                    <a:pt x="46" y="50"/>
                  </a:cubicBezTo>
                  <a:cubicBezTo>
                    <a:pt x="48" y="43"/>
                    <a:pt x="48" y="43"/>
                    <a:pt x="48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2"/>
                    <a:pt x="48" y="40"/>
                    <a:pt x="48" y="39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4" y="39"/>
                    <a:pt x="86" y="38"/>
                    <a:pt x="87" y="37"/>
                  </a:cubicBezTo>
                  <a:cubicBezTo>
                    <a:pt x="88" y="36"/>
                    <a:pt x="89" y="34"/>
                    <a:pt x="89" y="33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9" y="9"/>
                    <a:pt x="88" y="8"/>
                    <a:pt x="87" y="7"/>
                  </a:cubicBezTo>
                  <a:cubicBezTo>
                    <a:pt x="86" y="6"/>
                    <a:pt x="84" y="5"/>
                    <a:pt x="83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2" y="5"/>
                    <a:pt x="40" y="6"/>
                    <a:pt x="39" y="7"/>
                  </a:cubicBezTo>
                  <a:cubicBezTo>
                    <a:pt x="38" y="8"/>
                    <a:pt x="38" y="9"/>
                    <a:pt x="38" y="11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6" y="13"/>
                    <a:pt x="35" y="12"/>
                    <a:pt x="33" y="12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3" y="8"/>
                    <a:pt x="34" y="5"/>
                    <a:pt x="36" y="3"/>
                  </a:cubicBezTo>
                  <a:cubicBezTo>
                    <a:pt x="38" y="1"/>
                    <a:pt x="41" y="0"/>
                    <a:pt x="44" y="0"/>
                  </a:cubicBezTo>
                  <a:close/>
                  <a:moveTo>
                    <a:pt x="75" y="18"/>
                  </a:moveTo>
                  <a:cubicBezTo>
                    <a:pt x="73" y="18"/>
                    <a:pt x="71" y="19"/>
                    <a:pt x="71" y="22"/>
                  </a:cubicBezTo>
                  <a:cubicBezTo>
                    <a:pt x="71" y="24"/>
                    <a:pt x="73" y="25"/>
                    <a:pt x="75" y="25"/>
                  </a:cubicBezTo>
                  <a:cubicBezTo>
                    <a:pt x="77" y="25"/>
                    <a:pt x="79" y="24"/>
                    <a:pt x="79" y="22"/>
                  </a:cubicBezTo>
                  <a:cubicBezTo>
                    <a:pt x="79" y="19"/>
                    <a:pt x="77" y="18"/>
                    <a:pt x="75" y="18"/>
                  </a:cubicBezTo>
                  <a:close/>
                  <a:moveTo>
                    <a:pt x="63" y="18"/>
                  </a:moveTo>
                  <a:cubicBezTo>
                    <a:pt x="61" y="18"/>
                    <a:pt x="59" y="19"/>
                    <a:pt x="59" y="22"/>
                  </a:cubicBezTo>
                  <a:cubicBezTo>
                    <a:pt x="59" y="24"/>
                    <a:pt x="61" y="25"/>
                    <a:pt x="63" y="25"/>
                  </a:cubicBezTo>
                  <a:cubicBezTo>
                    <a:pt x="65" y="25"/>
                    <a:pt x="67" y="24"/>
                    <a:pt x="67" y="22"/>
                  </a:cubicBezTo>
                  <a:cubicBezTo>
                    <a:pt x="67" y="19"/>
                    <a:pt x="65" y="18"/>
                    <a:pt x="63" y="18"/>
                  </a:cubicBezTo>
                  <a:close/>
                  <a:moveTo>
                    <a:pt x="51" y="18"/>
                  </a:moveTo>
                  <a:cubicBezTo>
                    <a:pt x="49" y="18"/>
                    <a:pt x="48" y="19"/>
                    <a:pt x="48" y="22"/>
                  </a:cubicBezTo>
                  <a:cubicBezTo>
                    <a:pt x="48" y="24"/>
                    <a:pt x="49" y="25"/>
                    <a:pt x="51" y="25"/>
                  </a:cubicBezTo>
                  <a:cubicBezTo>
                    <a:pt x="54" y="25"/>
                    <a:pt x="55" y="24"/>
                    <a:pt x="55" y="22"/>
                  </a:cubicBezTo>
                  <a:cubicBezTo>
                    <a:pt x="55" y="19"/>
                    <a:pt x="54" y="18"/>
                    <a:pt x="51" y="18"/>
                  </a:cubicBezTo>
                  <a:close/>
                  <a:moveTo>
                    <a:pt x="27" y="18"/>
                  </a:moveTo>
                  <a:cubicBezTo>
                    <a:pt x="19" y="18"/>
                    <a:pt x="12" y="24"/>
                    <a:pt x="12" y="33"/>
                  </a:cubicBezTo>
                  <a:cubicBezTo>
                    <a:pt x="12" y="42"/>
                    <a:pt x="19" y="48"/>
                    <a:pt x="27" y="48"/>
                  </a:cubicBezTo>
                  <a:cubicBezTo>
                    <a:pt x="36" y="48"/>
                    <a:pt x="43" y="42"/>
                    <a:pt x="43" y="33"/>
                  </a:cubicBezTo>
                  <a:cubicBezTo>
                    <a:pt x="43" y="24"/>
                    <a:pt x="36" y="18"/>
                    <a:pt x="27" y="18"/>
                  </a:cubicBezTo>
                  <a:close/>
                  <a:moveTo>
                    <a:pt x="55" y="82"/>
                  </a:moveTo>
                  <a:cubicBezTo>
                    <a:pt x="55" y="67"/>
                    <a:pt x="47" y="57"/>
                    <a:pt x="38" y="53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8" y="57"/>
                    <a:pt x="0" y="66"/>
                    <a:pt x="0" y="82"/>
                  </a:cubicBezTo>
                  <a:cubicBezTo>
                    <a:pt x="20" y="90"/>
                    <a:pt x="38" y="89"/>
                    <a:pt x="55" y="82"/>
                  </a:cubicBez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52" name="文本框 51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1500186" y="2665278"/>
            <a:ext cx="126188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29BAB"/>
                </a:solidFill>
                <a:latin typeface="Impact" panose="020B0806030902050204" pitchFamily="34" charset="0"/>
              </a:rPr>
              <a:t>执行力</a:t>
            </a:r>
            <a:endParaRPr lang="en-US" altLang="zh-CN" sz="2800" b="1" dirty="0">
              <a:solidFill>
                <a:srgbClr val="029BAB"/>
              </a:solidFill>
              <a:latin typeface="Impact" panose="020B0806030902050204" pitchFamily="34" charset="0"/>
            </a:endParaRPr>
          </a:p>
        </p:txBody>
      </p:sp>
      <p:sp>
        <p:nvSpPr>
          <p:cNvPr id="53" name="文本框 52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9371151" y="2738875"/>
            <a:ext cx="126188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29BAB"/>
                </a:solidFill>
                <a:latin typeface="Impact" panose="020B0806030902050204" pitchFamily="34" charset="0"/>
              </a:rPr>
              <a:t>教导力</a:t>
            </a:r>
            <a:endParaRPr lang="en-US" altLang="zh-CN" sz="2800" b="1" dirty="0">
              <a:solidFill>
                <a:srgbClr val="029BAB"/>
              </a:solidFill>
              <a:latin typeface="Impact" panose="020B0806030902050204" pitchFamily="34" charset="0"/>
            </a:endParaRPr>
          </a:p>
        </p:txBody>
      </p:sp>
      <p:sp>
        <p:nvSpPr>
          <p:cNvPr id="54" name="文本框 53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8442037" y="4224560"/>
            <a:ext cx="126188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838383"/>
                </a:solidFill>
                <a:latin typeface="Impact" panose="020B0806030902050204" pitchFamily="34" charset="0"/>
              </a:rPr>
              <a:t>组织</a:t>
            </a:r>
            <a:r>
              <a:rPr lang="zh-CN" altLang="en-US" sz="2800" b="1" dirty="0" smtClean="0">
                <a:solidFill>
                  <a:srgbClr val="838383"/>
                </a:solidFill>
                <a:latin typeface="Impact" panose="020B0806030902050204" pitchFamily="34" charset="0"/>
              </a:rPr>
              <a:t>力</a:t>
            </a:r>
            <a:endParaRPr lang="en-US" altLang="zh-CN" sz="2800" b="1" dirty="0">
              <a:solidFill>
                <a:srgbClr val="838383"/>
              </a:solidFill>
              <a:latin typeface="Impact" panose="020B0806030902050204" pitchFamily="34" charset="0"/>
            </a:endParaRPr>
          </a:p>
        </p:txBody>
      </p:sp>
      <p:sp>
        <p:nvSpPr>
          <p:cNvPr id="55" name="文本框 54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2490659" y="4224560"/>
            <a:ext cx="126188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838383"/>
                </a:solidFill>
                <a:latin typeface="Impact" panose="020B0806030902050204" pitchFamily="34" charset="0"/>
              </a:rPr>
              <a:t>感召力</a:t>
            </a:r>
            <a:endParaRPr lang="en-US" altLang="zh-CN" sz="2800" b="1" dirty="0">
              <a:solidFill>
                <a:srgbClr val="838383"/>
              </a:solidFill>
              <a:latin typeface="Impact" panose="020B0806030902050204" pitchFamily="34" charset="0"/>
            </a:endParaRPr>
          </a:p>
        </p:txBody>
      </p:sp>
      <p:sp>
        <p:nvSpPr>
          <p:cNvPr id="56" name="文本框 55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5416674" y="5842535"/>
            <a:ext cx="126188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29BAB"/>
                </a:solidFill>
                <a:latin typeface="Impact" panose="020B0806030902050204" pitchFamily="34" charset="0"/>
              </a:rPr>
              <a:t>决策力</a:t>
            </a:r>
            <a:endParaRPr lang="en-US" altLang="zh-CN" sz="2800" b="1" dirty="0">
              <a:solidFill>
                <a:srgbClr val="029BAB"/>
              </a:solidFill>
              <a:latin typeface="Impact" panose="020B0806030902050204" pitchFamily="34" charset="0"/>
            </a:endParaRPr>
          </a:p>
        </p:txBody>
      </p:sp>
      <p:grpSp>
        <p:nvGrpSpPr>
          <p:cNvPr id="57" name="组合 56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5164070" y="2026889"/>
            <a:ext cx="1800000" cy="1800000"/>
            <a:chOff x="5164070" y="2026889"/>
            <a:chExt cx="1800000" cy="1800000"/>
          </a:xfrm>
        </p:grpSpPr>
        <p:grpSp>
          <p:nvGrpSpPr>
            <p:cNvPr id="58" name="组合 57"/>
            <p:cNvGrpSpPr/>
            <p:nvPr/>
          </p:nvGrpSpPr>
          <p:grpSpPr>
            <a:xfrm>
              <a:off x="5164070" y="2026889"/>
              <a:ext cx="1800000" cy="1800000"/>
              <a:chOff x="5308448" y="1914595"/>
              <a:chExt cx="1800000" cy="1800000"/>
            </a:xfrm>
          </p:grpSpPr>
          <p:sp>
            <p:nvSpPr>
              <p:cNvPr id="60" name="椭圆 59"/>
              <p:cNvSpPr>
                <a:spLocks noChangeAspect="1"/>
              </p:cNvSpPr>
              <p:nvPr/>
            </p:nvSpPr>
            <p:spPr>
              <a:xfrm>
                <a:off x="5308448" y="1914595"/>
                <a:ext cx="1800000" cy="1800000"/>
              </a:xfrm>
              <a:prstGeom prst="ellips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61" name="椭圆 60"/>
              <p:cNvSpPr>
                <a:spLocks noChangeAspect="1"/>
              </p:cNvSpPr>
              <p:nvPr/>
            </p:nvSpPr>
            <p:spPr>
              <a:xfrm>
                <a:off x="5511526" y="2112863"/>
                <a:ext cx="1403463" cy="1403463"/>
              </a:xfrm>
              <a:prstGeom prst="ellipse">
                <a:avLst/>
              </a:prstGeom>
              <a:solidFill>
                <a:srgbClr val="029BAB"/>
              </a:solidFill>
              <a:ln w="25400">
                <a:noFill/>
              </a:ln>
              <a:effectLst>
                <a:outerShdw blurRad="254000" dist="190500" dir="8100000" algn="tr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35"/>
              </a:p>
            </p:txBody>
          </p:sp>
        </p:grpSp>
        <p:sp>
          <p:nvSpPr>
            <p:cNvPr id="59" name="文本框 58"/>
            <p:cNvSpPr txBox="1"/>
            <p:nvPr/>
          </p:nvSpPr>
          <p:spPr>
            <a:xfrm>
              <a:off x="5416674" y="2665278"/>
              <a:ext cx="1261884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prstClr val="white"/>
                  </a:solidFill>
                </a:rPr>
                <a:t>领导力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核心竞争力 </a:t>
            </a:r>
            <a:r>
              <a:rPr lang="en-US" altLang="zh-CN" dirty="0"/>
              <a:t>| Core Competence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直接连接符 32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 rot="18900000">
            <a:off x="2283156" y="4117885"/>
            <a:ext cx="1008051" cy="0"/>
          </a:xfrm>
          <a:prstGeom prst="line">
            <a:avLst/>
          </a:prstGeom>
          <a:ln w="25400">
            <a:solidFill>
              <a:srgbClr val="83838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 rot="18900000">
            <a:off x="5324846" y="4117885"/>
            <a:ext cx="1008051" cy="0"/>
          </a:xfrm>
          <a:prstGeom prst="line">
            <a:avLst/>
          </a:prstGeom>
          <a:ln w="25400">
            <a:solidFill>
              <a:srgbClr val="83838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 rot="18900000">
            <a:off x="8406548" y="4117885"/>
            <a:ext cx="1008051" cy="0"/>
          </a:xfrm>
          <a:prstGeom prst="line">
            <a:avLst/>
          </a:prstGeom>
          <a:ln w="25400">
            <a:solidFill>
              <a:srgbClr val="83838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 rot="2700000" flipH="1">
            <a:off x="3888343" y="4117885"/>
            <a:ext cx="1008051" cy="0"/>
          </a:xfrm>
          <a:prstGeom prst="line">
            <a:avLst/>
          </a:prstGeom>
          <a:ln w="25400">
            <a:solidFill>
              <a:srgbClr val="83838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CxnSpPr/>
          <p:nvPr/>
        </p:nvCxnSpPr>
        <p:spPr>
          <a:xfrm rot="2700000" flipH="1">
            <a:off x="6971973" y="4117885"/>
            <a:ext cx="1008051" cy="0"/>
          </a:xfrm>
          <a:prstGeom prst="line">
            <a:avLst/>
          </a:prstGeom>
          <a:ln w="25400">
            <a:solidFill>
              <a:srgbClr val="83838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1440676" y="4284452"/>
            <a:ext cx="1258006" cy="1258170"/>
            <a:chOff x="1440676" y="4284452"/>
            <a:chExt cx="1258006" cy="1258170"/>
          </a:xfrm>
        </p:grpSpPr>
        <p:sp>
          <p:nvSpPr>
            <p:cNvPr id="39" name="椭圆 38"/>
            <p:cNvSpPr/>
            <p:nvPr/>
          </p:nvSpPr>
          <p:spPr>
            <a:xfrm>
              <a:off x="2387759" y="4438167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1440676" y="4284452"/>
              <a:ext cx="1258006" cy="12581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1584167" y="4427962"/>
              <a:ext cx="971023" cy="97115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1707504" y="4551314"/>
              <a:ext cx="724352" cy="724446"/>
            </a:xfrm>
            <a:prstGeom prst="ellipse">
              <a:avLst/>
            </a:prstGeom>
            <a:solidFill>
              <a:srgbClr val="029BAB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Freeform 5"/>
            <p:cNvSpPr/>
            <p:nvPr/>
          </p:nvSpPr>
          <p:spPr bwMode="auto">
            <a:xfrm>
              <a:off x="2006424" y="4746765"/>
              <a:ext cx="130151" cy="116703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6"/>
            <p:cNvSpPr/>
            <p:nvPr/>
          </p:nvSpPr>
          <p:spPr bwMode="auto">
            <a:xfrm>
              <a:off x="1921153" y="4885910"/>
              <a:ext cx="287229" cy="18403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7"/>
            <p:cNvSpPr/>
            <p:nvPr/>
          </p:nvSpPr>
          <p:spPr bwMode="auto">
            <a:xfrm>
              <a:off x="2006424" y="4733299"/>
              <a:ext cx="130151" cy="116703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8"/>
            <p:cNvSpPr/>
            <p:nvPr/>
          </p:nvSpPr>
          <p:spPr bwMode="auto">
            <a:xfrm>
              <a:off x="1921153" y="4872444"/>
              <a:ext cx="287229" cy="188520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组合 46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6008308" y="2762066"/>
            <a:ext cx="1258006" cy="1258170"/>
            <a:chOff x="6008308" y="2762066"/>
            <a:chExt cx="1258006" cy="1258170"/>
          </a:xfrm>
        </p:grpSpPr>
        <p:sp>
          <p:nvSpPr>
            <p:cNvPr id="48" name="椭圆 47"/>
            <p:cNvSpPr/>
            <p:nvPr/>
          </p:nvSpPr>
          <p:spPr>
            <a:xfrm>
              <a:off x="6159434" y="3710460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 flipH="1">
              <a:off x="7070101" y="3710460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6008308" y="2762066"/>
              <a:ext cx="1258006" cy="12581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6151799" y="2905576"/>
              <a:ext cx="971023" cy="97115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6275135" y="3028928"/>
              <a:ext cx="724352" cy="724446"/>
            </a:xfrm>
            <a:prstGeom prst="ellipse">
              <a:avLst/>
            </a:prstGeom>
            <a:solidFill>
              <a:srgbClr val="838383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6481357" y="3414791"/>
              <a:ext cx="67196" cy="11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6565743" y="3398641"/>
              <a:ext cx="67196" cy="1344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6651692" y="3376239"/>
              <a:ext cx="67196" cy="1568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6735037" y="3348628"/>
              <a:ext cx="67196" cy="1844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3"/>
            <p:cNvSpPr/>
            <p:nvPr/>
          </p:nvSpPr>
          <p:spPr bwMode="auto">
            <a:xfrm>
              <a:off x="6526155" y="3234015"/>
              <a:ext cx="192734" cy="140661"/>
            </a:xfrm>
            <a:custGeom>
              <a:avLst/>
              <a:gdLst>
                <a:gd name="T0" fmla="*/ 94 w 155"/>
                <a:gd name="T1" fmla="*/ 21 h 113"/>
                <a:gd name="T2" fmla="*/ 0 w 155"/>
                <a:gd name="T3" fmla="*/ 72 h 113"/>
                <a:gd name="T4" fmla="*/ 114 w 155"/>
                <a:gd name="T5" fmla="*/ 63 h 113"/>
                <a:gd name="T6" fmla="*/ 122 w 155"/>
                <a:gd name="T7" fmla="*/ 82 h 113"/>
                <a:gd name="T8" fmla="*/ 155 w 155"/>
                <a:gd name="T9" fmla="*/ 0 h 113"/>
                <a:gd name="T10" fmla="*/ 85 w 155"/>
                <a:gd name="T11" fmla="*/ 2 h 113"/>
                <a:gd name="T12" fmla="*/ 94 w 155"/>
                <a:gd name="T13" fmla="*/ 2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113">
                  <a:moveTo>
                    <a:pt x="94" y="21"/>
                  </a:moveTo>
                  <a:cubicBezTo>
                    <a:pt x="85" y="33"/>
                    <a:pt x="53" y="68"/>
                    <a:pt x="0" y="72"/>
                  </a:cubicBezTo>
                  <a:cubicBezTo>
                    <a:pt x="0" y="72"/>
                    <a:pt x="31" y="113"/>
                    <a:pt x="114" y="63"/>
                  </a:cubicBezTo>
                  <a:cubicBezTo>
                    <a:pt x="122" y="82"/>
                    <a:pt x="122" y="82"/>
                    <a:pt x="122" y="82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85" y="2"/>
                    <a:pt x="85" y="2"/>
                    <a:pt x="85" y="2"/>
                  </a:cubicBezTo>
                  <a:lnTo>
                    <a:pt x="94" y="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组合 57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4486122" y="4284451"/>
            <a:ext cx="1258006" cy="1258170"/>
            <a:chOff x="4486122" y="4284451"/>
            <a:chExt cx="1258006" cy="1258170"/>
          </a:xfrm>
        </p:grpSpPr>
        <p:sp>
          <p:nvSpPr>
            <p:cNvPr id="59" name="椭圆 58"/>
            <p:cNvSpPr/>
            <p:nvPr/>
          </p:nvSpPr>
          <p:spPr>
            <a:xfrm>
              <a:off x="5429449" y="4438167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 flipH="1">
              <a:off x="4716456" y="4438167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4486122" y="4284451"/>
              <a:ext cx="1258006" cy="12581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4629613" y="4427961"/>
              <a:ext cx="971023" cy="97115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4752949" y="4551313"/>
              <a:ext cx="724352" cy="724446"/>
            </a:xfrm>
            <a:prstGeom prst="ellipse">
              <a:avLst/>
            </a:prstGeom>
            <a:solidFill>
              <a:srgbClr val="029BAB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Freeform 14"/>
            <p:cNvSpPr/>
            <p:nvPr/>
          </p:nvSpPr>
          <p:spPr bwMode="auto">
            <a:xfrm>
              <a:off x="4967323" y="4759988"/>
              <a:ext cx="340814" cy="340269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15"/>
            <p:cNvSpPr>
              <a:spLocks noEditPoints="1"/>
            </p:cNvSpPr>
            <p:nvPr/>
          </p:nvSpPr>
          <p:spPr bwMode="auto">
            <a:xfrm>
              <a:off x="4957872" y="4745810"/>
              <a:ext cx="162433" cy="161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组合 65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2963931" y="2762066"/>
            <a:ext cx="1258006" cy="1258170"/>
            <a:chOff x="2963931" y="2762066"/>
            <a:chExt cx="1258006" cy="1258170"/>
          </a:xfrm>
        </p:grpSpPr>
        <p:sp>
          <p:nvSpPr>
            <p:cNvPr id="67" name="椭圆 66"/>
            <p:cNvSpPr/>
            <p:nvPr/>
          </p:nvSpPr>
          <p:spPr>
            <a:xfrm>
              <a:off x="3117744" y="3710460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 flipH="1">
              <a:off x="3986471" y="3710460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2963931" y="2762066"/>
              <a:ext cx="1258006" cy="12581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>
              <a:off x="3107422" y="2905576"/>
              <a:ext cx="971023" cy="97115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230758" y="3028928"/>
              <a:ext cx="724352" cy="724446"/>
            </a:xfrm>
            <a:prstGeom prst="ellipse">
              <a:avLst/>
            </a:prstGeom>
            <a:solidFill>
              <a:srgbClr val="838383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2" name="Freeform 502"/>
            <p:cNvSpPr/>
            <p:nvPr/>
          </p:nvSpPr>
          <p:spPr bwMode="auto">
            <a:xfrm>
              <a:off x="3408171" y="3411506"/>
              <a:ext cx="152112" cy="177843"/>
            </a:xfrm>
            <a:custGeom>
              <a:avLst/>
              <a:gdLst>
                <a:gd name="T0" fmla="*/ 2 w 30"/>
                <a:gd name="T1" fmla="*/ 0 h 35"/>
                <a:gd name="T2" fmla="*/ 28 w 30"/>
                <a:gd name="T3" fmla="*/ 0 h 35"/>
                <a:gd name="T4" fmla="*/ 30 w 30"/>
                <a:gd name="T5" fmla="*/ 1 h 35"/>
                <a:gd name="T6" fmla="*/ 28 w 30"/>
                <a:gd name="T7" fmla="*/ 3 h 35"/>
                <a:gd name="T8" fmla="*/ 3 w 30"/>
                <a:gd name="T9" fmla="*/ 3 h 35"/>
                <a:gd name="T10" fmla="*/ 3 w 30"/>
                <a:gd name="T11" fmla="*/ 33 h 35"/>
                <a:gd name="T12" fmla="*/ 2 w 30"/>
                <a:gd name="T13" fmla="*/ 35 h 35"/>
                <a:gd name="T14" fmla="*/ 0 w 30"/>
                <a:gd name="T15" fmla="*/ 33 h 35"/>
                <a:gd name="T16" fmla="*/ 0 w 30"/>
                <a:gd name="T17" fmla="*/ 1 h 35"/>
                <a:gd name="T18" fmla="*/ 2 w 30"/>
                <a:gd name="T1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5">
                  <a:moveTo>
                    <a:pt x="2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0" y="1"/>
                    <a:pt x="30" y="1"/>
                  </a:cubicBezTo>
                  <a:cubicBezTo>
                    <a:pt x="30" y="2"/>
                    <a:pt x="29" y="3"/>
                    <a:pt x="28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3" y="34"/>
                    <a:pt x="3" y="35"/>
                    <a:pt x="2" y="35"/>
                  </a:cubicBezTo>
                  <a:cubicBezTo>
                    <a:pt x="1" y="35"/>
                    <a:pt x="0" y="34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Freeform 503"/>
            <p:cNvSpPr/>
            <p:nvPr/>
          </p:nvSpPr>
          <p:spPr bwMode="auto">
            <a:xfrm>
              <a:off x="3423174" y="3203667"/>
              <a:ext cx="55703" cy="197126"/>
            </a:xfrm>
            <a:custGeom>
              <a:avLst/>
              <a:gdLst>
                <a:gd name="T0" fmla="*/ 11 w 11"/>
                <a:gd name="T1" fmla="*/ 34 h 39"/>
                <a:gd name="T2" fmla="*/ 11 w 11"/>
                <a:gd name="T3" fmla="*/ 6 h 39"/>
                <a:gd name="T4" fmla="*/ 5 w 11"/>
                <a:gd name="T5" fmla="*/ 0 h 39"/>
                <a:gd name="T6" fmla="*/ 0 w 11"/>
                <a:gd name="T7" fmla="*/ 6 h 39"/>
                <a:gd name="T8" fmla="*/ 0 w 11"/>
                <a:gd name="T9" fmla="*/ 34 h 39"/>
                <a:gd name="T10" fmla="*/ 5 w 11"/>
                <a:gd name="T11" fmla="*/ 39 h 39"/>
                <a:gd name="T12" fmla="*/ 11 w 11"/>
                <a:gd name="T13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9">
                  <a:moveTo>
                    <a:pt x="11" y="34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11" y="3"/>
                    <a:pt x="9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9" y="39"/>
                    <a:pt x="11" y="37"/>
                    <a:pt x="11" y="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504"/>
            <p:cNvSpPr/>
            <p:nvPr/>
          </p:nvSpPr>
          <p:spPr bwMode="auto">
            <a:xfrm>
              <a:off x="3498163" y="3192953"/>
              <a:ext cx="239950" cy="396396"/>
            </a:xfrm>
            <a:custGeom>
              <a:avLst/>
              <a:gdLst>
                <a:gd name="T0" fmla="*/ 5 w 47"/>
                <a:gd name="T1" fmla="*/ 69 h 78"/>
                <a:gd name="T2" fmla="*/ 6 w 47"/>
                <a:gd name="T3" fmla="*/ 77 h 78"/>
                <a:gd name="T4" fmla="*/ 9 w 47"/>
                <a:gd name="T5" fmla="*/ 78 h 78"/>
                <a:gd name="T6" fmla="*/ 14 w 47"/>
                <a:gd name="T7" fmla="*/ 76 h 78"/>
                <a:gd name="T8" fmla="*/ 26 w 47"/>
                <a:gd name="T9" fmla="*/ 57 h 78"/>
                <a:gd name="T10" fmla="*/ 46 w 47"/>
                <a:gd name="T11" fmla="*/ 57 h 78"/>
                <a:gd name="T12" fmla="*/ 47 w 47"/>
                <a:gd name="T13" fmla="*/ 56 h 78"/>
                <a:gd name="T14" fmla="*/ 47 w 47"/>
                <a:gd name="T15" fmla="*/ 42 h 78"/>
                <a:gd name="T16" fmla="*/ 32 w 47"/>
                <a:gd name="T17" fmla="*/ 19 h 78"/>
                <a:gd name="T18" fmla="*/ 30 w 47"/>
                <a:gd name="T19" fmla="*/ 20 h 78"/>
                <a:gd name="T20" fmla="*/ 35 w 47"/>
                <a:gd name="T21" fmla="*/ 10 h 78"/>
                <a:gd name="T22" fmla="*/ 24 w 47"/>
                <a:gd name="T23" fmla="*/ 0 h 78"/>
                <a:gd name="T24" fmla="*/ 14 w 47"/>
                <a:gd name="T25" fmla="*/ 10 h 78"/>
                <a:gd name="T26" fmla="*/ 24 w 47"/>
                <a:gd name="T27" fmla="*/ 21 h 78"/>
                <a:gd name="T28" fmla="*/ 27 w 47"/>
                <a:gd name="T29" fmla="*/ 20 h 78"/>
                <a:gd name="T30" fmla="*/ 21 w 47"/>
                <a:gd name="T31" fmla="*/ 27 h 78"/>
                <a:gd name="T32" fmla="*/ 5 w 47"/>
                <a:gd name="T33" fmla="*/ 31 h 78"/>
                <a:gd name="T34" fmla="*/ 1 w 47"/>
                <a:gd name="T35" fmla="*/ 34 h 78"/>
                <a:gd name="T36" fmla="*/ 1 w 47"/>
                <a:gd name="T37" fmla="*/ 38 h 78"/>
                <a:gd name="T38" fmla="*/ 6 w 47"/>
                <a:gd name="T39" fmla="*/ 42 h 78"/>
                <a:gd name="T40" fmla="*/ 8 w 47"/>
                <a:gd name="T41" fmla="*/ 42 h 78"/>
                <a:gd name="T42" fmla="*/ 17 w 47"/>
                <a:gd name="T43" fmla="*/ 40 h 78"/>
                <a:gd name="T44" fmla="*/ 17 w 47"/>
                <a:gd name="T45" fmla="*/ 43 h 78"/>
                <a:gd name="T46" fmla="*/ 17 w 47"/>
                <a:gd name="T47" fmla="*/ 47 h 78"/>
                <a:gd name="T48" fmla="*/ 5 w 47"/>
                <a:gd name="T49" fmla="*/ 6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" h="78">
                  <a:moveTo>
                    <a:pt x="5" y="69"/>
                  </a:moveTo>
                  <a:cubicBezTo>
                    <a:pt x="3" y="72"/>
                    <a:pt x="3" y="76"/>
                    <a:pt x="6" y="77"/>
                  </a:cubicBezTo>
                  <a:cubicBezTo>
                    <a:pt x="7" y="78"/>
                    <a:pt x="8" y="78"/>
                    <a:pt x="9" y="78"/>
                  </a:cubicBezTo>
                  <a:cubicBezTo>
                    <a:pt x="11" y="78"/>
                    <a:pt x="13" y="77"/>
                    <a:pt x="14" y="76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47" y="57"/>
                    <a:pt x="47" y="57"/>
                    <a:pt x="47" y="56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7" y="29"/>
                    <a:pt x="41" y="19"/>
                    <a:pt x="32" y="19"/>
                  </a:cubicBezTo>
                  <a:cubicBezTo>
                    <a:pt x="31" y="19"/>
                    <a:pt x="30" y="19"/>
                    <a:pt x="30" y="20"/>
                  </a:cubicBezTo>
                  <a:cubicBezTo>
                    <a:pt x="33" y="18"/>
                    <a:pt x="35" y="14"/>
                    <a:pt x="35" y="10"/>
                  </a:cubicBezTo>
                  <a:cubicBezTo>
                    <a:pt x="35" y="5"/>
                    <a:pt x="30" y="0"/>
                    <a:pt x="24" y="0"/>
                  </a:cubicBezTo>
                  <a:cubicBezTo>
                    <a:pt x="19" y="0"/>
                    <a:pt x="14" y="5"/>
                    <a:pt x="14" y="10"/>
                  </a:cubicBezTo>
                  <a:cubicBezTo>
                    <a:pt x="14" y="16"/>
                    <a:pt x="19" y="21"/>
                    <a:pt x="24" y="21"/>
                  </a:cubicBezTo>
                  <a:cubicBezTo>
                    <a:pt x="25" y="21"/>
                    <a:pt x="26" y="21"/>
                    <a:pt x="27" y="20"/>
                  </a:cubicBezTo>
                  <a:cubicBezTo>
                    <a:pt x="25" y="22"/>
                    <a:pt x="23" y="24"/>
                    <a:pt x="21" y="27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3" y="32"/>
                    <a:pt x="2" y="32"/>
                    <a:pt x="1" y="34"/>
                  </a:cubicBezTo>
                  <a:cubicBezTo>
                    <a:pt x="1" y="35"/>
                    <a:pt x="0" y="37"/>
                    <a:pt x="1" y="38"/>
                  </a:cubicBezTo>
                  <a:cubicBezTo>
                    <a:pt x="1" y="41"/>
                    <a:pt x="4" y="42"/>
                    <a:pt x="6" y="42"/>
                  </a:cubicBezTo>
                  <a:cubicBezTo>
                    <a:pt x="7" y="42"/>
                    <a:pt x="7" y="42"/>
                    <a:pt x="8" y="42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1"/>
                    <a:pt x="17" y="42"/>
                    <a:pt x="17" y="43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5" y="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505"/>
            <p:cNvSpPr/>
            <p:nvPr/>
          </p:nvSpPr>
          <p:spPr bwMode="auto">
            <a:xfrm>
              <a:off x="3641702" y="3366511"/>
              <a:ext cx="130688" cy="152131"/>
            </a:xfrm>
            <a:custGeom>
              <a:avLst/>
              <a:gdLst>
                <a:gd name="T0" fmla="*/ 1 w 26"/>
                <a:gd name="T1" fmla="*/ 27 h 30"/>
                <a:gd name="T2" fmla="*/ 23 w 26"/>
                <a:gd name="T3" fmla="*/ 27 h 30"/>
                <a:gd name="T4" fmla="*/ 23 w 26"/>
                <a:gd name="T5" fmla="*/ 2 h 30"/>
                <a:gd name="T6" fmla="*/ 24 w 26"/>
                <a:gd name="T7" fmla="*/ 0 h 30"/>
                <a:gd name="T8" fmla="*/ 26 w 26"/>
                <a:gd name="T9" fmla="*/ 2 h 30"/>
                <a:gd name="T10" fmla="*/ 26 w 26"/>
                <a:gd name="T11" fmla="*/ 28 h 30"/>
                <a:gd name="T12" fmla="*/ 24 w 26"/>
                <a:gd name="T13" fmla="*/ 30 h 30"/>
                <a:gd name="T14" fmla="*/ 1 w 26"/>
                <a:gd name="T15" fmla="*/ 30 h 30"/>
                <a:gd name="T16" fmla="*/ 0 w 26"/>
                <a:gd name="T17" fmla="*/ 28 h 30"/>
                <a:gd name="T18" fmla="*/ 1 w 26"/>
                <a:gd name="T19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0">
                  <a:moveTo>
                    <a:pt x="1" y="27"/>
                  </a:moveTo>
                  <a:cubicBezTo>
                    <a:pt x="23" y="27"/>
                    <a:pt x="23" y="27"/>
                    <a:pt x="23" y="27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3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5" y="30"/>
                    <a:pt x="24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0"/>
                    <a:pt x="0" y="29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组合 75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7567322" y="4284451"/>
            <a:ext cx="1258006" cy="1258170"/>
            <a:chOff x="7567322" y="4284451"/>
            <a:chExt cx="1258006" cy="1258170"/>
          </a:xfrm>
        </p:grpSpPr>
        <p:sp>
          <p:nvSpPr>
            <p:cNvPr id="77" name="椭圆 76"/>
            <p:cNvSpPr/>
            <p:nvPr/>
          </p:nvSpPr>
          <p:spPr>
            <a:xfrm>
              <a:off x="8511151" y="4438167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 flipH="1">
              <a:off x="7800086" y="4438167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7567322" y="4284451"/>
              <a:ext cx="1258006" cy="12581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7710813" y="4427961"/>
              <a:ext cx="971023" cy="97115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7834149" y="4551313"/>
              <a:ext cx="724352" cy="724446"/>
            </a:xfrm>
            <a:prstGeom prst="ellipse">
              <a:avLst/>
            </a:prstGeom>
            <a:solidFill>
              <a:srgbClr val="029BAB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2" name="Freeform 42"/>
            <p:cNvSpPr/>
            <p:nvPr/>
          </p:nvSpPr>
          <p:spPr bwMode="auto">
            <a:xfrm>
              <a:off x="8052597" y="5077174"/>
              <a:ext cx="59916" cy="29445"/>
            </a:xfrm>
            <a:custGeom>
              <a:avLst/>
              <a:gdLst>
                <a:gd name="T0" fmla="*/ 8 w 8"/>
                <a:gd name="T1" fmla="*/ 0 h 4"/>
                <a:gd name="T2" fmla="*/ 1 w 8"/>
                <a:gd name="T3" fmla="*/ 0 h 4"/>
                <a:gd name="T4" fmla="*/ 0 w 8"/>
                <a:gd name="T5" fmla="*/ 0 h 4"/>
                <a:gd name="T6" fmla="*/ 0 w 8"/>
                <a:gd name="T7" fmla="*/ 4 h 4"/>
                <a:gd name="T8" fmla="*/ 1 w 8"/>
                <a:gd name="T9" fmla="*/ 4 h 4"/>
                <a:gd name="T10" fmla="*/ 8 w 8"/>
                <a:gd name="T11" fmla="*/ 4 h 4"/>
                <a:gd name="T12" fmla="*/ 8 w 8"/>
                <a:gd name="T13" fmla="*/ 4 h 4"/>
                <a:gd name="T14" fmla="*/ 8 w 8"/>
                <a:gd name="T15" fmla="*/ 0 h 4"/>
                <a:gd name="T16" fmla="*/ 8 w 8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4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Freeform 43"/>
            <p:cNvSpPr/>
            <p:nvPr/>
          </p:nvSpPr>
          <p:spPr bwMode="auto">
            <a:xfrm>
              <a:off x="8133484" y="5038895"/>
              <a:ext cx="68904" cy="67724"/>
            </a:xfrm>
            <a:custGeom>
              <a:avLst/>
              <a:gdLst>
                <a:gd name="T0" fmla="*/ 8 w 9"/>
                <a:gd name="T1" fmla="*/ 0 h 9"/>
                <a:gd name="T2" fmla="*/ 1 w 9"/>
                <a:gd name="T3" fmla="*/ 0 h 9"/>
                <a:gd name="T4" fmla="*/ 0 w 9"/>
                <a:gd name="T5" fmla="*/ 1 h 9"/>
                <a:gd name="T6" fmla="*/ 0 w 9"/>
                <a:gd name="T7" fmla="*/ 9 h 9"/>
                <a:gd name="T8" fmla="*/ 1 w 9"/>
                <a:gd name="T9" fmla="*/ 9 h 9"/>
                <a:gd name="T10" fmla="*/ 8 w 9"/>
                <a:gd name="T11" fmla="*/ 9 h 9"/>
                <a:gd name="T12" fmla="*/ 9 w 9"/>
                <a:gd name="T13" fmla="*/ 9 h 9"/>
                <a:gd name="T14" fmla="*/ 9 w 9"/>
                <a:gd name="T15" fmla="*/ 1 h 9"/>
                <a:gd name="T16" fmla="*/ 8 w 9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Freeform 44"/>
            <p:cNvSpPr/>
            <p:nvPr/>
          </p:nvSpPr>
          <p:spPr bwMode="auto">
            <a:xfrm>
              <a:off x="8226354" y="4968226"/>
              <a:ext cx="59916" cy="138393"/>
            </a:xfrm>
            <a:custGeom>
              <a:avLst/>
              <a:gdLst>
                <a:gd name="T0" fmla="*/ 7 w 8"/>
                <a:gd name="T1" fmla="*/ 0 h 19"/>
                <a:gd name="T2" fmla="*/ 0 w 8"/>
                <a:gd name="T3" fmla="*/ 0 h 19"/>
                <a:gd name="T4" fmla="*/ 0 w 8"/>
                <a:gd name="T5" fmla="*/ 1 h 19"/>
                <a:gd name="T6" fmla="*/ 0 w 8"/>
                <a:gd name="T7" fmla="*/ 19 h 19"/>
                <a:gd name="T8" fmla="*/ 0 w 8"/>
                <a:gd name="T9" fmla="*/ 19 h 19"/>
                <a:gd name="T10" fmla="*/ 7 w 8"/>
                <a:gd name="T11" fmla="*/ 19 h 19"/>
                <a:gd name="T12" fmla="*/ 8 w 8"/>
                <a:gd name="T13" fmla="*/ 19 h 19"/>
                <a:gd name="T14" fmla="*/ 8 w 8"/>
                <a:gd name="T15" fmla="*/ 1 h 19"/>
                <a:gd name="T16" fmla="*/ 7 w 8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9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0"/>
                    <a:pt x="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5" name="Freeform 45"/>
            <p:cNvSpPr/>
            <p:nvPr/>
          </p:nvSpPr>
          <p:spPr bwMode="auto">
            <a:xfrm>
              <a:off x="8310237" y="4900501"/>
              <a:ext cx="65908" cy="206118"/>
            </a:xfrm>
            <a:custGeom>
              <a:avLst/>
              <a:gdLst>
                <a:gd name="T0" fmla="*/ 8 w 9"/>
                <a:gd name="T1" fmla="*/ 0 h 28"/>
                <a:gd name="T2" fmla="*/ 1 w 9"/>
                <a:gd name="T3" fmla="*/ 0 h 28"/>
                <a:gd name="T4" fmla="*/ 0 w 9"/>
                <a:gd name="T5" fmla="*/ 1 h 28"/>
                <a:gd name="T6" fmla="*/ 0 w 9"/>
                <a:gd name="T7" fmla="*/ 28 h 28"/>
                <a:gd name="T8" fmla="*/ 1 w 9"/>
                <a:gd name="T9" fmla="*/ 28 h 28"/>
                <a:gd name="T10" fmla="*/ 8 w 9"/>
                <a:gd name="T11" fmla="*/ 28 h 28"/>
                <a:gd name="T12" fmla="*/ 9 w 9"/>
                <a:gd name="T13" fmla="*/ 28 h 28"/>
                <a:gd name="T14" fmla="*/ 9 w 9"/>
                <a:gd name="T15" fmla="*/ 1 h 28"/>
                <a:gd name="T16" fmla="*/ 8 w 9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8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1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8"/>
                    <a:pt x="9" y="28"/>
                    <a:pt x="9" y="28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Freeform 46"/>
            <p:cNvSpPr/>
            <p:nvPr/>
          </p:nvSpPr>
          <p:spPr bwMode="auto">
            <a:xfrm>
              <a:off x="8142472" y="4688494"/>
              <a:ext cx="68904" cy="79503"/>
            </a:xfrm>
            <a:custGeom>
              <a:avLst/>
              <a:gdLst>
                <a:gd name="T0" fmla="*/ 5 w 9"/>
                <a:gd name="T1" fmla="*/ 10 h 11"/>
                <a:gd name="T2" fmla="*/ 8 w 9"/>
                <a:gd name="T3" fmla="*/ 4 h 11"/>
                <a:gd name="T4" fmla="*/ 5 w 9"/>
                <a:gd name="T5" fmla="*/ 0 h 11"/>
                <a:gd name="T6" fmla="*/ 0 w 9"/>
                <a:gd name="T7" fmla="*/ 4 h 11"/>
                <a:gd name="T8" fmla="*/ 5 w 9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1">
                  <a:moveTo>
                    <a:pt x="5" y="10"/>
                  </a:moveTo>
                  <a:cubicBezTo>
                    <a:pt x="8" y="10"/>
                    <a:pt x="8" y="7"/>
                    <a:pt x="8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1" y="8"/>
                    <a:pt x="4" y="11"/>
                    <a:pt x="5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7" name="Freeform 47"/>
            <p:cNvSpPr/>
            <p:nvPr/>
          </p:nvSpPr>
          <p:spPr bwMode="auto">
            <a:xfrm>
              <a:off x="8034623" y="4909335"/>
              <a:ext cx="107849" cy="129560"/>
            </a:xfrm>
            <a:custGeom>
              <a:avLst/>
              <a:gdLst>
                <a:gd name="T0" fmla="*/ 12 w 14"/>
                <a:gd name="T1" fmla="*/ 1 h 18"/>
                <a:gd name="T2" fmla="*/ 10 w 14"/>
                <a:gd name="T3" fmla="*/ 0 h 18"/>
                <a:gd name="T4" fmla="*/ 8 w 14"/>
                <a:gd name="T5" fmla="*/ 6 h 18"/>
                <a:gd name="T6" fmla="*/ 1 w 14"/>
                <a:gd name="T7" fmla="*/ 14 h 18"/>
                <a:gd name="T8" fmla="*/ 1 w 14"/>
                <a:gd name="T9" fmla="*/ 17 h 18"/>
                <a:gd name="T10" fmla="*/ 4 w 14"/>
                <a:gd name="T11" fmla="*/ 17 h 18"/>
                <a:gd name="T12" fmla="*/ 12 w 14"/>
                <a:gd name="T13" fmla="*/ 9 h 18"/>
                <a:gd name="T14" fmla="*/ 13 w 14"/>
                <a:gd name="T15" fmla="*/ 8 h 18"/>
                <a:gd name="T16" fmla="*/ 14 w 14"/>
                <a:gd name="T17" fmla="*/ 3 h 18"/>
                <a:gd name="T18" fmla="*/ 12 w 14"/>
                <a:gd name="T1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8">
                  <a:moveTo>
                    <a:pt x="12" y="1"/>
                  </a:moveTo>
                  <a:cubicBezTo>
                    <a:pt x="11" y="1"/>
                    <a:pt x="10" y="0"/>
                    <a:pt x="10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2" y="18"/>
                    <a:pt x="4" y="18"/>
                    <a:pt x="4" y="17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3" y="8"/>
                    <a:pt x="13" y="8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2"/>
                    <a:pt x="13" y="2"/>
                    <a:pt x="1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8" name="Freeform 48"/>
            <p:cNvSpPr/>
            <p:nvPr/>
          </p:nvSpPr>
          <p:spPr bwMode="auto">
            <a:xfrm>
              <a:off x="8187409" y="4767997"/>
              <a:ext cx="98862" cy="58891"/>
            </a:xfrm>
            <a:custGeom>
              <a:avLst/>
              <a:gdLst>
                <a:gd name="T0" fmla="*/ 6 w 13"/>
                <a:gd name="T1" fmla="*/ 8 h 8"/>
                <a:gd name="T2" fmla="*/ 12 w 13"/>
                <a:gd name="T3" fmla="*/ 4 h 8"/>
                <a:gd name="T4" fmla="*/ 12 w 13"/>
                <a:gd name="T5" fmla="*/ 1 h 8"/>
                <a:gd name="T6" fmla="*/ 10 w 13"/>
                <a:gd name="T7" fmla="*/ 1 h 8"/>
                <a:gd name="T8" fmla="*/ 5 w 13"/>
                <a:gd name="T9" fmla="*/ 4 h 8"/>
                <a:gd name="T10" fmla="*/ 1 w 13"/>
                <a:gd name="T11" fmla="*/ 3 h 8"/>
                <a:gd name="T12" fmla="*/ 1 w 13"/>
                <a:gd name="T13" fmla="*/ 5 h 8"/>
                <a:gd name="T14" fmla="*/ 0 w 13"/>
                <a:gd name="T15" fmla="*/ 7 h 8"/>
                <a:gd name="T16" fmla="*/ 5 w 13"/>
                <a:gd name="T17" fmla="*/ 8 h 8"/>
                <a:gd name="T18" fmla="*/ 6 w 13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8">
                  <a:moveTo>
                    <a:pt x="6" y="8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3" y="3"/>
                    <a:pt x="13" y="2"/>
                    <a:pt x="12" y="1"/>
                  </a:cubicBezTo>
                  <a:cubicBezTo>
                    <a:pt x="12" y="1"/>
                    <a:pt x="11" y="0"/>
                    <a:pt x="10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1" y="5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9" name="Freeform 49"/>
            <p:cNvSpPr/>
            <p:nvPr/>
          </p:nvSpPr>
          <p:spPr bwMode="auto">
            <a:xfrm>
              <a:off x="8028631" y="4767997"/>
              <a:ext cx="173757" cy="256175"/>
            </a:xfrm>
            <a:custGeom>
              <a:avLst/>
              <a:gdLst>
                <a:gd name="T0" fmla="*/ 18 w 23"/>
                <a:gd name="T1" fmla="*/ 17 h 35"/>
                <a:gd name="T2" fmla="*/ 21 w 23"/>
                <a:gd name="T3" fmla="*/ 5 h 35"/>
                <a:gd name="T4" fmla="*/ 21 w 23"/>
                <a:gd name="T5" fmla="*/ 2 h 35"/>
                <a:gd name="T6" fmla="*/ 20 w 23"/>
                <a:gd name="T7" fmla="*/ 2 h 35"/>
                <a:gd name="T8" fmla="*/ 19 w 23"/>
                <a:gd name="T9" fmla="*/ 7 h 35"/>
                <a:gd name="T10" fmla="*/ 20 w 23"/>
                <a:gd name="T11" fmla="*/ 3 h 35"/>
                <a:gd name="T12" fmla="*/ 20 w 23"/>
                <a:gd name="T13" fmla="*/ 2 h 35"/>
                <a:gd name="T14" fmla="*/ 20 w 23"/>
                <a:gd name="T15" fmla="*/ 1 h 35"/>
                <a:gd name="T16" fmla="*/ 19 w 23"/>
                <a:gd name="T17" fmla="*/ 1 h 35"/>
                <a:gd name="T18" fmla="*/ 18 w 23"/>
                <a:gd name="T19" fmla="*/ 2 h 35"/>
                <a:gd name="T20" fmla="*/ 19 w 23"/>
                <a:gd name="T21" fmla="*/ 3 h 35"/>
                <a:gd name="T22" fmla="*/ 18 w 23"/>
                <a:gd name="T23" fmla="*/ 6 h 35"/>
                <a:gd name="T24" fmla="*/ 17 w 23"/>
                <a:gd name="T25" fmla="*/ 0 h 35"/>
                <a:gd name="T26" fmla="*/ 17 w 23"/>
                <a:gd name="T27" fmla="*/ 0 h 35"/>
                <a:gd name="T28" fmla="*/ 17 w 23"/>
                <a:gd name="T29" fmla="*/ 0 h 35"/>
                <a:gd name="T30" fmla="*/ 15 w 23"/>
                <a:gd name="T31" fmla="*/ 0 h 35"/>
                <a:gd name="T32" fmla="*/ 8 w 23"/>
                <a:gd name="T33" fmla="*/ 0 h 35"/>
                <a:gd name="T34" fmla="*/ 1 w 23"/>
                <a:gd name="T35" fmla="*/ 5 h 35"/>
                <a:gd name="T36" fmla="*/ 1 w 23"/>
                <a:gd name="T37" fmla="*/ 8 h 35"/>
                <a:gd name="T38" fmla="*/ 4 w 23"/>
                <a:gd name="T39" fmla="*/ 8 h 35"/>
                <a:gd name="T40" fmla="*/ 4 w 23"/>
                <a:gd name="T41" fmla="*/ 8 h 35"/>
                <a:gd name="T42" fmla="*/ 9 w 23"/>
                <a:gd name="T43" fmla="*/ 4 h 35"/>
                <a:gd name="T44" fmla="*/ 13 w 23"/>
                <a:gd name="T45" fmla="*/ 4 h 35"/>
                <a:gd name="T46" fmla="*/ 12 w 23"/>
                <a:gd name="T47" fmla="*/ 4 h 35"/>
                <a:gd name="T48" fmla="*/ 9 w 23"/>
                <a:gd name="T49" fmla="*/ 15 h 35"/>
                <a:gd name="T50" fmla="*/ 10 w 23"/>
                <a:gd name="T51" fmla="*/ 16 h 35"/>
                <a:gd name="T52" fmla="*/ 14 w 23"/>
                <a:gd name="T53" fmla="*/ 20 h 35"/>
                <a:gd name="T54" fmla="*/ 18 w 23"/>
                <a:gd name="T55" fmla="*/ 24 h 35"/>
                <a:gd name="T56" fmla="*/ 17 w 23"/>
                <a:gd name="T57" fmla="*/ 32 h 35"/>
                <a:gd name="T58" fmla="*/ 19 w 23"/>
                <a:gd name="T59" fmla="*/ 35 h 35"/>
                <a:gd name="T60" fmla="*/ 22 w 23"/>
                <a:gd name="T61" fmla="*/ 33 h 35"/>
                <a:gd name="T62" fmla="*/ 23 w 23"/>
                <a:gd name="T63" fmla="*/ 24 h 35"/>
                <a:gd name="T64" fmla="*/ 23 w 23"/>
                <a:gd name="T65" fmla="*/ 22 h 35"/>
                <a:gd name="T66" fmla="*/ 18 w 23"/>
                <a:gd name="T67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35">
                  <a:moveTo>
                    <a:pt x="18" y="17"/>
                  </a:moveTo>
                  <a:cubicBezTo>
                    <a:pt x="19" y="10"/>
                    <a:pt x="21" y="6"/>
                    <a:pt x="21" y="5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5"/>
                    <a:pt x="19" y="7"/>
                    <a:pt x="19" y="7"/>
                  </a:cubicBezTo>
                  <a:cubicBezTo>
                    <a:pt x="19" y="7"/>
                    <a:pt x="20" y="4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19" y="1"/>
                    <a:pt x="19" y="1"/>
                  </a:cubicBezTo>
                  <a:cubicBezTo>
                    <a:pt x="19" y="1"/>
                    <a:pt x="18" y="2"/>
                    <a:pt x="18" y="2"/>
                  </a:cubicBezTo>
                  <a:cubicBezTo>
                    <a:pt x="18" y="2"/>
                    <a:pt x="18" y="2"/>
                    <a:pt x="19" y="3"/>
                  </a:cubicBezTo>
                  <a:cubicBezTo>
                    <a:pt x="19" y="3"/>
                    <a:pt x="18" y="4"/>
                    <a:pt x="18" y="6"/>
                  </a:cubicBezTo>
                  <a:cubicBezTo>
                    <a:pt x="18" y="1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8" y="0"/>
                    <a:pt x="1" y="5"/>
                    <a:pt x="1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2" y="8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9" y="4"/>
                    <a:pt x="9" y="4"/>
                  </a:cubicBezTo>
                  <a:cubicBezTo>
                    <a:pt x="9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7"/>
                    <a:pt x="9" y="13"/>
                    <a:pt x="9" y="15"/>
                  </a:cubicBezTo>
                  <a:cubicBezTo>
                    <a:pt x="9" y="15"/>
                    <a:pt x="10" y="15"/>
                    <a:pt x="10" y="16"/>
                  </a:cubicBezTo>
                  <a:cubicBezTo>
                    <a:pt x="10" y="16"/>
                    <a:pt x="11" y="18"/>
                    <a:pt x="14" y="20"/>
                  </a:cubicBezTo>
                  <a:cubicBezTo>
                    <a:pt x="14" y="20"/>
                    <a:pt x="18" y="24"/>
                    <a:pt x="18" y="24"/>
                  </a:cubicBezTo>
                  <a:cubicBezTo>
                    <a:pt x="18" y="24"/>
                    <a:pt x="17" y="32"/>
                    <a:pt x="17" y="32"/>
                  </a:cubicBezTo>
                  <a:cubicBezTo>
                    <a:pt x="17" y="34"/>
                    <a:pt x="18" y="35"/>
                    <a:pt x="19" y="35"/>
                  </a:cubicBezTo>
                  <a:cubicBezTo>
                    <a:pt x="20" y="35"/>
                    <a:pt x="21" y="35"/>
                    <a:pt x="22" y="33"/>
                  </a:cubicBezTo>
                  <a:cubicBezTo>
                    <a:pt x="22" y="33"/>
                    <a:pt x="23" y="24"/>
                    <a:pt x="23" y="24"/>
                  </a:cubicBezTo>
                  <a:cubicBezTo>
                    <a:pt x="23" y="23"/>
                    <a:pt x="23" y="22"/>
                    <a:pt x="23" y="22"/>
                  </a:cubicBezTo>
                  <a:cubicBezTo>
                    <a:pt x="22" y="21"/>
                    <a:pt x="18" y="17"/>
                    <a:pt x="18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0" name="组合 89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GrpSpPr/>
          <p:nvPr/>
        </p:nvGrpSpPr>
        <p:grpSpPr>
          <a:xfrm>
            <a:off x="9089512" y="2762066"/>
            <a:ext cx="1258006" cy="1258170"/>
            <a:chOff x="9089512" y="2762066"/>
            <a:chExt cx="1258006" cy="1258170"/>
          </a:xfrm>
        </p:grpSpPr>
        <p:sp>
          <p:nvSpPr>
            <p:cNvPr id="91" name="椭圆 90"/>
            <p:cNvSpPr/>
            <p:nvPr/>
          </p:nvSpPr>
          <p:spPr>
            <a:xfrm>
              <a:off x="9241136" y="3710460"/>
              <a:ext cx="75335" cy="753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DFD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9089512" y="2762066"/>
              <a:ext cx="1258006" cy="12581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9233003" y="2905576"/>
              <a:ext cx="971023" cy="97115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4" name="椭圆 93"/>
            <p:cNvSpPr/>
            <p:nvPr/>
          </p:nvSpPr>
          <p:spPr>
            <a:xfrm>
              <a:off x="9356339" y="3028928"/>
              <a:ext cx="724352" cy="724446"/>
            </a:xfrm>
            <a:prstGeom prst="ellipse">
              <a:avLst/>
            </a:prstGeom>
            <a:solidFill>
              <a:srgbClr val="838383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5" name="Freeform 63"/>
            <p:cNvSpPr/>
            <p:nvPr/>
          </p:nvSpPr>
          <p:spPr bwMode="auto">
            <a:xfrm>
              <a:off x="9532733" y="3435802"/>
              <a:ext cx="115214" cy="103706"/>
            </a:xfrm>
            <a:custGeom>
              <a:avLst/>
              <a:gdLst>
                <a:gd name="T0" fmla="*/ 5 w 16"/>
                <a:gd name="T1" fmla="*/ 0 h 14"/>
                <a:gd name="T2" fmla="*/ 0 w 16"/>
                <a:gd name="T3" fmla="*/ 4 h 14"/>
                <a:gd name="T4" fmla="*/ 10 w 16"/>
                <a:gd name="T5" fmla="*/ 14 h 14"/>
                <a:gd name="T6" fmla="*/ 16 w 16"/>
                <a:gd name="T7" fmla="*/ 9 h 14"/>
                <a:gd name="T8" fmla="*/ 5 w 16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4">
                  <a:moveTo>
                    <a:pt x="5" y="0"/>
                  </a:moveTo>
                  <a:cubicBezTo>
                    <a:pt x="1" y="3"/>
                    <a:pt x="0" y="4"/>
                    <a:pt x="0" y="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3" y="11"/>
                    <a:pt x="16" y="9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6" name="Freeform 64"/>
            <p:cNvSpPr/>
            <p:nvPr/>
          </p:nvSpPr>
          <p:spPr bwMode="auto">
            <a:xfrm>
              <a:off x="9590340" y="3375307"/>
              <a:ext cx="313957" cy="118109"/>
            </a:xfrm>
            <a:custGeom>
              <a:avLst/>
              <a:gdLst>
                <a:gd name="T0" fmla="*/ 37 w 44"/>
                <a:gd name="T1" fmla="*/ 4 h 16"/>
                <a:gd name="T2" fmla="*/ 29 w 44"/>
                <a:gd name="T3" fmla="*/ 9 h 16"/>
                <a:gd name="T4" fmla="*/ 18 w 44"/>
                <a:gd name="T5" fmla="*/ 8 h 16"/>
                <a:gd name="T6" fmla="*/ 25 w 44"/>
                <a:gd name="T7" fmla="*/ 7 h 16"/>
                <a:gd name="T8" fmla="*/ 31 w 44"/>
                <a:gd name="T9" fmla="*/ 2 h 16"/>
                <a:gd name="T10" fmla="*/ 20 w 44"/>
                <a:gd name="T11" fmla="*/ 2 h 16"/>
                <a:gd name="T12" fmla="*/ 9 w 44"/>
                <a:gd name="T13" fmla="*/ 2 h 16"/>
                <a:gd name="T14" fmla="*/ 0 w 44"/>
                <a:gd name="T15" fmla="*/ 7 h 16"/>
                <a:gd name="T16" fmla="*/ 9 w 44"/>
                <a:gd name="T17" fmla="*/ 16 h 16"/>
                <a:gd name="T18" fmla="*/ 13 w 44"/>
                <a:gd name="T19" fmla="*/ 14 h 16"/>
                <a:gd name="T20" fmla="*/ 29 w 44"/>
                <a:gd name="T21" fmla="*/ 14 h 16"/>
                <a:gd name="T22" fmla="*/ 44 w 44"/>
                <a:gd name="T23" fmla="*/ 2 h 16"/>
                <a:gd name="T24" fmla="*/ 37 w 44"/>
                <a:gd name="T2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6">
                  <a:moveTo>
                    <a:pt x="37" y="4"/>
                  </a:moveTo>
                  <a:cubicBezTo>
                    <a:pt x="34" y="7"/>
                    <a:pt x="32" y="8"/>
                    <a:pt x="29" y="9"/>
                  </a:cubicBezTo>
                  <a:cubicBezTo>
                    <a:pt x="24" y="10"/>
                    <a:pt x="19" y="9"/>
                    <a:pt x="18" y="8"/>
                  </a:cubicBezTo>
                  <a:cubicBezTo>
                    <a:pt x="15" y="6"/>
                    <a:pt x="18" y="7"/>
                    <a:pt x="25" y="7"/>
                  </a:cubicBezTo>
                  <a:cubicBezTo>
                    <a:pt x="32" y="6"/>
                    <a:pt x="31" y="2"/>
                    <a:pt x="31" y="2"/>
                  </a:cubicBezTo>
                  <a:cubicBezTo>
                    <a:pt x="29" y="2"/>
                    <a:pt x="27" y="2"/>
                    <a:pt x="20" y="2"/>
                  </a:cubicBezTo>
                  <a:cubicBezTo>
                    <a:pt x="17" y="2"/>
                    <a:pt x="12" y="1"/>
                    <a:pt x="9" y="2"/>
                  </a:cubicBezTo>
                  <a:cubicBezTo>
                    <a:pt x="6" y="2"/>
                    <a:pt x="4" y="5"/>
                    <a:pt x="0" y="7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1" y="15"/>
                    <a:pt x="12" y="14"/>
                    <a:pt x="13" y="14"/>
                  </a:cubicBezTo>
                  <a:cubicBezTo>
                    <a:pt x="16" y="14"/>
                    <a:pt x="23" y="15"/>
                    <a:pt x="29" y="14"/>
                  </a:cubicBezTo>
                  <a:cubicBezTo>
                    <a:pt x="40" y="9"/>
                    <a:pt x="44" y="2"/>
                    <a:pt x="44" y="2"/>
                  </a:cubicBezTo>
                  <a:cubicBezTo>
                    <a:pt x="44" y="2"/>
                    <a:pt x="41" y="0"/>
                    <a:pt x="37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7" name="Freeform 65"/>
            <p:cNvSpPr>
              <a:spLocks noEditPoints="1"/>
            </p:cNvSpPr>
            <p:nvPr/>
          </p:nvSpPr>
          <p:spPr bwMode="auto">
            <a:xfrm>
              <a:off x="9633545" y="3242794"/>
              <a:ext cx="270752" cy="118109"/>
            </a:xfrm>
            <a:custGeom>
              <a:avLst/>
              <a:gdLst>
                <a:gd name="T0" fmla="*/ 38 w 38"/>
                <a:gd name="T1" fmla="*/ 0 h 16"/>
                <a:gd name="T2" fmla="*/ 34 w 38"/>
                <a:gd name="T3" fmla="*/ 0 h 16"/>
                <a:gd name="T4" fmla="*/ 34 w 38"/>
                <a:gd name="T5" fmla="*/ 6 h 16"/>
                <a:gd name="T6" fmla="*/ 32 w 38"/>
                <a:gd name="T7" fmla="*/ 6 h 16"/>
                <a:gd name="T8" fmla="*/ 32 w 38"/>
                <a:gd name="T9" fmla="*/ 0 h 16"/>
                <a:gd name="T10" fmla="*/ 28 w 38"/>
                <a:gd name="T11" fmla="*/ 0 h 16"/>
                <a:gd name="T12" fmla="*/ 28 w 38"/>
                <a:gd name="T13" fmla="*/ 6 h 16"/>
                <a:gd name="T14" fmla="*/ 12 w 38"/>
                <a:gd name="T15" fmla="*/ 6 h 16"/>
                <a:gd name="T16" fmla="*/ 12 w 38"/>
                <a:gd name="T17" fmla="*/ 3 h 16"/>
                <a:gd name="T18" fmla="*/ 12 w 38"/>
                <a:gd name="T19" fmla="*/ 1 h 16"/>
                <a:gd name="T20" fmla="*/ 11 w 38"/>
                <a:gd name="T21" fmla="*/ 0 h 16"/>
                <a:gd name="T22" fmla="*/ 9 w 38"/>
                <a:gd name="T23" fmla="*/ 0 h 16"/>
                <a:gd name="T24" fmla="*/ 3 w 38"/>
                <a:gd name="T25" fmla="*/ 0 h 16"/>
                <a:gd name="T26" fmla="*/ 1 w 38"/>
                <a:gd name="T27" fmla="*/ 0 h 16"/>
                <a:gd name="T28" fmla="*/ 0 w 38"/>
                <a:gd name="T29" fmla="*/ 2 h 16"/>
                <a:gd name="T30" fmla="*/ 0 w 38"/>
                <a:gd name="T31" fmla="*/ 3 h 16"/>
                <a:gd name="T32" fmla="*/ 0 w 38"/>
                <a:gd name="T33" fmla="*/ 13 h 16"/>
                <a:gd name="T34" fmla="*/ 0 w 38"/>
                <a:gd name="T35" fmla="*/ 15 h 16"/>
                <a:gd name="T36" fmla="*/ 2 w 38"/>
                <a:gd name="T37" fmla="*/ 16 h 16"/>
                <a:gd name="T38" fmla="*/ 3 w 38"/>
                <a:gd name="T39" fmla="*/ 16 h 16"/>
                <a:gd name="T40" fmla="*/ 9 w 38"/>
                <a:gd name="T41" fmla="*/ 16 h 16"/>
                <a:gd name="T42" fmla="*/ 11 w 38"/>
                <a:gd name="T43" fmla="*/ 16 h 16"/>
                <a:gd name="T44" fmla="*/ 12 w 38"/>
                <a:gd name="T45" fmla="*/ 14 h 16"/>
                <a:gd name="T46" fmla="*/ 12 w 38"/>
                <a:gd name="T47" fmla="*/ 13 h 16"/>
                <a:gd name="T48" fmla="*/ 12 w 38"/>
                <a:gd name="T49" fmla="*/ 10 h 16"/>
                <a:gd name="T50" fmla="*/ 38 w 38"/>
                <a:gd name="T51" fmla="*/ 10 h 16"/>
                <a:gd name="T52" fmla="*/ 38 w 38"/>
                <a:gd name="T53" fmla="*/ 0 h 16"/>
                <a:gd name="T54" fmla="*/ 3 w 38"/>
                <a:gd name="T55" fmla="*/ 3 h 16"/>
                <a:gd name="T56" fmla="*/ 9 w 38"/>
                <a:gd name="T57" fmla="*/ 3 h 16"/>
                <a:gd name="T58" fmla="*/ 9 w 38"/>
                <a:gd name="T59" fmla="*/ 13 h 16"/>
                <a:gd name="T60" fmla="*/ 3 w 38"/>
                <a:gd name="T61" fmla="*/ 13 h 16"/>
                <a:gd name="T62" fmla="*/ 3 w 38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" h="16">
                  <a:moveTo>
                    <a:pt x="38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6"/>
                    <a:pt x="2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0" y="16"/>
                    <a:pt x="11" y="16"/>
                    <a:pt x="11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38" y="10"/>
                    <a:pt x="38" y="10"/>
                    <a:pt x="38" y="10"/>
                  </a:cubicBezTo>
                  <a:lnTo>
                    <a:pt x="38" y="0"/>
                  </a:lnTo>
                  <a:close/>
                  <a:moveTo>
                    <a:pt x="3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3" y="13"/>
                    <a:pt x="3" y="13"/>
                    <a:pt x="3" y="13"/>
                  </a:cubicBezTo>
                  <a:lnTo>
                    <a:pt x="3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8" name="文本框 97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1145955" y="5844552"/>
            <a:ext cx="1620957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29BAB"/>
                </a:solidFill>
                <a:sym typeface="+mn-lt"/>
              </a:rPr>
              <a:t>团队协作</a:t>
            </a:r>
          </a:p>
        </p:txBody>
      </p:sp>
      <p:sp>
        <p:nvSpPr>
          <p:cNvPr id="99" name="文本框 98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4173538" y="5801826"/>
            <a:ext cx="1620957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29BAB"/>
                </a:solidFill>
                <a:sym typeface="+mn-lt"/>
              </a:rPr>
              <a:t>创新能力</a:t>
            </a:r>
          </a:p>
        </p:txBody>
      </p:sp>
      <p:sp>
        <p:nvSpPr>
          <p:cNvPr id="100" name="文本框 99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7538095" y="5759305"/>
            <a:ext cx="126188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29BAB"/>
                </a:solidFill>
                <a:sym typeface="+mn-lt"/>
              </a:rPr>
              <a:t>执行力</a:t>
            </a:r>
          </a:p>
        </p:txBody>
      </p:sp>
      <p:sp>
        <p:nvSpPr>
          <p:cNvPr id="101" name="文本框 100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2823542" y="1858254"/>
            <a:ext cx="126188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828282"/>
                </a:solidFill>
                <a:sym typeface="+mn-lt"/>
              </a:rPr>
              <a:t>领导力</a:t>
            </a:r>
          </a:p>
        </p:txBody>
      </p:sp>
      <p:sp>
        <p:nvSpPr>
          <p:cNvPr id="102" name="文本框 101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5671590" y="1815528"/>
            <a:ext cx="1620957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828282"/>
                </a:solidFill>
                <a:sym typeface="+mn-lt"/>
              </a:rPr>
              <a:t>专业技能</a:t>
            </a:r>
          </a:p>
        </p:txBody>
      </p:sp>
      <p:sp>
        <p:nvSpPr>
          <p:cNvPr id="103" name="文本框 102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/>
          <p:cNvSpPr txBox="1"/>
          <p:nvPr/>
        </p:nvSpPr>
        <p:spPr>
          <a:xfrm>
            <a:off x="8958443" y="1771476"/>
            <a:ext cx="1620957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828282"/>
                </a:solidFill>
                <a:sym typeface="+mn-lt"/>
              </a:rPr>
              <a:t>协调能力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MH_SubTitle_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专业技能 </a:t>
            </a:r>
            <a:r>
              <a:rPr lang="en-US" altLang="zh-CN" dirty="0"/>
              <a:t>| Professional Skills</a:t>
            </a:r>
            <a:endParaRPr lang="zh-CN" altLang="en-US" dirty="0" smtClean="0"/>
          </a:p>
        </p:txBody>
      </p:sp>
      <p:sp>
        <p:nvSpPr>
          <p:cNvPr id="44" name="矩形 43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 flipV="1">
            <a:off x="745198" y="2274534"/>
            <a:ext cx="4015948" cy="46236"/>
          </a:xfrm>
          <a:custGeom>
            <a:avLst/>
            <a:gdLst>
              <a:gd name="connsiteX0" fmla="*/ 0 w 2648607"/>
              <a:gd name="connsiteY0" fmla="*/ 0 h 0"/>
              <a:gd name="connsiteX1" fmla="*/ 2648607 w 26486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48607">
                <a:moveTo>
                  <a:pt x="0" y="0"/>
                </a:moveTo>
                <a:lnTo>
                  <a:pt x="2648607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任意多边形 46"/>
          <p:cNvSpPr/>
          <p:nvPr/>
        </p:nvSpPr>
        <p:spPr>
          <a:xfrm flipV="1">
            <a:off x="745198" y="4640973"/>
            <a:ext cx="4015948" cy="46236"/>
          </a:xfrm>
          <a:custGeom>
            <a:avLst/>
            <a:gdLst>
              <a:gd name="connsiteX0" fmla="*/ 0 w 2648607"/>
              <a:gd name="connsiteY0" fmla="*/ 0 h 0"/>
              <a:gd name="connsiteX1" fmla="*/ 2648607 w 26486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48607">
                <a:moveTo>
                  <a:pt x="0" y="0"/>
                </a:moveTo>
                <a:lnTo>
                  <a:pt x="2648607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任意多边形 47"/>
          <p:cNvSpPr/>
          <p:nvPr/>
        </p:nvSpPr>
        <p:spPr>
          <a:xfrm flipV="1">
            <a:off x="7058522" y="2309084"/>
            <a:ext cx="4015948" cy="46236"/>
          </a:xfrm>
          <a:custGeom>
            <a:avLst/>
            <a:gdLst>
              <a:gd name="connsiteX0" fmla="*/ 0 w 2648607"/>
              <a:gd name="connsiteY0" fmla="*/ 0 h 0"/>
              <a:gd name="connsiteX1" fmla="*/ 2648607 w 26486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48607">
                <a:moveTo>
                  <a:pt x="0" y="0"/>
                </a:moveTo>
                <a:lnTo>
                  <a:pt x="2648607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任意多边形 48"/>
          <p:cNvSpPr/>
          <p:nvPr/>
        </p:nvSpPr>
        <p:spPr>
          <a:xfrm flipV="1">
            <a:off x="7058522" y="4775299"/>
            <a:ext cx="4015948" cy="46236"/>
          </a:xfrm>
          <a:custGeom>
            <a:avLst/>
            <a:gdLst>
              <a:gd name="connsiteX0" fmla="*/ 0 w 2648607"/>
              <a:gd name="connsiteY0" fmla="*/ 0 h 0"/>
              <a:gd name="connsiteX1" fmla="*/ 2648607 w 264860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48607">
                <a:moveTo>
                  <a:pt x="0" y="0"/>
                </a:moveTo>
                <a:lnTo>
                  <a:pt x="2648607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5"/>
          <p:cNvSpPr/>
          <p:nvPr/>
        </p:nvSpPr>
        <p:spPr bwMode="auto">
          <a:xfrm>
            <a:off x="6162380" y="1693744"/>
            <a:ext cx="2246047" cy="2247295"/>
          </a:xfrm>
          <a:custGeom>
            <a:avLst/>
            <a:gdLst>
              <a:gd name="T0" fmla="*/ 658 w 1800"/>
              <a:gd name="T1" fmla="*/ 0 h 1801"/>
              <a:gd name="T2" fmla="*/ 1559 w 1800"/>
              <a:gd name="T3" fmla="*/ 241 h 1801"/>
              <a:gd name="T4" fmla="*/ 1800 w 1800"/>
              <a:gd name="T5" fmla="*/ 1140 h 1801"/>
              <a:gd name="T6" fmla="*/ 1140 w 1800"/>
              <a:gd name="T7" fmla="*/ 1801 h 1801"/>
              <a:gd name="T8" fmla="*/ 241 w 1800"/>
              <a:gd name="T9" fmla="*/ 1559 h 1801"/>
              <a:gd name="T10" fmla="*/ 0 w 1800"/>
              <a:gd name="T11" fmla="*/ 658 h 1801"/>
              <a:gd name="T12" fmla="*/ 658 w 1800"/>
              <a:gd name="T13" fmla="*/ 0 h 1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0" h="1801">
                <a:moveTo>
                  <a:pt x="658" y="0"/>
                </a:moveTo>
                <a:lnTo>
                  <a:pt x="1559" y="241"/>
                </a:lnTo>
                <a:lnTo>
                  <a:pt x="1800" y="1140"/>
                </a:lnTo>
                <a:lnTo>
                  <a:pt x="1140" y="1801"/>
                </a:lnTo>
                <a:lnTo>
                  <a:pt x="241" y="1559"/>
                </a:lnTo>
                <a:lnTo>
                  <a:pt x="0" y="658"/>
                </a:lnTo>
                <a:lnTo>
                  <a:pt x="658" y="0"/>
                </a:lnTo>
                <a:close/>
              </a:path>
            </a:pathLst>
          </a:custGeom>
          <a:solidFill>
            <a:srgbClr val="FF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6"/>
          <p:cNvSpPr/>
          <p:nvPr/>
        </p:nvSpPr>
        <p:spPr bwMode="auto">
          <a:xfrm>
            <a:off x="6162380" y="2514799"/>
            <a:ext cx="1422496" cy="1426240"/>
          </a:xfrm>
          <a:custGeom>
            <a:avLst/>
            <a:gdLst>
              <a:gd name="T0" fmla="*/ 1140 w 1140"/>
              <a:gd name="T1" fmla="*/ 1143 h 1143"/>
              <a:gd name="T2" fmla="*/ 241 w 1140"/>
              <a:gd name="T3" fmla="*/ 901 h 1143"/>
              <a:gd name="T4" fmla="*/ 0 w 1140"/>
              <a:gd name="T5" fmla="*/ 0 h 1143"/>
              <a:gd name="T6" fmla="*/ 1140 w 1140"/>
              <a:gd name="T7" fmla="*/ 1143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0" h="1143">
                <a:moveTo>
                  <a:pt x="1140" y="1143"/>
                </a:moveTo>
                <a:lnTo>
                  <a:pt x="241" y="901"/>
                </a:lnTo>
                <a:lnTo>
                  <a:pt x="0" y="0"/>
                </a:lnTo>
                <a:lnTo>
                  <a:pt x="1140" y="1143"/>
                </a:lnTo>
                <a:close/>
              </a:path>
            </a:pathLst>
          </a:custGeom>
          <a:solidFill>
            <a:srgbClr val="FF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7"/>
          <p:cNvSpPr/>
          <p:nvPr/>
        </p:nvSpPr>
        <p:spPr bwMode="auto">
          <a:xfrm>
            <a:off x="6162380" y="1693744"/>
            <a:ext cx="2246047" cy="2247295"/>
          </a:xfrm>
          <a:custGeom>
            <a:avLst/>
            <a:gdLst>
              <a:gd name="T0" fmla="*/ 658 w 1800"/>
              <a:gd name="T1" fmla="*/ 0 h 1801"/>
              <a:gd name="T2" fmla="*/ 1559 w 1800"/>
              <a:gd name="T3" fmla="*/ 241 h 1801"/>
              <a:gd name="T4" fmla="*/ 1800 w 1800"/>
              <a:gd name="T5" fmla="*/ 1140 h 1801"/>
              <a:gd name="T6" fmla="*/ 1140 w 1800"/>
              <a:gd name="T7" fmla="*/ 1801 h 1801"/>
              <a:gd name="T8" fmla="*/ 241 w 1800"/>
              <a:gd name="T9" fmla="*/ 1559 h 1801"/>
              <a:gd name="T10" fmla="*/ 0 w 1800"/>
              <a:gd name="T11" fmla="*/ 658 h 1801"/>
              <a:gd name="T12" fmla="*/ 658 w 1800"/>
              <a:gd name="T13" fmla="*/ 0 h 1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0" h="1801">
                <a:moveTo>
                  <a:pt x="658" y="0"/>
                </a:moveTo>
                <a:lnTo>
                  <a:pt x="1559" y="241"/>
                </a:lnTo>
                <a:lnTo>
                  <a:pt x="1800" y="1140"/>
                </a:lnTo>
                <a:lnTo>
                  <a:pt x="1140" y="1801"/>
                </a:lnTo>
                <a:lnTo>
                  <a:pt x="241" y="1559"/>
                </a:lnTo>
                <a:lnTo>
                  <a:pt x="0" y="658"/>
                </a:lnTo>
                <a:lnTo>
                  <a:pt x="658" y="0"/>
                </a:lnTo>
                <a:close/>
              </a:path>
            </a:pathLst>
          </a:custGeom>
          <a:solidFill>
            <a:srgbClr val="838383"/>
          </a:solidFill>
          <a:ln>
            <a:noFill/>
          </a:ln>
          <a:effectLst>
            <a:outerShdw blurRad="1397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53" name="Freeform 8"/>
          <p:cNvSpPr/>
          <p:nvPr/>
        </p:nvSpPr>
        <p:spPr bwMode="auto">
          <a:xfrm>
            <a:off x="6162380" y="2514799"/>
            <a:ext cx="1422496" cy="1426240"/>
          </a:xfrm>
          <a:custGeom>
            <a:avLst/>
            <a:gdLst>
              <a:gd name="T0" fmla="*/ 1140 w 1140"/>
              <a:gd name="T1" fmla="*/ 1143 h 1143"/>
              <a:gd name="T2" fmla="*/ 241 w 1140"/>
              <a:gd name="T3" fmla="*/ 901 h 1143"/>
              <a:gd name="T4" fmla="*/ 0 w 1140"/>
              <a:gd name="T5" fmla="*/ 0 h 1143"/>
              <a:gd name="T6" fmla="*/ 1140 w 1140"/>
              <a:gd name="T7" fmla="*/ 1143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0" h="1143">
                <a:moveTo>
                  <a:pt x="1140" y="1143"/>
                </a:moveTo>
                <a:lnTo>
                  <a:pt x="241" y="901"/>
                </a:lnTo>
                <a:lnTo>
                  <a:pt x="0" y="0"/>
                </a:lnTo>
                <a:lnTo>
                  <a:pt x="1140" y="1143"/>
                </a:lnTo>
                <a:close/>
              </a:path>
            </a:pathLst>
          </a:custGeom>
          <a:gradFill>
            <a:gsLst>
              <a:gs pos="0">
                <a:srgbClr val="E2DDE1"/>
              </a:gs>
              <a:gs pos="76000">
                <a:schemeClr val="bg1">
                  <a:lumMod val="95000"/>
                </a:schemeClr>
              </a:gs>
            </a:gsLst>
            <a:lin ang="7800000" scaled="0"/>
          </a:gradFill>
          <a:ln w="15875"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8600000" scaled="0"/>
            </a:gradFill>
          </a:ln>
          <a:effectLst>
            <a:outerShdw blurRad="76200" dist="381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54" name="Freeform 9"/>
          <p:cNvSpPr/>
          <p:nvPr/>
        </p:nvSpPr>
        <p:spPr bwMode="auto">
          <a:xfrm>
            <a:off x="3714189" y="4141935"/>
            <a:ext cx="2247295" cy="2243551"/>
          </a:xfrm>
          <a:custGeom>
            <a:avLst/>
            <a:gdLst>
              <a:gd name="T0" fmla="*/ 1141 w 1801"/>
              <a:gd name="T1" fmla="*/ 1798 h 1798"/>
              <a:gd name="T2" fmla="*/ 242 w 1801"/>
              <a:gd name="T3" fmla="*/ 1559 h 1798"/>
              <a:gd name="T4" fmla="*/ 0 w 1801"/>
              <a:gd name="T5" fmla="*/ 658 h 1798"/>
              <a:gd name="T6" fmla="*/ 658 w 1801"/>
              <a:gd name="T7" fmla="*/ 0 h 1798"/>
              <a:gd name="T8" fmla="*/ 1560 w 1801"/>
              <a:gd name="T9" fmla="*/ 239 h 1798"/>
              <a:gd name="T10" fmla="*/ 1801 w 1801"/>
              <a:gd name="T11" fmla="*/ 1140 h 1798"/>
              <a:gd name="T12" fmla="*/ 1141 w 1801"/>
              <a:gd name="T13" fmla="*/ 1798 h 1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1" h="1798">
                <a:moveTo>
                  <a:pt x="1141" y="1798"/>
                </a:moveTo>
                <a:lnTo>
                  <a:pt x="242" y="1559"/>
                </a:lnTo>
                <a:lnTo>
                  <a:pt x="0" y="658"/>
                </a:lnTo>
                <a:lnTo>
                  <a:pt x="658" y="0"/>
                </a:lnTo>
                <a:lnTo>
                  <a:pt x="1560" y="239"/>
                </a:lnTo>
                <a:lnTo>
                  <a:pt x="1801" y="1140"/>
                </a:lnTo>
                <a:lnTo>
                  <a:pt x="1141" y="1798"/>
                </a:lnTo>
                <a:close/>
              </a:path>
            </a:pathLst>
          </a:custGeom>
          <a:solidFill>
            <a:srgbClr val="FF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10"/>
          <p:cNvSpPr/>
          <p:nvPr/>
        </p:nvSpPr>
        <p:spPr bwMode="auto">
          <a:xfrm>
            <a:off x="4535244" y="4141935"/>
            <a:ext cx="1426240" cy="1422496"/>
          </a:xfrm>
          <a:custGeom>
            <a:avLst/>
            <a:gdLst>
              <a:gd name="T0" fmla="*/ 0 w 1143"/>
              <a:gd name="T1" fmla="*/ 0 h 1140"/>
              <a:gd name="T2" fmla="*/ 902 w 1143"/>
              <a:gd name="T3" fmla="*/ 239 h 1140"/>
              <a:gd name="T4" fmla="*/ 1143 w 1143"/>
              <a:gd name="T5" fmla="*/ 1140 h 1140"/>
              <a:gd name="T6" fmla="*/ 0 w 1143"/>
              <a:gd name="T7" fmla="*/ 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3" h="1140">
                <a:moveTo>
                  <a:pt x="0" y="0"/>
                </a:moveTo>
                <a:lnTo>
                  <a:pt x="902" y="239"/>
                </a:lnTo>
                <a:lnTo>
                  <a:pt x="1143" y="1140"/>
                </a:lnTo>
                <a:lnTo>
                  <a:pt x="0" y="0"/>
                </a:lnTo>
                <a:close/>
              </a:path>
            </a:pathLst>
          </a:custGeom>
          <a:solidFill>
            <a:srgbClr val="FF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11"/>
          <p:cNvSpPr/>
          <p:nvPr/>
        </p:nvSpPr>
        <p:spPr bwMode="auto">
          <a:xfrm>
            <a:off x="3714189" y="4141935"/>
            <a:ext cx="2247295" cy="2243551"/>
          </a:xfrm>
          <a:custGeom>
            <a:avLst/>
            <a:gdLst>
              <a:gd name="T0" fmla="*/ 1141 w 1801"/>
              <a:gd name="T1" fmla="*/ 1798 h 1798"/>
              <a:gd name="T2" fmla="*/ 242 w 1801"/>
              <a:gd name="T3" fmla="*/ 1559 h 1798"/>
              <a:gd name="T4" fmla="*/ 0 w 1801"/>
              <a:gd name="T5" fmla="*/ 658 h 1798"/>
              <a:gd name="T6" fmla="*/ 658 w 1801"/>
              <a:gd name="T7" fmla="*/ 0 h 1798"/>
              <a:gd name="T8" fmla="*/ 1560 w 1801"/>
              <a:gd name="T9" fmla="*/ 239 h 1798"/>
              <a:gd name="T10" fmla="*/ 1801 w 1801"/>
              <a:gd name="T11" fmla="*/ 1140 h 1798"/>
              <a:gd name="T12" fmla="*/ 1141 w 1801"/>
              <a:gd name="T13" fmla="*/ 1798 h 1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1" h="1798">
                <a:moveTo>
                  <a:pt x="1141" y="1798"/>
                </a:moveTo>
                <a:lnTo>
                  <a:pt x="242" y="1559"/>
                </a:lnTo>
                <a:lnTo>
                  <a:pt x="0" y="658"/>
                </a:lnTo>
                <a:lnTo>
                  <a:pt x="658" y="0"/>
                </a:lnTo>
                <a:lnTo>
                  <a:pt x="1560" y="239"/>
                </a:lnTo>
                <a:lnTo>
                  <a:pt x="1801" y="1140"/>
                </a:lnTo>
                <a:lnTo>
                  <a:pt x="1141" y="1798"/>
                </a:lnTo>
                <a:close/>
              </a:path>
            </a:pathLst>
          </a:custGeom>
          <a:solidFill>
            <a:srgbClr val="838383"/>
          </a:solidFill>
          <a:ln>
            <a:noFill/>
          </a:ln>
          <a:effectLst>
            <a:outerShdw blurRad="127000" dist="254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57" name="Freeform 12"/>
          <p:cNvSpPr/>
          <p:nvPr/>
        </p:nvSpPr>
        <p:spPr bwMode="auto">
          <a:xfrm>
            <a:off x="4535244" y="4141935"/>
            <a:ext cx="1426240" cy="1422496"/>
          </a:xfrm>
          <a:custGeom>
            <a:avLst/>
            <a:gdLst>
              <a:gd name="T0" fmla="*/ 0 w 1143"/>
              <a:gd name="T1" fmla="*/ 0 h 1140"/>
              <a:gd name="T2" fmla="*/ 902 w 1143"/>
              <a:gd name="T3" fmla="*/ 239 h 1140"/>
              <a:gd name="T4" fmla="*/ 1143 w 1143"/>
              <a:gd name="T5" fmla="*/ 1140 h 1140"/>
              <a:gd name="T6" fmla="*/ 0 w 1143"/>
              <a:gd name="T7" fmla="*/ 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3" h="1140">
                <a:moveTo>
                  <a:pt x="0" y="0"/>
                </a:moveTo>
                <a:lnTo>
                  <a:pt x="902" y="239"/>
                </a:lnTo>
                <a:lnTo>
                  <a:pt x="1143" y="114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2DDE1"/>
              </a:gs>
              <a:gs pos="76000">
                <a:schemeClr val="bg1">
                  <a:lumMod val="95000"/>
                </a:schemeClr>
              </a:gs>
            </a:gsLst>
            <a:lin ang="7800000" scaled="0"/>
          </a:gradFill>
          <a:ln w="15875"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8600000" scaled="0"/>
            </a:gradFill>
          </a:ln>
          <a:effectLst>
            <a:outerShdw blurRad="76200" dist="381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59" name="Freeform 13"/>
          <p:cNvSpPr/>
          <p:nvPr/>
        </p:nvSpPr>
        <p:spPr bwMode="auto">
          <a:xfrm>
            <a:off x="3714189" y="1693744"/>
            <a:ext cx="2247295" cy="2247295"/>
          </a:xfrm>
          <a:custGeom>
            <a:avLst/>
            <a:gdLst>
              <a:gd name="T0" fmla="*/ 0 w 1801"/>
              <a:gd name="T1" fmla="*/ 1140 h 1801"/>
              <a:gd name="T2" fmla="*/ 242 w 1801"/>
              <a:gd name="T3" fmla="*/ 241 h 1801"/>
              <a:gd name="T4" fmla="*/ 1141 w 1801"/>
              <a:gd name="T5" fmla="*/ 0 h 1801"/>
              <a:gd name="T6" fmla="*/ 1801 w 1801"/>
              <a:gd name="T7" fmla="*/ 658 h 1801"/>
              <a:gd name="T8" fmla="*/ 1560 w 1801"/>
              <a:gd name="T9" fmla="*/ 1559 h 1801"/>
              <a:gd name="T10" fmla="*/ 658 w 1801"/>
              <a:gd name="T11" fmla="*/ 1801 h 1801"/>
              <a:gd name="T12" fmla="*/ 0 w 1801"/>
              <a:gd name="T13" fmla="*/ 1140 h 1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1" h="1801">
                <a:moveTo>
                  <a:pt x="0" y="1140"/>
                </a:moveTo>
                <a:lnTo>
                  <a:pt x="242" y="241"/>
                </a:lnTo>
                <a:lnTo>
                  <a:pt x="1141" y="0"/>
                </a:lnTo>
                <a:lnTo>
                  <a:pt x="1801" y="658"/>
                </a:lnTo>
                <a:lnTo>
                  <a:pt x="1560" y="1559"/>
                </a:lnTo>
                <a:lnTo>
                  <a:pt x="658" y="1801"/>
                </a:lnTo>
                <a:lnTo>
                  <a:pt x="0" y="1140"/>
                </a:lnTo>
                <a:close/>
              </a:path>
            </a:pathLst>
          </a:custGeom>
          <a:solidFill>
            <a:srgbClr val="FF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14"/>
          <p:cNvSpPr/>
          <p:nvPr/>
        </p:nvSpPr>
        <p:spPr bwMode="auto">
          <a:xfrm>
            <a:off x="4535244" y="2514799"/>
            <a:ext cx="1426240" cy="1426240"/>
          </a:xfrm>
          <a:custGeom>
            <a:avLst/>
            <a:gdLst>
              <a:gd name="T0" fmla="*/ 1143 w 1143"/>
              <a:gd name="T1" fmla="*/ 0 h 1143"/>
              <a:gd name="T2" fmla="*/ 902 w 1143"/>
              <a:gd name="T3" fmla="*/ 901 h 1143"/>
              <a:gd name="T4" fmla="*/ 0 w 1143"/>
              <a:gd name="T5" fmla="*/ 1143 h 1143"/>
              <a:gd name="T6" fmla="*/ 1143 w 1143"/>
              <a:gd name="T7" fmla="*/ 0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3" h="1143">
                <a:moveTo>
                  <a:pt x="1143" y="0"/>
                </a:moveTo>
                <a:lnTo>
                  <a:pt x="902" y="901"/>
                </a:lnTo>
                <a:lnTo>
                  <a:pt x="0" y="1143"/>
                </a:lnTo>
                <a:lnTo>
                  <a:pt x="1143" y="0"/>
                </a:lnTo>
                <a:close/>
              </a:path>
            </a:pathLst>
          </a:custGeom>
          <a:solidFill>
            <a:srgbClr val="FF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15"/>
          <p:cNvSpPr/>
          <p:nvPr/>
        </p:nvSpPr>
        <p:spPr bwMode="auto">
          <a:xfrm>
            <a:off x="3714189" y="1693744"/>
            <a:ext cx="2247295" cy="2247295"/>
          </a:xfrm>
          <a:custGeom>
            <a:avLst/>
            <a:gdLst>
              <a:gd name="T0" fmla="*/ 0 w 1801"/>
              <a:gd name="T1" fmla="*/ 1140 h 1801"/>
              <a:gd name="T2" fmla="*/ 242 w 1801"/>
              <a:gd name="T3" fmla="*/ 241 h 1801"/>
              <a:gd name="T4" fmla="*/ 1141 w 1801"/>
              <a:gd name="T5" fmla="*/ 0 h 1801"/>
              <a:gd name="T6" fmla="*/ 1801 w 1801"/>
              <a:gd name="T7" fmla="*/ 658 h 1801"/>
              <a:gd name="T8" fmla="*/ 1560 w 1801"/>
              <a:gd name="T9" fmla="*/ 1559 h 1801"/>
              <a:gd name="T10" fmla="*/ 658 w 1801"/>
              <a:gd name="T11" fmla="*/ 1801 h 1801"/>
              <a:gd name="T12" fmla="*/ 0 w 1801"/>
              <a:gd name="T13" fmla="*/ 1140 h 1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1" h="1801">
                <a:moveTo>
                  <a:pt x="0" y="1140"/>
                </a:moveTo>
                <a:lnTo>
                  <a:pt x="242" y="241"/>
                </a:lnTo>
                <a:lnTo>
                  <a:pt x="1141" y="0"/>
                </a:lnTo>
                <a:lnTo>
                  <a:pt x="1801" y="658"/>
                </a:lnTo>
                <a:lnTo>
                  <a:pt x="1560" y="1559"/>
                </a:lnTo>
                <a:lnTo>
                  <a:pt x="658" y="1801"/>
                </a:lnTo>
                <a:lnTo>
                  <a:pt x="0" y="1140"/>
                </a:lnTo>
                <a:close/>
              </a:path>
            </a:pathLst>
          </a:custGeom>
          <a:solidFill>
            <a:srgbClr val="029BAB"/>
          </a:solidFill>
          <a:ln>
            <a:noFill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63" name="Freeform 16"/>
          <p:cNvSpPr/>
          <p:nvPr/>
        </p:nvSpPr>
        <p:spPr bwMode="auto">
          <a:xfrm>
            <a:off x="4535244" y="2514799"/>
            <a:ext cx="1426240" cy="1426240"/>
          </a:xfrm>
          <a:custGeom>
            <a:avLst/>
            <a:gdLst>
              <a:gd name="T0" fmla="*/ 1143 w 1143"/>
              <a:gd name="T1" fmla="*/ 0 h 1143"/>
              <a:gd name="T2" fmla="*/ 902 w 1143"/>
              <a:gd name="T3" fmla="*/ 901 h 1143"/>
              <a:gd name="T4" fmla="*/ 0 w 1143"/>
              <a:gd name="T5" fmla="*/ 1143 h 1143"/>
              <a:gd name="T6" fmla="*/ 1143 w 1143"/>
              <a:gd name="T7" fmla="*/ 0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3" h="1143">
                <a:moveTo>
                  <a:pt x="1143" y="0"/>
                </a:moveTo>
                <a:lnTo>
                  <a:pt x="902" y="901"/>
                </a:lnTo>
                <a:lnTo>
                  <a:pt x="0" y="1143"/>
                </a:lnTo>
                <a:lnTo>
                  <a:pt x="1143" y="0"/>
                </a:lnTo>
                <a:close/>
              </a:path>
            </a:pathLst>
          </a:custGeom>
          <a:gradFill>
            <a:gsLst>
              <a:gs pos="0">
                <a:srgbClr val="E2DDE1"/>
              </a:gs>
              <a:gs pos="76000">
                <a:schemeClr val="bg1">
                  <a:lumMod val="95000"/>
                </a:schemeClr>
              </a:gs>
            </a:gsLst>
            <a:lin ang="7800000" scaled="0"/>
          </a:gradFill>
          <a:ln w="15875"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8600000" scaled="0"/>
            </a:gradFill>
          </a:ln>
          <a:effectLst>
            <a:outerShdw blurRad="76200" dist="381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64" name="Freeform 17"/>
          <p:cNvSpPr/>
          <p:nvPr/>
        </p:nvSpPr>
        <p:spPr bwMode="auto">
          <a:xfrm>
            <a:off x="6162380" y="4141935"/>
            <a:ext cx="2246047" cy="2243551"/>
          </a:xfrm>
          <a:custGeom>
            <a:avLst/>
            <a:gdLst>
              <a:gd name="T0" fmla="*/ 1800 w 1800"/>
              <a:gd name="T1" fmla="*/ 658 h 1798"/>
              <a:gd name="T2" fmla="*/ 1559 w 1800"/>
              <a:gd name="T3" fmla="*/ 1559 h 1798"/>
              <a:gd name="T4" fmla="*/ 658 w 1800"/>
              <a:gd name="T5" fmla="*/ 1798 h 1798"/>
              <a:gd name="T6" fmla="*/ 0 w 1800"/>
              <a:gd name="T7" fmla="*/ 1140 h 1798"/>
              <a:gd name="T8" fmla="*/ 241 w 1800"/>
              <a:gd name="T9" fmla="*/ 239 h 1798"/>
              <a:gd name="T10" fmla="*/ 1140 w 1800"/>
              <a:gd name="T11" fmla="*/ 0 h 1798"/>
              <a:gd name="T12" fmla="*/ 1800 w 1800"/>
              <a:gd name="T13" fmla="*/ 658 h 1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0" h="1798">
                <a:moveTo>
                  <a:pt x="1800" y="658"/>
                </a:moveTo>
                <a:lnTo>
                  <a:pt x="1559" y="1559"/>
                </a:lnTo>
                <a:lnTo>
                  <a:pt x="658" y="1798"/>
                </a:lnTo>
                <a:lnTo>
                  <a:pt x="0" y="1140"/>
                </a:lnTo>
                <a:lnTo>
                  <a:pt x="241" y="239"/>
                </a:lnTo>
                <a:lnTo>
                  <a:pt x="1140" y="0"/>
                </a:lnTo>
                <a:lnTo>
                  <a:pt x="1800" y="658"/>
                </a:lnTo>
                <a:close/>
              </a:path>
            </a:pathLst>
          </a:custGeom>
          <a:solidFill>
            <a:srgbClr val="FF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18"/>
          <p:cNvSpPr/>
          <p:nvPr/>
        </p:nvSpPr>
        <p:spPr bwMode="auto">
          <a:xfrm>
            <a:off x="6162380" y="4141935"/>
            <a:ext cx="1422496" cy="1422496"/>
          </a:xfrm>
          <a:custGeom>
            <a:avLst/>
            <a:gdLst>
              <a:gd name="T0" fmla="*/ 0 w 1140"/>
              <a:gd name="T1" fmla="*/ 1140 h 1140"/>
              <a:gd name="T2" fmla="*/ 241 w 1140"/>
              <a:gd name="T3" fmla="*/ 239 h 1140"/>
              <a:gd name="T4" fmla="*/ 1140 w 1140"/>
              <a:gd name="T5" fmla="*/ 0 h 1140"/>
              <a:gd name="T6" fmla="*/ 0 w 1140"/>
              <a:gd name="T7" fmla="*/ 114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0" h="1140">
                <a:moveTo>
                  <a:pt x="0" y="1140"/>
                </a:moveTo>
                <a:lnTo>
                  <a:pt x="241" y="239"/>
                </a:lnTo>
                <a:lnTo>
                  <a:pt x="1140" y="0"/>
                </a:lnTo>
                <a:lnTo>
                  <a:pt x="0" y="1140"/>
                </a:lnTo>
                <a:close/>
              </a:path>
            </a:pathLst>
          </a:custGeom>
          <a:solidFill>
            <a:srgbClr val="FF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" name="Freeform 19"/>
          <p:cNvSpPr/>
          <p:nvPr/>
        </p:nvSpPr>
        <p:spPr bwMode="auto">
          <a:xfrm>
            <a:off x="6162380" y="4141935"/>
            <a:ext cx="2246047" cy="2243551"/>
          </a:xfrm>
          <a:custGeom>
            <a:avLst/>
            <a:gdLst>
              <a:gd name="T0" fmla="*/ 1800 w 1800"/>
              <a:gd name="T1" fmla="*/ 658 h 1798"/>
              <a:gd name="T2" fmla="*/ 1559 w 1800"/>
              <a:gd name="T3" fmla="*/ 1559 h 1798"/>
              <a:gd name="T4" fmla="*/ 658 w 1800"/>
              <a:gd name="T5" fmla="*/ 1798 h 1798"/>
              <a:gd name="T6" fmla="*/ 0 w 1800"/>
              <a:gd name="T7" fmla="*/ 1140 h 1798"/>
              <a:gd name="T8" fmla="*/ 241 w 1800"/>
              <a:gd name="T9" fmla="*/ 239 h 1798"/>
              <a:gd name="T10" fmla="*/ 1140 w 1800"/>
              <a:gd name="T11" fmla="*/ 0 h 1798"/>
              <a:gd name="T12" fmla="*/ 1800 w 1800"/>
              <a:gd name="T13" fmla="*/ 658 h 1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0" h="1798">
                <a:moveTo>
                  <a:pt x="1800" y="658"/>
                </a:moveTo>
                <a:lnTo>
                  <a:pt x="1559" y="1559"/>
                </a:lnTo>
                <a:lnTo>
                  <a:pt x="658" y="1798"/>
                </a:lnTo>
                <a:lnTo>
                  <a:pt x="0" y="1140"/>
                </a:lnTo>
                <a:lnTo>
                  <a:pt x="241" y="239"/>
                </a:lnTo>
                <a:lnTo>
                  <a:pt x="1140" y="0"/>
                </a:lnTo>
                <a:lnTo>
                  <a:pt x="1800" y="658"/>
                </a:lnTo>
                <a:close/>
              </a:path>
            </a:pathLst>
          </a:custGeom>
          <a:solidFill>
            <a:srgbClr val="029BAB"/>
          </a:solidFill>
          <a:ln>
            <a:noFill/>
          </a:ln>
          <a:effectLst>
            <a:outerShdw blurRad="1397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82" name="Freeform 20"/>
          <p:cNvSpPr/>
          <p:nvPr/>
        </p:nvSpPr>
        <p:spPr bwMode="auto">
          <a:xfrm>
            <a:off x="6162380" y="4141935"/>
            <a:ext cx="1422496" cy="1422496"/>
          </a:xfrm>
          <a:custGeom>
            <a:avLst/>
            <a:gdLst>
              <a:gd name="T0" fmla="*/ 0 w 1140"/>
              <a:gd name="T1" fmla="*/ 1140 h 1140"/>
              <a:gd name="T2" fmla="*/ 241 w 1140"/>
              <a:gd name="T3" fmla="*/ 239 h 1140"/>
              <a:gd name="T4" fmla="*/ 1140 w 1140"/>
              <a:gd name="T5" fmla="*/ 0 h 1140"/>
              <a:gd name="T6" fmla="*/ 0 w 1140"/>
              <a:gd name="T7" fmla="*/ 114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0" h="1140">
                <a:moveTo>
                  <a:pt x="0" y="1140"/>
                </a:moveTo>
                <a:lnTo>
                  <a:pt x="241" y="239"/>
                </a:lnTo>
                <a:lnTo>
                  <a:pt x="1140" y="0"/>
                </a:lnTo>
                <a:lnTo>
                  <a:pt x="0" y="1140"/>
                </a:lnTo>
                <a:close/>
              </a:path>
            </a:pathLst>
          </a:custGeom>
          <a:gradFill>
            <a:gsLst>
              <a:gs pos="0">
                <a:srgbClr val="E2DDE1"/>
              </a:gs>
              <a:gs pos="76000">
                <a:schemeClr val="bg1">
                  <a:lumMod val="95000"/>
                </a:schemeClr>
              </a:gs>
            </a:gsLst>
            <a:lin ang="7800000" scaled="0"/>
          </a:gradFill>
          <a:ln w="15875"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8600000" scaled="0"/>
            </a:gradFill>
          </a:ln>
          <a:effectLst>
            <a:outerShdw blurRad="76200" dist="381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4151431" y="2116697"/>
            <a:ext cx="355239" cy="351577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84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85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86" name="Freeform 18"/>
          <p:cNvSpPr>
            <a:spLocks noEditPoints="1"/>
          </p:cNvSpPr>
          <p:nvPr/>
        </p:nvSpPr>
        <p:spPr bwMode="auto">
          <a:xfrm>
            <a:off x="7619306" y="5618716"/>
            <a:ext cx="337999" cy="336924"/>
          </a:xfrm>
          <a:custGeom>
            <a:avLst/>
            <a:gdLst>
              <a:gd name="T0" fmla="*/ 52 w 341"/>
              <a:gd name="T1" fmla="*/ 0 h 340"/>
              <a:gd name="T2" fmla="*/ 289 w 341"/>
              <a:gd name="T3" fmla="*/ 0 h 340"/>
              <a:gd name="T4" fmla="*/ 341 w 341"/>
              <a:gd name="T5" fmla="*/ 51 h 340"/>
              <a:gd name="T6" fmla="*/ 341 w 341"/>
              <a:gd name="T7" fmla="*/ 289 h 340"/>
              <a:gd name="T8" fmla="*/ 289 w 341"/>
              <a:gd name="T9" fmla="*/ 340 h 340"/>
              <a:gd name="T10" fmla="*/ 52 w 341"/>
              <a:gd name="T11" fmla="*/ 340 h 340"/>
              <a:gd name="T12" fmla="*/ 0 w 341"/>
              <a:gd name="T13" fmla="*/ 289 h 340"/>
              <a:gd name="T14" fmla="*/ 0 w 341"/>
              <a:gd name="T15" fmla="*/ 51 h 340"/>
              <a:gd name="T16" fmla="*/ 52 w 341"/>
              <a:gd name="T17" fmla="*/ 0 h 340"/>
              <a:gd name="T18" fmla="*/ 71 w 341"/>
              <a:gd name="T19" fmla="*/ 37 h 340"/>
              <a:gd name="T20" fmla="*/ 38 w 341"/>
              <a:gd name="T21" fmla="*/ 70 h 340"/>
              <a:gd name="T22" fmla="*/ 38 w 341"/>
              <a:gd name="T23" fmla="*/ 269 h 340"/>
              <a:gd name="T24" fmla="*/ 71 w 341"/>
              <a:gd name="T25" fmla="*/ 302 h 340"/>
              <a:gd name="T26" fmla="*/ 270 w 341"/>
              <a:gd name="T27" fmla="*/ 302 h 340"/>
              <a:gd name="T28" fmla="*/ 303 w 341"/>
              <a:gd name="T29" fmla="*/ 269 h 340"/>
              <a:gd name="T30" fmla="*/ 303 w 341"/>
              <a:gd name="T31" fmla="*/ 70 h 340"/>
              <a:gd name="T32" fmla="*/ 270 w 341"/>
              <a:gd name="T33" fmla="*/ 37 h 340"/>
              <a:gd name="T34" fmla="*/ 71 w 341"/>
              <a:gd name="T35" fmla="*/ 37 h 340"/>
              <a:gd name="T36" fmla="*/ 170 w 341"/>
              <a:gd name="T37" fmla="*/ 244 h 340"/>
              <a:gd name="T38" fmla="*/ 157 w 341"/>
              <a:gd name="T39" fmla="*/ 258 h 340"/>
              <a:gd name="T40" fmla="*/ 157 w 341"/>
              <a:gd name="T41" fmla="*/ 283 h 340"/>
              <a:gd name="T42" fmla="*/ 170 w 341"/>
              <a:gd name="T43" fmla="*/ 296 h 340"/>
              <a:gd name="T44" fmla="*/ 184 w 341"/>
              <a:gd name="T45" fmla="*/ 283 h 340"/>
              <a:gd name="T46" fmla="*/ 184 w 341"/>
              <a:gd name="T47" fmla="*/ 258 h 340"/>
              <a:gd name="T48" fmla="*/ 170 w 341"/>
              <a:gd name="T49" fmla="*/ 244 h 340"/>
              <a:gd name="T50" fmla="*/ 245 w 341"/>
              <a:gd name="T51" fmla="*/ 170 h 340"/>
              <a:gd name="T52" fmla="*/ 259 w 341"/>
              <a:gd name="T53" fmla="*/ 183 h 340"/>
              <a:gd name="T54" fmla="*/ 284 w 341"/>
              <a:gd name="T55" fmla="*/ 183 h 340"/>
              <a:gd name="T56" fmla="*/ 297 w 341"/>
              <a:gd name="T57" fmla="*/ 170 h 340"/>
              <a:gd name="T58" fmla="*/ 284 w 341"/>
              <a:gd name="T59" fmla="*/ 156 h 340"/>
              <a:gd name="T60" fmla="*/ 259 w 341"/>
              <a:gd name="T61" fmla="*/ 156 h 340"/>
              <a:gd name="T62" fmla="*/ 245 w 341"/>
              <a:gd name="T63" fmla="*/ 170 h 340"/>
              <a:gd name="T64" fmla="*/ 170 w 341"/>
              <a:gd name="T65" fmla="*/ 43 h 340"/>
              <a:gd name="T66" fmla="*/ 157 w 341"/>
              <a:gd name="T67" fmla="*/ 57 h 340"/>
              <a:gd name="T68" fmla="*/ 157 w 341"/>
              <a:gd name="T69" fmla="*/ 82 h 340"/>
              <a:gd name="T70" fmla="*/ 170 w 341"/>
              <a:gd name="T71" fmla="*/ 95 h 340"/>
              <a:gd name="T72" fmla="*/ 184 w 341"/>
              <a:gd name="T73" fmla="*/ 82 h 340"/>
              <a:gd name="T74" fmla="*/ 184 w 341"/>
              <a:gd name="T75" fmla="*/ 57 h 340"/>
              <a:gd name="T76" fmla="*/ 170 w 341"/>
              <a:gd name="T77" fmla="*/ 43 h 340"/>
              <a:gd name="T78" fmla="*/ 189 w 341"/>
              <a:gd name="T79" fmla="*/ 172 h 340"/>
              <a:gd name="T80" fmla="*/ 217 w 341"/>
              <a:gd name="T81" fmla="*/ 143 h 340"/>
              <a:gd name="T82" fmla="*/ 217 w 341"/>
              <a:gd name="T83" fmla="*/ 125 h 340"/>
              <a:gd name="T84" fmla="*/ 199 w 341"/>
              <a:gd name="T85" fmla="*/ 125 h 340"/>
              <a:gd name="T86" fmla="*/ 173 w 341"/>
              <a:gd name="T87" fmla="*/ 152 h 340"/>
              <a:gd name="T88" fmla="*/ 170 w 341"/>
              <a:gd name="T89" fmla="*/ 152 h 340"/>
              <a:gd name="T90" fmla="*/ 166 w 341"/>
              <a:gd name="T91" fmla="*/ 152 h 340"/>
              <a:gd name="T92" fmla="*/ 114 w 341"/>
              <a:gd name="T93" fmla="*/ 98 h 340"/>
              <a:gd name="T94" fmla="*/ 101 w 341"/>
              <a:gd name="T95" fmla="*/ 98 h 340"/>
              <a:gd name="T96" fmla="*/ 100 w 341"/>
              <a:gd name="T97" fmla="*/ 111 h 340"/>
              <a:gd name="T98" fmla="*/ 153 w 341"/>
              <a:gd name="T99" fmla="*/ 165 h 340"/>
              <a:gd name="T100" fmla="*/ 152 w 341"/>
              <a:gd name="T101" fmla="*/ 170 h 340"/>
              <a:gd name="T102" fmla="*/ 170 w 341"/>
              <a:gd name="T103" fmla="*/ 188 h 340"/>
              <a:gd name="T104" fmla="*/ 189 w 341"/>
              <a:gd name="T105" fmla="*/ 172 h 340"/>
              <a:gd name="T106" fmla="*/ 44 w 341"/>
              <a:gd name="T107" fmla="*/ 170 h 340"/>
              <a:gd name="T108" fmla="*/ 57 w 341"/>
              <a:gd name="T109" fmla="*/ 183 h 340"/>
              <a:gd name="T110" fmla="*/ 82 w 341"/>
              <a:gd name="T111" fmla="*/ 183 h 340"/>
              <a:gd name="T112" fmla="*/ 96 w 341"/>
              <a:gd name="T113" fmla="*/ 170 h 340"/>
              <a:gd name="T114" fmla="*/ 82 w 341"/>
              <a:gd name="T115" fmla="*/ 156 h 340"/>
              <a:gd name="T116" fmla="*/ 57 w 341"/>
              <a:gd name="T117" fmla="*/ 156 h 340"/>
              <a:gd name="T118" fmla="*/ 44 w 341"/>
              <a:gd name="T119" fmla="*/ 17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1" h="340">
                <a:moveTo>
                  <a:pt x="52" y="0"/>
                </a:moveTo>
                <a:cubicBezTo>
                  <a:pt x="289" y="0"/>
                  <a:pt x="289" y="0"/>
                  <a:pt x="289" y="0"/>
                </a:cubicBezTo>
                <a:cubicBezTo>
                  <a:pt x="318" y="0"/>
                  <a:pt x="341" y="23"/>
                  <a:pt x="341" y="51"/>
                </a:cubicBezTo>
                <a:cubicBezTo>
                  <a:pt x="341" y="289"/>
                  <a:pt x="341" y="289"/>
                  <a:pt x="341" y="289"/>
                </a:cubicBezTo>
                <a:cubicBezTo>
                  <a:pt x="341" y="317"/>
                  <a:pt x="318" y="340"/>
                  <a:pt x="289" y="340"/>
                </a:cubicBezTo>
                <a:cubicBezTo>
                  <a:pt x="52" y="340"/>
                  <a:pt x="52" y="340"/>
                  <a:pt x="52" y="340"/>
                </a:cubicBezTo>
                <a:cubicBezTo>
                  <a:pt x="23" y="340"/>
                  <a:pt x="0" y="317"/>
                  <a:pt x="0" y="289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23"/>
                  <a:pt x="23" y="0"/>
                  <a:pt x="52" y="0"/>
                </a:cubicBezTo>
                <a:close/>
                <a:moveTo>
                  <a:pt x="71" y="37"/>
                </a:moveTo>
                <a:cubicBezTo>
                  <a:pt x="53" y="37"/>
                  <a:pt x="38" y="52"/>
                  <a:pt x="38" y="70"/>
                </a:cubicBezTo>
                <a:cubicBezTo>
                  <a:pt x="38" y="269"/>
                  <a:pt x="38" y="269"/>
                  <a:pt x="38" y="269"/>
                </a:cubicBezTo>
                <a:cubicBezTo>
                  <a:pt x="38" y="288"/>
                  <a:pt x="53" y="302"/>
                  <a:pt x="71" y="302"/>
                </a:cubicBezTo>
                <a:cubicBezTo>
                  <a:pt x="270" y="302"/>
                  <a:pt x="270" y="302"/>
                  <a:pt x="270" y="302"/>
                </a:cubicBezTo>
                <a:cubicBezTo>
                  <a:pt x="288" y="302"/>
                  <a:pt x="303" y="288"/>
                  <a:pt x="303" y="269"/>
                </a:cubicBezTo>
                <a:cubicBezTo>
                  <a:pt x="303" y="70"/>
                  <a:pt x="303" y="70"/>
                  <a:pt x="303" y="70"/>
                </a:cubicBezTo>
                <a:cubicBezTo>
                  <a:pt x="303" y="52"/>
                  <a:pt x="288" y="37"/>
                  <a:pt x="270" y="37"/>
                </a:cubicBezTo>
                <a:cubicBezTo>
                  <a:pt x="71" y="37"/>
                  <a:pt x="71" y="37"/>
                  <a:pt x="71" y="37"/>
                </a:cubicBezTo>
                <a:close/>
                <a:moveTo>
                  <a:pt x="170" y="244"/>
                </a:moveTo>
                <a:cubicBezTo>
                  <a:pt x="163" y="244"/>
                  <a:pt x="157" y="251"/>
                  <a:pt x="157" y="258"/>
                </a:cubicBezTo>
                <a:cubicBezTo>
                  <a:pt x="157" y="283"/>
                  <a:pt x="157" y="283"/>
                  <a:pt x="157" y="283"/>
                </a:cubicBezTo>
                <a:cubicBezTo>
                  <a:pt x="157" y="290"/>
                  <a:pt x="163" y="296"/>
                  <a:pt x="170" y="296"/>
                </a:cubicBezTo>
                <a:cubicBezTo>
                  <a:pt x="178" y="296"/>
                  <a:pt x="184" y="290"/>
                  <a:pt x="184" y="283"/>
                </a:cubicBezTo>
                <a:cubicBezTo>
                  <a:pt x="184" y="258"/>
                  <a:pt x="184" y="258"/>
                  <a:pt x="184" y="258"/>
                </a:cubicBezTo>
                <a:cubicBezTo>
                  <a:pt x="184" y="251"/>
                  <a:pt x="178" y="244"/>
                  <a:pt x="170" y="244"/>
                </a:cubicBezTo>
                <a:close/>
                <a:moveTo>
                  <a:pt x="245" y="170"/>
                </a:moveTo>
                <a:cubicBezTo>
                  <a:pt x="245" y="177"/>
                  <a:pt x="251" y="183"/>
                  <a:pt x="259" y="183"/>
                </a:cubicBezTo>
                <a:cubicBezTo>
                  <a:pt x="284" y="183"/>
                  <a:pt x="284" y="183"/>
                  <a:pt x="284" y="183"/>
                </a:cubicBezTo>
                <a:cubicBezTo>
                  <a:pt x="291" y="183"/>
                  <a:pt x="297" y="177"/>
                  <a:pt x="297" y="170"/>
                </a:cubicBezTo>
                <a:cubicBezTo>
                  <a:pt x="297" y="162"/>
                  <a:pt x="291" y="156"/>
                  <a:pt x="284" y="156"/>
                </a:cubicBezTo>
                <a:cubicBezTo>
                  <a:pt x="259" y="156"/>
                  <a:pt x="259" y="156"/>
                  <a:pt x="259" y="156"/>
                </a:cubicBezTo>
                <a:cubicBezTo>
                  <a:pt x="251" y="156"/>
                  <a:pt x="245" y="162"/>
                  <a:pt x="245" y="170"/>
                </a:cubicBezTo>
                <a:close/>
                <a:moveTo>
                  <a:pt x="170" y="43"/>
                </a:moveTo>
                <a:cubicBezTo>
                  <a:pt x="163" y="43"/>
                  <a:pt x="157" y="49"/>
                  <a:pt x="157" y="57"/>
                </a:cubicBezTo>
                <a:cubicBezTo>
                  <a:pt x="157" y="82"/>
                  <a:pt x="157" y="82"/>
                  <a:pt x="157" y="82"/>
                </a:cubicBezTo>
                <a:cubicBezTo>
                  <a:pt x="157" y="89"/>
                  <a:pt x="163" y="95"/>
                  <a:pt x="170" y="95"/>
                </a:cubicBezTo>
                <a:cubicBezTo>
                  <a:pt x="178" y="95"/>
                  <a:pt x="184" y="89"/>
                  <a:pt x="184" y="82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84" y="49"/>
                  <a:pt x="178" y="43"/>
                  <a:pt x="170" y="43"/>
                </a:cubicBezTo>
                <a:close/>
                <a:moveTo>
                  <a:pt x="189" y="172"/>
                </a:moveTo>
                <a:cubicBezTo>
                  <a:pt x="217" y="143"/>
                  <a:pt x="217" y="143"/>
                  <a:pt x="217" y="143"/>
                </a:cubicBezTo>
                <a:cubicBezTo>
                  <a:pt x="222" y="138"/>
                  <a:pt x="222" y="130"/>
                  <a:pt x="217" y="125"/>
                </a:cubicBezTo>
                <a:cubicBezTo>
                  <a:pt x="212" y="120"/>
                  <a:pt x="204" y="120"/>
                  <a:pt x="199" y="125"/>
                </a:cubicBezTo>
                <a:cubicBezTo>
                  <a:pt x="173" y="152"/>
                  <a:pt x="173" y="152"/>
                  <a:pt x="173" y="152"/>
                </a:cubicBezTo>
                <a:cubicBezTo>
                  <a:pt x="172" y="152"/>
                  <a:pt x="171" y="152"/>
                  <a:pt x="170" y="152"/>
                </a:cubicBezTo>
                <a:cubicBezTo>
                  <a:pt x="169" y="152"/>
                  <a:pt x="168" y="152"/>
                  <a:pt x="166" y="152"/>
                </a:cubicBezTo>
                <a:cubicBezTo>
                  <a:pt x="114" y="98"/>
                  <a:pt x="114" y="98"/>
                  <a:pt x="114" y="98"/>
                </a:cubicBezTo>
                <a:cubicBezTo>
                  <a:pt x="110" y="94"/>
                  <a:pt x="104" y="94"/>
                  <a:pt x="101" y="98"/>
                </a:cubicBezTo>
                <a:cubicBezTo>
                  <a:pt x="97" y="101"/>
                  <a:pt x="97" y="107"/>
                  <a:pt x="100" y="111"/>
                </a:cubicBezTo>
                <a:cubicBezTo>
                  <a:pt x="153" y="165"/>
                  <a:pt x="153" y="165"/>
                  <a:pt x="153" y="165"/>
                </a:cubicBezTo>
                <a:cubicBezTo>
                  <a:pt x="152" y="167"/>
                  <a:pt x="152" y="168"/>
                  <a:pt x="152" y="170"/>
                </a:cubicBezTo>
                <a:cubicBezTo>
                  <a:pt x="152" y="180"/>
                  <a:pt x="160" y="188"/>
                  <a:pt x="170" y="188"/>
                </a:cubicBezTo>
                <a:cubicBezTo>
                  <a:pt x="180" y="188"/>
                  <a:pt x="188" y="181"/>
                  <a:pt x="189" y="172"/>
                </a:cubicBezTo>
                <a:close/>
                <a:moveTo>
                  <a:pt x="44" y="170"/>
                </a:moveTo>
                <a:cubicBezTo>
                  <a:pt x="44" y="177"/>
                  <a:pt x="50" y="183"/>
                  <a:pt x="57" y="183"/>
                </a:cubicBezTo>
                <a:cubicBezTo>
                  <a:pt x="82" y="183"/>
                  <a:pt x="82" y="183"/>
                  <a:pt x="82" y="183"/>
                </a:cubicBezTo>
                <a:cubicBezTo>
                  <a:pt x="90" y="183"/>
                  <a:pt x="96" y="177"/>
                  <a:pt x="96" y="170"/>
                </a:cubicBezTo>
                <a:cubicBezTo>
                  <a:pt x="96" y="162"/>
                  <a:pt x="90" y="156"/>
                  <a:pt x="82" y="156"/>
                </a:cubicBezTo>
                <a:cubicBezTo>
                  <a:pt x="57" y="156"/>
                  <a:pt x="57" y="156"/>
                  <a:pt x="57" y="156"/>
                </a:cubicBezTo>
                <a:cubicBezTo>
                  <a:pt x="50" y="156"/>
                  <a:pt x="44" y="162"/>
                  <a:pt x="44" y="1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87" name="组合 86"/>
          <p:cNvGrpSpPr/>
          <p:nvPr/>
        </p:nvGrpSpPr>
        <p:grpSpPr>
          <a:xfrm>
            <a:off x="7569957" y="2041845"/>
            <a:ext cx="387348" cy="372506"/>
            <a:chOff x="4024249" y="3840783"/>
            <a:chExt cx="309272" cy="297422"/>
          </a:xfrm>
          <a:solidFill>
            <a:schemeClr val="bg1"/>
          </a:solidFill>
          <a:effectLst/>
        </p:grpSpPr>
        <p:sp>
          <p:nvSpPr>
            <p:cNvPr id="88" name="Oval 131"/>
            <p:cNvSpPr>
              <a:spLocks noChangeArrowheads="1"/>
            </p:cNvSpPr>
            <p:nvPr/>
          </p:nvSpPr>
          <p:spPr bwMode="auto">
            <a:xfrm>
              <a:off x="4109299" y="3840783"/>
              <a:ext cx="139172" cy="1409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89" name="Freeform 134"/>
            <p:cNvSpPr/>
            <p:nvPr/>
          </p:nvSpPr>
          <p:spPr bwMode="auto">
            <a:xfrm>
              <a:off x="4024249" y="4003719"/>
              <a:ext cx="309272" cy="134486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oup 18"/>
          <p:cNvGrpSpPr>
            <a:grpSpLocks noChangeAspect="1"/>
          </p:cNvGrpSpPr>
          <p:nvPr/>
        </p:nvGrpSpPr>
        <p:grpSpPr bwMode="auto">
          <a:xfrm>
            <a:off x="4149473" y="5652178"/>
            <a:ext cx="350148" cy="303462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91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92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93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94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95" name="矩形 94"/>
          <p:cNvSpPr/>
          <p:nvPr/>
        </p:nvSpPr>
        <p:spPr>
          <a:xfrm rot="18900000">
            <a:off x="4083706" y="265679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29BAB"/>
              </a:buClr>
            </a:pPr>
            <a:r>
              <a:rPr lang="zh-CN" altLang="en-US" sz="2800" dirty="0">
                <a:solidFill>
                  <a:srgbClr val="F5F8F7"/>
                </a:solidFill>
                <a:sym typeface="+mn-lt"/>
              </a:rPr>
              <a:t>技能进修</a:t>
            </a:r>
          </a:p>
        </p:txBody>
      </p:sp>
      <p:sp>
        <p:nvSpPr>
          <p:cNvPr id="96" name="矩形 95"/>
          <p:cNvSpPr/>
          <p:nvPr/>
        </p:nvSpPr>
        <p:spPr>
          <a:xfrm rot="18900000">
            <a:off x="4907372" y="3250461"/>
            <a:ext cx="890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01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 rot="2700000">
            <a:off x="6243804" y="3220248"/>
            <a:ext cx="890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02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 rot="18900000">
            <a:off x="6279252" y="4485945"/>
            <a:ext cx="890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03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9" name="矩形 98"/>
          <p:cNvSpPr/>
          <p:nvPr/>
        </p:nvSpPr>
        <p:spPr>
          <a:xfrm rot="2700000">
            <a:off x="4925547" y="4485944"/>
            <a:ext cx="890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04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0" name="矩形 99"/>
          <p:cNvSpPr/>
          <p:nvPr/>
        </p:nvSpPr>
        <p:spPr>
          <a:xfrm rot="2700000" flipH="1">
            <a:off x="6356902" y="261814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838383"/>
              </a:buClr>
            </a:pPr>
            <a:r>
              <a:rPr lang="zh-CN" altLang="en-US" sz="2800" dirty="0">
                <a:solidFill>
                  <a:srgbClr val="FAFBFB"/>
                </a:solidFill>
                <a:sym typeface="+mn-lt"/>
              </a:rPr>
              <a:t>消化技能</a:t>
            </a:r>
          </a:p>
        </p:txBody>
      </p:sp>
      <p:sp>
        <p:nvSpPr>
          <p:cNvPr id="101" name="矩形 100"/>
          <p:cNvSpPr/>
          <p:nvPr/>
        </p:nvSpPr>
        <p:spPr>
          <a:xfrm rot="8100000" flipV="1">
            <a:off x="6378866" y="489630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29BAB"/>
              </a:buClr>
            </a:pPr>
            <a:r>
              <a:rPr lang="zh-CN" altLang="en-US" sz="2800" dirty="0">
                <a:solidFill>
                  <a:srgbClr val="FAFBFB"/>
                </a:solidFill>
                <a:sym typeface="+mn-lt"/>
              </a:rPr>
              <a:t>结合实践</a:t>
            </a:r>
          </a:p>
        </p:txBody>
      </p:sp>
      <p:sp>
        <p:nvSpPr>
          <p:cNvPr id="102" name="矩形 101"/>
          <p:cNvSpPr/>
          <p:nvPr/>
        </p:nvSpPr>
        <p:spPr>
          <a:xfrm rot="13500000" flipH="1" flipV="1">
            <a:off x="4023296" y="490666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838383"/>
              </a:buClr>
            </a:pPr>
            <a:r>
              <a:rPr lang="zh-CN" altLang="en-US" sz="2800" dirty="0">
                <a:solidFill>
                  <a:srgbClr val="FAFBFB"/>
                </a:solidFill>
                <a:sym typeface="+mn-lt"/>
              </a:rPr>
              <a:t>总结经验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729766" y="2625702"/>
            <a:ext cx="2698175" cy="1077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740554" y="5010049"/>
            <a:ext cx="2698175" cy="1077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8525133" y="2625702"/>
            <a:ext cx="2698175" cy="1077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8535921" y="5010049"/>
            <a:ext cx="2698175" cy="1077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1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创新力 </a:t>
            </a:r>
            <a:r>
              <a:rPr lang="en-US" altLang="zh-CN" dirty="0"/>
              <a:t>| Innovation Skills</a:t>
            </a:r>
            <a:endParaRPr lang="zh-CN" altLang="en-US" dirty="0" smtClean="0"/>
          </a:p>
        </p:txBody>
      </p:sp>
      <p:sp>
        <p:nvSpPr>
          <p:cNvPr id="33" name="矩形 32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76775"/>
          <a:stretch>
            <a:fillRect/>
          </a:stretch>
        </p:blipFill>
        <p:spPr>
          <a:xfrm rot="18900000" flipV="1">
            <a:off x="2197730" y="2737267"/>
            <a:ext cx="769827" cy="151561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76775"/>
          <a:stretch>
            <a:fillRect/>
          </a:stretch>
        </p:blipFill>
        <p:spPr>
          <a:xfrm rot="18900000" flipV="1">
            <a:off x="4059661" y="3724554"/>
            <a:ext cx="769827" cy="151561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76775"/>
          <a:stretch>
            <a:fillRect/>
          </a:stretch>
        </p:blipFill>
        <p:spPr>
          <a:xfrm rot="18900000" flipV="1">
            <a:off x="2153395" y="5210133"/>
            <a:ext cx="769827" cy="151561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76775"/>
          <a:stretch>
            <a:fillRect/>
          </a:stretch>
        </p:blipFill>
        <p:spPr>
          <a:xfrm rot="18900000" flipV="1">
            <a:off x="4035204" y="6187481"/>
            <a:ext cx="769827" cy="151561"/>
          </a:xfrm>
          <a:prstGeom prst="rect">
            <a:avLst/>
          </a:prstGeom>
        </p:spPr>
      </p:pic>
      <p:grpSp>
        <p:nvGrpSpPr>
          <p:cNvPr id="45" name="组合 44"/>
          <p:cNvGrpSpPr/>
          <p:nvPr/>
        </p:nvGrpSpPr>
        <p:grpSpPr>
          <a:xfrm>
            <a:off x="1273452" y="1837942"/>
            <a:ext cx="2480556" cy="1143173"/>
            <a:chOff x="1273452" y="1837942"/>
            <a:chExt cx="2480556" cy="1143173"/>
          </a:xfrm>
        </p:grpSpPr>
        <p:sp>
          <p:nvSpPr>
            <p:cNvPr id="46" name="任意多边形 45"/>
            <p:cNvSpPr/>
            <p:nvPr/>
          </p:nvSpPr>
          <p:spPr>
            <a:xfrm rot="5400000">
              <a:off x="1942143" y="1169251"/>
              <a:ext cx="1143173" cy="2480556"/>
            </a:xfrm>
            <a:custGeom>
              <a:avLst/>
              <a:gdLst>
                <a:gd name="connsiteX0" fmla="*/ 0 w 1143173"/>
                <a:gd name="connsiteY0" fmla="*/ 371036 h 2480556"/>
                <a:gd name="connsiteX1" fmla="*/ 258506 w 1143173"/>
                <a:gd name="connsiteY1" fmla="*/ 0 h 2480556"/>
                <a:gd name="connsiteX2" fmla="*/ 517012 w 1143173"/>
                <a:gd name="connsiteY2" fmla="*/ 371036 h 2480556"/>
                <a:gd name="connsiteX3" fmla="*/ 367921 w 1143173"/>
                <a:gd name="connsiteY3" fmla="*/ 371036 h 2480556"/>
                <a:gd name="connsiteX4" fmla="*/ 367921 w 1143173"/>
                <a:gd name="connsiteY4" fmla="*/ 2147526 h 2480556"/>
                <a:gd name="connsiteX5" fmla="*/ 478978 w 1143173"/>
                <a:gd name="connsiteY5" fmla="*/ 2258583 h 2480556"/>
                <a:gd name="connsiteX6" fmla="*/ 823395 w 1143173"/>
                <a:gd name="connsiteY6" fmla="*/ 2258583 h 2480556"/>
                <a:gd name="connsiteX7" fmla="*/ 934452 w 1143173"/>
                <a:gd name="connsiteY7" fmla="*/ 2147526 h 2480556"/>
                <a:gd name="connsiteX8" fmla="*/ 934452 w 1143173"/>
                <a:gd name="connsiteY8" fmla="*/ 1039913 h 2480556"/>
                <a:gd name="connsiteX9" fmla="*/ 1143173 w 1143173"/>
                <a:gd name="connsiteY9" fmla="*/ 1248634 h 2480556"/>
                <a:gd name="connsiteX10" fmla="*/ 1143173 w 1143173"/>
                <a:gd name="connsiteY10" fmla="*/ 2166826 h 2480556"/>
                <a:gd name="connsiteX11" fmla="*/ 829443 w 1143173"/>
                <a:gd name="connsiteY11" fmla="*/ 2480556 h 2480556"/>
                <a:gd name="connsiteX12" fmla="*/ 472929 w 1143173"/>
                <a:gd name="connsiteY12" fmla="*/ 2480556 h 2480556"/>
                <a:gd name="connsiteX13" fmla="*/ 159199 w 1143173"/>
                <a:gd name="connsiteY13" fmla="*/ 2166826 h 2480556"/>
                <a:gd name="connsiteX14" fmla="*/ 159199 w 1143173"/>
                <a:gd name="connsiteY14" fmla="*/ 371036 h 248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3173" h="2480556">
                  <a:moveTo>
                    <a:pt x="0" y="371036"/>
                  </a:moveTo>
                  <a:lnTo>
                    <a:pt x="258506" y="0"/>
                  </a:lnTo>
                  <a:lnTo>
                    <a:pt x="517012" y="371036"/>
                  </a:lnTo>
                  <a:lnTo>
                    <a:pt x="367921" y="371036"/>
                  </a:lnTo>
                  <a:lnTo>
                    <a:pt x="367921" y="2147526"/>
                  </a:lnTo>
                  <a:cubicBezTo>
                    <a:pt x="367921" y="2208861"/>
                    <a:pt x="417643" y="2258583"/>
                    <a:pt x="478978" y="2258583"/>
                  </a:cubicBezTo>
                  <a:lnTo>
                    <a:pt x="823395" y="2258583"/>
                  </a:lnTo>
                  <a:cubicBezTo>
                    <a:pt x="884730" y="2258583"/>
                    <a:pt x="934452" y="2208861"/>
                    <a:pt x="934452" y="2147526"/>
                  </a:cubicBezTo>
                  <a:lnTo>
                    <a:pt x="934452" y="1039913"/>
                  </a:lnTo>
                  <a:lnTo>
                    <a:pt x="1143173" y="1248634"/>
                  </a:lnTo>
                  <a:lnTo>
                    <a:pt x="1143173" y="2166826"/>
                  </a:lnTo>
                  <a:cubicBezTo>
                    <a:pt x="1143173" y="2340094"/>
                    <a:pt x="1002711" y="2480556"/>
                    <a:pt x="829443" y="2480556"/>
                  </a:cubicBezTo>
                  <a:lnTo>
                    <a:pt x="472929" y="2480556"/>
                  </a:lnTo>
                  <a:cubicBezTo>
                    <a:pt x="299661" y="2480556"/>
                    <a:pt x="159199" y="2340094"/>
                    <a:pt x="159199" y="2166826"/>
                  </a:cubicBezTo>
                  <a:lnTo>
                    <a:pt x="159199" y="371036"/>
                  </a:ln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362598" y="2156045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029BAB"/>
                  </a:solidFill>
                  <a:latin typeface="Haettenschweiler" panose="020B070604090206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rgbClr val="029BAB"/>
                </a:solidFill>
                <a:latin typeface="Haettenschweiler" panose="020B070604090206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175141" y="2795413"/>
            <a:ext cx="2480556" cy="1143173"/>
            <a:chOff x="3175141" y="2795413"/>
            <a:chExt cx="2480556" cy="1143173"/>
          </a:xfrm>
        </p:grpSpPr>
        <p:sp>
          <p:nvSpPr>
            <p:cNvPr id="54" name="任意多边形 53"/>
            <p:cNvSpPr/>
            <p:nvPr/>
          </p:nvSpPr>
          <p:spPr>
            <a:xfrm rot="5400000">
              <a:off x="3843832" y="2126722"/>
              <a:ext cx="1143173" cy="2480556"/>
            </a:xfrm>
            <a:custGeom>
              <a:avLst/>
              <a:gdLst>
                <a:gd name="connsiteX0" fmla="*/ 0 w 1143173"/>
                <a:gd name="connsiteY0" fmla="*/ 371036 h 2480556"/>
                <a:gd name="connsiteX1" fmla="*/ 258506 w 1143173"/>
                <a:gd name="connsiteY1" fmla="*/ 0 h 2480556"/>
                <a:gd name="connsiteX2" fmla="*/ 517012 w 1143173"/>
                <a:gd name="connsiteY2" fmla="*/ 371036 h 2480556"/>
                <a:gd name="connsiteX3" fmla="*/ 367921 w 1143173"/>
                <a:gd name="connsiteY3" fmla="*/ 371036 h 2480556"/>
                <a:gd name="connsiteX4" fmla="*/ 367921 w 1143173"/>
                <a:gd name="connsiteY4" fmla="*/ 2147526 h 2480556"/>
                <a:gd name="connsiteX5" fmla="*/ 478978 w 1143173"/>
                <a:gd name="connsiteY5" fmla="*/ 2258583 h 2480556"/>
                <a:gd name="connsiteX6" fmla="*/ 823395 w 1143173"/>
                <a:gd name="connsiteY6" fmla="*/ 2258583 h 2480556"/>
                <a:gd name="connsiteX7" fmla="*/ 934452 w 1143173"/>
                <a:gd name="connsiteY7" fmla="*/ 2147526 h 2480556"/>
                <a:gd name="connsiteX8" fmla="*/ 934452 w 1143173"/>
                <a:gd name="connsiteY8" fmla="*/ 1039913 h 2480556"/>
                <a:gd name="connsiteX9" fmla="*/ 1143173 w 1143173"/>
                <a:gd name="connsiteY9" fmla="*/ 1248634 h 2480556"/>
                <a:gd name="connsiteX10" fmla="*/ 1143173 w 1143173"/>
                <a:gd name="connsiteY10" fmla="*/ 2166826 h 2480556"/>
                <a:gd name="connsiteX11" fmla="*/ 829443 w 1143173"/>
                <a:gd name="connsiteY11" fmla="*/ 2480556 h 2480556"/>
                <a:gd name="connsiteX12" fmla="*/ 472929 w 1143173"/>
                <a:gd name="connsiteY12" fmla="*/ 2480556 h 2480556"/>
                <a:gd name="connsiteX13" fmla="*/ 159199 w 1143173"/>
                <a:gd name="connsiteY13" fmla="*/ 2166826 h 2480556"/>
                <a:gd name="connsiteX14" fmla="*/ 159199 w 1143173"/>
                <a:gd name="connsiteY14" fmla="*/ 371036 h 248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3173" h="2480556">
                  <a:moveTo>
                    <a:pt x="0" y="371036"/>
                  </a:moveTo>
                  <a:lnTo>
                    <a:pt x="258506" y="0"/>
                  </a:lnTo>
                  <a:lnTo>
                    <a:pt x="517012" y="371036"/>
                  </a:lnTo>
                  <a:lnTo>
                    <a:pt x="367921" y="371036"/>
                  </a:lnTo>
                  <a:lnTo>
                    <a:pt x="367921" y="2147526"/>
                  </a:lnTo>
                  <a:cubicBezTo>
                    <a:pt x="367921" y="2208861"/>
                    <a:pt x="417643" y="2258583"/>
                    <a:pt x="478978" y="2258583"/>
                  </a:cubicBezTo>
                  <a:lnTo>
                    <a:pt x="823395" y="2258583"/>
                  </a:lnTo>
                  <a:cubicBezTo>
                    <a:pt x="884730" y="2258583"/>
                    <a:pt x="934452" y="2208861"/>
                    <a:pt x="934452" y="2147526"/>
                  </a:cubicBezTo>
                  <a:lnTo>
                    <a:pt x="934452" y="1039913"/>
                  </a:lnTo>
                  <a:lnTo>
                    <a:pt x="1143173" y="1248634"/>
                  </a:lnTo>
                  <a:lnTo>
                    <a:pt x="1143173" y="2166826"/>
                  </a:lnTo>
                  <a:cubicBezTo>
                    <a:pt x="1143173" y="2340094"/>
                    <a:pt x="1002711" y="2480556"/>
                    <a:pt x="829443" y="2480556"/>
                  </a:cubicBezTo>
                  <a:lnTo>
                    <a:pt x="472929" y="2480556"/>
                  </a:lnTo>
                  <a:cubicBezTo>
                    <a:pt x="299661" y="2480556"/>
                    <a:pt x="159199" y="2340094"/>
                    <a:pt x="159199" y="2166826"/>
                  </a:cubicBezTo>
                  <a:lnTo>
                    <a:pt x="159199" y="371036"/>
                  </a:ln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3283024" y="3149214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838383"/>
                  </a:solidFill>
                  <a:latin typeface="Haettenschweiler" panose="020B070604090206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3200" dirty="0">
                <a:solidFill>
                  <a:srgbClr val="838383"/>
                </a:solidFill>
                <a:latin typeface="Haettenschweiler" panose="020B070604090206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273451" y="4266404"/>
            <a:ext cx="2480556" cy="1143173"/>
            <a:chOff x="1273451" y="4266404"/>
            <a:chExt cx="2480556" cy="1143173"/>
          </a:xfrm>
        </p:grpSpPr>
        <p:sp>
          <p:nvSpPr>
            <p:cNvPr id="57" name="任意多边形 56"/>
            <p:cNvSpPr/>
            <p:nvPr/>
          </p:nvSpPr>
          <p:spPr>
            <a:xfrm rot="5400000">
              <a:off x="1942142" y="3597713"/>
              <a:ext cx="1143173" cy="2480556"/>
            </a:xfrm>
            <a:custGeom>
              <a:avLst/>
              <a:gdLst>
                <a:gd name="connsiteX0" fmla="*/ 0 w 1143173"/>
                <a:gd name="connsiteY0" fmla="*/ 371036 h 2480556"/>
                <a:gd name="connsiteX1" fmla="*/ 258506 w 1143173"/>
                <a:gd name="connsiteY1" fmla="*/ 0 h 2480556"/>
                <a:gd name="connsiteX2" fmla="*/ 517012 w 1143173"/>
                <a:gd name="connsiteY2" fmla="*/ 371036 h 2480556"/>
                <a:gd name="connsiteX3" fmla="*/ 367921 w 1143173"/>
                <a:gd name="connsiteY3" fmla="*/ 371036 h 2480556"/>
                <a:gd name="connsiteX4" fmla="*/ 367921 w 1143173"/>
                <a:gd name="connsiteY4" fmla="*/ 2147526 h 2480556"/>
                <a:gd name="connsiteX5" fmla="*/ 478978 w 1143173"/>
                <a:gd name="connsiteY5" fmla="*/ 2258583 h 2480556"/>
                <a:gd name="connsiteX6" fmla="*/ 823395 w 1143173"/>
                <a:gd name="connsiteY6" fmla="*/ 2258583 h 2480556"/>
                <a:gd name="connsiteX7" fmla="*/ 934452 w 1143173"/>
                <a:gd name="connsiteY7" fmla="*/ 2147526 h 2480556"/>
                <a:gd name="connsiteX8" fmla="*/ 934452 w 1143173"/>
                <a:gd name="connsiteY8" fmla="*/ 1039913 h 2480556"/>
                <a:gd name="connsiteX9" fmla="*/ 1143173 w 1143173"/>
                <a:gd name="connsiteY9" fmla="*/ 1248634 h 2480556"/>
                <a:gd name="connsiteX10" fmla="*/ 1143173 w 1143173"/>
                <a:gd name="connsiteY10" fmla="*/ 2166826 h 2480556"/>
                <a:gd name="connsiteX11" fmla="*/ 829443 w 1143173"/>
                <a:gd name="connsiteY11" fmla="*/ 2480556 h 2480556"/>
                <a:gd name="connsiteX12" fmla="*/ 472929 w 1143173"/>
                <a:gd name="connsiteY12" fmla="*/ 2480556 h 2480556"/>
                <a:gd name="connsiteX13" fmla="*/ 159199 w 1143173"/>
                <a:gd name="connsiteY13" fmla="*/ 2166826 h 2480556"/>
                <a:gd name="connsiteX14" fmla="*/ 159199 w 1143173"/>
                <a:gd name="connsiteY14" fmla="*/ 371036 h 248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3173" h="2480556">
                  <a:moveTo>
                    <a:pt x="0" y="371036"/>
                  </a:moveTo>
                  <a:lnTo>
                    <a:pt x="258506" y="0"/>
                  </a:lnTo>
                  <a:lnTo>
                    <a:pt x="517012" y="371036"/>
                  </a:lnTo>
                  <a:lnTo>
                    <a:pt x="367921" y="371036"/>
                  </a:lnTo>
                  <a:lnTo>
                    <a:pt x="367921" y="2147526"/>
                  </a:lnTo>
                  <a:cubicBezTo>
                    <a:pt x="367921" y="2208861"/>
                    <a:pt x="417643" y="2258583"/>
                    <a:pt x="478978" y="2258583"/>
                  </a:cubicBezTo>
                  <a:lnTo>
                    <a:pt x="823395" y="2258583"/>
                  </a:lnTo>
                  <a:cubicBezTo>
                    <a:pt x="884730" y="2258583"/>
                    <a:pt x="934452" y="2208861"/>
                    <a:pt x="934452" y="2147526"/>
                  </a:cubicBezTo>
                  <a:lnTo>
                    <a:pt x="934452" y="1039913"/>
                  </a:lnTo>
                  <a:lnTo>
                    <a:pt x="1143173" y="1248634"/>
                  </a:lnTo>
                  <a:lnTo>
                    <a:pt x="1143173" y="2166826"/>
                  </a:lnTo>
                  <a:cubicBezTo>
                    <a:pt x="1143173" y="2340094"/>
                    <a:pt x="1002711" y="2480556"/>
                    <a:pt x="829443" y="2480556"/>
                  </a:cubicBezTo>
                  <a:lnTo>
                    <a:pt x="472929" y="2480556"/>
                  </a:lnTo>
                  <a:cubicBezTo>
                    <a:pt x="299661" y="2480556"/>
                    <a:pt x="159199" y="2340094"/>
                    <a:pt x="159199" y="2166826"/>
                  </a:cubicBezTo>
                  <a:lnTo>
                    <a:pt x="159199" y="371036"/>
                  </a:ln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1367417" y="4608691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029BAB"/>
                  </a:solidFill>
                  <a:latin typeface="Haettenschweiler" panose="020B070604090206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3200" dirty="0">
                <a:solidFill>
                  <a:srgbClr val="029BAB"/>
                </a:solidFill>
                <a:latin typeface="Haettenschweiler" panose="020B070604090206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175140" y="5223875"/>
            <a:ext cx="2480556" cy="1143173"/>
            <a:chOff x="3175140" y="5223875"/>
            <a:chExt cx="2480556" cy="1143173"/>
          </a:xfrm>
        </p:grpSpPr>
        <p:sp>
          <p:nvSpPr>
            <p:cNvPr id="60" name="任意多边形 59"/>
            <p:cNvSpPr/>
            <p:nvPr/>
          </p:nvSpPr>
          <p:spPr>
            <a:xfrm rot="5400000">
              <a:off x="3843831" y="4555184"/>
              <a:ext cx="1143173" cy="2480556"/>
            </a:xfrm>
            <a:custGeom>
              <a:avLst/>
              <a:gdLst>
                <a:gd name="connsiteX0" fmla="*/ 0 w 1143173"/>
                <a:gd name="connsiteY0" fmla="*/ 371036 h 2480556"/>
                <a:gd name="connsiteX1" fmla="*/ 258506 w 1143173"/>
                <a:gd name="connsiteY1" fmla="*/ 0 h 2480556"/>
                <a:gd name="connsiteX2" fmla="*/ 517012 w 1143173"/>
                <a:gd name="connsiteY2" fmla="*/ 371036 h 2480556"/>
                <a:gd name="connsiteX3" fmla="*/ 367921 w 1143173"/>
                <a:gd name="connsiteY3" fmla="*/ 371036 h 2480556"/>
                <a:gd name="connsiteX4" fmla="*/ 367921 w 1143173"/>
                <a:gd name="connsiteY4" fmla="*/ 2147526 h 2480556"/>
                <a:gd name="connsiteX5" fmla="*/ 478978 w 1143173"/>
                <a:gd name="connsiteY5" fmla="*/ 2258583 h 2480556"/>
                <a:gd name="connsiteX6" fmla="*/ 823395 w 1143173"/>
                <a:gd name="connsiteY6" fmla="*/ 2258583 h 2480556"/>
                <a:gd name="connsiteX7" fmla="*/ 934452 w 1143173"/>
                <a:gd name="connsiteY7" fmla="*/ 2147526 h 2480556"/>
                <a:gd name="connsiteX8" fmla="*/ 934452 w 1143173"/>
                <a:gd name="connsiteY8" fmla="*/ 1039913 h 2480556"/>
                <a:gd name="connsiteX9" fmla="*/ 1143173 w 1143173"/>
                <a:gd name="connsiteY9" fmla="*/ 1248634 h 2480556"/>
                <a:gd name="connsiteX10" fmla="*/ 1143173 w 1143173"/>
                <a:gd name="connsiteY10" fmla="*/ 2166826 h 2480556"/>
                <a:gd name="connsiteX11" fmla="*/ 829443 w 1143173"/>
                <a:gd name="connsiteY11" fmla="*/ 2480556 h 2480556"/>
                <a:gd name="connsiteX12" fmla="*/ 472929 w 1143173"/>
                <a:gd name="connsiteY12" fmla="*/ 2480556 h 2480556"/>
                <a:gd name="connsiteX13" fmla="*/ 159199 w 1143173"/>
                <a:gd name="connsiteY13" fmla="*/ 2166826 h 2480556"/>
                <a:gd name="connsiteX14" fmla="*/ 159199 w 1143173"/>
                <a:gd name="connsiteY14" fmla="*/ 371036 h 248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3173" h="2480556">
                  <a:moveTo>
                    <a:pt x="0" y="371036"/>
                  </a:moveTo>
                  <a:lnTo>
                    <a:pt x="258506" y="0"/>
                  </a:lnTo>
                  <a:lnTo>
                    <a:pt x="517012" y="371036"/>
                  </a:lnTo>
                  <a:lnTo>
                    <a:pt x="367921" y="371036"/>
                  </a:lnTo>
                  <a:lnTo>
                    <a:pt x="367921" y="2147526"/>
                  </a:lnTo>
                  <a:cubicBezTo>
                    <a:pt x="367921" y="2208861"/>
                    <a:pt x="417643" y="2258583"/>
                    <a:pt x="478978" y="2258583"/>
                  </a:cubicBezTo>
                  <a:lnTo>
                    <a:pt x="823395" y="2258583"/>
                  </a:lnTo>
                  <a:cubicBezTo>
                    <a:pt x="884730" y="2258583"/>
                    <a:pt x="934452" y="2208861"/>
                    <a:pt x="934452" y="2147526"/>
                  </a:cubicBezTo>
                  <a:lnTo>
                    <a:pt x="934452" y="1039913"/>
                  </a:lnTo>
                  <a:lnTo>
                    <a:pt x="1143173" y="1248634"/>
                  </a:lnTo>
                  <a:lnTo>
                    <a:pt x="1143173" y="2166826"/>
                  </a:lnTo>
                  <a:cubicBezTo>
                    <a:pt x="1143173" y="2340094"/>
                    <a:pt x="1002711" y="2480556"/>
                    <a:pt x="829443" y="2480556"/>
                  </a:cubicBezTo>
                  <a:lnTo>
                    <a:pt x="472929" y="2480556"/>
                  </a:lnTo>
                  <a:cubicBezTo>
                    <a:pt x="299661" y="2480556"/>
                    <a:pt x="159199" y="2340094"/>
                    <a:pt x="159199" y="2166826"/>
                  </a:cubicBezTo>
                  <a:lnTo>
                    <a:pt x="159199" y="371036"/>
                  </a:ln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3283024" y="5567350"/>
              <a:ext cx="8905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838383"/>
                  </a:solidFill>
                  <a:latin typeface="Haettenschweiler" panose="020B070604090206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3200" dirty="0">
                <a:solidFill>
                  <a:srgbClr val="838383"/>
                </a:solidFill>
                <a:latin typeface="Haettenschweiler" panose="020B070604090206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925176" y="1854629"/>
            <a:ext cx="518736" cy="518736"/>
            <a:chOff x="5944752" y="1220293"/>
            <a:chExt cx="674534" cy="674534"/>
          </a:xfrm>
        </p:grpSpPr>
        <p:sp>
          <p:nvSpPr>
            <p:cNvPr id="63" name="椭圆 62"/>
            <p:cNvSpPr/>
            <p:nvPr/>
          </p:nvSpPr>
          <p:spPr>
            <a:xfrm>
              <a:off x="5944752" y="1220293"/>
              <a:ext cx="674534" cy="674534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6104564" y="1394187"/>
              <a:ext cx="346868" cy="333578"/>
              <a:chOff x="9791183" y="5224434"/>
              <a:chExt cx="645684" cy="620945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65" name="Oval 131"/>
              <p:cNvSpPr>
                <a:spLocks noChangeArrowheads="1"/>
              </p:cNvSpPr>
              <p:nvPr/>
            </p:nvSpPr>
            <p:spPr bwMode="auto">
              <a:xfrm>
                <a:off x="9968746" y="5224434"/>
                <a:ext cx="290558" cy="2942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134"/>
              <p:cNvSpPr/>
              <p:nvPr/>
            </p:nvSpPr>
            <p:spPr bwMode="auto">
              <a:xfrm>
                <a:off x="9791183" y="5564604"/>
                <a:ext cx="645684" cy="280775"/>
              </a:xfrm>
              <a:custGeom>
                <a:avLst/>
                <a:gdLst>
                  <a:gd name="T0" fmla="*/ 35 w 200"/>
                  <a:gd name="T1" fmla="*/ 87 h 87"/>
                  <a:gd name="T2" fmla="*/ 35 w 200"/>
                  <a:gd name="T3" fmla="*/ 72 h 87"/>
                  <a:gd name="T4" fmla="*/ 46 w 200"/>
                  <a:gd name="T5" fmla="*/ 72 h 87"/>
                  <a:gd name="T6" fmla="*/ 46 w 200"/>
                  <a:gd name="T7" fmla="*/ 87 h 87"/>
                  <a:gd name="T8" fmla="*/ 155 w 200"/>
                  <a:gd name="T9" fmla="*/ 87 h 87"/>
                  <a:gd name="T10" fmla="*/ 155 w 200"/>
                  <a:gd name="T11" fmla="*/ 72 h 87"/>
                  <a:gd name="T12" fmla="*/ 166 w 200"/>
                  <a:gd name="T13" fmla="*/ 72 h 87"/>
                  <a:gd name="T14" fmla="*/ 166 w 200"/>
                  <a:gd name="T15" fmla="*/ 87 h 87"/>
                  <a:gd name="T16" fmla="*/ 199 w 200"/>
                  <a:gd name="T17" fmla="*/ 87 h 87"/>
                  <a:gd name="T18" fmla="*/ 200 w 200"/>
                  <a:gd name="T19" fmla="*/ 43 h 87"/>
                  <a:gd name="T20" fmla="*/ 156 w 200"/>
                  <a:gd name="T21" fmla="*/ 0 h 87"/>
                  <a:gd name="T22" fmla="*/ 156 w 200"/>
                  <a:gd name="T23" fmla="*/ 0 h 87"/>
                  <a:gd name="T24" fmla="*/ 156 w 200"/>
                  <a:gd name="T25" fmla="*/ 0 h 87"/>
                  <a:gd name="T26" fmla="*/ 140 w 200"/>
                  <a:gd name="T27" fmla="*/ 0 h 87"/>
                  <a:gd name="T28" fmla="*/ 100 w 200"/>
                  <a:gd name="T29" fmla="*/ 80 h 87"/>
                  <a:gd name="T30" fmla="*/ 60 w 200"/>
                  <a:gd name="T31" fmla="*/ 0 h 87"/>
                  <a:gd name="T32" fmla="*/ 45 w 200"/>
                  <a:gd name="T33" fmla="*/ 0 h 87"/>
                  <a:gd name="T34" fmla="*/ 45 w 200"/>
                  <a:gd name="T35" fmla="*/ 0 h 87"/>
                  <a:gd name="T36" fmla="*/ 44 w 200"/>
                  <a:gd name="T37" fmla="*/ 0 h 87"/>
                  <a:gd name="T38" fmla="*/ 1 w 200"/>
                  <a:gd name="T39" fmla="*/ 43 h 87"/>
                  <a:gd name="T40" fmla="*/ 0 w 200"/>
                  <a:gd name="T41" fmla="*/ 87 h 87"/>
                  <a:gd name="T42" fmla="*/ 35 w 200"/>
                  <a:gd name="T4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0" h="87">
                    <a:moveTo>
                      <a:pt x="35" y="87"/>
                    </a:moveTo>
                    <a:cubicBezTo>
                      <a:pt x="35" y="72"/>
                      <a:pt x="35" y="72"/>
                      <a:pt x="35" y="7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155" y="87"/>
                      <a:pt x="155" y="87"/>
                      <a:pt x="155" y="87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99" y="87"/>
                      <a:pt x="199" y="87"/>
                      <a:pt x="199" y="87"/>
                    </a:cubicBezTo>
                    <a:cubicBezTo>
                      <a:pt x="199" y="47"/>
                      <a:pt x="200" y="43"/>
                      <a:pt x="200" y="43"/>
                    </a:cubicBezTo>
                    <a:cubicBezTo>
                      <a:pt x="200" y="19"/>
                      <a:pt x="180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00" y="80"/>
                      <a:pt x="100" y="80"/>
                      <a:pt x="100" y="8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1" y="43"/>
                      <a:pt x="0" y="47"/>
                      <a:pt x="0" y="87"/>
                    </a:cubicBezTo>
                    <a:lnTo>
                      <a:pt x="35" y="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5809099" y="2771968"/>
            <a:ext cx="518736" cy="518736"/>
            <a:chOff x="4319041" y="2783474"/>
            <a:chExt cx="674534" cy="674534"/>
          </a:xfrm>
        </p:grpSpPr>
        <p:sp>
          <p:nvSpPr>
            <p:cNvPr id="68" name="椭圆 67"/>
            <p:cNvSpPr/>
            <p:nvPr/>
          </p:nvSpPr>
          <p:spPr>
            <a:xfrm>
              <a:off x="4319041" y="2783474"/>
              <a:ext cx="674534" cy="674534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4440333" y="2963510"/>
              <a:ext cx="437072" cy="332089"/>
              <a:chOff x="4268086" y="4221191"/>
              <a:chExt cx="509646" cy="387231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70" name="Freeform 20"/>
              <p:cNvSpPr>
                <a:spLocks noEditPoints="1"/>
              </p:cNvSpPr>
              <p:nvPr/>
            </p:nvSpPr>
            <p:spPr bwMode="auto">
              <a:xfrm>
                <a:off x="4268086" y="4273030"/>
                <a:ext cx="337890" cy="335392"/>
              </a:xfrm>
              <a:custGeom>
                <a:avLst/>
                <a:gdLst>
                  <a:gd name="T0" fmla="*/ 229 w 229"/>
                  <a:gd name="T1" fmla="*/ 128 h 227"/>
                  <a:gd name="T2" fmla="*/ 229 w 229"/>
                  <a:gd name="T3" fmla="*/ 98 h 227"/>
                  <a:gd name="T4" fmla="*/ 206 w 229"/>
                  <a:gd name="T5" fmla="*/ 93 h 227"/>
                  <a:gd name="T6" fmla="*/ 200 w 229"/>
                  <a:gd name="T7" fmla="*/ 76 h 227"/>
                  <a:gd name="T8" fmla="*/ 216 w 229"/>
                  <a:gd name="T9" fmla="*/ 58 h 227"/>
                  <a:gd name="T10" fmla="*/ 198 w 229"/>
                  <a:gd name="T11" fmla="*/ 34 h 227"/>
                  <a:gd name="T12" fmla="*/ 176 w 229"/>
                  <a:gd name="T13" fmla="*/ 44 h 227"/>
                  <a:gd name="T14" fmla="*/ 161 w 229"/>
                  <a:gd name="T15" fmla="*/ 33 h 227"/>
                  <a:gd name="T16" fmla="*/ 164 w 229"/>
                  <a:gd name="T17" fmla="*/ 9 h 227"/>
                  <a:gd name="T18" fmla="*/ 135 w 229"/>
                  <a:gd name="T19" fmla="*/ 0 h 227"/>
                  <a:gd name="T20" fmla="*/ 123 w 229"/>
                  <a:gd name="T21" fmla="*/ 20 h 227"/>
                  <a:gd name="T22" fmla="*/ 114 w 229"/>
                  <a:gd name="T23" fmla="*/ 20 h 227"/>
                  <a:gd name="T24" fmla="*/ 105 w 229"/>
                  <a:gd name="T25" fmla="*/ 20 h 227"/>
                  <a:gd name="T26" fmla="*/ 93 w 229"/>
                  <a:gd name="T27" fmla="*/ 0 h 227"/>
                  <a:gd name="T28" fmla="*/ 65 w 229"/>
                  <a:gd name="T29" fmla="*/ 9 h 227"/>
                  <a:gd name="T30" fmla="*/ 67 w 229"/>
                  <a:gd name="T31" fmla="*/ 33 h 227"/>
                  <a:gd name="T32" fmla="*/ 52 w 229"/>
                  <a:gd name="T33" fmla="*/ 44 h 227"/>
                  <a:gd name="T34" fmla="*/ 30 w 229"/>
                  <a:gd name="T35" fmla="*/ 34 h 227"/>
                  <a:gd name="T36" fmla="*/ 13 w 229"/>
                  <a:gd name="T37" fmla="*/ 58 h 227"/>
                  <a:gd name="T38" fmla="*/ 29 w 229"/>
                  <a:gd name="T39" fmla="*/ 76 h 227"/>
                  <a:gd name="T40" fmla="*/ 23 w 229"/>
                  <a:gd name="T41" fmla="*/ 94 h 227"/>
                  <a:gd name="T42" fmla="*/ 0 w 229"/>
                  <a:gd name="T43" fmla="*/ 98 h 227"/>
                  <a:gd name="T44" fmla="*/ 0 w 229"/>
                  <a:gd name="T45" fmla="*/ 128 h 227"/>
                  <a:gd name="T46" fmla="*/ 23 w 229"/>
                  <a:gd name="T47" fmla="*/ 133 h 227"/>
                  <a:gd name="T48" fmla="*/ 29 w 229"/>
                  <a:gd name="T49" fmla="*/ 151 h 227"/>
                  <a:gd name="T50" fmla="*/ 13 w 229"/>
                  <a:gd name="T51" fmla="*/ 169 h 227"/>
                  <a:gd name="T52" fmla="*/ 31 w 229"/>
                  <a:gd name="T53" fmla="*/ 193 h 227"/>
                  <a:gd name="T54" fmla="*/ 52 w 229"/>
                  <a:gd name="T55" fmla="*/ 183 h 227"/>
                  <a:gd name="T56" fmla="*/ 67 w 229"/>
                  <a:gd name="T57" fmla="*/ 194 h 227"/>
                  <a:gd name="T58" fmla="*/ 65 w 229"/>
                  <a:gd name="T59" fmla="*/ 218 h 227"/>
                  <a:gd name="T60" fmla="*/ 93 w 229"/>
                  <a:gd name="T61" fmla="*/ 227 h 227"/>
                  <a:gd name="T62" fmla="*/ 105 w 229"/>
                  <a:gd name="T63" fmla="*/ 206 h 227"/>
                  <a:gd name="T64" fmla="*/ 114 w 229"/>
                  <a:gd name="T65" fmla="*/ 207 h 227"/>
                  <a:gd name="T66" fmla="*/ 124 w 229"/>
                  <a:gd name="T67" fmla="*/ 206 h 227"/>
                  <a:gd name="T68" fmla="*/ 135 w 229"/>
                  <a:gd name="T69" fmla="*/ 227 h 227"/>
                  <a:gd name="T70" fmla="*/ 164 w 229"/>
                  <a:gd name="T71" fmla="*/ 217 h 227"/>
                  <a:gd name="T72" fmla="*/ 161 w 229"/>
                  <a:gd name="T73" fmla="*/ 194 h 227"/>
                  <a:gd name="T74" fmla="*/ 176 w 229"/>
                  <a:gd name="T75" fmla="*/ 183 h 227"/>
                  <a:gd name="T76" fmla="*/ 198 w 229"/>
                  <a:gd name="T77" fmla="*/ 193 h 227"/>
                  <a:gd name="T78" fmla="*/ 216 w 229"/>
                  <a:gd name="T79" fmla="*/ 168 h 227"/>
                  <a:gd name="T80" fmla="*/ 200 w 229"/>
                  <a:gd name="T81" fmla="*/ 151 h 227"/>
                  <a:gd name="T82" fmla="*/ 206 w 229"/>
                  <a:gd name="T83" fmla="*/ 133 h 227"/>
                  <a:gd name="T84" fmla="*/ 229 w 229"/>
                  <a:gd name="T85" fmla="*/ 128 h 227"/>
                  <a:gd name="T86" fmla="*/ 114 w 229"/>
                  <a:gd name="T87" fmla="*/ 180 h 227"/>
                  <a:gd name="T88" fmla="*/ 47 w 229"/>
                  <a:gd name="T89" fmla="*/ 113 h 227"/>
                  <a:gd name="T90" fmla="*/ 114 w 229"/>
                  <a:gd name="T91" fmla="*/ 46 h 227"/>
                  <a:gd name="T92" fmla="*/ 181 w 229"/>
                  <a:gd name="T93" fmla="*/ 113 h 227"/>
                  <a:gd name="T94" fmla="*/ 114 w 229"/>
                  <a:gd name="T95" fmla="*/ 18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29" h="227">
                    <a:moveTo>
                      <a:pt x="229" y="128"/>
                    </a:moveTo>
                    <a:cubicBezTo>
                      <a:pt x="229" y="98"/>
                      <a:pt x="229" y="98"/>
                      <a:pt x="229" y="98"/>
                    </a:cubicBezTo>
                    <a:cubicBezTo>
                      <a:pt x="206" y="93"/>
                      <a:pt x="206" y="93"/>
                      <a:pt x="206" y="93"/>
                    </a:cubicBezTo>
                    <a:cubicBezTo>
                      <a:pt x="204" y="87"/>
                      <a:pt x="202" y="81"/>
                      <a:pt x="200" y="76"/>
                    </a:cubicBezTo>
                    <a:cubicBezTo>
                      <a:pt x="216" y="58"/>
                      <a:pt x="216" y="58"/>
                      <a:pt x="216" y="58"/>
                    </a:cubicBezTo>
                    <a:cubicBezTo>
                      <a:pt x="198" y="34"/>
                      <a:pt x="198" y="34"/>
                      <a:pt x="198" y="34"/>
                    </a:cubicBezTo>
                    <a:cubicBezTo>
                      <a:pt x="176" y="44"/>
                      <a:pt x="176" y="44"/>
                      <a:pt x="176" y="44"/>
                    </a:cubicBezTo>
                    <a:cubicBezTo>
                      <a:pt x="172" y="39"/>
                      <a:pt x="167" y="36"/>
                      <a:pt x="161" y="33"/>
                    </a:cubicBezTo>
                    <a:cubicBezTo>
                      <a:pt x="164" y="9"/>
                      <a:pt x="164" y="9"/>
                      <a:pt x="164" y="9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123" y="20"/>
                      <a:pt x="123" y="20"/>
                      <a:pt x="123" y="20"/>
                    </a:cubicBezTo>
                    <a:cubicBezTo>
                      <a:pt x="120" y="20"/>
                      <a:pt x="117" y="20"/>
                      <a:pt x="114" y="20"/>
                    </a:cubicBezTo>
                    <a:cubicBezTo>
                      <a:pt x="111" y="20"/>
                      <a:pt x="108" y="20"/>
                      <a:pt x="105" y="2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7" y="33"/>
                      <a:pt x="67" y="33"/>
                      <a:pt x="67" y="33"/>
                    </a:cubicBezTo>
                    <a:cubicBezTo>
                      <a:pt x="62" y="36"/>
                      <a:pt x="57" y="39"/>
                      <a:pt x="52" y="4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13" y="58"/>
                      <a:pt x="13" y="58"/>
                      <a:pt x="13" y="58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6" y="81"/>
                      <a:pt x="24" y="87"/>
                      <a:pt x="23" y="94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23" y="133"/>
                      <a:pt x="23" y="133"/>
                      <a:pt x="23" y="133"/>
                    </a:cubicBezTo>
                    <a:cubicBezTo>
                      <a:pt x="24" y="139"/>
                      <a:pt x="26" y="145"/>
                      <a:pt x="29" y="151"/>
                    </a:cubicBezTo>
                    <a:cubicBezTo>
                      <a:pt x="13" y="169"/>
                      <a:pt x="13" y="169"/>
                      <a:pt x="13" y="169"/>
                    </a:cubicBezTo>
                    <a:cubicBezTo>
                      <a:pt x="31" y="193"/>
                      <a:pt x="31" y="193"/>
                      <a:pt x="31" y="193"/>
                    </a:cubicBezTo>
                    <a:cubicBezTo>
                      <a:pt x="52" y="183"/>
                      <a:pt x="52" y="183"/>
                      <a:pt x="52" y="183"/>
                    </a:cubicBezTo>
                    <a:cubicBezTo>
                      <a:pt x="57" y="187"/>
                      <a:pt x="62" y="191"/>
                      <a:pt x="67" y="194"/>
                    </a:cubicBezTo>
                    <a:cubicBezTo>
                      <a:pt x="65" y="218"/>
                      <a:pt x="65" y="218"/>
                      <a:pt x="65" y="218"/>
                    </a:cubicBezTo>
                    <a:cubicBezTo>
                      <a:pt x="93" y="227"/>
                      <a:pt x="93" y="227"/>
                      <a:pt x="93" y="227"/>
                    </a:cubicBezTo>
                    <a:cubicBezTo>
                      <a:pt x="105" y="206"/>
                      <a:pt x="105" y="206"/>
                      <a:pt x="105" y="206"/>
                    </a:cubicBezTo>
                    <a:cubicBezTo>
                      <a:pt x="108" y="207"/>
                      <a:pt x="111" y="207"/>
                      <a:pt x="114" y="207"/>
                    </a:cubicBezTo>
                    <a:cubicBezTo>
                      <a:pt x="117" y="207"/>
                      <a:pt x="121" y="207"/>
                      <a:pt x="124" y="206"/>
                    </a:cubicBezTo>
                    <a:cubicBezTo>
                      <a:pt x="135" y="227"/>
                      <a:pt x="135" y="227"/>
                      <a:pt x="135" y="227"/>
                    </a:cubicBezTo>
                    <a:cubicBezTo>
                      <a:pt x="164" y="217"/>
                      <a:pt x="164" y="217"/>
                      <a:pt x="164" y="217"/>
                    </a:cubicBezTo>
                    <a:cubicBezTo>
                      <a:pt x="161" y="194"/>
                      <a:pt x="161" y="194"/>
                      <a:pt x="161" y="194"/>
                    </a:cubicBezTo>
                    <a:cubicBezTo>
                      <a:pt x="167" y="191"/>
                      <a:pt x="172" y="187"/>
                      <a:pt x="176" y="183"/>
                    </a:cubicBezTo>
                    <a:cubicBezTo>
                      <a:pt x="198" y="193"/>
                      <a:pt x="198" y="193"/>
                      <a:pt x="198" y="193"/>
                    </a:cubicBezTo>
                    <a:cubicBezTo>
                      <a:pt x="216" y="168"/>
                      <a:pt x="216" y="168"/>
                      <a:pt x="216" y="168"/>
                    </a:cubicBezTo>
                    <a:cubicBezTo>
                      <a:pt x="200" y="151"/>
                      <a:pt x="200" y="151"/>
                      <a:pt x="200" y="151"/>
                    </a:cubicBezTo>
                    <a:cubicBezTo>
                      <a:pt x="202" y="145"/>
                      <a:pt x="204" y="139"/>
                      <a:pt x="206" y="133"/>
                    </a:cubicBezTo>
                    <a:lnTo>
                      <a:pt x="229" y="128"/>
                    </a:lnTo>
                    <a:close/>
                    <a:moveTo>
                      <a:pt x="114" y="180"/>
                    </a:moveTo>
                    <a:cubicBezTo>
                      <a:pt x="77" y="180"/>
                      <a:pt x="47" y="150"/>
                      <a:pt x="47" y="113"/>
                    </a:cubicBezTo>
                    <a:cubicBezTo>
                      <a:pt x="47" y="76"/>
                      <a:pt x="77" y="46"/>
                      <a:pt x="114" y="46"/>
                    </a:cubicBezTo>
                    <a:cubicBezTo>
                      <a:pt x="151" y="46"/>
                      <a:pt x="181" y="76"/>
                      <a:pt x="181" y="113"/>
                    </a:cubicBezTo>
                    <a:cubicBezTo>
                      <a:pt x="181" y="150"/>
                      <a:pt x="151" y="180"/>
                      <a:pt x="114" y="1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21"/>
              <p:cNvSpPr>
                <a:spLocks noEditPoints="1"/>
              </p:cNvSpPr>
              <p:nvPr/>
            </p:nvSpPr>
            <p:spPr bwMode="auto">
              <a:xfrm>
                <a:off x="4577871" y="4221191"/>
                <a:ext cx="199861" cy="199861"/>
              </a:xfrm>
              <a:custGeom>
                <a:avLst/>
                <a:gdLst>
                  <a:gd name="T0" fmla="*/ 135 w 135"/>
                  <a:gd name="T1" fmla="*/ 76 h 135"/>
                  <a:gd name="T2" fmla="*/ 135 w 135"/>
                  <a:gd name="T3" fmla="*/ 58 h 135"/>
                  <a:gd name="T4" fmla="*/ 122 w 135"/>
                  <a:gd name="T5" fmla="*/ 55 h 135"/>
                  <a:gd name="T6" fmla="*/ 118 w 135"/>
                  <a:gd name="T7" fmla="*/ 45 h 135"/>
                  <a:gd name="T8" fmla="*/ 128 w 135"/>
                  <a:gd name="T9" fmla="*/ 34 h 135"/>
                  <a:gd name="T10" fmla="*/ 117 w 135"/>
                  <a:gd name="T11" fmla="*/ 20 h 135"/>
                  <a:gd name="T12" fmla="*/ 104 w 135"/>
                  <a:gd name="T13" fmla="*/ 26 h 135"/>
                  <a:gd name="T14" fmla="*/ 96 w 135"/>
                  <a:gd name="T15" fmla="*/ 19 h 135"/>
                  <a:gd name="T16" fmla="*/ 97 w 135"/>
                  <a:gd name="T17" fmla="*/ 5 h 135"/>
                  <a:gd name="T18" fmla="*/ 80 w 135"/>
                  <a:gd name="T19" fmla="*/ 0 h 135"/>
                  <a:gd name="T20" fmla="*/ 73 w 135"/>
                  <a:gd name="T21" fmla="*/ 12 h 135"/>
                  <a:gd name="T22" fmla="*/ 67 w 135"/>
                  <a:gd name="T23" fmla="*/ 12 h 135"/>
                  <a:gd name="T24" fmla="*/ 62 w 135"/>
                  <a:gd name="T25" fmla="*/ 12 h 135"/>
                  <a:gd name="T26" fmla="*/ 55 w 135"/>
                  <a:gd name="T27" fmla="*/ 0 h 135"/>
                  <a:gd name="T28" fmla="*/ 38 w 135"/>
                  <a:gd name="T29" fmla="*/ 5 h 135"/>
                  <a:gd name="T30" fmla="*/ 39 w 135"/>
                  <a:gd name="T31" fmla="*/ 19 h 135"/>
                  <a:gd name="T32" fmla="*/ 30 w 135"/>
                  <a:gd name="T33" fmla="*/ 26 h 135"/>
                  <a:gd name="T34" fmla="*/ 18 w 135"/>
                  <a:gd name="T35" fmla="*/ 20 h 135"/>
                  <a:gd name="T36" fmla="*/ 7 w 135"/>
                  <a:gd name="T37" fmla="*/ 34 h 135"/>
                  <a:gd name="T38" fmla="*/ 17 w 135"/>
                  <a:gd name="T39" fmla="*/ 45 h 135"/>
                  <a:gd name="T40" fmla="*/ 13 w 135"/>
                  <a:gd name="T41" fmla="*/ 55 h 135"/>
                  <a:gd name="T42" fmla="*/ 0 w 135"/>
                  <a:gd name="T43" fmla="*/ 58 h 135"/>
                  <a:gd name="T44" fmla="*/ 0 w 135"/>
                  <a:gd name="T45" fmla="*/ 76 h 135"/>
                  <a:gd name="T46" fmla="*/ 13 w 135"/>
                  <a:gd name="T47" fmla="*/ 79 h 135"/>
                  <a:gd name="T48" fmla="*/ 17 w 135"/>
                  <a:gd name="T49" fmla="*/ 90 h 135"/>
                  <a:gd name="T50" fmla="*/ 7 w 135"/>
                  <a:gd name="T51" fmla="*/ 100 h 135"/>
                  <a:gd name="T52" fmla="*/ 18 w 135"/>
                  <a:gd name="T53" fmla="*/ 114 h 135"/>
                  <a:gd name="T54" fmla="*/ 31 w 135"/>
                  <a:gd name="T55" fmla="*/ 109 h 135"/>
                  <a:gd name="T56" fmla="*/ 39 w 135"/>
                  <a:gd name="T57" fmla="*/ 115 h 135"/>
                  <a:gd name="T58" fmla="*/ 38 w 135"/>
                  <a:gd name="T59" fmla="*/ 129 h 135"/>
                  <a:gd name="T60" fmla="*/ 55 w 135"/>
                  <a:gd name="T61" fmla="*/ 135 h 135"/>
                  <a:gd name="T62" fmla="*/ 62 w 135"/>
                  <a:gd name="T63" fmla="*/ 122 h 135"/>
                  <a:gd name="T64" fmla="*/ 68 w 135"/>
                  <a:gd name="T65" fmla="*/ 123 h 135"/>
                  <a:gd name="T66" fmla="*/ 73 w 135"/>
                  <a:gd name="T67" fmla="*/ 122 h 135"/>
                  <a:gd name="T68" fmla="*/ 80 w 135"/>
                  <a:gd name="T69" fmla="*/ 135 h 135"/>
                  <a:gd name="T70" fmla="*/ 97 w 135"/>
                  <a:gd name="T71" fmla="*/ 129 h 135"/>
                  <a:gd name="T72" fmla="*/ 96 w 135"/>
                  <a:gd name="T73" fmla="*/ 115 h 135"/>
                  <a:gd name="T74" fmla="*/ 104 w 135"/>
                  <a:gd name="T75" fmla="*/ 109 h 135"/>
                  <a:gd name="T76" fmla="*/ 117 w 135"/>
                  <a:gd name="T77" fmla="*/ 114 h 135"/>
                  <a:gd name="T78" fmla="*/ 128 w 135"/>
                  <a:gd name="T79" fmla="*/ 100 h 135"/>
                  <a:gd name="T80" fmla="*/ 118 w 135"/>
                  <a:gd name="T81" fmla="*/ 89 h 135"/>
                  <a:gd name="T82" fmla="*/ 122 w 135"/>
                  <a:gd name="T83" fmla="*/ 79 h 135"/>
                  <a:gd name="T84" fmla="*/ 135 w 135"/>
                  <a:gd name="T85" fmla="*/ 76 h 135"/>
                  <a:gd name="T86" fmla="*/ 67 w 135"/>
                  <a:gd name="T87" fmla="*/ 107 h 135"/>
                  <a:gd name="T88" fmla="*/ 28 w 135"/>
                  <a:gd name="T89" fmla="*/ 67 h 135"/>
                  <a:gd name="T90" fmla="*/ 67 w 135"/>
                  <a:gd name="T91" fmla="*/ 27 h 135"/>
                  <a:gd name="T92" fmla="*/ 107 w 135"/>
                  <a:gd name="T93" fmla="*/ 67 h 135"/>
                  <a:gd name="T94" fmla="*/ 67 w 135"/>
                  <a:gd name="T95" fmla="*/ 10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5" h="135">
                    <a:moveTo>
                      <a:pt x="135" y="76"/>
                    </a:moveTo>
                    <a:cubicBezTo>
                      <a:pt x="135" y="58"/>
                      <a:pt x="135" y="58"/>
                      <a:pt x="135" y="58"/>
                    </a:cubicBezTo>
                    <a:cubicBezTo>
                      <a:pt x="122" y="55"/>
                      <a:pt x="122" y="55"/>
                      <a:pt x="122" y="55"/>
                    </a:cubicBezTo>
                    <a:cubicBezTo>
                      <a:pt x="121" y="52"/>
                      <a:pt x="120" y="48"/>
                      <a:pt x="118" y="45"/>
                    </a:cubicBezTo>
                    <a:cubicBezTo>
                      <a:pt x="128" y="34"/>
                      <a:pt x="128" y="34"/>
                      <a:pt x="128" y="34"/>
                    </a:cubicBezTo>
                    <a:cubicBezTo>
                      <a:pt x="117" y="20"/>
                      <a:pt x="117" y="20"/>
                      <a:pt x="117" y="20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102" y="23"/>
                      <a:pt x="99" y="21"/>
                      <a:pt x="96" y="19"/>
                    </a:cubicBezTo>
                    <a:cubicBezTo>
                      <a:pt x="97" y="5"/>
                      <a:pt x="97" y="5"/>
                      <a:pt x="97" y="5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1" y="12"/>
                      <a:pt x="69" y="12"/>
                      <a:pt x="67" y="12"/>
                    </a:cubicBezTo>
                    <a:cubicBezTo>
                      <a:pt x="66" y="12"/>
                      <a:pt x="64" y="12"/>
                      <a:pt x="62" y="12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36" y="21"/>
                      <a:pt x="33" y="23"/>
                      <a:pt x="30" y="26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15" y="48"/>
                      <a:pt x="14" y="52"/>
                      <a:pt x="13" y="55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13" y="79"/>
                      <a:pt x="13" y="79"/>
                      <a:pt x="13" y="79"/>
                    </a:cubicBezTo>
                    <a:cubicBezTo>
                      <a:pt x="14" y="83"/>
                      <a:pt x="15" y="86"/>
                      <a:pt x="17" y="90"/>
                    </a:cubicBezTo>
                    <a:cubicBezTo>
                      <a:pt x="7" y="100"/>
                      <a:pt x="7" y="100"/>
                      <a:pt x="7" y="100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31" y="109"/>
                      <a:pt x="31" y="109"/>
                      <a:pt x="31" y="109"/>
                    </a:cubicBezTo>
                    <a:cubicBezTo>
                      <a:pt x="33" y="111"/>
                      <a:pt x="36" y="113"/>
                      <a:pt x="39" y="115"/>
                    </a:cubicBezTo>
                    <a:cubicBezTo>
                      <a:pt x="38" y="129"/>
                      <a:pt x="38" y="129"/>
                      <a:pt x="38" y="129"/>
                    </a:cubicBezTo>
                    <a:cubicBezTo>
                      <a:pt x="55" y="135"/>
                      <a:pt x="55" y="135"/>
                      <a:pt x="55" y="135"/>
                    </a:cubicBezTo>
                    <a:cubicBezTo>
                      <a:pt x="62" y="122"/>
                      <a:pt x="62" y="122"/>
                      <a:pt x="62" y="122"/>
                    </a:cubicBezTo>
                    <a:cubicBezTo>
                      <a:pt x="64" y="123"/>
                      <a:pt x="66" y="123"/>
                      <a:pt x="68" y="123"/>
                    </a:cubicBezTo>
                    <a:cubicBezTo>
                      <a:pt x="69" y="123"/>
                      <a:pt x="71" y="123"/>
                      <a:pt x="73" y="122"/>
                    </a:cubicBezTo>
                    <a:cubicBezTo>
                      <a:pt x="80" y="135"/>
                      <a:pt x="80" y="135"/>
                      <a:pt x="80" y="135"/>
                    </a:cubicBezTo>
                    <a:cubicBezTo>
                      <a:pt x="97" y="129"/>
                      <a:pt x="97" y="129"/>
                      <a:pt x="97" y="129"/>
                    </a:cubicBezTo>
                    <a:cubicBezTo>
                      <a:pt x="96" y="115"/>
                      <a:pt x="96" y="115"/>
                      <a:pt x="96" y="115"/>
                    </a:cubicBezTo>
                    <a:cubicBezTo>
                      <a:pt x="99" y="113"/>
                      <a:pt x="102" y="111"/>
                      <a:pt x="104" y="109"/>
                    </a:cubicBezTo>
                    <a:cubicBezTo>
                      <a:pt x="117" y="114"/>
                      <a:pt x="117" y="114"/>
                      <a:pt x="117" y="114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18" y="89"/>
                      <a:pt x="118" y="89"/>
                      <a:pt x="118" y="89"/>
                    </a:cubicBezTo>
                    <a:cubicBezTo>
                      <a:pt x="120" y="86"/>
                      <a:pt x="121" y="83"/>
                      <a:pt x="122" y="79"/>
                    </a:cubicBezTo>
                    <a:lnTo>
                      <a:pt x="135" y="76"/>
                    </a:lnTo>
                    <a:close/>
                    <a:moveTo>
                      <a:pt x="67" y="107"/>
                    </a:moveTo>
                    <a:cubicBezTo>
                      <a:pt x="46" y="107"/>
                      <a:pt x="28" y="89"/>
                      <a:pt x="28" y="67"/>
                    </a:cubicBezTo>
                    <a:cubicBezTo>
                      <a:pt x="28" y="45"/>
                      <a:pt x="46" y="27"/>
                      <a:pt x="67" y="27"/>
                    </a:cubicBezTo>
                    <a:cubicBezTo>
                      <a:pt x="89" y="27"/>
                      <a:pt x="107" y="45"/>
                      <a:pt x="107" y="67"/>
                    </a:cubicBezTo>
                    <a:cubicBezTo>
                      <a:pt x="107" y="89"/>
                      <a:pt x="89" y="107"/>
                      <a:pt x="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5809099" y="5223875"/>
            <a:ext cx="518736" cy="518736"/>
            <a:chOff x="5990492" y="5649309"/>
            <a:chExt cx="674534" cy="674534"/>
          </a:xfrm>
        </p:grpSpPr>
        <p:sp>
          <p:nvSpPr>
            <p:cNvPr id="73" name="椭圆 72"/>
            <p:cNvSpPr/>
            <p:nvPr/>
          </p:nvSpPr>
          <p:spPr>
            <a:xfrm>
              <a:off x="5990492" y="5649309"/>
              <a:ext cx="674534" cy="674534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6162324" y="5829592"/>
              <a:ext cx="247698" cy="316775"/>
              <a:chOff x="1605186" y="572440"/>
              <a:chExt cx="563562" cy="720725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75" name="Freeform 32"/>
              <p:cNvSpPr/>
              <p:nvPr/>
            </p:nvSpPr>
            <p:spPr bwMode="auto">
              <a:xfrm>
                <a:off x="1814736" y="572440"/>
                <a:ext cx="142875" cy="720725"/>
              </a:xfrm>
              <a:custGeom>
                <a:avLst/>
                <a:gdLst>
                  <a:gd name="T0" fmla="*/ 64 w 64"/>
                  <a:gd name="T1" fmla="*/ 289 h 321"/>
                  <a:gd name="T2" fmla="*/ 32 w 64"/>
                  <a:gd name="T3" fmla="*/ 321 h 321"/>
                  <a:gd name="T4" fmla="*/ 0 w 64"/>
                  <a:gd name="T5" fmla="*/ 289 h 321"/>
                  <a:gd name="T6" fmla="*/ 0 w 64"/>
                  <a:gd name="T7" fmla="*/ 32 h 321"/>
                  <a:gd name="T8" fmla="*/ 32 w 64"/>
                  <a:gd name="T9" fmla="*/ 0 h 321"/>
                  <a:gd name="T10" fmla="*/ 64 w 64"/>
                  <a:gd name="T11" fmla="*/ 32 h 321"/>
                  <a:gd name="T12" fmla="*/ 64 w 64"/>
                  <a:gd name="T13" fmla="*/ 28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321">
                    <a:moveTo>
                      <a:pt x="64" y="289"/>
                    </a:moveTo>
                    <a:cubicBezTo>
                      <a:pt x="64" y="307"/>
                      <a:pt x="49" y="321"/>
                      <a:pt x="32" y="321"/>
                    </a:cubicBezTo>
                    <a:cubicBezTo>
                      <a:pt x="14" y="321"/>
                      <a:pt x="0" y="307"/>
                      <a:pt x="0" y="28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2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33"/>
              <p:cNvSpPr/>
              <p:nvPr/>
            </p:nvSpPr>
            <p:spPr bwMode="auto">
              <a:xfrm>
                <a:off x="1605186" y="1012177"/>
                <a:ext cx="141288" cy="280988"/>
              </a:xfrm>
              <a:custGeom>
                <a:avLst/>
                <a:gdLst>
                  <a:gd name="T0" fmla="*/ 63 w 63"/>
                  <a:gd name="T1" fmla="*/ 93 h 125"/>
                  <a:gd name="T2" fmla="*/ 32 w 63"/>
                  <a:gd name="T3" fmla="*/ 125 h 125"/>
                  <a:gd name="T4" fmla="*/ 0 w 63"/>
                  <a:gd name="T5" fmla="*/ 93 h 125"/>
                  <a:gd name="T6" fmla="*/ 0 w 63"/>
                  <a:gd name="T7" fmla="*/ 32 h 125"/>
                  <a:gd name="T8" fmla="*/ 32 w 63"/>
                  <a:gd name="T9" fmla="*/ 0 h 125"/>
                  <a:gd name="T10" fmla="*/ 63 w 63"/>
                  <a:gd name="T11" fmla="*/ 32 h 125"/>
                  <a:gd name="T12" fmla="*/ 63 w 63"/>
                  <a:gd name="T13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25">
                    <a:moveTo>
                      <a:pt x="63" y="93"/>
                    </a:moveTo>
                    <a:cubicBezTo>
                      <a:pt x="63" y="111"/>
                      <a:pt x="49" y="125"/>
                      <a:pt x="32" y="125"/>
                    </a:cubicBezTo>
                    <a:cubicBezTo>
                      <a:pt x="14" y="125"/>
                      <a:pt x="0" y="111"/>
                      <a:pt x="0" y="9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3" y="14"/>
                      <a:pt x="63" y="32"/>
                    </a:cubicBezTo>
                    <a:lnTo>
                      <a:pt x="63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34"/>
              <p:cNvSpPr/>
              <p:nvPr/>
            </p:nvSpPr>
            <p:spPr bwMode="auto">
              <a:xfrm>
                <a:off x="2025873" y="804215"/>
                <a:ext cx="142875" cy="488950"/>
              </a:xfrm>
              <a:custGeom>
                <a:avLst/>
                <a:gdLst>
                  <a:gd name="T0" fmla="*/ 64 w 64"/>
                  <a:gd name="T1" fmla="*/ 186 h 218"/>
                  <a:gd name="T2" fmla="*/ 32 w 64"/>
                  <a:gd name="T3" fmla="*/ 218 h 218"/>
                  <a:gd name="T4" fmla="*/ 0 w 64"/>
                  <a:gd name="T5" fmla="*/ 186 h 218"/>
                  <a:gd name="T6" fmla="*/ 0 w 64"/>
                  <a:gd name="T7" fmla="*/ 32 h 218"/>
                  <a:gd name="T8" fmla="*/ 32 w 64"/>
                  <a:gd name="T9" fmla="*/ 0 h 218"/>
                  <a:gd name="T10" fmla="*/ 64 w 64"/>
                  <a:gd name="T11" fmla="*/ 32 h 218"/>
                  <a:gd name="T12" fmla="*/ 64 w 64"/>
                  <a:gd name="T13" fmla="*/ 186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18">
                    <a:moveTo>
                      <a:pt x="64" y="186"/>
                    </a:moveTo>
                    <a:cubicBezTo>
                      <a:pt x="64" y="204"/>
                      <a:pt x="49" y="218"/>
                      <a:pt x="32" y="218"/>
                    </a:cubicBezTo>
                    <a:cubicBezTo>
                      <a:pt x="14" y="218"/>
                      <a:pt x="0" y="204"/>
                      <a:pt x="0" y="18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1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8" name="组合 77"/>
          <p:cNvGrpSpPr/>
          <p:nvPr/>
        </p:nvGrpSpPr>
        <p:grpSpPr>
          <a:xfrm>
            <a:off x="3925176" y="4292388"/>
            <a:ext cx="518736" cy="518736"/>
            <a:chOff x="7200509" y="1965409"/>
            <a:chExt cx="674534" cy="674534"/>
          </a:xfrm>
        </p:grpSpPr>
        <p:sp>
          <p:nvSpPr>
            <p:cNvPr id="79" name="椭圆 78"/>
            <p:cNvSpPr/>
            <p:nvPr/>
          </p:nvSpPr>
          <p:spPr>
            <a:xfrm>
              <a:off x="7200509" y="1965409"/>
              <a:ext cx="674534" cy="674534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80" name="组合 79"/>
            <p:cNvGrpSpPr/>
            <p:nvPr/>
          </p:nvGrpSpPr>
          <p:grpSpPr>
            <a:xfrm>
              <a:off x="7390587" y="2175873"/>
              <a:ext cx="283976" cy="281047"/>
              <a:chOff x="6967126" y="4092464"/>
              <a:chExt cx="453105" cy="44843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81" name="Freeform 136"/>
              <p:cNvSpPr/>
              <p:nvPr/>
            </p:nvSpPr>
            <p:spPr bwMode="auto">
              <a:xfrm>
                <a:off x="6967126" y="4343773"/>
                <a:ext cx="453105" cy="197124"/>
              </a:xfrm>
              <a:custGeom>
                <a:avLst/>
                <a:gdLst>
                  <a:gd name="T0" fmla="*/ 103 w 205"/>
                  <a:gd name="T1" fmla="*/ 19 h 89"/>
                  <a:gd name="T2" fmla="*/ 47 w 205"/>
                  <a:gd name="T3" fmla="*/ 0 h 89"/>
                  <a:gd name="T4" fmla="*/ 0 w 205"/>
                  <a:gd name="T5" fmla="*/ 0 h 89"/>
                  <a:gd name="T6" fmla="*/ 0 w 205"/>
                  <a:gd name="T7" fmla="*/ 67 h 89"/>
                  <a:gd name="T8" fmla="*/ 22 w 205"/>
                  <a:gd name="T9" fmla="*/ 89 h 89"/>
                  <a:gd name="T10" fmla="*/ 183 w 205"/>
                  <a:gd name="T11" fmla="*/ 89 h 89"/>
                  <a:gd name="T12" fmla="*/ 205 w 205"/>
                  <a:gd name="T13" fmla="*/ 67 h 89"/>
                  <a:gd name="T14" fmla="*/ 205 w 205"/>
                  <a:gd name="T15" fmla="*/ 0 h 89"/>
                  <a:gd name="T16" fmla="*/ 158 w 205"/>
                  <a:gd name="T17" fmla="*/ 0 h 89"/>
                  <a:gd name="T18" fmla="*/ 103 w 205"/>
                  <a:gd name="T19" fmla="*/ 1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5" h="89">
                    <a:moveTo>
                      <a:pt x="103" y="19"/>
                    </a:moveTo>
                    <a:cubicBezTo>
                      <a:pt x="82" y="19"/>
                      <a:pt x="62" y="12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79"/>
                      <a:pt x="10" y="89"/>
                      <a:pt x="22" y="89"/>
                    </a:cubicBezTo>
                    <a:cubicBezTo>
                      <a:pt x="183" y="89"/>
                      <a:pt x="183" y="89"/>
                      <a:pt x="183" y="89"/>
                    </a:cubicBezTo>
                    <a:cubicBezTo>
                      <a:pt x="195" y="89"/>
                      <a:pt x="205" y="79"/>
                      <a:pt x="205" y="67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43" y="12"/>
                      <a:pt x="124" y="19"/>
                      <a:pt x="10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137"/>
              <p:cNvSpPr>
                <a:spLocks noEditPoints="1"/>
              </p:cNvSpPr>
              <p:nvPr/>
            </p:nvSpPr>
            <p:spPr bwMode="auto">
              <a:xfrm>
                <a:off x="6967126" y="4092464"/>
                <a:ext cx="453105" cy="260652"/>
              </a:xfrm>
              <a:custGeom>
                <a:avLst/>
                <a:gdLst>
                  <a:gd name="T0" fmla="*/ 183 w 205"/>
                  <a:gd name="T1" fmla="*/ 42 h 118"/>
                  <a:gd name="T2" fmla="*/ 180 w 205"/>
                  <a:gd name="T3" fmla="*/ 42 h 118"/>
                  <a:gd name="T4" fmla="*/ 154 w 205"/>
                  <a:gd name="T5" fmla="*/ 42 h 118"/>
                  <a:gd name="T6" fmla="*/ 154 w 205"/>
                  <a:gd name="T7" fmla="*/ 22 h 118"/>
                  <a:gd name="T8" fmla="*/ 132 w 205"/>
                  <a:gd name="T9" fmla="*/ 0 h 118"/>
                  <a:gd name="T10" fmla="*/ 73 w 205"/>
                  <a:gd name="T11" fmla="*/ 0 h 118"/>
                  <a:gd name="T12" fmla="*/ 51 w 205"/>
                  <a:gd name="T13" fmla="*/ 22 h 118"/>
                  <a:gd name="T14" fmla="*/ 51 w 205"/>
                  <a:gd name="T15" fmla="*/ 42 h 118"/>
                  <a:gd name="T16" fmla="*/ 25 w 205"/>
                  <a:gd name="T17" fmla="*/ 42 h 118"/>
                  <a:gd name="T18" fmla="*/ 22 w 205"/>
                  <a:gd name="T19" fmla="*/ 42 h 118"/>
                  <a:gd name="T20" fmla="*/ 0 w 205"/>
                  <a:gd name="T21" fmla="*/ 64 h 118"/>
                  <a:gd name="T22" fmla="*/ 0 w 205"/>
                  <a:gd name="T23" fmla="*/ 101 h 118"/>
                  <a:gd name="T24" fmla="*/ 54 w 205"/>
                  <a:gd name="T25" fmla="*/ 101 h 118"/>
                  <a:gd name="T26" fmla="*/ 103 w 205"/>
                  <a:gd name="T27" fmla="*/ 118 h 118"/>
                  <a:gd name="T28" fmla="*/ 151 w 205"/>
                  <a:gd name="T29" fmla="*/ 101 h 118"/>
                  <a:gd name="T30" fmla="*/ 205 w 205"/>
                  <a:gd name="T31" fmla="*/ 101 h 118"/>
                  <a:gd name="T32" fmla="*/ 205 w 205"/>
                  <a:gd name="T33" fmla="*/ 64 h 118"/>
                  <a:gd name="T34" fmla="*/ 183 w 205"/>
                  <a:gd name="T35" fmla="*/ 42 h 118"/>
                  <a:gd name="T36" fmla="*/ 67 w 205"/>
                  <a:gd name="T37" fmla="*/ 26 h 118"/>
                  <a:gd name="T38" fmla="*/ 67 w 205"/>
                  <a:gd name="T39" fmla="*/ 22 h 118"/>
                  <a:gd name="T40" fmla="*/ 73 w 205"/>
                  <a:gd name="T41" fmla="*/ 17 h 118"/>
                  <a:gd name="T42" fmla="*/ 132 w 205"/>
                  <a:gd name="T43" fmla="*/ 17 h 118"/>
                  <a:gd name="T44" fmla="*/ 138 w 205"/>
                  <a:gd name="T45" fmla="*/ 22 h 118"/>
                  <a:gd name="T46" fmla="*/ 138 w 205"/>
                  <a:gd name="T47" fmla="*/ 26 h 118"/>
                  <a:gd name="T48" fmla="*/ 138 w 205"/>
                  <a:gd name="T49" fmla="*/ 42 h 118"/>
                  <a:gd name="T50" fmla="*/ 67 w 205"/>
                  <a:gd name="T51" fmla="*/ 42 h 118"/>
                  <a:gd name="T52" fmla="*/ 67 w 205"/>
                  <a:gd name="T53" fmla="*/ 26 h 118"/>
                  <a:gd name="T54" fmla="*/ 101 w 205"/>
                  <a:gd name="T55" fmla="*/ 101 h 118"/>
                  <a:gd name="T56" fmla="*/ 85 w 205"/>
                  <a:gd name="T57" fmla="*/ 86 h 118"/>
                  <a:gd name="T58" fmla="*/ 101 w 205"/>
                  <a:gd name="T59" fmla="*/ 70 h 118"/>
                  <a:gd name="T60" fmla="*/ 117 w 205"/>
                  <a:gd name="T61" fmla="*/ 86 h 118"/>
                  <a:gd name="T62" fmla="*/ 101 w 205"/>
                  <a:gd name="T63" fmla="*/ 10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5" h="118">
                    <a:moveTo>
                      <a:pt x="183" y="42"/>
                    </a:moveTo>
                    <a:cubicBezTo>
                      <a:pt x="180" y="42"/>
                      <a:pt x="180" y="42"/>
                      <a:pt x="180" y="42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4" y="22"/>
                      <a:pt x="154" y="22"/>
                      <a:pt x="154" y="22"/>
                    </a:cubicBezTo>
                    <a:cubicBezTo>
                      <a:pt x="154" y="10"/>
                      <a:pt x="144" y="0"/>
                      <a:pt x="132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61" y="0"/>
                      <a:pt x="51" y="10"/>
                      <a:pt x="51" y="22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0" y="42"/>
                      <a:pt x="0" y="52"/>
                      <a:pt x="0" y="64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54" y="101"/>
                      <a:pt x="54" y="101"/>
                      <a:pt x="54" y="101"/>
                    </a:cubicBezTo>
                    <a:cubicBezTo>
                      <a:pt x="67" y="112"/>
                      <a:pt x="84" y="118"/>
                      <a:pt x="103" y="118"/>
                    </a:cubicBezTo>
                    <a:cubicBezTo>
                      <a:pt x="121" y="118"/>
                      <a:pt x="138" y="112"/>
                      <a:pt x="151" y="101"/>
                    </a:cubicBezTo>
                    <a:cubicBezTo>
                      <a:pt x="205" y="101"/>
                      <a:pt x="205" y="101"/>
                      <a:pt x="205" y="101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5" y="52"/>
                      <a:pt x="195" y="42"/>
                      <a:pt x="183" y="42"/>
                    </a:cubicBezTo>
                    <a:close/>
                    <a:moveTo>
                      <a:pt x="67" y="26"/>
                    </a:move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19"/>
                      <a:pt x="70" y="17"/>
                      <a:pt x="73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5" y="17"/>
                      <a:pt x="138" y="19"/>
                      <a:pt x="138" y="22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67" y="42"/>
                      <a:pt x="67" y="42"/>
                      <a:pt x="67" y="42"/>
                    </a:cubicBezTo>
                    <a:lnTo>
                      <a:pt x="67" y="26"/>
                    </a:lnTo>
                    <a:close/>
                    <a:moveTo>
                      <a:pt x="101" y="101"/>
                    </a:moveTo>
                    <a:cubicBezTo>
                      <a:pt x="92" y="101"/>
                      <a:pt x="85" y="94"/>
                      <a:pt x="85" y="86"/>
                    </a:cubicBezTo>
                    <a:cubicBezTo>
                      <a:pt x="85" y="77"/>
                      <a:pt x="92" y="70"/>
                      <a:pt x="101" y="70"/>
                    </a:cubicBezTo>
                    <a:cubicBezTo>
                      <a:pt x="110" y="70"/>
                      <a:pt x="117" y="77"/>
                      <a:pt x="117" y="86"/>
                    </a:cubicBezTo>
                    <a:cubicBezTo>
                      <a:pt x="117" y="94"/>
                      <a:pt x="110" y="101"/>
                      <a:pt x="101" y="1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83" name="任意多边形 82"/>
          <p:cNvSpPr/>
          <p:nvPr/>
        </p:nvSpPr>
        <p:spPr>
          <a:xfrm>
            <a:off x="2197790" y="2504039"/>
            <a:ext cx="5516218" cy="0"/>
          </a:xfrm>
          <a:custGeom>
            <a:avLst/>
            <a:gdLst>
              <a:gd name="connsiteX0" fmla="*/ 0 w 5516218"/>
              <a:gd name="connsiteY0" fmla="*/ 0 h 0"/>
              <a:gd name="connsiteX1" fmla="*/ 5516218 w 55162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16218">
                <a:moveTo>
                  <a:pt x="0" y="0"/>
                </a:moveTo>
                <a:lnTo>
                  <a:pt x="5516218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任意多边形 83"/>
          <p:cNvSpPr/>
          <p:nvPr/>
        </p:nvSpPr>
        <p:spPr>
          <a:xfrm>
            <a:off x="2212548" y="4960153"/>
            <a:ext cx="5516218" cy="0"/>
          </a:xfrm>
          <a:custGeom>
            <a:avLst/>
            <a:gdLst>
              <a:gd name="connsiteX0" fmla="*/ 0 w 5516218"/>
              <a:gd name="connsiteY0" fmla="*/ 0 h 0"/>
              <a:gd name="connsiteX1" fmla="*/ 5516218 w 55162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16218">
                <a:moveTo>
                  <a:pt x="0" y="0"/>
                </a:moveTo>
                <a:lnTo>
                  <a:pt x="5516218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任意多边形 84"/>
          <p:cNvSpPr/>
          <p:nvPr/>
        </p:nvSpPr>
        <p:spPr>
          <a:xfrm>
            <a:off x="4036529" y="3458196"/>
            <a:ext cx="3707296" cy="0"/>
          </a:xfrm>
          <a:custGeom>
            <a:avLst/>
            <a:gdLst>
              <a:gd name="connsiteX0" fmla="*/ 0 w 3707296"/>
              <a:gd name="connsiteY0" fmla="*/ 0 h 0"/>
              <a:gd name="connsiteX1" fmla="*/ 3707296 w 37072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07296">
                <a:moveTo>
                  <a:pt x="0" y="0"/>
                </a:moveTo>
                <a:lnTo>
                  <a:pt x="3707296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任意多边形 85"/>
          <p:cNvSpPr/>
          <p:nvPr/>
        </p:nvSpPr>
        <p:spPr>
          <a:xfrm>
            <a:off x="4071351" y="5918475"/>
            <a:ext cx="3707296" cy="0"/>
          </a:xfrm>
          <a:custGeom>
            <a:avLst/>
            <a:gdLst>
              <a:gd name="connsiteX0" fmla="*/ 0 w 3707296"/>
              <a:gd name="connsiteY0" fmla="*/ 0 h 0"/>
              <a:gd name="connsiteX1" fmla="*/ 3707296 w 37072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07296">
                <a:moveTo>
                  <a:pt x="0" y="0"/>
                </a:moveTo>
                <a:lnTo>
                  <a:pt x="3707296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文本框 86"/>
          <p:cNvSpPr txBox="1"/>
          <p:nvPr/>
        </p:nvSpPr>
        <p:spPr>
          <a:xfrm>
            <a:off x="8175868" y="2105116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029B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单击此处输入标题</a:t>
            </a:r>
            <a:endParaRPr lang="en-US" altLang="zh-CN" sz="2000" dirty="0">
              <a:solidFill>
                <a:srgbClr val="029B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8145071" y="3084369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8383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单击此处输入标题</a:t>
            </a:r>
            <a:endParaRPr lang="en-US" altLang="zh-CN" sz="2000" dirty="0">
              <a:solidFill>
                <a:srgbClr val="8383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8145071" y="4575365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029B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单击此处输入标题</a:t>
            </a:r>
            <a:endParaRPr lang="en-US" altLang="zh-CN" sz="2000" dirty="0">
              <a:solidFill>
                <a:srgbClr val="029B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8145071" y="5596116"/>
            <a:ext cx="2339102" cy="126188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8383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单击此处输入标题</a:t>
            </a:r>
            <a:endParaRPr lang="en-US" altLang="zh-CN" sz="2000" dirty="0">
              <a:solidFill>
                <a:srgbClr val="8383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decel="4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8" decel="4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" presetClass="entr" presetSubtype="8" decel="4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86" grpId="0" animBg="1"/>
      <p:bldP spid="87" grpId="0"/>
      <p:bldP spid="88" grpId="0"/>
      <p:bldP spid="89" grpId="0"/>
      <p:bldP spid="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协调技能 </a:t>
            </a:r>
            <a:r>
              <a:rPr lang="en-US" altLang="zh-CN" dirty="0"/>
              <a:t>| Coordination Skills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>
            <a:off x="3892731" y="1558834"/>
            <a:ext cx="1306286" cy="531223"/>
          </a:xfrm>
          <a:custGeom>
            <a:avLst/>
            <a:gdLst>
              <a:gd name="connsiteX0" fmla="*/ 1306286 w 1306286"/>
              <a:gd name="connsiteY0" fmla="*/ 531223 h 531223"/>
              <a:gd name="connsiteX1" fmla="*/ 1306286 w 1306286"/>
              <a:gd name="connsiteY1" fmla="*/ 0 h 531223"/>
              <a:gd name="connsiteX2" fmla="*/ 0 w 1306286"/>
              <a:gd name="connsiteY2" fmla="*/ 0 h 53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6" h="531223">
                <a:moveTo>
                  <a:pt x="1306286" y="531223"/>
                </a:moveTo>
                <a:lnTo>
                  <a:pt x="1306286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 flipH="1">
            <a:off x="7097299" y="1562820"/>
            <a:ext cx="1306286" cy="531223"/>
          </a:xfrm>
          <a:custGeom>
            <a:avLst/>
            <a:gdLst>
              <a:gd name="connsiteX0" fmla="*/ 1306286 w 1306286"/>
              <a:gd name="connsiteY0" fmla="*/ 531223 h 531223"/>
              <a:gd name="connsiteX1" fmla="*/ 1306286 w 1306286"/>
              <a:gd name="connsiteY1" fmla="*/ 0 h 531223"/>
              <a:gd name="connsiteX2" fmla="*/ 0 w 1306286"/>
              <a:gd name="connsiteY2" fmla="*/ 0 h 53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6" h="531223">
                <a:moveTo>
                  <a:pt x="1306286" y="531223"/>
                </a:moveTo>
                <a:lnTo>
                  <a:pt x="1306286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任意多边形 34"/>
          <p:cNvSpPr/>
          <p:nvPr/>
        </p:nvSpPr>
        <p:spPr>
          <a:xfrm>
            <a:off x="3648891" y="5242560"/>
            <a:ext cx="627018" cy="888274"/>
          </a:xfrm>
          <a:custGeom>
            <a:avLst/>
            <a:gdLst>
              <a:gd name="connsiteX0" fmla="*/ 627018 w 627018"/>
              <a:gd name="connsiteY0" fmla="*/ 0 h 888274"/>
              <a:gd name="connsiteX1" fmla="*/ 627018 w 627018"/>
              <a:gd name="connsiteY1" fmla="*/ 888274 h 888274"/>
              <a:gd name="connsiteX2" fmla="*/ 0 w 627018"/>
              <a:gd name="connsiteY2" fmla="*/ 888274 h 88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7018" h="888274">
                <a:moveTo>
                  <a:pt x="627018" y="0"/>
                </a:moveTo>
                <a:lnTo>
                  <a:pt x="627018" y="888274"/>
                </a:lnTo>
                <a:lnTo>
                  <a:pt x="0" y="888274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 flipH="1">
            <a:off x="8046368" y="5247396"/>
            <a:ext cx="627018" cy="888274"/>
          </a:xfrm>
          <a:custGeom>
            <a:avLst/>
            <a:gdLst>
              <a:gd name="connsiteX0" fmla="*/ 627018 w 627018"/>
              <a:gd name="connsiteY0" fmla="*/ 0 h 888274"/>
              <a:gd name="connsiteX1" fmla="*/ 627018 w 627018"/>
              <a:gd name="connsiteY1" fmla="*/ 888274 h 888274"/>
              <a:gd name="connsiteX2" fmla="*/ 0 w 627018"/>
              <a:gd name="connsiteY2" fmla="*/ 888274 h 88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7018" h="888274">
                <a:moveTo>
                  <a:pt x="627018" y="0"/>
                </a:moveTo>
                <a:lnTo>
                  <a:pt x="627018" y="888274"/>
                </a:lnTo>
                <a:lnTo>
                  <a:pt x="0" y="888274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任意多边形 36"/>
          <p:cNvSpPr/>
          <p:nvPr/>
        </p:nvSpPr>
        <p:spPr>
          <a:xfrm flipH="1">
            <a:off x="6093824" y="4188823"/>
            <a:ext cx="45719" cy="1100889"/>
          </a:xfrm>
          <a:custGeom>
            <a:avLst/>
            <a:gdLst>
              <a:gd name="connsiteX0" fmla="*/ 0 w 0"/>
              <a:gd name="connsiteY0" fmla="*/ 0 h 783771"/>
              <a:gd name="connsiteX1" fmla="*/ 0 w 0"/>
              <a:gd name="connsiteY1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83771">
                <a:moveTo>
                  <a:pt x="0" y="0"/>
                </a:moveTo>
                <a:lnTo>
                  <a:pt x="0" y="783771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/>
          <p:cNvGrpSpPr/>
          <p:nvPr/>
        </p:nvGrpSpPr>
        <p:grpSpPr>
          <a:xfrm>
            <a:off x="0" y="2360024"/>
            <a:ext cx="12187237" cy="2711000"/>
            <a:chOff x="0" y="2360024"/>
            <a:chExt cx="12187237" cy="2711000"/>
          </a:xfrm>
        </p:grpSpPr>
        <p:sp>
          <p:nvSpPr>
            <p:cNvPr id="39" name="任意多边形 38"/>
            <p:cNvSpPr/>
            <p:nvPr/>
          </p:nvSpPr>
          <p:spPr>
            <a:xfrm flipH="1">
              <a:off x="0" y="3001578"/>
              <a:ext cx="4923860" cy="2069446"/>
            </a:xfrm>
            <a:custGeom>
              <a:avLst/>
              <a:gdLst>
                <a:gd name="connsiteX0" fmla="*/ 369280 w 4923860"/>
                <a:gd name="connsiteY0" fmla="*/ 0 h 2069446"/>
                <a:gd name="connsiteX1" fmla="*/ 0 w 4923860"/>
                <a:gd name="connsiteY1" fmla="*/ 0 h 2069446"/>
                <a:gd name="connsiteX2" fmla="*/ 0 w 4923860"/>
                <a:gd name="connsiteY2" fmla="*/ 1064738 h 2069446"/>
                <a:gd name="connsiteX3" fmla="*/ 0 w 4923860"/>
                <a:gd name="connsiteY3" fmla="*/ 1067161 h 2069446"/>
                <a:gd name="connsiteX4" fmla="*/ 0 w 4923860"/>
                <a:gd name="connsiteY4" fmla="*/ 1494680 h 2069446"/>
                <a:gd name="connsiteX5" fmla="*/ 574766 w 4923860"/>
                <a:gd name="connsiteY5" fmla="*/ 2069446 h 2069446"/>
                <a:gd name="connsiteX6" fmla="*/ 731521 w 4923860"/>
                <a:gd name="connsiteY6" fmla="*/ 2069446 h 2069446"/>
                <a:gd name="connsiteX7" fmla="*/ 1294610 w 4923860"/>
                <a:gd name="connsiteY7" fmla="*/ 1610515 h 2069446"/>
                <a:gd name="connsiteX8" fmla="*/ 1299209 w 4923860"/>
                <a:gd name="connsiteY8" fmla="*/ 1564895 h 2069446"/>
                <a:gd name="connsiteX9" fmla="*/ 1306288 w 4923860"/>
                <a:gd name="connsiteY9" fmla="*/ 1567092 h 2069446"/>
                <a:gd name="connsiteX10" fmla="*/ 1306288 w 4923860"/>
                <a:gd name="connsiteY10" fmla="*/ 1142776 h 2069446"/>
                <a:gd name="connsiteX11" fmla="*/ 1457180 w 4923860"/>
                <a:gd name="connsiteY11" fmla="*/ 991884 h 2069446"/>
                <a:gd name="connsiteX12" fmla="*/ 4923860 w 4923860"/>
                <a:gd name="connsiteY12" fmla="*/ 991884 h 2069446"/>
                <a:gd name="connsiteX13" fmla="*/ 4923860 w 4923860"/>
                <a:gd name="connsiteY13" fmla="*/ 620651 h 2069446"/>
                <a:gd name="connsiteX14" fmla="*/ 1412052 w 4923860"/>
                <a:gd name="connsiteY14" fmla="*/ 620651 h 2069446"/>
                <a:gd name="connsiteX15" fmla="*/ 932544 w 4923860"/>
                <a:gd name="connsiteY15" fmla="*/ 1100159 h 2069446"/>
                <a:gd name="connsiteX16" fmla="*/ 936171 w 4923860"/>
                <a:gd name="connsiteY16" fmla="*/ 1124149 h 2069446"/>
                <a:gd name="connsiteX17" fmla="*/ 936171 w 4923860"/>
                <a:gd name="connsiteY17" fmla="*/ 1411077 h 2069446"/>
                <a:gd name="connsiteX18" fmla="*/ 687106 w 4923860"/>
                <a:gd name="connsiteY18" fmla="*/ 1660142 h 2069446"/>
                <a:gd name="connsiteX19" fmla="*/ 619179 w 4923860"/>
                <a:gd name="connsiteY19" fmla="*/ 1660142 h 2069446"/>
                <a:gd name="connsiteX20" fmla="*/ 370114 w 4923860"/>
                <a:gd name="connsiteY20" fmla="*/ 1411077 h 2069446"/>
                <a:gd name="connsiteX21" fmla="*/ 370114 w 4923860"/>
                <a:gd name="connsiteY21" fmla="*/ 1064738 h 2069446"/>
                <a:gd name="connsiteX22" fmla="*/ 369280 w 4923860"/>
                <a:gd name="connsiteY22" fmla="*/ 1064738 h 2069446"/>
                <a:gd name="connsiteX23" fmla="*/ 369280 w 4923860"/>
                <a:gd name="connsiteY23" fmla="*/ 0 h 206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23860" h="2069446">
                  <a:moveTo>
                    <a:pt x="369280" y="0"/>
                  </a:moveTo>
                  <a:lnTo>
                    <a:pt x="0" y="0"/>
                  </a:lnTo>
                  <a:lnTo>
                    <a:pt x="0" y="1064738"/>
                  </a:lnTo>
                  <a:lnTo>
                    <a:pt x="0" y="1067161"/>
                  </a:lnTo>
                  <a:lnTo>
                    <a:pt x="0" y="1494680"/>
                  </a:lnTo>
                  <a:cubicBezTo>
                    <a:pt x="0" y="1812114"/>
                    <a:pt x="257332" y="2069446"/>
                    <a:pt x="574766" y="2069446"/>
                  </a:cubicBezTo>
                  <a:lnTo>
                    <a:pt x="731521" y="2069446"/>
                  </a:lnTo>
                  <a:cubicBezTo>
                    <a:pt x="1009276" y="2069446"/>
                    <a:pt x="1241015" y="1872426"/>
                    <a:pt x="1294610" y="1610515"/>
                  </a:cubicBezTo>
                  <a:lnTo>
                    <a:pt x="1299209" y="1564895"/>
                  </a:lnTo>
                  <a:lnTo>
                    <a:pt x="1306288" y="1567092"/>
                  </a:lnTo>
                  <a:lnTo>
                    <a:pt x="1306288" y="1142776"/>
                  </a:lnTo>
                  <a:cubicBezTo>
                    <a:pt x="1306288" y="1059441"/>
                    <a:pt x="1373845" y="991884"/>
                    <a:pt x="1457180" y="991884"/>
                  </a:cubicBezTo>
                  <a:lnTo>
                    <a:pt x="4923860" y="991884"/>
                  </a:lnTo>
                  <a:lnTo>
                    <a:pt x="4923860" y="620651"/>
                  </a:lnTo>
                  <a:lnTo>
                    <a:pt x="1412052" y="620651"/>
                  </a:lnTo>
                  <a:cubicBezTo>
                    <a:pt x="1147227" y="620651"/>
                    <a:pt x="932544" y="835334"/>
                    <a:pt x="932544" y="1100159"/>
                  </a:cubicBezTo>
                  <a:lnTo>
                    <a:pt x="936171" y="1124149"/>
                  </a:lnTo>
                  <a:lnTo>
                    <a:pt x="936171" y="1411077"/>
                  </a:lnTo>
                  <a:cubicBezTo>
                    <a:pt x="936171" y="1548632"/>
                    <a:pt x="824661" y="1660142"/>
                    <a:pt x="687106" y="1660142"/>
                  </a:cubicBezTo>
                  <a:lnTo>
                    <a:pt x="619179" y="1660142"/>
                  </a:lnTo>
                  <a:cubicBezTo>
                    <a:pt x="481624" y="1660142"/>
                    <a:pt x="370114" y="1548632"/>
                    <a:pt x="370114" y="1411077"/>
                  </a:cubicBezTo>
                  <a:lnTo>
                    <a:pt x="370114" y="1064738"/>
                  </a:lnTo>
                  <a:lnTo>
                    <a:pt x="369280" y="1064738"/>
                  </a:lnTo>
                  <a:lnTo>
                    <a:pt x="369280" y="0"/>
                  </a:ln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  <a:effectLst>
              <a:innerShdw blurRad="114300" dist="12700" dir="8100000">
                <a:prstClr val="black">
                  <a:alpha val="1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 flipH="1">
              <a:off x="7372686" y="3001578"/>
              <a:ext cx="4814551" cy="2069446"/>
            </a:xfrm>
            <a:custGeom>
              <a:avLst/>
              <a:gdLst>
                <a:gd name="connsiteX0" fmla="*/ 4814551 w 4814551"/>
                <a:gd name="connsiteY0" fmla="*/ 0 h 2069446"/>
                <a:gd name="connsiteX1" fmla="*/ 4445271 w 4814551"/>
                <a:gd name="connsiteY1" fmla="*/ 0 h 2069446"/>
                <a:gd name="connsiteX2" fmla="*/ 4445271 w 4814551"/>
                <a:gd name="connsiteY2" fmla="*/ 1064738 h 2069446"/>
                <a:gd name="connsiteX3" fmla="*/ 4444437 w 4814551"/>
                <a:gd name="connsiteY3" fmla="*/ 1064738 h 2069446"/>
                <a:gd name="connsiteX4" fmla="*/ 4444437 w 4814551"/>
                <a:gd name="connsiteY4" fmla="*/ 1411077 h 2069446"/>
                <a:gd name="connsiteX5" fmla="*/ 4195372 w 4814551"/>
                <a:gd name="connsiteY5" fmla="*/ 1660142 h 2069446"/>
                <a:gd name="connsiteX6" fmla="*/ 4127445 w 4814551"/>
                <a:gd name="connsiteY6" fmla="*/ 1660142 h 2069446"/>
                <a:gd name="connsiteX7" fmla="*/ 3878380 w 4814551"/>
                <a:gd name="connsiteY7" fmla="*/ 1411077 h 2069446"/>
                <a:gd name="connsiteX8" fmla="*/ 3878380 w 4814551"/>
                <a:gd name="connsiteY8" fmla="*/ 1124149 h 2069446"/>
                <a:gd name="connsiteX9" fmla="*/ 3882007 w 4814551"/>
                <a:gd name="connsiteY9" fmla="*/ 1100159 h 2069446"/>
                <a:gd name="connsiteX10" fmla="*/ 3402499 w 4814551"/>
                <a:gd name="connsiteY10" fmla="*/ 620651 h 2069446"/>
                <a:gd name="connsiteX11" fmla="*/ 0 w 4814551"/>
                <a:gd name="connsiteY11" fmla="*/ 620651 h 2069446"/>
                <a:gd name="connsiteX12" fmla="*/ 0 w 4814551"/>
                <a:gd name="connsiteY12" fmla="*/ 991884 h 2069446"/>
                <a:gd name="connsiteX13" fmla="*/ 3357371 w 4814551"/>
                <a:gd name="connsiteY13" fmla="*/ 991884 h 2069446"/>
                <a:gd name="connsiteX14" fmla="*/ 3508263 w 4814551"/>
                <a:gd name="connsiteY14" fmla="*/ 1142776 h 2069446"/>
                <a:gd name="connsiteX15" fmla="*/ 3508263 w 4814551"/>
                <a:gd name="connsiteY15" fmla="*/ 1567092 h 2069446"/>
                <a:gd name="connsiteX16" fmla="*/ 3515342 w 4814551"/>
                <a:gd name="connsiteY16" fmla="*/ 1564895 h 2069446"/>
                <a:gd name="connsiteX17" fmla="*/ 3519941 w 4814551"/>
                <a:gd name="connsiteY17" fmla="*/ 1610515 h 2069446"/>
                <a:gd name="connsiteX18" fmla="*/ 4083030 w 4814551"/>
                <a:gd name="connsiteY18" fmla="*/ 2069446 h 2069446"/>
                <a:gd name="connsiteX19" fmla="*/ 4239785 w 4814551"/>
                <a:gd name="connsiteY19" fmla="*/ 2069446 h 2069446"/>
                <a:gd name="connsiteX20" fmla="*/ 4814551 w 4814551"/>
                <a:gd name="connsiteY20" fmla="*/ 1494680 h 2069446"/>
                <a:gd name="connsiteX21" fmla="*/ 4814551 w 4814551"/>
                <a:gd name="connsiteY21" fmla="*/ 1067161 h 2069446"/>
                <a:gd name="connsiteX22" fmla="*/ 4814551 w 4814551"/>
                <a:gd name="connsiteY22" fmla="*/ 1064738 h 2069446"/>
                <a:gd name="connsiteX23" fmla="*/ 4814551 w 4814551"/>
                <a:gd name="connsiteY23" fmla="*/ 0 h 206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14551" h="2069446">
                  <a:moveTo>
                    <a:pt x="4814551" y="0"/>
                  </a:moveTo>
                  <a:lnTo>
                    <a:pt x="4445271" y="0"/>
                  </a:lnTo>
                  <a:lnTo>
                    <a:pt x="4445271" y="1064738"/>
                  </a:lnTo>
                  <a:lnTo>
                    <a:pt x="4444437" y="1064738"/>
                  </a:lnTo>
                  <a:lnTo>
                    <a:pt x="4444437" y="1411077"/>
                  </a:lnTo>
                  <a:cubicBezTo>
                    <a:pt x="4444437" y="1548632"/>
                    <a:pt x="4332927" y="1660142"/>
                    <a:pt x="4195372" y="1660142"/>
                  </a:cubicBezTo>
                  <a:lnTo>
                    <a:pt x="4127445" y="1660142"/>
                  </a:lnTo>
                  <a:cubicBezTo>
                    <a:pt x="3989890" y="1660142"/>
                    <a:pt x="3878380" y="1548632"/>
                    <a:pt x="3878380" y="1411077"/>
                  </a:cubicBezTo>
                  <a:lnTo>
                    <a:pt x="3878380" y="1124149"/>
                  </a:lnTo>
                  <a:lnTo>
                    <a:pt x="3882007" y="1100159"/>
                  </a:lnTo>
                  <a:cubicBezTo>
                    <a:pt x="3882007" y="835334"/>
                    <a:pt x="3667324" y="620651"/>
                    <a:pt x="3402499" y="620651"/>
                  </a:cubicBezTo>
                  <a:lnTo>
                    <a:pt x="0" y="620651"/>
                  </a:lnTo>
                  <a:lnTo>
                    <a:pt x="0" y="991884"/>
                  </a:lnTo>
                  <a:lnTo>
                    <a:pt x="3357371" y="991884"/>
                  </a:lnTo>
                  <a:cubicBezTo>
                    <a:pt x="3440706" y="991884"/>
                    <a:pt x="3508263" y="1059441"/>
                    <a:pt x="3508263" y="1142776"/>
                  </a:cubicBezTo>
                  <a:lnTo>
                    <a:pt x="3508263" y="1567092"/>
                  </a:lnTo>
                  <a:lnTo>
                    <a:pt x="3515342" y="1564895"/>
                  </a:lnTo>
                  <a:lnTo>
                    <a:pt x="3519941" y="1610515"/>
                  </a:lnTo>
                  <a:cubicBezTo>
                    <a:pt x="3573536" y="1872426"/>
                    <a:pt x="3805275" y="2069446"/>
                    <a:pt x="4083030" y="2069446"/>
                  </a:cubicBezTo>
                  <a:lnTo>
                    <a:pt x="4239785" y="2069446"/>
                  </a:lnTo>
                  <a:cubicBezTo>
                    <a:pt x="4557219" y="2069446"/>
                    <a:pt x="4814551" y="1812114"/>
                    <a:pt x="4814551" y="1494680"/>
                  </a:cubicBezTo>
                  <a:lnTo>
                    <a:pt x="4814551" y="1067161"/>
                  </a:lnTo>
                  <a:lnTo>
                    <a:pt x="4814551" y="1064738"/>
                  </a:lnTo>
                  <a:lnTo>
                    <a:pt x="4814551" y="0"/>
                  </a:lnTo>
                  <a:close/>
                </a:path>
              </a:pathLst>
            </a:custGeom>
            <a:solidFill>
              <a:srgbClr val="029AAA"/>
            </a:solidFill>
            <a:ln>
              <a:noFill/>
            </a:ln>
            <a:effectLst>
              <a:innerShdw blurRad="114300" dist="12700" dir="8100000">
                <a:prstClr val="black">
                  <a:alpha val="1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任意多边形 40"/>
            <p:cNvSpPr/>
            <p:nvPr/>
          </p:nvSpPr>
          <p:spPr>
            <a:xfrm>
              <a:off x="5497511" y="3274423"/>
              <a:ext cx="1306287" cy="733667"/>
            </a:xfrm>
            <a:custGeom>
              <a:avLst/>
              <a:gdLst>
                <a:gd name="connsiteX0" fmla="*/ 0 w 1306287"/>
                <a:gd name="connsiteY0" fmla="*/ 0 h 733667"/>
                <a:gd name="connsiteX1" fmla="*/ 370116 w 1306287"/>
                <a:gd name="connsiteY1" fmla="*/ 0 h 733667"/>
                <a:gd name="connsiteX2" fmla="*/ 370116 w 1306287"/>
                <a:gd name="connsiteY2" fmla="*/ 75298 h 733667"/>
                <a:gd name="connsiteX3" fmla="*/ 619181 w 1306287"/>
                <a:gd name="connsiteY3" fmla="*/ 324363 h 733667"/>
                <a:gd name="connsiteX4" fmla="*/ 687108 w 1306287"/>
                <a:gd name="connsiteY4" fmla="*/ 324363 h 733667"/>
                <a:gd name="connsiteX5" fmla="*/ 936173 w 1306287"/>
                <a:gd name="connsiteY5" fmla="*/ 75298 h 733667"/>
                <a:gd name="connsiteX6" fmla="*/ 936173 w 1306287"/>
                <a:gd name="connsiteY6" fmla="*/ 0 h 733667"/>
                <a:gd name="connsiteX7" fmla="*/ 1306287 w 1306287"/>
                <a:gd name="connsiteY7" fmla="*/ 0 h 733667"/>
                <a:gd name="connsiteX8" fmla="*/ 1306287 w 1306287"/>
                <a:gd name="connsiteY8" fmla="*/ 158901 h 733667"/>
                <a:gd name="connsiteX9" fmla="*/ 731521 w 1306287"/>
                <a:gd name="connsiteY9" fmla="*/ 733667 h 733667"/>
                <a:gd name="connsiteX10" fmla="*/ 574766 w 1306287"/>
                <a:gd name="connsiteY10" fmla="*/ 733667 h 733667"/>
                <a:gd name="connsiteX11" fmla="*/ 0 w 1306287"/>
                <a:gd name="connsiteY11" fmla="*/ 158901 h 733667"/>
                <a:gd name="connsiteX12" fmla="*/ 0 w 1306287"/>
                <a:gd name="connsiteY12" fmla="*/ 0 h 733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06287" h="733667">
                  <a:moveTo>
                    <a:pt x="0" y="0"/>
                  </a:moveTo>
                  <a:lnTo>
                    <a:pt x="370116" y="0"/>
                  </a:lnTo>
                  <a:lnTo>
                    <a:pt x="370116" y="75298"/>
                  </a:lnTo>
                  <a:cubicBezTo>
                    <a:pt x="370116" y="212853"/>
                    <a:pt x="481626" y="324363"/>
                    <a:pt x="619181" y="324363"/>
                  </a:cubicBezTo>
                  <a:lnTo>
                    <a:pt x="687108" y="324363"/>
                  </a:lnTo>
                  <a:cubicBezTo>
                    <a:pt x="824663" y="324363"/>
                    <a:pt x="936173" y="212853"/>
                    <a:pt x="936173" y="75298"/>
                  </a:cubicBezTo>
                  <a:lnTo>
                    <a:pt x="936173" y="0"/>
                  </a:lnTo>
                  <a:lnTo>
                    <a:pt x="1306287" y="0"/>
                  </a:lnTo>
                  <a:lnTo>
                    <a:pt x="1306287" y="158901"/>
                  </a:lnTo>
                  <a:cubicBezTo>
                    <a:pt x="1306287" y="476335"/>
                    <a:pt x="1048955" y="733667"/>
                    <a:pt x="731521" y="733667"/>
                  </a:cubicBezTo>
                  <a:lnTo>
                    <a:pt x="574766" y="733667"/>
                  </a:lnTo>
                  <a:cubicBezTo>
                    <a:pt x="257332" y="733667"/>
                    <a:pt x="0" y="476335"/>
                    <a:pt x="0" y="15890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29AAA"/>
            </a:solidFill>
            <a:ln>
              <a:noFill/>
            </a:ln>
            <a:effectLst>
              <a:innerShdw blurRad="114300" dist="12700" dir="8100000">
                <a:prstClr val="black">
                  <a:alpha val="1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6434518" y="2360024"/>
              <a:ext cx="1306287" cy="914399"/>
            </a:xfrm>
            <a:custGeom>
              <a:avLst/>
              <a:gdLst>
                <a:gd name="connsiteX0" fmla="*/ 574766 w 1306287"/>
                <a:gd name="connsiteY0" fmla="*/ 0 h 914399"/>
                <a:gd name="connsiteX1" fmla="*/ 731521 w 1306287"/>
                <a:gd name="connsiteY1" fmla="*/ 0 h 914399"/>
                <a:gd name="connsiteX2" fmla="*/ 1306287 w 1306287"/>
                <a:gd name="connsiteY2" fmla="*/ 574766 h 914399"/>
                <a:gd name="connsiteX3" fmla="*/ 1306287 w 1306287"/>
                <a:gd name="connsiteY3" fmla="*/ 914399 h 914399"/>
                <a:gd name="connsiteX4" fmla="*/ 936171 w 1306287"/>
                <a:gd name="connsiteY4" fmla="*/ 914399 h 914399"/>
                <a:gd name="connsiteX5" fmla="*/ 936171 w 1306287"/>
                <a:gd name="connsiteY5" fmla="*/ 658369 h 914399"/>
                <a:gd name="connsiteX6" fmla="*/ 687106 w 1306287"/>
                <a:gd name="connsiteY6" fmla="*/ 409304 h 914399"/>
                <a:gd name="connsiteX7" fmla="*/ 619179 w 1306287"/>
                <a:gd name="connsiteY7" fmla="*/ 409304 h 914399"/>
                <a:gd name="connsiteX8" fmla="*/ 370114 w 1306287"/>
                <a:gd name="connsiteY8" fmla="*/ 658369 h 914399"/>
                <a:gd name="connsiteX9" fmla="*/ 370114 w 1306287"/>
                <a:gd name="connsiteY9" fmla="*/ 914399 h 914399"/>
                <a:gd name="connsiteX10" fmla="*/ 0 w 1306287"/>
                <a:gd name="connsiteY10" fmla="*/ 914399 h 914399"/>
                <a:gd name="connsiteX11" fmla="*/ 0 w 1306287"/>
                <a:gd name="connsiteY11" fmla="*/ 574766 h 914399"/>
                <a:gd name="connsiteX12" fmla="*/ 574766 w 1306287"/>
                <a:gd name="connsiteY12" fmla="*/ 0 h 91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06287" h="914399">
                  <a:moveTo>
                    <a:pt x="574766" y="0"/>
                  </a:moveTo>
                  <a:lnTo>
                    <a:pt x="731521" y="0"/>
                  </a:lnTo>
                  <a:cubicBezTo>
                    <a:pt x="1048955" y="0"/>
                    <a:pt x="1306287" y="257332"/>
                    <a:pt x="1306287" y="574766"/>
                  </a:cubicBezTo>
                  <a:lnTo>
                    <a:pt x="1306287" y="914399"/>
                  </a:lnTo>
                  <a:lnTo>
                    <a:pt x="936171" y="914399"/>
                  </a:lnTo>
                  <a:lnTo>
                    <a:pt x="936171" y="658369"/>
                  </a:lnTo>
                  <a:cubicBezTo>
                    <a:pt x="936171" y="520814"/>
                    <a:pt x="824661" y="409304"/>
                    <a:pt x="687106" y="409304"/>
                  </a:cubicBezTo>
                  <a:lnTo>
                    <a:pt x="619179" y="409304"/>
                  </a:lnTo>
                  <a:cubicBezTo>
                    <a:pt x="481624" y="409304"/>
                    <a:pt x="370114" y="520814"/>
                    <a:pt x="370114" y="658369"/>
                  </a:cubicBezTo>
                  <a:lnTo>
                    <a:pt x="370114" y="914399"/>
                  </a:lnTo>
                  <a:lnTo>
                    <a:pt x="0" y="914399"/>
                  </a:lnTo>
                  <a:lnTo>
                    <a:pt x="0" y="574766"/>
                  </a:lnTo>
                  <a:cubicBezTo>
                    <a:pt x="0" y="257332"/>
                    <a:pt x="257332" y="0"/>
                    <a:pt x="574766" y="0"/>
                  </a:cubicBez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  <a:effectLst>
              <a:innerShdw blurRad="114300" dist="12700" dir="8100000">
                <a:prstClr val="black">
                  <a:alpha val="1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4554580" y="2360025"/>
              <a:ext cx="1306287" cy="914398"/>
            </a:xfrm>
            <a:custGeom>
              <a:avLst/>
              <a:gdLst>
                <a:gd name="connsiteX0" fmla="*/ 574766 w 1306287"/>
                <a:gd name="connsiteY0" fmla="*/ 0 h 914398"/>
                <a:gd name="connsiteX1" fmla="*/ 731521 w 1306287"/>
                <a:gd name="connsiteY1" fmla="*/ 0 h 914398"/>
                <a:gd name="connsiteX2" fmla="*/ 1306287 w 1306287"/>
                <a:gd name="connsiteY2" fmla="*/ 574766 h 914398"/>
                <a:gd name="connsiteX3" fmla="*/ 1306287 w 1306287"/>
                <a:gd name="connsiteY3" fmla="*/ 914398 h 914398"/>
                <a:gd name="connsiteX4" fmla="*/ 936171 w 1306287"/>
                <a:gd name="connsiteY4" fmla="*/ 914398 h 914398"/>
                <a:gd name="connsiteX5" fmla="*/ 936171 w 1306287"/>
                <a:gd name="connsiteY5" fmla="*/ 658369 h 914398"/>
                <a:gd name="connsiteX6" fmla="*/ 687106 w 1306287"/>
                <a:gd name="connsiteY6" fmla="*/ 409304 h 914398"/>
                <a:gd name="connsiteX7" fmla="*/ 619179 w 1306287"/>
                <a:gd name="connsiteY7" fmla="*/ 409304 h 914398"/>
                <a:gd name="connsiteX8" fmla="*/ 370114 w 1306287"/>
                <a:gd name="connsiteY8" fmla="*/ 658369 h 914398"/>
                <a:gd name="connsiteX9" fmla="*/ 370114 w 1306287"/>
                <a:gd name="connsiteY9" fmla="*/ 914398 h 914398"/>
                <a:gd name="connsiteX10" fmla="*/ 0 w 1306287"/>
                <a:gd name="connsiteY10" fmla="*/ 914398 h 914398"/>
                <a:gd name="connsiteX11" fmla="*/ 0 w 1306287"/>
                <a:gd name="connsiteY11" fmla="*/ 574766 h 914398"/>
                <a:gd name="connsiteX12" fmla="*/ 574766 w 1306287"/>
                <a:gd name="connsiteY12" fmla="*/ 0 h 91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06287" h="914398">
                  <a:moveTo>
                    <a:pt x="574766" y="0"/>
                  </a:moveTo>
                  <a:lnTo>
                    <a:pt x="731521" y="0"/>
                  </a:lnTo>
                  <a:cubicBezTo>
                    <a:pt x="1048955" y="0"/>
                    <a:pt x="1306287" y="257332"/>
                    <a:pt x="1306287" y="574766"/>
                  </a:cubicBezTo>
                  <a:lnTo>
                    <a:pt x="1306287" y="914398"/>
                  </a:lnTo>
                  <a:lnTo>
                    <a:pt x="936171" y="914398"/>
                  </a:lnTo>
                  <a:lnTo>
                    <a:pt x="936171" y="658369"/>
                  </a:lnTo>
                  <a:cubicBezTo>
                    <a:pt x="936171" y="520814"/>
                    <a:pt x="824661" y="409304"/>
                    <a:pt x="687106" y="409304"/>
                  </a:cubicBezTo>
                  <a:lnTo>
                    <a:pt x="619179" y="409304"/>
                  </a:lnTo>
                  <a:cubicBezTo>
                    <a:pt x="481624" y="409304"/>
                    <a:pt x="370114" y="520814"/>
                    <a:pt x="370114" y="658369"/>
                  </a:cubicBezTo>
                  <a:lnTo>
                    <a:pt x="370114" y="914398"/>
                  </a:lnTo>
                  <a:lnTo>
                    <a:pt x="0" y="914398"/>
                  </a:lnTo>
                  <a:lnTo>
                    <a:pt x="0" y="574766"/>
                  </a:lnTo>
                  <a:cubicBezTo>
                    <a:pt x="0" y="257332"/>
                    <a:pt x="257332" y="0"/>
                    <a:pt x="574766" y="0"/>
                  </a:cubicBez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  <a:effectLst>
              <a:innerShdw blurRad="114300" dist="12700" dir="8100000">
                <a:prstClr val="black">
                  <a:alpha val="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任意多边形 43"/>
          <p:cNvSpPr/>
          <p:nvPr/>
        </p:nvSpPr>
        <p:spPr>
          <a:xfrm>
            <a:off x="0" y="2557531"/>
            <a:ext cx="12192000" cy="2346492"/>
          </a:xfrm>
          <a:custGeom>
            <a:avLst/>
            <a:gdLst>
              <a:gd name="connsiteX0" fmla="*/ 0 w 12192000"/>
              <a:gd name="connsiteY0" fmla="*/ 879566 h 1759131"/>
              <a:gd name="connsiteX1" fmla="*/ 3466011 w 12192000"/>
              <a:gd name="connsiteY1" fmla="*/ 879566 h 1759131"/>
              <a:gd name="connsiteX2" fmla="*/ 3779520 w 12192000"/>
              <a:gd name="connsiteY2" fmla="*/ 1297577 h 1759131"/>
              <a:gd name="connsiteX3" fmla="*/ 3779520 w 12192000"/>
              <a:gd name="connsiteY3" fmla="*/ 1759131 h 1759131"/>
              <a:gd name="connsiteX4" fmla="*/ 4728754 w 12192000"/>
              <a:gd name="connsiteY4" fmla="*/ 1759131 h 1759131"/>
              <a:gd name="connsiteX5" fmla="*/ 4728754 w 12192000"/>
              <a:gd name="connsiteY5" fmla="*/ 52251 h 1759131"/>
              <a:gd name="connsiteX6" fmla="*/ 5677989 w 12192000"/>
              <a:gd name="connsiteY6" fmla="*/ 52251 h 1759131"/>
              <a:gd name="connsiteX7" fmla="*/ 5677989 w 12192000"/>
              <a:gd name="connsiteY7" fmla="*/ 714103 h 1759131"/>
              <a:gd name="connsiteX8" fmla="*/ 6583680 w 12192000"/>
              <a:gd name="connsiteY8" fmla="*/ 714103 h 1759131"/>
              <a:gd name="connsiteX9" fmla="*/ 6583680 w 12192000"/>
              <a:gd name="connsiteY9" fmla="*/ 0 h 1759131"/>
              <a:gd name="connsiteX10" fmla="*/ 7515497 w 12192000"/>
              <a:gd name="connsiteY10" fmla="*/ 0 h 1759131"/>
              <a:gd name="connsiteX11" fmla="*/ 7515497 w 12192000"/>
              <a:gd name="connsiteY11" fmla="*/ 1689463 h 1759131"/>
              <a:gd name="connsiteX12" fmla="*/ 8508274 w 12192000"/>
              <a:gd name="connsiteY12" fmla="*/ 1689463 h 1759131"/>
              <a:gd name="connsiteX13" fmla="*/ 8508274 w 12192000"/>
              <a:gd name="connsiteY13" fmla="*/ 1219200 h 1759131"/>
              <a:gd name="connsiteX14" fmla="*/ 8821783 w 12192000"/>
              <a:gd name="connsiteY14" fmla="*/ 879566 h 1759131"/>
              <a:gd name="connsiteX15" fmla="*/ 12192000 w 12192000"/>
              <a:gd name="connsiteY15" fmla="*/ 879566 h 1759131"/>
              <a:gd name="connsiteX0-1" fmla="*/ 0 w 12192000"/>
              <a:gd name="connsiteY0-2" fmla="*/ 879566 h 1759131"/>
              <a:gd name="connsiteX1-3" fmla="*/ 3466011 w 12192000"/>
              <a:gd name="connsiteY1-4" fmla="*/ 879566 h 1759131"/>
              <a:gd name="connsiteX2-5" fmla="*/ 3779520 w 12192000"/>
              <a:gd name="connsiteY2-6" fmla="*/ 1297577 h 1759131"/>
              <a:gd name="connsiteX3-7" fmla="*/ 3779520 w 12192000"/>
              <a:gd name="connsiteY3-8" fmla="*/ 1759131 h 1759131"/>
              <a:gd name="connsiteX4-9" fmla="*/ 4728754 w 12192000"/>
              <a:gd name="connsiteY4-10" fmla="*/ 1759131 h 1759131"/>
              <a:gd name="connsiteX5-11" fmla="*/ 4728754 w 12192000"/>
              <a:gd name="connsiteY5-12" fmla="*/ 52251 h 1759131"/>
              <a:gd name="connsiteX6-13" fmla="*/ 5677989 w 12192000"/>
              <a:gd name="connsiteY6-14" fmla="*/ 52251 h 1759131"/>
              <a:gd name="connsiteX7-15" fmla="*/ 5677989 w 12192000"/>
              <a:gd name="connsiteY7-16" fmla="*/ 714103 h 1759131"/>
              <a:gd name="connsiteX8-17" fmla="*/ 6583680 w 12192000"/>
              <a:gd name="connsiteY8-18" fmla="*/ 714103 h 1759131"/>
              <a:gd name="connsiteX9-19" fmla="*/ 6583680 w 12192000"/>
              <a:gd name="connsiteY9-20" fmla="*/ 0 h 1759131"/>
              <a:gd name="connsiteX10-21" fmla="*/ 7515497 w 12192000"/>
              <a:gd name="connsiteY10-22" fmla="*/ 0 h 1759131"/>
              <a:gd name="connsiteX11-23" fmla="*/ 7515497 w 12192000"/>
              <a:gd name="connsiteY11-24" fmla="*/ 1689463 h 1759131"/>
              <a:gd name="connsiteX12-25" fmla="*/ 8508274 w 12192000"/>
              <a:gd name="connsiteY12-26" fmla="*/ 1689463 h 1759131"/>
              <a:gd name="connsiteX13-27" fmla="*/ 8508274 w 12192000"/>
              <a:gd name="connsiteY13-28" fmla="*/ 1219200 h 1759131"/>
              <a:gd name="connsiteX14-29" fmla="*/ 8821783 w 12192000"/>
              <a:gd name="connsiteY14-30" fmla="*/ 879566 h 1759131"/>
              <a:gd name="connsiteX15-31" fmla="*/ 12192000 w 12192000"/>
              <a:gd name="connsiteY15-32" fmla="*/ 879566 h 1759131"/>
              <a:gd name="connsiteX0-33" fmla="*/ 0 w 12192000"/>
              <a:gd name="connsiteY0-34" fmla="*/ 879566 h 1759131"/>
              <a:gd name="connsiteX1-35" fmla="*/ 3466011 w 12192000"/>
              <a:gd name="connsiteY1-36" fmla="*/ 879566 h 1759131"/>
              <a:gd name="connsiteX2-37" fmla="*/ 3779520 w 12192000"/>
              <a:gd name="connsiteY2-38" fmla="*/ 1297577 h 1759131"/>
              <a:gd name="connsiteX3-39" fmla="*/ 3779520 w 12192000"/>
              <a:gd name="connsiteY3-40" fmla="*/ 1759131 h 1759131"/>
              <a:gd name="connsiteX4-41" fmla="*/ 4728754 w 12192000"/>
              <a:gd name="connsiteY4-42" fmla="*/ 1759131 h 1759131"/>
              <a:gd name="connsiteX5-43" fmla="*/ 4728754 w 12192000"/>
              <a:gd name="connsiteY5-44" fmla="*/ 52251 h 1759131"/>
              <a:gd name="connsiteX6-45" fmla="*/ 5677989 w 12192000"/>
              <a:gd name="connsiteY6-46" fmla="*/ 52251 h 1759131"/>
              <a:gd name="connsiteX7-47" fmla="*/ 5677989 w 12192000"/>
              <a:gd name="connsiteY7-48" fmla="*/ 714103 h 1759131"/>
              <a:gd name="connsiteX8-49" fmla="*/ 6583680 w 12192000"/>
              <a:gd name="connsiteY8-50" fmla="*/ 714103 h 1759131"/>
              <a:gd name="connsiteX9-51" fmla="*/ 6583680 w 12192000"/>
              <a:gd name="connsiteY9-52" fmla="*/ 0 h 1759131"/>
              <a:gd name="connsiteX10-53" fmla="*/ 7515497 w 12192000"/>
              <a:gd name="connsiteY10-54" fmla="*/ 0 h 1759131"/>
              <a:gd name="connsiteX11-55" fmla="*/ 7515497 w 12192000"/>
              <a:gd name="connsiteY11-56" fmla="*/ 1689463 h 1759131"/>
              <a:gd name="connsiteX12-57" fmla="*/ 8508274 w 12192000"/>
              <a:gd name="connsiteY12-58" fmla="*/ 1689463 h 1759131"/>
              <a:gd name="connsiteX13-59" fmla="*/ 8508274 w 12192000"/>
              <a:gd name="connsiteY13-60" fmla="*/ 1219200 h 1759131"/>
              <a:gd name="connsiteX14-61" fmla="*/ 8821783 w 12192000"/>
              <a:gd name="connsiteY14-62" fmla="*/ 879566 h 1759131"/>
              <a:gd name="connsiteX15-63" fmla="*/ 12192000 w 12192000"/>
              <a:gd name="connsiteY15-64" fmla="*/ 879566 h 1759131"/>
              <a:gd name="connsiteX0-65" fmla="*/ 0 w 12192000"/>
              <a:gd name="connsiteY0-66" fmla="*/ 879566 h 1848151"/>
              <a:gd name="connsiteX1-67" fmla="*/ 3466011 w 12192000"/>
              <a:gd name="connsiteY1-68" fmla="*/ 879566 h 1848151"/>
              <a:gd name="connsiteX2-69" fmla="*/ 3779520 w 12192000"/>
              <a:gd name="connsiteY2-70" fmla="*/ 1297577 h 1848151"/>
              <a:gd name="connsiteX3-71" fmla="*/ 3779520 w 12192000"/>
              <a:gd name="connsiteY3-72" fmla="*/ 1759131 h 1848151"/>
              <a:gd name="connsiteX4-73" fmla="*/ 4728754 w 12192000"/>
              <a:gd name="connsiteY4-74" fmla="*/ 1759131 h 1848151"/>
              <a:gd name="connsiteX5-75" fmla="*/ 4728754 w 12192000"/>
              <a:gd name="connsiteY5-76" fmla="*/ 52251 h 1848151"/>
              <a:gd name="connsiteX6-77" fmla="*/ 5677989 w 12192000"/>
              <a:gd name="connsiteY6-78" fmla="*/ 52251 h 1848151"/>
              <a:gd name="connsiteX7-79" fmla="*/ 5677989 w 12192000"/>
              <a:gd name="connsiteY7-80" fmla="*/ 714103 h 1848151"/>
              <a:gd name="connsiteX8-81" fmla="*/ 6583680 w 12192000"/>
              <a:gd name="connsiteY8-82" fmla="*/ 714103 h 1848151"/>
              <a:gd name="connsiteX9-83" fmla="*/ 6583680 w 12192000"/>
              <a:gd name="connsiteY9-84" fmla="*/ 0 h 1848151"/>
              <a:gd name="connsiteX10-85" fmla="*/ 7515497 w 12192000"/>
              <a:gd name="connsiteY10-86" fmla="*/ 0 h 1848151"/>
              <a:gd name="connsiteX11-87" fmla="*/ 7515497 w 12192000"/>
              <a:gd name="connsiteY11-88" fmla="*/ 1689463 h 1848151"/>
              <a:gd name="connsiteX12-89" fmla="*/ 8508274 w 12192000"/>
              <a:gd name="connsiteY12-90" fmla="*/ 1689463 h 1848151"/>
              <a:gd name="connsiteX13-91" fmla="*/ 8508274 w 12192000"/>
              <a:gd name="connsiteY13-92" fmla="*/ 1219200 h 1848151"/>
              <a:gd name="connsiteX14-93" fmla="*/ 8821783 w 12192000"/>
              <a:gd name="connsiteY14-94" fmla="*/ 879566 h 1848151"/>
              <a:gd name="connsiteX15-95" fmla="*/ 12192000 w 12192000"/>
              <a:gd name="connsiteY15-96" fmla="*/ 879566 h 1848151"/>
              <a:gd name="connsiteX0-97" fmla="*/ 0 w 12192000"/>
              <a:gd name="connsiteY0-98" fmla="*/ 879566 h 1932962"/>
              <a:gd name="connsiteX1-99" fmla="*/ 3466011 w 12192000"/>
              <a:gd name="connsiteY1-100" fmla="*/ 879566 h 1932962"/>
              <a:gd name="connsiteX2-101" fmla="*/ 3779520 w 12192000"/>
              <a:gd name="connsiteY2-102" fmla="*/ 1297577 h 1932962"/>
              <a:gd name="connsiteX3-103" fmla="*/ 3779520 w 12192000"/>
              <a:gd name="connsiteY3-104" fmla="*/ 1759131 h 1932962"/>
              <a:gd name="connsiteX4-105" fmla="*/ 4728754 w 12192000"/>
              <a:gd name="connsiteY4-106" fmla="*/ 1759131 h 1932962"/>
              <a:gd name="connsiteX5-107" fmla="*/ 4728754 w 12192000"/>
              <a:gd name="connsiteY5-108" fmla="*/ 52251 h 1932962"/>
              <a:gd name="connsiteX6-109" fmla="*/ 5677989 w 12192000"/>
              <a:gd name="connsiteY6-110" fmla="*/ 52251 h 1932962"/>
              <a:gd name="connsiteX7-111" fmla="*/ 5677989 w 12192000"/>
              <a:gd name="connsiteY7-112" fmla="*/ 714103 h 1932962"/>
              <a:gd name="connsiteX8-113" fmla="*/ 6583680 w 12192000"/>
              <a:gd name="connsiteY8-114" fmla="*/ 714103 h 1932962"/>
              <a:gd name="connsiteX9-115" fmla="*/ 6583680 w 12192000"/>
              <a:gd name="connsiteY9-116" fmla="*/ 0 h 1932962"/>
              <a:gd name="connsiteX10-117" fmla="*/ 7515497 w 12192000"/>
              <a:gd name="connsiteY10-118" fmla="*/ 0 h 1932962"/>
              <a:gd name="connsiteX11-119" fmla="*/ 7515497 w 12192000"/>
              <a:gd name="connsiteY11-120" fmla="*/ 1689463 h 1932962"/>
              <a:gd name="connsiteX12-121" fmla="*/ 8508274 w 12192000"/>
              <a:gd name="connsiteY12-122" fmla="*/ 1689463 h 1932962"/>
              <a:gd name="connsiteX13-123" fmla="*/ 8508274 w 12192000"/>
              <a:gd name="connsiteY13-124" fmla="*/ 1219200 h 1932962"/>
              <a:gd name="connsiteX14-125" fmla="*/ 8821783 w 12192000"/>
              <a:gd name="connsiteY14-126" fmla="*/ 879566 h 1932962"/>
              <a:gd name="connsiteX15-127" fmla="*/ 12192000 w 12192000"/>
              <a:gd name="connsiteY15-128" fmla="*/ 879566 h 1932962"/>
              <a:gd name="connsiteX0-129" fmla="*/ 0 w 12192000"/>
              <a:gd name="connsiteY0-130" fmla="*/ 1075025 h 2128421"/>
              <a:gd name="connsiteX1-131" fmla="*/ 3466011 w 12192000"/>
              <a:gd name="connsiteY1-132" fmla="*/ 1075025 h 2128421"/>
              <a:gd name="connsiteX2-133" fmla="*/ 3779520 w 12192000"/>
              <a:gd name="connsiteY2-134" fmla="*/ 1493036 h 2128421"/>
              <a:gd name="connsiteX3-135" fmla="*/ 3779520 w 12192000"/>
              <a:gd name="connsiteY3-136" fmla="*/ 1954590 h 2128421"/>
              <a:gd name="connsiteX4-137" fmla="*/ 4728754 w 12192000"/>
              <a:gd name="connsiteY4-138" fmla="*/ 1954590 h 2128421"/>
              <a:gd name="connsiteX5-139" fmla="*/ 4728754 w 12192000"/>
              <a:gd name="connsiteY5-140" fmla="*/ 247710 h 2128421"/>
              <a:gd name="connsiteX6-141" fmla="*/ 5677989 w 12192000"/>
              <a:gd name="connsiteY6-142" fmla="*/ 247710 h 2128421"/>
              <a:gd name="connsiteX7-143" fmla="*/ 5677989 w 12192000"/>
              <a:gd name="connsiteY7-144" fmla="*/ 909562 h 2128421"/>
              <a:gd name="connsiteX8-145" fmla="*/ 6583680 w 12192000"/>
              <a:gd name="connsiteY8-146" fmla="*/ 909562 h 2128421"/>
              <a:gd name="connsiteX9-147" fmla="*/ 6583680 w 12192000"/>
              <a:gd name="connsiteY9-148" fmla="*/ 195459 h 2128421"/>
              <a:gd name="connsiteX10-149" fmla="*/ 7515497 w 12192000"/>
              <a:gd name="connsiteY10-150" fmla="*/ 195459 h 2128421"/>
              <a:gd name="connsiteX11-151" fmla="*/ 7515497 w 12192000"/>
              <a:gd name="connsiteY11-152" fmla="*/ 1884922 h 2128421"/>
              <a:gd name="connsiteX12-153" fmla="*/ 8508274 w 12192000"/>
              <a:gd name="connsiteY12-154" fmla="*/ 1884922 h 2128421"/>
              <a:gd name="connsiteX13-155" fmla="*/ 8508274 w 12192000"/>
              <a:gd name="connsiteY13-156" fmla="*/ 1414659 h 2128421"/>
              <a:gd name="connsiteX14-157" fmla="*/ 8821783 w 12192000"/>
              <a:gd name="connsiteY14-158" fmla="*/ 1075025 h 2128421"/>
              <a:gd name="connsiteX15-159" fmla="*/ 12192000 w 12192000"/>
              <a:gd name="connsiteY15-160" fmla="*/ 1075025 h 2128421"/>
              <a:gd name="connsiteX0-161" fmla="*/ 0 w 12192000"/>
              <a:gd name="connsiteY0-162" fmla="*/ 1213358 h 2266754"/>
              <a:gd name="connsiteX1-163" fmla="*/ 3466011 w 12192000"/>
              <a:gd name="connsiteY1-164" fmla="*/ 1213358 h 2266754"/>
              <a:gd name="connsiteX2-165" fmla="*/ 3779520 w 12192000"/>
              <a:gd name="connsiteY2-166" fmla="*/ 1631369 h 2266754"/>
              <a:gd name="connsiteX3-167" fmla="*/ 3779520 w 12192000"/>
              <a:gd name="connsiteY3-168" fmla="*/ 2092923 h 2266754"/>
              <a:gd name="connsiteX4-169" fmla="*/ 4728754 w 12192000"/>
              <a:gd name="connsiteY4-170" fmla="*/ 2092923 h 2266754"/>
              <a:gd name="connsiteX5-171" fmla="*/ 4728754 w 12192000"/>
              <a:gd name="connsiteY5-172" fmla="*/ 386043 h 2266754"/>
              <a:gd name="connsiteX6-173" fmla="*/ 5677989 w 12192000"/>
              <a:gd name="connsiteY6-174" fmla="*/ 386043 h 2266754"/>
              <a:gd name="connsiteX7-175" fmla="*/ 5677989 w 12192000"/>
              <a:gd name="connsiteY7-176" fmla="*/ 1047895 h 2266754"/>
              <a:gd name="connsiteX8-177" fmla="*/ 6583680 w 12192000"/>
              <a:gd name="connsiteY8-178" fmla="*/ 1047895 h 2266754"/>
              <a:gd name="connsiteX9-179" fmla="*/ 6583680 w 12192000"/>
              <a:gd name="connsiteY9-180" fmla="*/ 333792 h 2266754"/>
              <a:gd name="connsiteX10-181" fmla="*/ 7515497 w 12192000"/>
              <a:gd name="connsiteY10-182" fmla="*/ 333792 h 2266754"/>
              <a:gd name="connsiteX11-183" fmla="*/ 7515497 w 12192000"/>
              <a:gd name="connsiteY11-184" fmla="*/ 2023255 h 2266754"/>
              <a:gd name="connsiteX12-185" fmla="*/ 8508274 w 12192000"/>
              <a:gd name="connsiteY12-186" fmla="*/ 2023255 h 2266754"/>
              <a:gd name="connsiteX13-187" fmla="*/ 8508274 w 12192000"/>
              <a:gd name="connsiteY13-188" fmla="*/ 1552992 h 2266754"/>
              <a:gd name="connsiteX14-189" fmla="*/ 8821783 w 12192000"/>
              <a:gd name="connsiteY14-190" fmla="*/ 1213358 h 2266754"/>
              <a:gd name="connsiteX15-191" fmla="*/ 12192000 w 12192000"/>
              <a:gd name="connsiteY15-192" fmla="*/ 1213358 h 2266754"/>
              <a:gd name="connsiteX0-193" fmla="*/ 0 w 12192000"/>
              <a:gd name="connsiteY0-194" fmla="*/ 1213358 h 2266754"/>
              <a:gd name="connsiteX1-195" fmla="*/ 3466011 w 12192000"/>
              <a:gd name="connsiteY1-196" fmla="*/ 1213358 h 2266754"/>
              <a:gd name="connsiteX2-197" fmla="*/ 3779520 w 12192000"/>
              <a:gd name="connsiteY2-198" fmla="*/ 1631369 h 2266754"/>
              <a:gd name="connsiteX3-199" fmla="*/ 3779520 w 12192000"/>
              <a:gd name="connsiteY3-200" fmla="*/ 2092923 h 2266754"/>
              <a:gd name="connsiteX4-201" fmla="*/ 4728754 w 12192000"/>
              <a:gd name="connsiteY4-202" fmla="*/ 2092923 h 2266754"/>
              <a:gd name="connsiteX5-203" fmla="*/ 4728754 w 12192000"/>
              <a:gd name="connsiteY5-204" fmla="*/ 386043 h 2266754"/>
              <a:gd name="connsiteX6-205" fmla="*/ 5677989 w 12192000"/>
              <a:gd name="connsiteY6-206" fmla="*/ 386043 h 2266754"/>
              <a:gd name="connsiteX7-207" fmla="*/ 5677989 w 12192000"/>
              <a:gd name="connsiteY7-208" fmla="*/ 1047895 h 2266754"/>
              <a:gd name="connsiteX8-209" fmla="*/ 6583680 w 12192000"/>
              <a:gd name="connsiteY8-210" fmla="*/ 1047895 h 2266754"/>
              <a:gd name="connsiteX9-211" fmla="*/ 6583680 w 12192000"/>
              <a:gd name="connsiteY9-212" fmla="*/ 333792 h 2266754"/>
              <a:gd name="connsiteX10-213" fmla="*/ 7515497 w 12192000"/>
              <a:gd name="connsiteY10-214" fmla="*/ 333792 h 2266754"/>
              <a:gd name="connsiteX11-215" fmla="*/ 7515497 w 12192000"/>
              <a:gd name="connsiteY11-216" fmla="*/ 2023255 h 2266754"/>
              <a:gd name="connsiteX12-217" fmla="*/ 8508274 w 12192000"/>
              <a:gd name="connsiteY12-218" fmla="*/ 2023255 h 2266754"/>
              <a:gd name="connsiteX13-219" fmla="*/ 8508274 w 12192000"/>
              <a:gd name="connsiteY13-220" fmla="*/ 1552992 h 2266754"/>
              <a:gd name="connsiteX14-221" fmla="*/ 8821783 w 12192000"/>
              <a:gd name="connsiteY14-222" fmla="*/ 1213358 h 2266754"/>
              <a:gd name="connsiteX15-223" fmla="*/ 12192000 w 12192000"/>
              <a:gd name="connsiteY15-224" fmla="*/ 1213358 h 2266754"/>
              <a:gd name="connsiteX0-225" fmla="*/ 0 w 12192000"/>
              <a:gd name="connsiteY0-226" fmla="*/ 1213358 h 2266754"/>
              <a:gd name="connsiteX1-227" fmla="*/ 3466011 w 12192000"/>
              <a:gd name="connsiteY1-228" fmla="*/ 1213358 h 2266754"/>
              <a:gd name="connsiteX2-229" fmla="*/ 3779520 w 12192000"/>
              <a:gd name="connsiteY2-230" fmla="*/ 1631369 h 2266754"/>
              <a:gd name="connsiteX3-231" fmla="*/ 3779520 w 12192000"/>
              <a:gd name="connsiteY3-232" fmla="*/ 2092923 h 2266754"/>
              <a:gd name="connsiteX4-233" fmla="*/ 4728754 w 12192000"/>
              <a:gd name="connsiteY4-234" fmla="*/ 2092923 h 2266754"/>
              <a:gd name="connsiteX5-235" fmla="*/ 4728754 w 12192000"/>
              <a:gd name="connsiteY5-236" fmla="*/ 386043 h 2266754"/>
              <a:gd name="connsiteX6-237" fmla="*/ 5677989 w 12192000"/>
              <a:gd name="connsiteY6-238" fmla="*/ 386043 h 2266754"/>
              <a:gd name="connsiteX7-239" fmla="*/ 5677989 w 12192000"/>
              <a:gd name="connsiteY7-240" fmla="*/ 1047895 h 2266754"/>
              <a:gd name="connsiteX8-241" fmla="*/ 6583680 w 12192000"/>
              <a:gd name="connsiteY8-242" fmla="*/ 1047895 h 2266754"/>
              <a:gd name="connsiteX9-243" fmla="*/ 6583680 w 12192000"/>
              <a:gd name="connsiteY9-244" fmla="*/ 333792 h 2266754"/>
              <a:gd name="connsiteX10-245" fmla="*/ 7515497 w 12192000"/>
              <a:gd name="connsiteY10-246" fmla="*/ 333792 h 2266754"/>
              <a:gd name="connsiteX11-247" fmla="*/ 7515497 w 12192000"/>
              <a:gd name="connsiteY11-248" fmla="*/ 2023255 h 2266754"/>
              <a:gd name="connsiteX12-249" fmla="*/ 8508274 w 12192000"/>
              <a:gd name="connsiteY12-250" fmla="*/ 2023255 h 2266754"/>
              <a:gd name="connsiteX13-251" fmla="*/ 8508274 w 12192000"/>
              <a:gd name="connsiteY13-252" fmla="*/ 1552992 h 2266754"/>
              <a:gd name="connsiteX14-253" fmla="*/ 8821783 w 12192000"/>
              <a:gd name="connsiteY14-254" fmla="*/ 1213358 h 2266754"/>
              <a:gd name="connsiteX15-255" fmla="*/ 12192000 w 12192000"/>
              <a:gd name="connsiteY15-256" fmla="*/ 1213358 h 2266754"/>
              <a:gd name="connsiteX0-257" fmla="*/ 0 w 12192000"/>
              <a:gd name="connsiteY0-258" fmla="*/ 1213358 h 2266754"/>
              <a:gd name="connsiteX1-259" fmla="*/ 3466011 w 12192000"/>
              <a:gd name="connsiteY1-260" fmla="*/ 1213358 h 2266754"/>
              <a:gd name="connsiteX2-261" fmla="*/ 3779520 w 12192000"/>
              <a:gd name="connsiteY2-262" fmla="*/ 1631369 h 2266754"/>
              <a:gd name="connsiteX3-263" fmla="*/ 3779520 w 12192000"/>
              <a:gd name="connsiteY3-264" fmla="*/ 2092923 h 2266754"/>
              <a:gd name="connsiteX4-265" fmla="*/ 4728754 w 12192000"/>
              <a:gd name="connsiteY4-266" fmla="*/ 2092923 h 2266754"/>
              <a:gd name="connsiteX5-267" fmla="*/ 4728754 w 12192000"/>
              <a:gd name="connsiteY5-268" fmla="*/ 386043 h 2266754"/>
              <a:gd name="connsiteX6-269" fmla="*/ 5677989 w 12192000"/>
              <a:gd name="connsiteY6-270" fmla="*/ 386043 h 2266754"/>
              <a:gd name="connsiteX7-271" fmla="*/ 5677989 w 12192000"/>
              <a:gd name="connsiteY7-272" fmla="*/ 1047895 h 2266754"/>
              <a:gd name="connsiteX8-273" fmla="*/ 6583680 w 12192000"/>
              <a:gd name="connsiteY8-274" fmla="*/ 1047895 h 2266754"/>
              <a:gd name="connsiteX9-275" fmla="*/ 6583680 w 12192000"/>
              <a:gd name="connsiteY9-276" fmla="*/ 333792 h 2266754"/>
              <a:gd name="connsiteX10-277" fmla="*/ 7515497 w 12192000"/>
              <a:gd name="connsiteY10-278" fmla="*/ 333792 h 2266754"/>
              <a:gd name="connsiteX11-279" fmla="*/ 7515497 w 12192000"/>
              <a:gd name="connsiteY11-280" fmla="*/ 2023255 h 2266754"/>
              <a:gd name="connsiteX12-281" fmla="*/ 8508274 w 12192000"/>
              <a:gd name="connsiteY12-282" fmla="*/ 2023255 h 2266754"/>
              <a:gd name="connsiteX13-283" fmla="*/ 8508274 w 12192000"/>
              <a:gd name="connsiteY13-284" fmla="*/ 1552992 h 2266754"/>
              <a:gd name="connsiteX14-285" fmla="*/ 8821783 w 12192000"/>
              <a:gd name="connsiteY14-286" fmla="*/ 1213358 h 2266754"/>
              <a:gd name="connsiteX15-287" fmla="*/ 12192000 w 12192000"/>
              <a:gd name="connsiteY15-288" fmla="*/ 1213358 h 2266754"/>
              <a:gd name="connsiteX0-289" fmla="*/ 0 w 12192000"/>
              <a:gd name="connsiteY0-290" fmla="*/ 1239407 h 2292803"/>
              <a:gd name="connsiteX1-291" fmla="*/ 3466011 w 12192000"/>
              <a:gd name="connsiteY1-292" fmla="*/ 1239407 h 2292803"/>
              <a:gd name="connsiteX2-293" fmla="*/ 3779520 w 12192000"/>
              <a:gd name="connsiteY2-294" fmla="*/ 1657418 h 2292803"/>
              <a:gd name="connsiteX3-295" fmla="*/ 3779520 w 12192000"/>
              <a:gd name="connsiteY3-296" fmla="*/ 2118972 h 2292803"/>
              <a:gd name="connsiteX4-297" fmla="*/ 4728754 w 12192000"/>
              <a:gd name="connsiteY4-298" fmla="*/ 2118972 h 2292803"/>
              <a:gd name="connsiteX5-299" fmla="*/ 4728754 w 12192000"/>
              <a:gd name="connsiteY5-300" fmla="*/ 412092 h 2292803"/>
              <a:gd name="connsiteX6-301" fmla="*/ 5677989 w 12192000"/>
              <a:gd name="connsiteY6-302" fmla="*/ 412092 h 2292803"/>
              <a:gd name="connsiteX7-303" fmla="*/ 5677989 w 12192000"/>
              <a:gd name="connsiteY7-304" fmla="*/ 1073944 h 2292803"/>
              <a:gd name="connsiteX8-305" fmla="*/ 6583680 w 12192000"/>
              <a:gd name="connsiteY8-306" fmla="*/ 1073944 h 2292803"/>
              <a:gd name="connsiteX9-307" fmla="*/ 6583680 w 12192000"/>
              <a:gd name="connsiteY9-308" fmla="*/ 359841 h 2292803"/>
              <a:gd name="connsiteX10-309" fmla="*/ 7515497 w 12192000"/>
              <a:gd name="connsiteY10-310" fmla="*/ 359841 h 2292803"/>
              <a:gd name="connsiteX11-311" fmla="*/ 7515497 w 12192000"/>
              <a:gd name="connsiteY11-312" fmla="*/ 2049304 h 2292803"/>
              <a:gd name="connsiteX12-313" fmla="*/ 8508274 w 12192000"/>
              <a:gd name="connsiteY12-314" fmla="*/ 2049304 h 2292803"/>
              <a:gd name="connsiteX13-315" fmla="*/ 8508274 w 12192000"/>
              <a:gd name="connsiteY13-316" fmla="*/ 1579041 h 2292803"/>
              <a:gd name="connsiteX14-317" fmla="*/ 8821783 w 12192000"/>
              <a:gd name="connsiteY14-318" fmla="*/ 1239407 h 2292803"/>
              <a:gd name="connsiteX15-319" fmla="*/ 12192000 w 12192000"/>
              <a:gd name="connsiteY15-320" fmla="*/ 1239407 h 2292803"/>
              <a:gd name="connsiteX0-321" fmla="*/ 0 w 12192000"/>
              <a:gd name="connsiteY0-322" fmla="*/ 1239407 h 2292803"/>
              <a:gd name="connsiteX1-323" fmla="*/ 3466011 w 12192000"/>
              <a:gd name="connsiteY1-324" fmla="*/ 1239407 h 2292803"/>
              <a:gd name="connsiteX2-325" fmla="*/ 3779520 w 12192000"/>
              <a:gd name="connsiteY2-326" fmla="*/ 1657418 h 2292803"/>
              <a:gd name="connsiteX3-327" fmla="*/ 3779520 w 12192000"/>
              <a:gd name="connsiteY3-328" fmla="*/ 2118972 h 2292803"/>
              <a:gd name="connsiteX4-329" fmla="*/ 4728754 w 12192000"/>
              <a:gd name="connsiteY4-330" fmla="*/ 2118972 h 2292803"/>
              <a:gd name="connsiteX5-331" fmla="*/ 4728754 w 12192000"/>
              <a:gd name="connsiteY5-332" fmla="*/ 412092 h 2292803"/>
              <a:gd name="connsiteX6-333" fmla="*/ 5677989 w 12192000"/>
              <a:gd name="connsiteY6-334" fmla="*/ 412092 h 2292803"/>
              <a:gd name="connsiteX7-335" fmla="*/ 5677989 w 12192000"/>
              <a:gd name="connsiteY7-336" fmla="*/ 1073944 h 2292803"/>
              <a:gd name="connsiteX8-337" fmla="*/ 6583680 w 12192000"/>
              <a:gd name="connsiteY8-338" fmla="*/ 1073944 h 2292803"/>
              <a:gd name="connsiteX9-339" fmla="*/ 6583680 w 12192000"/>
              <a:gd name="connsiteY9-340" fmla="*/ 359841 h 2292803"/>
              <a:gd name="connsiteX10-341" fmla="*/ 7515497 w 12192000"/>
              <a:gd name="connsiteY10-342" fmla="*/ 359841 h 2292803"/>
              <a:gd name="connsiteX11-343" fmla="*/ 7515497 w 12192000"/>
              <a:gd name="connsiteY11-344" fmla="*/ 2049304 h 2292803"/>
              <a:gd name="connsiteX12-345" fmla="*/ 8508274 w 12192000"/>
              <a:gd name="connsiteY12-346" fmla="*/ 2049304 h 2292803"/>
              <a:gd name="connsiteX13-347" fmla="*/ 8508274 w 12192000"/>
              <a:gd name="connsiteY13-348" fmla="*/ 1579041 h 2292803"/>
              <a:gd name="connsiteX14-349" fmla="*/ 8821783 w 12192000"/>
              <a:gd name="connsiteY14-350" fmla="*/ 1239407 h 2292803"/>
              <a:gd name="connsiteX15-351" fmla="*/ 12192000 w 12192000"/>
              <a:gd name="connsiteY15-352" fmla="*/ 1239407 h 2292803"/>
              <a:gd name="connsiteX0-353" fmla="*/ 0 w 12192000"/>
              <a:gd name="connsiteY0-354" fmla="*/ 1239407 h 2292803"/>
              <a:gd name="connsiteX1-355" fmla="*/ 3466011 w 12192000"/>
              <a:gd name="connsiteY1-356" fmla="*/ 1239407 h 2292803"/>
              <a:gd name="connsiteX2-357" fmla="*/ 3779520 w 12192000"/>
              <a:gd name="connsiteY2-358" fmla="*/ 1657418 h 2292803"/>
              <a:gd name="connsiteX3-359" fmla="*/ 3779520 w 12192000"/>
              <a:gd name="connsiteY3-360" fmla="*/ 2118972 h 2292803"/>
              <a:gd name="connsiteX4-361" fmla="*/ 4728754 w 12192000"/>
              <a:gd name="connsiteY4-362" fmla="*/ 2118972 h 2292803"/>
              <a:gd name="connsiteX5-363" fmla="*/ 4728754 w 12192000"/>
              <a:gd name="connsiteY5-364" fmla="*/ 412092 h 2292803"/>
              <a:gd name="connsiteX6-365" fmla="*/ 5677989 w 12192000"/>
              <a:gd name="connsiteY6-366" fmla="*/ 412092 h 2292803"/>
              <a:gd name="connsiteX7-367" fmla="*/ 5677989 w 12192000"/>
              <a:gd name="connsiteY7-368" fmla="*/ 1073944 h 2292803"/>
              <a:gd name="connsiteX8-369" fmla="*/ 6583680 w 12192000"/>
              <a:gd name="connsiteY8-370" fmla="*/ 1073944 h 2292803"/>
              <a:gd name="connsiteX9-371" fmla="*/ 6583680 w 12192000"/>
              <a:gd name="connsiteY9-372" fmla="*/ 359841 h 2292803"/>
              <a:gd name="connsiteX10-373" fmla="*/ 7515497 w 12192000"/>
              <a:gd name="connsiteY10-374" fmla="*/ 359841 h 2292803"/>
              <a:gd name="connsiteX11-375" fmla="*/ 7515497 w 12192000"/>
              <a:gd name="connsiteY11-376" fmla="*/ 2049304 h 2292803"/>
              <a:gd name="connsiteX12-377" fmla="*/ 8508274 w 12192000"/>
              <a:gd name="connsiteY12-378" fmla="*/ 2049304 h 2292803"/>
              <a:gd name="connsiteX13-379" fmla="*/ 8508274 w 12192000"/>
              <a:gd name="connsiteY13-380" fmla="*/ 1579041 h 2292803"/>
              <a:gd name="connsiteX14-381" fmla="*/ 8821783 w 12192000"/>
              <a:gd name="connsiteY14-382" fmla="*/ 1239407 h 2292803"/>
              <a:gd name="connsiteX15-383" fmla="*/ 12192000 w 12192000"/>
              <a:gd name="connsiteY15-384" fmla="*/ 1239407 h 2292803"/>
              <a:gd name="connsiteX0-385" fmla="*/ 0 w 12192000"/>
              <a:gd name="connsiteY0-386" fmla="*/ 1239407 h 2292803"/>
              <a:gd name="connsiteX1-387" fmla="*/ 3466011 w 12192000"/>
              <a:gd name="connsiteY1-388" fmla="*/ 1239407 h 2292803"/>
              <a:gd name="connsiteX2-389" fmla="*/ 3779520 w 12192000"/>
              <a:gd name="connsiteY2-390" fmla="*/ 1657418 h 2292803"/>
              <a:gd name="connsiteX3-391" fmla="*/ 3779520 w 12192000"/>
              <a:gd name="connsiteY3-392" fmla="*/ 2118972 h 2292803"/>
              <a:gd name="connsiteX4-393" fmla="*/ 4728754 w 12192000"/>
              <a:gd name="connsiteY4-394" fmla="*/ 2118972 h 2292803"/>
              <a:gd name="connsiteX5-395" fmla="*/ 4728754 w 12192000"/>
              <a:gd name="connsiteY5-396" fmla="*/ 412092 h 2292803"/>
              <a:gd name="connsiteX6-397" fmla="*/ 5677989 w 12192000"/>
              <a:gd name="connsiteY6-398" fmla="*/ 412092 h 2292803"/>
              <a:gd name="connsiteX7-399" fmla="*/ 5677989 w 12192000"/>
              <a:gd name="connsiteY7-400" fmla="*/ 1073944 h 2292803"/>
              <a:gd name="connsiteX8-401" fmla="*/ 6583680 w 12192000"/>
              <a:gd name="connsiteY8-402" fmla="*/ 1073944 h 2292803"/>
              <a:gd name="connsiteX9-403" fmla="*/ 6583680 w 12192000"/>
              <a:gd name="connsiteY9-404" fmla="*/ 359841 h 2292803"/>
              <a:gd name="connsiteX10-405" fmla="*/ 7515497 w 12192000"/>
              <a:gd name="connsiteY10-406" fmla="*/ 359841 h 2292803"/>
              <a:gd name="connsiteX11-407" fmla="*/ 7515497 w 12192000"/>
              <a:gd name="connsiteY11-408" fmla="*/ 2049304 h 2292803"/>
              <a:gd name="connsiteX12-409" fmla="*/ 8508274 w 12192000"/>
              <a:gd name="connsiteY12-410" fmla="*/ 2049304 h 2292803"/>
              <a:gd name="connsiteX13-411" fmla="*/ 8508274 w 12192000"/>
              <a:gd name="connsiteY13-412" fmla="*/ 1579041 h 2292803"/>
              <a:gd name="connsiteX14-413" fmla="*/ 8821783 w 12192000"/>
              <a:gd name="connsiteY14-414" fmla="*/ 1239407 h 2292803"/>
              <a:gd name="connsiteX15-415" fmla="*/ 12192000 w 12192000"/>
              <a:gd name="connsiteY15-416" fmla="*/ 1239407 h 2292803"/>
              <a:gd name="connsiteX0-417" fmla="*/ 0 w 12192000"/>
              <a:gd name="connsiteY0-418" fmla="*/ 1239407 h 2346492"/>
              <a:gd name="connsiteX1-419" fmla="*/ 3466011 w 12192000"/>
              <a:gd name="connsiteY1-420" fmla="*/ 1239407 h 2346492"/>
              <a:gd name="connsiteX2-421" fmla="*/ 3779520 w 12192000"/>
              <a:gd name="connsiteY2-422" fmla="*/ 1657418 h 2346492"/>
              <a:gd name="connsiteX3-423" fmla="*/ 3779520 w 12192000"/>
              <a:gd name="connsiteY3-424" fmla="*/ 2118972 h 2346492"/>
              <a:gd name="connsiteX4-425" fmla="*/ 4728754 w 12192000"/>
              <a:gd name="connsiteY4-426" fmla="*/ 2118972 h 2346492"/>
              <a:gd name="connsiteX5-427" fmla="*/ 4728754 w 12192000"/>
              <a:gd name="connsiteY5-428" fmla="*/ 412092 h 2346492"/>
              <a:gd name="connsiteX6-429" fmla="*/ 5677989 w 12192000"/>
              <a:gd name="connsiteY6-430" fmla="*/ 412092 h 2346492"/>
              <a:gd name="connsiteX7-431" fmla="*/ 5677989 w 12192000"/>
              <a:gd name="connsiteY7-432" fmla="*/ 1073944 h 2346492"/>
              <a:gd name="connsiteX8-433" fmla="*/ 6583680 w 12192000"/>
              <a:gd name="connsiteY8-434" fmla="*/ 1073944 h 2346492"/>
              <a:gd name="connsiteX9-435" fmla="*/ 6583680 w 12192000"/>
              <a:gd name="connsiteY9-436" fmla="*/ 359841 h 2346492"/>
              <a:gd name="connsiteX10-437" fmla="*/ 7515497 w 12192000"/>
              <a:gd name="connsiteY10-438" fmla="*/ 359841 h 2346492"/>
              <a:gd name="connsiteX11-439" fmla="*/ 7515497 w 12192000"/>
              <a:gd name="connsiteY11-440" fmla="*/ 2049304 h 2346492"/>
              <a:gd name="connsiteX12-441" fmla="*/ 8508274 w 12192000"/>
              <a:gd name="connsiteY12-442" fmla="*/ 2049304 h 2346492"/>
              <a:gd name="connsiteX13-443" fmla="*/ 8508274 w 12192000"/>
              <a:gd name="connsiteY13-444" fmla="*/ 1579041 h 2346492"/>
              <a:gd name="connsiteX14-445" fmla="*/ 8821783 w 12192000"/>
              <a:gd name="connsiteY14-446" fmla="*/ 1239407 h 2346492"/>
              <a:gd name="connsiteX15-447" fmla="*/ 12192000 w 12192000"/>
              <a:gd name="connsiteY15-448" fmla="*/ 1239407 h 2346492"/>
              <a:gd name="connsiteX0-449" fmla="*/ 0 w 12192000"/>
              <a:gd name="connsiteY0-450" fmla="*/ 1239407 h 2346492"/>
              <a:gd name="connsiteX1-451" fmla="*/ 3466011 w 12192000"/>
              <a:gd name="connsiteY1-452" fmla="*/ 1239407 h 2346492"/>
              <a:gd name="connsiteX2-453" fmla="*/ 3779520 w 12192000"/>
              <a:gd name="connsiteY2-454" fmla="*/ 1657418 h 2346492"/>
              <a:gd name="connsiteX3-455" fmla="*/ 3779520 w 12192000"/>
              <a:gd name="connsiteY3-456" fmla="*/ 2118972 h 2346492"/>
              <a:gd name="connsiteX4-457" fmla="*/ 4728754 w 12192000"/>
              <a:gd name="connsiteY4-458" fmla="*/ 2118972 h 2346492"/>
              <a:gd name="connsiteX5-459" fmla="*/ 4728754 w 12192000"/>
              <a:gd name="connsiteY5-460" fmla="*/ 412092 h 2346492"/>
              <a:gd name="connsiteX6-461" fmla="*/ 5677989 w 12192000"/>
              <a:gd name="connsiteY6-462" fmla="*/ 412092 h 2346492"/>
              <a:gd name="connsiteX7-463" fmla="*/ 5677989 w 12192000"/>
              <a:gd name="connsiteY7-464" fmla="*/ 1073944 h 2346492"/>
              <a:gd name="connsiteX8-465" fmla="*/ 6583680 w 12192000"/>
              <a:gd name="connsiteY8-466" fmla="*/ 1073944 h 2346492"/>
              <a:gd name="connsiteX9-467" fmla="*/ 6583680 w 12192000"/>
              <a:gd name="connsiteY9-468" fmla="*/ 359841 h 2346492"/>
              <a:gd name="connsiteX10-469" fmla="*/ 7541622 w 12192000"/>
              <a:gd name="connsiteY10-470" fmla="*/ 359841 h 2346492"/>
              <a:gd name="connsiteX11-471" fmla="*/ 7515497 w 12192000"/>
              <a:gd name="connsiteY11-472" fmla="*/ 2049304 h 2346492"/>
              <a:gd name="connsiteX12-473" fmla="*/ 8508274 w 12192000"/>
              <a:gd name="connsiteY12-474" fmla="*/ 2049304 h 2346492"/>
              <a:gd name="connsiteX13-475" fmla="*/ 8508274 w 12192000"/>
              <a:gd name="connsiteY13-476" fmla="*/ 1579041 h 2346492"/>
              <a:gd name="connsiteX14-477" fmla="*/ 8821783 w 12192000"/>
              <a:gd name="connsiteY14-478" fmla="*/ 1239407 h 2346492"/>
              <a:gd name="connsiteX15-479" fmla="*/ 12192000 w 12192000"/>
              <a:gd name="connsiteY15-480" fmla="*/ 1239407 h 2346492"/>
              <a:gd name="connsiteX0-481" fmla="*/ 0 w 12192000"/>
              <a:gd name="connsiteY0-482" fmla="*/ 1239407 h 2346492"/>
              <a:gd name="connsiteX1-483" fmla="*/ 3466011 w 12192000"/>
              <a:gd name="connsiteY1-484" fmla="*/ 1239407 h 2346492"/>
              <a:gd name="connsiteX2-485" fmla="*/ 3779520 w 12192000"/>
              <a:gd name="connsiteY2-486" fmla="*/ 1657418 h 2346492"/>
              <a:gd name="connsiteX3-487" fmla="*/ 3779520 w 12192000"/>
              <a:gd name="connsiteY3-488" fmla="*/ 2118972 h 2346492"/>
              <a:gd name="connsiteX4-489" fmla="*/ 4728754 w 12192000"/>
              <a:gd name="connsiteY4-490" fmla="*/ 2118972 h 2346492"/>
              <a:gd name="connsiteX5-491" fmla="*/ 4728754 w 12192000"/>
              <a:gd name="connsiteY5-492" fmla="*/ 412092 h 2346492"/>
              <a:gd name="connsiteX6-493" fmla="*/ 5677989 w 12192000"/>
              <a:gd name="connsiteY6-494" fmla="*/ 412092 h 2346492"/>
              <a:gd name="connsiteX7-495" fmla="*/ 5677989 w 12192000"/>
              <a:gd name="connsiteY7-496" fmla="*/ 1073944 h 2346492"/>
              <a:gd name="connsiteX8-497" fmla="*/ 6583680 w 12192000"/>
              <a:gd name="connsiteY8-498" fmla="*/ 1073944 h 2346492"/>
              <a:gd name="connsiteX9-499" fmla="*/ 6583680 w 12192000"/>
              <a:gd name="connsiteY9-500" fmla="*/ 359841 h 2346492"/>
              <a:gd name="connsiteX10-501" fmla="*/ 7541622 w 12192000"/>
              <a:gd name="connsiteY10-502" fmla="*/ 359841 h 2346492"/>
              <a:gd name="connsiteX11-503" fmla="*/ 7532914 w 12192000"/>
              <a:gd name="connsiteY11-504" fmla="*/ 2049304 h 2346492"/>
              <a:gd name="connsiteX12-505" fmla="*/ 8508274 w 12192000"/>
              <a:gd name="connsiteY12-506" fmla="*/ 2049304 h 2346492"/>
              <a:gd name="connsiteX13-507" fmla="*/ 8508274 w 12192000"/>
              <a:gd name="connsiteY13-508" fmla="*/ 1579041 h 2346492"/>
              <a:gd name="connsiteX14-509" fmla="*/ 8821783 w 12192000"/>
              <a:gd name="connsiteY14-510" fmla="*/ 1239407 h 2346492"/>
              <a:gd name="connsiteX15-511" fmla="*/ 12192000 w 12192000"/>
              <a:gd name="connsiteY15-512" fmla="*/ 1239407 h 23464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</a:cxnLst>
            <a:rect l="l" t="t" r="r" b="b"/>
            <a:pathLst>
              <a:path w="12192000" h="2346492">
                <a:moveTo>
                  <a:pt x="0" y="1239407"/>
                </a:moveTo>
                <a:lnTo>
                  <a:pt x="3466011" y="1239407"/>
                </a:lnTo>
                <a:cubicBezTo>
                  <a:pt x="3692434" y="1256824"/>
                  <a:pt x="3770812" y="1474538"/>
                  <a:pt x="3779520" y="1657418"/>
                </a:cubicBezTo>
                <a:lnTo>
                  <a:pt x="3779520" y="2118972"/>
                </a:lnTo>
                <a:cubicBezTo>
                  <a:pt x="3791131" y="2380229"/>
                  <a:pt x="4734560" y="2319269"/>
                  <a:pt x="4728754" y="2118972"/>
                </a:cubicBezTo>
                <a:lnTo>
                  <a:pt x="4728754" y="412092"/>
                </a:lnTo>
                <a:cubicBezTo>
                  <a:pt x="4731658" y="-145256"/>
                  <a:pt x="5683794" y="-58171"/>
                  <a:pt x="5677989" y="412092"/>
                </a:cubicBezTo>
                <a:lnTo>
                  <a:pt x="5677989" y="1073944"/>
                </a:lnTo>
                <a:cubicBezTo>
                  <a:pt x="5683795" y="1291659"/>
                  <a:pt x="6577875" y="1326492"/>
                  <a:pt x="6583680" y="1073944"/>
                </a:cubicBezTo>
                <a:lnTo>
                  <a:pt x="6583680" y="359841"/>
                </a:lnTo>
                <a:cubicBezTo>
                  <a:pt x="6815909" y="-214925"/>
                  <a:pt x="7527108" y="-14628"/>
                  <a:pt x="7541622" y="359841"/>
                </a:cubicBezTo>
                <a:cubicBezTo>
                  <a:pt x="7538719" y="922995"/>
                  <a:pt x="7535817" y="1486150"/>
                  <a:pt x="7532914" y="2049304"/>
                </a:cubicBezTo>
                <a:cubicBezTo>
                  <a:pt x="7785463" y="2441190"/>
                  <a:pt x="8334102" y="2449898"/>
                  <a:pt x="8508274" y="2049304"/>
                </a:cubicBezTo>
                <a:lnTo>
                  <a:pt x="8508274" y="1579041"/>
                </a:lnTo>
                <a:cubicBezTo>
                  <a:pt x="8516983" y="1387453"/>
                  <a:pt x="8647611" y="1265532"/>
                  <a:pt x="8821783" y="1239407"/>
                </a:cubicBezTo>
                <a:lnTo>
                  <a:pt x="12192000" y="1239407"/>
                </a:lnTo>
              </a:path>
            </a:pathLst>
          </a:custGeom>
          <a:noFill/>
          <a:ln w="190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3886750" y="4468358"/>
            <a:ext cx="804438" cy="804438"/>
            <a:chOff x="3886750" y="4468358"/>
            <a:chExt cx="804438" cy="804438"/>
          </a:xfrm>
        </p:grpSpPr>
        <p:sp>
          <p:nvSpPr>
            <p:cNvPr id="46" name="椭圆 45"/>
            <p:cNvSpPr/>
            <p:nvPr/>
          </p:nvSpPr>
          <p:spPr>
            <a:xfrm>
              <a:off x="3886750" y="4468358"/>
              <a:ext cx="804438" cy="804438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4115535" y="4703788"/>
              <a:ext cx="346868" cy="333578"/>
              <a:chOff x="9791183" y="5224434"/>
              <a:chExt cx="645684" cy="620945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48" name="Oval 131"/>
              <p:cNvSpPr>
                <a:spLocks noChangeArrowheads="1"/>
              </p:cNvSpPr>
              <p:nvPr/>
            </p:nvSpPr>
            <p:spPr bwMode="auto">
              <a:xfrm>
                <a:off x="9968746" y="5224434"/>
                <a:ext cx="290558" cy="2942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134"/>
              <p:cNvSpPr/>
              <p:nvPr/>
            </p:nvSpPr>
            <p:spPr bwMode="auto">
              <a:xfrm>
                <a:off x="9791183" y="5564604"/>
                <a:ext cx="645684" cy="280775"/>
              </a:xfrm>
              <a:custGeom>
                <a:avLst/>
                <a:gdLst>
                  <a:gd name="T0" fmla="*/ 35 w 200"/>
                  <a:gd name="T1" fmla="*/ 87 h 87"/>
                  <a:gd name="T2" fmla="*/ 35 w 200"/>
                  <a:gd name="T3" fmla="*/ 72 h 87"/>
                  <a:gd name="T4" fmla="*/ 46 w 200"/>
                  <a:gd name="T5" fmla="*/ 72 h 87"/>
                  <a:gd name="T6" fmla="*/ 46 w 200"/>
                  <a:gd name="T7" fmla="*/ 87 h 87"/>
                  <a:gd name="T8" fmla="*/ 155 w 200"/>
                  <a:gd name="T9" fmla="*/ 87 h 87"/>
                  <a:gd name="T10" fmla="*/ 155 w 200"/>
                  <a:gd name="T11" fmla="*/ 72 h 87"/>
                  <a:gd name="T12" fmla="*/ 166 w 200"/>
                  <a:gd name="T13" fmla="*/ 72 h 87"/>
                  <a:gd name="T14" fmla="*/ 166 w 200"/>
                  <a:gd name="T15" fmla="*/ 87 h 87"/>
                  <a:gd name="T16" fmla="*/ 199 w 200"/>
                  <a:gd name="T17" fmla="*/ 87 h 87"/>
                  <a:gd name="T18" fmla="*/ 200 w 200"/>
                  <a:gd name="T19" fmla="*/ 43 h 87"/>
                  <a:gd name="T20" fmla="*/ 156 w 200"/>
                  <a:gd name="T21" fmla="*/ 0 h 87"/>
                  <a:gd name="T22" fmla="*/ 156 w 200"/>
                  <a:gd name="T23" fmla="*/ 0 h 87"/>
                  <a:gd name="T24" fmla="*/ 156 w 200"/>
                  <a:gd name="T25" fmla="*/ 0 h 87"/>
                  <a:gd name="T26" fmla="*/ 140 w 200"/>
                  <a:gd name="T27" fmla="*/ 0 h 87"/>
                  <a:gd name="T28" fmla="*/ 100 w 200"/>
                  <a:gd name="T29" fmla="*/ 80 h 87"/>
                  <a:gd name="T30" fmla="*/ 60 w 200"/>
                  <a:gd name="T31" fmla="*/ 0 h 87"/>
                  <a:gd name="T32" fmla="*/ 45 w 200"/>
                  <a:gd name="T33" fmla="*/ 0 h 87"/>
                  <a:gd name="T34" fmla="*/ 45 w 200"/>
                  <a:gd name="T35" fmla="*/ 0 h 87"/>
                  <a:gd name="T36" fmla="*/ 44 w 200"/>
                  <a:gd name="T37" fmla="*/ 0 h 87"/>
                  <a:gd name="T38" fmla="*/ 1 w 200"/>
                  <a:gd name="T39" fmla="*/ 43 h 87"/>
                  <a:gd name="T40" fmla="*/ 0 w 200"/>
                  <a:gd name="T41" fmla="*/ 87 h 87"/>
                  <a:gd name="T42" fmla="*/ 35 w 200"/>
                  <a:gd name="T4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0" h="87">
                    <a:moveTo>
                      <a:pt x="35" y="87"/>
                    </a:moveTo>
                    <a:cubicBezTo>
                      <a:pt x="35" y="72"/>
                      <a:pt x="35" y="72"/>
                      <a:pt x="35" y="7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155" y="87"/>
                      <a:pt x="155" y="87"/>
                      <a:pt x="155" y="87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99" y="87"/>
                      <a:pt x="199" y="87"/>
                      <a:pt x="199" y="87"/>
                    </a:cubicBezTo>
                    <a:cubicBezTo>
                      <a:pt x="199" y="47"/>
                      <a:pt x="200" y="43"/>
                      <a:pt x="200" y="43"/>
                    </a:cubicBezTo>
                    <a:cubicBezTo>
                      <a:pt x="200" y="19"/>
                      <a:pt x="180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00" y="80"/>
                      <a:pt x="100" y="80"/>
                      <a:pt x="100" y="8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1" y="43"/>
                      <a:pt x="0" y="47"/>
                      <a:pt x="0" y="87"/>
                    </a:cubicBezTo>
                    <a:lnTo>
                      <a:pt x="35" y="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6685442" y="2012786"/>
            <a:ext cx="804438" cy="804438"/>
            <a:chOff x="6685442" y="2012786"/>
            <a:chExt cx="804438" cy="804438"/>
          </a:xfrm>
        </p:grpSpPr>
        <p:sp>
          <p:nvSpPr>
            <p:cNvPr id="51" name="椭圆 50"/>
            <p:cNvSpPr/>
            <p:nvPr/>
          </p:nvSpPr>
          <p:spPr>
            <a:xfrm>
              <a:off x="6685442" y="2012786"/>
              <a:ext cx="804438" cy="804438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6936367" y="2259075"/>
              <a:ext cx="368698" cy="310742"/>
              <a:chOff x="3526102" y="915987"/>
              <a:chExt cx="560236" cy="472172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53" name="Freeform 5"/>
              <p:cNvSpPr/>
              <p:nvPr/>
            </p:nvSpPr>
            <p:spPr bwMode="auto">
              <a:xfrm>
                <a:off x="3526102" y="992809"/>
                <a:ext cx="370992" cy="249202"/>
              </a:xfrm>
              <a:custGeom>
                <a:avLst/>
                <a:gdLst>
                  <a:gd name="T0" fmla="*/ 594 w 594"/>
                  <a:gd name="T1" fmla="*/ 0 h 399"/>
                  <a:gd name="T2" fmla="*/ 0 w 594"/>
                  <a:gd name="T3" fmla="*/ 82 h 399"/>
                  <a:gd name="T4" fmla="*/ 59 w 594"/>
                  <a:gd name="T5" fmla="*/ 399 h 399"/>
                  <a:gd name="T6" fmla="*/ 454 w 594"/>
                  <a:gd name="T7" fmla="*/ 399 h 399"/>
                  <a:gd name="T8" fmla="*/ 594 w 594"/>
                  <a:gd name="T9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4" h="399">
                    <a:moveTo>
                      <a:pt x="594" y="0"/>
                    </a:moveTo>
                    <a:lnTo>
                      <a:pt x="0" y="82"/>
                    </a:lnTo>
                    <a:lnTo>
                      <a:pt x="59" y="399"/>
                    </a:lnTo>
                    <a:lnTo>
                      <a:pt x="454" y="399"/>
                    </a:lnTo>
                    <a:lnTo>
                      <a:pt x="59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6"/>
              <p:cNvSpPr/>
              <p:nvPr/>
            </p:nvSpPr>
            <p:spPr bwMode="auto">
              <a:xfrm>
                <a:off x="3569197" y="915987"/>
                <a:ext cx="517141" cy="382234"/>
              </a:xfrm>
              <a:custGeom>
                <a:avLst/>
                <a:gdLst>
                  <a:gd name="T0" fmla="*/ 339 w 350"/>
                  <a:gd name="T1" fmla="*/ 0 h 259"/>
                  <a:gd name="T2" fmla="*/ 271 w 350"/>
                  <a:gd name="T3" fmla="*/ 0 h 259"/>
                  <a:gd name="T4" fmla="*/ 271 w 350"/>
                  <a:gd name="T5" fmla="*/ 0 h 259"/>
                  <a:gd name="T6" fmla="*/ 269 w 350"/>
                  <a:gd name="T7" fmla="*/ 1 h 259"/>
                  <a:gd name="T8" fmla="*/ 267 w 350"/>
                  <a:gd name="T9" fmla="*/ 1 h 259"/>
                  <a:gd name="T10" fmla="*/ 265 w 350"/>
                  <a:gd name="T11" fmla="*/ 2 h 259"/>
                  <a:gd name="T12" fmla="*/ 264 w 350"/>
                  <a:gd name="T13" fmla="*/ 3 h 259"/>
                  <a:gd name="T14" fmla="*/ 263 w 350"/>
                  <a:gd name="T15" fmla="*/ 5 h 259"/>
                  <a:gd name="T16" fmla="*/ 261 w 350"/>
                  <a:gd name="T17" fmla="*/ 7 h 259"/>
                  <a:gd name="T18" fmla="*/ 261 w 350"/>
                  <a:gd name="T19" fmla="*/ 7 h 259"/>
                  <a:gd name="T20" fmla="*/ 176 w 350"/>
                  <a:gd name="T21" fmla="*/ 238 h 259"/>
                  <a:gd name="T22" fmla="*/ 10 w 350"/>
                  <a:gd name="T23" fmla="*/ 238 h 259"/>
                  <a:gd name="T24" fmla="*/ 0 w 350"/>
                  <a:gd name="T25" fmla="*/ 248 h 259"/>
                  <a:gd name="T26" fmla="*/ 10 w 350"/>
                  <a:gd name="T27" fmla="*/ 259 h 259"/>
                  <a:gd name="T28" fmla="*/ 184 w 350"/>
                  <a:gd name="T29" fmla="*/ 259 h 259"/>
                  <a:gd name="T30" fmla="*/ 187 w 350"/>
                  <a:gd name="T31" fmla="*/ 258 h 259"/>
                  <a:gd name="T32" fmla="*/ 188 w 350"/>
                  <a:gd name="T33" fmla="*/ 258 h 259"/>
                  <a:gd name="T34" fmla="*/ 191 w 350"/>
                  <a:gd name="T35" fmla="*/ 256 h 259"/>
                  <a:gd name="T36" fmla="*/ 191 w 350"/>
                  <a:gd name="T37" fmla="*/ 255 h 259"/>
                  <a:gd name="T38" fmla="*/ 193 w 350"/>
                  <a:gd name="T39" fmla="*/ 253 h 259"/>
                  <a:gd name="T40" fmla="*/ 194 w 350"/>
                  <a:gd name="T41" fmla="*/ 252 h 259"/>
                  <a:gd name="T42" fmla="*/ 194 w 350"/>
                  <a:gd name="T43" fmla="*/ 252 h 259"/>
                  <a:gd name="T44" fmla="*/ 279 w 350"/>
                  <a:gd name="T45" fmla="*/ 21 h 259"/>
                  <a:gd name="T46" fmla="*/ 339 w 350"/>
                  <a:gd name="T47" fmla="*/ 21 h 259"/>
                  <a:gd name="T48" fmla="*/ 350 w 350"/>
                  <a:gd name="T49" fmla="*/ 11 h 259"/>
                  <a:gd name="T50" fmla="*/ 339 w 350"/>
                  <a:gd name="T51" fmla="*/ 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50" h="259">
                    <a:moveTo>
                      <a:pt x="339" y="0"/>
                    </a:moveTo>
                    <a:cubicBezTo>
                      <a:pt x="271" y="0"/>
                      <a:pt x="271" y="0"/>
                      <a:pt x="271" y="0"/>
                    </a:cubicBezTo>
                    <a:cubicBezTo>
                      <a:pt x="271" y="0"/>
                      <a:pt x="271" y="0"/>
                      <a:pt x="271" y="0"/>
                    </a:cubicBezTo>
                    <a:cubicBezTo>
                      <a:pt x="270" y="0"/>
                      <a:pt x="269" y="1"/>
                      <a:pt x="269" y="1"/>
                    </a:cubicBezTo>
                    <a:cubicBezTo>
                      <a:pt x="268" y="1"/>
                      <a:pt x="267" y="1"/>
                      <a:pt x="267" y="1"/>
                    </a:cubicBezTo>
                    <a:cubicBezTo>
                      <a:pt x="266" y="1"/>
                      <a:pt x="266" y="2"/>
                      <a:pt x="265" y="2"/>
                    </a:cubicBezTo>
                    <a:cubicBezTo>
                      <a:pt x="265" y="3"/>
                      <a:pt x="264" y="3"/>
                      <a:pt x="264" y="3"/>
                    </a:cubicBezTo>
                    <a:cubicBezTo>
                      <a:pt x="263" y="4"/>
                      <a:pt x="263" y="4"/>
                      <a:pt x="263" y="5"/>
                    </a:cubicBezTo>
                    <a:cubicBezTo>
                      <a:pt x="262" y="6"/>
                      <a:pt x="262" y="6"/>
                      <a:pt x="261" y="7"/>
                    </a:cubicBezTo>
                    <a:cubicBezTo>
                      <a:pt x="261" y="7"/>
                      <a:pt x="261" y="7"/>
                      <a:pt x="261" y="7"/>
                    </a:cubicBezTo>
                    <a:cubicBezTo>
                      <a:pt x="176" y="238"/>
                      <a:pt x="176" y="238"/>
                      <a:pt x="176" y="238"/>
                    </a:cubicBezTo>
                    <a:cubicBezTo>
                      <a:pt x="10" y="238"/>
                      <a:pt x="10" y="238"/>
                      <a:pt x="10" y="238"/>
                    </a:cubicBezTo>
                    <a:cubicBezTo>
                      <a:pt x="4" y="238"/>
                      <a:pt x="0" y="243"/>
                      <a:pt x="0" y="248"/>
                    </a:cubicBezTo>
                    <a:cubicBezTo>
                      <a:pt x="0" y="254"/>
                      <a:pt x="4" y="259"/>
                      <a:pt x="10" y="259"/>
                    </a:cubicBezTo>
                    <a:cubicBezTo>
                      <a:pt x="184" y="259"/>
                      <a:pt x="184" y="259"/>
                      <a:pt x="184" y="259"/>
                    </a:cubicBezTo>
                    <a:cubicBezTo>
                      <a:pt x="185" y="259"/>
                      <a:pt x="186" y="259"/>
                      <a:pt x="187" y="258"/>
                    </a:cubicBezTo>
                    <a:cubicBezTo>
                      <a:pt x="188" y="258"/>
                      <a:pt x="188" y="258"/>
                      <a:pt x="188" y="258"/>
                    </a:cubicBezTo>
                    <a:cubicBezTo>
                      <a:pt x="189" y="257"/>
                      <a:pt x="190" y="257"/>
                      <a:pt x="191" y="256"/>
                    </a:cubicBezTo>
                    <a:cubicBezTo>
                      <a:pt x="191" y="256"/>
                      <a:pt x="191" y="256"/>
                      <a:pt x="191" y="255"/>
                    </a:cubicBezTo>
                    <a:cubicBezTo>
                      <a:pt x="192" y="255"/>
                      <a:pt x="193" y="254"/>
                      <a:pt x="193" y="253"/>
                    </a:cubicBezTo>
                    <a:cubicBezTo>
                      <a:pt x="193" y="253"/>
                      <a:pt x="193" y="253"/>
                      <a:pt x="194" y="252"/>
                    </a:cubicBezTo>
                    <a:cubicBezTo>
                      <a:pt x="194" y="252"/>
                      <a:pt x="194" y="252"/>
                      <a:pt x="194" y="252"/>
                    </a:cubicBezTo>
                    <a:cubicBezTo>
                      <a:pt x="279" y="21"/>
                      <a:pt x="279" y="21"/>
                      <a:pt x="279" y="21"/>
                    </a:cubicBezTo>
                    <a:cubicBezTo>
                      <a:pt x="339" y="21"/>
                      <a:pt x="339" y="21"/>
                      <a:pt x="339" y="21"/>
                    </a:cubicBezTo>
                    <a:cubicBezTo>
                      <a:pt x="345" y="21"/>
                      <a:pt x="350" y="17"/>
                      <a:pt x="350" y="11"/>
                    </a:cubicBezTo>
                    <a:cubicBezTo>
                      <a:pt x="350" y="5"/>
                      <a:pt x="345" y="0"/>
                      <a:pt x="33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Oval 7"/>
              <p:cNvSpPr>
                <a:spLocks noChangeArrowheads="1"/>
              </p:cNvSpPr>
              <p:nvPr/>
            </p:nvSpPr>
            <p:spPr bwMode="auto">
              <a:xfrm>
                <a:off x="3586685" y="1317583"/>
                <a:ext cx="71201" cy="70576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Oval 8"/>
              <p:cNvSpPr>
                <a:spLocks noChangeArrowheads="1"/>
              </p:cNvSpPr>
              <p:nvPr/>
            </p:nvSpPr>
            <p:spPr bwMode="auto">
              <a:xfrm>
                <a:off x="3772805" y="1317583"/>
                <a:ext cx="71201" cy="70576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7" name="组合 56"/>
          <p:cNvGrpSpPr/>
          <p:nvPr/>
        </p:nvGrpSpPr>
        <p:grpSpPr>
          <a:xfrm>
            <a:off x="7644498" y="4468358"/>
            <a:ext cx="804438" cy="804438"/>
            <a:chOff x="7644498" y="4468358"/>
            <a:chExt cx="804438" cy="804438"/>
          </a:xfrm>
        </p:grpSpPr>
        <p:sp>
          <p:nvSpPr>
            <p:cNvPr id="58" name="椭圆 57"/>
            <p:cNvSpPr/>
            <p:nvPr/>
          </p:nvSpPr>
          <p:spPr>
            <a:xfrm>
              <a:off x="7644498" y="4468358"/>
              <a:ext cx="804438" cy="804438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7922868" y="4703788"/>
              <a:ext cx="247698" cy="316775"/>
              <a:chOff x="1605186" y="572440"/>
              <a:chExt cx="563562" cy="720725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60" name="Freeform 32"/>
              <p:cNvSpPr/>
              <p:nvPr/>
            </p:nvSpPr>
            <p:spPr bwMode="auto">
              <a:xfrm>
                <a:off x="1814736" y="572440"/>
                <a:ext cx="142875" cy="720725"/>
              </a:xfrm>
              <a:custGeom>
                <a:avLst/>
                <a:gdLst>
                  <a:gd name="T0" fmla="*/ 64 w 64"/>
                  <a:gd name="T1" fmla="*/ 289 h 321"/>
                  <a:gd name="T2" fmla="*/ 32 w 64"/>
                  <a:gd name="T3" fmla="*/ 321 h 321"/>
                  <a:gd name="T4" fmla="*/ 0 w 64"/>
                  <a:gd name="T5" fmla="*/ 289 h 321"/>
                  <a:gd name="T6" fmla="*/ 0 w 64"/>
                  <a:gd name="T7" fmla="*/ 32 h 321"/>
                  <a:gd name="T8" fmla="*/ 32 w 64"/>
                  <a:gd name="T9" fmla="*/ 0 h 321"/>
                  <a:gd name="T10" fmla="*/ 64 w 64"/>
                  <a:gd name="T11" fmla="*/ 32 h 321"/>
                  <a:gd name="T12" fmla="*/ 64 w 64"/>
                  <a:gd name="T13" fmla="*/ 28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321">
                    <a:moveTo>
                      <a:pt x="64" y="289"/>
                    </a:moveTo>
                    <a:cubicBezTo>
                      <a:pt x="64" y="307"/>
                      <a:pt x="49" y="321"/>
                      <a:pt x="32" y="321"/>
                    </a:cubicBezTo>
                    <a:cubicBezTo>
                      <a:pt x="14" y="321"/>
                      <a:pt x="0" y="307"/>
                      <a:pt x="0" y="28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2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33"/>
              <p:cNvSpPr/>
              <p:nvPr/>
            </p:nvSpPr>
            <p:spPr bwMode="auto">
              <a:xfrm>
                <a:off x="1605186" y="1012177"/>
                <a:ext cx="141288" cy="280988"/>
              </a:xfrm>
              <a:custGeom>
                <a:avLst/>
                <a:gdLst>
                  <a:gd name="T0" fmla="*/ 63 w 63"/>
                  <a:gd name="T1" fmla="*/ 93 h 125"/>
                  <a:gd name="T2" fmla="*/ 32 w 63"/>
                  <a:gd name="T3" fmla="*/ 125 h 125"/>
                  <a:gd name="T4" fmla="*/ 0 w 63"/>
                  <a:gd name="T5" fmla="*/ 93 h 125"/>
                  <a:gd name="T6" fmla="*/ 0 w 63"/>
                  <a:gd name="T7" fmla="*/ 32 h 125"/>
                  <a:gd name="T8" fmla="*/ 32 w 63"/>
                  <a:gd name="T9" fmla="*/ 0 h 125"/>
                  <a:gd name="T10" fmla="*/ 63 w 63"/>
                  <a:gd name="T11" fmla="*/ 32 h 125"/>
                  <a:gd name="T12" fmla="*/ 63 w 63"/>
                  <a:gd name="T13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25">
                    <a:moveTo>
                      <a:pt x="63" y="93"/>
                    </a:moveTo>
                    <a:cubicBezTo>
                      <a:pt x="63" y="111"/>
                      <a:pt x="49" y="125"/>
                      <a:pt x="32" y="125"/>
                    </a:cubicBezTo>
                    <a:cubicBezTo>
                      <a:pt x="14" y="125"/>
                      <a:pt x="0" y="111"/>
                      <a:pt x="0" y="9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3" y="14"/>
                      <a:pt x="63" y="32"/>
                    </a:cubicBezTo>
                    <a:lnTo>
                      <a:pt x="63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34"/>
              <p:cNvSpPr/>
              <p:nvPr/>
            </p:nvSpPr>
            <p:spPr bwMode="auto">
              <a:xfrm>
                <a:off x="2025873" y="804215"/>
                <a:ext cx="142875" cy="488950"/>
              </a:xfrm>
              <a:custGeom>
                <a:avLst/>
                <a:gdLst>
                  <a:gd name="T0" fmla="*/ 64 w 64"/>
                  <a:gd name="T1" fmla="*/ 186 h 218"/>
                  <a:gd name="T2" fmla="*/ 32 w 64"/>
                  <a:gd name="T3" fmla="*/ 218 h 218"/>
                  <a:gd name="T4" fmla="*/ 0 w 64"/>
                  <a:gd name="T5" fmla="*/ 186 h 218"/>
                  <a:gd name="T6" fmla="*/ 0 w 64"/>
                  <a:gd name="T7" fmla="*/ 32 h 218"/>
                  <a:gd name="T8" fmla="*/ 32 w 64"/>
                  <a:gd name="T9" fmla="*/ 0 h 218"/>
                  <a:gd name="T10" fmla="*/ 64 w 64"/>
                  <a:gd name="T11" fmla="*/ 32 h 218"/>
                  <a:gd name="T12" fmla="*/ 64 w 64"/>
                  <a:gd name="T13" fmla="*/ 186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18">
                    <a:moveTo>
                      <a:pt x="64" y="186"/>
                    </a:moveTo>
                    <a:cubicBezTo>
                      <a:pt x="64" y="204"/>
                      <a:pt x="49" y="218"/>
                      <a:pt x="32" y="218"/>
                    </a:cubicBezTo>
                    <a:cubicBezTo>
                      <a:pt x="14" y="218"/>
                      <a:pt x="0" y="204"/>
                      <a:pt x="0" y="18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1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748435" y="3469171"/>
            <a:ext cx="804438" cy="804438"/>
            <a:chOff x="5748435" y="3469171"/>
            <a:chExt cx="804438" cy="804438"/>
          </a:xfrm>
        </p:grpSpPr>
        <p:sp>
          <p:nvSpPr>
            <p:cNvPr id="64" name="椭圆 63"/>
            <p:cNvSpPr/>
            <p:nvPr/>
          </p:nvSpPr>
          <p:spPr>
            <a:xfrm>
              <a:off x="5748435" y="3469171"/>
              <a:ext cx="804438" cy="804438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6013024" y="3740826"/>
              <a:ext cx="283976" cy="281047"/>
              <a:chOff x="6967126" y="4092464"/>
              <a:chExt cx="453105" cy="44843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66" name="Freeform 136"/>
              <p:cNvSpPr/>
              <p:nvPr/>
            </p:nvSpPr>
            <p:spPr bwMode="auto">
              <a:xfrm>
                <a:off x="6967126" y="4343773"/>
                <a:ext cx="453105" cy="197124"/>
              </a:xfrm>
              <a:custGeom>
                <a:avLst/>
                <a:gdLst>
                  <a:gd name="T0" fmla="*/ 103 w 205"/>
                  <a:gd name="T1" fmla="*/ 19 h 89"/>
                  <a:gd name="T2" fmla="*/ 47 w 205"/>
                  <a:gd name="T3" fmla="*/ 0 h 89"/>
                  <a:gd name="T4" fmla="*/ 0 w 205"/>
                  <a:gd name="T5" fmla="*/ 0 h 89"/>
                  <a:gd name="T6" fmla="*/ 0 w 205"/>
                  <a:gd name="T7" fmla="*/ 67 h 89"/>
                  <a:gd name="T8" fmla="*/ 22 w 205"/>
                  <a:gd name="T9" fmla="*/ 89 h 89"/>
                  <a:gd name="T10" fmla="*/ 183 w 205"/>
                  <a:gd name="T11" fmla="*/ 89 h 89"/>
                  <a:gd name="T12" fmla="*/ 205 w 205"/>
                  <a:gd name="T13" fmla="*/ 67 h 89"/>
                  <a:gd name="T14" fmla="*/ 205 w 205"/>
                  <a:gd name="T15" fmla="*/ 0 h 89"/>
                  <a:gd name="T16" fmla="*/ 158 w 205"/>
                  <a:gd name="T17" fmla="*/ 0 h 89"/>
                  <a:gd name="T18" fmla="*/ 103 w 205"/>
                  <a:gd name="T19" fmla="*/ 1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5" h="89">
                    <a:moveTo>
                      <a:pt x="103" y="19"/>
                    </a:moveTo>
                    <a:cubicBezTo>
                      <a:pt x="82" y="19"/>
                      <a:pt x="62" y="12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79"/>
                      <a:pt x="10" y="89"/>
                      <a:pt x="22" y="89"/>
                    </a:cubicBezTo>
                    <a:cubicBezTo>
                      <a:pt x="183" y="89"/>
                      <a:pt x="183" y="89"/>
                      <a:pt x="183" y="89"/>
                    </a:cubicBezTo>
                    <a:cubicBezTo>
                      <a:pt x="195" y="89"/>
                      <a:pt x="205" y="79"/>
                      <a:pt x="205" y="67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43" y="12"/>
                      <a:pt x="124" y="19"/>
                      <a:pt x="10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Freeform 137"/>
              <p:cNvSpPr>
                <a:spLocks noEditPoints="1"/>
              </p:cNvSpPr>
              <p:nvPr/>
            </p:nvSpPr>
            <p:spPr bwMode="auto">
              <a:xfrm>
                <a:off x="6967126" y="4092464"/>
                <a:ext cx="453105" cy="260652"/>
              </a:xfrm>
              <a:custGeom>
                <a:avLst/>
                <a:gdLst>
                  <a:gd name="T0" fmla="*/ 183 w 205"/>
                  <a:gd name="T1" fmla="*/ 42 h 118"/>
                  <a:gd name="T2" fmla="*/ 180 w 205"/>
                  <a:gd name="T3" fmla="*/ 42 h 118"/>
                  <a:gd name="T4" fmla="*/ 154 w 205"/>
                  <a:gd name="T5" fmla="*/ 42 h 118"/>
                  <a:gd name="T6" fmla="*/ 154 w 205"/>
                  <a:gd name="T7" fmla="*/ 22 h 118"/>
                  <a:gd name="T8" fmla="*/ 132 w 205"/>
                  <a:gd name="T9" fmla="*/ 0 h 118"/>
                  <a:gd name="T10" fmla="*/ 73 w 205"/>
                  <a:gd name="T11" fmla="*/ 0 h 118"/>
                  <a:gd name="T12" fmla="*/ 51 w 205"/>
                  <a:gd name="T13" fmla="*/ 22 h 118"/>
                  <a:gd name="T14" fmla="*/ 51 w 205"/>
                  <a:gd name="T15" fmla="*/ 42 h 118"/>
                  <a:gd name="T16" fmla="*/ 25 w 205"/>
                  <a:gd name="T17" fmla="*/ 42 h 118"/>
                  <a:gd name="T18" fmla="*/ 22 w 205"/>
                  <a:gd name="T19" fmla="*/ 42 h 118"/>
                  <a:gd name="T20" fmla="*/ 0 w 205"/>
                  <a:gd name="T21" fmla="*/ 64 h 118"/>
                  <a:gd name="T22" fmla="*/ 0 w 205"/>
                  <a:gd name="T23" fmla="*/ 101 h 118"/>
                  <a:gd name="T24" fmla="*/ 54 w 205"/>
                  <a:gd name="T25" fmla="*/ 101 h 118"/>
                  <a:gd name="T26" fmla="*/ 103 w 205"/>
                  <a:gd name="T27" fmla="*/ 118 h 118"/>
                  <a:gd name="T28" fmla="*/ 151 w 205"/>
                  <a:gd name="T29" fmla="*/ 101 h 118"/>
                  <a:gd name="T30" fmla="*/ 205 w 205"/>
                  <a:gd name="T31" fmla="*/ 101 h 118"/>
                  <a:gd name="T32" fmla="*/ 205 w 205"/>
                  <a:gd name="T33" fmla="*/ 64 h 118"/>
                  <a:gd name="T34" fmla="*/ 183 w 205"/>
                  <a:gd name="T35" fmla="*/ 42 h 118"/>
                  <a:gd name="T36" fmla="*/ 67 w 205"/>
                  <a:gd name="T37" fmla="*/ 26 h 118"/>
                  <a:gd name="T38" fmla="*/ 67 w 205"/>
                  <a:gd name="T39" fmla="*/ 22 h 118"/>
                  <a:gd name="T40" fmla="*/ 73 w 205"/>
                  <a:gd name="T41" fmla="*/ 17 h 118"/>
                  <a:gd name="T42" fmla="*/ 132 w 205"/>
                  <a:gd name="T43" fmla="*/ 17 h 118"/>
                  <a:gd name="T44" fmla="*/ 138 w 205"/>
                  <a:gd name="T45" fmla="*/ 22 h 118"/>
                  <a:gd name="T46" fmla="*/ 138 w 205"/>
                  <a:gd name="T47" fmla="*/ 26 h 118"/>
                  <a:gd name="T48" fmla="*/ 138 w 205"/>
                  <a:gd name="T49" fmla="*/ 42 h 118"/>
                  <a:gd name="T50" fmla="*/ 67 w 205"/>
                  <a:gd name="T51" fmla="*/ 42 h 118"/>
                  <a:gd name="T52" fmla="*/ 67 w 205"/>
                  <a:gd name="T53" fmla="*/ 26 h 118"/>
                  <a:gd name="T54" fmla="*/ 101 w 205"/>
                  <a:gd name="T55" fmla="*/ 101 h 118"/>
                  <a:gd name="T56" fmla="*/ 85 w 205"/>
                  <a:gd name="T57" fmla="*/ 86 h 118"/>
                  <a:gd name="T58" fmla="*/ 101 w 205"/>
                  <a:gd name="T59" fmla="*/ 70 h 118"/>
                  <a:gd name="T60" fmla="*/ 117 w 205"/>
                  <a:gd name="T61" fmla="*/ 86 h 118"/>
                  <a:gd name="T62" fmla="*/ 101 w 205"/>
                  <a:gd name="T63" fmla="*/ 10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5" h="118">
                    <a:moveTo>
                      <a:pt x="183" y="42"/>
                    </a:moveTo>
                    <a:cubicBezTo>
                      <a:pt x="180" y="42"/>
                      <a:pt x="180" y="42"/>
                      <a:pt x="180" y="42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4" y="22"/>
                      <a:pt x="154" y="22"/>
                      <a:pt x="154" y="22"/>
                    </a:cubicBezTo>
                    <a:cubicBezTo>
                      <a:pt x="154" y="10"/>
                      <a:pt x="144" y="0"/>
                      <a:pt x="132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61" y="0"/>
                      <a:pt x="51" y="10"/>
                      <a:pt x="51" y="22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0" y="42"/>
                      <a:pt x="0" y="52"/>
                      <a:pt x="0" y="64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54" y="101"/>
                      <a:pt x="54" y="101"/>
                      <a:pt x="54" y="101"/>
                    </a:cubicBezTo>
                    <a:cubicBezTo>
                      <a:pt x="67" y="112"/>
                      <a:pt x="84" y="118"/>
                      <a:pt x="103" y="118"/>
                    </a:cubicBezTo>
                    <a:cubicBezTo>
                      <a:pt x="121" y="118"/>
                      <a:pt x="138" y="112"/>
                      <a:pt x="151" y="101"/>
                    </a:cubicBezTo>
                    <a:cubicBezTo>
                      <a:pt x="205" y="101"/>
                      <a:pt x="205" y="101"/>
                      <a:pt x="205" y="101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5" y="52"/>
                      <a:pt x="195" y="42"/>
                      <a:pt x="183" y="42"/>
                    </a:cubicBezTo>
                    <a:close/>
                    <a:moveTo>
                      <a:pt x="67" y="26"/>
                    </a:move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19"/>
                      <a:pt x="70" y="17"/>
                      <a:pt x="73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5" y="17"/>
                      <a:pt x="138" y="19"/>
                      <a:pt x="138" y="22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67" y="42"/>
                      <a:pt x="67" y="42"/>
                      <a:pt x="67" y="42"/>
                    </a:cubicBezTo>
                    <a:lnTo>
                      <a:pt x="67" y="26"/>
                    </a:lnTo>
                    <a:close/>
                    <a:moveTo>
                      <a:pt x="101" y="101"/>
                    </a:moveTo>
                    <a:cubicBezTo>
                      <a:pt x="92" y="101"/>
                      <a:pt x="85" y="94"/>
                      <a:pt x="85" y="86"/>
                    </a:cubicBezTo>
                    <a:cubicBezTo>
                      <a:pt x="85" y="77"/>
                      <a:pt x="92" y="70"/>
                      <a:pt x="101" y="70"/>
                    </a:cubicBezTo>
                    <a:cubicBezTo>
                      <a:pt x="110" y="70"/>
                      <a:pt x="117" y="77"/>
                      <a:pt x="117" y="86"/>
                    </a:cubicBezTo>
                    <a:cubicBezTo>
                      <a:pt x="117" y="94"/>
                      <a:pt x="110" y="101"/>
                      <a:pt x="101" y="1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4805504" y="2012786"/>
            <a:ext cx="804438" cy="804438"/>
            <a:chOff x="4805504" y="2012786"/>
            <a:chExt cx="804438" cy="804438"/>
          </a:xfrm>
        </p:grpSpPr>
        <p:sp>
          <p:nvSpPr>
            <p:cNvPr id="69" name="椭圆 68"/>
            <p:cNvSpPr/>
            <p:nvPr/>
          </p:nvSpPr>
          <p:spPr>
            <a:xfrm>
              <a:off x="4805504" y="2012786"/>
              <a:ext cx="804438" cy="804438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5061517" y="2277874"/>
              <a:ext cx="292412" cy="279657"/>
              <a:chOff x="1004888" y="993775"/>
              <a:chExt cx="2438400" cy="2332038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71" name="Freeform 25"/>
              <p:cNvSpPr/>
              <p:nvPr/>
            </p:nvSpPr>
            <p:spPr bwMode="auto">
              <a:xfrm>
                <a:off x="1898651" y="2670175"/>
                <a:ext cx="655638" cy="655638"/>
              </a:xfrm>
              <a:custGeom>
                <a:avLst/>
                <a:gdLst>
                  <a:gd name="T0" fmla="*/ 206 w 413"/>
                  <a:gd name="T1" fmla="*/ 413 h 413"/>
                  <a:gd name="T2" fmla="*/ 0 w 413"/>
                  <a:gd name="T3" fmla="*/ 0 h 413"/>
                  <a:gd name="T4" fmla="*/ 413 w 413"/>
                  <a:gd name="T5" fmla="*/ 0 h 413"/>
                  <a:gd name="T6" fmla="*/ 206 w 413"/>
                  <a:gd name="T7" fmla="*/ 413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任意多边形 71"/>
              <p:cNvSpPr>
                <a:spLocks noChangeArrowheads="1"/>
              </p:cNvSpPr>
              <p:nvPr/>
            </p:nvSpPr>
            <p:spPr bwMode="auto">
              <a:xfrm>
                <a:off x="1004888" y="993775"/>
                <a:ext cx="2438400" cy="1774825"/>
              </a:xfrm>
              <a:custGeom>
                <a:avLst/>
                <a:gdLst>
                  <a:gd name="connsiteX0" fmla="*/ 290196 w 2438400"/>
                  <a:gd name="connsiteY0" fmla="*/ 0 h 1774825"/>
                  <a:gd name="connsiteX1" fmla="*/ 2151973 w 2438400"/>
                  <a:gd name="connsiteY1" fmla="*/ 0 h 1774825"/>
                  <a:gd name="connsiteX2" fmla="*/ 2438400 w 2438400"/>
                  <a:gd name="connsiteY2" fmla="*/ 286384 h 1774825"/>
                  <a:gd name="connsiteX3" fmla="*/ 2438400 w 2438400"/>
                  <a:gd name="connsiteY3" fmla="*/ 1484673 h 1774825"/>
                  <a:gd name="connsiteX4" fmla="*/ 2151973 w 2438400"/>
                  <a:gd name="connsiteY4" fmla="*/ 1774825 h 1774825"/>
                  <a:gd name="connsiteX5" fmla="*/ 290196 w 2438400"/>
                  <a:gd name="connsiteY5" fmla="*/ 1774825 h 1774825"/>
                  <a:gd name="connsiteX6" fmla="*/ 0 w 2438400"/>
                  <a:gd name="connsiteY6" fmla="*/ 1484673 h 1774825"/>
                  <a:gd name="connsiteX7" fmla="*/ 0 w 2438400"/>
                  <a:gd name="connsiteY7" fmla="*/ 286384 h 1774825"/>
                  <a:gd name="connsiteX8" fmla="*/ 290196 w 2438400"/>
                  <a:gd name="connsiteY8" fmla="*/ 0 h 1774825"/>
                  <a:gd name="connsiteX9" fmla="*/ 471488 w 2438400"/>
                  <a:gd name="connsiteY9" fmla="*/ 425450 h 1774825"/>
                  <a:gd name="connsiteX10" fmla="*/ 471488 w 2438400"/>
                  <a:gd name="connsiteY10" fmla="*/ 598488 h 1774825"/>
                  <a:gd name="connsiteX11" fmla="*/ 1971676 w 2438400"/>
                  <a:gd name="connsiteY11" fmla="*/ 598488 h 1774825"/>
                  <a:gd name="connsiteX12" fmla="*/ 1971676 w 2438400"/>
                  <a:gd name="connsiteY12" fmla="*/ 425450 h 1774825"/>
                  <a:gd name="connsiteX13" fmla="*/ 471488 w 2438400"/>
                  <a:gd name="connsiteY13" fmla="*/ 425450 h 1774825"/>
                  <a:gd name="connsiteX14" fmla="*/ 471488 w 2438400"/>
                  <a:gd name="connsiteY14" fmla="*/ 801688 h 1774825"/>
                  <a:gd name="connsiteX15" fmla="*/ 471488 w 2438400"/>
                  <a:gd name="connsiteY15" fmla="*/ 971551 h 1774825"/>
                  <a:gd name="connsiteX16" fmla="*/ 1971676 w 2438400"/>
                  <a:gd name="connsiteY16" fmla="*/ 971551 h 1774825"/>
                  <a:gd name="connsiteX17" fmla="*/ 1971676 w 2438400"/>
                  <a:gd name="connsiteY17" fmla="*/ 801688 h 1774825"/>
                  <a:gd name="connsiteX18" fmla="*/ 471488 w 2438400"/>
                  <a:gd name="connsiteY18" fmla="*/ 801688 h 1774825"/>
                  <a:gd name="connsiteX19" fmla="*/ 471488 w 2438400"/>
                  <a:gd name="connsiteY19" fmla="*/ 1174750 h 1774825"/>
                  <a:gd name="connsiteX20" fmla="*/ 471488 w 2438400"/>
                  <a:gd name="connsiteY20" fmla="*/ 1347788 h 1774825"/>
                  <a:gd name="connsiteX21" fmla="*/ 1971676 w 2438400"/>
                  <a:gd name="connsiteY21" fmla="*/ 1347788 h 1774825"/>
                  <a:gd name="connsiteX22" fmla="*/ 1971676 w 2438400"/>
                  <a:gd name="connsiteY22" fmla="*/ 1174750 h 1774825"/>
                  <a:gd name="connsiteX23" fmla="*/ 471488 w 2438400"/>
                  <a:gd name="connsiteY23" fmla="*/ 1174750 h 177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3" name="文本框 72"/>
          <p:cNvSpPr txBox="1"/>
          <p:nvPr/>
        </p:nvSpPr>
        <p:spPr>
          <a:xfrm>
            <a:off x="1985214" y="1347391"/>
            <a:ext cx="1620957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prstClr val="white">
                    <a:lumMod val="50000"/>
                  </a:prstClr>
                </a:solidFill>
              </a:rPr>
              <a:t>协调</a:t>
            </a:r>
            <a:endParaRPr lang="en-US" altLang="zh-CN" sz="2800" b="1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zh-CN" altLang="en-US" sz="2800" b="1" dirty="0">
                <a:solidFill>
                  <a:prstClr val="white">
                    <a:lumMod val="50000"/>
                  </a:prstClr>
                </a:solidFill>
              </a:rPr>
              <a:t>奋斗目标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8815442" y="1316099"/>
            <a:ext cx="1620957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prstClr val="white">
                    <a:lumMod val="50000"/>
                  </a:prstClr>
                </a:solidFill>
              </a:rPr>
              <a:t>协调</a:t>
            </a:r>
            <a:endParaRPr lang="en-US" altLang="zh-CN" sz="2800" b="1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zh-CN" altLang="en-US" sz="2800" b="1" dirty="0">
                <a:solidFill>
                  <a:prstClr val="white">
                    <a:lumMod val="50000"/>
                  </a:prstClr>
                </a:solidFill>
              </a:rPr>
              <a:t>思想认识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9283938" y="5686696"/>
            <a:ext cx="1620957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29BAB"/>
                </a:solidFill>
              </a:rPr>
              <a:t>协调</a:t>
            </a:r>
            <a:endParaRPr lang="en-US" altLang="zh-CN" sz="2800" b="1" dirty="0">
              <a:solidFill>
                <a:srgbClr val="029BAB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029BAB"/>
                </a:solidFill>
              </a:rPr>
              <a:t>政策措施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467928" y="5686697"/>
            <a:ext cx="1620957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29BAB"/>
                </a:solidFill>
              </a:rPr>
              <a:t>协调</a:t>
            </a:r>
            <a:endParaRPr lang="en-US" altLang="zh-CN" sz="2800" b="1" dirty="0">
              <a:solidFill>
                <a:srgbClr val="029BAB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029BAB"/>
                </a:solidFill>
              </a:rPr>
              <a:t>工作计划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5365163" y="5499892"/>
            <a:ext cx="1620957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prstClr val="white">
                    <a:lumMod val="50000"/>
                  </a:prstClr>
                </a:solidFill>
              </a:rPr>
              <a:t>协调</a:t>
            </a:r>
            <a:endParaRPr lang="en-US" altLang="zh-CN" sz="2800" b="1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zh-CN" altLang="en-US" sz="2800" b="1" dirty="0">
                <a:solidFill>
                  <a:prstClr val="white">
                    <a:lumMod val="50000"/>
                  </a:prstClr>
                </a:solidFill>
              </a:rPr>
              <a:t>职权关系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6" grpId="0" animBg="1"/>
      <p:bldP spid="37" grpId="0" animBg="1"/>
      <p:bldP spid="73" grpId="0"/>
      <p:bldP spid="74" grpId="0"/>
      <p:bldP spid="75" grpId="0"/>
      <p:bldP spid="76" grpId="0"/>
      <p:bldP spid="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团队合作 </a:t>
            </a:r>
            <a:r>
              <a:rPr lang="en-US" altLang="zh-CN" dirty="0"/>
              <a:t>| Teamwork</a:t>
            </a:r>
            <a:endParaRPr lang="zh-CN" altLang="en-US" dirty="0"/>
          </a:p>
        </p:txBody>
      </p:sp>
      <p:sp>
        <p:nvSpPr>
          <p:cNvPr id="97" name="矩形 96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TextBox 370"/>
          <p:cNvSpPr txBox="1"/>
          <p:nvPr/>
        </p:nvSpPr>
        <p:spPr>
          <a:xfrm>
            <a:off x="7615636" y="247539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029B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团队合作</a:t>
            </a:r>
            <a:endParaRPr lang="zh-CN" altLang="en-US" sz="5400" b="1" dirty="0">
              <a:solidFill>
                <a:srgbClr val="029B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TextBox 372"/>
          <p:cNvSpPr txBox="1"/>
          <p:nvPr/>
        </p:nvSpPr>
        <p:spPr>
          <a:xfrm>
            <a:off x="1094142" y="2405194"/>
            <a:ext cx="1723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29BAB"/>
                </a:solidFill>
              </a:rPr>
              <a:t>表达与沟通</a:t>
            </a:r>
          </a:p>
        </p:txBody>
      </p:sp>
      <p:sp>
        <p:nvSpPr>
          <p:cNvPr id="101" name="TextBox 373"/>
          <p:cNvSpPr txBox="1"/>
          <p:nvPr/>
        </p:nvSpPr>
        <p:spPr>
          <a:xfrm>
            <a:off x="2234655" y="5774892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29BAB"/>
                </a:solidFill>
              </a:rPr>
              <a:t>保持宽容与合作</a:t>
            </a:r>
          </a:p>
        </p:txBody>
      </p:sp>
      <p:sp>
        <p:nvSpPr>
          <p:cNvPr id="102" name="TextBox 374"/>
          <p:cNvSpPr txBox="1"/>
          <p:nvPr/>
        </p:nvSpPr>
        <p:spPr>
          <a:xfrm>
            <a:off x="4718923" y="464893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29BAB"/>
                </a:solidFill>
              </a:rPr>
              <a:t>全局观念</a:t>
            </a:r>
          </a:p>
        </p:txBody>
      </p:sp>
      <p:sp>
        <p:nvSpPr>
          <p:cNvPr id="103" name="TextBox 375"/>
          <p:cNvSpPr txBox="1"/>
          <p:nvPr/>
        </p:nvSpPr>
        <p:spPr>
          <a:xfrm>
            <a:off x="4225109" y="285967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prstClr val="white">
                    <a:lumMod val="50000"/>
                  </a:prstClr>
                </a:solidFill>
              </a:rPr>
              <a:t>敬业的品质</a:t>
            </a:r>
          </a:p>
        </p:txBody>
      </p:sp>
      <p:sp>
        <p:nvSpPr>
          <p:cNvPr id="104" name="TextBox 376"/>
          <p:cNvSpPr txBox="1"/>
          <p:nvPr/>
        </p:nvSpPr>
        <p:spPr>
          <a:xfrm>
            <a:off x="657180" y="4157958"/>
            <a:ext cx="14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prstClr val="white">
                    <a:lumMod val="50000"/>
                  </a:prstClr>
                </a:solidFill>
              </a:rPr>
              <a:t>做事主动</a:t>
            </a:r>
          </a:p>
        </p:txBody>
      </p:sp>
      <p:grpSp>
        <p:nvGrpSpPr>
          <p:cNvPr id="105" name="组合 104"/>
          <p:cNvGrpSpPr/>
          <p:nvPr/>
        </p:nvGrpSpPr>
        <p:grpSpPr>
          <a:xfrm>
            <a:off x="2671446" y="2924701"/>
            <a:ext cx="1302476" cy="130247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8" name="椭圆 107"/>
          <p:cNvSpPr/>
          <p:nvPr/>
        </p:nvSpPr>
        <p:spPr>
          <a:xfrm>
            <a:off x="1537855" y="4674425"/>
            <a:ext cx="969388" cy="969388"/>
          </a:xfrm>
          <a:prstGeom prst="ellipse">
            <a:avLst/>
          </a:prstGeom>
          <a:solidFill>
            <a:srgbClr val="029BAB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4573757" y="4203627"/>
            <a:ext cx="366369" cy="366369"/>
          </a:xfrm>
          <a:prstGeom prst="ellipse">
            <a:avLst/>
          </a:prstGeom>
          <a:solidFill>
            <a:srgbClr val="029BAB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0" name="组合 109"/>
          <p:cNvGrpSpPr/>
          <p:nvPr/>
        </p:nvGrpSpPr>
        <p:grpSpPr>
          <a:xfrm>
            <a:off x="5272491" y="3330627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1" name="同心圆 11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" name="椭圆 11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703414" y="5774892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4" name="同心圆 11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1336279" y="3673081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7" name="同心圆 11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8" name="椭圆 11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9" name="椭圆 118"/>
          <p:cNvSpPr/>
          <p:nvPr/>
        </p:nvSpPr>
        <p:spPr>
          <a:xfrm>
            <a:off x="4484670" y="2338282"/>
            <a:ext cx="366369" cy="366369"/>
          </a:xfrm>
          <a:prstGeom prst="ellipse">
            <a:avLst/>
          </a:prstGeom>
          <a:solidFill>
            <a:srgbClr val="83838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5453116" y="5808395"/>
            <a:ext cx="183185" cy="183185"/>
          </a:xfrm>
          <a:prstGeom prst="ellipse">
            <a:avLst/>
          </a:prstGeom>
          <a:solidFill>
            <a:srgbClr val="83838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1" name="组合 120"/>
          <p:cNvGrpSpPr/>
          <p:nvPr/>
        </p:nvGrpSpPr>
        <p:grpSpPr>
          <a:xfrm>
            <a:off x="3816859" y="4725571"/>
            <a:ext cx="850995" cy="850995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4" name="椭圆 123"/>
          <p:cNvSpPr/>
          <p:nvPr/>
        </p:nvSpPr>
        <p:spPr>
          <a:xfrm>
            <a:off x="2840000" y="1986559"/>
            <a:ext cx="366369" cy="366369"/>
          </a:xfrm>
          <a:prstGeom prst="ellipse">
            <a:avLst/>
          </a:prstGeom>
          <a:solidFill>
            <a:srgbClr val="029BAB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C00000"/>
              </a:solidFill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3725266" y="4455731"/>
            <a:ext cx="183185" cy="183185"/>
          </a:xfrm>
          <a:prstGeom prst="ellipse">
            <a:avLst/>
          </a:prstGeom>
          <a:solidFill>
            <a:srgbClr val="83838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Box 410"/>
          <p:cNvSpPr txBox="1"/>
          <p:nvPr/>
        </p:nvSpPr>
        <p:spPr>
          <a:xfrm>
            <a:off x="6879534" y="3858817"/>
            <a:ext cx="46085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建立在团队的基础之上，发挥团队精神、互补互助以达到团队最大工作效率的能力。对于团队的成员来说，不仅要有个人能力，更要有在不同的位置上各尽所能、与其他成员协调合作的能力。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02" grpId="0"/>
      <p:bldP spid="103" grpId="0"/>
      <p:bldP spid="104" grpId="0"/>
      <p:bldP spid="108" grpId="0" animBg="1"/>
      <p:bldP spid="109" grpId="0" animBg="1"/>
      <p:bldP spid="119" grpId="0" animBg="1"/>
      <p:bldP spid="120" grpId="0" animBg="1"/>
      <p:bldP spid="124" grpId="0" animBg="1"/>
      <p:bldP spid="125" grpId="0" animBg="1"/>
      <p:bldP spid="1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7480367" y="1371916"/>
            <a:ext cx="3479325" cy="684000"/>
            <a:chOff x="7314113" y="1330352"/>
            <a:chExt cx="3479325" cy="684000"/>
          </a:xfrm>
        </p:grpSpPr>
        <p:sp>
          <p:nvSpPr>
            <p:cNvPr id="43" name="圆角矩形 42"/>
            <p:cNvSpPr/>
            <p:nvPr/>
          </p:nvSpPr>
          <p:spPr>
            <a:xfrm>
              <a:off x="7314113" y="1330352"/>
              <a:ext cx="3479325" cy="684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/>
                </a:gs>
                <a:gs pos="100000">
                  <a:srgbClr val="D4D4D4"/>
                </a:gs>
              </a:gsLst>
              <a:lin ang="16200000" scaled="0"/>
            </a:gradFill>
            <a:ln w="254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outerShdw blurRad="1524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TextBox 35"/>
            <p:cNvSpPr txBox="1"/>
            <p:nvPr/>
          </p:nvSpPr>
          <p:spPr>
            <a:xfrm>
              <a:off x="8370779" y="1407086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个人简介</a:t>
              </a:r>
              <a:endPara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480366" y="2674429"/>
            <a:ext cx="3479325" cy="684000"/>
            <a:chOff x="7314112" y="2632865"/>
            <a:chExt cx="3479325" cy="684000"/>
          </a:xfrm>
        </p:grpSpPr>
        <p:sp>
          <p:nvSpPr>
            <p:cNvPr id="46" name="圆角矩形 45"/>
            <p:cNvSpPr/>
            <p:nvPr/>
          </p:nvSpPr>
          <p:spPr>
            <a:xfrm>
              <a:off x="7314112" y="2632865"/>
              <a:ext cx="3479325" cy="684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/>
                </a:gs>
                <a:gs pos="100000">
                  <a:srgbClr val="D4D4D4"/>
                </a:gs>
              </a:gsLst>
              <a:lin ang="16200000" scaled="0"/>
            </a:gradFill>
            <a:ln w="254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outerShdw blurRad="1524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TextBox 36"/>
            <p:cNvSpPr txBox="1"/>
            <p:nvPr/>
          </p:nvSpPr>
          <p:spPr>
            <a:xfrm>
              <a:off x="8370778" y="2713255"/>
              <a:ext cx="18162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岗位认知</a:t>
              </a:r>
              <a:endPara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480365" y="4028701"/>
            <a:ext cx="3479325" cy="684000"/>
            <a:chOff x="7314111" y="3987137"/>
            <a:chExt cx="3479325" cy="684000"/>
          </a:xfrm>
        </p:grpSpPr>
        <p:sp>
          <p:nvSpPr>
            <p:cNvPr id="50" name="圆角矩形 49"/>
            <p:cNvSpPr/>
            <p:nvPr/>
          </p:nvSpPr>
          <p:spPr>
            <a:xfrm>
              <a:off x="7314111" y="3987137"/>
              <a:ext cx="3479325" cy="684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/>
                </a:gs>
                <a:gs pos="100000">
                  <a:srgbClr val="D4D4D4"/>
                </a:gs>
              </a:gsLst>
              <a:lin ang="16200000" scaled="0"/>
            </a:gradFill>
            <a:ln w="254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outerShdw blurRad="1524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TextBox 37"/>
            <p:cNvSpPr txBox="1"/>
            <p:nvPr/>
          </p:nvSpPr>
          <p:spPr>
            <a:xfrm>
              <a:off x="8370777" y="4063552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胜任能力</a:t>
              </a:r>
              <a:endPara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475859" y="5319954"/>
            <a:ext cx="3479325" cy="684000"/>
            <a:chOff x="7309605" y="5278390"/>
            <a:chExt cx="3479325" cy="684000"/>
          </a:xfrm>
        </p:grpSpPr>
        <p:sp>
          <p:nvSpPr>
            <p:cNvPr id="53" name="圆角矩形 52"/>
            <p:cNvSpPr/>
            <p:nvPr/>
          </p:nvSpPr>
          <p:spPr>
            <a:xfrm>
              <a:off x="7309605" y="5278390"/>
              <a:ext cx="3479325" cy="684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/>
                </a:gs>
                <a:gs pos="100000">
                  <a:srgbClr val="D4D4D4"/>
                </a:gs>
              </a:gsLst>
              <a:lin ang="16200000" scaled="0"/>
            </a:gradFill>
            <a:ln w="254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outerShdw blurRad="1524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TextBox 38"/>
            <p:cNvSpPr txBox="1"/>
            <p:nvPr/>
          </p:nvSpPr>
          <p:spPr>
            <a:xfrm>
              <a:off x="8370777" y="5363259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工作规划</a:t>
              </a:r>
              <a:endPara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5" name="圆角矩形 54"/>
          <p:cNvSpPr/>
          <p:nvPr/>
        </p:nvSpPr>
        <p:spPr>
          <a:xfrm>
            <a:off x="785285" y="1000209"/>
            <a:ext cx="4498660" cy="1224115"/>
          </a:xfrm>
          <a:prstGeom prst="roundRect">
            <a:avLst>
              <a:gd name="adj" fmla="val 50000"/>
            </a:avLst>
          </a:prstGeom>
          <a:solidFill>
            <a:srgbClr val="029BAB"/>
          </a:solidFill>
          <a:ln>
            <a:noFill/>
          </a:ln>
          <a:effectLst>
            <a:outerShdw blurRad="1524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任意多边形 55"/>
          <p:cNvSpPr/>
          <p:nvPr/>
        </p:nvSpPr>
        <p:spPr>
          <a:xfrm rot="2708570">
            <a:off x="4201143" y="1282084"/>
            <a:ext cx="660364" cy="660364"/>
          </a:xfrm>
          <a:custGeom>
            <a:avLst/>
            <a:gdLst>
              <a:gd name="connsiteX0" fmla="*/ 460887 w 914400"/>
              <a:gd name="connsiteY0" fmla="*/ 132735 h 914400"/>
              <a:gd name="connsiteX1" fmla="*/ 140109 w 914400"/>
              <a:gd name="connsiteY1" fmla="*/ 453513 h 914400"/>
              <a:gd name="connsiteX2" fmla="*/ 460887 w 914400"/>
              <a:gd name="connsiteY2" fmla="*/ 774291 h 914400"/>
              <a:gd name="connsiteX3" fmla="*/ 781665 w 914400"/>
              <a:gd name="connsiteY3" fmla="*/ 453513 h 914400"/>
              <a:gd name="connsiteX4" fmla="*/ 460887 w 914400"/>
              <a:gd name="connsiteY4" fmla="*/ 132735 h 914400"/>
              <a:gd name="connsiteX5" fmla="*/ 457200 w 914400"/>
              <a:gd name="connsiteY5" fmla="*/ 0 h 914400"/>
              <a:gd name="connsiteX6" fmla="*/ 914400 w 914400"/>
              <a:gd name="connsiteY6" fmla="*/ 0 h 914400"/>
              <a:gd name="connsiteX7" fmla="*/ 914400 w 914400"/>
              <a:gd name="connsiteY7" fmla="*/ 457200 h 914400"/>
              <a:gd name="connsiteX8" fmla="*/ 457200 w 914400"/>
              <a:gd name="connsiteY8" fmla="*/ 914400 h 914400"/>
              <a:gd name="connsiteX9" fmla="*/ 0 w 914400"/>
              <a:gd name="connsiteY9" fmla="*/ 457200 h 914400"/>
              <a:gd name="connsiteX10" fmla="*/ 457200 w 914400"/>
              <a:gd name="connsiteY10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400" h="914400">
                <a:moveTo>
                  <a:pt x="460887" y="132735"/>
                </a:moveTo>
                <a:cubicBezTo>
                  <a:pt x="283726" y="132735"/>
                  <a:pt x="140109" y="276352"/>
                  <a:pt x="140109" y="453513"/>
                </a:cubicBezTo>
                <a:cubicBezTo>
                  <a:pt x="140109" y="630674"/>
                  <a:pt x="283726" y="774291"/>
                  <a:pt x="460887" y="774291"/>
                </a:cubicBezTo>
                <a:cubicBezTo>
                  <a:pt x="638048" y="774291"/>
                  <a:pt x="781665" y="630674"/>
                  <a:pt x="781665" y="453513"/>
                </a:cubicBezTo>
                <a:cubicBezTo>
                  <a:pt x="781665" y="276352"/>
                  <a:pt x="638048" y="132735"/>
                  <a:pt x="460887" y="132735"/>
                </a:cubicBezTo>
                <a:close/>
                <a:moveTo>
                  <a:pt x="457200" y="0"/>
                </a:moveTo>
                <a:lnTo>
                  <a:pt x="914400" y="0"/>
                </a:lnTo>
                <a:lnTo>
                  <a:pt x="914400" y="457200"/>
                </a:ln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gradFill>
            <a:gsLst>
              <a:gs pos="0">
                <a:sysClr val="window" lastClr="FFFFFF"/>
              </a:gs>
              <a:gs pos="100000">
                <a:srgbClr val="D4D4D4"/>
              </a:gs>
            </a:gsLst>
            <a:lin ang="13200000" scaled="0"/>
          </a:gra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5" name="组合 84"/>
          <p:cNvGrpSpPr/>
          <p:nvPr/>
        </p:nvGrpSpPr>
        <p:grpSpPr>
          <a:xfrm>
            <a:off x="1039139" y="3794275"/>
            <a:ext cx="2064922" cy="2065202"/>
            <a:chOff x="1129232" y="711771"/>
            <a:chExt cx="1228944" cy="1228944"/>
          </a:xfrm>
        </p:grpSpPr>
        <p:grpSp>
          <p:nvGrpSpPr>
            <p:cNvPr id="86" name="组合 85"/>
            <p:cNvGrpSpPr/>
            <p:nvPr/>
          </p:nvGrpSpPr>
          <p:grpSpPr>
            <a:xfrm flipH="1">
              <a:off x="1129232" y="711771"/>
              <a:ext cx="1228944" cy="1228944"/>
              <a:chOff x="2848131" y="1860029"/>
              <a:chExt cx="3807502" cy="3807502"/>
            </a:xfrm>
          </p:grpSpPr>
          <p:sp>
            <p:nvSpPr>
              <p:cNvPr id="88" name="椭圆 87"/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1218565">
                  <a:defRPr/>
                </a:pPr>
                <a:endParaRPr lang="zh-CN" altLang="en-US" sz="6665" kern="0">
                  <a:solidFill>
                    <a:sysClr val="window" lastClr="FFFFFF"/>
                  </a:solidFill>
                  <a:latin typeface="Agency FB" panose="020B0503020202020204"/>
                </a:endParaRPr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2936814" y="1948725"/>
                <a:ext cx="3630123" cy="3630123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/>
                  </a:gs>
                  <a:gs pos="100000">
                    <a:srgbClr val="DDDEDD"/>
                  </a:gs>
                </a:gsLst>
                <a:lin ang="189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8565">
                  <a:defRPr/>
                </a:pPr>
                <a:endParaRPr lang="zh-CN" altLang="en-US" sz="6665" kern="0">
                  <a:solidFill>
                    <a:sysClr val="window" lastClr="FFFFFF"/>
                  </a:solidFill>
                  <a:latin typeface="Agency FB" panose="020B0503020202020204"/>
                </a:endParaRPr>
              </a:p>
            </p:txBody>
          </p:sp>
        </p:grpSp>
        <p:sp>
          <p:nvSpPr>
            <p:cNvPr id="87" name="椭圆 86"/>
            <p:cNvSpPr/>
            <p:nvPr/>
          </p:nvSpPr>
          <p:spPr>
            <a:xfrm>
              <a:off x="1278439" y="859618"/>
              <a:ext cx="937494" cy="937494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2400" kern="0">
                <a:solidFill>
                  <a:prstClr val="white"/>
                </a:solidFill>
                <a:latin typeface="Agency FB" panose="020B0503020202020204"/>
              </a:endParaRP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3229903" y="4628336"/>
            <a:ext cx="1552667" cy="1552877"/>
            <a:chOff x="1129232" y="711771"/>
            <a:chExt cx="1228944" cy="1228944"/>
          </a:xfrm>
        </p:grpSpPr>
        <p:grpSp>
          <p:nvGrpSpPr>
            <p:cNvPr id="91" name="组合 90"/>
            <p:cNvGrpSpPr/>
            <p:nvPr/>
          </p:nvGrpSpPr>
          <p:grpSpPr>
            <a:xfrm flipH="1">
              <a:off x="1129232" y="711771"/>
              <a:ext cx="1228944" cy="1228944"/>
              <a:chOff x="2848131" y="1860029"/>
              <a:chExt cx="3807502" cy="3807502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1218565">
                  <a:defRPr/>
                </a:pPr>
                <a:endParaRPr lang="zh-CN" altLang="en-US" sz="6665" kern="0">
                  <a:solidFill>
                    <a:sysClr val="window" lastClr="FFFFFF"/>
                  </a:solidFill>
                  <a:latin typeface="Agency FB" panose="020B0503020202020204"/>
                </a:endParaRPr>
              </a:p>
            </p:txBody>
          </p:sp>
          <p:sp>
            <p:nvSpPr>
              <p:cNvPr id="94" name="椭圆 93"/>
              <p:cNvSpPr/>
              <p:nvPr/>
            </p:nvSpPr>
            <p:spPr>
              <a:xfrm>
                <a:off x="2936814" y="1948725"/>
                <a:ext cx="3630123" cy="3630123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/>
                  </a:gs>
                  <a:gs pos="100000">
                    <a:srgbClr val="DDDEDD"/>
                  </a:gs>
                </a:gsLst>
                <a:lin ang="189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8565">
                  <a:defRPr/>
                </a:pPr>
                <a:endParaRPr lang="zh-CN" altLang="en-US" sz="6665" kern="0">
                  <a:solidFill>
                    <a:sysClr val="window" lastClr="FFFFFF"/>
                  </a:solidFill>
                  <a:latin typeface="Agency FB" panose="020B0503020202020204"/>
                </a:endParaRPr>
              </a:p>
            </p:txBody>
          </p:sp>
        </p:grpSp>
        <p:sp>
          <p:nvSpPr>
            <p:cNvPr id="92" name="椭圆 91"/>
            <p:cNvSpPr/>
            <p:nvPr/>
          </p:nvSpPr>
          <p:spPr>
            <a:xfrm>
              <a:off x="1278439" y="859618"/>
              <a:ext cx="937494" cy="937494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2400" kern="0">
                <a:solidFill>
                  <a:prstClr val="white"/>
                </a:solidFill>
                <a:latin typeface="Agency FB" panose="020B0503020202020204"/>
              </a:endParaRPr>
            </a:p>
          </p:txBody>
        </p:sp>
      </p:grpSp>
      <p:sp>
        <p:nvSpPr>
          <p:cNvPr id="95" name="椭圆 94"/>
          <p:cNvSpPr/>
          <p:nvPr/>
        </p:nvSpPr>
        <p:spPr>
          <a:xfrm flipH="1">
            <a:off x="4465659" y="5864260"/>
            <a:ext cx="334994" cy="335038"/>
          </a:xfrm>
          <a:prstGeom prst="ellipse">
            <a:avLst/>
          </a:prstGeom>
          <a:solidFill>
            <a:srgbClr val="029BAB"/>
          </a:solidFill>
          <a:ln w="19050" cap="flat" cmpd="sng" algn="ctr">
            <a:noFill/>
            <a:prstDash val="solid"/>
            <a:miter lim="800000"/>
          </a:ln>
          <a:effectLst>
            <a:outerShdw blurRad="165100" dist="635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6665" kern="0">
              <a:solidFill>
                <a:sysClr val="window" lastClr="FFFFFF"/>
              </a:solidFill>
              <a:latin typeface="Agency FB" panose="020B0503020202020204"/>
            </a:endParaRPr>
          </a:p>
        </p:txBody>
      </p:sp>
      <p:sp>
        <p:nvSpPr>
          <p:cNvPr id="96" name="椭圆 95"/>
          <p:cNvSpPr/>
          <p:nvPr/>
        </p:nvSpPr>
        <p:spPr>
          <a:xfrm flipH="1">
            <a:off x="5662562" y="5311641"/>
            <a:ext cx="262255" cy="262289"/>
          </a:xfrm>
          <a:prstGeom prst="ellipse">
            <a:avLst/>
          </a:prstGeom>
          <a:solidFill>
            <a:srgbClr val="838383"/>
          </a:solidFill>
          <a:ln w="19050" cap="flat" cmpd="sng" algn="ctr">
            <a:noFill/>
            <a:prstDash val="solid"/>
            <a:miter lim="800000"/>
          </a:ln>
          <a:effectLst>
            <a:outerShdw blurRad="165100" dist="635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6665" kern="0">
              <a:solidFill>
                <a:sysClr val="window" lastClr="FFFFFF"/>
              </a:solidFill>
              <a:latin typeface="Agency FB" panose="020B0503020202020204"/>
            </a:endParaRPr>
          </a:p>
        </p:txBody>
      </p:sp>
      <p:sp>
        <p:nvSpPr>
          <p:cNvPr id="97" name="椭圆 96"/>
          <p:cNvSpPr/>
          <p:nvPr/>
        </p:nvSpPr>
        <p:spPr>
          <a:xfrm flipH="1">
            <a:off x="2959715" y="5703857"/>
            <a:ext cx="576548" cy="576623"/>
          </a:xfrm>
          <a:prstGeom prst="ellipse">
            <a:avLst/>
          </a:prstGeom>
          <a:solidFill>
            <a:srgbClr val="029BAB"/>
          </a:solidFill>
          <a:ln w="19050" cap="flat" cmpd="sng" algn="ctr">
            <a:noFill/>
            <a:prstDash val="solid"/>
            <a:miter lim="800000"/>
          </a:ln>
          <a:effectLst>
            <a:outerShdw blurRad="165100" dist="635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6665" kern="0">
              <a:solidFill>
                <a:sysClr val="window" lastClr="FFFFFF"/>
              </a:solidFill>
              <a:latin typeface="Agency FB" panose="020B0503020202020204"/>
            </a:endParaRPr>
          </a:p>
        </p:txBody>
      </p:sp>
      <p:sp>
        <p:nvSpPr>
          <p:cNvPr id="98" name="椭圆 97"/>
          <p:cNvSpPr/>
          <p:nvPr/>
        </p:nvSpPr>
        <p:spPr>
          <a:xfrm flipH="1">
            <a:off x="751973" y="5299863"/>
            <a:ext cx="576548" cy="576623"/>
          </a:xfrm>
          <a:prstGeom prst="ellipse">
            <a:avLst/>
          </a:prstGeom>
          <a:solidFill>
            <a:srgbClr val="838383"/>
          </a:solidFill>
          <a:ln w="19050" cap="flat" cmpd="sng" algn="ctr">
            <a:noFill/>
            <a:prstDash val="solid"/>
            <a:miter lim="800000"/>
          </a:ln>
          <a:effectLst>
            <a:outerShdw blurRad="165100" dist="635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6665" kern="0">
              <a:solidFill>
                <a:sysClr val="window" lastClr="FFFFFF"/>
              </a:solidFill>
              <a:latin typeface="Agency FB" panose="020B0503020202020204"/>
            </a:endParaRPr>
          </a:p>
        </p:txBody>
      </p:sp>
      <p:sp>
        <p:nvSpPr>
          <p:cNvPr id="99" name="椭圆 98"/>
          <p:cNvSpPr/>
          <p:nvPr/>
        </p:nvSpPr>
        <p:spPr>
          <a:xfrm flipH="1">
            <a:off x="359178" y="4240515"/>
            <a:ext cx="508306" cy="508372"/>
          </a:xfrm>
          <a:prstGeom prst="ellipse">
            <a:avLst/>
          </a:prstGeom>
          <a:solidFill>
            <a:srgbClr val="029BAB"/>
          </a:solidFill>
          <a:ln w="19050" cap="flat" cmpd="sng" algn="ctr">
            <a:noFill/>
            <a:prstDash val="solid"/>
            <a:miter lim="800000"/>
          </a:ln>
          <a:effectLst>
            <a:outerShdw blurRad="165100" dist="635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6665" kern="0">
              <a:solidFill>
                <a:sysClr val="window" lastClr="FFFFFF"/>
              </a:solidFill>
              <a:latin typeface="Agency FB" panose="020B0503020202020204"/>
            </a:endParaRPr>
          </a:p>
        </p:txBody>
      </p:sp>
      <p:sp>
        <p:nvSpPr>
          <p:cNvPr id="100" name="椭圆 99"/>
          <p:cNvSpPr/>
          <p:nvPr/>
        </p:nvSpPr>
        <p:spPr>
          <a:xfrm flipH="1">
            <a:off x="717372" y="6106357"/>
            <a:ext cx="262255" cy="262289"/>
          </a:xfrm>
          <a:prstGeom prst="ellipse">
            <a:avLst/>
          </a:prstGeom>
          <a:solidFill>
            <a:srgbClr val="838383"/>
          </a:solidFill>
          <a:ln w="19050" cap="flat" cmpd="sng" algn="ctr">
            <a:noFill/>
            <a:prstDash val="solid"/>
            <a:miter lim="800000"/>
          </a:ln>
          <a:effectLst>
            <a:outerShdw blurRad="165100" dist="635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218565">
              <a:defRPr/>
            </a:pPr>
            <a:endParaRPr lang="zh-CN" altLang="en-US" sz="6665" kern="0">
              <a:solidFill>
                <a:sysClr val="window" lastClr="FFFFFF"/>
              </a:solidFill>
              <a:latin typeface="Agency FB" panose="020B0503020202020204"/>
            </a:endParaRPr>
          </a:p>
        </p:txBody>
      </p:sp>
      <p:sp>
        <p:nvSpPr>
          <p:cNvPr id="101" name="TextBox 15"/>
          <p:cNvSpPr txBox="1"/>
          <p:nvPr/>
        </p:nvSpPr>
        <p:spPr>
          <a:xfrm>
            <a:off x="1916726" y="1063929"/>
            <a:ext cx="214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  录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TextBox 15"/>
          <p:cNvSpPr txBox="1"/>
          <p:nvPr/>
        </p:nvSpPr>
        <p:spPr>
          <a:xfrm>
            <a:off x="1549879" y="1657633"/>
            <a:ext cx="3360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CONCENTS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952810" y="1267546"/>
            <a:ext cx="956652" cy="956778"/>
            <a:chOff x="6952810" y="1267546"/>
            <a:chExt cx="956652" cy="956778"/>
          </a:xfrm>
        </p:grpSpPr>
        <p:sp>
          <p:nvSpPr>
            <p:cNvPr id="58" name="椭圆 57"/>
            <p:cNvSpPr/>
            <p:nvPr/>
          </p:nvSpPr>
          <p:spPr>
            <a:xfrm flipH="1">
              <a:off x="6952810" y="1267546"/>
              <a:ext cx="956652" cy="956778"/>
            </a:xfrm>
            <a:prstGeom prst="ellipse">
              <a:avLst/>
            </a:prstGeom>
            <a:solidFill>
              <a:srgbClr val="029BAB"/>
            </a:solidFill>
            <a:ln w="508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6665" kern="0">
                <a:solidFill>
                  <a:sysClr val="window" lastClr="FFFFFF"/>
                </a:solidFill>
                <a:latin typeface="Agency FB" panose="020B0503020202020204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 flipH="1">
              <a:off x="7080726" y="1395477"/>
              <a:ext cx="700822" cy="700915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/>
                </a:gs>
                <a:gs pos="100000">
                  <a:srgbClr val="D4D4D4"/>
                </a:gs>
              </a:gsLst>
              <a:lin ang="13200000" scaled="0"/>
              <a:tileRect/>
            </a:gradFill>
            <a:ln w="25400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9E9E9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127000" dist="635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6665" kern="0">
                <a:solidFill>
                  <a:sysClr val="window" lastClr="FFFFFF"/>
                </a:solidFill>
                <a:latin typeface="Agency FB" panose="020B0503020202020204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7111410" y="1508789"/>
              <a:ext cx="65594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b="1" dirty="0" smtClean="0">
                  <a:solidFill>
                    <a:srgbClr val="029BAB"/>
                  </a:solidFill>
                  <a:latin typeface="Kartika" panose="02020503030404060203" pitchFamily="18" charset="0"/>
                  <a:cs typeface="Kartika" panose="02020503030404060203" pitchFamily="18" charset="0"/>
                </a:rPr>
                <a:t>01</a:t>
              </a:r>
              <a:endParaRPr lang="zh-CN" altLang="en-US" sz="3200" b="1" dirty="0">
                <a:solidFill>
                  <a:srgbClr val="029BAB"/>
                </a:solidFill>
                <a:latin typeface="Kartika" panose="02020503030404060203" pitchFamily="18" charset="0"/>
                <a:cs typeface="Kartika" panose="02020503030404060203" pitchFamily="18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952808" y="3878226"/>
            <a:ext cx="956652" cy="956778"/>
            <a:chOff x="6952808" y="3878226"/>
            <a:chExt cx="956652" cy="956778"/>
          </a:xfrm>
        </p:grpSpPr>
        <p:sp>
          <p:nvSpPr>
            <p:cNvPr id="72" name="椭圆 71"/>
            <p:cNvSpPr/>
            <p:nvPr/>
          </p:nvSpPr>
          <p:spPr>
            <a:xfrm flipH="1">
              <a:off x="6952808" y="3878226"/>
              <a:ext cx="956652" cy="956778"/>
            </a:xfrm>
            <a:prstGeom prst="ellipse">
              <a:avLst/>
            </a:prstGeom>
            <a:solidFill>
              <a:srgbClr val="029BAB"/>
            </a:solidFill>
            <a:ln w="508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6665" kern="0">
                <a:solidFill>
                  <a:sysClr val="window" lastClr="FFFFFF"/>
                </a:solidFill>
                <a:latin typeface="Agency FB" panose="020B0503020202020204"/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 flipH="1">
              <a:off x="7080724" y="4006157"/>
              <a:ext cx="700822" cy="700915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/>
                </a:gs>
                <a:gs pos="100000">
                  <a:srgbClr val="D4D4D4"/>
                </a:gs>
              </a:gsLst>
              <a:lin ang="13200000" scaled="0"/>
              <a:tileRect/>
            </a:gradFill>
            <a:ln w="25400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9E9E9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127000" dist="635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6665" kern="0">
                <a:solidFill>
                  <a:sysClr val="window" lastClr="FFFFFF"/>
                </a:solidFill>
                <a:latin typeface="Agency FB" panose="020B0503020202020204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7125597" y="4114347"/>
              <a:ext cx="65594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b="1" dirty="0" smtClean="0">
                  <a:solidFill>
                    <a:srgbClr val="029BAB"/>
                  </a:solidFill>
                  <a:latin typeface="Kartika" panose="02020503030404060203" pitchFamily="18" charset="0"/>
                  <a:cs typeface="Kartika" panose="02020503030404060203" pitchFamily="18" charset="0"/>
                </a:rPr>
                <a:t>03</a:t>
              </a:r>
              <a:endParaRPr lang="zh-CN" altLang="en-US" sz="3200" b="1" dirty="0">
                <a:solidFill>
                  <a:srgbClr val="029BAB"/>
                </a:solidFill>
                <a:latin typeface="Kartika" panose="02020503030404060203" pitchFamily="18" charset="0"/>
                <a:cs typeface="Kartika" panose="02020503030404060203" pitchFamily="18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952810" y="2572886"/>
            <a:ext cx="956652" cy="956778"/>
            <a:chOff x="6952810" y="2572886"/>
            <a:chExt cx="956652" cy="956778"/>
          </a:xfrm>
        </p:grpSpPr>
        <p:sp>
          <p:nvSpPr>
            <p:cNvPr id="65" name="椭圆 64"/>
            <p:cNvSpPr/>
            <p:nvPr/>
          </p:nvSpPr>
          <p:spPr>
            <a:xfrm flipH="1">
              <a:off x="6952810" y="2572886"/>
              <a:ext cx="956652" cy="956778"/>
            </a:xfrm>
            <a:prstGeom prst="ellipse">
              <a:avLst/>
            </a:prstGeom>
            <a:solidFill>
              <a:srgbClr val="838383"/>
            </a:solidFill>
            <a:ln w="508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6665" kern="0">
                <a:solidFill>
                  <a:sysClr val="window" lastClr="FFFFFF"/>
                </a:solidFill>
                <a:latin typeface="Agency FB" panose="020B0503020202020204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 flipH="1">
              <a:off x="7080726" y="2700817"/>
              <a:ext cx="700822" cy="700915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/>
                </a:gs>
                <a:gs pos="100000">
                  <a:srgbClr val="D4D4D4"/>
                </a:gs>
              </a:gsLst>
              <a:lin ang="13200000" scaled="0"/>
              <a:tileRect/>
            </a:gradFill>
            <a:ln w="25400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9E9E9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127000" dist="635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6665" kern="0">
                <a:solidFill>
                  <a:sysClr val="window" lastClr="FFFFFF"/>
                </a:solidFill>
                <a:latin typeface="Agency FB" panose="020B0503020202020204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7111410" y="2822586"/>
              <a:ext cx="65594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b="1" dirty="0" smtClean="0">
                  <a:solidFill>
                    <a:srgbClr val="838383"/>
                  </a:solidFill>
                  <a:latin typeface="Kartika" panose="02020503030404060203" pitchFamily="18" charset="0"/>
                  <a:cs typeface="Kartika" panose="02020503030404060203" pitchFamily="18" charset="0"/>
                </a:rPr>
                <a:t>02</a:t>
              </a:r>
              <a:endParaRPr lang="zh-CN" altLang="en-US" sz="3200" b="1" dirty="0">
                <a:solidFill>
                  <a:srgbClr val="838383"/>
                </a:solidFill>
                <a:latin typeface="Kartika" panose="02020503030404060203" pitchFamily="18" charset="0"/>
                <a:cs typeface="Kartika" panose="02020503030404060203" pitchFamily="18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952808" y="5183566"/>
            <a:ext cx="956652" cy="956778"/>
            <a:chOff x="6952808" y="5183566"/>
            <a:chExt cx="956652" cy="956778"/>
          </a:xfrm>
        </p:grpSpPr>
        <p:sp>
          <p:nvSpPr>
            <p:cNvPr id="79" name="椭圆 78"/>
            <p:cNvSpPr/>
            <p:nvPr/>
          </p:nvSpPr>
          <p:spPr>
            <a:xfrm flipH="1">
              <a:off x="6952808" y="5183566"/>
              <a:ext cx="956652" cy="956778"/>
            </a:xfrm>
            <a:prstGeom prst="ellipse">
              <a:avLst/>
            </a:prstGeom>
            <a:solidFill>
              <a:srgbClr val="838383"/>
            </a:solidFill>
            <a:ln w="508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6665" kern="0">
                <a:solidFill>
                  <a:sysClr val="window" lastClr="FFFFFF"/>
                </a:solidFill>
                <a:latin typeface="Agency FB" panose="020B0503020202020204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 flipH="1">
              <a:off x="7080724" y="5311497"/>
              <a:ext cx="700822" cy="700915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/>
                </a:gs>
                <a:gs pos="100000">
                  <a:srgbClr val="D4D4D4"/>
                </a:gs>
              </a:gsLst>
              <a:lin ang="13200000" scaled="0"/>
              <a:tileRect/>
            </a:gradFill>
            <a:ln w="25400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9E9E9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127000" dist="635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1218565">
                <a:defRPr/>
              </a:pPr>
              <a:endParaRPr lang="zh-CN" altLang="en-US" sz="6665" kern="0">
                <a:solidFill>
                  <a:sysClr val="window" lastClr="FFFFFF"/>
                </a:solidFill>
                <a:latin typeface="Agency FB" panose="020B0503020202020204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7125596" y="5427636"/>
              <a:ext cx="65594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b="1" dirty="0" smtClean="0">
                  <a:solidFill>
                    <a:srgbClr val="838383"/>
                  </a:solidFill>
                  <a:latin typeface="Kartika" panose="02020503030404060203" pitchFamily="18" charset="0"/>
                  <a:cs typeface="Kartika" panose="02020503030404060203" pitchFamily="18" charset="0"/>
                </a:rPr>
                <a:t>04</a:t>
              </a:r>
              <a:endParaRPr lang="zh-CN" altLang="en-US" sz="3200" b="1" dirty="0">
                <a:solidFill>
                  <a:srgbClr val="838383"/>
                </a:solidFill>
                <a:latin typeface="Kartika" panose="02020503030404060203" pitchFamily="18" charset="0"/>
                <a:cs typeface="Kartika" panose="02020503030404060203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64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" dur="1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8" dur="1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64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1" dur="1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2" dur="1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4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6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8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64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23" dur="1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4" dur="1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64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27" dur="1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8" dur="1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 p14:presetBounceEnd="64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31" dur="1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32" dur="1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 p14:presetBounceEnd="64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35" dur="1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36" dur="1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grpId="0" nodeType="withEffect" p14:presetBounceEnd="64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39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40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grpId="0" nodeType="withEffect" p14:presetBounceEnd="64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43" dur="1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44" dur="1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 p14:presetBounceEnd="64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47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48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grpId="0" nodeType="withEffect" p14:presetBounceEnd="64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51" dur="1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52" dur="1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54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56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57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58" dur="1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6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65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66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67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6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74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75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76" dur="1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83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84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85" dur="1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8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9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5" grpId="0" animBg="1"/>
          <p:bldP spid="56" grpId="0" animBg="1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4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6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8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1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1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54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56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57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58" dur="1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6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65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66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67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6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74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75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76" dur="1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83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84" dur="1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85" dur="1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8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9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5" grpId="0" animBg="1"/>
          <p:bldP spid="56" grpId="0" animBg="1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2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执行力 </a:t>
            </a:r>
            <a:r>
              <a:rPr lang="en-US" altLang="zh-CN" dirty="0"/>
              <a:t>| Executive Force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1255905" y="2191247"/>
            <a:ext cx="2521195" cy="1772051"/>
            <a:chOff x="1255905" y="2191247"/>
            <a:chExt cx="2521195" cy="1772051"/>
          </a:xfrm>
        </p:grpSpPr>
        <p:sp>
          <p:nvSpPr>
            <p:cNvPr id="41" name="任意多边形 40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>
              <a:spLocks noChangeAspect="1"/>
            </p:cNvSpPr>
            <p:nvPr/>
          </p:nvSpPr>
          <p:spPr>
            <a:xfrm>
              <a:off x="1255905" y="2704608"/>
              <a:ext cx="798289" cy="745329"/>
            </a:xfrm>
            <a:custGeom>
              <a:avLst/>
              <a:gdLst>
                <a:gd name="connsiteX0" fmla="*/ 439905 w 942326"/>
                <a:gd name="connsiteY0" fmla="*/ 0 h 879812"/>
                <a:gd name="connsiteX1" fmla="*/ 942326 w 942326"/>
                <a:gd name="connsiteY1" fmla="*/ 0 h 879812"/>
                <a:gd name="connsiteX2" fmla="*/ 942326 w 942326"/>
                <a:gd name="connsiteY2" fmla="*/ 106185 h 879812"/>
                <a:gd name="connsiteX3" fmla="*/ 448022 w 942326"/>
                <a:gd name="connsiteY3" fmla="*/ 106185 h 879812"/>
                <a:gd name="connsiteX4" fmla="*/ 448022 w 942326"/>
                <a:gd name="connsiteY4" fmla="*/ 106186 h 879812"/>
                <a:gd name="connsiteX5" fmla="*/ 413902 w 942326"/>
                <a:gd name="connsiteY5" fmla="*/ 107908 h 879812"/>
                <a:gd name="connsiteX6" fmla="*/ 114302 w 942326"/>
                <a:gd name="connsiteY6" fmla="*/ 439906 h 879812"/>
                <a:gd name="connsiteX7" fmla="*/ 448023 w 942326"/>
                <a:gd name="connsiteY7" fmla="*/ 773627 h 879812"/>
                <a:gd name="connsiteX8" fmla="*/ 448032 w 942326"/>
                <a:gd name="connsiteY8" fmla="*/ 773627 h 879812"/>
                <a:gd name="connsiteX9" fmla="*/ 942326 w 942326"/>
                <a:gd name="connsiteY9" fmla="*/ 773627 h 879812"/>
                <a:gd name="connsiteX10" fmla="*/ 942326 w 942326"/>
                <a:gd name="connsiteY10" fmla="*/ 879812 h 879812"/>
                <a:gd name="connsiteX11" fmla="*/ 439918 w 942326"/>
                <a:gd name="connsiteY11" fmla="*/ 879812 h 879812"/>
                <a:gd name="connsiteX12" fmla="*/ 439906 w 942326"/>
                <a:gd name="connsiteY12" fmla="*/ 879812 h 879812"/>
                <a:gd name="connsiteX13" fmla="*/ 0 w 942326"/>
                <a:gd name="connsiteY13" fmla="*/ 439906 h 879812"/>
                <a:gd name="connsiteX14" fmla="*/ 394928 w 942326"/>
                <a:gd name="connsiteY14" fmla="*/ 2272 h 879812"/>
                <a:gd name="connsiteX15" fmla="*/ 439905 w 942326"/>
                <a:gd name="connsiteY15" fmla="*/ 1 h 87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42326" h="879812">
                  <a:moveTo>
                    <a:pt x="439905" y="0"/>
                  </a:moveTo>
                  <a:lnTo>
                    <a:pt x="942326" y="0"/>
                  </a:lnTo>
                  <a:lnTo>
                    <a:pt x="942326" y="106185"/>
                  </a:lnTo>
                  <a:lnTo>
                    <a:pt x="448022" y="106185"/>
                  </a:lnTo>
                  <a:lnTo>
                    <a:pt x="448022" y="106186"/>
                  </a:lnTo>
                  <a:lnTo>
                    <a:pt x="413902" y="107908"/>
                  </a:lnTo>
                  <a:cubicBezTo>
                    <a:pt x="245621" y="124998"/>
                    <a:pt x="114302" y="267117"/>
                    <a:pt x="114302" y="439906"/>
                  </a:cubicBezTo>
                  <a:cubicBezTo>
                    <a:pt x="114302" y="624215"/>
                    <a:pt x="263714" y="773627"/>
                    <a:pt x="448023" y="773627"/>
                  </a:cubicBezTo>
                  <a:lnTo>
                    <a:pt x="448032" y="773627"/>
                  </a:lnTo>
                  <a:lnTo>
                    <a:pt x="942326" y="773627"/>
                  </a:lnTo>
                  <a:lnTo>
                    <a:pt x="942326" y="879812"/>
                  </a:lnTo>
                  <a:lnTo>
                    <a:pt x="439918" y="879812"/>
                  </a:lnTo>
                  <a:lnTo>
                    <a:pt x="439906" y="879812"/>
                  </a:lnTo>
                  <a:cubicBezTo>
                    <a:pt x="196952" y="879812"/>
                    <a:pt x="0" y="682860"/>
                    <a:pt x="0" y="439906"/>
                  </a:cubicBezTo>
                  <a:cubicBezTo>
                    <a:pt x="0" y="212138"/>
                    <a:pt x="173103" y="24799"/>
                    <a:pt x="394928" y="2272"/>
                  </a:cubicBezTo>
                  <a:lnTo>
                    <a:pt x="439905" y="1"/>
                  </a:ln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  <a:effectLst>
              <a:innerShdw blurRad="50800" dist="25400" dir="135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/>
            </a:p>
          </p:txBody>
        </p:sp>
        <p:sp>
          <p:nvSpPr>
            <p:cNvPr id="42" name="矩形 41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>
            <a:xfrm>
              <a:off x="2169538" y="2498130"/>
              <a:ext cx="1443074" cy="213481"/>
            </a:xfrm>
            <a:prstGeom prst="rect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25400" dir="162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>
            <a:xfrm>
              <a:off x="2183331" y="3456453"/>
              <a:ext cx="1443074" cy="213481"/>
            </a:xfrm>
            <a:prstGeom prst="rect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25400" dir="162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>
              <a:spLocks noChangeAspect="1"/>
            </p:cNvSpPr>
            <p:nvPr/>
          </p:nvSpPr>
          <p:spPr>
            <a:xfrm>
              <a:off x="2005049" y="2191247"/>
              <a:ext cx="1772051" cy="1772051"/>
            </a:xfrm>
            <a:prstGeom prst="ellipse">
              <a:avLst/>
            </a:prstGeom>
            <a:noFill/>
            <a:ln w="190500">
              <a:gradFill>
                <a:gsLst>
                  <a:gs pos="0">
                    <a:srgbClr val="FAFBFB"/>
                  </a:gs>
                  <a:gs pos="100000">
                    <a:srgbClr val="D2D5D9"/>
                  </a:gs>
                </a:gsLst>
                <a:lin ang="5400000" scaled="1"/>
              </a:gradFill>
            </a:ln>
            <a:effectLst>
              <a:outerShdw blurRad="1143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/>
            </a:p>
          </p:txBody>
        </p:sp>
        <p:sp>
          <p:nvSpPr>
            <p:cNvPr id="45" name="椭圆 44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>
              <a:spLocks noChangeAspect="1"/>
            </p:cNvSpPr>
            <p:nvPr/>
          </p:nvSpPr>
          <p:spPr>
            <a:xfrm rot="21400420">
              <a:off x="2269181" y="2459266"/>
              <a:ext cx="439834" cy="517728"/>
            </a:xfrm>
            <a:prstGeom prst="ellipse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/>
            </a:p>
          </p:txBody>
        </p:sp>
        <p:sp>
          <p:nvSpPr>
            <p:cNvPr id="46" name="文本框 4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2157540" y="2868729"/>
              <a:ext cx="1467068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029BAB"/>
                  </a:solidFill>
                </a:rPr>
                <a:t>战略执行力</a:t>
              </a:r>
            </a:p>
          </p:txBody>
        </p:sp>
        <p:grpSp>
          <p:nvGrpSpPr>
            <p:cNvPr id="47" name="组合 46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1542573" y="2939237"/>
              <a:ext cx="244873" cy="241455"/>
              <a:chOff x="6967126" y="4092464"/>
              <a:chExt cx="453105" cy="448433"/>
            </a:xfrm>
            <a:gradFill>
              <a:gsLst>
                <a:gs pos="0">
                  <a:srgbClr val="323369"/>
                </a:gs>
                <a:gs pos="100000">
                  <a:srgbClr val="01B6C9"/>
                </a:gs>
              </a:gsLst>
              <a:lin ang="3600000" scaled="0"/>
            </a:gradFill>
          </p:grpSpPr>
          <p:sp>
            <p:nvSpPr>
              <p:cNvPr id="48" name="Freeform 136"/>
              <p:cNvSpPr/>
              <p:nvPr/>
            </p:nvSpPr>
            <p:spPr bwMode="auto">
              <a:xfrm>
                <a:off x="6967126" y="4343773"/>
                <a:ext cx="453105" cy="197124"/>
              </a:xfrm>
              <a:custGeom>
                <a:avLst/>
                <a:gdLst>
                  <a:gd name="T0" fmla="*/ 103 w 205"/>
                  <a:gd name="T1" fmla="*/ 19 h 89"/>
                  <a:gd name="T2" fmla="*/ 47 w 205"/>
                  <a:gd name="T3" fmla="*/ 0 h 89"/>
                  <a:gd name="T4" fmla="*/ 0 w 205"/>
                  <a:gd name="T5" fmla="*/ 0 h 89"/>
                  <a:gd name="T6" fmla="*/ 0 w 205"/>
                  <a:gd name="T7" fmla="*/ 67 h 89"/>
                  <a:gd name="T8" fmla="*/ 22 w 205"/>
                  <a:gd name="T9" fmla="*/ 89 h 89"/>
                  <a:gd name="T10" fmla="*/ 183 w 205"/>
                  <a:gd name="T11" fmla="*/ 89 h 89"/>
                  <a:gd name="T12" fmla="*/ 205 w 205"/>
                  <a:gd name="T13" fmla="*/ 67 h 89"/>
                  <a:gd name="T14" fmla="*/ 205 w 205"/>
                  <a:gd name="T15" fmla="*/ 0 h 89"/>
                  <a:gd name="T16" fmla="*/ 158 w 205"/>
                  <a:gd name="T17" fmla="*/ 0 h 89"/>
                  <a:gd name="T18" fmla="*/ 103 w 205"/>
                  <a:gd name="T19" fmla="*/ 1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5" h="89">
                    <a:moveTo>
                      <a:pt x="103" y="19"/>
                    </a:moveTo>
                    <a:cubicBezTo>
                      <a:pt x="82" y="19"/>
                      <a:pt x="62" y="12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79"/>
                      <a:pt x="10" y="89"/>
                      <a:pt x="22" y="89"/>
                    </a:cubicBezTo>
                    <a:cubicBezTo>
                      <a:pt x="183" y="89"/>
                      <a:pt x="183" y="89"/>
                      <a:pt x="183" y="89"/>
                    </a:cubicBezTo>
                    <a:cubicBezTo>
                      <a:pt x="195" y="89"/>
                      <a:pt x="205" y="79"/>
                      <a:pt x="205" y="67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43" y="12"/>
                      <a:pt x="124" y="19"/>
                      <a:pt x="103" y="19"/>
                    </a:cubicBezTo>
                    <a:close/>
                  </a:path>
                </a:pathLst>
              </a:custGeom>
              <a:solidFill>
                <a:srgbClr val="029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137"/>
              <p:cNvSpPr>
                <a:spLocks noEditPoints="1"/>
              </p:cNvSpPr>
              <p:nvPr/>
            </p:nvSpPr>
            <p:spPr bwMode="auto">
              <a:xfrm>
                <a:off x="6967126" y="4092464"/>
                <a:ext cx="453105" cy="260652"/>
              </a:xfrm>
              <a:custGeom>
                <a:avLst/>
                <a:gdLst>
                  <a:gd name="T0" fmla="*/ 183 w 205"/>
                  <a:gd name="T1" fmla="*/ 42 h 118"/>
                  <a:gd name="T2" fmla="*/ 180 w 205"/>
                  <a:gd name="T3" fmla="*/ 42 h 118"/>
                  <a:gd name="T4" fmla="*/ 154 w 205"/>
                  <a:gd name="T5" fmla="*/ 42 h 118"/>
                  <a:gd name="T6" fmla="*/ 154 w 205"/>
                  <a:gd name="T7" fmla="*/ 22 h 118"/>
                  <a:gd name="T8" fmla="*/ 132 w 205"/>
                  <a:gd name="T9" fmla="*/ 0 h 118"/>
                  <a:gd name="T10" fmla="*/ 73 w 205"/>
                  <a:gd name="T11" fmla="*/ 0 h 118"/>
                  <a:gd name="T12" fmla="*/ 51 w 205"/>
                  <a:gd name="T13" fmla="*/ 22 h 118"/>
                  <a:gd name="T14" fmla="*/ 51 w 205"/>
                  <a:gd name="T15" fmla="*/ 42 h 118"/>
                  <a:gd name="T16" fmla="*/ 25 w 205"/>
                  <a:gd name="T17" fmla="*/ 42 h 118"/>
                  <a:gd name="T18" fmla="*/ 22 w 205"/>
                  <a:gd name="T19" fmla="*/ 42 h 118"/>
                  <a:gd name="T20" fmla="*/ 0 w 205"/>
                  <a:gd name="T21" fmla="*/ 64 h 118"/>
                  <a:gd name="T22" fmla="*/ 0 w 205"/>
                  <a:gd name="T23" fmla="*/ 101 h 118"/>
                  <a:gd name="T24" fmla="*/ 54 w 205"/>
                  <a:gd name="T25" fmla="*/ 101 h 118"/>
                  <a:gd name="T26" fmla="*/ 103 w 205"/>
                  <a:gd name="T27" fmla="*/ 118 h 118"/>
                  <a:gd name="T28" fmla="*/ 151 w 205"/>
                  <a:gd name="T29" fmla="*/ 101 h 118"/>
                  <a:gd name="T30" fmla="*/ 205 w 205"/>
                  <a:gd name="T31" fmla="*/ 101 h 118"/>
                  <a:gd name="T32" fmla="*/ 205 w 205"/>
                  <a:gd name="T33" fmla="*/ 64 h 118"/>
                  <a:gd name="T34" fmla="*/ 183 w 205"/>
                  <a:gd name="T35" fmla="*/ 42 h 118"/>
                  <a:gd name="T36" fmla="*/ 67 w 205"/>
                  <a:gd name="T37" fmla="*/ 26 h 118"/>
                  <a:gd name="T38" fmla="*/ 67 w 205"/>
                  <a:gd name="T39" fmla="*/ 22 h 118"/>
                  <a:gd name="T40" fmla="*/ 73 w 205"/>
                  <a:gd name="T41" fmla="*/ 17 h 118"/>
                  <a:gd name="T42" fmla="*/ 132 w 205"/>
                  <a:gd name="T43" fmla="*/ 17 h 118"/>
                  <a:gd name="T44" fmla="*/ 138 w 205"/>
                  <a:gd name="T45" fmla="*/ 22 h 118"/>
                  <a:gd name="T46" fmla="*/ 138 w 205"/>
                  <a:gd name="T47" fmla="*/ 26 h 118"/>
                  <a:gd name="T48" fmla="*/ 138 w 205"/>
                  <a:gd name="T49" fmla="*/ 42 h 118"/>
                  <a:gd name="T50" fmla="*/ 67 w 205"/>
                  <a:gd name="T51" fmla="*/ 42 h 118"/>
                  <a:gd name="T52" fmla="*/ 67 w 205"/>
                  <a:gd name="T53" fmla="*/ 26 h 118"/>
                  <a:gd name="T54" fmla="*/ 101 w 205"/>
                  <a:gd name="T55" fmla="*/ 101 h 118"/>
                  <a:gd name="T56" fmla="*/ 85 w 205"/>
                  <a:gd name="T57" fmla="*/ 86 h 118"/>
                  <a:gd name="T58" fmla="*/ 101 w 205"/>
                  <a:gd name="T59" fmla="*/ 70 h 118"/>
                  <a:gd name="T60" fmla="*/ 117 w 205"/>
                  <a:gd name="T61" fmla="*/ 86 h 118"/>
                  <a:gd name="T62" fmla="*/ 101 w 205"/>
                  <a:gd name="T63" fmla="*/ 10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5" h="118">
                    <a:moveTo>
                      <a:pt x="183" y="42"/>
                    </a:moveTo>
                    <a:cubicBezTo>
                      <a:pt x="180" y="42"/>
                      <a:pt x="180" y="42"/>
                      <a:pt x="180" y="42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4" y="22"/>
                      <a:pt x="154" y="22"/>
                      <a:pt x="154" y="22"/>
                    </a:cubicBezTo>
                    <a:cubicBezTo>
                      <a:pt x="154" y="10"/>
                      <a:pt x="144" y="0"/>
                      <a:pt x="132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61" y="0"/>
                      <a:pt x="51" y="10"/>
                      <a:pt x="51" y="22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0" y="42"/>
                      <a:pt x="0" y="52"/>
                      <a:pt x="0" y="64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54" y="101"/>
                      <a:pt x="54" y="101"/>
                      <a:pt x="54" y="101"/>
                    </a:cubicBezTo>
                    <a:cubicBezTo>
                      <a:pt x="67" y="112"/>
                      <a:pt x="84" y="118"/>
                      <a:pt x="103" y="118"/>
                    </a:cubicBezTo>
                    <a:cubicBezTo>
                      <a:pt x="121" y="118"/>
                      <a:pt x="138" y="112"/>
                      <a:pt x="151" y="101"/>
                    </a:cubicBezTo>
                    <a:cubicBezTo>
                      <a:pt x="205" y="101"/>
                      <a:pt x="205" y="101"/>
                      <a:pt x="205" y="101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5" y="52"/>
                      <a:pt x="195" y="42"/>
                      <a:pt x="183" y="42"/>
                    </a:cubicBezTo>
                    <a:close/>
                    <a:moveTo>
                      <a:pt x="67" y="26"/>
                    </a:move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19"/>
                      <a:pt x="70" y="17"/>
                      <a:pt x="73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5" y="17"/>
                      <a:pt x="138" y="19"/>
                      <a:pt x="138" y="22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67" y="42"/>
                      <a:pt x="67" y="42"/>
                      <a:pt x="67" y="42"/>
                    </a:cubicBezTo>
                    <a:lnTo>
                      <a:pt x="67" y="26"/>
                    </a:lnTo>
                    <a:close/>
                    <a:moveTo>
                      <a:pt x="101" y="101"/>
                    </a:moveTo>
                    <a:cubicBezTo>
                      <a:pt x="92" y="101"/>
                      <a:pt x="85" y="94"/>
                      <a:pt x="85" y="86"/>
                    </a:cubicBezTo>
                    <a:cubicBezTo>
                      <a:pt x="85" y="77"/>
                      <a:pt x="92" y="70"/>
                      <a:pt x="101" y="70"/>
                    </a:cubicBezTo>
                    <a:cubicBezTo>
                      <a:pt x="110" y="70"/>
                      <a:pt x="117" y="77"/>
                      <a:pt x="117" y="86"/>
                    </a:cubicBezTo>
                    <a:cubicBezTo>
                      <a:pt x="117" y="94"/>
                      <a:pt x="110" y="101"/>
                      <a:pt x="101" y="101"/>
                    </a:cubicBezTo>
                    <a:close/>
                  </a:path>
                </a:pathLst>
              </a:custGeom>
              <a:solidFill>
                <a:srgbClr val="029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0" name="组合 49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4685485" y="2188048"/>
            <a:ext cx="2521195" cy="1772051"/>
            <a:chOff x="4685485" y="2188048"/>
            <a:chExt cx="2521195" cy="1772051"/>
          </a:xfrm>
        </p:grpSpPr>
        <p:sp>
          <p:nvSpPr>
            <p:cNvPr id="51" name="任意多边形 50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>
              <a:spLocks noChangeAspect="1"/>
            </p:cNvSpPr>
            <p:nvPr/>
          </p:nvSpPr>
          <p:spPr>
            <a:xfrm>
              <a:off x="4685485" y="2701408"/>
              <a:ext cx="798289" cy="745329"/>
            </a:xfrm>
            <a:custGeom>
              <a:avLst/>
              <a:gdLst>
                <a:gd name="connsiteX0" fmla="*/ 439905 w 942326"/>
                <a:gd name="connsiteY0" fmla="*/ 0 h 879812"/>
                <a:gd name="connsiteX1" fmla="*/ 942326 w 942326"/>
                <a:gd name="connsiteY1" fmla="*/ 0 h 879812"/>
                <a:gd name="connsiteX2" fmla="*/ 942326 w 942326"/>
                <a:gd name="connsiteY2" fmla="*/ 106185 h 879812"/>
                <a:gd name="connsiteX3" fmla="*/ 448022 w 942326"/>
                <a:gd name="connsiteY3" fmla="*/ 106185 h 879812"/>
                <a:gd name="connsiteX4" fmla="*/ 448022 w 942326"/>
                <a:gd name="connsiteY4" fmla="*/ 106186 h 879812"/>
                <a:gd name="connsiteX5" fmla="*/ 413902 w 942326"/>
                <a:gd name="connsiteY5" fmla="*/ 107908 h 879812"/>
                <a:gd name="connsiteX6" fmla="*/ 114302 w 942326"/>
                <a:gd name="connsiteY6" fmla="*/ 439906 h 879812"/>
                <a:gd name="connsiteX7" fmla="*/ 448023 w 942326"/>
                <a:gd name="connsiteY7" fmla="*/ 773627 h 879812"/>
                <a:gd name="connsiteX8" fmla="*/ 448032 w 942326"/>
                <a:gd name="connsiteY8" fmla="*/ 773627 h 879812"/>
                <a:gd name="connsiteX9" fmla="*/ 942326 w 942326"/>
                <a:gd name="connsiteY9" fmla="*/ 773627 h 879812"/>
                <a:gd name="connsiteX10" fmla="*/ 942326 w 942326"/>
                <a:gd name="connsiteY10" fmla="*/ 879812 h 879812"/>
                <a:gd name="connsiteX11" fmla="*/ 439918 w 942326"/>
                <a:gd name="connsiteY11" fmla="*/ 879812 h 879812"/>
                <a:gd name="connsiteX12" fmla="*/ 439906 w 942326"/>
                <a:gd name="connsiteY12" fmla="*/ 879812 h 879812"/>
                <a:gd name="connsiteX13" fmla="*/ 0 w 942326"/>
                <a:gd name="connsiteY13" fmla="*/ 439906 h 879812"/>
                <a:gd name="connsiteX14" fmla="*/ 394928 w 942326"/>
                <a:gd name="connsiteY14" fmla="*/ 2272 h 879812"/>
                <a:gd name="connsiteX15" fmla="*/ 439905 w 942326"/>
                <a:gd name="connsiteY15" fmla="*/ 1 h 87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42326" h="879812">
                  <a:moveTo>
                    <a:pt x="439905" y="0"/>
                  </a:moveTo>
                  <a:lnTo>
                    <a:pt x="942326" y="0"/>
                  </a:lnTo>
                  <a:lnTo>
                    <a:pt x="942326" y="106185"/>
                  </a:lnTo>
                  <a:lnTo>
                    <a:pt x="448022" y="106185"/>
                  </a:lnTo>
                  <a:lnTo>
                    <a:pt x="448022" y="106186"/>
                  </a:lnTo>
                  <a:lnTo>
                    <a:pt x="413902" y="107908"/>
                  </a:lnTo>
                  <a:cubicBezTo>
                    <a:pt x="245621" y="124998"/>
                    <a:pt x="114302" y="267117"/>
                    <a:pt x="114302" y="439906"/>
                  </a:cubicBezTo>
                  <a:cubicBezTo>
                    <a:pt x="114302" y="624215"/>
                    <a:pt x="263714" y="773627"/>
                    <a:pt x="448023" y="773627"/>
                  </a:cubicBezTo>
                  <a:lnTo>
                    <a:pt x="448032" y="773627"/>
                  </a:lnTo>
                  <a:lnTo>
                    <a:pt x="942326" y="773627"/>
                  </a:lnTo>
                  <a:lnTo>
                    <a:pt x="942326" y="879812"/>
                  </a:lnTo>
                  <a:lnTo>
                    <a:pt x="439918" y="879812"/>
                  </a:lnTo>
                  <a:lnTo>
                    <a:pt x="439906" y="879812"/>
                  </a:lnTo>
                  <a:cubicBezTo>
                    <a:pt x="196952" y="879812"/>
                    <a:pt x="0" y="682860"/>
                    <a:pt x="0" y="439906"/>
                  </a:cubicBezTo>
                  <a:cubicBezTo>
                    <a:pt x="0" y="212138"/>
                    <a:pt x="173103" y="24799"/>
                    <a:pt x="394928" y="2272"/>
                  </a:cubicBezTo>
                  <a:lnTo>
                    <a:pt x="439905" y="1"/>
                  </a:ln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  <a:effectLst>
              <a:innerShdw blurRad="50800" dist="25400" dir="135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/>
            </a:p>
          </p:txBody>
        </p:sp>
        <p:sp>
          <p:nvSpPr>
            <p:cNvPr id="52" name="矩形 51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>
            <a:xfrm>
              <a:off x="5599117" y="2494930"/>
              <a:ext cx="1443074" cy="213481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  <a:effectLst>
              <a:innerShdw blurRad="63500" dist="25400" dir="162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>
            <a:xfrm>
              <a:off x="5612911" y="3453254"/>
              <a:ext cx="1443074" cy="213481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  <a:effectLst>
              <a:innerShdw blurRad="63500" dist="25400" dir="162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>
              <a:spLocks noChangeAspect="1"/>
            </p:cNvSpPr>
            <p:nvPr/>
          </p:nvSpPr>
          <p:spPr>
            <a:xfrm>
              <a:off x="5434629" y="2188048"/>
              <a:ext cx="1772051" cy="1772051"/>
            </a:xfrm>
            <a:prstGeom prst="ellipse">
              <a:avLst/>
            </a:prstGeom>
            <a:noFill/>
            <a:ln w="190500">
              <a:gradFill>
                <a:gsLst>
                  <a:gs pos="0">
                    <a:srgbClr val="FAFBFB"/>
                  </a:gs>
                  <a:gs pos="100000">
                    <a:srgbClr val="D2D5D9"/>
                  </a:gs>
                </a:gsLst>
                <a:lin ang="5400000" scaled="1"/>
              </a:gradFill>
            </a:ln>
            <a:effectLst>
              <a:outerShdw blurRad="1143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/>
            </a:p>
          </p:txBody>
        </p:sp>
        <p:sp>
          <p:nvSpPr>
            <p:cNvPr id="55" name="椭圆 54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>
              <a:spLocks noChangeAspect="1"/>
            </p:cNvSpPr>
            <p:nvPr/>
          </p:nvSpPr>
          <p:spPr>
            <a:xfrm rot="21400420">
              <a:off x="5698761" y="2456066"/>
              <a:ext cx="439834" cy="517728"/>
            </a:xfrm>
            <a:prstGeom prst="ellipse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/>
            </a:p>
          </p:txBody>
        </p:sp>
        <p:sp>
          <p:nvSpPr>
            <p:cNvPr id="56" name="文本框 5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5684111" y="2880777"/>
              <a:ext cx="1467068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rgbClr val="838383"/>
                  </a:solidFill>
                </a:rPr>
                <a:t>制度执行力</a:t>
              </a:r>
            </a:p>
          </p:txBody>
        </p:sp>
        <p:grpSp>
          <p:nvGrpSpPr>
            <p:cNvPr id="57" name="组合 56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4987584" y="2917460"/>
              <a:ext cx="254605" cy="286906"/>
              <a:chOff x="4994016" y="4872552"/>
              <a:chExt cx="406393" cy="459645"/>
            </a:xfrm>
            <a:gradFill>
              <a:gsLst>
                <a:gs pos="0">
                  <a:srgbClr val="323369"/>
                </a:gs>
                <a:gs pos="100000">
                  <a:srgbClr val="01B6C9"/>
                </a:gs>
              </a:gsLst>
              <a:lin ang="3600000" scaled="0"/>
            </a:gradFill>
          </p:grpSpPr>
          <p:sp>
            <p:nvSpPr>
              <p:cNvPr id="58" name="Freeform 148"/>
              <p:cNvSpPr>
                <a:spLocks noEditPoints="1"/>
              </p:cNvSpPr>
              <p:nvPr/>
            </p:nvSpPr>
            <p:spPr bwMode="auto">
              <a:xfrm>
                <a:off x="5049136" y="4872552"/>
                <a:ext cx="351273" cy="456842"/>
              </a:xfrm>
              <a:custGeom>
                <a:avLst/>
                <a:gdLst>
                  <a:gd name="T0" fmla="*/ 157 w 159"/>
                  <a:gd name="T1" fmla="*/ 185 h 207"/>
                  <a:gd name="T2" fmla="*/ 89 w 159"/>
                  <a:gd name="T3" fmla="*/ 79 h 207"/>
                  <a:gd name="T4" fmla="*/ 92 w 159"/>
                  <a:gd name="T5" fmla="*/ 24 h 207"/>
                  <a:gd name="T6" fmla="*/ 42 w 159"/>
                  <a:gd name="T7" fmla="*/ 4 h 207"/>
                  <a:gd name="T8" fmla="*/ 70 w 159"/>
                  <a:gd name="T9" fmla="*/ 48 h 207"/>
                  <a:gd name="T10" fmla="*/ 37 w 159"/>
                  <a:gd name="T11" fmla="*/ 69 h 207"/>
                  <a:gd name="T12" fmla="*/ 10 w 159"/>
                  <a:gd name="T13" fmla="*/ 27 h 207"/>
                  <a:gd name="T14" fmla="*/ 10 w 159"/>
                  <a:gd name="T15" fmla="*/ 77 h 207"/>
                  <a:gd name="T16" fmla="*/ 62 w 159"/>
                  <a:gd name="T17" fmla="*/ 96 h 207"/>
                  <a:gd name="T18" fmla="*/ 130 w 159"/>
                  <a:gd name="T19" fmla="*/ 202 h 207"/>
                  <a:gd name="T20" fmla="*/ 143 w 159"/>
                  <a:gd name="T21" fmla="*/ 205 h 207"/>
                  <a:gd name="T22" fmla="*/ 154 w 159"/>
                  <a:gd name="T23" fmla="*/ 197 h 207"/>
                  <a:gd name="T24" fmla="*/ 157 w 159"/>
                  <a:gd name="T25" fmla="*/ 185 h 207"/>
                  <a:gd name="T26" fmla="*/ 144 w 159"/>
                  <a:gd name="T27" fmla="*/ 193 h 207"/>
                  <a:gd name="T28" fmla="*/ 134 w 159"/>
                  <a:gd name="T29" fmla="*/ 191 h 207"/>
                  <a:gd name="T30" fmla="*/ 137 w 159"/>
                  <a:gd name="T31" fmla="*/ 182 h 207"/>
                  <a:gd name="T32" fmla="*/ 146 w 159"/>
                  <a:gd name="T33" fmla="*/ 184 h 207"/>
                  <a:gd name="T34" fmla="*/ 144 w 159"/>
                  <a:gd name="T35" fmla="*/ 193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9" h="207">
                    <a:moveTo>
                      <a:pt x="157" y="185"/>
                    </a:moveTo>
                    <a:cubicBezTo>
                      <a:pt x="89" y="79"/>
                      <a:pt x="89" y="79"/>
                      <a:pt x="89" y="79"/>
                    </a:cubicBezTo>
                    <a:cubicBezTo>
                      <a:pt x="101" y="63"/>
                      <a:pt x="103" y="42"/>
                      <a:pt x="92" y="24"/>
                    </a:cubicBezTo>
                    <a:cubicBezTo>
                      <a:pt x="81" y="8"/>
                      <a:pt x="61" y="0"/>
                      <a:pt x="42" y="4"/>
                    </a:cubicBezTo>
                    <a:cubicBezTo>
                      <a:pt x="70" y="48"/>
                      <a:pt x="70" y="48"/>
                      <a:pt x="70" y="48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" y="42"/>
                      <a:pt x="0" y="61"/>
                      <a:pt x="10" y="77"/>
                    </a:cubicBezTo>
                    <a:cubicBezTo>
                      <a:pt x="21" y="95"/>
                      <a:pt x="43" y="102"/>
                      <a:pt x="62" y="96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33" y="206"/>
                      <a:pt x="138" y="207"/>
                      <a:pt x="143" y="205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8" y="195"/>
                      <a:pt x="159" y="189"/>
                      <a:pt x="157" y="185"/>
                    </a:cubicBezTo>
                    <a:close/>
                    <a:moveTo>
                      <a:pt x="144" y="193"/>
                    </a:moveTo>
                    <a:cubicBezTo>
                      <a:pt x="141" y="195"/>
                      <a:pt x="136" y="195"/>
                      <a:pt x="134" y="191"/>
                    </a:cubicBezTo>
                    <a:cubicBezTo>
                      <a:pt x="132" y="188"/>
                      <a:pt x="133" y="184"/>
                      <a:pt x="137" y="182"/>
                    </a:cubicBezTo>
                    <a:cubicBezTo>
                      <a:pt x="140" y="180"/>
                      <a:pt x="144" y="181"/>
                      <a:pt x="146" y="184"/>
                    </a:cubicBezTo>
                    <a:cubicBezTo>
                      <a:pt x="148" y="187"/>
                      <a:pt x="147" y="191"/>
                      <a:pt x="144" y="193"/>
                    </a:cubicBezTo>
                    <a:close/>
                  </a:path>
                </a:pathLst>
              </a:custGeom>
              <a:solidFill>
                <a:srgbClr val="838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149"/>
              <p:cNvSpPr>
                <a:spLocks noEditPoints="1"/>
              </p:cNvSpPr>
              <p:nvPr/>
            </p:nvSpPr>
            <p:spPr bwMode="auto">
              <a:xfrm>
                <a:off x="4994016" y="5104243"/>
                <a:ext cx="231691" cy="227954"/>
              </a:xfrm>
              <a:custGeom>
                <a:avLst/>
                <a:gdLst>
                  <a:gd name="T0" fmla="*/ 91 w 105"/>
                  <a:gd name="T1" fmla="*/ 26 h 103"/>
                  <a:gd name="T2" fmla="*/ 97 w 105"/>
                  <a:gd name="T3" fmla="*/ 20 h 103"/>
                  <a:gd name="T4" fmla="*/ 84 w 105"/>
                  <a:gd name="T5" fmla="*/ 7 h 103"/>
                  <a:gd name="T6" fmla="*/ 78 w 105"/>
                  <a:gd name="T7" fmla="*/ 13 h 103"/>
                  <a:gd name="T8" fmla="*/ 62 w 105"/>
                  <a:gd name="T9" fmla="*/ 7 h 103"/>
                  <a:gd name="T10" fmla="*/ 62 w 105"/>
                  <a:gd name="T11" fmla="*/ 0 h 103"/>
                  <a:gd name="T12" fmla="*/ 43 w 105"/>
                  <a:gd name="T13" fmla="*/ 0 h 103"/>
                  <a:gd name="T14" fmla="*/ 43 w 105"/>
                  <a:gd name="T15" fmla="*/ 7 h 103"/>
                  <a:gd name="T16" fmla="*/ 28 w 105"/>
                  <a:gd name="T17" fmla="*/ 13 h 103"/>
                  <a:gd name="T18" fmla="*/ 22 w 105"/>
                  <a:gd name="T19" fmla="*/ 7 h 103"/>
                  <a:gd name="T20" fmla="*/ 8 w 105"/>
                  <a:gd name="T21" fmla="*/ 20 h 103"/>
                  <a:gd name="T22" fmla="*/ 15 w 105"/>
                  <a:gd name="T23" fmla="*/ 27 h 103"/>
                  <a:gd name="T24" fmla="*/ 8 w 105"/>
                  <a:gd name="T25" fmla="*/ 42 h 103"/>
                  <a:gd name="T26" fmla="*/ 0 w 105"/>
                  <a:gd name="T27" fmla="*/ 42 h 103"/>
                  <a:gd name="T28" fmla="*/ 0 w 105"/>
                  <a:gd name="T29" fmla="*/ 61 h 103"/>
                  <a:gd name="T30" fmla="*/ 9 w 105"/>
                  <a:gd name="T31" fmla="*/ 61 h 103"/>
                  <a:gd name="T32" fmla="*/ 15 w 105"/>
                  <a:gd name="T33" fmla="*/ 76 h 103"/>
                  <a:gd name="T34" fmla="*/ 9 w 105"/>
                  <a:gd name="T35" fmla="*/ 82 h 103"/>
                  <a:gd name="T36" fmla="*/ 22 w 105"/>
                  <a:gd name="T37" fmla="*/ 95 h 103"/>
                  <a:gd name="T38" fmla="*/ 28 w 105"/>
                  <a:gd name="T39" fmla="*/ 89 h 103"/>
                  <a:gd name="T40" fmla="*/ 43 w 105"/>
                  <a:gd name="T41" fmla="*/ 95 h 103"/>
                  <a:gd name="T42" fmla="*/ 43 w 105"/>
                  <a:gd name="T43" fmla="*/ 103 h 103"/>
                  <a:gd name="T44" fmla="*/ 62 w 105"/>
                  <a:gd name="T45" fmla="*/ 103 h 103"/>
                  <a:gd name="T46" fmla="*/ 62 w 105"/>
                  <a:gd name="T47" fmla="*/ 95 h 103"/>
                  <a:gd name="T48" fmla="*/ 77 w 105"/>
                  <a:gd name="T49" fmla="*/ 89 h 103"/>
                  <a:gd name="T50" fmla="*/ 83 w 105"/>
                  <a:gd name="T51" fmla="*/ 95 h 103"/>
                  <a:gd name="T52" fmla="*/ 96 w 105"/>
                  <a:gd name="T53" fmla="*/ 82 h 103"/>
                  <a:gd name="T54" fmla="*/ 91 w 105"/>
                  <a:gd name="T55" fmla="*/ 76 h 103"/>
                  <a:gd name="T56" fmla="*/ 97 w 105"/>
                  <a:gd name="T57" fmla="*/ 61 h 103"/>
                  <a:gd name="T58" fmla="*/ 105 w 105"/>
                  <a:gd name="T59" fmla="*/ 61 h 103"/>
                  <a:gd name="T60" fmla="*/ 105 w 105"/>
                  <a:gd name="T61" fmla="*/ 42 h 103"/>
                  <a:gd name="T62" fmla="*/ 97 w 105"/>
                  <a:gd name="T63" fmla="*/ 42 h 103"/>
                  <a:gd name="T64" fmla="*/ 91 w 105"/>
                  <a:gd name="T65" fmla="*/ 26 h 103"/>
                  <a:gd name="T66" fmla="*/ 53 w 105"/>
                  <a:gd name="T67" fmla="*/ 83 h 103"/>
                  <a:gd name="T68" fmla="*/ 21 w 105"/>
                  <a:gd name="T69" fmla="*/ 51 h 103"/>
                  <a:gd name="T70" fmla="*/ 53 w 105"/>
                  <a:gd name="T71" fmla="*/ 19 h 103"/>
                  <a:gd name="T72" fmla="*/ 85 w 105"/>
                  <a:gd name="T73" fmla="*/ 51 h 103"/>
                  <a:gd name="T74" fmla="*/ 53 w 105"/>
                  <a:gd name="T75" fmla="*/ 8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" h="103">
                    <a:moveTo>
                      <a:pt x="91" y="26"/>
                    </a:moveTo>
                    <a:cubicBezTo>
                      <a:pt x="97" y="20"/>
                      <a:pt x="97" y="20"/>
                      <a:pt x="97" y="20"/>
                    </a:cubicBezTo>
                    <a:cubicBezTo>
                      <a:pt x="84" y="7"/>
                      <a:pt x="84" y="7"/>
                      <a:pt x="84" y="7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3" y="10"/>
                      <a:pt x="67" y="8"/>
                      <a:pt x="62" y="7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8"/>
                      <a:pt x="33" y="10"/>
                      <a:pt x="28" y="13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2" y="31"/>
                      <a:pt x="10" y="36"/>
                      <a:pt x="8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9" y="61"/>
                      <a:pt x="9" y="61"/>
                      <a:pt x="9" y="61"/>
                    </a:cubicBezTo>
                    <a:cubicBezTo>
                      <a:pt x="10" y="66"/>
                      <a:pt x="12" y="71"/>
                      <a:pt x="15" y="76"/>
                    </a:cubicBezTo>
                    <a:cubicBezTo>
                      <a:pt x="9" y="82"/>
                      <a:pt x="9" y="82"/>
                      <a:pt x="9" y="82"/>
                    </a:cubicBezTo>
                    <a:cubicBezTo>
                      <a:pt x="22" y="95"/>
                      <a:pt x="22" y="95"/>
                      <a:pt x="22" y="95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33" y="92"/>
                      <a:pt x="38" y="94"/>
                      <a:pt x="43" y="95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62" y="103"/>
                      <a:pt x="62" y="103"/>
                      <a:pt x="62" y="103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67" y="94"/>
                      <a:pt x="73" y="92"/>
                      <a:pt x="77" y="89"/>
                    </a:cubicBezTo>
                    <a:cubicBezTo>
                      <a:pt x="83" y="95"/>
                      <a:pt x="83" y="95"/>
                      <a:pt x="83" y="95"/>
                    </a:cubicBezTo>
                    <a:cubicBezTo>
                      <a:pt x="96" y="82"/>
                      <a:pt x="96" y="82"/>
                      <a:pt x="96" y="82"/>
                    </a:cubicBezTo>
                    <a:cubicBezTo>
                      <a:pt x="91" y="76"/>
                      <a:pt x="91" y="76"/>
                      <a:pt x="91" y="76"/>
                    </a:cubicBezTo>
                    <a:cubicBezTo>
                      <a:pt x="94" y="71"/>
                      <a:pt x="96" y="66"/>
                      <a:pt x="97" y="61"/>
                    </a:cubicBezTo>
                    <a:cubicBezTo>
                      <a:pt x="105" y="61"/>
                      <a:pt x="105" y="61"/>
                      <a:pt x="105" y="61"/>
                    </a:cubicBezTo>
                    <a:cubicBezTo>
                      <a:pt x="105" y="42"/>
                      <a:pt x="105" y="42"/>
                      <a:pt x="105" y="42"/>
                    </a:cubicBezTo>
                    <a:cubicBezTo>
                      <a:pt x="97" y="42"/>
                      <a:pt x="97" y="42"/>
                      <a:pt x="97" y="42"/>
                    </a:cubicBezTo>
                    <a:cubicBezTo>
                      <a:pt x="96" y="36"/>
                      <a:pt x="94" y="31"/>
                      <a:pt x="91" y="26"/>
                    </a:cubicBezTo>
                    <a:close/>
                    <a:moveTo>
                      <a:pt x="53" y="83"/>
                    </a:moveTo>
                    <a:cubicBezTo>
                      <a:pt x="35" y="83"/>
                      <a:pt x="21" y="69"/>
                      <a:pt x="21" y="51"/>
                    </a:cubicBezTo>
                    <a:cubicBezTo>
                      <a:pt x="21" y="33"/>
                      <a:pt x="35" y="19"/>
                      <a:pt x="53" y="19"/>
                    </a:cubicBezTo>
                    <a:cubicBezTo>
                      <a:pt x="71" y="19"/>
                      <a:pt x="85" y="33"/>
                      <a:pt x="85" y="51"/>
                    </a:cubicBezTo>
                    <a:cubicBezTo>
                      <a:pt x="85" y="69"/>
                      <a:pt x="71" y="83"/>
                      <a:pt x="53" y="83"/>
                    </a:cubicBezTo>
                    <a:close/>
                  </a:path>
                </a:pathLst>
              </a:custGeom>
              <a:solidFill>
                <a:srgbClr val="838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Oval 150"/>
              <p:cNvSpPr>
                <a:spLocks noChangeArrowheads="1"/>
              </p:cNvSpPr>
              <p:nvPr/>
            </p:nvSpPr>
            <p:spPr bwMode="auto">
              <a:xfrm>
                <a:off x="5091176" y="5199535"/>
                <a:ext cx="37370" cy="3737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1" name="组合 60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8103917" y="2188526"/>
            <a:ext cx="2521195" cy="1772051"/>
            <a:chOff x="8103917" y="2188526"/>
            <a:chExt cx="2521195" cy="1772051"/>
          </a:xfrm>
        </p:grpSpPr>
        <p:sp>
          <p:nvSpPr>
            <p:cNvPr id="62" name="任意多边形 61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>
              <a:spLocks noChangeAspect="1"/>
            </p:cNvSpPr>
            <p:nvPr/>
          </p:nvSpPr>
          <p:spPr>
            <a:xfrm>
              <a:off x="8103917" y="2701886"/>
              <a:ext cx="798289" cy="745329"/>
            </a:xfrm>
            <a:custGeom>
              <a:avLst/>
              <a:gdLst>
                <a:gd name="connsiteX0" fmla="*/ 439905 w 942326"/>
                <a:gd name="connsiteY0" fmla="*/ 0 h 879812"/>
                <a:gd name="connsiteX1" fmla="*/ 942326 w 942326"/>
                <a:gd name="connsiteY1" fmla="*/ 0 h 879812"/>
                <a:gd name="connsiteX2" fmla="*/ 942326 w 942326"/>
                <a:gd name="connsiteY2" fmla="*/ 106185 h 879812"/>
                <a:gd name="connsiteX3" fmla="*/ 448022 w 942326"/>
                <a:gd name="connsiteY3" fmla="*/ 106185 h 879812"/>
                <a:gd name="connsiteX4" fmla="*/ 448022 w 942326"/>
                <a:gd name="connsiteY4" fmla="*/ 106186 h 879812"/>
                <a:gd name="connsiteX5" fmla="*/ 413902 w 942326"/>
                <a:gd name="connsiteY5" fmla="*/ 107908 h 879812"/>
                <a:gd name="connsiteX6" fmla="*/ 114302 w 942326"/>
                <a:gd name="connsiteY6" fmla="*/ 439906 h 879812"/>
                <a:gd name="connsiteX7" fmla="*/ 448023 w 942326"/>
                <a:gd name="connsiteY7" fmla="*/ 773627 h 879812"/>
                <a:gd name="connsiteX8" fmla="*/ 448032 w 942326"/>
                <a:gd name="connsiteY8" fmla="*/ 773627 h 879812"/>
                <a:gd name="connsiteX9" fmla="*/ 942326 w 942326"/>
                <a:gd name="connsiteY9" fmla="*/ 773627 h 879812"/>
                <a:gd name="connsiteX10" fmla="*/ 942326 w 942326"/>
                <a:gd name="connsiteY10" fmla="*/ 879812 h 879812"/>
                <a:gd name="connsiteX11" fmla="*/ 439918 w 942326"/>
                <a:gd name="connsiteY11" fmla="*/ 879812 h 879812"/>
                <a:gd name="connsiteX12" fmla="*/ 439906 w 942326"/>
                <a:gd name="connsiteY12" fmla="*/ 879812 h 879812"/>
                <a:gd name="connsiteX13" fmla="*/ 0 w 942326"/>
                <a:gd name="connsiteY13" fmla="*/ 439906 h 879812"/>
                <a:gd name="connsiteX14" fmla="*/ 394928 w 942326"/>
                <a:gd name="connsiteY14" fmla="*/ 2272 h 879812"/>
                <a:gd name="connsiteX15" fmla="*/ 439905 w 942326"/>
                <a:gd name="connsiteY15" fmla="*/ 1 h 87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42326" h="879812">
                  <a:moveTo>
                    <a:pt x="439905" y="0"/>
                  </a:moveTo>
                  <a:lnTo>
                    <a:pt x="942326" y="0"/>
                  </a:lnTo>
                  <a:lnTo>
                    <a:pt x="942326" y="106185"/>
                  </a:lnTo>
                  <a:lnTo>
                    <a:pt x="448022" y="106185"/>
                  </a:lnTo>
                  <a:lnTo>
                    <a:pt x="448022" y="106186"/>
                  </a:lnTo>
                  <a:lnTo>
                    <a:pt x="413902" y="107908"/>
                  </a:lnTo>
                  <a:cubicBezTo>
                    <a:pt x="245621" y="124998"/>
                    <a:pt x="114302" y="267117"/>
                    <a:pt x="114302" y="439906"/>
                  </a:cubicBezTo>
                  <a:cubicBezTo>
                    <a:pt x="114302" y="624215"/>
                    <a:pt x="263714" y="773627"/>
                    <a:pt x="448023" y="773627"/>
                  </a:cubicBezTo>
                  <a:lnTo>
                    <a:pt x="448032" y="773627"/>
                  </a:lnTo>
                  <a:lnTo>
                    <a:pt x="942326" y="773627"/>
                  </a:lnTo>
                  <a:lnTo>
                    <a:pt x="942326" y="879812"/>
                  </a:lnTo>
                  <a:lnTo>
                    <a:pt x="439918" y="879812"/>
                  </a:lnTo>
                  <a:lnTo>
                    <a:pt x="439906" y="879812"/>
                  </a:lnTo>
                  <a:cubicBezTo>
                    <a:pt x="196952" y="879812"/>
                    <a:pt x="0" y="682860"/>
                    <a:pt x="0" y="439906"/>
                  </a:cubicBezTo>
                  <a:cubicBezTo>
                    <a:pt x="0" y="212138"/>
                    <a:pt x="173103" y="24799"/>
                    <a:pt x="394928" y="2272"/>
                  </a:cubicBezTo>
                  <a:lnTo>
                    <a:pt x="439905" y="1"/>
                  </a:ln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  <a:effectLst>
              <a:innerShdw blurRad="50800" dist="25400" dir="135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/>
            </a:p>
          </p:txBody>
        </p:sp>
        <p:sp>
          <p:nvSpPr>
            <p:cNvPr id="63" name="矩形 62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>
            <a:xfrm>
              <a:off x="9017550" y="2495408"/>
              <a:ext cx="1443074" cy="213481"/>
            </a:xfrm>
            <a:prstGeom prst="rect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25400" dir="162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>
            <a:xfrm>
              <a:off x="9031343" y="3453732"/>
              <a:ext cx="1443074" cy="213481"/>
            </a:xfrm>
            <a:prstGeom prst="rect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25400" dir="162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>
              <a:spLocks noChangeAspect="1"/>
            </p:cNvSpPr>
            <p:nvPr/>
          </p:nvSpPr>
          <p:spPr>
            <a:xfrm>
              <a:off x="8853061" y="2188526"/>
              <a:ext cx="1772051" cy="1772051"/>
            </a:xfrm>
            <a:prstGeom prst="ellipse">
              <a:avLst/>
            </a:prstGeom>
            <a:noFill/>
            <a:ln w="190500">
              <a:gradFill>
                <a:gsLst>
                  <a:gs pos="0">
                    <a:srgbClr val="FAFBFB"/>
                  </a:gs>
                  <a:gs pos="100000">
                    <a:srgbClr val="D2D5D9"/>
                  </a:gs>
                </a:gsLst>
                <a:lin ang="5400000" scaled="1"/>
              </a:gradFill>
            </a:ln>
            <a:effectLst>
              <a:outerShdw blurRad="1143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/>
            </a:p>
          </p:txBody>
        </p:sp>
        <p:sp>
          <p:nvSpPr>
            <p:cNvPr id="66" name="椭圆 6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>
              <a:spLocks noChangeAspect="1"/>
            </p:cNvSpPr>
            <p:nvPr/>
          </p:nvSpPr>
          <p:spPr>
            <a:xfrm rot="21400420">
              <a:off x="9117193" y="2456544"/>
              <a:ext cx="439834" cy="517728"/>
            </a:xfrm>
            <a:prstGeom prst="ellipse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/>
            </a:p>
          </p:txBody>
        </p:sp>
        <p:sp>
          <p:nvSpPr>
            <p:cNvPr id="67" name="文本框 66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9030124" y="2850749"/>
              <a:ext cx="1467069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029BAB"/>
                  </a:solidFill>
                </a:rPr>
                <a:t>应急执行力</a:t>
              </a:r>
            </a:p>
          </p:txBody>
        </p:sp>
        <p:grpSp>
          <p:nvGrpSpPr>
            <p:cNvPr id="68" name="组合 67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>
              <a:grpSpLocks noChangeAspect="1"/>
            </p:cNvGrpSpPr>
            <p:nvPr/>
          </p:nvGrpSpPr>
          <p:grpSpPr>
            <a:xfrm>
              <a:off x="8420317" y="2929006"/>
              <a:ext cx="250901" cy="279556"/>
              <a:chOff x="5999255" y="3275006"/>
              <a:chExt cx="402656" cy="450303"/>
            </a:xfrm>
            <a:gradFill>
              <a:gsLst>
                <a:gs pos="0">
                  <a:srgbClr val="323369"/>
                </a:gs>
                <a:gs pos="100000">
                  <a:srgbClr val="01B6C9"/>
                </a:gs>
              </a:gsLst>
              <a:lin ang="3600000" scaled="0"/>
            </a:gradFill>
          </p:grpSpPr>
          <p:sp>
            <p:nvSpPr>
              <p:cNvPr id="69" name="Freeform 108"/>
              <p:cNvSpPr>
                <a:spLocks noEditPoints="1"/>
              </p:cNvSpPr>
              <p:nvPr/>
            </p:nvSpPr>
            <p:spPr bwMode="auto">
              <a:xfrm>
                <a:off x="6068389" y="3442234"/>
                <a:ext cx="56988" cy="57923"/>
              </a:xfrm>
              <a:custGeom>
                <a:avLst/>
                <a:gdLst>
                  <a:gd name="T0" fmla="*/ 13 w 26"/>
                  <a:gd name="T1" fmla="*/ 0 h 26"/>
                  <a:gd name="T2" fmla="*/ 0 w 26"/>
                  <a:gd name="T3" fmla="*/ 13 h 26"/>
                  <a:gd name="T4" fmla="*/ 13 w 26"/>
                  <a:gd name="T5" fmla="*/ 26 h 26"/>
                  <a:gd name="T6" fmla="*/ 26 w 26"/>
                  <a:gd name="T7" fmla="*/ 13 h 26"/>
                  <a:gd name="T8" fmla="*/ 13 w 26"/>
                  <a:gd name="T9" fmla="*/ 0 h 26"/>
                  <a:gd name="T10" fmla="*/ 13 w 26"/>
                  <a:gd name="T11" fmla="*/ 23 h 26"/>
                  <a:gd name="T12" fmla="*/ 3 w 26"/>
                  <a:gd name="T13" fmla="*/ 13 h 26"/>
                  <a:gd name="T14" fmla="*/ 13 w 26"/>
                  <a:gd name="T15" fmla="*/ 3 h 26"/>
                  <a:gd name="T16" fmla="*/ 23 w 26"/>
                  <a:gd name="T17" fmla="*/ 13 h 26"/>
                  <a:gd name="T18" fmla="*/ 13 w 26"/>
                  <a:gd name="T19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26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ubicBezTo>
                      <a:pt x="20" y="26"/>
                      <a:pt x="26" y="20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lose/>
                    <a:moveTo>
                      <a:pt x="13" y="23"/>
                    </a:moveTo>
                    <a:cubicBezTo>
                      <a:pt x="8" y="23"/>
                      <a:pt x="3" y="18"/>
                      <a:pt x="3" y="13"/>
                    </a:cubicBezTo>
                    <a:cubicBezTo>
                      <a:pt x="3" y="7"/>
                      <a:pt x="8" y="3"/>
                      <a:pt x="13" y="3"/>
                    </a:cubicBezTo>
                    <a:cubicBezTo>
                      <a:pt x="19" y="3"/>
                      <a:pt x="23" y="7"/>
                      <a:pt x="23" y="13"/>
                    </a:cubicBezTo>
                    <a:cubicBezTo>
                      <a:pt x="23" y="18"/>
                      <a:pt x="19" y="23"/>
                      <a:pt x="1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109"/>
              <p:cNvSpPr>
                <a:spLocks noEditPoints="1"/>
              </p:cNvSpPr>
              <p:nvPr/>
            </p:nvSpPr>
            <p:spPr bwMode="auto">
              <a:xfrm>
                <a:off x="6196380" y="3404865"/>
                <a:ext cx="48580" cy="48580"/>
              </a:xfrm>
              <a:custGeom>
                <a:avLst/>
                <a:gdLst>
                  <a:gd name="T0" fmla="*/ 11 w 22"/>
                  <a:gd name="T1" fmla="*/ 0 h 22"/>
                  <a:gd name="T2" fmla="*/ 0 w 22"/>
                  <a:gd name="T3" fmla="*/ 11 h 22"/>
                  <a:gd name="T4" fmla="*/ 11 w 22"/>
                  <a:gd name="T5" fmla="*/ 22 h 22"/>
                  <a:gd name="T6" fmla="*/ 22 w 22"/>
                  <a:gd name="T7" fmla="*/ 11 h 22"/>
                  <a:gd name="T8" fmla="*/ 11 w 22"/>
                  <a:gd name="T9" fmla="*/ 0 h 22"/>
                  <a:gd name="T10" fmla="*/ 11 w 22"/>
                  <a:gd name="T11" fmla="*/ 17 h 22"/>
                  <a:gd name="T12" fmla="*/ 5 w 22"/>
                  <a:gd name="T13" fmla="*/ 11 h 22"/>
                  <a:gd name="T14" fmla="*/ 11 w 22"/>
                  <a:gd name="T15" fmla="*/ 5 h 22"/>
                  <a:gd name="T16" fmla="*/ 17 w 22"/>
                  <a:gd name="T17" fmla="*/ 11 h 22"/>
                  <a:gd name="T18" fmla="*/ 11 w 22"/>
                  <a:gd name="T19" fmla="*/ 1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22">
                    <a:moveTo>
                      <a:pt x="11" y="0"/>
                    </a:move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17" y="22"/>
                      <a:pt x="22" y="17"/>
                      <a:pt x="22" y="11"/>
                    </a:cubicBezTo>
                    <a:cubicBezTo>
                      <a:pt x="22" y="5"/>
                      <a:pt x="17" y="0"/>
                      <a:pt x="11" y="0"/>
                    </a:cubicBezTo>
                    <a:close/>
                    <a:moveTo>
                      <a:pt x="11" y="17"/>
                    </a:moveTo>
                    <a:cubicBezTo>
                      <a:pt x="8" y="17"/>
                      <a:pt x="5" y="14"/>
                      <a:pt x="5" y="11"/>
                    </a:cubicBezTo>
                    <a:cubicBezTo>
                      <a:pt x="5" y="8"/>
                      <a:pt x="8" y="5"/>
                      <a:pt x="11" y="5"/>
                    </a:cubicBezTo>
                    <a:cubicBezTo>
                      <a:pt x="14" y="5"/>
                      <a:pt x="17" y="8"/>
                      <a:pt x="17" y="11"/>
                    </a:cubicBezTo>
                    <a:cubicBezTo>
                      <a:pt x="17" y="14"/>
                      <a:pt x="14" y="17"/>
                      <a:pt x="1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110"/>
              <p:cNvSpPr>
                <a:spLocks noEditPoints="1"/>
              </p:cNvSpPr>
              <p:nvPr/>
            </p:nvSpPr>
            <p:spPr bwMode="auto">
              <a:xfrm>
                <a:off x="6081468" y="3456248"/>
                <a:ext cx="30830" cy="30830"/>
              </a:xfrm>
              <a:custGeom>
                <a:avLst/>
                <a:gdLst>
                  <a:gd name="T0" fmla="*/ 7 w 14"/>
                  <a:gd name="T1" fmla="*/ 0 h 14"/>
                  <a:gd name="T2" fmla="*/ 0 w 14"/>
                  <a:gd name="T3" fmla="*/ 7 h 14"/>
                  <a:gd name="T4" fmla="*/ 7 w 14"/>
                  <a:gd name="T5" fmla="*/ 14 h 14"/>
                  <a:gd name="T6" fmla="*/ 14 w 14"/>
                  <a:gd name="T7" fmla="*/ 7 h 14"/>
                  <a:gd name="T8" fmla="*/ 7 w 14"/>
                  <a:gd name="T9" fmla="*/ 0 h 14"/>
                  <a:gd name="T10" fmla="*/ 7 w 14"/>
                  <a:gd name="T11" fmla="*/ 10 h 14"/>
                  <a:gd name="T12" fmla="*/ 4 w 14"/>
                  <a:gd name="T13" fmla="*/ 7 h 14"/>
                  <a:gd name="T14" fmla="*/ 7 w 14"/>
                  <a:gd name="T15" fmla="*/ 3 h 14"/>
                  <a:gd name="T16" fmla="*/ 11 w 14"/>
                  <a:gd name="T17" fmla="*/ 7 h 14"/>
                  <a:gd name="T18" fmla="*/ 7 w 14"/>
                  <a:gd name="T1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1" y="14"/>
                      <a:pt x="14" y="11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  <a:moveTo>
                      <a:pt x="7" y="10"/>
                    </a:moveTo>
                    <a:cubicBezTo>
                      <a:pt x="5" y="10"/>
                      <a:pt x="4" y="9"/>
                      <a:pt x="4" y="7"/>
                    </a:cubicBezTo>
                    <a:cubicBezTo>
                      <a:pt x="4" y="5"/>
                      <a:pt x="5" y="3"/>
                      <a:pt x="7" y="3"/>
                    </a:cubicBezTo>
                    <a:cubicBezTo>
                      <a:pt x="9" y="3"/>
                      <a:pt x="11" y="5"/>
                      <a:pt x="11" y="7"/>
                    </a:cubicBezTo>
                    <a:cubicBezTo>
                      <a:pt x="11" y="9"/>
                      <a:pt x="9" y="10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111"/>
              <p:cNvSpPr>
                <a:spLocks noEditPoints="1"/>
              </p:cNvSpPr>
              <p:nvPr/>
            </p:nvSpPr>
            <p:spPr bwMode="auto">
              <a:xfrm>
                <a:off x="6172089" y="3380574"/>
                <a:ext cx="97161" cy="97161"/>
              </a:xfrm>
              <a:custGeom>
                <a:avLst/>
                <a:gdLst>
                  <a:gd name="T0" fmla="*/ 22 w 44"/>
                  <a:gd name="T1" fmla="*/ 0 h 44"/>
                  <a:gd name="T2" fmla="*/ 0 w 44"/>
                  <a:gd name="T3" fmla="*/ 22 h 44"/>
                  <a:gd name="T4" fmla="*/ 22 w 44"/>
                  <a:gd name="T5" fmla="*/ 44 h 44"/>
                  <a:gd name="T6" fmla="*/ 44 w 44"/>
                  <a:gd name="T7" fmla="*/ 22 h 44"/>
                  <a:gd name="T8" fmla="*/ 22 w 44"/>
                  <a:gd name="T9" fmla="*/ 0 h 44"/>
                  <a:gd name="T10" fmla="*/ 22 w 44"/>
                  <a:gd name="T11" fmla="*/ 39 h 44"/>
                  <a:gd name="T12" fmla="*/ 5 w 44"/>
                  <a:gd name="T13" fmla="*/ 22 h 44"/>
                  <a:gd name="T14" fmla="*/ 22 w 44"/>
                  <a:gd name="T15" fmla="*/ 6 h 44"/>
                  <a:gd name="T16" fmla="*/ 39 w 44"/>
                  <a:gd name="T17" fmla="*/ 22 h 44"/>
                  <a:gd name="T18" fmla="*/ 22 w 44"/>
                  <a:gd name="T19" fmla="*/ 3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cubicBezTo>
                      <a:pt x="10" y="0"/>
                      <a:pt x="0" y="10"/>
                      <a:pt x="0" y="22"/>
                    </a:cubicBezTo>
                    <a:cubicBezTo>
                      <a:pt x="0" y="34"/>
                      <a:pt x="10" y="44"/>
                      <a:pt x="22" y="44"/>
                    </a:cubicBezTo>
                    <a:cubicBezTo>
                      <a:pt x="34" y="44"/>
                      <a:pt x="44" y="34"/>
                      <a:pt x="44" y="22"/>
                    </a:cubicBezTo>
                    <a:cubicBezTo>
                      <a:pt x="44" y="10"/>
                      <a:pt x="34" y="0"/>
                      <a:pt x="22" y="0"/>
                    </a:cubicBezTo>
                    <a:close/>
                    <a:moveTo>
                      <a:pt x="22" y="39"/>
                    </a:moveTo>
                    <a:cubicBezTo>
                      <a:pt x="13" y="39"/>
                      <a:pt x="5" y="31"/>
                      <a:pt x="5" y="22"/>
                    </a:cubicBezTo>
                    <a:cubicBezTo>
                      <a:pt x="5" y="13"/>
                      <a:pt x="13" y="6"/>
                      <a:pt x="22" y="6"/>
                    </a:cubicBezTo>
                    <a:cubicBezTo>
                      <a:pt x="31" y="6"/>
                      <a:pt x="39" y="13"/>
                      <a:pt x="39" y="22"/>
                    </a:cubicBezTo>
                    <a:cubicBezTo>
                      <a:pt x="39" y="31"/>
                      <a:pt x="31" y="39"/>
                      <a:pt x="2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112"/>
              <p:cNvSpPr>
                <a:spLocks noEditPoints="1"/>
              </p:cNvSpPr>
              <p:nvPr/>
            </p:nvSpPr>
            <p:spPr bwMode="auto">
              <a:xfrm>
                <a:off x="5999255" y="3275006"/>
                <a:ext cx="402656" cy="450303"/>
              </a:xfrm>
              <a:custGeom>
                <a:avLst/>
                <a:gdLst>
                  <a:gd name="T0" fmla="*/ 157 w 182"/>
                  <a:gd name="T1" fmla="*/ 96 h 204"/>
                  <a:gd name="T2" fmla="*/ 153 w 182"/>
                  <a:gd name="T3" fmla="*/ 48 h 204"/>
                  <a:gd name="T4" fmla="*/ 78 w 182"/>
                  <a:gd name="T5" fmla="*/ 0 h 204"/>
                  <a:gd name="T6" fmla="*/ 1 w 182"/>
                  <a:gd name="T7" fmla="*/ 79 h 204"/>
                  <a:gd name="T8" fmla="*/ 0 w 182"/>
                  <a:gd name="T9" fmla="*/ 204 h 204"/>
                  <a:gd name="T10" fmla="*/ 113 w 182"/>
                  <a:gd name="T11" fmla="*/ 176 h 204"/>
                  <a:gd name="T12" fmla="*/ 147 w 182"/>
                  <a:gd name="T13" fmla="*/ 176 h 204"/>
                  <a:gd name="T14" fmla="*/ 147 w 182"/>
                  <a:gd name="T15" fmla="*/ 176 h 204"/>
                  <a:gd name="T16" fmla="*/ 156 w 182"/>
                  <a:gd name="T17" fmla="*/ 151 h 204"/>
                  <a:gd name="T18" fmla="*/ 146 w 182"/>
                  <a:gd name="T19" fmla="*/ 145 h 204"/>
                  <a:gd name="T20" fmla="*/ 156 w 182"/>
                  <a:gd name="T21" fmla="*/ 140 h 204"/>
                  <a:gd name="T22" fmla="*/ 155 w 182"/>
                  <a:gd name="T23" fmla="*/ 138 h 204"/>
                  <a:gd name="T24" fmla="*/ 170 w 182"/>
                  <a:gd name="T25" fmla="*/ 111 h 204"/>
                  <a:gd name="T26" fmla="*/ 62 w 182"/>
                  <a:gd name="T27" fmla="*/ 93 h 204"/>
                  <a:gd name="T28" fmla="*/ 62 w 182"/>
                  <a:gd name="T29" fmla="*/ 102 h 204"/>
                  <a:gd name="T30" fmla="*/ 54 w 182"/>
                  <a:gd name="T31" fmla="*/ 105 h 204"/>
                  <a:gd name="T32" fmla="*/ 48 w 182"/>
                  <a:gd name="T33" fmla="*/ 110 h 204"/>
                  <a:gd name="T34" fmla="*/ 40 w 182"/>
                  <a:gd name="T35" fmla="*/ 107 h 204"/>
                  <a:gd name="T36" fmla="*/ 32 w 182"/>
                  <a:gd name="T37" fmla="*/ 107 h 204"/>
                  <a:gd name="T38" fmla="*/ 28 w 182"/>
                  <a:gd name="T39" fmla="*/ 99 h 204"/>
                  <a:gd name="T40" fmla="*/ 22 w 182"/>
                  <a:gd name="T41" fmla="*/ 93 h 204"/>
                  <a:gd name="T42" fmla="*/ 26 w 182"/>
                  <a:gd name="T43" fmla="*/ 85 h 204"/>
                  <a:gd name="T44" fmla="*/ 26 w 182"/>
                  <a:gd name="T45" fmla="*/ 76 h 204"/>
                  <a:gd name="T46" fmla="*/ 34 w 182"/>
                  <a:gd name="T47" fmla="*/ 73 h 204"/>
                  <a:gd name="T48" fmla="*/ 40 w 182"/>
                  <a:gd name="T49" fmla="*/ 68 h 204"/>
                  <a:gd name="T50" fmla="*/ 48 w 182"/>
                  <a:gd name="T51" fmla="*/ 71 h 204"/>
                  <a:gd name="T52" fmla="*/ 57 w 182"/>
                  <a:gd name="T53" fmla="*/ 71 h 204"/>
                  <a:gd name="T54" fmla="*/ 60 w 182"/>
                  <a:gd name="T55" fmla="*/ 79 h 204"/>
                  <a:gd name="T56" fmla="*/ 66 w 182"/>
                  <a:gd name="T57" fmla="*/ 85 h 204"/>
                  <a:gd name="T58" fmla="*/ 136 w 182"/>
                  <a:gd name="T59" fmla="*/ 77 h 204"/>
                  <a:gd name="T60" fmla="*/ 126 w 182"/>
                  <a:gd name="T61" fmla="*/ 87 h 204"/>
                  <a:gd name="T62" fmla="*/ 121 w 182"/>
                  <a:gd name="T63" fmla="*/ 100 h 204"/>
                  <a:gd name="T64" fmla="*/ 107 w 182"/>
                  <a:gd name="T65" fmla="*/ 100 h 204"/>
                  <a:gd name="T66" fmla="*/ 94 w 182"/>
                  <a:gd name="T67" fmla="*/ 105 h 204"/>
                  <a:gd name="T68" fmla="*/ 83 w 182"/>
                  <a:gd name="T69" fmla="*/ 96 h 204"/>
                  <a:gd name="T70" fmla="*/ 70 w 182"/>
                  <a:gd name="T71" fmla="*/ 91 h 204"/>
                  <a:gd name="T72" fmla="*/ 70 w 182"/>
                  <a:gd name="T73" fmla="*/ 77 h 204"/>
                  <a:gd name="T74" fmla="*/ 64 w 182"/>
                  <a:gd name="T75" fmla="*/ 64 h 204"/>
                  <a:gd name="T76" fmla="*/ 74 w 182"/>
                  <a:gd name="T77" fmla="*/ 53 h 204"/>
                  <a:gd name="T78" fmla="*/ 79 w 182"/>
                  <a:gd name="T79" fmla="*/ 40 h 204"/>
                  <a:gd name="T80" fmla="*/ 94 w 182"/>
                  <a:gd name="T81" fmla="*/ 40 h 204"/>
                  <a:gd name="T82" fmla="*/ 107 w 182"/>
                  <a:gd name="T83" fmla="*/ 35 h 204"/>
                  <a:gd name="T84" fmla="*/ 117 w 182"/>
                  <a:gd name="T85" fmla="*/ 44 h 204"/>
                  <a:gd name="T86" fmla="*/ 130 w 182"/>
                  <a:gd name="T87" fmla="*/ 49 h 204"/>
                  <a:gd name="T88" fmla="*/ 130 w 182"/>
                  <a:gd name="T89" fmla="*/ 64 h 204"/>
                  <a:gd name="T90" fmla="*/ 136 w 182"/>
                  <a:gd name="T91" fmla="*/ 77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2" h="204">
                    <a:moveTo>
                      <a:pt x="170" y="111"/>
                    </a:moveTo>
                    <a:cubicBezTo>
                      <a:pt x="166" y="107"/>
                      <a:pt x="160" y="102"/>
                      <a:pt x="157" y="96"/>
                    </a:cubicBezTo>
                    <a:cubicBezTo>
                      <a:pt x="153" y="87"/>
                      <a:pt x="158" y="79"/>
                      <a:pt x="157" y="70"/>
                    </a:cubicBezTo>
                    <a:cubicBezTo>
                      <a:pt x="157" y="63"/>
                      <a:pt x="155" y="54"/>
                      <a:pt x="153" y="48"/>
                    </a:cubicBezTo>
                    <a:cubicBezTo>
                      <a:pt x="149" y="37"/>
                      <a:pt x="142" y="28"/>
                      <a:pt x="133" y="21"/>
                    </a:cubicBezTo>
                    <a:cubicBezTo>
                      <a:pt x="119" y="8"/>
                      <a:pt x="100" y="0"/>
                      <a:pt x="78" y="0"/>
                    </a:cubicBezTo>
                    <a:cubicBezTo>
                      <a:pt x="35" y="0"/>
                      <a:pt x="0" y="32"/>
                      <a:pt x="0" y="71"/>
                    </a:cubicBezTo>
                    <a:cubicBezTo>
                      <a:pt x="0" y="74"/>
                      <a:pt x="0" y="77"/>
                      <a:pt x="1" y="79"/>
                    </a:cubicBezTo>
                    <a:cubicBezTo>
                      <a:pt x="1" y="96"/>
                      <a:pt x="6" y="117"/>
                      <a:pt x="22" y="139"/>
                    </a:cubicBezTo>
                    <a:cubicBezTo>
                      <a:pt x="22" y="139"/>
                      <a:pt x="43" y="182"/>
                      <a:pt x="0" y="204"/>
                    </a:cubicBezTo>
                    <a:cubicBezTo>
                      <a:pt x="95" y="204"/>
                      <a:pt x="95" y="204"/>
                      <a:pt x="95" y="204"/>
                    </a:cubicBezTo>
                    <a:cubicBezTo>
                      <a:pt x="95" y="204"/>
                      <a:pt x="102" y="176"/>
                      <a:pt x="113" y="176"/>
                    </a:cubicBezTo>
                    <a:cubicBezTo>
                      <a:pt x="123" y="176"/>
                      <a:pt x="133" y="177"/>
                      <a:pt x="142" y="176"/>
                    </a:cubicBezTo>
                    <a:cubicBezTo>
                      <a:pt x="144" y="177"/>
                      <a:pt x="146" y="176"/>
                      <a:pt x="147" y="176"/>
                    </a:cubicBezTo>
                    <a:cubicBezTo>
                      <a:pt x="147" y="176"/>
                      <a:pt x="147" y="176"/>
                      <a:pt x="147" y="176"/>
                    </a:cubicBezTo>
                    <a:cubicBezTo>
                      <a:pt x="147" y="176"/>
                      <a:pt x="147" y="176"/>
                      <a:pt x="147" y="176"/>
                    </a:cubicBezTo>
                    <a:cubicBezTo>
                      <a:pt x="154" y="173"/>
                      <a:pt x="149" y="157"/>
                      <a:pt x="149" y="157"/>
                    </a:cubicBezTo>
                    <a:cubicBezTo>
                      <a:pt x="153" y="155"/>
                      <a:pt x="156" y="153"/>
                      <a:pt x="156" y="151"/>
                    </a:cubicBezTo>
                    <a:cubicBezTo>
                      <a:pt x="156" y="150"/>
                      <a:pt x="156" y="150"/>
                      <a:pt x="156" y="150"/>
                    </a:cubicBezTo>
                    <a:cubicBezTo>
                      <a:pt x="156" y="148"/>
                      <a:pt x="152" y="146"/>
                      <a:pt x="146" y="145"/>
                    </a:cubicBezTo>
                    <a:cubicBezTo>
                      <a:pt x="149" y="145"/>
                      <a:pt x="149" y="145"/>
                      <a:pt x="149" y="145"/>
                    </a:cubicBezTo>
                    <a:cubicBezTo>
                      <a:pt x="153" y="145"/>
                      <a:pt x="156" y="143"/>
                      <a:pt x="156" y="140"/>
                    </a:cubicBezTo>
                    <a:cubicBezTo>
                      <a:pt x="156" y="140"/>
                      <a:pt x="156" y="140"/>
                      <a:pt x="156" y="140"/>
                    </a:cubicBezTo>
                    <a:cubicBezTo>
                      <a:pt x="156" y="139"/>
                      <a:pt x="156" y="138"/>
                      <a:pt x="155" y="138"/>
                    </a:cubicBezTo>
                    <a:cubicBezTo>
                      <a:pt x="156" y="135"/>
                      <a:pt x="159" y="121"/>
                      <a:pt x="160" y="121"/>
                    </a:cubicBezTo>
                    <a:cubicBezTo>
                      <a:pt x="182" y="119"/>
                      <a:pt x="170" y="111"/>
                      <a:pt x="170" y="111"/>
                    </a:cubicBezTo>
                    <a:close/>
                    <a:moveTo>
                      <a:pt x="66" y="93"/>
                    </a:moveTo>
                    <a:cubicBezTo>
                      <a:pt x="62" y="93"/>
                      <a:pt x="62" y="93"/>
                      <a:pt x="62" y="93"/>
                    </a:cubicBezTo>
                    <a:cubicBezTo>
                      <a:pt x="62" y="95"/>
                      <a:pt x="61" y="97"/>
                      <a:pt x="60" y="99"/>
                    </a:cubicBezTo>
                    <a:cubicBezTo>
                      <a:pt x="62" y="102"/>
                      <a:pt x="62" y="102"/>
                      <a:pt x="62" y="102"/>
                    </a:cubicBezTo>
                    <a:cubicBezTo>
                      <a:pt x="57" y="107"/>
                      <a:pt x="57" y="107"/>
                      <a:pt x="57" y="107"/>
                    </a:cubicBezTo>
                    <a:cubicBezTo>
                      <a:pt x="54" y="105"/>
                      <a:pt x="54" y="105"/>
                      <a:pt x="54" y="105"/>
                    </a:cubicBezTo>
                    <a:cubicBezTo>
                      <a:pt x="52" y="106"/>
                      <a:pt x="50" y="107"/>
                      <a:pt x="48" y="107"/>
                    </a:cubicBezTo>
                    <a:cubicBezTo>
                      <a:pt x="48" y="110"/>
                      <a:pt x="48" y="110"/>
                      <a:pt x="48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07"/>
                      <a:pt x="40" y="107"/>
                      <a:pt x="40" y="107"/>
                    </a:cubicBezTo>
                    <a:cubicBezTo>
                      <a:pt x="38" y="107"/>
                      <a:pt x="36" y="106"/>
                      <a:pt x="34" y="105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6" y="102"/>
                      <a:pt x="26" y="102"/>
                      <a:pt x="26" y="102"/>
                    </a:cubicBezTo>
                    <a:cubicBezTo>
                      <a:pt x="28" y="99"/>
                      <a:pt x="28" y="99"/>
                      <a:pt x="28" y="99"/>
                    </a:cubicBezTo>
                    <a:cubicBezTo>
                      <a:pt x="27" y="97"/>
                      <a:pt x="26" y="95"/>
                      <a:pt x="26" y="93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22" y="85"/>
                      <a:pt x="22" y="85"/>
                      <a:pt x="22" y="85"/>
                    </a:cubicBezTo>
                    <a:cubicBezTo>
                      <a:pt x="26" y="85"/>
                      <a:pt x="26" y="85"/>
                      <a:pt x="26" y="85"/>
                    </a:cubicBezTo>
                    <a:cubicBezTo>
                      <a:pt x="26" y="83"/>
                      <a:pt x="27" y="81"/>
                      <a:pt x="28" y="79"/>
                    </a:cubicBezTo>
                    <a:cubicBezTo>
                      <a:pt x="26" y="76"/>
                      <a:pt x="26" y="76"/>
                      <a:pt x="26" y="76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6" y="72"/>
                      <a:pt x="38" y="71"/>
                      <a:pt x="40" y="71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8" y="68"/>
                      <a:pt x="48" y="68"/>
                      <a:pt x="48" y="68"/>
                    </a:cubicBezTo>
                    <a:cubicBezTo>
                      <a:pt x="48" y="71"/>
                      <a:pt x="48" y="71"/>
                      <a:pt x="48" y="71"/>
                    </a:cubicBezTo>
                    <a:cubicBezTo>
                      <a:pt x="50" y="71"/>
                      <a:pt x="52" y="72"/>
                      <a:pt x="54" y="73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3" y="76"/>
                      <a:pt x="63" y="76"/>
                      <a:pt x="63" y="76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61" y="81"/>
                      <a:pt x="62" y="83"/>
                      <a:pt x="63" y="85"/>
                    </a:cubicBezTo>
                    <a:cubicBezTo>
                      <a:pt x="66" y="85"/>
                      <a:pt x="66" y="85"/>
                      <a:pt x="66" y="85"/>
                    </a:cubicBezTo>
                    <a:lnTo>
                      <a:pt x="66" y="93"/>
                    </a:lnTo>
                    <a:close/>
                    <a:moveTo>
                      <a:pt x="136" y="77"/>
                    </a:moveTo>
                    <a:cubicBezTo>
                      <a:pt x="130" y="77"/>
                      <a:pt x="130" y="77"/>
                      <a:pt x="130" y="77"/>
                    </a:cubicBezTo>
                    <a:cubicBezTo>
                      <a:pt x="129" y="80"/>
                      <a:pt x="128" y="84"/>
                      <a:pt x="126" y="87"/>
                    </a:cubicBezTo>
                    <a:cubicBezTo>
                      <a:pt x="130" y="91"/>
                      <a:pt x="130" y="91"/>
                      <a:pt x="130" y="91"/>
                    </a:cubicBezTo>
                    <a:cubicBezTo>
                      <a:pt x="121" y="100"/>
                      <a:pt x="121" y="100"/>
                      <a:pt x="121" y="100"/>
                    </a:cubicBezTo>
                    <a:cubicBezTo>
                      <a:pt x="117" y="96"/>
                      <a:pt x="117" y="96"/>
                      <a:pt x="117" y="96"/>
                    </a:cubicBezTo>
                    <a:cubicBezTo>
                      <a:pt x="114" y="98"/>
                      <a:pt x="110" y="99"/>
                      <a:pt x="107" y="100"/>
                    </a:cubicBezTo>
                    <a:cubicBezTo>
                      <a:pt x="107" y="105"/>
                      <a:pt x="107" y="105"/>
                      <a:pt x="107" y="105"/>
                    </a:cubicBezTo>
                    <a:cubicBezTo>
                      <a:pt x="94" y="105"/>
                      <a:pt x="94" y="105"/>
                      <a:pt x="94" y="105"/>
                    </a:cubicBezTo>
                    <a:cubicBezTo>
                      <a:pt x="94" y="100"/>
                      <a:pt x="94" y="100"/>
                      <a:pt x="94" y="100"/>
                    </a:cubicBezTo>
                    <a:cubicBezTo>
                      <a:pt x="90" y="100"/>
                      <a:pt x="86" y="98"/>
                      <a:pt x="83" y="96"/>
                    </a:cubicBezTo>
                    <a:cubicBezTo>
                      <a:pt x="79" y="100"/>
                      <a:pt x="79" y="100"/>
                      <a:pt x="79" y="100"/>
                    </a:cubicBezTo>
                    <a:cubicBezTo>
                      <a:pt x="70" y="91"/>
                      <a:pt x="70" y="91"/>
                      <a:pt x="70" y="91"/>
                    </a:cubicBezTo>
                    <a:cubicBezTo>
                      <a:pt x="74" y="87"/>
                      <a:pt x="74" y="87"/>
                      <a:pt x="74" y="87"/>
                    </a:cubicBezTo>
                    <a:cubicBezTo>
                      <a:pt x="72" y="84"/>
                      <a:pt x="71" y="81"/>
                      <a:pt x="70" y="77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70" y="64"/>
                      <a:pt x="70" y="64"/>
                      <a:pt x="70" y="64"/>
                    </a:cubicBezTo>
                    <a:cubicBezTo>
                      <a:pt x="70" y="60"/>
                      <a:pt x="72" y="56"/>
                      <a:pt x="74" y="53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79" y="40"/>
                      <a:pt x="79" y="40"/>
                      <a:pt x="79" y="40"/>
                    </a:cubicBezTo>
                    <a:cubicBezTo>
                      <a:pt x="83" y="44"/>
                      <a:pt x="83" y="44"/>
                      <a:pt x="83" y="44"/>
                    </a:cubicBezTo>
                    <a:cubicBezTo>
                      <a:pt x="86" y="42"/>
                      <a:pt x="90" y="41"/>
                      <a:pt x="94" y="40"/>
                    </a:cubicBezTo>
                    <a:cubicBezTo>
                      <a:pt x="94" y="35"/>
                      <a:pt x="94" y="35"/>
                      <a:pt x="94" y="35"/>
                    </a:cubicBezTo>
                    <a:cubicBezTo>
                      <a:pt x="107" y="35"/>
                      <a:pt x="107" y="35"/>
                      <a:pt x="107" y="35"/>
                    </a:cubicBezTo>
                    <a:cubicBezTo>
                      <a:pt x="107" y="40"/>
                      <a:pt x="107" y="40"/>
                      <a:pt x="107" y="40"/>
                    </a:cubicBezTo>
                    <a:cubicBezTo>
                      <a:pt x="110" y="41"/>
                      <a:pt x="114" y="42"/>
                      <a:pt x="117" y="44"/>
                    </a:cubicBezTo>
                    <a:cubicBezTo>
                      <a:pt x="121" y="40"/>
                      <a:pt x="121" y="40"/>
                      <a:pt x="121" y="40"/>
                    </a:cubicBezTo>
                    <a:cubicBezTo>
                      <a:pt x="130" y="49"/>
                      <a:pt x="130" y="49"/>
                      <a:pt x="130" y="49"/>
                    </a:cubicBezTo>
                    <a:cubicBezTo>
                      <a:pt x="126" y="53"/>
                      <a:pt x="126" y="53"/>
                      <a:pt x="126" y="53"/>
                    </a:cubicBezTo>
                    <a:cubicBezTo>
                      <a:pt x="128" y="57"/>
                      <a:pt x="130" y="60"/>
                      <a:pt x="130" y="64"/>
                    </a:cubicBezTo>
                    <a:cubicBezTo>
                      <a:pt x="136" y="64"/>
                      <a:pt x="136" y="64"/>
                      <a:pt x="136" y="64"/>
                    </a:cubicBezTo>
                    <a:lnTo>
                      <a:pt x="136" y="77"/>
                    </a:lnTo>
                    <a:close/>
                  </a:path>
                </a:pathLst>
              </a:custGeom>
              <a:solidFill>
                <a:srgbClr val="029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4" name="文本框 73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<p:cNvSpPr txBox="1"/>
          <p:nvPr/>
        </p:nvSpPr>
        <p:spPr>
          <a:xfrm>
            <a:off x="1425798" y="4585124"/>
            <a:ext cx="2715472" cy="20867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有效的可行性战略需要系统缜密的执行力管理推动，使战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略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X </a:t>
            </a:r>
            <a:r>
              <a:rPr lang="en-US" altLang="zh-CN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X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X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旗舰店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https://liangliangtuwen.tmall.com</a:t>
            </a:r>
          </a:p>
          <a:p>
            <a:pPr>
              <a:lnSpc>
                <a:spcPct val="120000"/>
              </a:lnSpc>
              <a:defRPr/>
            </a:pP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文本框 74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<p:cNvSpPr txBox="1"/>
          <p:nvPr/>
        </p:nvSpPr>
        <p:spPr>
          <a:xfrm>
            <a:off x="5084629" y="4215792"/>
            <a:ext cx="2776261" cy="17912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en-US" altLang="zh-CN" sz="2400" dirty="0">
              <a:gradFill>
                <a:gsLst>
                  <a:gs pos="0">
                    <a:srgbClr val="323369"/>
                  </a:gs>
                  <a:gs pos="100000">
                    <a:srgbClr val="01B6C9"/>
                  </a:gs>
                </a:gsLst>
                <a:lin ang="3600000" scaled="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有了战略的大方向指导，便需要严格规范的制度严密推行，从而调动成员的积极性和主观能动性。</a:t>
            </a:r>
          </a:p>
        </p:txBody>
      </p:sp>
      <p:sp>
        <p:nvSpPr>
          <p:cNvPr id="76" name="文本框 7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<p:cNvSpPr txBox="1"/>
          <p:nvPr/>
        </p:nvSpPr>
        <p:spPr>
          <a:xfrm>
            <a:off x="8463395" y="4585124"/>
            <a:ext cx="2732295" cy="17543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具体到项目的实际推行过程中，或多或少会遇到问题或随机性危机，除了防范于未然外，临场应变能力同样有效的把握大局稳定进行。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4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4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de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4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ecel="4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28574" y="1345881"/>
            <a:ext cx="4355170" cy="4355170"/>
            <a:chOff x="3928574" y="1345881"/>
            <a:chExt cx="4355170" cy="4355170"/>
          </a:xfrm>
        </p:grpSpPr>
        <p:sp>
          <p:nvSpPr>
            <p:cNvPr id="13" name="椭圆 12"/>
            <p:cNvSpPr/>
            <p:nvPr/>
          </p:nvSpPr>
          <p:spPr>
            <a:xfrm>
              <a:off x="3928574" y="1345881"/>
              <a:ext cx="4355170" cy="435517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838200" dir="2700000" sx="90000" sy="90000" algn="tl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228452" y="1633785"/>
              <a:ext cx="3779359" cy="3779359"/>
            </a:xfrm>
            <a:prstGeom prst="ellipse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flipV="1">
            <a:off x="8897468" y="5627341"/>
            <a:ext cx="105358" cy="1053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rgbClr val="C7C7C7"/>
              </a:gs>
            </a:gsLst>
            <a:lin ang="13500000" scaled="1"/>
            <a:tileRect/>
          </a:gradFill>
          <a:ln w="9525">
            <a:solidFill>
              <a:schemeClr val="bg1"/>
            </a:solidFill>
          </a:ln>
          <a:effectLst>
            <a:outerShdw blurRad="419100" dist="190500" dir="2700000" sx="90000" sy="90000" algn="tl" rotWithShape="0">
              <a:schemeClr val="tx1"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469661" y="3103419"/>
            <a:ext cx="537402" cy="537402"/>
            <a:chOff x="1534158" y="3352646"/>
            <a:chExt cx="375920" cy="375920"/>
          </a:xfrm>
        </p:grpSpPr>
        <p:sp>
          <p:nvSpPr>
            <p:cNvPr id="6" name="椭圆 5"/>
            <p:cNvSpPr/>
            <p:nvPr/>
          </p:nvSpPr>
          <p:spPr>
            <a:xfrm>
              <a:off x="1534158" y="3352646"/>
              <a:ext cx="375920" cy="37592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3810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6200000">
              <a:off x="1633052" y="3472583"/>
              <a:ext cx="157811" cy="136044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140758" y="3103419"/>
            <a:ext cx="537402" cy="537402"/>
            <a:chOff x="10302240" y="3352646"/>
            <a:chExt cx="375920" cy="375920"/>
          </a:xfrm>
        </p:grpSpPr>
        <p:sp>
          <p:nvSpPr>
            <p:cNvPr id="9" name="椭圆 8"/>
            <p:cNvSpPr/>
            <p:nvPr/>
          </p:nvSpPr>
          <p:spPr>
            <a:xfrm>
              <a:off x="10302240" y="3352646"/>
              <a:ext cx="375920" cy="37592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3810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5400000" flipH="1">
              <a:off x="10441775" y="3472584"/>
              <a:ext cx="157811" cy="136044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1" name="椭圆 10"/>
          <p:cNvSpPr>
            <a:spLocks noChangeAspect="1"/>
          </p:cNvSpPr>
          <p:nvPr/>
        </p:nvSpPr>
        <p:spPr>
          <a:xfrm>
            <a:off x="3709207" y="1150460"/>
            <a:ext cx="4793904" cy="4793904"/>
          </a:xfrm>
          <a:prstGeom prst="ellipse">
            <a:avLst/>
          </a:prstGeom>
          <a:noFill/>
          <a:ln w="19050">
            <a:solidFill>
              <a:srgbClr val="029BA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196230" y="925197"/>
            <a:ext cx="1193436" cy="1193436"/>
            <a:chOff x="7196230" y="925197"/>
            <a:chExt cx="1193436" cy="1193436"/>
          </a:xfrm>
        </p:grpSpPr>
        <p:sp>
          <p:nvSpPr>
            <p:cNvPr id="15" name="椭圆 14"/>
            <p:cNvSpPr/>
            <p:nvPr/>
          </p:nvSpPr>
          <p:spPr>
            <a:xfrm>
              <a:off x="7196230" y="925197"/>
              <a:ext cx="1193436" cy="119343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376994" y="1105961"/>
              <a:ext cx="831906" cy="831906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7475306" y="1286439"/>
              <a:ext cx="65594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b="1" dirty="0" smtClean="0">
                  <a:solidFill>
                    <a:schemeClr val="bg1"/>
                  </a:solidFill>
                  <a:latin typeface="Kartika" panose="02020503030404060203" pitchFamily="18" charset="0"/>
                  <a:cs typeface="Kartika" panose="02020503030404060203" pitchFamily="18" charset="0"/>
                </a:rPr>
                <a:t>04</a:t>
              </a:r>
              <a:endParaRPr lang="zh-CN" altLang="en-US" sz="3200" b="1" dirty="0">
                <a:solidFill>
                  <a:schemeClr val="bg1"/>
                </a:solidFill>
                <a:latin typeface="Kartika" panose="02020503030404060203" pitchFamily="18" charset="0"/>
                <a:cs typeface="Kartika" panose="02020503030404060203" pitchFamily="18" charset="0"/>
              </a:endParaRPr>
            </a:p>
          </p:txBody>
        </p:sp>
      </p:grpSp>
      <p:sp>
        <p:nvSpPr>
          <p:cNvPr id="18" name="TextBox 10"/>
          <p:cNvSpPr txBox="1"/>
          <p:nvPr/>
        </p:nvSpPr>
        <p:spPr>
          <a:xfrm>
            <a:off x="4652202" y="2432441"/>
            <a:ext cx="2931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目标规划</a:t>
            </a:r>
            <a:endParaRPr lang="zh-CN" altLang="en-US" sz="5400" b="1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2"/>
          <p:cNvSpPr txBox="1"/>
          <p:nvPr/>
        </p:nvSpPr>
        <p:spPr>
          <a:xfrm>
            <a:off x="6245540" y="3941246"/>
            <a:ext cx="182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    结</a:t>
            </a:r>
            <a:endParaRPr lang="zh-CN" altLang="en-US" sz="2400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4480483" y="3941246"/>
            <a:ext cx="1731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目标规划</a:t>
            </a:r>
            <a:endParaRPr lang="zh-CN" altLang="en-US" sz="2400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579731" y="557972"/>
            <a:ext cx="730253" cy="7302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5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6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62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7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3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90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8" grpId="0"/>
          <p:bldP spid="19" grpId="0"/>
          <p:bldP spid="2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7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3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90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8" grpId="0"/>
          <p:bldP spid="19" grpId="0"/>
          <p:bldP spid="22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目标规划 </a:t>
            </a:r>
            <a:r>
              <a:rPr lang="en-US" altLang="zh-CN" dirty="0"/>
              <a:t>| Programming</a:t>
            </a:r>
            <a:endParaRPr lang="zh-CN" altLang="en-US" dirty="0" smtClean="0"/>
          </a:p>
        </p:txBody>
      </p:sp>
      <p:sp>
        <p:nvSpPr>
          <p:cNvPr id="39" name="矩形 38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4" name="组合 53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5822030" y="1746573"/>
            <a:ext cx="1399307" cy="1240222"/>
            <a:chOff x="6003757" y="1979655"/>
            <a:chExt cx="1399307" cy="1240222"/>
          </a:xfrm>
        </p:grpSpPr>
        <p:sp>
          <p:nvSpPr>
            <p:cNvPr id="55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6003758" y="1979681"/>
              <a:ext cx="1399306" cy="124019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29BAB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6003757" y="1979655"/>
              <a:ext cx="1090040" cy="124022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3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/>
            </a:p>
          </p:txBody>
        </p:sp>
        <p:grpSp>
          <p:nvGrpSpPr>
            <p:cNvPr id="59" name="组合 58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6299134" y="2063708"/>
              <a:ext cx="776055" cy="557425"/>
              <a:chOff x="897622" y="2414802"/>
              <a:chExt cx="1001347" cy="719249"/>
            </a:xfrm>
          </p:grpSpPr>
          <p:sp>
            <p:nvSpPr>
              <p:cNvPr id="62" name="文本框 61"/>
              <p:cNvSpPr txBox="1"/>
              <p:nvPr/>
            </p:nvSpPr>
            <p:spPr>
              <a:xfrm>
                <a:off x="986173" y="2414802"/>
                <a:ext cx="802264" cy="665815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ln w="15875">
                      <a:noFill/>
                    </a:ln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2400" dirty="0">
                  <a:ln w="15875">
                    <a:noFill/>
                  </a:ln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897622" y="2856062"/>
                <a:ext cx="1001347" cy="27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zh-CN" altLang="en-US" sz="800" dirty="0">
                  <a:solidFill>
                    <a:schemeClr val="bg1"/>
                  </a:solidFill>
                  <a:latin typeface="LiHei Pro" panose="020B0500000000000000" pitchFamily="34" charset="-122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66" name="组合 65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5822030" y="3732224"/>
            <a:ext cx="1399307" cy="1240222"/>
            <a:chOff x="6003757" y="3965306"/>
            <a:chExt cx="1399307" cy="1240222"/>
          </a:xfrm>
        </p:grpSpPr>
        <p:sp>
          <p:nvSpPr>
            <p:cNvPr id="68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6003758" y="3965331"/>
              <a:ext cx="1399306" cy="124019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29BAB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6003757" y="3965306"/>
              <a:ext cx="1090040" cy="124022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3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/>
            </a:p>
          </p:txBody>
        </p:sp>
        <p:grpSp>
          <p:nvGrpSpPr>
            <p:cNvPr id="70" name="组合 69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6299134" y="4062102"/>
              <a:ext cx="776055" cy="557425"/>
              <a:chOff x="897622" y="2414802"/>
              <a:chExt cx="1001347" cy="719249"/>
            </a:xfrm>
          </p:grpSpPr>
          <p:sp>
            <p:nvSpPr>
              <p:cNvPr id="71" name="文本框 70"/>
              <p:cNvSpPr txBox="1"/>
              <p:nvPr/>
            </p:nvSpPr>
            <p:spPr>
              <a:xfrm>
                <a:off x="986173" y="2414802"/>
                <a:ext cx="802264" cy="665815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ln w="15875">
                      <a:noFill/>
                    </a:ln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2400" dirty="0">
                  <a:ln w="15875">
                    <a:noFill/>
                  </a:ln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897622" y="2856062"/>
                <a:ext cx="1001347" cy="27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zh-CN" altLang="en-US" sz="800" dirty="0">
                  <a:solidFill>
                    <a:schemeClr val="bg1"/>
                  </a:solidFill>
                  <a:latin typeface="LiHei Pro" panose="020B0500000000000000" pitchFamily="34" charset="-122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73" name="组合 72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4590285" y="2817621"/>
            <a:ext cx="1399307" cy="1240222"/>
            <a:chOff x="4772012" y="3050703"/>
            <a:chExt cx="1399307" cy="1240222"/>
          </a:xfrm>
        </p:grpSpPr>
        <p:sp>
          <p:nvSpPr>
            <p:cNvPr id="74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4772013" y="3050729"/>
              <a:ext cx="1399306" cy="124019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838383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4772012" y="3050703"/>
              <a:ext cx="1090040" cy="124022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3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/>
            </a:p>
          </p:txBody>
        </p:sp>
        <p:grpSp>
          <p:nvGrpSpPr>
            <p:cNvPr id="76" name="组合 7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5073613" y="3145146"/>
              <a:ext cx="776055" cy="557425"/>
              <a:chOff x="897622" y="2414802"/>
              <a:chExt cx="1001347" cy="719249"/>
            </a:xfrm>
          </p:grpSpPr>
          <p:sp>
            <p:nvSpPr>
              <p:cNvPr id="77" name="文本框 76"/>
              <p:cNvSpPr txBox="1"/>
              <p:nvPr/>
            </p:nvSpPr>
            <p:spPr>
              <a:xfrm>
                <a:off x="986173" y="2414802"/>
                <a:ext cx="802264" cy="665815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ln w="15875">
                      <a:noFill/>
                    </a:ln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2400" dirty="0">
                  <a:ln w="15875">
                    <a:noFill/>
                  </a:ln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78" name="文本框 77"/>
              <p:cNvSpPr txBox="1"/>
              <p:nvPr/>
            </p:nvSpPr>
            <p:spPr>
              <a:xfrm>
                <a:off x="897622" y="2856062"/>
                <a:ext cx="1001347" cy="27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zh-CN" altLang="en-US" sz="800" dirty="0">
                  <a:solidFill>
                    <a:schemeClr val="bg1"/>
                  </a:solidFill>
                  <a:latin typeface="LiHei Pro" panose="020B0500000000000000" pitchFamily="34" charset="-122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79" name="组合 78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4590285" y="4803272"/>
            <a:ext cx="1399307" cy="1240222"/>
            <a:chOff x="4772012" y="5036354"/>
            <a:chExt cx="1399307" cy="1240222"/>
          </a:xfrm>
        </p:grpSpPr>
        <p:sp>
          <p:nvSpPr>
            <p:cNvPr id="80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4772013" y="5036380"/>
              <a:ext cx="1399306" cy="124019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838383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4772012" y="5036354"/>
              <a:ext cx="1090040" cy="124022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0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/>
            </a:p>
          </p:txBody>
        </p:sp>
        <p:grpSp>
          <p:nvGrpSpPr>
            <p:cNvPr id="82" name="组合 81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5073613" y="5093020"/>
              <a:ext cx="776055" cy="557425"/>
              <a:chOff x="897622" y="2414802"/>
              <a:chExt cx="1001347" cy="719249"/>
            </a:xfrm>
          </p:grpSpPr>
          <p:sp>
            <p:nvSpPr>
              <p:cNvPr id="83" name="文本框 82"/>
              <p:cNvSpPr txBox="1"/>
              <p:nvPr/>
            </p:nvSpPr>
            <p:spPr>
              <a:xfrm>
                <a:off x="986173" y="2414802"/>
                <a:ext cx="802264" cy="665815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ln w="15875">
                      <a:noFill/>
                    </a:ln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2400" dirty="0">
                  <a:ln w="15875">
                    <a:noFill/>
                  </a:ln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84" name="文本框 83"/>
              <p:cNvSpPr txBox="1"/>
              <p:nvPr/>
            </p:nvSpPr>
            <p:spPr>
              <a:xfrm>
                <a:off x="897622" y="2856062"/>
                <a:ext cx="1001347" cy="27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zh-CN" altLang="en-US" sz="800" dirty="0">
                  <a:solidFill>
                    <a:schemeClr val="bg1"/>
                  </a:solidFill>
                  <a:latin typeface="LiHei Pro" panose="020B0500000000000000" pitchFamily="34" charset="-122"/>
                  <a:ea typeface="LiHei Pro" panose="020B0500000000000000" pitchFamily="34" charset="-122"/>
                </a:endParaRPr>
              </a:p>
            </p:txBody>
          </p:sp>
        </p:grpSp>
      </p:grpSp>
      <p:grpSp>
        <p:nvGrpSpPr>
          <p:cNvPr id="85" name="组合 84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929622" y="2927145"/>
            <a:ext cx="3470644" cy="1354813"/>
            <a:chOff x="1111349" y="3160227"/>
            <a:chExt cx="3470644" cy="1354813"/>
          </a:xfrm>
        </p:grpSpPr>
        <p:sp>
          <p:nvSpPr>
            <p:cNvPr id="86" name="任意多边形 8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1111349" y="3160227"/>
              <a:ext cx="3470644" cy="901875"/>
            </a:xfrm>
            <a:custGeom>
              <a:avLst/>
              <a:gdLst>
                <a:gd name="connsiteX0" fmla="*/ 488326 w 4206923"/>
                <a:gd name="connsiteY0" fmla="*/ 0 h 1479432"/>
                <a:gd name="connsiteX1" fmla="*/ 1002185 w 4206923"/>
                <a:gd name="connsiteY1" fmla="*/ 0 h 1479432"/>
                <a:gd name="connsiteX2" fmla="*/ 1066030 w 4206923"/>
                <a:gd name="connsiteY2" fmla="*/ 0 h 1479432"/>
                <a:gd name="connsiteX3" fmla="*/ 1083181 w 4206923"/>
                <a:gd name="connsiteY3" fmla="*/ 0 h 1479432"/>
                <a:gd name="connsiteX4" fmla="*/ 1168160 w 4206923"/>
                <a:gd name="connsiteY4" fmla="*/ 0 h 1479432"/>
                <a:gd name="connsiteX5" fmla="*/ 1290429 w 4206923"/>
                <a:gd name="connsiteY5" fmla="*/ 0 h 1479432"/>
                <a:gd name="connsiteX6" fmla="*/ 1553727 w 4206923"/>
                <a:gd name="connsiteY6" fmla="*/ 0 h 1479432"/>
                <a:gd name="connsiteX7" fmla="*/ 1611796 w 4206923"/>
                <a:gd name="connsiteY7" fmla="*/ 0 h 1479432"/>
                <a:gd name="connsiteX8" fmla="*/ 1634674 w 4206923"/>
                <a:gd name="connsiteY8" fmla="*/ 0 h 1479432"/>
                <a:gd name="connsiteX9" fmla="*/ 1745864 w 4206923"/>
                <a:gd name="connsiteY9" fmla="*/ 0 h 1479432"/>
                <a:gd name="connsiteX10" fmla="*/ 1836195 w 4206923"/>
                <a:gd name="connsiteY10" fmla="*/ 0 h 1479432"/>
                <a:gd name="connsiteX11" fmla="*/ 1900647 w 4206923"/>
                <a:gd name="connsiteY11" fmla="*/ 0 h 1479432"/>
                <a:gd name="connsiteX12" fmla="*/ 1986524 w 4206923"/>
                <a:gd name="connsiteY12" fmla="*/ 0 h 1479432"/>
                <a:gd name="connsiteX13" fmla="*/ 2099493 w 4206923"/>
                <a:gd name="connsiteY13" fmla="*/ 0 h 1479432"/>
                <a:gd name="connsiteX14" fmla="*/ 2125046 w 4206923"/>
                <a:gd name="connsiteY14" fmla="*/ 0 h 1479432"/>
                <a:gd name="connsiteX15" fmla="*/ 2180440 w 4206923"/>
                <a:gd name="connsiteY15" fmla="*/ 0 h 1479432"/>
                <a:gd name="connsiteX16" fmla="*/ 2291630 w 4206923"/>
                <a:gd name="connsiteY16" fmla="*/ 0 h 1479432"/>
                <a:gd name="connsiteX17" fmla="*/ 2293677 w 4206923"/>
                <a:gd name="connsiteY17" fmla="*/ 0 h 1479432"/>
                <a:gd name="connsiteX18" fmla="*/ 2388345 w 4206923"/>
                <a:gd name="connsiteY18" fmla="*/ 0 h 1479432"/>
                <a:gd name="connsiteX19" fmla="*/ 2446414 w 4206923"/>
                <a:gd name="connsiteY19" fmla="*/ 0 h 1479432"/>
                <a:gd name="connsiteX20" fmla="*/ 2459486 w 4206923"/>
                <a:gd name="connsiteY20" fmla="*/ 0 h 1479432"/>
                <a:gd name="connsiteX21" fmla="*/ 2580482 w 4206923"/>
                <a:gd name="connsiteY21" fmla="*/ 0 h 1479432"/>
                <a:gd name="connsiteX22" fmla="*/ 2670812 w 4206923"/>
                <a:gd name="connsiteY22" fmla="*/ 0 h 1479432"/>
                <a:gd name="connsiteX23" fmla="*/ 2839443 w 4206923"/>
                <a:gd name="connsiteY23" fmla="*/ 0 h 1479432"/>
                <a:gd name="connsiteX24" fmla="*/ 2852814 w 4206923"/>
                <a:gd name="connsiteY24" fmla="*/ 0 h 1479432"/>
                <a:gd name="connsiteX25" fmla="*/ 2960273 w 4206923"/>
                <a:gd name="connsiteY25" fmla="*/ 0 h 1479432"/>
                <a:gd name="connsiteX26" fmla="*/ 3037852 w 4206923"/>
                <a:gd name="connsiteY26" fmla="*/ 0 h 1479432"/>
                <a:gd name="connsiteX27" fmla="*/ 3041269 w 4206923"/>
                <a:gd name="connsiteY27" fmla="*/ 0 h 1479432"/>
                <a:gd name="connsiteX28" fmla="*/ 3077212 w 4206923"/>
                <a:gd name="connsiteY28" fmla="*/ 0 h 1479432"/>
                <a:gd name="connsiteX29" fmla="*/ 3090397 w 4206923"/>
                <a:gd name="connsiteY29" fmla="*/ 0 h 1479432"/>
                <a:gd name="connsiteX30" fmla="*/ 3115626 w 4206923"/>
                <a:gd name="connsiteY30" fmla="*/ 0 h 1479432"/>
                <a:gd name="connsiteX31" fmla="*/ 3126248 w 4206923"/>
                <a:gd name="connsiteY31" fmla="*/ 0 h 1479432"/>
                <a:gd name="connsiteX32" fmla="*/ 3245843 w 4206923"/>
                <a:gd name="connsiteY32" fmla="*/ 0 h 1479432"/>
                <a:gd name="connsiteX33" fmla="*/ 3262250 w 4206923"/>
                <a:gd name="connsiteY33" fmla="*/ 0 h 1479432"/>
                <a:gd name="connsiteX34" fmla="*/ 3366673 w 4206923"/>
                <a:gd name="connsiteY34" fmla="*/ 0 h 1479432"/>
                <a:gd name="connsiteX35" fmla="*/ 3412579 w 4206923"/>
                <a:gd name="connsiteY35" fmla="*/ 0 h 1479432"/>
                <a:gd name="connsiteX36" fmla="*/ 3447669 w 4206923"/>
                <a:gd name="connsiteY36" fmla="*/ 0 h 1479432"/>
                <a:gd name="connsiteX37" fmla="*/ 3496797 w 4206923"/>
                <a:gd name="connsiteY37" fmla="*/ 0 h 1479432"/>
                <a:gd name="connsiteX38" fmla="*/ 3522026 w 4206923"/>
                <a:gd name="connsiteY38" fmla="*/ 0 h 1479432"/>
                <a:gd name="connsiteX39" fmla="*/ 3525549 w 4206923"/>
                <a:gd name="connsiteY39" fmla="*/ 0 h 1479432"/>
                <a:gd name="connsiteX40" fmla="*/ 3532648 w 4206923"/>
                <a:gd name="connsiteY40" fmla="*/ 0 h 1479432"/>
                <a:gd name="connsiteX41" fmla="*/ 3606496 w 4206923"/>
                <a:gd name="connsiteY41" fmla="*/ 0 h 1479432"/>
                <a:gd name="connsiteX42" fmla="*/ 3717686 w 4206923"/>
                <a:gd name="connsiteY42" fmla="*/ 0 h 1479432"/>
                <a:gd name="connsiteX43" fmla="*/ 3848796 w 4206923"/>
                <a:gd name="connsiteY43" fmla="*/ 75308 h 1479432"/>
                <a:gd name="connsiteX44" fmla="*/ 4188713 w 4206923"/>
                <a:gd name="connsiteY44" fmla="*/ 664408 h 1479432"/>
                <a:gd name="connsiteX45" fmla="*/ 4188713 w 4206923"/>
                <a:gd name="connsiteY45" fmla="*/ 815024 h 1479432"/>
                <a:gd name="connsiteX46" fmla="*/ 3848796 w 4206923"/>
                <a:gd name="connsiteY46" fmla="*/ 1404124 h 1479432"/>
                <a:gd name="connsiteX47" fmla="*/ 3717686 w 4206923"/>
                <a:gd name="connsiteY47" fmla="*/ 1479432 h 1479432"/>
                <a:gd name="connsiteX48" fmla="*/ 3532648 w 4206923"/>
                <a:gd name="connsiteY48" fmla="*/ 1479432 h 1479432"/>
                <a:gd name="connsiteX49" fmla="*/ 3126248 w 4206923"/>
                <a:gd name="connsiteY49" fmla="*/ 1479432 h 1479432"/>
                <a:gd name="connsiteX50" fmla="*/ 3037852 w 4206923"/>
                <a:gd name="connsiteY50" fmla="*/ 1479432 h 1479432"/>
                <a:gd name="connsiteX51" fmla="*/ 2852814 w 4206923"/>
                <a:gd name="connsiteY51" fmla="*/ 1479432 h 1479432"/>
                <a:gd name="connsiteX52" fmla="*/ 2580482 w 4206923"/>
                <a:gd name="connsiteY52" fmla="*/ 1479432 h 1479432"/>
                <a:gd name="connsiteX53" fmla="*/ 2446414 w 4206923"/>
                <a:gd name="connsiteY53" fmla="*/ 1479432 h 1479432"/>
                <a:gd name="connsiteX54" fmla="*/ 2291630 w 4206923"/>
                <a:gd name="connsiteY54" fmla="*/ 1479432 h 1479432"/>
                <a:gd name="connsiteX55" fmla="*/ 1900647 w 4206923"/>
                <a:gd name="connsiteY55" fmla="*/ 1479432 h 1479432"/>
                <a:gd name="connsiteX56" fmla="*/ 1745864 w 4206923"/>
                <a:gd name="connsiteY56" fmla="*/ 1479432 h 1479432"/>
                <a:gd name="connsiteX57" fmla="*/ 1611796 w 4206923"/>
                <a:gd name="connsiteY57" fmla="*/ 1479432 h 1479432"/>
                <a:gd name="connsiteX58" fmla="*/ 1168160 w 4206923"/>
                <a:gd name="connsiteY58" fmla="*/ 1479432 h 1479432"/>
                <a:gd name="connsiteX59" fmla="*/ 1066030 w 4206923"/>
                <a:gd name="connsiteY59" fmla="*/ 1479432 h 1479432"/>
                <a:gd name="connsiteX60" fmla="*/ 488326 w 4206923"/>
                <a:gd name="connsiteY60" fmla="*/ 1479432 h 1479432"/>
                <a:gd name="connsiteX61" fmla="*/ 357216 w 4206923"/>
                <a:gd name="connsiteY61" fmla="*/ 1404124 h 1479432"/>
                <a:gd name="connsiteX62" fmla="*/ 17299 w 4206923"/>
                <a:gd name="connsiteY62" fmla="*/ 815024 h 1479432"/>
                <a:gd name="connsiteX63" fmla="*/ 17299 w 4206923"/>
                <a:gd name="connsiteY63" fmla="*/ 664408 h 1479432"/>
                <a:gd name="connsiteX64" fmla="*/ 357216 w 4206923"/>
                <a:gd name="connsiteY64" fmla="*/ 75308 h 1479432"/>
                <a:gd name="connsiteX65" fmla="*/ 488326 w 4206923"/>
                <a:gd name="connsiteY65" fmla="*/ 0 h 147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206923" h="1479432">
                  <a:moveTo>
                    <a:pt x="488326" y="0"/>
                  </a:moveTo>
                  <a:cubicBezTo>
                    <a:pt x="743264" y="0"/>
                    <a:pt x="902600" y="0"/>
                    <a:pt x="1002185" y="0"/>
                  </a:cubicBezTo>
                  <a:lnTo>
                    <a:pt x="1066030" y="0"/>
                  </a:lnTo>
                  <a:lnTo>
                    <a:pt x="1083181" y="0"/>
                  </a:lnTo>
                  <a:cubicBezTo>
                    <a:pt x="1168160" y="0"/>
                    <a:pt x="1168160" y="0"/>
                    <a:pt x="1168160" y="0"/>
                  </a:cubicBezTo>
                  <a:lnTo>
                    <a:pt x="1290429" y="0"/>
                  </a:lnTo>
                  <a:cubicBezTo>
                    <a:pt x="1404288" y="0"/>
                    <a:pt x="1489682" y="0"/>
                    <a:pt x="1553727" y="0"/>
                  </a:cubicBezTo>
                  <a:lnTo>
                    <a:pt x="1611796" y="0"/>
                  </a:lnTo>
                  <a:lnTo>
                    <a:pt x="1634674" y="0"/>
                  </a:lnTo>
                  <a:cubicBezTo>
                    <a:pt x="1745864" y="0"/>
                    <a:pt x="1745864" y="0"/>
                    <a:pt x="1745864" y="0"/>
                  </a:cubicBezTo>
                  <a:lnTo>
                    <a:pt x="1836195" y="0"/>
                  </a:lnTo>
                  <a:lnTo>
                    <a:pt x="1900647" y="0"/>
                  </a:lnTo>
                  <a:lnTo>
                    <a:pt x="1986524" y="0"/>
                  </a:lnTo>
                  <a:cubicBezTo>
                    <a:pt x="2030111" y="0"/>
                    <a:pt x="2067471" y="0"/>
                    <a:pt x="2099493" y="0"/>
                  </a:cubicBezTo>
                  <a:lnTo>
                    <a:pt x="2125046" y="0"/>
                  </a:lnTo>
                  <a:lnTo>
                    <a:pt x="2180440" y="0"/>
                  </a:lnTo>
                  <a:cubicBezTo>
                    <a:pt x="2291630" y="0"/>
                    <a:pt x="2291630" y="0"/>
                    <a:pt x="2291630" y="0"/>
                  </a:cubicBezTo>
                  <a:lnTo>
                    <a:pt x="2293677" y="0"/>
                  </a:lnTo>
                  <a:cubicBezTo>
                    <a:pt x="2329528" y="0"/>
                    <a:pt x="2360897" y="0"/>
                    <a:pt x="2388345" y="0"/>
                  </a:cubicBezTo>
                  <a:lnTo>
                    <a:pt x="2446414" y="0"/>
                  </a:lnTo>
                  <a:lnTo>
                    <a:pt x="2459486" y="0"/>
                  </a:lnTo>
                  <a:cubicBezTo>
                    <a:pt x="2580482" y="0"/>
                    <a:pt x="2580482" y="0"/>
                    <a:pt x="2580482" y="0"/>
                  </a:cubicBezTo>
                  <a:lnTo>
                    <a:pt x="2670812" y="0"/>
                  </a:lnTo>
                  <a:cubicBezTo>
                    <a:pt x="2735874" y="0"/>
                    <a:pt x="2791642" y="0"/>
                    <a:pt x="2839443" y="0"/>
                  </a:cubicBezTo>
                  <a:lnTo>
                    <a:pt x="2852814" y="0"/>
                  </a:lnTo>
                  <a:lnTo>
                    <a:pt x="2960273" y="0"/>
                  </a:lnTo>
                  <a:lnTo>
                    <a:pt x="3037852" y="0"/>
                  </a:lnTo>
                  <a:lnTo>
                    <a:pt x="3041269" y="0"/>
                  </a:lnTo>
                  <a:lnTo>
                    <a:pt x="3077212" y="0"/>
                  </a:lnTo>
                  <a:lnTo>
                    <a:pt x="3090397" y="0"/>
                  </a:lnTo>
                  <a:lnTo>
                    <a:pt x="3115626" y="0"/>
                  </a:lnTo>
                  <a:lnTo>
                    <a:pt x="3126248" y="0"/>
                  </a:lnTo>
                  <a:lnTo>
                    <a:pt x="3245843" y="0"/>
                  </a:lnTo>
                  <a:lnTo>
                    <a:pt x="3262250" y="0"/>
                  </a:lnTo>
                  <a:lnTo>
                    <a:pt x="3366673" y="0"/>
                  </a:lnTo>
                  <a:lnTo>
                    <a:pt x="3412579" y="0"/>
                  </a:lnTo>
                  <a:lnTo>
                    <a:pt x="3447669" y="0"/>
                  </a:lnTo>
                  <a:lnTo>
                    <a:pt x="3496797" y="0"/>
                  </a:lnTo>
                  <a:lnTo>
                    <a:pt x="3522026" y="0"/>
                  </a:lnTo>
                  <a:lnTo>
                    <a:pt x="3525549" y="0"/>
                  </a:lnTo>
                  <a:lnTo>
                    <a:pt x="3532648" y="0"/>
                  </a:lnTo>
                  <a:lnTo>
                    <a:pt x="3606496" y="0"/>
                  </a:lnTo>
                  <a:cubicBezTo>
                    <a:pt x="3717686" y="0"/>
                    <a:pt x="3717686" y="0"/>
                    <a:pt x="3717686" y="0"/>
                  </a:cubicBezTo>
                  <a:cubicBezTo>
                    <a:pt x="3766245" y="0"/>
                    <a:pt x="3824516" y="34010"/>
                    <a:pt x="3848796" y="75308"/>
                  </a:cubicBezTo>
                  <a:cubicBezTo>
                    <a:pt x="4188713" y="664408"/>
                    <a:pt x="4188713" y="664408"/>
                    <a:pt x="4188713" y="664408"/>
                  </a:cubicBezTo>
                  <a:cubicBezTo>
                    <a:pt x="4212993" y="705706"/>
                    <a:pt x="4212993" y="773726"/>
                    <a:pt x="4188713" y="815024"/>
                  </a:cubicBezTo>
                  <a:cubicBezTo>
                    <a:pt x="3848796" y="1404124"/>
                    <a:pt x="3848796" y="1404124"/>
                    <a:pt x="3848796" y="1404124"/>
                  </a:cubicBezTo>
                  <a:cubicBezTo>
                    <a:pt x="3824516" y="1445422"/>
                    <a:pt x="3766245" y="1479432"/>
                    <a:pt x="3717686" y="1479432"/>
                  </a:cubicBezTo>
                  <a:lnTo>
                    <a:pt x="3532648" y="1479432"/>
                  </a:lnTo>
                  <a:lnTo>
                    <a:pt x="3126248" y="1479432"/>
                  </a:lnTo>
                  <a:lnTo>
                    <a:pt x="3037852" y="1479432"/>
                  </a:lnTo>
                  <a:lnTo>
                    <a:pt x="2852814" y="1479432"/>
                  </a:lnTo>
                  <a:lnTo>
                    <a:pt x="2580482" y="1479432"/>
                  </a:lnTo>
                  <a:lnTo>
                    <a:pt x="2446414" y="1479432"/>
                  </a:lnTo>
                  <a:lnTo>
                    <a:pt x="2291630" y="1479432"/>
                  </a:lnTo>
                  <a:lnTo>
                    <a:pt x="1900647" y="1479432"/>
                  </a:lnTo>
                  <a:lnTo>
                    <a:pt x="1745864" y="1479432"/>
                  </a:lnTo>
                  <a:lnTo>
                    <a:pt x="1611796" y="1479432"/>
                  </a:lnTo>
                  <a:lnTo>
                    <a:pt x="1168160" y="1479432"/>
                  </a:lnTo>
                  <a:lnTo>
                    <a:pt x="1066030" y="1479432"/>
                  </a:lnTo>
                  <a:lnTo>
                    <a:pt x="488326" y="1479432"/>
                  </a:lnTo>
                  <a:cubicBezTo>
                    <a:pt x="440981" y="1479432"/>
                    <a:pt x="381495" y="1445422"/>
                    <a:pt x="357216" y="1404124"/>
                  </a:cubicBezTo>
                  <a:cubicBezTo>
                    <a:pt x="17299" y="815024"/>
                    <a:pt x="17299" y="815024"/>
                    <a:pt x="17299" y="815024"/>
                  </a:cubicBezTo>
                  <a:cubicBezTo>
                    <a:pt x="-5767" y="773726"/>
                    <a:pt x="-5767" y="705706"/>
                    <a:pt x="17299" y="664408"/>
                  </a:cubicBezTo>
                  <a:cubicBezTo>
                    <a:pt x="357216" y="75308"/>
                    <a:pt x="357216" y="75308"/>
                    <a:pt x="357216" y="75308"/>
                  </a:cubicBezTo>
                  <a:cubicBezTo>
                    <a:pt x="381495" y="34010"/>
                    <a:pt x="440981" y="0"/>
                    <a:pt x="48832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87" name="组合 86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3926990" y="3390791"/>
              <a:ext cx="462816" cy="465945"/>
              <a:chOff x="5042691" y="2273920"/>
              <a:chExt cx="702937" cy="707692"/>
            </a:xfrm>
            <a:gradFill>
              <a:gsLst>
                <a:gs pos="0">
                  <a:srgbClr val="323369"/>
                </a:gs>
                <a:gs pos="100000">
                  <a:srgbClr val="01B6C9"/>
                </a:gs>
              </a:gsLst>
              <a:lin ang="3600000" scaled="0"/>
            </a:gradFill>
          </p:grpSpPr>
          <p:sp>
            <p:nvSpPr>
              <p:cNvPr id="89" name="Freeform 12"/>
              <p:cNvSpPr/>
              <p:nvPr/>
            </p:nvSpPr>
            <p:spPr bwMode="auto">
              <a:xfrm>
                <a:off x="5284806" y="2789968"/>
                <a:ext cx="460822" cy="191644"/>
              </a:xfrm>
              <a:custGeom>
                <a:avLst/>
                <a:gdLst>
                  <a:gd name="T0" fmla="*/ 25 w 533"/>
                  <a:gd name="T1" fmla="*/ 165 h 222"/>
                  <a:gd name="T2" fmla="*/ 158 w 533"/>
                  <a:gd name="T3" fmla="*/ 165 h 222"/>
                  <a:gd name="T4" fmla="*/ 158 w 533"/>
                  <a:gd name="T5" fmla="*/ 108 h 222"/>
                  <a:gd name="T6" fmla="*/ 184 w 533"/>
                  <a:gd name="T7" fmla="*/ 83 h 222"/>
                  <a:gd name="T8" fmla="*/ 317 w 533"/>
                  <a:gd name="T9" fmla="*/ 83 h 222"/>
                  <a:gd name="T10" fmla="*/ 317 w 533"/>
                  <a:gd name="T11" fmla="*/ 25 h 222"/>
                  <a:gd name="T12" fmla="*/ 343 w 533"/>
                  <a:gd name="T13" fmla="*/ 0 h 222"/>
                  <a:gd name="T14" fmla="*/ 533 w 533"/>
                  <a:gd name="T15" fmla="*/ 0 h 222"/>
                  <a:gd name="T16" fmla="*/ 533 w 533"/>
                  <a:gd name="T17" fmla="*/ 32 h 222"/>
                  <a:gd name="T18" fmla="*/ 508 w 533"/>
                  <a:gd name="T19" fmla="*/ 57 h 222"/>
                  <a:gd name="T20" fmla="*/ 375 w 533"/>
                  <a:gd name="T21" fmla="*/ 57 h 222"/>
                  <a:gd name="T22" fmla="*/ 375 w 533"/>
                  <a:gd name="T23" fmla="*/ 114 h 222"/>
                  <a:gd name="T24" fmla="*/ 349 w 533"/>
                  <a:gd name="T25" fmla="*/ 140 h 222"/>
                  <a:gd name="T26" fmla="*/ 216 w 533"/>
                  <a:gd name="T27" fmla="*/ 140 h 222"/>
                  <a:gd name="T28" fmla="*/ 216 w 533"/>
                  <a:gd name="T29" fmla="*/ 197 h 222"/>
                  <a:gd name="T30" fmla="*/ 190 w 533"/>
                  <a:gd name="T31" fmla="*/ 222 h 222"/>
                  <a:gd name="T32" fmla="*/ 0 w 533"/>
                  <a:gd name="T33" fmla="*/ 222 h 222"/>
                  <a:gd name="T34" fmla="*/ 0 w 533"/>
                  <a:gd name="T35" fmla="*/ 191 h 222"/>
                  <a:gd name="T36" fmla="*/ 25 w 533"/>
                  <a:gd name="T37" fmla="*/ 165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3" h="222">
                    <a:moveTo>
                      <a:pt x="25" y="165"/>
                    </a:moveTo>
                    <a:cubicBezTo>
                      <a:pt x="158" y="165"/>
                      <a:pt x="158" y="165"/>
                      <a:pt x="158" y="165"/>
                    </a:cubicBezTo>
                    <a:cubicBezTo>
                      <a:pt x="158" y="108"/>
                      <a:pt x="158" y="108"/>
                      <a:pt x="158" y="108"/>
                    </a:cubicBezTo>
                    <a:cubicBezTo>
                      <a:pt x="158" y="94"/>
                      <a:pt x="170" y="83"/>
                      <a:pt x="184" y="83"/>
                    </a:cubicBezTo>
                    <a:cubicBezTo>
                      <a:pt x="317" y="83"/>
                      <a:pt x="317" y="83"/>
                      <a:pt x="317" y="83"/>
                    </a:cubicBezTo>
                    <a:cubicBezTo>
                      <a:pt x="317" y="25"/>
                      <a:pt x="317" y="25"/>
                      <a:pt x="317" y="25"/>
                    </a:cubicBezTo>
                    <a:cubicBezTo>
                      <a:pt x="317" y="11"/>
                      <a:pt x="329" y="0"/>
                      <a:pt x="343" y="0"/>
                    </a:cubicBezTo>
                    <a:cubicBezTo>
                      <a:pt x="533" y="0"/>
                      <a:pt x="533" y="0"/>
                      <a:pt x="533" y="0"/>
                    </a:cubicBezTo>
                    <a:cubicBezTo>
                      <a:pt x="533" y="32"/>
                      <a:pt x="533" y="32"/>
                      <a:pt x="533" y="32"/>
                    </a:cubicBezTo>
                    <a:cubicBezTo>
                      <a:pt x="533" y="46"/>
                      <a:pt x="522" y="57"/>
                      <a:pt x="508" y="57"/>
                    </a:cubicBezTo>
                    <a:cubicBezTo>
                      <a:pt x="375" y="57"/>
                      <a:pt x="375" y="57"/>
                      <a:pt x="375" y="57"/>
                    </a:cubicBezTo>
                    <a:cubicBezTo>
                      <a:pt x="375" y="114"/>
                      <a:pt x="375" y="114"/>
                      <a:pt x="375" y="114"/>
                    </a:cubicBezTo>
                    <a:cubicBezTo>
                      <a:pt x="375" y="128"/>
                      <a:pt x="363" y="140"/>
                      <a:pt x="349" y="140"/>
                    </a:cubicBezTo>
                    <a:cubicBezTo>
                      <a:pt x="216" y="140"/>
                      <a:pt x="216" y="140"/>
                      <a:pt x="216" y="140"/>
                    </a:cubicBezTo>
                    <a:cubicBezTo>
                      <a:pt x="216" y="197"/>
                      <a:pt x="216" y="197"/>
                      <a:pt x="216" y="197"/>
                    </a:cubicBezTo>
                    <a:cubicBezTo>
                      <a:pt x="216" y="211"/>
                      <a:pt x="204" y="222"/>
                      <a:pt x="190" y="222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77"/>
                      <a:pt x="11" y="165"/>
                      <a:pt x="25" y="165"/>
                    </a:cubicBezTo>
                    <a:close/>
                  </a:path>
                </a:pathLst>
              </a:custGeom>
              <a:solidFill>
                <a:srgbClr val="838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13"/>
              <p:cNvSpPr>
                <a:spLocks noEditPoints="1"/>
              </p:cNvSpPr>
              <p:nvPr/>
            </p:nvSpPr>
            <p:spPr bwMode="auto">
              <a:xfrm>
                <a:off x="5042691" y="2273920"/>
                <a:ext cx="529214" cy="655758"/>
              </a:xfrm>
              <a:custGeom>
                <a:avLst/>
                <a:gdLst>
                  <a:gd name="T0" fmla="*/ 28 w 612"/>
                  <a:gd name="T1" fmla="*/ 504 h 759"/>
                  <a:gd name="T2" fmla="*/ 148 w 612"/>
                  <a:gd name="T3" fmla="*/ 514 h 759"/>
                  <a:gd name="T4" fmla="*/ 179 w 612"/>
                  <a:gd name="T5" fmla="*/ 488 h 759"/>
                  <a:gd name="T6" fmla="*/ 184 w 612"/>
                  <a:gd name="T7" fmla="*/ 423 h 759"/>
                  <a:gd name="T8" fmla="*/ 158 w 612"/>
                  <a:gd name="T9" fmla="*/ 392 h 759"/>
                  <a:gd name="T10" fmla="*/ 38 w 612"/>
                  <a:gd name="T11" fmla="*/ 381 h 759"/>
                  <a:gd name="T12" fmla="*/ 7 w 612"/>
                  <a:gd name="T13" fmla="*/ 407 h 759"/>
                  <a:gd name="T14" fmla="*/ 2 w 612"/>
                  <a:gd name="T15" fmla="*/ 473 h 759"/>
                  <a:gd name="T16" fmla="*/ 28 w 612"/>
                  <a:gd name="T17" fmla="*/ 504 h 759"/>
                  <a:gd name="T18" fmla="*/ 157 w 612"/>
                  <a:gd name="T19" fmla="*/ 669 h 759"/>
                  <a:gd name="T20" fmla="*/ 254 w 612"/>
                  <a:gd name="T21" fmla="*/ 487 h 759"/>
                  <a:gd name="T22" fmla="*/ 334 w 612"/>
                  <a:gd name="T23" fmla="*/ 512 h 759"/>
                  <a:gd name="T24" fmla="*/ 342 w 612"/>
                  <a:gd name="T25" fmla="*/ 515 h 759"/>
                  <a:gd name="T26" fmla="*/ 216 w 612"/>
                  <a:gd name="T27" fmla="*/ 722 h 759"/>
                  <a:gd name="T28" fmla="*/ 157 w 612"/>
                  <a:gd name="T29" fmla="*/ 669 h 759"/>
                  <a:gd name="T30" fmla="*/ 379 w 612"/>
                  <a:gd name="T31" fmla="*/ 7 h 759"/>
                  <a:gd name="T32" fmla="*/ 426 w 612"/>
                  <a:gd name="T33" fmla="*/ 84 h 759"/>
                  <a:gd name="T34" fmla="*/ 349 w 612"/>
                  <a:gd name="T35" fmla="*/ 150 h 759"/>
                  <a:gd name="T36" fmla="*/ 304 w 612"/>
                  <a:gd name="T37" fmla="*/ 59 h 759"/>
                  <a:gd name="T38" fmla="*/ 379 w 612"/>
                  <a:gd name="T39" fmla="*/ 7 h 759"/>
                  <a:gd name="T40" fmla="*/ 371 w 612"/>
                  <a:gd name="T41" fmla="*/ 183 h 759"/>
                  <a:gd name="T42" fmla="*/ 403 w 612"/>
                  <a:gd name="T43" fmla="*/ 199 h 759"/>
                  <a:gd name="T44" fmla="*/ 574 w 612"/>
                  <a:gd name="T45" fmla="*/ 278 h 759"/>
                  <a:gd name="T46" fmla="*/ 579 w 612"/>
                  <a:gd name="T47" fmla="*/ 341 h 759"/>
                  <a:gd name="T48" fmla="*/ 398 w 612"/>
                  <a:gd name="T49" fmla="*/ 296 h 759"/>
                  <a:gd name="T50" fmla="*/ 381 w 612"/>
                  <a:gd name="T51" fmla="*/ 385 h 759"/>
                  <a:gd name="T52" fmla="*/ 390 w 612"/>
                  <a:gd name="T53" fmla="*/ 402 h 759"/>
                  <a:gd name="T54" fmla="*/ 561 w 612"/>
                  <a:gd name="T55" fmla="*/ 593 h 759"/>
                  <a:gd name="T56" fmla="*/ 489 w 612"/>
                  <a:gd name="T57" fmla="*/ 626 h 759"/>
                  <a:gd name="T58" fmla="*/ 233 w 612"/>
                  <a:gd name="T59" fmla="*/ 447 h 759"/>
                  <a:gd name="T60" fmla="*/ 203 w 612"/>
                  <a:gd name="T61" fmla="*/ 392 h 759"/>
                  <a:gd name="T62" fmla="*/ 231 w 612"/>
                  <a:gd name="T63" fmla="*/ 239 h 759"/>
                  <a:gd name="T64" fmla="*/ 157 w 612"/>
                  <a:gd name="T65" fmla="*/ 344 h 759"/>
                  <a:gd name="T66" fmla="*/ 95 w 612"/>
                  <a:gd name="T67" fmla="*/ 332 h 759"/>
                  <a:gd name="T68" fmla="*/ 247 w 612"/>
                  <a:gd name="T69" fmla="*/ 155 h 759"/>
                  <a:gd name="T70" fmla="*/ 313 w 612"/>
                  <a:gd name="T71" fmla="*/ 163 h 759"/>
                  <a:gd name="T72" fmla="*/ 349 w 612"/>
                  <a:gd name="T73" fmla="*/ 227 h 759"/>
                  <a:gd name="T74" fmla="*/ 371 w 612"/>
                  <a:gd name="T75" fmla="*/ 183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12" h="759">
                    <a:moveTo>
                      <a:pt x="28" y="504"/>
                    </a:moveTo>
                    <a:cubicBezTo>
                      <a:pt x="148" y="514"/>
                      <a:pt x="148" y="514"/>
                      <a:pt x="148" y="514"/>
                    </a:cubicBezTo>
                    <a:cubicBezTo>
                      <a:pt x="164" y="516"/>
                      <a:pt x="177" y="504"/>
                      <a:pt x="179" y="488"/>
                    </a:cubicBezTo>
                    <a:cubicBezTo>
                      <a:pt x="184" y="423"/>
                      <a:pt x="184" y="423"/>
                      <a:pt x="184" y="423"/>
                    </a:cubicBezTo>
                    <a:cubicBezTo>
                      <a:pt x="186" y="407"/>
                      <a:pt x="174" y="393"/>
                      <a:pt x="158" y="392"/>
                    </a:cubicBezTo>
                    <a:cubicBezTo>
                      <a:pt x="38" y="381"/>
                      <a:pt x="38" y="381"/>
                      <a:pt x="38" y="381"/>
                    </a:cubicBezTo>
                    <a:cubicBezTo>
                      <a:pt x="23" y="380"/>
                      <a:pt x="9" y="392"/>
                      <a:pt x="7" y="407"/>
                    </a:cubicBezTo>
                    <a:cubicBezTo>
                      <a:pt x="2" y="473"/>
                      <a:pt x="2" y="473"/>
                      <a:pt x="2" y="473"/>
                    </a:cubicBezTo>
                    <a:cubicBezTo>
                      <a:pt x="0" y="489"/>
                      <a:pt x="12" y="503"/>
                      <a:pt x="28" y="504"/>
                    </a:cubicBezTo>
                    <a:close/>
                    <a:moveTo>
                      <a:pt x="157" y="669"/>
                    </a:moveTo>
                    <a:cubicBezTo>
                      <a:pt x="220" y="595"/>
                      <a:pt x="230" y="592"/>
                      <a:pt x="254" y="487"/>
                    </a:cubicBezTo>
                    <a:cubicBezTo>
                      <a:pt x="280" y="496"/>
                      <a:pt x="307" y="504"/>
                      <a:pt x="334" y="512"/>
                    </a:cubicBezTo>
                    <a:cubicBezTo>
                      <a:pt x="337" y="513"/>
                      <a:pt x="339" y="514"/>
                      <a:pt x="342" y="515"/>
                    </a:cubicBezTo>
                    <a:cubicBezTo>
                      <a:pt x="303" y="633"/>
                      <a:pt x="296" y="637"/>
                      <a:pt x="216" y="722"/>
                    </a:cubicBezTo>
                    <a:cubicBezTo>
                      <a:pt x="180" y="759"/>
                      <a:pt x="122" y="709"/>
                      <a:pt x="157" y="669"/>
                    </a:cubicBezTo>
                    <a:close/>
                    <a:moveTo>
                      <a:pt x="379" y="7"/>
                    </a:moveTo>
                    <a:cubicBezTo>
                      <a:pt x="413" y="15"/>
                      <a:pt x="434" y="49"/>
                      <a:pt x="426" y="84"/>
                    </a:cubicBezTo>
                    <a:cubicBezTo>
                      <a:pt x="419" y="120"/>
                      <a:pt x="383" y="157"/>
                      <a:pt x="349" y="150"/>
                    </a:cubicBezTo>
                    <a:cubicBezTo>
                      <a:pt x="315" y="143"/>
                      <a:pt x="297" y="94"/>
                      <a:pt x="304" y="59"/>
                    </a:cubicBezTo>
                    <a:cubicBezTo>
                      <a:pt x="312" y="23"/>
                      <a:pt x="345" y="0"/>
                      <a:pt x="379" y="7"/>
                    </a:cubicBezTo>
                    <a:close/>
                    <a:moveTo>
                      <a:pt x="371" y="183"/>
                    </a:moveTo>
                    <a:cubicBezTo>
                      <a:pt x="378" y="185"/>
                      <a:pt x="393" y="190"/>
                      <a:pt x="403" y="199"/>
                    </a:cubicBezTo>
                    <a:cubicBezTo>
                      <a:pt x="494" y="286"/>
                      <a:pt x="474" y="282"/>
                      <a:pt x="574" y="278"/>
                    </a:cubicBezTo>
                    <a:cubicBezTo>
                      <a:pt x="612" y="277"/>
                      <a:pt x="611" y="338"/>
                      <a:pt x="579" y="341"/>
                    </a:cubicBezTo>
                    <a:cubicBezTo>
                      <a:pt x="477" y="350"/>
                      <a:pt x="470" y="358"/>
                      <a:pt x="398" y="296"/>
                    </a:cubicBezTo>
                    <a:cubicBezTo>
                      <a:pt x="381" y="385"/>
                      <a:pt x="381" y="385"/>
                      <a:pt x="381" y="385"/>
                    </a:cubicBezTo>
                    <a:cubicBezTo>
                      <a:pt x="380" y="392"/>
                      <a:pt x="383" y="399"/>
                      <a:pt x="390" y="402"/>
                    </a:cubicBezTo>
                    <a:cubicBezTo>
                      <a:pt x="494" y="448"/>
                      <a:pt x="515" y="448"/>
                      <a:pt x="561" y="593"/>
                    </a:cubicBezTo>
                    <a:cubicBezTo>
                      <a:pt x="578" y="638"/>
                      <a:pt x="510" y="668"/>
                      <a:pt x="489" y="626"/>
                    </a:cubicBezTo>
                    <a:cubicBezTo>
                      <a:pt x="417" y="484"/>
                      <a:pt x="405" y="506"/>
                      <a:pt x="233" y="447"/>
                    </a:cubicBezTo>
                    <a:cubicBezTo>
                      <a:pt x="211" y="435"/>
                      <a:pt x="203" y="416"/>
                      <a:pt x="203" y="392"/>
                    </a:cubicBezTo>
                    <a:cubicBezTo>
                      <a:pt x="231" y="239"/>
                      <a:pt x="231" y="239"/>
                      <a:pt x="231" y="239"/>
                    </a:cubicBezTo>
                    <a:cubicBezTo>
                      <a:pt x="164" y="260"/>
                      <a:pt x="171" y="259"/>
                      <a:pt x="157" y="344"/>
                    </a:cubicBezTo>
                    <a:cubicBezTo>
                      <a:pt x="151" y="376"/>
                      <a:pt x="91" y="372"/>
                      <a:pt x="95" y="332"/>
                    </a:cubicBezTo>
                    <a:cubicBezTo>
                      <a:pt x="107" y="207"/>
                      <a:pt x="126" y="199"/>
                      <a:pt x="247" y="155"/>
                    </a:cubicBezTo>
                    <a:cubicBezTo>
                      <a:pt x="264" y="149"/>
                      <a:pt x="304" y="160"/>
                      <a:pt x="313" y="163"/>
                    </a:cubicBezTo>
                    <a:cubicBezTo>
                      <a:pt x="349" y="227"/>
                      <a:pt x="349" y="227"/>
                      <a:pt x="349" y="227"/>
                    </a:cubicBezTo>
                    <a:cubicBezTo>
                      <a:pt x="371" y="183"/>
                      <a:pt x="371" y="183"/>
                      <a:pt x="371" y="183"/>
                    </a:cubicBezTo>
                    <a:close/>
                  </a:path>
                </a:pathLst>
              </a:custGeom>
              <a:solidFill>
                <a:srgbClr val="838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88" name="文本框 87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1483616" y="3191601"/>
              <a:ext cx="2339102" cy="132343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>
                <a:buClr>
                  <a:srgbClr val="808080"/>
                </a:buClr>
              </a:pPr>
              <a:r>
                <a:rPr lang="zh-CN" altLang="en-US" sz="2400" dirty="0" smtClean="0">
                  <a:solidFill>
                    <a:prstClr val="white">
                      <a:lumMod val="50000"/>
                    </a:prstClr>
                  </a:solidFill>
                  <a:sym typeface="+mn-lt"/>
                </a:rPr>
                <a:t>      思考</a:t>
              </a:r>
              <a:r>
                <a:rPr lang="zh-CN" altLang="en-US" sz="2400" dirty="0">
                  <a:solidFill>
                    <a:prstClr val="white">
                      <a:lumMod val="50000"/>
                    </a:prstClr>
                  </a:solidFill>
                  <a:sym typeface="+mn-lt"/>
                </a:rPr>
                <a:t>调整</a:t>
              </a:r>
            </a:p>
            <a:p>
              <a:r>
                <a:rPr lang="zh-CN" altLang="en-US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在这里输入您的主要叙述内容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请在这里输入您的主要叙述内容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1" name="组合 90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929622" y="4912796"/>
            <a:ext cx="3470644" cy="1383088"/>
            <a:chOff x="1111349" y="5145878"/>
            <a:chExt cx="3470644" cy="1383088"/>
          </a:xfrm>
        </p:grpSpPr>
        <p:sp>
          <p:nvSpPr>
            <p:cNvPr id="92" name="任意多边形 91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1111349" y="5145878"/>
              <a:ext cx="3470644" cy="901875"/>
            </a:xfrm>
            <a:custGeom>
              <a:avLst/>
              <a:gdLst>
                <a:gd name="connsiteX0" fmla="*/ 488326 w 4206923"/>
                <a:gd name="connsiteY0" fmla="*/ 0 h 1479432"/>
                <a:gd name="connsiteX1" fmla="*/ 1002185 w 4206923"/>
                <a:gd name="connsiteY1" fmla="*/ 0 h 1479432"/>
                <a:gd name="connsiteX2" fmla="*/ 1066030 w 4206923"/>
                <a:gd name="connsiteY2" fmla="*/ 0 h 1479432"/>
                <a:gd name="connsiteX3" fmla="*/ 1083181 w 4206923"/>
                <a:gd name="connsiteY3" fmla="*/ 0 h 1479432"/>
                <a:gd name="connsiteX4" fmla="*/ 1168160 w 4206923"/>
                <a:gd name="connsiteY4" fmla="*/ 0 h 1479432"/>
                <a:gd name="connsiteX5" fmla="*/ 1290429 w 4206923"/>
                <a:gd name="connsiteY5" fmla="*/ 0 h 1479432"/>
                <a:gd name="connsiteX6" fmla="*/ 1553727 w 4206923"/>
                <a:gd name="connsiteY6" fmla="*/ 0 h 1479432"/>
                <a:gd name="connsiteX7" fmla="*/ 1611796 w 4206923"/>
                <a:gd name="connsiteY7" fmla="*/ 0 h 1479432"/>
                <a:gd name="connsiteX8" fmla="*/ 1634674 w 4206923"/>
                <a:gd name="connsiteY8" fmla="*/ 0 h 1479432"/>
                <a:gd name="connsiteX9" fmla="*/ 1745864 w 4206923"/>
                <a:gd name="connsiteY9" fmla="*/ 0 h 1479432"/>
                <a:gd name="connsiteX10" fmla="*/ 1836195 w 4206923"/>
                <a:gd name="connsiteY10" fmla="*/ 0 h 1479432"/>
                <a:gd name="connsiteX11" fmla="*/ 1900647 w 4206923"/>
                <a:gd name="connsiteY11" fmla="*/ 0 h 1479432"/>
                <a:gd name="connsiteX12" fmla="*/ 1986524 w 4206923"/>
                <a:gd name="connsiteY12" fmla="*/ 0 h 1479432"/>
                <a:gd name="connsiteX13" fmla="*/ 2099493 w 4206923"/>
                <a:gd name="connsiteY13" fmla="*/ 0 h 1479432"/>
                <a:gd name="connsiteX14" fmla="*/ 2125046 w 4206923"/>
                <a:gd name="connsiteY14" fmla="*/ 0 h 1479432"/>
                <a:gd name="connsiteX15" fmla="*/ 2180440 w 4206923"/>
                <a:gd name="connsiteY15" fmla="*/ 0 h 1479432"/>
                <a:gd name="connsiteX16" fmla="*/ 2291630 w 4206923"/>
                <a:gd name="connsiteY16" fmla="*/ 0 h 1479432"/>
                <a:gd name="connsiteX17" fmla="*/ 2293677 w 4206923"/>
                <a:gd name="connsiteY17" fmla="*/ 0 h 1479432"/>
                <a:gd name="connsiteX18" fmla="*/ 2388345 w 4206923"/>
                <a:gd name="connsiteY18" fmla="*/ 0 h 1479432"/>
                <a:gd name="connsiteX19" fmla="*/ 2446414 w 4206923"/>
                <a:gd name="connsiteY19" fmla="*/ 0 h 1479432"/>
                <a:gd name="connsiteX20" fmla="*/ 2459486 w 4206923"/>
                <a:gd name="connsiteY20" fmla="*/ 0 h 1479432"/>
                <a:gd name="connsiteX21" fmla="*/ 2580482 w 4206923"/>
                <a:gd name="connsiteY21" fmla="*/ 0 h 1479432"/>
                <a:gd name="connsiteX22" fmla="*/ 2670812 w 4206923"/>
                <a:gd name="connsiteY22" fmla="*/ 0 h 1479432"/>
                <a:gd name="connsiteX23" fmla="*/ 2839443 w 4206923"/>
                <a:gd name="connsiteY23" fmla="*/ 0 h 1479432"/>
                <a:gd name="connsiteX24" fmla="*/ 2852814 w 4206923"/>
                <a:gd name="connsiteY24" fmla="*/ 0 h 1479432"/>
                <a:gd name="connsiteX25" fmla="*/ 2960273 w 4206923"/>
                <a:gd name="connsiteY25" fmla="*/ 0 h 1479432"/>
                <a:gd name="connsiteX26" fmla="*/ 3037852 w 4206923"/>
                <a:gd name="connsiteY26" fmla="*/ 0 h 1479432"/>
                <a:gd name="connsiteX27" fmla="*/ 3041269 w 4206923"/>
                <a:gd name="connsiteY27" fmla="*/ 0 h 1479432"/>
                <a:gd name="connsiteX28" fmla="*/ 3077212 w 4206923"/>
                <a:gd name="connsiteY28" fmla="*/ 0 h 1479432"/>
                <a:gd name="connsiteX29" fmla="*/ 3090397 w 4206923"/>
                <a:gd name="connsiteY29" fmla="*/ 0 h 1479432"/>
                <a:gd name="connsiteX30" fmla="*/ 3115626 w 4206923"/>
                <a:gd name="connsiteY30" fmla="*/ 0 h 1479432"/>
                <a:gd name="connsiteX31" fmla="*/ 3126248 w 4206923"/>
                <a:gd name="connsiteY31" fmla="*/ 0 h 1479432"/>
                <a:gd name="connsiteX32" fmla="*/ 3245843 w 4206923"/>
                <a:gd name="connsiteY32" fmla="*/ 0 h 1479432"/>
                <a:gd name="connsiteX33" fmla="*/ 3262250 w 4206923"/>
                <a:gd name="connsiteY33" fmla="*/ 0 h 1479432"/>
                <a:gd name="connsiteX34" fmla="*/ 3366673 w 4206923"/>
                <a:gd name="connsiteY34" fmla="*/ 0 h 1479432"/>
                <a:gd name="connsiteX35" fmla="*/ 3412579 w 4206923"/>
                <a:gd name="connsiteY35" fmla="*/ 0 h 1479432"/>
                <a:gd name="connsiteX36" fmla="*/ 3447669 w 4206923"/>
                <a:gd name="connsiteY36" fmla="*/ 0 h 1479432"/>
                <a:gd name="connsiteX37" fmla="*/ 3496797 w 4206923"/>
                <a:gd name="connsiteY37" fmla="*/ 0 h 1479432"/>
                <a:gd name="connsiteX38" fmla="*/ 3522026 w 4206923"/>
                <a:gd name="connsiteY38" fmla="*/ 0 h 1479432"/>
                <a:gd name="connsiteX39" fmla="*/ 3525549 w 4206923"/>
                <a:gd name="connsiteY39" fmla="*/ 0 h 1479432"/>
                <a:gd name="connsiteX40" fmla="*/ 3532648 w 4206923"/>
                <a:gd name="connsiteY40" fmla="*/ 0 h 1479432"/>
                <a:gd name="connsiteX41" fmla="*/ 3606496 w 4206923"/>
                <a:gd name="connsiteY41" fmla="*/ 0 h 1479432"/>
                <a:gd name="connsiteX42" fmla="*/ 3717686 w 4206923"/>
                <a:gd name="connsiteY42" fmla="*/ 0 h 1479432"/>
                <a:gd name="connsiteX43" fmla="*/ 3848796 w 4206923"/>
                <a:gd name="connsiteY43" fmla="*/ 75308 h 1479432"/>
                <a:gd name="connsiteX44" fmla="*/ 4188713 w 4206923"/>
                <a:gd name="connsiteY44" fmla="*/ 664408 h 1479432"/>
                <a:gd name="connsiteX45" fmla="*/ 4188713 w 4206923"/>
                <a:gd name="connsiteY45" fmla="*/ 815024 h 1479432"/>
                <a:gd name="connsiteX46" fmla="*/ 3848796 w 4206923"/>
                <a:gd name="connsiteY46" fmla="*/ 1404124 h 1479432"/>
                <a:gd name="connsiteX47" fmla="*/ 3717686 w 4206923"/>
                <a:gd name="connsiteY47" fmla="*/ 1479432 h 1479432"/>
                <a:gd name="connsiteX48" fmla="*/ 3532648 w 4206923"/>
                <a:gd name="connsiteY48" fmla="*/ 1479432 h 1479432"/>
                <a:gd name="connsiteX49" fmla="*/ 3126248 w 4206923"/>
                <a:gd name="connsiteY49" fmla="*/ 1479432 h 1479432"/>
                <a:gd name="connsiteX50" fmla="*/ 3037852 w 4206923"/>
                <a:gd name="connsiteY50" fmla="*/ 1479432 h 1479432"/>
                <a:gd name="connsiteX51" fmla="*/ 2852814 w 4206923"/>
                <a:gd name="connsiteY51" fmla="*/ 1479432 h 1479432"/>
                <a:gd name="connsiteX52" fmla="*/ 2580482 w 4206923"/>
                <a:gd name="connsiteY52" fmla="*/ 1479432 h 1479432"/>
                <a:gd name="connsiteX53" fmla="*/ 2446414 w 4206923"/>
                <a:gd name="connsiteY53" fmla="*/ 1479432 h 1479432"/>
                <a:gd name="connsiteX54" fmla="*/ 2291630 w 4206923"/>
                <a:gd name="connsiteY54" fmla="*/ 1479432 h 1479432"/>
                <a:gd name="connsiteX55" fmla="*/ 1900647 w 4206923"/>
                <a:gd name="connsiteY55" fmla="*/ 1479432 h 1479432"/>
                <a:gd name="connsiteX56" fmla="*/ 1745864 w 4206923"/>
                <a:gd name="connsiteY56" fmla="*/ 1479432 h 1479432"/>
                <a:gd name="connsiteX57" fmla="*/ 1611796 w 4206923"/>
                <a:gd name="connsiteY57" fmla="*/ 1479432 h 1479432"/>
                <a:gd name="connsiteX58" fmla="*/ 1168160 w 4206923"/>
                <a:gd name="connsiteY58" fmla="*/ 1479432 h 1479432"/>
                <a:gd name="connsiteX59" fmla="*/ 1066030 w 4206923"/>
                <a:gd name="connsiteY59" fmla="*/ 1479432 h 1479432"/>
                <a:gd name="connsiteX60" fmla="*/ 488326 w 4206923"/>
                <a:gd name="connsiteY60" fmla="*/ 1479432 h 1479432"/>
                <a:gd name="connsiteX61" fmla="*/ 357216 w 4206923"/>
                <a:gd name="connsiteY61" fmla="*/ 1404124 h 1479432"/>
                <a:gd name="connsiteX62" fmla="*/ 17299 w 4206923"/>
                <a:gd name="connsiteY62" fmla="*/ 815024 h 1479432"/>
                <a:gd name="connsiteX63" fmla="*/ 17299 w 4206923"/>
                <a:gd name="connsiteY63" fmla="*/ 664408 h 1479432"/>
                <a:gd name="connsiteX64" fmla="*/ 357216 w 4206923"/>
                <a:gd name="connsiteY64" fmla="*/ 75308 h 1479432"/>
                <a:gd name="connsiteX65" fmla="*/ 488326 w 4206923"/>
                <a:gd name="connsiteY65" fmla="*/ 0 h 147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206923" h="1479432">
                  <a:moveTo>
                    <a:pt x="488326" y="0"/>
                  </a:moveTo>
                  <a:cubicBezTo>
                    <a:pt x="743264" y="0"/>
                    <a:pt x="902600" y="0"/>
                    <a:pt x="1002185" y="0"/>
                  </a:cubicBezTo>
                  <a:lnTo>
                    <a:pt x="1066030" y="0"/>
                  </a:lnTo>
                  <a:lnTo>
                    <a:pt x="1083181" y="0"/>
                  </a:lnTo>
                  <a:cubicBezTo>
                    <a:pt x="1168160" y="0"/>
                    <a:pt x="1168160" y="0"/>
                    <a:pt x="1168160" y="0"/>
                  </a:cubicBezTo>
                  <a:lnTo>
                    <a:pt x="1290429" y="0"/>
                  </a:lnTo>
                  <a:cubicBezTo>
                    <a:pt x="1404288" y="0"/>
                    <a:pt x="1489682" y="0"/>
                    <a:pt x="1553727" y="0"/>
                  </a:cubicBezTo>
                  <a:lnTo>
                    <a:pt x="1611796" y="0"/>
                  </a:lnTo>
                  <a:lnTo>
                    <a:pt x="1634674" y="0"/>
                  </a:lnTo>
                  <a:cubicBezTo>
                    <a:pt x="1745864" y="0"/>
                    <a:pt x="1745864" y="0"/>
                    <a:pt x="1745864" y="0"/>
                  </a:cubicBezTo>
                  <a:lnTo>
                    <a:pt x="1836195" y="0"/>
                  </a:lnTo>
                  <a:lnTo>
                    <a:pt x="1900647" y="0"/>
                  </a:lnTo>
                  <a:lnTo>
                    <a:pt x="1986524" y="0"/>
                  </a:lnTo>
                  <a:cubicBezTo>
                    <a:pt x="2030111" y="0"/>
                    <a:pt x="2067471" y="0"/>
                    <a:pt x="2099493" y="0"/>
                  </a:cubicBezTo>
                  <a:lnTo>
                    <a:pt x="2125046" y="0"/>
                  </a:lnTo>
                  <a:lnTo>
                    <a:pt x="2180440" y="0"/>
                  </a:lnTo>
                  <a:cubicBezTo>
                    <a:pt x="2291630" y="0"/>
                    <a:pt x="2291630" y="0"/>
                    <a:pt x="2291630" y="0"/>
                  </a:cubicBezTo>
                  <a:lnTo>
                    <a:pt x="2293677" y="0"/>
                  </a:lnTo>
                  <a:cubicBezTo>
                    <a:pt x="2329528" y="0"/>
                    <a:pt x="2360897" y="0"/>
                    <a:pt x="2388345" y="0"/>
                  </a:cubicBezTo>
                  <a:lnTo>
                    <a:pt x="2446414" y="0"/>
                  </a:lnTo>
                  <a:lnTo>
                    <a:pt x="2459486" y="0"/>
                  </a:lnTo>
                  <a:cubicBezTo>
                    <a:pt x="2580482" y="0"/>
                    <a:pt x="2580482" y="0"/>
                    <a:pt x="2580482" y="0"/>
                  </a:cubicBezTo>
                  <a:lnTo>
                    <a:pt x="2670812" y="0"/>
                  </a:lnTo>
                  <a:cubicBezTo>
                    <a:pt x="2735874" y="0"/>
                    <a:pt x="2791642" y="0"/>
                    <a:pt x="2839443" y="0"/>
                  </a:cubicBezTo>
                  <a:lnTo>
                    <a:pt x="2852814" y="0"/>
                  </a:lnTo>
                  <a:lnTo>
                    <a:pt x="2960273" y="0"/>
                  </a:lnTo>
                  <a:lnTo>
                    <a:pt x="3037852" y="0"/>
                  </a:lnTo>
                  <a:lnTo>
                    <a:pt x="3041269" y="0"/>
                  </a:lnTo>
                  <a:lnTo>
                    <a:pt x="3077212" y="0"/>
                  </a:lnTo>
                  <a:lnTo>
                    <a:pt x="3090397" y="0"/>
                  </a:lnTo>
                  <a:lnTo>
                    <a:pt x="3115626" y="0"/>
                  </a:lnTo>
                  <a:lnTo>
                    <a:pt x="3126248" y="0"/>
                  </a:lnTo>
                  <a:lnTo>
                    <a:pt x="3245843" y="0"/>
                  </a:lnTo>
                  <a:lnTo>
                    <a:pt x="3262250" y="0"/>
                  </a:lnTo>
                  <a:lnTo>
                    <a:pt x="3366673" y="0"/>
                  </a:lnTo>
                  <a:lnTo>
                    <a:pt x="3412579" y="0"/>
                  </a:lnTo>
                  <a:lnTo>
                    <a:pt x="3447669" y="0"/>
                  </a:lnTo>
                  <a:lnTo>
                    <a:pt x="3496797" y="0"/>
                  </a:lnTo>
                  <a:lnTo>
                    <a:pt x="3522026" y="0"/>
                  </a:lnTo>
                  <a:lnTo>
                    <a:pt x="3525549" y="0"/>
                  </a:lnTo>
                  <a:lnTo>
                    <a:pt x="3532648" y="0"/>
                  </a:lnTo>
                  <a:lnTo>
                    <a:pt x="3606496" y="0"/>
                  </a:lnTo>
                  <a:cubicBezTo>
                    <a:pt x="3717686" y="0"/>
                    <a:pt x="3717686" y="0"/>
                    <a:pt x="3717686" y="0"/>
                  </a:cubicBezTo>
                  <a:cubicBezTo>
                    <a:pt x="3766245" y="0"/>
                    <a:pt x="3824516" y="34010"/>
                    <a:pt x="3848796" y="75308"/>
                  </a:cubicBezTo>
                  <a:cubicBezTo>
                    <a:pt x="4188713" y="664408"/>
                    <a:pt x="4188713" y="664408"/>
                    <a:pt x="4188713" y="664408"/>
                  </a:cubicBezTo>
                  <a:cubicBezTo>
                    <a:pt x="4212993" y="705706"/>
                    <a:pt x="4212993" y="773726"/>
                    <a:pt x="4188713" y="815024"/>
                  </a:cubicBezTo>
                  <a:cubicBezTo>
                    <a:pt x="3848796" y="1404124"/>
                    <a:pt x="3848796" y="1404124"/>
                    <a:pt x="3848796" y="1404124"/>
                  </a:cubicBezTo>
                  <a:cubicBezTo>
                    <a:pt x="3824516" y="1445422"/>
                    <a:pt x="3766245" y="1479432"/>
                    <a:pt x="3717686" y="1479432"/>
                  </a:cubicBezTo>
                  <a:lnTo>
                    <a:pt x="3532648" y="1479432"/>
                  </a:lnTo>
                  <a:lnTo>
                    <a:pt x="3126248" y="1479432"/>
                  </a:lnTo>
                  <a:lnTo>
                    <a:pt x="3037852" y="1479432"/>
                  </a:lnTo>
                  <a:lnTo>
                    <a:pt x="2852814" y="1479432"/>
                  </a:lnTo>
                  <a:lnTo>
                    <a:pt x="2580482" y="1479432"/>
                  </a:lnTo>
                  <a:lnTo>
                    <a:pt x="2446414" y="1479432"/>
                  </a:lnTo>
                  <a:lnTo>
                    <a:pt x="2291630" y="1479432"/>
                  </a:lnTo>
                  <a:lnTo>
                    <a:pt x="1900647" y="1479432"/>
                  </a:lnTo>
                  <a:lnTo>
                    <a:pt x="1745864" y="1479432"/>
                  </a:lnTo>
                  <a:lnTo>
                    <a:pt x="1611796" y="1479432"/>
                  </a:lnTo>
                  <a:lnTo>
                    <a:pt x="1168160" y="1479432"/>
                  </a:lnTo>
                  <a:lnTo>
                    <a:pt x="1066030" y="1479432"/>
                  </a:lnTo>
                  <a:lnTo>
                    <a:pt x="488326" y="1479432"/>
                  </a:lnTo>
                  <a:cubicBezTo>
                    <a:pt x="440981" y="1479432"/>
                    <a:pt x="381495" y="1445422"/>
                    <a:pt x="357216" y="1404124"/>
                  </a:cubicBezTo>
                  <a:cubicBezTo>
                    <a:pt x="17299" y="815024"/>
                    <a:pt x="17299" y="815024"/>
                    <a:pt x="17299" y="815024"/>
                  </a:cubicBezTo>
                  <a:cubicBezTo>
                    <a:pt x="-5767" y="773726"/>
                    <a:pt x="-5767" y="705706"/>
                    <a:pt x="17299" y="664408"/>
                  </a:cubicBezTo>
                  <a:cubicBezTo>
                    <a:pt x="357216" y="75308"/>
                    <a:pt x="357216" y="75308"/>
                    <a:pt x="357216" y="75308"/>
                  </a:cubicBezTo>
                  <a:cubicBezTo>
                    <a:pt x="381495" y="34010"/>
                    <a:pt x="440981" y="0"/>
                    <a:pt x="48832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93" name="组合 92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3897921" y="5376166"/>
              <a:ext cx="491883" cy="483328"/>
              <a:chOff x="5037571" y="856343"/>
              <a:chExt cx="715006" cy="702571"/>
            </a:xfrm>
            <a:gradFill>
              <a:gsLst>
                <a:gs pos="0">
                  <a:srgbClr val="323369"/>
                </a:gs>
                <a:gs pos="100000">
                  <a:srgbClr val="01B6C9"/>
                </a:gs>
              </a:gsLst>
              <a:lin ang="3600000" scaled="0"/>
            </a:gradFill>
          </p:grpSpPr>
          <p:sp>
            <p:nvSpPr>
              <p:cNvPr id="95" name="Freeform 39"/>
              <p:cNvSpPr/>
              <p:nvPr/>
            </p:nvSpPr>
            <p:spPr bwMode="auto">
              <a:xfrm>
                <a:off x="5468769" y="856343"/>
                <a:ext cx="244675" cy="244675"/>
              </a:xfrm>
              <a:custGeom>
                <a:avLst/>
                <a:gdLst>
                  <a:gd name="T0" fmla="*/ 19 w 283"/>
                  <a:gd name="T1" fmla="*/ 0 h 283"/>
                  <a:gd name="T2" fmla="*/ 264 w 283"/>
                  <a:gd name="T3" fmla="*/ 0 h 283"/>
                  <a:gd name="T4" fmla="*/ 276 w 283"/>
                  <a:gd name="T5" fmla="*/ 4 h 283"/>
                  <a:gd name="T6" fmla="*/ 224 w 283"/>
                  <a:gd name="T7" fmla="*/ 38 h 283"/>
                  <a:gd name="T8" fmla="*/ 97 w 283"/>
                  <a:gd name="T9" fmla="*/ 38 h 283"/>
                  <a:gd name="T10" fmla="*/ 90 w 283"/>
                  <a:gd name="T11" fmla="*/ 38 h 283"/>
                  <a:gd name="T12" fmla="*/ 38 w 283"/>
                  <a:gd name="T13" fmla="*/ 38 h 283"/>
                  <a:gd name="T14" fmla="*/ 38 w 283"/>
                  <a:gd name="T15" fmla="*/ 245 h 283"/>
                  <a:gd name="T16" fmla="*/ 103 w 283"/>
                  <a:gd name="T17" fmla="*/ 245 h 283"/>
                  <a:gd name="T18" fmla="*/ 127 w 283"/>
                  <a:gd name="T19" fmla="*/ 245 h 283"/>
                  <a:gd name="T20" fmla="*/ 245 w 283"/>
                  <a:gd name="T21" fmla="*/ 245 h 283"/>
                  <a:gd name="T22" fmla="*/ 245 w 283"/>
                  <a:gd name="T23" fmla="*/ 152 h 283"/>
                  <a:gd name="T24" fmla="*/ 283 w 283"/>
                  <a:gd name="T25" fmla="*/ 115 h 283"/>
                  <a:gd name="T26" fmla="*/ 283 w 283"/>
                  <a:gd name="T27" fmla="*/ 264 h 283"/>
                  <a:gd name="T28" fmla="*/ 264 w 283"/>
                  <a:gd name="T29" fmla="*/ 283 h 283"/>
                  <a:gd name="T30" fmla="*/ 19 w 283"/>
                  <a:gd name="T31" fmla="*/ 283 h 283"/>
                  <a:gd name="T32" fmla="*/ 0 w 283"/>
                  <a:gd name="T33" fmla="*/ 264 h 283"/>
                  <a:gd name="T34" fmla="*/ 0 w 283"/>
                  <a:gd name="T35" fmla="*/ 19 h 283"/>
                  <a:gd name="T36" fmla="*/ 19 w 283"/>
                  <a:gd name="T37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3" h="283">
                    <a:moveTo>
                      <a:pt x="19" y="0"/>
                    </a:moveTo>
                    <a:cubicBezTo>
                      <a:pt x="264" y="0"/>
                      <a:pt x="264" y="0"/>
                      <a:pt x="264" y="0"/>
                    </a:cubicBezTo>
                    <a:cubicBezTo>
                      <a:pt x="269" y="0"/>
                      <a:pt x="273" y="2"/>
                      <a:pt x="276" y="4"/>
                    </a:cubicBezTo>
                    <a:cubicBezTo>
                      <a:pt x="259" y="16"/>
                      <a:pt x="242" y="27"/>
                      <a:pt x="224" y="38"/>
                    </a:cubicBezTo>
                    <a:cubicBezTo>
                      <a:pt x="97" y="38"/>
                      <a:pt x="97" y="38"/>
                      <a:pt x="97" y="38"/>
                    </a:cubicBezTo>
                    <a:cubicBezTo>
                      <a:pt x="95" y="38"/>
                      <a:pt x="92" y="38"/>
                      <a:pt x="90" y="38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245"/>
                      <a:pt x="38" y="245"/>
                      <a:pt x="38" y="245"/>
                    </a:cubicBezTo>
                    <a:cubicBezTo>
                      <a:pt x="103" y="245"/>
                      <a:pt x="103" y="245"/>
                      <a:pt x="103" y="245"/>
                    </a:cubicBezTo>
                    <a:cubicBezTo>
                      <a:pt x="111" y="247"/>
                      <a:pt x="119" y="247"/>
                      <a:pt x="127" y="245"/>
                    </a:cubicBezTo>
                    <a:cubicBezTo>
                      <a:pt x="245" y="245"/>
                      <a:pt x="245" y="245"/>
                      <a:pt x="245" y="245"/>
                    </a:cubicBezTo>
                    <a:cubicBezTo>
                      <a:pt x="245" y="152"/>
                      <a:pt x="245" y="152"/>
                      <a:pt x="245" y="152"/>
                    </a:cubicBezTo>
                    <a:cubicBezTo>
                      <a:pt x="258" y="140"/>
                      <a:pt x="270" y="128"/>
                      <a:pt x="283" y="115"/>
                    </a:cubicBezTo>
                    <a:cubicBezTo>
                      <a:pt x="283" y="264"/>
                      <a:pt x="283" y="264"/>
                      <a:pt x="283" y="264"/>
                    </a:cubicBezTo>
                    <a:cubicBezTo>
                      <a:pt x="283" y="274"/>
                      <a:pt x="275" y="283"/>
                      <a:pt x="264" y="283"/>
                    </a:cubicBezTo>
                    <a:cubicBezTo>
                      <a:pt x="19" y="283"/>
                      <a:pt x="19" y="283"/>
                      <a:pt x="19" y="283"/>
                    </a:cubicBezTo>
                    <a:cubicBezTo>
                      <a:pt x="9" y="283"/>
                      <a:pt x="0" y="274"/>
                      <a:pt x="0" y="26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9"/>
                      <a:pt x="9" y="0"/>
                      <a:pt x="19" y="0"/>
                    </a:cubicBezTo>
                    <a:close/>
                  </a:path>
                </a:pathLst>
              </a:custGeom>
              <a:solidFill>
                <a:srgbClr val="83838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40"/>
              <p:cNvSpPr>
                <a:spLocks noEditPoints="1"/>
              </p:cNvSpPr>
              <p:nvPr/>
            </p:nvSpPr>
            <p:spPr bwMode="auto">
              <a:xfrm>
                <a:off x="5037571" y="889259"/>
                <a:ext cx="423518" cy="669655"/>
              </a:xfrm>
              <a:custGeom>
                <a:avLst/>
                <a:gdLst>
                  <a:gd name="T0" fmla="*/ 253 w 490"/>
                  <a:gd name="T1" fmla="*/ 737 h 775"/>
                  <a:gd name="T2" fmla="*/ 211 w 490"/>
                  <a:gd name="T3" fmla="*/ 775 h 775"/>
                  <a:gd name="T4" fmla="*/ 175 w 490"/>
                  <a:gd name="T5" fmla="*/ 762 h 775"/>
                  <a:gd name="T6" fmla="*/ 161 w 490"/>
                  <a:gd name="T7" fmla="*/ 762 h 775"/>
                  <a:gd name="T8" fmla="*/ 125 w 490"/>
                  <a:gd name="T9" fmla="*/ 775 h 775"/>
                  <a:gd name="T10" fmla="*/ 84 w 490"/>
                  <a:gd name="T11" fmla="*/ 737 h 775"/>
                  <a:gd name="T12" fmla="*/ 76 w 490"/>
                  <a:gd name="T13" fmla="*/ 475 h 775"/>
                  <a:gd name="T14" fmla="*/ 65 w 490"/>
                  <a:gd name="T15" fmla="*/ 474 h 775"/>
                  <a:gd name="T16" fmla="*/ 21 w 490"/>
                  <a:gd name="T17" fmla="*/ 441 h 775"/>
                  <a:gd name="T18" fmla="*/ 19 w 490"/>
                  <a:gd name="T19" fmla="*/ 217 h 775"/>
                  <a:gd name="T20" fmla="*/ 48 w 490"/>
                  <a:gd name="T21" fmla="*/ 192 h 775"/>
                  <a:gd name="T22" fmla="*/ 121 w 490"/>
                  <a:gd name="T23" fmla="*/ 183 h 775"/>
                  <a:gd name="T24" fmla="*/ 132 w 490"/>
                  <a:gd name="T25" fmla="*/ 189 h 775"/>
                  <a:gd name="T26" fmla="*/ 168 w 490"/>
                  <a:gd name="T27" fmla="*/ 243 h 775"/>
                  <a:gd name="T28" fmla="*/ 204 w 490"/>
                  <a:gd name="T29" fmla="*/ 189 h 775"/>
                  <a:gd name="T30" fmla="*/ 216 w 490"/>
                  <a:gd name="T31" fmla="*/ 183 h 775"/>
                  <a:gd name="T32" fmla="*/ 257 w 490"/>
                  <a:gd name="T33" fmla="*/ 188 h 775"/>
                  <a:gd name="T34" fmla="*/ 293 w 490"/>
                  <a:gd name="T35" fmla="*/ 205 h 775"/>
                  <a:gd name="T36" fmla="*/ 331 w 490"/>
                  <a:gd name="T37" fmla="*/ 251 h 775"/>
                  <a:gd name="T38" fmla="*/ 339 w 490"/>
                  <a:gd name="T39" fmla="*/ 259 h 775"/>
                  <a:gd name="T40" fmla="*/ 355 w 490"/>
                  <a:gd name="T41" fmla="*/ 261 h 775"/>
                  <a:gd name="T42" fmla="*/ 362 w 490"/>
                  <a:gd name="T43" fmla="*/ 256 h 775"/>
                  <a:gd name="T44" fmla="*/ 406 w 490"/>
                  <a:gd name="T45" fmla="*/ 223 h 775"/>
                  <a:gd name="T46" fmla="*/ 452 w 490"/>
                  <a:gd name="T47" fmla="*/ 284 h 775"/>
                  <a:gd name="T48" fmla="*/ 405 w 490"/>
                  <a:gd name="T49" fmla="*/ 318 h 775"/>
                  <a:gd name="T50" fmla="*/ 357 w 490"/>
                  <a:gd name="T51" fmla="*/ 346 h 775"/>
                  <a:gd name="T52" fmla="*/ 321 w 490"/>
                  <a:gd name="T53" fmla="*/ 343 h 775"/>
                  <a:gd name="T54" fmla="*/ 275 w 490"/>
                  <a:gd name="T55" fmla="*/ 302 h 775"/>
                  <a:gd name="T56" fmla="*/ 265 w 490"/>
                  <a:gd name="T57" fmla="*/ 291 h 775"/>
                  <a:gd name="T58" fmla="*/ 253 w 490"/>
                  <a:gd name="T59" fmla="*/ 737 h 775"/>
                  <a:gd name="T60" fmla="*/ 170 w 490"/>
                  <a:gd name="T61" fmla="*/ 1 h 775"/>
                  <a:gd name="T62" fmla="*/ 236 w 490"/>
                  <a:gd name="T63" fmla="*/ 74 h 775"/>
                  <a:gd name="T64" fmla="*/ 167 w 490"/>
                  <a:gd name="T65" fmla="*/ 159 h 775"/>
                  <a:gd name="T66" fmla="*/ 100 w 490"/>
                  <a:gd name="T67" fmla="*/ 71 h 775"/>
                  <a:gd name="T68" fmla="*/ 170 w 490"/>
                  <a:gd name="T69" fmla="*/ 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0" h="775">
                    <a:moveTo>
                      <a:pt x="253" y="737"/>
                    </a:moveTo>
                    <a:cubicBezTo>
                      <a:pt x="252" y="758"/>
                      <a:pt x="230" y="775"/>
                      <a:pt x="211" y="775"/>
                    </a:cubicBezTo>
                    <a:cubicBezTo>
                      <a:pt x="198" y="775"/>
                      <a:pt x="182" y="770"/>
                      <a:pt x="175" y="762"/>
                    </a:cubicBezTo>
                    <a:cubicBezTo>
                      <a:pt x="172" y="757"/>
                      <a:pt x="165" y="757"/>
                      <a:pt x="161" y="762"/>
                    </a:cubicBezTo>
                    <a:cubicBezTo>
                      <a:pt x="155" y="770"/>
                      <a:pt x="138" y="775"/>
                      <a:pt x="125" y="775"/>
                    </a:cubicBezTo>
                    <a:cubicBezTo>
                      <a:pt x="106" y="775"/>
                      <a:pt x="85" y="758"/>
                      <a:pt x="84" y="737"/>
                    </a:cubicBezTo>
                    <a:cubicBezTo>
                      <a:pt x="76" y="475"/>
                      <a:pt x="76" y="475"/>
                      <a:pt x="76" y="475"/>
                    </a:cubicBezTo>
                    <a:cubicBezTo>
                      <a:pt x="65" y="474"/>
                      <a:pt x="65" y="474"/>
                      <a:pt x="65" y="474"/>
                    </a:cubicBezTo>
                    <a:cubicBezTo>
                      <a:pt x="47" y="472"/>
                      <a:pt x="24" y="459"/>
                      <a:pt x="21" y="441"/>
                    </a:cubicBezTo>
                    <a:cubicBezTo>
                      <a:pt x="0" y="331"/>
                      <a:pt x="4" y="332"/>
                      <a:pt x="19" y="217"/>
                    </a:cubicBezTo>
                    <a:cubicBezTo>
                      <a:pt x="21" y="209"/>
                      <a:pt x="31" y="194"/>
                      <a:pt x="48" y="192"/>
                    </a:cubicBezTo>
                    <a:cubicBezTo>
                      <a:pt x="121" y="183"/>
                      <a:pt x="121" y="183"/>
                      <a:pt x="121" y="183"/>
                    </a:cubicBezTo>
                    <a:cubicBezTo>
                      <a:pt x="125" y="183"/>
                      <a:pt x="130" y="185"/>
                      <a:pt x="132" y="189"/>
                    </a:cubicBezTo>
                    <a:cubicBezTo>
                      <a:pt x="168" y="243"/>
                      <a:pt x="168" y="243"/>
                      <a:pt x="168" y="243"/>
                    </a:cubicBezTo>
                    <a:cubicBezTo>
                      <a:pt x="204" y="189"/>
                      <a:pt x="204" y="189"/>
                      <a:pt x="204" y="189"/>
                    </a:cubicBezTo>
                    <a:cubicBezTo>
                      <a:pt x="207" y="185"/>
                      <a:pt x="211" y="183"/>
                      <a:pt x="216" y="183"/>
                    </a:cubicBezTo>
                    <a:cubicBezTo>
                      <a:pt x="257" y="188"/>
                      <a:pt x="257" y="188"/>
                      <a:pt x="257" y="188"/>
                    </a:cubicBezTo>
                    <a:cubicBezTo>
                      <a:pt x="278" y="191"/>
                      <a:pt x="285" y="196"/>
                      <a:pt x="293" y="205"/>
                    </a:cubicBezTo>
                    <a:cubicBezTo>
                      <a:pt x="307" y="223"/>
                      <a:pt x="320" y="239"/>
                      <a:pt x="331" y="251"/>
                    </a:cubicBezTo>
                    <a:cubicBezTo>
                      <a:pt x="334" y="254"/>
                      <a:pt x="336" y="257"/>
                      <a:pt x="339" y="259"/>
                    </a:cubicBezTo>
                    <a:cubicBezTo>
                      <a:pt x="343" y="264"/>
                      <a:pt x="350" y="264"/>
                      <a:pt x="355" y="261"/>
                    </a:cubicBezTo>
                    <a:cubicBezTo>
                      <a:pt x="357" y="259"/>
                      <a:pt x="360" y="258"/>
                      <a:pt x="362" y="256"/>
                    </a:cubicBezTo>
                    <a:cubicBezTo>
                      <a:pt x="373" y="248"/>
                      <a:pt x="393" y="233"/>
                      <a:pt x="406" y="223"/>
                    </a:cubicBezTo>
                    <a:cubicBezTo>
                      <a:pt x="442" y="195"/>
                      <a:pt x="490" y="255"/>
                      <a:pt x="452" y="284"/>
                    </a:cubicBezTo>
                    <a:cubicBezTo>
                      <a:pt x="438" y="294"/>
                      <a:pt x="418" y="310"/>
                      <a:pt x="405" y="318"/>
                    </a:cubicBezTo>
                    <a:cubicBezTo>
                      <a:pt x="386" y="332"/>
                      <a:pt x="369" y="342"/>
                      <a:pt x="357" y="346"/>
                    </a:cubicBezTo>
                    <a:cubicBezTo>
                      <a:pt x="346" y="351"/>
                      <a:pt x="332" y="351"/>
                      <a:pt x="321" y="343"/>
                    </a:cubicBezTo>
                    <a:cubicBezTo>
                      <a:pt x="305" y="333"/>
                      <a:pt x="291" y="320"/>
                      <a:pt x="275" y="302"/>
                    </a:cubicBezTo>
                    <a:cubicBezTo>
                      <a:pt x="272" y="299"/>
                      <a:pt x="269" y="295"/>
                      <a:pt x="265" y="291"/>
                    </a:cubicBezTo>
                    <a:cubicBezTo>
                      <a:pt x="253" y="737"/>
                      <a:pt x="253" y="737"/>
                      <a:pt x="253" y="737"/>
                    </a:cubicBezTo>
                    <a:close/>
                    <a:moveTo>
                      <a:pt x="170" y="1"/>
                    </a:moveTo>
                    <a:cubicBezTo>
                      <a:pt x="207" y="2"/>
                      <a:pt x="237" y="34"/>
                      <a:pt x="236" y="74"/>
                    </a:cubicBezTo>
                    <a:cubicBezTo>
                      <a:pt x="235" y="113"/>
                      <a:pt x="204" y="160"/>
                      <a:pt x="167" y="159"/>
                    </a:cubicBezTo>
                    <a:cubicBezTo>
                      <a:pt x="129" y="159"/>
                      <a:pt x="100" y="110"/>
                      <a:pt x="100" y="71"/>
                    </a:cubicBezTo>
                    <a:cubicBezTo>
                      <a:pt x="101" y="32"/>
                      <a:pt x="132" y="0"/>
                      <a:pt x="170" y="1"/>
                    </a:cubicBezTo>
                    <a:close/>
                  </a:path>
                </a:pathLst>
              </a:custGeom>
              <a:solidFill>
                <a:srgbClr val="83838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41"/>
              <p:cNvSpPr/>
              <p:nvPr/>
            </p:nvSpPr>
            <p:spPr bwMode="auto">
              <a:xfrm>
                <a:off x="5532772" y="870972"/>
                <a:ext cx="219805" cy="176283"/>
              </a:xfrm>
              <a:custGeom>
                <a:avLst/>
                <a:gdLst>
                  <a:gd name="T0" fmla="*/ 35 w 254"/>
                  <a:gd name="T1" fmla="*/ 62 h 204"/>
                  <a:gd name="T2" fmla="*/ 0 w 254"/>
                  <a:gd name="T3" fmla="*/ 66 h 204"/>
                  <a:gd name="T4" fmla="*/ 11 w 254"/>
                  <a:gd name="T5" fmla="*/ 171 h 204"/>
                  <a:gd name="T6" fmla="*/ 48 w 254"/>
                  <a:gd name="T7" fmla="*/ 195 h 204"/>
                  <a:gd name="T8" fmla="*/ 243 w 254"/>
                  <a:gd name="T9" fmla="*/ 20 h 204"/>
                  <a:gd name="T10" fmla="*/ 230 w 254"/>
                  <a:gd name="T11" fmla="*/ 7 h 204"/>
                  <a:gd name="T12" fmla="*/ 53 w 254"/>
                  <a:gd name="T13" fmla="*/ 116 h 204"/>
                  <a:gd name="T14" fmla="*/ 35 w 254"/>
                  <a:gd name="T15" fmla="*/ 6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" h="204">
                    <a:moveTo>
                      <a:pt x="35" y="62"/>
                    </a:moveTo>
                    <a:cubicBezTo>
                      <a:pt x="31" y="48"/>
                      <a:pt x="0" y="51"/>
                      <a:pt x="0" y="66"/>
                    </a:cubicBezTo>
                    <a:cubicBezTo>
                      <a:pt x="0" y="113"/>
                      <a:pt x="4" y="130"/>
                      <a:pt x="11" y="171"/>
                    </a:cubicBezTo>
                    <a:cubicBezTo>
                      <a:pt x="14" y="186"/>
                      <a:pt x="36" y="204"/>
                      <a:pt x="48" y="195"/>
                    </a:cubicBezTo>
                    <a:cubicBezTo>
                      <a:pt x="133" y="135"/>
                      <a:pt x="169" y="92"/>
                      <a:pt x="243" y="20"/>
                    </a:cubicBezTo>
                    <a:cubicBezTo>
                      <a:pt x="254" y="9"/>
                      <a:pt x="240" y="0"/>
                      <a:pt x="230" y="7"/>
                    </a:cubicBezTo>
                    <a:cubicBezTo>
                      <a:pt x="158" y="56"/>
                      <a:pt x="123" y="73"/>
                      <a:pt x="53" y="116"/>
                    </a:cubicBezTo>
                    <a:cubicBezTo>
                      <a:pt x="42" y="95"/>
                      <a:pt x="40" y="80"/>
                      <a:pt x="35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94" name="文本框 93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1470102" y="5205527"/>
              <a:ext cx="2339102" cy="132343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>
                <a:buClr>
                  <a:srgbClr val="0298A8"/>
                </a:buClr>
              </a:pPr>
              <a:r>
                <a:rPr lang="zh-CN" altLang="en-US" sz="2400" dirty="0" smtClean="0">
                  <a:solidFill>
                    <a:prstClr val="white">
                      <a:lumMod val="50000"/>
                    </a:prstClr>
                  </a:solidFill>
                  <a:sym typeface="+mn-lt"/>
                </a:rPr>
                <a:t>      最终</a:t>
              </a:r>
              <a:r>
                <a:rPr lang="zh-CN" altLang="en-US" sz="2400" dirty="0">
                  <a:solidFill>
                    <a:prstClr val="white">
                      <a:lumMod val="50000"/>
                    </a:prstClr>
                  </a:solidFill>
                  <a:sym typeface="+mn-lt"/>
                </a:rPr>
                <a:t>目标</a:t>
              </a:r>
            </a:p>
            <a:p>
              <a:r>
                <a:rPr lang="zh-CN" altLang="en-US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在这里输入您的主要叙述内容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请在这里输入您的主要叙述内容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8" name="组合 97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7394414" y="1915746"/>
            <a:ext cx="3470644" cy="1338299"/>
            <a:chOff x="7576141" y="2148828"/>
            <a:chExt cx="3470644" cy="1338299"/>
          </a:xfrm>
        </p:grpSpPr>
        <p:sp>
          <p:nvSpPr>
            <p:cNvPr id="99" name="任意多边形 98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7576141" y="2148828"/>
              <a:ext cx="3470644" cy="901875"/>
            </a:xfrm>
            <a:custGeom>
              <a:avLst/>
              <a:gdLst>
                <a:gd name="connsiteX0" fmla="*/ 488326 w 4206923"/>
                <a:gd name="connsiteY0" fmla="*/ 0 h 1479432"/>
                <a:gd name="connsiteX1" fmla="*/ 1002185 w 4206923"/>
                <a:gd name="connsiteY1" fmla="*/ 0 h 1479432"/>
                <a:gd name="connsiteX2" fmla="*/ 1066030 w 4206923"/>
                <a:gd name="connsiteY2" fmla="*/ 0 h 1479432"/>
                <a:gd name="connsiteX3" fmla="*/ 1083181 w 4206923"/>
                <a:gd name="connsiteY3" fmla="*/ 0 h 1479432"/>
                <a:gd name="connsiteX4" fmla="*/ 1168160 w 4206923"/>
                <a:gd name="connsiteY4" fmla="*/ 0 h 1479432"/>
                <a:gd name="connsiteX5" fmla="*/ 1290429 w 4206923"/>
                <a:gd name="connsiteY5" fmla="*/ 0 h 1479432"/>
                <a:gd name="connsiteX6" fmla="*/ 1553727 w 4206923"/>
                <a:gd name="connsiteY6" fmla="*/ 0 h 1479432"/>
                <a:gd name="connsiteX7" fmla="*/ 1611796 w 4206923"/>
                <a:gd name="connsiteY7" fmla="*/ 0 h 1479432"/>
                <a:gd name="connsiteX8" fmla="*/ 1634674 w 4206923"/>
                <a:gd name="connsiteY8" fmla="*/ 0 h 1479432"/>
                <a:gd name="connsiteX9" fmla="*/ 1745864 w 4206923"/>
                <a:gd name="connsiteY9" fmla="*/ 0 h 1479432"/>
                <a:gd name="connsiteX10" fmla="*/ 1836195 w 4206923"/>
                <a:gd name="connsiteY10" fmla="*/ 0 h 1479432"/>
                <a:gd name="connsiteX11" fmla="*/ 1900647 w 4206923"/>
                <a:gd name="connsiteY11" fmla="*/ 0 h 1479432"/>
                <a:gd name="connsiteX12" fmla="*/ 1986524 w 4206923"/>
                <a:gd name="connsiteY12" fmla="*/ 0 h 1479432"/>
                <a:gd name="connsiteX13" fmla="*/ 2099493 w 4206923"/>
                <a:gd name="connsiteY13" fmla="*/ 0 h 1479432"/>
                <a:gd name="connsiteX14" fmla="*/ 2125046 w 4206923"/>
                <a:gd name="connsiteY14" fmla="*/ 0 h 1479432"/>
                <a:gd name="connsiteX15" fmla="*/ 2180440 w 4206923"/>
                <a:gd name="connsiteY15" fmla="*/ 0 h 1479432"/>
                <a:gd name="connsiteX16" fmla="*/ 2291630 w 4206923"/>
                <a:gd name="connsiteY16" fmla="*/ 0 h 1479432"/>
                <a:gd name="connsiteX17" fmla="*/ 2293677 w 4206923"/>
                <a:gd name="connsiteY17" fmla="*/ 0 h 1479432"/>
                <a:gd name="connsiteX18" fmla="*/ 2388345 w 4206923"/>
                <a:gd name="connsiteY18" fmla="*/ 0 h 1479432"/>
                <a:gd name="connsiteX19" fmla="*/ 2446414 w 4206923"/>
                <a:gd name="connsiteY19" fmla="*/ 0 h 1479432"/>
                <a:gd name="connsiteX20" fmla="*/ 2459486 w 4206923"/>
                <a:gd name="connsiteY20" fmla="*/ 0 h 1479432"/>
                <a:gd name="connsiteX21" fmla="*/ 2580482 w 4206923"/>
                <a:gd name="connsiteY21" fmla="*/ 0 h 1479432"/>
                <a:gd name="connsiteX22" fmla="*/ 2670812 w 4206923"/>
                <a:gd name="connsiteY22" fmla="*/ 0 h 1479432"/>
                <a:gd name="connsiteX23" fmla="*/ 2839443 w 4206923"/>
                <a:gd name="connsiteY23" fmla="*/ 0 h 1479432"/>
                <a:gd name="connsiteX24" fmla="*/ 2852814 w 4206923"/>
                <a:gd name="connsiteY24" fmla="*/ 0 h 1479432"/>
                <a:gd name="connsiteX25" fmla="*/ 2960273 w 4206923"/>
                <a:gd name="connsiteY25" fmla="*/ 0 h 1479432"/>
                <a:gd name="connsiteX26" fmla="*/ 3037852 w 4206923"/>
                <a:gd name="connsiteY26" fmla="*/ 0 h 1479432"/>
                <a:gd name="connsiteX27" fmla="*/ 3041269 w 4206923"/>
                <a:gd name="connsiteY27" fmla="*/ 0 h 1479432"/>
                <a:gd name="connsiteX28" fmla="*/ 3077212 w 4206923"/>
                <a:gd name="connsiteY28" fmla="*/ 0 h 1479432"/>
                <a:gd name="connsiteX29" fmla="*/ 3090397 w 4206923"/>
                <a:gd name="connsiteY29" fmla="*/ 0 h 1479432"/>
                <a:gd name="connsiteX30" fmla="*/ 3115626 w 4206923"/>
                <a:gd name="connsiteY30" fmla="*/ 0 h 1479432"/>
                <a:gd name="connsiteX31" fmla="*/ 3126248 w 4206923"/>
                <a:gd name="connsiteY31" fmla="*/ 0 h 1479432"/>
                <a:gd name="connsiteX32" fmla="*/ 3245843 w 4206923"/>
                <a:gd name="connsiteY32" fmla="*/ 0 h 1479432"/>
                <a:gd name="connsiteX33" fmla="*/ 3262250 w 4206923"/>
                <a:gd name="connsiteY33" fmla="*/ 0 h 1479432"/>
                <a:gd name="connsiteX34" fmla="*/ 3366673 w 4206923"/>
                <a:gd name="connsiteY34" fmla="*/ 0 h 1479432"/>
                <a:gd name="connsiteX35" fmla="*/ 3412579 w 4206923"/>
                <a:gd name="connsiteY35" fmla="*/ 0 h 1479432"/>
                <a:gd name="connsiteX36" fmla="*/ 3447669 w 4206923"/>
                <a:gd name="connsiteY36" fmla="*/ 0 h 1479432"/>
                <a:gd name="connsiteX37" fmla="*/ 3496797 w 4206923"/>
                <a:gd name="connsiteY37" fmla="*/ 0 h 1479432"/>
                <a:gd name="connsiteX38" fmla="*/ 3522026 w 4206923"/>
                <a:gd name="connsiteY38" fmla="*/ 0 h 1479432"/>
                <a:gd name="connsiteX39" fmla="*/ 3525549 w 4206923"/>
                <a:gd name="connsiteY39" fmla="*/ 0 h 1479432"/>
                <a:gd name="connsiteX40" fmla="*/ 3532648 w 4206923"/>
                <a:gd name="connsiteY40" fmla="*/ 0 h 1479432"/>
                <a:gd name="connsiteX41" fmla="*/ 3606496 w 4206923"/>
                <a:gd name="connsiteY41" fmla="*/ 0 h 1479432"/>
                <a:gd name="connsiteX42" fmla="*/ 3717686 w 4206923"/>
                <a:gd name="connsiteY42" fmla="*/ 0 h 1479432"/>
                <a:gd name="connsiteX43" fmla="*/ 3848796 w 4206923"/>
                <a:gd name="connsiteY43" fmla="*/ 75308 h 1479432"/>
                <a:gd name="connsiteX44" fmla="*/ 4188713 w 4206923"/>
                <a:gd name="connsiteY44" fmla="*/ 664408 h 1479432"/>
                <a:gd name="connsiteX45" fmla="*/ 4188713 w 4206923"/>
                <a:gd name="connsiteY45" fmla="*/ 815024 h 1479432"/>
                <a:gd name="connsiteX46" fmla="*/ 3848796 w 4206923"/>
                <a:gd name="connsiteY46" fmla="*/ 1404124 h 1479432"/>
                <a:gd name="connsiteX47" fmla="*/ 3717686 w 4206923"/>
                <a:gd name="connsiteY47" fmla="*/ 1479432 h 1479432"/>
                <a:gd name="connsiteX48" fmla="*/ 3532648 w 4206923"/>
                <a:gd name="connsiteY48" fmla="*/ 1479432 h 1479432"/>
                <a:gd name="connsiteX49" fmla="*/ 3126248 w 4206923"/>
                <a:gd name="connsiteY49" fmla="*/ 1479432 h 1479432"/>
                <a:gd name="connsiteX50" fmla="*/ 3037852 w 4206923"/>
                <a:gd name="connsiteY50" fmla="*/ 1479432 h 1479432"/>
                <a:gd name="connsiteX51" fmla="*/ 2852814 w 4206923"/>
                <a:gd name="connsiteY51" fmla="*/ 1479432 h 1479432"/>
                <a:gd name="connsiteX52" fmla="*/ 2580482 w 4206923"/>
                <a:gd name="connsiteY52" fmla="*/ 1479432 h 1479432"/>
                <a:gd name="connsiteX53" fmla="*/ 2446414 w 4206923"/>
                <a:gd name="connsiteY53" fmla="*/ 1479432 h 1479432"/>
                <a:gd name="connsiteX54" fmla="*/ 2291630 w 4206923"/>
                <a:gd name="connsiteY54" fmla="*/ 1479432 h 1479432"/>
                <a:gd name="connsiteX55" fmla="*/ 1900647 w 4206923"/>
                <a:gd name="connsiteY55" fmla="*/ 1479432 h 1479432"/>
                <a:gd name="connsiteX56" fmla="*/ 1745864 w 4206923"/>
                <a:gd name="connsiteY56" fmla="*/ 1479432 h 1479432"/>
                <a:gd name="connsiteX57" fmla="*/ 1611796 w 4206923"/>
                <a:gd name="connsiteY57" fmla="*/ 1479432 h 1479432"/>
                <a:gd name="connsiteX58" fmla="*/ 1168160 w 4206923"/>
                <a:gd name="connsiteY58" fmla="*/ 1479432 h 1479432"/>
                <a:gd name="connsiteX59" fmla="*/ 1066030 w 4206923"/>
                <a:gd name="connsiteY59" fmla="*/ 1479432 h 1479432"/>
                <a:gd name="connsiteX60" fmla="*/ 488326 w 4206923"/>
                <a:gd name="connsiteY60" fmla="*/ 1479432 h 1479432"/>
                <a:gd name="connsiteX61" fmla="*/ 357216 w 4206923"/>
                <a:gd name="connsiteY61" fmla="*/ 1404124 h 1479432"/>
                <a:gd name="connsiteX62" fmla="*/ 17299 w 4206923"/>
                <a:gd name="connsiteY62" fmla="*/ 815024 h 1479432"/>
                <a:gd name="connsiteX63" fmla="*/ 17299 w 4206923"/>
                <a:gd name="connsiteY63" fmla="*/ 664408 h 1479432"/>
                <a:gd name="connsiteX64" fmla="*/ 357216 w 4206923"/>
                <a:gd name="connsiteY64" fmla="*/ 75308 h 1479432"/>
                <a:gd name="connsiteX65" fmla="*/ 488326 w 4206923"/>
                <a:gd name="connsiteY65" fmla="*/ 0 h 147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206923" h="1479432">
                  <a:moveTo>
                    <a:pt x="488326" y="0"/>
                  </a:moveTo>
                  <a:cubicBezTo>
                    <a:pt x="743264" y="0"/>
                    <a:pt x="902600" y="0"/>
                    <a:pt x="1002185" y="0"/>
                  </a:cubicBezTo>
                  <a:lnTo>
                    <a:pt x="1066030" y="0"/>
                  </a:lnTo>
                  <a:lnTo>
                    <a:pt x="1083181" y="0"/>
                  </a:lnTo>
                  <a:cubicBezTo>
                    <a:pt x="1168160" y="0"/>
                    <a:pt x="1168160" y="0"/>
                    <a:pt x="1168160" y="0"/>
                  </a:cubicBezTo>
                  <a:lnTo>
                    <a:pt x="1290429" y="0"/>
                  </a:lnTo>
                  <a:cubicBezTo>
                    <a:pt x="1404288" y="0"/>
                    <a:pt x="1489682" y="0"/>
                    <a:pt x="1553727" y="0"/>
                  </a:cubicBezTo>
                  <a:lnTo>
                    <a:pt x="1611796" y="0"/>
                  </a:lnTo>
                  <a:lnTo>
                    <a:pt x="1634674" y="0"/>
                  </a:lnTo>
                  <a:cubicBezTo>
                    <a:pt x="1745864" y="0"/>
                    <a:pt x="1745864" y="0"/>
                    <a:pt x="1745864" y="0"/>
                  </a:cubicBezTo>
                  <a:lnTo>
                    <a:pt x="1836195" y="0"/>
                  </a:lnTo>
                  <a:lnTo>
                    <a:pt x="1900647" y="0"/>
                  </a:lnTo>
                  <a:lnTo>
                    <a:pt x="1986524" y="0"/>
                  </a:lnTo>
                  <a:cubicBezTo>
                    <a:pt x="2030111" y="0"/>
                    <a:pt x="2067471" y="0"/>
                    <a:pt x="2099493" y="0"/>
                  </a:cubicBezTo>
                  <a:lnTo>
                    <a:pt x="2125046" y="0"/>
                  </a:lnTo>
                  <a:lnTo>
                    <a:pt x="2180440" y="0"/>
                  </a:lnTo>
                  <a:cubicBezTo>
                    <a:pt x="2291630" y="0"/>
                    <a:pt x="2291630" y="0"/>
                    <a:pt x="2291630" y="0"/>
                  </a:cubicBezTo>
                  <a:lnTo>
                    <a:pt x="2293677" y="0"/>
                  </a:lnTo>
                  <a:cubicBezTo>
                    <a:pt x="2329528" y="0"/>
                    <a:pt x="2360897" y="0"/>
                    <a:pt x="2388345" y="0"/>
                  </a:cubicBezTo>
                  <a:lnTo>
                    <a:pt x="2446414" y="0"/>
                  </a:lnTo>
                  <a:lnTo>
                    <a:pt x="2459486" y="0"/>
                  </a:lnTo>
                  <a:cubicBezTo>
                    <a:pt x="2580482" y="0"/>
                    <a:pt x="2580482" y="0"/>
                    <a:pt x="2580482" y="0"/>
                  </a:cubicBezTo>
                  <a:lnTo>
                    <a:pt x="2670812" y="0"/>
                  </a:lnTo>
                  <a:cubicBezTo>
                    <a:pt x="2735874" y="0"/>
                    <a:pt x="2791642" y="0"/>
                    <a:pt x="2839443" y="0"/>
                  </a:cubicBezTo>
                  <a:lnTo>
                    <a:pt x="2852814" y="0"/>
                  </a:lnTo>
                  <a:lnTo>
                    <a:pt x="2960273" y="0"/>
                  </a:lnTo>
                  <a:lnTo>
                    <a:pt x="3037852" y="0"/>
                  </a:lnTo>
                  <a:lnTo>
                    <a:pt x="3041269" y="0"/>
                  </a:lnTo>
                  <a:lnTo>
                    <a:pt x="3077212" y="0"/>
                  </a:lnTo>
                  <a:lnTo>
                    <a:pt x="3090397" y="0"/>
                  </a:lnTo>
                  <a:lnTo>
                    <a:pt x="3115626" y="0"/>
                  </a:lnTo>
                  <a:lnTo>
                    <a:pt x="3126248" y="0"/>
                  </a:lnTo>
                  <a:lnTo>
                    <a:pt x="3245843" y="0"/>
                  </a:lnTo>
                  <a:lnTo>
                    <a:pt x="3262250" y="0"/>
                  </a:lnTo>
                  <a:lnTo>
                    <a:pt x="3366673" y="0"/>
                  </a:lnTo>
                  <a:lnTo>
                    <a:pt x="3412579" y="0"/>
                  </a:lnTo>
                  <a:lnTo>
                    <a:pt x="3447669" y="0"/>
                  </a:lnTo>
                  <a:lnTo>
                    <a:pt x="3496797" y="0"/>
                  </a:lnTo>
                  <a:lnTo>
                    <a:pt x="3522026" y="0"/>
                  </a:lnTo>
                  <a:lnTo>
                    <a:pt x="3525549" y="0"/>
                  </a:lnTo>
                  <a:lnTo>
                    <a:pt x="3532648" y="0"/>
                  </a:lnTo>
                  <a:lnTo>
                    <a:pt x="3606496" y="0"/>
                  </a:lnTo>
                  <a:cubicBezTo>
                    <a:pt x="3717686" y="0"/>
                    <a:pt x="3717686" y="0"/>
                    <a:pt x="3717686" y="0"/>
                  </a:cubicBezTo>
                  <a:cubicBezTo>
                    <a:pt x="3766245" y="0"/>
                    <a:pt x="3824516" y="34010"/>
                    <a:pt x="3848796" y="75308"/>
                  </a:cubicBezTo>
                  <a:cubicBezTo>
                    <a:pt x="4188713" y="664408"/>
                    <a:pt x="4188713" y="664408"/>
                    <a:pt x="4188713" y="664408"/>
                  </a:cubicBezTo>
                  <a:cubicBezTo>
                    <a:pt x="4212993" y="705706"/>
                    <a:pt x="4212993" y="773726"/>
                    <a:pt x="4188713" y="815024"/>
                  </a:cubicBezTo>
                  <a:cubicBezTo>
                    <a:pt x="3848796" y="1404124"/>
                    <a:pt x="3848796" y="1404124"/>
                    <a:pt x="3848796" y="1404124"/>
                  </a:cubicBezTo>
                  <a:cubicBezTo>
                    <a:pt x="3824516" y="1445422"/>
                    <a:pt x="3766245" y="1479432"/>
                    <a:pt x="3717686" y="1479432"/>
                  </a:cubicBezTo>
                  <a:lnTo>
                    <a:pt x="3532648" y="1479432"/>
                  </a:lnTo>
                  <a:lnTo>
                    <a:pt x="3126248" y="1479432"/>
                  </a:lnTo>
                  <a:lnTo>
                    <a:pt x="3037852" y="1479432"/>
                  </a:lnTo>
                  <a:lnTo>
                    <a:pt x="2852814" y="1479432"/>
                  </a:lnTo>
                  <a:lnTo>
                    <a:pt x="2580482" y="1479432"/>
                  </a:lnTo>
                  <a:lnTo>
                    <a:pt x="2446414" y="1479432"/>
                  </a:lnTo>
                  <a:lnTo>
                    <a:pt x="2291630" y="1479432"/>
                  </a:lnTo>
                  <a:lnTo>
                    <a:pt x="1900647" y="1479432"/>
                  </a:lnTo>
                  <a:lnTo>
                    <a:pt x="1745864" y="1479432"/>
                  </a:lnTo>
                  <a:lnTo>
                    <a:pt x="1611796" y="1479432"/>
                  </a:lnTo>
                  <a:lnTo>
                    <a:pt x="1168160" y="1479432"/>
                  </a:lnTo>
                  <a:lnTo>
                    <a:pt x="1066030" y="1479432"/>
                  </a:lnTo>
                  <a:lnTo>
                    <a:pt x="488326" y="1479432"/>
                  </a:lnTo>
                  <a:cubicBezTo>
                    <a:pt x="440981" y="1479432"/>
                    <a:pt x="381495" y="1445422"/>
                    <a:pt x="357216" y="1404124"/>
                  </a:cubicBezTo>
                  <a:cubicBezTo>
                    <a:pt x="17299" y="815024"/>
                    <a:pt x="17299" y="815024"/>
                    <a:pt x="17299" y="815024"/>
                  </a:cubicBezTo>
                  <a:cubicBezTo>
                    <a:pt x="-5767" y="773726"/>
                    <a:pt x="-5767" y="705706"/>
                    <a:pt x="17299" y="664408"/>
                  </a:cubicBezTo>
                  <a:cubicBezTo>
                    <a:pt x="357216" y="75308"/>
                    <a:pt x="357216" y="75308"/>
                    <a:pt x="357216" y="75308"/>
                  </a:cubicBezTo>
                  <a:cubicBezTo>
                    <a:pt x="381495" y="34010"/>
                    <a:pt x="440981" y="0"/>
                    <a:pt x="48832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100" name="组合 99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7782315" y="2396290"/>
              <a:ext cx="409704" cy="406952"/>
              <a:chOff x="6463926" y="2278309"/>
              <a:chExt cx="708057" cy="703302"/>
            </a:xfrm>
            <a:gradFill>
              <a:gsLst>
                <a:gs pos="0">
                  <a:srgbClr val="323369"/>
                </a:gs>
                <a:gs pos="100000">
                  <a:srgbClr val="01B6C9"/>
                </a:gs>
              </a:gsLst>
              <a:lin ang="3600000" scaled="0"/>
            </a:gradFill>
          </p:grpSpPr>
          <p:sp>
            <p:nvSpPr>
              <p:cNvPr id="102" name="Freeform 30"/>
              <p:cNvSpPr>
                <a:spLocks noEditPoints="1"/>
              </p:cNvSpPr>
              <p:nvPr/>
            </p:nvSpPr>
            <p:spPr bwMode="auto">
              <a:xfrm>
                <a:off x="6687023" y="2278309"/>
                <a:ext cx="261864" cy="305752"/>
              </a:xfrm>
              <a:custGeom>
                <a:avLst/>
                <a:gdLst>
                  <a:gd name="T0" fmla="*/ 150 w 303"/>
                  <a:gd name="T1" fmla="*/ 1 h 354"/>
                  <a:gd name="T2" fmla="*/ 81 w 303"/>
                  <a:gd name="T3" fmla="*/ 76 h 354"/>
                  <a:gd name="T4" fmla="*/ 153 w 303"/>
                  <a:gd name="T5" fmla="*/ 165 h 354"/>
                  <a:gd name="T6" fmla="*/ 222 w 303"/>
                  <a:gd name="T7" fmla="*/ 74 h 354"/>
                  <a:gd name="T8" fmla="*/ 150 w 303"/>
                  <a:gd name="T9" fmla="*/ 1 h 354"/>
                  <a:gd name="T10" fmla="*/ 151 w 303"/>
                  <a:gd name="T11" fmla="*/ 261 h 354"/>
                  <a:gd name="T12" fmla="*/ 198 w 303"/>
                  <a:gd name="T13" fmla="*/ 196 h 354"/>
                  <a:gd name="T14" fmla="*/ 210 w 303"/>
                  <a:gd name="T15" fmla="*/ 190 h 354"/>
                  <a:gd name="T16" fmla="*/ 260 w 303"/>
                  <a:gd name="T17" fmla="*/ 199 h 354"/>
                  <a:gd name="T18" fmla="*/ 290 w 303"/>
                  <a:gd name="T19" fmla="*/ 225 h 354"/>
                  <a:gd name="T20" fmla="*/ 303 w 303"/>
                  <a:gd name="T21" fmla="*/ 330 h 354"/>
                  <a:gd name="T22" fmla="*/ 297 w 303"/>
                  <a:gd name="T23" fmla="*/ 347 h 354"/>
                  <a:gd name="T24" fmla="*/ 280 w 303"/>
                  <a:gd name="T25" fmla="*/ 354 h 354"/>
                  <a:gd name="T26" fmla="*/ 23 w 303"/>
                  <a:gd name="T27" fmla="*/ 354 h 354"/>
                  <a:gd name="T28" fmla="*/ 6 w 303"/>
                  <a:gd name="T29" fmla="*/ 347 h 354"/>
                  <a:gd name="T30" fmla="*/ 0 w 303"/>
                  <a:gd name="T31" fmla="*/ 330 h 354"/>
                  <a:gd name="T32" fmla="*/ 13 w 303"/>
                  <a:gd name="T33" fmla="*/ 225 h 354"/>
                  <a:gd name="T34" fmla="*/ 43 w 303"/>
                  <a:gd name="T35" fmla="*/ 199 h 354"/>
                  <a:gd name="T36" fmla="*/ 93 w 303"/>
                  <a:gd name="T37" fmla="*/ 190 h 354"/>
                  <a:gd name="T38" fmla="*/ 105 w 303"/>
                  <a:gd name="T39" fmla="*/ 196 h 354"/>
                  <a:gd name="T40" fmla="*/ 151 w 303"/>
                  <a:gd name="T41" fmla="*/ 261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3" h="354">
                    <a:moveTo>
                      <a:pt x="150" y="1"/>
                    </a:moveTo>
                    <a:cubicBezTo>
                      <a:pt x="111" y="2"/>
                      <a:pt x="80" y="36"/>
                      <a:pt x="81" y="76"/>
                    </a:cubicBezTo>
                    <a:cubicBezTo>
                      <a:pt x="82" y="117"/>
                      <a:pt x="114" y="166"/>
                      <a:pt x="153" y="165"/>
                    </a:cubicBezTo>
                    <a:cubicBezTo>
                      <a:pt x="192" y="165"/>
                      <a:pt x="223" y="114"/>
                      <a:pt x="222" y="74"/>
                    </a:cubicBezTo>
                    <a:cubicBezTo>
                      <a:pt x="221" y="33"/>
                      <a:pt x="189" y="0"/>
                      <a:pt x="150" y="1"/>
                    </a:cubicBezTo>
                    <a:close/>
                    <a:moveTo>
                      <a:pt x="151" y="261"/>
                    </a:moveTo>
                    <a:cubicBezTo>
                      <a:pt x="198" y="196"/>
                      <a:pt x="198" y="196"/>
                      <a:pt x="198" y="196"/>
                    </a:cubicBezTo>
                    <a:cubicBezTo>
                      <a:pt x="201" y="192"/>
                      <a:pt x="206" y="190"/>
                      <a:pt x="210" y="190"/>
                    </a:cubicBezTo>
                    <a:cubicBezTo>
                      <a:pt x="260" y="199"/>
                      <a:pt x="260" y="199"/>
                      <a:pt x="260" y="199"/>
                    </a:cubicBezTo>
                    <a:cubicBezTo>
                      <a:pt x="278" y="202"/>
                      <a:pt x="288" y="217"/>
                      <a:pt x="290" y="225"/>
                    </a:cubicBezTo>
                    <a:cubicBezTo>
                      <a:pt x="297" y="274"/>
                      <a:pt x="301" y="304"/>
                      <a:pt x="303" y="330"/>
                    </a:cubicBezTo>
                    <a:cubicBezTo>
                      <a:pt x="303" y="336"/>
                      <a:pt x="301" y="342"/>
                      <a:pt x="297" y="347"/>
                    </a:cubicBezTo>
                    <a:cubicBezTo>
                      <a:pt x="292" y="351"/>
                      <a:pt x="287" y="354"/>
                      <a:pt x="280" y="354"/>
                    </a:cubicBezTo>
                    <a:cubicBezTo>
                      <a:pt x="23" y="354"/>
                      <a:pt x="23" y="354"/>
                      <a:pt x="23" y="354"/>
                    </a:cubicBezTo>
                    <a:cubicBezTo>
                      <a:pt x="16" y="354"/>
                      <a:pt x="11" y="351"/>
                      <a:pt x="6" y="347"/>
                    </a:cubicBezTo>
                    <a:cubicBezTo>
                      <a:pt x="2" y="342"/>
                      <a:pt x="0" y="336"/>
                      <a:pt x="0" y="330"/>
                    </a:cubicBezTo>
                    <a:cubicBezTo>
                      <a:pt x="2" y="304"/>
                      <a:pt x="6" y="274"/>
                      <a:pt x="13" y="225"/>
                    </a:cubicBezTo>
                    <a:cubicBezTo>
                      <a:pt x="15" y="217"/>
                      <a:pt x="25" y="202"/>
                      <a:pt x="43" y="199"/>
                    </a:cubicBezTo>
                    <a:cubicBezTo>
                      <a:pt x="93" y="190"/>
                      <a:pt x="93" y="190"/>
                      <a:pt x="93" y="190"/>
                    </a:cubicBezTo>
                    <a:cubicBezTo>
                      <a:pt x="97" y="190"/>
                      <a:pt x="102" y="192"/>
                      <a:pt x="105" y="196"/>
                    </a:cubicBezTo>
                    <a:cubicBezTo>
                      <a:pt x="151" y="261"/>
                      <a:pt x="151" y="261"/>
                      <a:pt x="151" y="261"/>
                    </a:cubicBezTo>
                    <a:close/>
                  </a:path>
                </a:pathLst>
              </a:custGeom>
              <a:solidFill>
                <a:srgbClr val="029BA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31"/>
              <p:cNvSpPr>
                <a:spLocks noEditPoints="1"/>
              </p:cNvSpPr>
              <p:nvPr/>
            </p:nvSpPr>
            <p:spPr bwMode="auto">
              <a:xfrm>
                <a:off x="6463926" y="2632337"/>
                <a:ext cx="268082" cy="349274"/>
              </a:xfrm>
              <a:custGeom>
                <a:avLst/>
                <a:gdLst>
                  <a:gd name="T0" fmla="*/ 153 w 310"/>
                  <a:gd name="T1" fmla="*/ 1 h 404"/>
                  <a:gd name="T2" fmla="*/ 84 w 310"/>
                  <a:gd name="T3" fmla="*/ 76 h 404"/>
                  <a:gd name="T4" fmla="*/ 156 w 310"/>
                  <a:gd name="T5" fmla="*/ 165 h 404"/>
                  <a:gd name="T6" fmla="*/ 225 w 310"/>
                  <a:gd name="T7" fmla="*/ 73 h 404"/>
                  <a:gd name="T8" fmla="*/ 153 w 310"/>
                  <a:gd name="T9" fmla="*/ 1 h 404"/>
                  <a:gd name="T10" fmla="*/ 155 w 310"/>
                  <a:gd name="T11" fmla="*/ 261 h 404"/>
                  <a:gd name="T12" fmla="*/ 201 w 310"/>
                  <a:gd name="T13" fmla="*/ 195 h 404"/>
                  <a:gd name="T14" fmla="*/ 213 w 310"/>
                  <a:gd name="T15" fmla="*/ 190 h 404"/>
                  <a:gd name="T16" fmla="*/ 263 w 310"/>
                  <a:gd name="T17" fmla="*/ 199 h 404"/>
                  <a:gd name="T18" fmla="*/ 293 w 310"/>
                  <a:gd name="T19" fmla="*/ 225 h 404"/>
                  <a:gd name="T20" fmla="*/ 304 w 310"/>
                  <a:gd name="T21" fmla="*/ 385 h 404"/>
                  <a:gd name="T22" fmla="*/ 282 w 310"/>
                  <a:gd name="T23" fmla="*/ 404 h 404"/>
                  <a:gd name="T24" fmla="*/ 27 w 310"/>
                  <a:gd name="T25" fmla="*/ 404 h 404"/>
                  <a:gd name="T26" fmla="*/ 5 w 310"/>
                  <a:gd name="T27" fmla="*/ 385 h 404"/>
                  <a:gd name="T28" fmla="*/ 16 w 310"/>
                  <a:gd name="T29" fmla="*/ 225 h 404"/>
                  <a:gd name="T30" fmla="*/ 46 w 310"/>
                  <a:gd name="T31" fmla="*/ 199 h 404"/>
                  <a:gd name="T32" fmla="*/ 96 w 310"/>
                  <a:gd name="T33" fmla="*/ 190 h 404"/>
                  <a:gd name="T34" fmla="*/ 108 w 310"/>
                  <a:gd name="T35" fmla="*/ 195 h 404"/>
                  <a:gd name="T36" fmla="*/ 155 w 310"/>
                  <a:gd name="T37" fmla="*/ 26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0" h="404">
                    <a:moveTo>
                      <a:pt x="153" y="1"/>
                    </a:moveTo>
                    <a:cubicBezTo>
                      <a:pt x="114" y="1"/>
                      <a:pt x="83" y="35"/>
                      <a:pt x="84" y="76"/>
                    </a:cubicBezTo>
                    <a:cubicBezTo>
                      <a:pt x="85" y="117"/>
                      <a:pt x="117" y="166"/>
                      <a:pt x="156" y="165"/>
                    </a:cubicBezTo>
                    <a:cubicBezTo>
                      <a:pt x="195" y="164"/>
                      <a:pt x="226" y="114"/>
                      <a:pt x="225" y="73"/>
                    </a:cubicBezTo>
                    <a:cubicBezTo>
                      <a:pt x="224" y="32"/>
                      <a:pt x="192" y="0"/>
                      <a:pt x="153" y="1"/>
                    </a:cubicBezTo>
                    <a:close/>
                    <a:moveTo>
                      <a:pt x="155" y="261"/>
                    </a:moveTo>
                    <a:cubicBezTo>
                      <a:pt x="201" y="195"/>
                      <a:pt x="201" y="195"/>
                      <a:pt x="201" y="195"/>
                    </a:cubicBezTo>
                    <a:cubicBezTo>
                      <a:pt x="204" y="191"/>
                      <a:pt x="209" y="189"/>
                      <a:pt x="213" y="190"/>
                    </a:cubicBezTo>
                    <a:cubicBezTo>
                      <a:pt x="263" y="199"/>
                      <a:pt x="263" y="199"/>
                      <a:pt x="263" y="199"/>
                    </a:cubicBezTo>
                    <a:cubicBezTo>
                      <a:pt x="281" y="202"/>
                      <a:pt x="291" y="216"/>
                      <a:pt x="293" y="225"/>
                    </a:cubicBezTo>
                    <a:cubicBezTo>
                      <a:pt x="304" y="309"/>
                      <a:pt x="310" y="336"/>
                      <a:pt x="304" y="385"/>
                    </a:cubicBezTo>
                    <a:cubicBezTo>
                      <a:pt x="303" y="396"/>
                      <a:pt x="294" y="404"/>
                      <a:pt x="282" y="404"/>
                    </a:cubicBezTo>
                    <a:cubicBezTo>
                      <a:pt x="27" y="404"/>
                      <a:pt x="27" y="404"/>
                      <a:pt x="27" y="404"/>
                    </a:cubicBezTo>
                    <a:cubicBezTo>
                      <a:pt x="15" y="404"/>
                      <a:pt x="6" y="396"/>
                      <a:pt x="5" y="385"/>
                    </a:cubicBezTo>
                    <a:cubicBezTo>
                      <a:pt x="0" y="336"/>
                      <a:pt x="5" y="309"/>
                      <a:pt x="16" y="225"/>
                    </a:cubicBezTo>
                    <a:cubicBezTo>
                      <a:pt x="18" y="216"/>
                      <a:pt x="28" y="202"/>
                      <a:pt x="46" y="199"/>
                    </a:cubicBezTo>
                    <a:cubicBezTo>
                      <a:pt x="96" y="190"/>
                      <a:pt x="96" y="190"/>
                      <a:pt x="96" y="190"/>
                    </a:cubicBezTo>
                    <a:cubicBezTo>
                      <a:pt x="100" y="189"/>
                      <a:pt x="105" y="191"/>
                      <a:pt x="108" y="195"/>
                    </a:cubicBezTo>
                    <a:cubicBezTo>
                      <a:pt x="155" y="261"/>
                      <a:pt x="155" y="261"/>
                      <a:pt x="155" y="261"/>
                    </a:cubicBezTo>
                    <a:close/>
                  </a:path>
                </a:pathLst>
              </a:custGeom>
              <a:solidFill>
                <a:srgbClr val="029BA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32"/>
              <p:cNvSpPr/>
              <p:nvPr/>
            </p:nvSpPr>
            <p:spPr bwMode="auto">
              <a:xfrm>
                <a:off x="6727619" y="2616977"/>
                <a:ext cx="180672" cy="154705"/>
              </a:xfrm>
              <a:custGeom>
                <a:avLst/>
                <a:gdLst>
                  <a:gd name="T0" fmla="*/ 85 w 209"/>
                  <a:gd name="T1" fmla="*/ 19 h 179"/>
                  <a:gd name="T2" fmla="*/ 104 w 209"/>
                  <a:gd name="T3" fmla="*/ 0 h 179"/>
                  <a:gd name="T4" fmla="*/ 124 w 209"/>
                  <a:gd name="T5" fmla="*/ 19 h 179"/>
                  <a:gd name="T6" fmla="*/ 124 w 209"/>
                  <a:gd name="T7" fmla="*/ 98 h 179"/>
                  <a:gd name="T8" fmla="*/ 197 w 209"/>
                  <a:gd name="T9" fmla="*/ 141 h 179"/>
                  <a:gd name="T10" fmla="*/ 204 w 209"/>
                  <a:gd name="T11" fmla="*/ 167 h 179"/>
                  <a:gd name="T12" fmla="*/ 178 w 209"/>
                  <a:gd name="T13" fmla="*/ 174 h 179"/>
                  <a:gd name="T14" fmla="*/ 104 w 209"/>
                  <a:gd name="T15" fmla="*/ 131 h 179"/>
                  <a:gd name="T16" fmla="*/ 31 w 209"/>
                  <a:gd name="T17" fmla="*/ 174 h 179"/>
                  <a:gd name="T18" fmla="*/ 5 w 209"/>
                  <a:gd name="T19" fmla="*/ 167 h 179"/>
                  <a:gd name="T20" fmla="*/ 12 w 209"/>
                  <a:gd name="T21" fmla="*/ 141 h 179"/>
                  <a:gd name="T22" fmla="*/ 85 w 209"/>
                  <a:gd name="T23" fmla="*/ 98 h 179"/>
                  <a:gd name="T24" fmla="*/ 85 w 209"/>
                  <a:gd name="T25" fmla="*/ 1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9" h="179">
                    <a:moveTo>
                      <a:pt x="85" y="19"/>
                    </a:moveTo>
                    <a:cubicBezTo>
                      <a:pt x="85" y="8"/>
                      <a:pt x="94" y="0"/>
                      <a:pt x="104" y="0"/>
                    </a:cubicBezTo>
                    <a:cubicBezTo>
                      <a:pt x="115" y="0"/>
                      <a:pt x="124" y="8"/>
                      <a:pt x="124" y="19"/>
                    </a:cubicBezTo>
                    <a:cubicBezTo>
                      <a:pt x="124" y="98"/>
                      <a:pt x="124" y="98"/>
                      <a:pt x="124" y="98"/>
                    </a:cubicBezTo>
                    <a:cubicBezTo>
                      <a:pt x="197" y="141"/>
                      <a:pt x="197" y="141"/>
                      <a:pt x="197" y="141"/>
                    </a:cubicBezTo>
                    <a:cubicBezTo>
                      <a:pt x="206" y="146"/>
                      <a:pt x="209" y="158"/>
                      <a:pt x="204" y="167"/>
                    </a:cubicBezTo>
                    <a:cubicBezTo>
                      <a:pt x="198" y="176"/>
                      <a:pt x="187" y="179"/>
                      <a:pt x="178" y="174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31" y="174"/>
                      <a:pt x="31" y="174"/>
                      <a:pt x="31" y="174"/>
                    </a:cubicBezTo>
                    <a:cubicBezTo>
                      <a:pt x="22" y="179"/>
                      <a:pt x="11" y="176"/>
                      <a:pt x="5" y="167"/>
                    </a:cubicBezTo>
                    <a:cubicBezTo>
                      <a:pt x="0" y="158"/>
                      <a:pt x="3" y="146"/>
                      <a:pt x="12" y="141"/>
                    </a:cubicBezTo>
                    <a:cubicBezTo>
                      <a:pt x="85" y="98"/>
                      <a:pt x="85" y="98"/>
                      <a:pt x="85" y="98"/>
                    </a:cubicBezTo>
                    <a:cubicBezTo>
                      <a:pt x="85" y="19"/>
                      <a:pt x="85" y="19"/>
                      <a:pt x="85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33"/>
              <p:cNvSpPr>
                <a:spLocks noEditPoints="1"/>
              </p:cNvSpPr>
              <p:nvPr/>
            </p:nvSpPr>
            <p:spPr bwMode="auto">
              <a:xfrm>
                <a:off x="6903901" y="2632337"/>
                <a:ext cx="268082" cy="349274"/>
              </a:xfrm>
              <a:custGeom>
                <a:avLst/>
                <a:gdLst>
                  <a:gd name="T0" fmla="*/ 154 w 310"/>
                  <a:gd name="T1" fmla="*/ 1 h 404"/>
                  <a:gd name="T2" fmla="*/ 85 w 310"/>
                  <a:gd name="T3" fmla="*/ 76 h 404"/>
                  <a:gd name="T4" fmla="*/ 157 w 310"/>
                  <a:gd name="T5" fmla="*/ 165 h 404"/>
                  <a:gd name="T6" fmla="*/ 226 w 310"/>
                  <a:gd name="T7" fmla="*/ 73 h 404"/>
                  <a:gd name="T8" fmla="*/ 154 w 310"/>
                  <a:gd name="T9" fmla="*/ 1 h 404"/>
                  <a:gd name="T10" fmla="*/ 155 w 310"/>
                  <a:gd name="T11" fmla="*/ 261 h 404"/>
                  <a:gd name="T12" fmla="*/ 202 w 310"/>
                  <a:gd name="T13" fmla="*/ 195 h 404"/>
                  <a:gd name="T14" fmla="*/ 214 w 310"/>
                  <a:gd name="T15" fmla="*/ 190 h 404"/>
                  <a:gd name="T16" fmla="*/ 264 w 310"/>
                  <a:gd name="T17" fmla="*/ 199 h 404"/>
                  <a:gd name="T18" fmla="*/ 294 w 310"/>
                  <a:gd name="T19" fmla="*/ 225 h 404"/>
                  <a:gd name="T20" fmla="*/ 305 w 310"/>
                  <a:gd name="T21" fmla="*/ 385 h 404"/>
                  <a:gd name="T22" fmla="*/ 283 w 310"/>
                  <a:gd name="T23" fmla="*/ 404 h 404"/>
                  <a:gd name="T24" fmla="*/ 28 w 310"/>
                  <a:gd name="T25" fmla="*/ 404 h 404"/>
                  <a:gd name="T26" fmla="*/ 6 w 310"/>
                  <a:gd name="T27" fmla="*/ 385 h 404"/>
                  <a:gd name="T28" fmla="*/ 17 w 310"/>
                  <a:gd name="T29" fmla="*/ 225 h 404"/>
                  <a:gd name="T30" fmla="*/ 47 w 310"/>
                  <a:gd name="T31" fmla="*/ 199 h 404"/>
                  <a:gd name="T32" fmla="*/ 97 w 310"/>
                  <a:gd name="T33" fmla="*/ 190 h 404"/>
                  <a:gd name="T34" fmla="*/ 109 w 310"/>
                  <a:gd name="T35" fmla="*/ 195 h 404"/>
                  <a:gd name="T36" fmla="*/ 155 w 310"/>
                  <a:gd name="T37" fmla="*/ 26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0" h="404">
                    <a:moveTo>
                      <a:pt x="154" y="1"/>
                    </a:moveTo>
                    <a:cubicBezTo>
                      <a:pt x="115" y="1"/>
                      <a:pt x="84" y="35"/>
                      <a:pt x="85" y="76"/>
                    </a:cubicBezTo>
                    <a:cubicBezTo>
                      <a:pt x="86" y="117"/>
                      <a:pt x="118" y="166"/>
                      <a:pt x="157" y="165"/>
                    </a:cubicBezTo>
                    <a:cubicBezTo>
                      <a:pt x="196" y="164"/>
                      <a:pt x="227" y="114"/>
                      <a:pt x="226" y="73"/>
                    </a:cubicBezTo>
                    <a:cubicBezTo>
                      <a:pt x="225" y="32"/>
                      <a:pt x="193" y="0"/>
                      <a:pt x="154" y="1"/>
                    </a:cubicBezTo>
                    <a:close/>
                    <a:moveTo>
                      <a:pt x="155" y="261"/>
                    </a:moveTo>
                    <a:cubicBezTo>
                      <a:pt x="202" y="195"/>
                      <a:pt x="202" y="195"/>
                      <a:pt x="202" y="195"/>
                    </a:cubicBezTo>
                    <a:cubicBezTo>
                      <a:pt x="205" y="191"/>
                      <a:pt x="209" y="189"/>
                      <a:pt x="214" y="190"/>
                    </a:cubicBezTo>
                    <a:cubicBezTo>
                      <a:pt x="264" y="199"/>
                      <a:pt x="264" y="199"/>
                      <a:pt x="264" y="199"/>
                    </a:cubicBezTo>
                    <a:cubicBezTo>
                      <a:pt x="282" y="202"/>
                      <a:pt x="292" y="216"/>
                      <a:pt x="294" y="225"/>
                    </a:cubicBezTo>
                    <a:cubicBezTo>
                      <a:pt x="305" y="309"/>
                      <a:pt x="310" y="336"/>
                      <a:pt x="305" y="385"/>
                    </a:cubicBezTo>
                    <a:cubicBezTo>
                      <a:pt x="304" y="396"/>
                      <a:pt x="295" y="404"/>
                      <a:pt x="283" y="404"/>
                    </a:cubicBezTo>
                    <a:cubicBezTo>
                      <a:pt x="28" y="404"/>
                      <a:pt x="28" y="404"/>
                      <a:pt x="28" y="404"/>
                    </a:cubicBezTo>
                    <a:cubicBezTo>
                      <a:pt x="16" y="404"/>
                      <a:pt x="7" y="396"/>
                      <a:pt x="6" y="385"/>
                    </a:cubicBezTo>
                    <a:cubicBezTo>
                      <a:pt x="0" y="336"/>
                      <a:pt x="6" y="309"/>
                      <a:pt x="17" y="225"/>
                    </a:cubicBezTo>
                    <a:cubicBezTo>
                      <a:pt x="19" y="216"/>
                      <a:pt x="29" y="202"/>
                      <a:pt x="47" y="199"/>
                    </a:cubicBezTo>
                    <a:cubicBezTo>
                      <a:pt x="97" y="190"/>
                      <a:pt x="97" y="190"/>
                      <a:pt x="97" y="190"/>
                    </a:cubicBezTo>
                    <a:cubicBezTo>
                      <a:pt x="101" y="189"/>
                      <a:pt x="106" y="191"/>
                      <a:pt x="109" y="195"/>
                    </a:cubicBezTo>
                    <a:cubicBezTo>
                      <a:pt x="155" y="261"/>
                      <a:pt x="155" y="261"/>
                      <a:pt x="155" y="261"/>
                    </a:cubicBezTo>
                    <a:close/>
                  </a:path>
                </a:pathLst>
              </a:custGeom>
              <a:solidFill>
                <a:srgbClr val="029BA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1" name="文本框 100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8404939" y="2163688"/>
              <a:ext cx="2339102" cy="132343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>
                <a:buClr>
                  <a:srgbClr val="808080"/>
                </a:buClr>
              </a:pPr>
              <a:r>
                <a:rPr lang="zh-CN" altLang="en-US" sz="2400" dirty="0" smtClean="0">
                  <a:solidFill>
                    <a:srgbClr val="029BAB"/>
                  </a:solidFill>
                  <a:sym typeface="+mn-lt"/>
                </a:rPr>
                <a:t>  初步完成目标</a:t>
              </a:r>
            </a:p>
            <a:p>
              <a:r>
                <a:rPr lang="zh-CN" altLang="en-US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在这里输入您的主要叙述内容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请在这里输入您的主要叙述内容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6" name="组合 105" descr="e7d195523061f1c0deeec63e560781cfd59afb0ea006f2a87ABB68BF51EA6619813959095094C18C62A12F549504892A4AAA8C1554C6663626E05CA27F281A14E6983772AFC3FB97135759321DEA3D704CB8FFD9D2544D2074061F3D878A4F24638415FA5D365B2AF4BEC5AD5F5BED89740C60608E45A0F8CE8EF0096094E663250F0E257FDFCC83"/>
          <p:cNvGrpSpPr/>
          <p:nvPr/>
        </p:nvGrpSpPr>
        <p:grpSpPr>
          <a:xfrm>
            <a:off x="7394414" y="3901396"/>
            <a:ext cx="3470644" cy="1373024"/>
            <a:chOff x="7576141" y="4134478"/>
            <a:chExt cx="3470644" cy="1373024"/>
          </a:xfrm>
        </p:grpSpPr>
        <p:sp>
          <p:nvSpPr>
            <p:cNvPr id="107" name="任意多边形 106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/>
            <p:nvPr/>
          </p:nvSpPr>
          <p:spPr bwMode="auto">
            <a:xfrm>
              <a:off x="7576141" y="4134478"/>
              <a:ext cx="3470644" cy="901875"/>
            </a:xfrm>
            <a:custGeom>
              <a:avLst/>
              <a:gdLst>
                <a:gd name="connsiteX0" fmla="*/ 488326 w 4206923"/>
                <a:gd name="connsiteY0" fmla="*/ 0 h 1479432"/>
                <a:gd name="connsiteX1" fmla="*/ 1002185 w 4206923"/>
                <a:gd name="connsiteY1" fmla="*/ 0 h 1479432"/>
                <a:gd name="connsiteX2" fmla="*/ 1066030 w 4206923"/>
                <a:gd name="connsiteY2" fmla="*/ 0 h 1479432"/>
                <a:gd name="connsiteX3" fmla="*/ 1083181 w 4206923"/>
                <a:gd name="connsiteY3" fmla="*/ 0 h 1479432"/>
                <a:gd name="connsiteX4" fmla="*/ 1168160 w 4206923"/>
                <a:gd name="connsiteY4" fmla="*/ 0 h 1479432"/>
                <a:gd name="connsiteX5" fmla="*/ 1290429 w 4206923"/>
                <a:gd name="connsiteY5" fmla="*/ 0 h 1479432"/>
                <a:gd name="connsiteX6" fmla="*/ 1553727 w 4206923"/>
                <a:gd name="connsiteY6" fmla="*/ 0 h 1479432"/>
                <a:gd name="connsiteX7" fmla="*/ 1611796 w 4206923"/>
                <a:gd name="connsiteY7" fmla="*/ 0 h 1479432"/>
                <a:gd name="connsiteX8" fmla="*/ 1634674 w 4206923"/>
                <a:gd name="connsiteY8" fmla="*/ 0 h 1479432"/>
                <a:gd name="connsiteX9" fmla="*/ 1745864 w 4206923"/>
                <a:gd name="connsiteY9" fmla="*/ 0 h 1479432"/>
                <a:gd name="connsiteX10" fmla="*/ 1836195 w 4206923"/>
                <a:gd name="connsiteY10" fmla="*/ 0 h 1479432"/>
                <a:gd name="connsiteX11" fmla="*/ 1900647 w 4206923"/>
                <a:gd name="connsiteY11" fmla="*/ 0 h 1479432"/>
                <a:gd name="connsiteX12" fmla="*/ 1986524 w 4206923"/>
                <a:gd name="connsiteY12" fmla="*/ 0 h 1479432"/>
                <a:gd name="connsiteX13" fmla="*/ 2099493 w 4206923"/>
                <a:gd name="connsiteY13" fmla="*/ 0 h 1479432"/>
                <a:gd name="connsiteX14" fmla="*/ 2125046 w 4206923"/>
                <a:gd name="connsiteY14" fmla="*/ 0 h 1479432"/>
                <a:gd name="connsiteX15" fmla="*/ 2180440 w 4206923"/>
                <a:gd name="connsiteY15" fmla="*/ 0 h 1479432"/>
                <a:gd name="connsiteX16" fmla="*/ 2291630 w 4206923"/>
                <a:gd name="connsiteY16" fmla="*/ 0 h 1479432"/>
                <a:gd name="connsiteX17" fmla="*/ 2293677 w 4206923"/>
                <a:gd name="connsiteY17" fmla="*/ 0 h 1479432"/>
                <a:gd name="connsiteX18" fmla="*/ 2388345 w 4206923"/>
                <a:gd name="connsiteY18" fmla="*/ 0 h 1479432"/>
                <a:gd name="connsiteX19" fmla="*/ 2446414 w 4206923"/>
                <a:gd name="connsiteY19" fmla="*/ 0 h 1479432"/>
                <a:gd name="connsiteX20" fmla="*/ 2459486 w 4206923"/>
                <a:gd name="connsiteY20" fmla="*/ 0 h 1479432"/>
                <a:gd name="connsiteX21" fmla="*/ 2580482 w 4206923"/>
                <a:gd name="connsiteY21" fmla="*/ 0 h 1479432"/>
                <a:gd name="connsiteX22" fmla="*/ 2670812 w 4206923"/>
                <a:gd name="connsiteY22" fmla="*/ 0 h 1479432"/>
                <a:gd name="connsiteX23" fmla="*/ 2839443 w 4206923"/>
                <a:gd name="connsiteY23" fmla="*/ 0 h 1479432"/>
                <a:gd name="connsiteX24" fmla="*/ 2852814 w 4206923"/>
                <a:gd name="connsiteY24" fmla="*/ 0 h 1479432"/>
                <a:gd name="connsiteX25" fmla="*/ 2960273 w 4206923"/>
                <a:gd name="connsiteY25" fmla="*/ 0 h 1479432"/>
                <a:gd name="connsiteX26" fmla="*/ 3037852 w 4206923"/>
                <a:gd name="connsiteY26" fmla="*/ 0 h 1479432"/>
                <a:gd name="connsiteX27" fmla="*/ 3041269 w 4206923"/>
                <a:gd name="connsiteY27" fmla="*/ 0 h 1479432"/>
                <a:gd name="connsiteX28" fmla="*/ 3077212 w 4206923"/>
                <a:gd name="connsiteY28" fmla="*/ 0 h 1479432"/>
                <a:gd name="connsiteX29" fmla="*/ 3090397 w 4206923"/>
                <a:gd name="connsiteY29" fmla="*/ 0 h 1479432"/>
                <a:gd name="connsiteX30" fmla="*/ 3115626 w 4206923"/>
                <a:gd name="connsiteY30" fmla="*/ 0 h 1479432"/>
                <a:gd name="connsiteX31" fmla="*/ 3126248 w 4206923"/>
                <a:gd name="connsiteY31" fmla="*/ 0 h 1479432"/>
                <a:gd name="connsiteX32" fmla="*/ 3245843 w 4206923"/>
                <a:gd name="connsiteY32" fmla="*/ 0 h 1479432"/>
                <a:gd name="connsiteX33" fmla="*/ 3262250 w 4206923"/>
                <a:gd name="connsiteY33" fmla="*/ 0 h 1479432"/>
                <a:gd name="connsiteX34" fmla="*/ 3366673 w 4206923"/>
                <a:gd name="connsiteY34" fmla="*/ 0 h 1479432"/>
                <a:gd name="connsiteX35" fmla="*/ 3412579 w 4206923"/>
                <a:gd name="connsiteY35" fmla="*/ 0 h 1479432"/>
                <a:gd name="connsiteX36" fmla="*/ 3447669 w 4206923"/>
                <a:gd name="connsiteY36" fmla="*/ 0 h 1479432"/>
                <a:gd name="connsiteX37" fmla="*/ 3496797 w 4206923"/>
                <a:gd name="connsiteY37" fmla="*/ 0 h 1479432"/>
                <a:gd name="connsiteX38" fmla="*/ 3522026 w 4206923"/>
                <a:gd name="connsiteY38" fmla="*/ 0 h 1479432"/>
                <a:gd name="connsiteX39" fmla="*/ 3525549 w 4206923"/>
                <a:gd name="connsiteY39" fmla="*/ 0 h 1479432"/>
                <a:gd name="connsiteX40" fmla="*/ 3532648 w 4206923"/>
                <a:gd name="connsiteY40" fmla="*/ 0 h 1479432"/>
                <a:gd name="connsiteX41" fmla="*/ 3606496 w 4206923"/>
                <a:gd name="connsiteY41" fmla="*/ 0 h 1479432"/>
                <a:gd name="connsiteX42" fmla="*/ 3717686 w 4206923"/>
                <a:gd name="connsiteY42" fmla="*/ 0 h 1479432"/>
                <a:gd name="connsiteX43" fmla="*/ 3848796 w 4206923"/>
                <a:gd name="connsiteY43" fmla="*/ 75308 h 1479432"/>
                <a:gd name="connsiteX44" fmla="*/ 4188713 w 4206923"/>
                <a:gd name="connsiteY44" fmla="*/ 664408 h 1479432"/>
                <a:gd name="connsiteX45" fmla="*/ 4188713 w 4206923"/>
                <a:gd name="connsiteY45" fmla="*/ 815024 h 1479432"/>
                <a:gd name="connsiteX46" fmla="*/ 3848796 w 4206923"/>
                <a:gd name="connsiteY46" fmla="*/ 1404124 h 1479432"/>
                <a:gd name="connsiteX47" fmla="*/ 3717686 w 4206923"/>
                <a:gd name="connsiteY47" fmla="*/ 1479432 h 1479432"/>
                <a:gd name="connsiteX48" fmla="*/ 3532648 w 4206923"/>
                <a:gd name="connsiteY48" fmla="*/ 1479432 h 1479432"/>
                <a:gd name="connsiteX49" fmla="*/ 3126248 w 4206923"/>
                <a:gd name="connsiteY49" fmla="*/ 1479432 h 1479432"/>
                <a:gd name="connsiteX50" fmla="*/ 3037852 w 4206923"/>
                <a:gd name="connsiteY50" fmla="*/ 1479432 h 1479432"/>
                <a:gd name="connsiteX51" fmla="*/ 2852814 w 4206923"/>
                <a:gd name="connsiteY51" fmla="*/ 1479432 h 1479432"/>
                <a:gd name="connsiteX52" fmla="*/ 2580482 w 4206923"/>
                <a:gd name="connsiteY52" fmla="*/ 1479432 h 1479432"/>
                <a:gd name="connsiteX53" fmla="*/ 2446414 w 4206923"/>
                <a:gd name="connsiteY53" fmla="*/ 1479432 h 1479432"/>
                <a:gd name="connsiteX54" fmla="*/ 2291630 w 4206923"/>
                <a:gd name="connsiteY54" fmla="*/ 1479432 h 1479432"/>
                <a:gd name="connsiteX55" fmla="*/ 1900647 w 4206923"/>
                <a:gd name="connsiteY55" fmla="*/ 1479432 h 1479432"/>
                <a:gd name="connsiteX56" fmla="*/ 1745864 w 4206923"/>
                <a:gd name="connsiteY56" fmla="*/ 1479432 h 1479432"/>
                <a:gd name="connsiteX57" fmla="*/ 1611796 w 4206923"/>
                <a:gd name="connsiteY57" fmla="*/ 1479432 h 1479432"/>
                <a:gd name="connsiteX58" fmla="*/ 1168160 w 4206923"/>
                <a:gd name="connsiteY58" fmla="*/ 1479432 h 1479432"/>
                <a:gd name="connsiteX59" fmla="*/ 1066030 w 4206923"/>
                <a:gd name="connsiteY59" fmla="*/ 1479432 h 1479432"/>
                <a:gd name="connsiteX60" fmla="*/ 488326 w 4206923"/>
                <a:gd name="connsiteY60" fmla="*/ 1479432 h 1479432"/>
                <a:gd name="connsiteX61" fmla="*/ 357216 w 4206923"/>
                <a:gd name="connsiteY61" fmla="*/ 1404124 h 1479432"/>
                <a:gd name="connsiteX62" fmla="*/ 17299 w 4206923"/>
                <a:gd name="connsiteY62" fmla="*/ 815024 h 1479432"/>
                <a:gd name="connsiteX63" fmla="*/ 17299 w 4206923"/>
                <a:gd name="connsiteY63" fmla="*/ 664408 h 1479432"/>
                <a:gd name="connsiteX64" fmla="*/ 357216 w 4206923"/>
                <a:gd name="connsiteY64" fmla="*/ 75308 h 1479432"/>
                <a:gd name="connsiteX65" fmla="*/ 488326 w 4206923"/>
                <a:gd name="connsiteY65" fmla="*/ 0 h 147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206923" h="1479432">
                  <a:moveTo>
                    <a:pt x="488326" y="0"/>
                  </a:moveTo>
                  <a:cubicBezTo>
                    <a:pt x="743264" y="0"/>
                    <a:pt x="902600" y="0"/>
                    <a:pt x="1002185" y="0"/>
                  </a:cubicBezTo>
                  <a:lnTo>
                    <a:pt x="1066030" y="0"/>
                  </a:lnTo>
                  <a:lnTo>
                    <a:pt x="1083181" y="0"/>
                  </a:lnTo>
                  <a:cubicBezTo>
                    <a:pt x="1168160" y="0"/>
                    <a:pt x="1168160" y="0"/>
                    <a:pt x="1168160" y="0"/>
                  </a:cubicBezTo>
                  <a:lnTo>
                    <a:pt x="1290429" y="0"/>
                  </a:lnTo>
                  <a:cubicBezTo>
                    <a:pt x="1404288" y="0"/>
                    <a:pt x="1489682" y="0"/>
                    <a:pt x="1553727" y="0"/>
                  </a:cubicBezTo>
                  <a:lnTo>
                    <a:pt x="1611796" y="0"/>
                  </a:lnTo>
                  <a:lnTo>
                    <a:pt x="1634674" y="0"/>
                  </a:lnTo>
                  <a:cubicBezTo>
                    <a:pt x="1745864" y="0"/>
                    <a:pt x="1745864" y="0"/>
                    <a:pt x="1745864" y="0"/>
                  </a:cubicBezTo>
                  <a:lnTo>
                    <a:pt x="1836195" y="0"/>
                  </a:lnTo>
                  <a:lnTo>
                    <a:pt x="1900647" y="0"/>
                  </a:lnTo>
                  <a:lnTo>
                    <a:pt x="1986524" y="0"/>
                  </a:lnTo>
                  <a:cubicBezTo>
                    <a:pt x="2030111" y="0"/>
                    <a:pt x="2067471" y="0"/>
                    <a:pt x="2099493" y="0"/>
                  </a:cubicBezTo>
                  <a:lnTo>
                    <a:pt x="2125046" y="0"/>
                  </a:lnTo>
                  <a:lnTo>
                    <a:pt x="2180440" y="0"/>
                  </a:lnTo>
                  <a:cubicBezTo>
                    <a:pt x="2291630" y="0"/>
                    <a:pt x="2291630" y="0"/>
                    <a:pt x="2291630" y="0"/>
                  </a:cubicBezTo>
                  <a:lnTo>
                    <a:pt x="2293677" y="0"/>
                  </a:lnTo>
                  <a:cubicBezTo>
                    <a:pt x="2329528" y="0"/>
                    <a:pt x="2360897" y="0"/>
                    <a:pt x="2388345" y="0"/>
                  </a:cubicBezTo>
                  <a:lnTo>
                    <a:pt x="2446414" y="0"/>
                  </a:lnTo>
                  <a:lnTo>
                    <a:pt x="2459486" y="0"/>
                  </a:lnTo>
                  <a:cubicBezTo>
                    <a:pt x="2580482" y="0"/>
                    <a:pt x="2580482" y="0"/>
                    <a:pt x="2580482" y="0"/>
                  </a:cubicBezTo>
                  <a:lnTo>
                    <a:pt x="2670812" y="0"/>
                  </a:lnTo>
                  <a:cubicBezTo>
                    <a:pt x="2735874" y="0"/>
                    <a:pt x="2791642" y="0"/>
                    <a:pt x="2839443" y="0"/>
                  </a:cubicBezTo>
                  <a:lnTo>
                    <a:pt x="2852814" y="0"/>
                  </a:lnTo>
                  <a:lnTo>
                    <a:pt x="2960273" y="0"/>
                  </a:lnTo>
                  <a:lnTo>
                    <a:pt x="3037852" y="0"/>
                  </a:lnTo>
                  <a:lnTo>
                    <a:pt x="3041269" y="0"/>
                  </a:lnTo>
                  <a:lnTo>
                    <a:pt x="3077212" y="0"/>
                  </a:lnTo>
                  <a:lnTo>
                    <a:pt x="3090397" y="0"/>
                  </a:lnTo>
                  <a:lnTo>
                    <a:pt x="3115626" y="0"/>
                  </a:lnTo>
                  <a:lnTo>
                    <a:pt x="3126248" y="0"/>
                  </a:lnTo>
                  <a:lnTo>
                    <a:pt x="3245843" y="0"/>
                  </a:lnTo>
                  <a:lnTo>
                    <a:pt x="3262250" y="0"/>
                  </a:lnTo>
                  <a:lnTo>
                    <a:pt x="3366673" y="0"/>
                  </a:lnTo>
                  <a:lnTo>
                    <a:pt x="3412579" y="0"/>
                  </a:lnTo>
                  <a:lnTo>
                    <a:pt x="3447669" y="0"/>
                  </a:lnTo>
                  <a:lnTo>
                    <a:pt x="3496797" y="0"/>
                  </a:lnTo>
                  <a:lnTo>
                    <a:pt x="3522026" y="0"/>
                  </a:lnTo>
                  <a:lnTo>
                    <a:pt x="3525549" y="0"/>
                  </a:lnTo>
                  <a:lnTo>
                    <a:pt x="3532648" y="0"/>
                  </a:lnTo>
                  <a:lnTo>
                    <a:pt x="3606496" y="0"/>
                  </a:lnTo>
                  <a:cubicBezTo>
                    <a:pt x="3717686" y="0"/>
                    <a:pt x="3717686" y="0"/>
                    <a:pt x="3717686" y="0"/>
                  </a:cubicBezTo>
                  <a:cubicBezTo>
                    <a:pt x="3766245" y="0"/>
                    <a:pt x="3824516" y="34010"/>
                    <a:pt x="3848796" y="75308"/>
                  </a:cubicBezTo>
                  <a:cubicBezTo>
                    <a:pt x="4188713" y="664408"/>
                    <a:pt x="4188713" y="664408"/>
                    <a:pt x="4188713" y="664408"/>
                  </a:cubicBezTo>
                  <a:cubicBezTo>
                    <a:pt x="4212993" y="705706"/>
                    <a:pt x="4212993" y="773726"/>
                    <a:pt x="4188713" y="815024"/>
                  </a:cubicBezTo>
                  <a:cubicBezTo>
                    <a:pt x="3848796" y="1404124"/>
                    <a:pt x="3848796" y="1404124"/>
                    <a:pt x="3848796" y="1404124"/>
                  </a:cubicBezTo>
                  <a:cubicBezTo>
                    <a:pt x="3824516" y="1445422"/>
                    <a:pt x="3766245" y="1479432"/>
                    <a:pt x="3717686" y="1479432"/>
                  </a:cubicBezTo>
                  <a:lnTo>
                    <a:pt x="3532648" y="1479432"/>
                  </a:lnTo>
                  <a:lnTo>
                    <a:pt x="3126248" y="1479432"/>
                  </a:lnTo>
                  <a:lnTo>
                    <a:pt x="3037852" y="1479432"/>
                  </a:lnTo>
                  <a:lnTo>
                    <a:pt x="2852814" y="1479432"/>
                  </a:lnTo>
                  <a:lnTo>
                    <a:pt x="2580482" y="1479432"/>
                  </a:lnTo>
                  <a:lnTo>
                    <a:pt x="2446414" y="1479432"/>
                  </a:lnTo>
                  <a:lnTo>
                    <a:pt x="2291630" y="1479432"/>
                  </a:lnTo>
                  <a:lnTo>
                    <a:pt x="1900647" y="1479432"/>
                  </a:lnTo>
                  <a:lnTo>
                    <a:pt x="1745864" y="1479432"/>
                  </a:lnTo>
                  <a:lnTo>
                    <a:pt x="1611796" y="1479432"/>
                  </a:lnTo>
                  <a:lnTo>
                    <a:pt x="1168160" y="1479432"/>
                  </a:lnTo>
                  <a:lnTo>
                    <a:pt x="1066030" y="1479432"/>
                  </a:lnTo>
                  <a:lnTo>
                    <a:pt x="488326" y="1479432"/>
                  </a:lnTo>
                  <a:cubicBezTo>
                    <a:pt x="440981" y="1479432"/>
                    <a:pt x="381495" y="1445422"/>
                    <a:pt x="357216" y="1404124"/>
                  </a:cubicBezTo>
                  <a:cubicBezTo>
                    <a:pt x="17299" y="815024"/>
                    <a:pt x="17299" y="815024"/>
                    <a:pt x="17299" y="815024"/>
                  </a:cubicBezTo>
                  <a:cubicBezTo>
                    <a:pt x="-5767" y="773726"/>
                    <a:pt x="-5767" y="705706"/>
                    <a:pt x="17299" y="664408"/>
                  </a:cubicBezTo>
                  <a:cubicBezTo>
                    <a:pt x="357216" y="75308"/>
                    <a:pt x="357216" y="75308"/>
                    <a:pt x="357216" y="75308"/>
                  </a:cubicBezTo>
                  <a:cubicBezTo>
                    <a:pt x="381495" y="34010"/>
                    <a:pt x="440981" y="0"/>
                    <a:pt x="48832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108" name="组合 107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GrpSpPr/>
            <p:nvPr/>
          </p:nvGrpSpPr>
          <p:grpSpPr>
            <a:xfrm>
              <a:off x="7797587" y="4354618"/>
              <a:ext cx="488822" cy="461595"/>
              <a:chOff x="6460269" y="872801"/>
              <a:chExt cx="709154" cy="669655"/>
            </a:xfrm>
            <a:gradFill>
              <a:gsLst>
                <a:gs pos="0">
                  <a:srgbClr val="323369"/>
                </a:gs>
                <a:gs pos="100000">
                  <a:srgbClr val="01B6C9"/>
                </a:gs>
              </a:gsLst>
              <a:lin ang="3600000" scaled="0"/>
            </a:gradFill>
          </p:grpSpPr>
          <p:sp>
            <p:nvSpPr>
              <p:cNvPr id="110" name="Freeform 42"/>
              <p:cNvSpPr>
                <a:spLocks noEditPoints="1"/>
              </p:cNvSpPr>
              <p:nvPr/>
            </p:nvSpPr>
            <p:spPr bwMode="auto">
              <a:xfrm>
                <a:off x="6460269" y="872801"/>
                <a:ext cx="442902" cy="669655"/>
              </a:xfrm>
              <a:custGeom>
                <a:avLst/>
                <a:gdLst>
                  <a:gd name="T0" fmla="*/ 250 w 512"/>
                  <a:gd name="T1" fmla="*/ 737 h 775"/>
                  <a:gd name="T2" fmla="*/ 209 w 512"/>
                  <a:gd name="T3" fmla="*/ 775 h 775"/>
                  <a:gd name="T4" fmla="*/ 173 w 512"/>
                  <a:gd name="T5" fmla="*/ 762 h 775"/>
                  <a:gd name="T6" fmla="*/ 159 w 512"/>
                  <a:gd name="T7" fmla="*/ 762 h 775"/>
                  <a:gd name="T8" fmla="*/ 124 w 512"/>
                  <a:gd name="T9" fmla="*/ 775 h 775"/>
                  <a:gd name="T10" fmla="*/ 83 w 512"/>
                  <a:gd name="T11" fmla="*/ 737 h 775"/>
                  <a:gd name="T12" fmla="*/ 75 w 512"/>
                  <a:gd name="T13" fmla="*/ 475 h 775"/>
                  <a:gd name="T14" fmla="*/ 65 w 512"/>
                  <a:gd name="T15" fmla="*/ 474 h 775"/>
                  <a:gd name="T16" fmla="*/ 21 w 512"/>
                  <a:gd name="T17" fmla="*/ 441 h 775"/>
                  <a:gd name="T18" fmla="*/ 19 w 512"/>
                  <a:gd name="T19" fmla="*/ 214 h 775"/>
                  <a:gd name="T20" fmla="*/ 48 w 512"/>
                  <a:gd name="T21" fmla="*/ 189 h 775"/>
                  <a:gd name="T22" fmla="*/ 119 w 512"/>
                  <a:gd name="T23" fmla="*/ 181 h 775"/>
                  <a:gd name="T24" fmla="*/ 131 w 512"/>
                  <a:gd name="T25" fmla="*/ 186 h 775"/>
                  <a:gd name="T26" fmla="*/ 166 w 512"/>
                  <a:gd name="T27" fmla="*/ 239 h 775"/>
                  <a:gd name="T28" fmla="*/ 202 w 512"/>
                  <a:gd name="T29" fmla="*/ 186 h 775"/>
                  <a:gd name="T30" fmla="*/ 213 w 512"/>
                  <a:gd name="T31" fmla="*/ 181 h 775"/>
                  <a:gd name="T32" fmla="*/ 269 w 512"/>
                  <a:gd name="T33" fmla="*/ 184 h 775"/>
                  <a:gd name="T34" fmla="*/ 286 w 512"/>
                  <a:gd name="T35" fmla="*/ 190 h 775"/>
                  <a:gd name="T36" fmla="*/ 361 w 512"/>
                  <a:gd name="T37" fmla="*/ 220 h 775"/>
                  <a:gd name="T38" fmla="*/ 454 w 512"/>
                  <a:gd name="T39" fmla="*/ 179 h 775"/>
                  <a:gd name="T40" fmla="*/ 503 w 512"/>
                  <a:gd name="T41" fmla="*/ 193 h 775"/>
                  <a:gd name="T42" fmla="*/ 488 w 512"/>
                  <a:gd name="T43" fmla="*/ 243 h 775"/>
                  <a:gd name="T44" fmla="*/ 382 w 512"/>
                  <a:gd name="T45" fmla="*/ 290 h 775"/>
                  <a:gd name="T46" fmla="*/ 359 w 512"/>
                  <a:gd name="T47" fmla="*/ 294 h 775"/>
                  <a:gd name="T48" fmla="*/ 266 w 512"/>
                  <a:gd name="T49" fmla="*/ 263 h 775"/>
                  <a:gd name="T50" fmla="*/ 261 w 512"/>
                  <a:gd name="T51" fmla="*/ 265 h 775"/>
                  <a:gd name="T52" fmla="*/ 250 w 512"/>
                  <a:gd name="T53" fmla="*/ 737 h 775"/>
                  <a:gd name="T54" fmla="*/ 168 w 512"/>
                  <a:gd name="T55" fmla="*/ 1 h 775"/>
                  <a:gd name="T56" fmla="*/ 233 w 512"/>
                  <a:gd name="T57" fmla="*/ 72 h 775"/>
                  <a:gd name="T58" fmla="*/ 165 w 512"/>
                  <a:gd name="T59" fmla="*/ 157 h 775"/>
                  <a:gd name="T60" fmla="*/ 99 w 512"/>
                  <a:gd name="T61" fmla="*/ 70 h 775"/>
                  <a:gd name="T62" fmla="*/ 168 w 512"/>
                  <a:gd name="T63" fmla="*/ 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12" h="775">
                    <a:moveTo>
                      <a:pt x="250" y="737"/>
                    </a:moveTo>
                    <a:cubicBezTo>
                      <a:pt x="249" y="758"/>
                      <a:pt x="228" y="775"/>
                      <a:pt x="209" y="775"/>
                    </a:cubicBezTo>
                    <a:cubicBezTo>
                      <a:pt x="196" y="775"/>
                      <a:pt x="180" y="770"/>
                      <a:pt x="173" y="762"/>
                    </a:cubicBezTo>
                    <a:cubicBezTo>
                      <a:pt x="170" y="757"/>
                      <a:pt x="163" y="757"/>
                      <a:pt x="159" y="762"/>
                    </a:cubicBezTo>
                    <a:cubicBezTo>
                      <a:pt x="153" y="770"/>
                      <a:pt x="137" y="775"/>
                      <a:pt x="124" y="775"/>
                    </a:cubicBezTo>
                    <a:cubicBezTo>
                      <a:pt x="105" y="775"/>
                      <a:pt x="84" y="758"/>
                      <a:pt x="83" y="737"/>
                    </a:cubicBezTo>
                    <a:cubicBezTo>
                      <a:pt x="75" y="475"/>
                      <a:pt x="75" y="475"/>
                      <a:pt x="75" y="475"/>
                    </a:cubicBezTo>
                    <a:cubicBezTo>
                      <a:pt x="65" y="474"/>
                      <a:pt x="65" y="474"/>
                      <a:pt x="65" y="474"/>
                    </a:cubicBezTo>
                    <a:cubicBezTo>
                      <a:pt x="46" y="472"/>
                      <a:pt x="24" y="460"/>
                      <a:pt x="21" y="441"/>
                    </a:cubicBezTo>
                    <a:cubicBezTo>
                      <a:pt x="0" y="333"/>
                      <a:pt x="4" y="328"/>
                      <a:pt x="19" y="214"/>
                    </a:cubicBezTo>
                    <a:cubicBezTo>
                      <a:pt x="21" y="206"/>
                      <a:pt x="30" y="191"/>
                      <a:pt x="48" y="189"/>
                    </a:cubicBezTo>
                    <a:cubicBezTo>
                      <a:pt x="119" y="181"/>
                      <a:pt x="119" y="181"/>
                      <a:pt x="119" y="181"/>
                    </a:cubicBezTo>
                    <a:cubicBezTo>
                      <a:pt x="124" y="180"/>
                      <a:pt x="128" y="182"/>
                      <a:pt x="131" y="186"/>
                    </a:cubicBezTo>
                    <a:cubicBezTo>
                      <a:pt x="166" y="239"/>
                      <a:pt x="166" y="239"/>
                      <a:pt x="166" y="239"/>
                    </a:cubicBezTo>
                    <a:cubicBezTo>
                      <a:pt x="202" y="186"/>
                      <a:pt x="202" y="186"/>
                      <a:pt x="202" y="186"/>
                    </a:cubicBezTo>
                    <a:cubicBezTo>
                      <a:pt x="204" y="182"/>
                      <a:pt x="209" y="180"/>
                      <a:pt x="213" y="181"/>
                    </a:cubicBezTo>
                    <a:cubicBezTo>
                      <a:pt x="219" y="181"/>
                      <a:pt x="248" y="183"/>
                      <a:pt x="269" y="184"/>
                    </a:cubicBezTo>
                    <a:cubicBezTo>
                      <a:pt x="275" y="185"/>
                      <a:pt x="281" y="186"/>
                      <a:pt x="286" y="190"/>
                    </a:cubicBezTo>
                    <a:cubicBezTo>
                      <a:pt x="309" y="204"/>
                      <a:pt x="334" y="215"/>
                      <a:pt x="361" y="220"/>
                    </a:cubicBezTo>
                    <a:cubicBezTo>
                      <a:pt x="393" y="209"/>
                      <a:pt x="424" y="195"/>
                      <a:pt x="454" y="179"/>
                    </a:cubicBezTo>
                    <a:cubicBezTo>
                      <a:pt x="471" y="169"/>
                      <a:pt x="493" y="176"/>
                      <a:pt x="503" y="193"/>
                    </a:cubicBezTo>
                    <a:cubicBezTo>
                      <a:pt x="512" y="211"/>
                      <a:pt x="506" y="233"/>
                      <a:pt x="488" y="243"/>
                    </a:cubicBezTo>
                    <a:cubicBezTo>
                      <a:pt x="452" y="262"/>
                      <a:pt x="420" y="274"/>
                      <a:pt x="382" y="290"/>
                    </a:cubicBezTo>
                    <a:cubicBezTo>
                      <a:pt x="375" y="293"/>
                      <a:pt x="367" y="295"/>
                      <a:pt x="359" y="294"/>
                    </a:cubicBezTo>
                    <a:cubicBezTo>
                      <a:pt x="326" y="288"/>
                      <a:pt x="296" y="279"/>
                      <a:pt x="266" y="263"/>
                    </a:cubicBezTo>
                    <a:cubicBezTo>
                      <a:pt x="261" y="265"/>
                      <a:pt x="261" y="265"/>
                      <a:pt x="261" y="265"/>
                    </a:cubicBezTo>
                    <a:cubicBezTo>
                      <a:pt x="250" y="737"/>
                      <a:pt x="250" y="737"/>
                      <a:pt x="250" y="737"/>
                    </a:cubicBezTo>
                    <a:close/>
                    <a:moveTo>
                      <a:pt x="168" y="1"/>
                    </a:moveTo>
                    <a:cubicBezTo>
                      <a:pt x="205" y="1"/>
                      <a:pt x="234" y="33"/>
                      <a:pt x="233" y="72"/>
                    </a:cubicBezTo>
                    <a:cubicBezTo>
                      <a:pt x="233" y="111"/>
                      <a:pt x="202" y="158"/>
                      <a:pt x="165" y="157"/>
                    </a:cubicBezTo>
                    <a:cubicBezTo>
                      <a:pt x="128" y="156"/>
                      <a:pt x="99" y="109"/>
                      <a:pt x="99" y="70"/>
                    </a:cubicBezTo>
                    <a:cubicBezTo>
                      <a:pt x="100" y="31"/>
                      <a:pt x="131" y="0"/>
                      <a:pt x="168" y="1"/>
                    </a:cubicBezTo>
                    <a:close/>
                  </a:path>
                </a:pathLst>
              </a:custGeom>
              <a:solidFill>
                <a:srgbClr val="029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43"/>
              <p:cNvSpPr>
                <a:spLocks noEditPoints="1"/>
              </p:cNvSpPr>
              <p:nvPr/>
            </p:nvSpPr>
            <p:spPr bwMode="auto">
              <a:xfrm>
                <a:off x="6735299" y="1108698"/>
                <a:ext cx="434124" cy="433758"/>
              </a:xfrm>
              <a:custGeom>
                <a:avLst/>
                <a:gdLst>
                  <a:gd name="T0" fmla="*/ 388 w 502"/>
                  <a:gd name="T1" fmla="*/ 388 h 502"/>
                  <a:gd name="T2" fmla="*/ 383 w 502"/>
                  <a:gd name="T3" fmla="*/ 335 h 502"/>
                  <a:gd name="T4" fmla="*/ 334 w 502"/>
                  <a:gd name="T5" fmla="*/ 426 h 502"/>
                  <a:gd name="T6" fmla="*/ 445 w 502"/>
                  <a:gd name="T7" fmla="*/ 251 h 502"/>
                  <a:gd name="T8" fmla="*/ 393 w 502"/>
                  <a:gd name="T9" fmla="*/ 214 h 502"/>
                  <a:gd name="T10" fmla="*/ 392 w 502"/>
                  <a:gd name="T11" fmla="*/ 297 h 502"/>
                  <a:gd name="T12" fmla="*/ 430 w 502"/>
                  <a:gd name="T13" fmla="*/ 176 h 502"/>
                  <a:gd name="T14" fmla="*/ 332 w 502"/>
                  <a:gd name="T15" fmla="*/ 75 h 502"/>
                  <a:gd name="T16" fmla="*/ 385 w 502"/>
                  <a:gd name="T17" fmla="*/ 176 h 502"/>
                  <a:gd name="T18" fmla="*/ 72 w 502"/>
                  <a:gd name="T19" fmla="*/ 176 h 502"/>
                  <a:gd name="T20" fmla="*/ 150 w 502"/>
                  <a:gd name="T21" fmla="*/ 117 h 502"/>
                  <a:gd name="T22" fmla="*/ 114 w 502"/>
                  <a:gd name="T23" fmla="*/ 114 h 502"/>
                  <a:gd name="T24" fmla="*/ 165 w 502"/>
                  <a:gd name="T25" fmla="*/ 176 h 502"/>
                  <a:gd name="T26" fmla="*/ 236 w 502"/>
                  <a:gd name="T27" fmla="*/ 71 h 502"/>
                  <a:gd name="T28" fmla="*/ 165 w 502"/>
                  <a:gd name="T29" fmla="*/ 176 h 502"/>
                  <a:gd name="T30" fmla="*/ 345 w 502"/>
                  <a:gd name="T31" fmla="*/ 176 h 502"/>
                  <a:gd name="T32" fmla="*/ 274 w 502"/>
                  <a:gd name="T33" fmla="*/ 71 h 502"/>
                  <a:gd name="T34" fmla="*/ 354 w 502"/>
                  <a:gd name="T35" fmla="*/ 214 h 502"/>
                  <a:gd name="T36" fmla="*/ 274 w 502"/>
                  <a:gd name="T37" fmla="*/ 297 h 502"/>
                  <a:gd name="T38" fmla="*/ 357 w 502"/>
                  <a:gd name="T39" fmla="*/ 252 h 502"/>
                  <a:gd name="T40" fmla="*/ 236 w 502"/>
                  <a:gd name="T41" fmla="*/ 214 h 502"/>
                  <a:gd name="T42" fmla="*/ 153 w 502"/>
                  <a:gd name="T43" fmla="*/ 252 h 502"/>
                  <a:gd name="T44" fmla="*/ 236 w 502"/>
                  <a:gd name="T45" fmla="*/ 297 h 502"/>
                  <a:gd name="T46" fmla="*/ 118 w 502"/>
                  <a:gd name="T47" fmla="*/ 214 h 502"/>
                  <a:gd name="T48" fmla="*/ 57 w 502"/>
                  <a:gd name="T49" fmla="*/ 251 h 502"/>
                  <a:gd name="T50" fmla="*/ 119 w 502"/>
                  <a:gd name="T51" fmla="*/ 297 h 502"/>
                  <a:gd name="T52" fmla="*/ 118 w 502"/>
                  <a:gd name="T53" fmla="*/ 214 h 502"/>
                  <a:gd name="T54" fmla="*/ 274 w 502"/>
                  <a:gd name="T55" fmla="*/ 335 h 502"/>
                  <a:gd name="T56" fmla="*/ 328 w 502"/>
                  <a:gd name="T57" fmla="*/ 367 h 502"/>
                  <a:gd name="T58" fmla="*/ 236 w 502"/>
                  <a:gd name="T59" fmla="*/ 335 h 502"/>
                  <a:gd name="T60" fmla="*/ 182 w 502"/>
                  <a:gd name="T61" fmla="*/ 367 h 502"/>
                  <a:gd name="T62" fmla="*/ 236 w 502"/>
                  <a:gd name="T63" fmla="*/ 335 h 502"/>
                  <a:gd name="T64" fmla="*/ 77 w 502"/>
                  <a:gd name="T65" fmla="*/ 335 h 502"/>
                  <a:gd name="T66" fmla="*/ 181 w 502"/>
                  <a:gd name="T67" fmla="*/ 431 h 502"/>
                  <a:gd name="T68" fmla="*/ 128 w 502"/>
                  <a:gd name="T69" fmla="*/ 335 h 502"/>
                  <a:gd name="T70" fmla="*/ 251 w 502"/>
                  <a:gd name="T71" fmla="*/ 502 h 502"/>
                  <a:gd name="T72" fmla="*/ 0 w 502"/>
                  <a:gd name="T73" fmla="*/ 251 h 502"/>
                  <a:gd name="T74" fmla="*/ 251 w 502"/>
                  <a:gd name="T75" fmla="*/ 0 h 502"/>
                  <a:gd name="T76" fmla="*/ 502 w 502"/>
                  <a:gd name="T77" fmla="*/ 251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02" h="502">
                    <a:moveTo>
                      <a:pt x="334" y="426"/>
                    </a:moveTo>
                    <a:cubicBezTo>
                      <a:pt x="355" y="416"/>
                      <a:pt x="373" y="403"/>
                      <a:pt x="388" y="388"/>
                    </a:cubicBezTo>
                    <a:cubicBezTo>
                      <a:pt x="403" y="373"/>
                      <a:pt x="416" y="354"/>
                      <a:pt x="425" y="335"/>
                    </a:cubicBezTo>
                    <a:cubicBezTo>
                      <a:pt x="383" y="335"/>
                      <a:pt x="383" y="335"/>
                      <a:pt x="383" y="335"/>
                    </a:cubicBezTo>
                    <a:cubicBezTo>
                      <a:pt x="377" y="352"/>
                      <a:pt x="370" y="370"/>
                      <a:pt x="362" y="385"/>
                    </a:cubicBezTo>
                    <a:cubicBezTo>
                      <a:pt x="354" y="400"/>
                      <a:pt x="345" y="413"/>
                      <a:pt x="334" y="426"/>
                    </a:cubicBezTo>
                    <a:close/>
                    <a:moveTo>
                      <a:pt x="439" y="297"/>
                    </a:moveTo>
                    <a:cubicBezTo>
                      <a:pt x="443" y="282"/>
                      <a:pt x="445" y="267"/>
                      <a:pt x="445" y="251"/>
                    </a:cubicBezTo>
                    <a:cubicBezTo>
                      <a:pt x="445" y="238"/>
                      <a:pt x="444" y="226"/>
                      <a:pt x="442" y="214"/>
                    </a:cubicBezTo>
                    <a:cubicBezTo>
                      <a:pt x="393" y="214"/>
                      <a:pt x="393" y="214"/>
                      <a:pt x="393" y="214"/>
                    </a:cubicBezTo>
                    <a:cubicBezTo>
                      <a:pt x="395" y="227"/>
                      <a:pt x="395" y="239"/>
                      <a:pt x="395" y="252"/>
                    </a:cubicBezTo>
                    <a:cubicBezTo>
                      <a:pt x="395" y="267"/>
                      <a:pt x="394" y="282"/>
                      <a:pt x="392" y="297"/>
                    </a:cubicBezTo>
                    <a:cubicBezTo>
                      <a:pt x="439" y="297"/>
                      <a:pt x="439" y="297"/>
                      <a:pt x="439" y="297"/>
                    </a:cubicBezTo>
                    <a:close/>
                    <a:moveTo>
                      <a:pt x="430" y="176"/>
                    </a:moveTo>
                    <a:cubicBezTo>
                      <a:pt x="420" y="153"/>
                      <a:pt x="406" y="132"/>
                      <a:pt x="388" y="114"/>
                    </a:cubicBezTo>
                    <a:cubicBezTo>
                      <a:pt x="372" y="98"/>
                      <a:pt x="353" y="84"/>
                      <a:pt x="332" y="75"/>
                    </a:cubicBezTo>
                    <a:cubicBezTo>
                      <a:pt x="343" y="88"/>
                      <a:pt x="353" y="102"/>
                      <a:pt x="361" y="117"/>
                    </a:cubicBezTo>
                    <a:cubicBezTo>
                      <a:pt x="371" y="135"/>
                      <a:pt x="379" y="155"/>
                      <a:pt x="385" y="176"/>
                    </a:cubicBezTo>
                    <a:cubicBezTo>
                      <a:pt x="430" y="176"/>
                      <a:pt x="430" y="176"/>
                      <a:pt x="430" y="176"/>
                    </a:cubicBezTo>
                    <a:close/>
                    <a:moveTo>
                      <a:pt x="72" y="176"/>
                    </a:moveTo>
                    <a:cubicBezTo>
                      <a:pt x="125" y="176"/>
                      <a:pt x="125" y="176"/>
                      <a:pt x="125" y="176"/>
                    </a:cubicBezTo>
                    <a:cubicBezTo>
                      <a:pt x="131" y="155"/>
                      <a:pt x="139" y="135"/>
                      <a:pt x="150" y="117"/>
                    </a:cubicBezTo>
                    <a:cubicBezTo>
                      <a:pt x="159" y="100"/>
                      <a:pt x="170" y="84"/>
                      <a:pt x="183" y="69"/>
                    </a:cubicBezTo>
                    <a:cubicBezTo>
                      <a:pt x="157" y="79"/>
                      <a:pt x="133" y="94"/>
                      <a:pt x="114" y="114"/>
                    </a:cubicBezTo>
                    <a:cubicBezTo>
                      <a:pt x="96" y="132"/>
                      <a:pt x="82" y="153"/>
                      <a:pt x="72" y="176"/>
                    </a:cubicBezTo>
                    <a:close/>
                    <a:moveTo>
                      <a:pt x="165" y="176"/>
                    </a:moveTo>
                    <a:cubicBezTo>
                      <a:pt x="236" y="176"/>
                      <a:pt x="236" y="176"/>
                      <a:pt x="236" y="176"/>
                    </a:cubicBezTo>
                    <a:cubicBezTo>
                      <a:pt x="236" y="71"/>
                      <a:pt x="236" y="71"/>
                      <a:pt x="236" y="71"/>
                    </a:cubicBezTo>
                    <a:cubicBezTo>
                      <a:pt x="215" y="88"/>
                      <a:pt x="197" y="110"/>
                      <a:pt x="183" y="135"/>
                    </a:cubicBezTo>
                    <a:cubicBezTo>
                      <a:pt x="176" y="148"/>
                      <a:pt x="170" y="162"/>
                      <a:pt x="165" y="176"/>
                    </a:cubicBezTo>
                    <a:close/>
                    <a:moveTo>
                      <a:pt x="274" y="176"/>
                    </a:moveTo>
                    <a:cubicBezTo>
                      <a:pt x="345" y="176"/>
                      <a:pt x="345" y="176"/>
                      <a:pt x="345" y="176"/>
                    </a:cubicBezTo>
                    <a:cubicBezTo>
                      <a:pt x="341" y="162"/>
                      <a:pt x="335" y="148"/>
                      <a:pt x="327" y="135"/>
                    </a:cubicBezTo>
                    <a:cubicBezTo>
                      <a:pt x="314" y="110"/>
                      <a:pt x="296" y="88"/>
                      <a:pt x="274" y="71"/>
                    </a:cubicBezTo>
                    <a:cubicBezTo>
                      <a:pt x="274" y="176"/>
                      <a:pt x="274" y="176"/>
                      <a:pt x="274" y="176"/>
                    </a:cubicBezTo>
                    <a:close/>
                    <a:moveTo>
                      <a:pt x="354" y="214"/>
                    </a:moveTo>
                    <a:cubicBezTo>
                      <a:pt x="274" y="214"/>
                      <a:pt x="274" y="214"/>
                      <a:pt x="274" y="214"/>
                    </a:cubicBezTo>
                    <a:cubicBezTo>
                      <a:pt x="274" y="297"/>
                      <a:pt x="274" y="297"/>
                      <a:pt x="274" y="297"/>
                    </a:cubicBezTo>
                    <a:cubicBezTo>
                      <a:pt x="353" y="297"/>
                      <a:pt x="353" y="297"/>
                      <a:pt x="353" y="297"/>
                    </a:cubicBezTo>
                    <a:cubicBezTo>
                      <a:pt x="356" y="282"/>
                      <a:pt x="357" y="267"/>
                      <a:pt x="357" y="252"/>
                    </a:cubicBezTo>
                    <a:cubicBezTo>
                      <a:pt x="357" y="239"/>
                      <a:pt x="356" y="227"/>
                      <a:pt x="354" y="214"/>
                    </a:cubicBezTo>
                    <a:close/>
                    <a:moveTo>
                      <a:pt x="236" y="214"/>
                    </a:move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4" y="227"/>
                      <a:pt x="153" y="239"/>
                      <a:pt x="153" y="252"/>
                    </a:cubicBezTo>
                    <a:cubicBezTo>
                      <a:pt x="153" y="267"/>
                      <a:pt x="155" y="282"/>
                      <a:pt x="158" y="297"/>
                    </a:cubicBezTo>
                    <a:cubicBezTo>
                      <a:pt x="236" y="297"/>
                      <a:pt x="236" y="297"/>
                      <a:pt x="236" y="297"/>
                    </a:cubicBezTo>
                    <a:cubicBezTo>
                      <a:pt x="236" y="214"/>
                      <a:pt x="236" y="214"/>
                      <a:pt x="236" y="214"/>
                    </a:cubicBezTo>
                    <a:close/>
                    <a:moveTo>
                      <a:pt x="118" y="214"/>
                    </a:moveTo>
                    <a:cubicBezTo>
                      <a:pt x="61" y="214"/>
                      <a:pt x="61" y="214"/>
                      <a:pt x="61" y="214"/>
                    </a:cubicBezTo>
                    <a:cubicBezTo>
                      <a:pt x="59" y="226"/>
                      <a:pt x="57" y="238"/>
                      <a:pt x="57" y="251"/>
                    </a:cubicBezTo>
                    <a:cubicBezTo>
                      <a:pt x="57" y="267"/>
                      <a:pt x="59" y="282"/>
                      <a:pt x="63" y="297"/>
                    </a:cubicBezTo>
                    <a:cubicBezTo>
                      <a:pt x="119" y="297"/>
                      <a:pt x="119" y="297"/>
                      <a:pt x="119" y="297"/>
                    </a:cubicBezTo>
                    <a:cubicBezTo>
                      <a:pt x="116" y="282"/>
                      <a:pt x="115" y="267"/>
                      <a:pt x="115" y="252"/>
                    </a:cubicBezTo>
                    <a:cubicBezTo>
                      <a:pt x="115" y="239"/>
                      <a:pt x="116" y="227"/>
                      <a:pt x="118" y="214"/>
                    </a:cubicBezTo>
                    <a:close/>
                    <a:moveTo>
                      <a:pt x="342" y="335"/>
                    </a:moveTo>
                    <a:cubicBezTo>
                      <a:pt x="274" y="335"/>
                      <a:pt x="274" y="335"/>
                      <a:pt x="274" y="335"/>
                    </a:cubicBezTo>
                    <a:cubicBezTo>
                      <a:pt x="274" y="433"/>
                      <a:pt x="274" y="433"/>
                      <a:pt x="274" y="433"/>
                    </a:cubicBezTo>
                    <a:cubicBezTo>
                      <a:pt x="296" y="415"/>
                      <a:pt x="315" y="392"/>
                      <a:pt x="328" y="367"/>
                    </a:cubicBezTo>
                    <a:cubicBezTo>
                      <a:pt x="334" y="357"/>
                      <a:pt x="338" y="346"/>
                      <a:pt x="342" y="335"/>
                    </a:cubicBezTo>
                    <a:close/>
                    <a:moveTo>
                      <a:pt x="236" y="335"/>
                    </a:moveTo>
                    <a:cubicBezTo>
                      <a:pt x="168" y="335"/>
                      <a:pt x="168" y="335"/>
                      <a:pt x="168" y="335"/>
                    </a:cubicBezTo>
                    <a:cubicBezTo>
                      <a:pt x="172" y="346"/>
                      <a:pt x="177" y="357"/>
                      <a:pt x="182" y="367"/>
                    </a:cubicBezTo>
                    <a:cubicBezTo>
                      <a:pt x="196" y="392"/>
                      <a:pt x="214" y="415"/>
                      <a:pt x="236" y="433"/>
                    </a:cubicBezTo>
                    <a:cubicBezTo>
                      <a:pt x="236" y="335"/>
                      <a:pt x="236" y="335"/>
                      <a:pt x="236" y="335"/>
                    </a:cubicBezTo>
                    <a:close/>
                    <a:moveTo>
                      <a:pt x="128" y="335"/>
                    </a:moveTo>
                    <a:cubicBezTo>
                      <a:pt x="77" y="335"/>
                      <a:pt x="77" y="335"/>
                      <a:pt x="77" y="335"/>
                    </a:cubicBezTo>
                    <a:cubicBezTo>
                      <a:pt x="86" y="354"/>
                      <a:pt x="99" y="373"/>
                      <a:pt x="114" y="388"/>
                    </a:cubicBezTo>
                    <a:cubicBezTo>
                      <a:pt x="133" y="407"/>
                      <a:pt x="155" y="422"/>
                      <a:pt x="181" y="431"/>
                    </a:cubicBezTo>
                    <a:cubicBezTo>
                      <a:pt x="168" y="417"/>
                      <a:pt x="158" y="402"/>
                      <a:pt x="149" y="385"/>
                    </a:cubicBezTo>
                    <a:cubicBezTo>
                      <a:pt x="140" y="370"/>
                      <a:pt x="133" y="352"/>
                      <a:pt x="128" y="335"/>
                    </a:cubicBezTo>
                    <a:close/>
                    <a:moveTo>
                      <a:pt x="429" y="428"/>
                    </a:moveTo>
                    <a:cubicBezTo>
                      <a:pt x="383" y="474"/>
                      <a:pt x="321" y="502"/>
                      <a:pt x="251" y="502"/>
                    </a:cubicBezTo>
                    <a:cubicBezTo>
                      <a:pt x="182" y="502"/>
                      <a:pt x="119" y="474"/>
                      <a:pt x="74" y="428"/>
                    </a:cubicBezTo>
                    <a:cubicBezTo>
                      <a:pt x="28" y="383"/>
                      <a:pt x="0" y="320"/>
                      <a:pt x="0" y="251"/>
                    </a:cubicBezTo>
                    <a:cubicBezTo>
                      <a:pt x="0" y="182"/>
                      <a:pt x="28" y="119"/>
                      <a:pt x="74" y="73"/>
                    </a:cubicBezTo>
                    <a:cubicBezTo>
                      <a:pt x="119" y="28"/>
                      <a:pt x="182" y="0"/>
                      <a:pt x="251" y="0"/>
                    </a:cubicBezTo>
                    <a:cubicBezTo>
                      <a:pt x="321" y="0"/>
                      <a:pt x="383" y="28"/>
                      <a:pt x="429" y="73"/>
                    </a:cubicBezTo>
                    <a:cubicBezTo>
                      <a:pt x="474" y="119"/>
                      <a:pt x="502" y="182"/>
                      <a:pt x="502" y="251"/>
                    </a:cubicBezTo>
                    <a:cubicBezTo>
                      <a:pt x="502" y="320"/>
                      <a:pt x="474" y="383"/>
                      <a:pt x="429" y="428"/>
                    </a:cubicBezTo>
                    <a:close/>
                  </a:path>
                </a:pathLst>
              </a:custGeom>
              <a:solidFill>
                <a:srgbClr val="029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9" name="文本框 108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8404939" y="4184063"/>
              <a:ext cx="2339102" cy="132343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>
                <a:buClr>
                  <a:srgbClr val="808080"/>
                </a:buClr>
              </a:pPr>
              <a:r>
                <a:rPr lang="zh-CN" altLang="en-US" sz="2400" dirty="0" smtClean="0">
                  <a:solidFill>
                    <a:srgbClr val="029BAB"/>
                  </a:solidFill>
                  <a:sym typeface="+mn-lt"/>
                </a:rPr>
                <a:t> 中段</a:t>
              </a:r>
              <a:r>
                <a:rPr lang="zh-CN" altLang="en-US" sz="2400" dirty="0">
                  <a:solidFill>
                    <a:srgbClr val="029BAB"/>
                  </a:solidFill>
                  <a:sym typeface="+mn-lt"/>
                </a:rPr>
                <a:t>完成目标</a:t>
              </a:r>
            </a:p>
            <a:p>
              <a:r>
                <a:rPr lang="zh-CN" altLang="en-US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在这里输入您的主要叙述内容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请在这里输入您的主要叙述内容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7692909" y="0"/>
            <a:ext cx="2743200" cy="6858981"/>
          </a:xfrm>
          <a:prstGeom prst="rect">
            <a:avLst/>
          </a:prstGeom>
          <a:solidFill>
            <a:srgbClr val="029BA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6274192" y="1831746"/>
            <a:ext cx="5486398" cy="3185651"/>
            <a:chOff x="4213409" y="1156218"/>
            <a:chExt cx="3795500" cy="2203839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23" t="10559" r="10537" b="13530"/>
            <a:stretch>
              <a:fillRect/>
            </a:stretch>
          </p:blipFill>
          <p:spPr>
            <a:xfrm>
              <a:off x="4213409" y="1156218"/>
              <a:ext cx="3795500" cy="2203839"/>
            </a:xfrm>
            <a:prstGeom prst="rect">
              <a:avLst/>
            </a:prstGeom>
          </p:spPr>
        </p:pic>
        <p:sp>
          <p:nvSpPr>
            <p:cNvPr id="33" name="矩形 32"/>
            <p:cNvSpPr/>
            <p:nvPr/>
          </p:nvSpPr>
          <p:spPr>
            <a:xfrm>
              <a:off x="4725159" y="1376137"/>
              <a:ext cx="2772000" cy="1764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93676" y="972461"/>
            <a:ext cx="4349787" cy="978729"/>
            <a:chOff x="493676" y="972461"/>
            <a:chExt cx="4349787" cy="978729"/>
          </a:xfrm>
        </p:grpSpPr>
        <p:sp>
          <p:nvSpPr>
            <p:cNvPr id="35" name="圆角矩形 34"/>
            <p:cNvSpPr/>
            <p:nvPr/>
          </p:nvSpPr>
          <p:spPr>
            <a:xfrm>
              <a:off x="784457" y="1077619"/>
              <a:ext cx="4059006" cy="768415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100000">
                  <a:srgbClr val="E9E9E9"/>
                </a:gs>
              </a:gsLst>
              <a:lin ang="16200000" scaled="0"/>
            </a:gradFill>
            <a:ln>
              <a:noFill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 flipH="1">
              <a:off x="493676" y="972461"/>
              <a:ext cx="3547766" cy="978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lnSpc>
                  <a:spcPct val="120000"/>
                </a:lnSpc>
              </a:pPr>
              <a:r>
                <a:rPr lang="zh-CN" altLang="en-US" sz="4000" dirty="0" smtClean="0">
                  <a:gradFill>
                    <a:gsLst>
                      <a:gs pos="0">
                        <a:srgbClr val="323369"/>
                      </a:gs>
                      <a:gs pos="100000">
                        <a:srgbClr val="01B6C9"/>
                      </a:gs>
                    </a:gsLst>
                    <a:lin ang="36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       </a:t>
              </a:r>
              <a:r>
                <a:rPr lang="zh-CN" altLang="en-US" sz="4800" dirty="0" smtClean="0">
                  <a:solidFill>
                    <a:srgbClr val="029B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总     结</a:t>
              </a:r>
              <a:endParaRPr lang="zh-CN" altLang="en-US" sz="4800" dirty="0">
                <a:solidFill>
                  <a:srgbClr val="029BA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 flipH="1">
            <a:off x="837259" y="2208848"/>
            <a:ext cx="4572000" cy="1698854"/>
            <a:chOff x="-107776" y="1722476"/>
            <a:chExt cx="4572000" cy="1698854"/>
          </a:xfrm>
        </p:grpSpPr>
        <p:sp>
          <p:nvSpPr>
            <p:cNvPr id="39" name="椭圆 38"/>
            <p:cNvSpPr/>
            <p:nvPr/>
          </p:nvSpPr>
          <p:spPr>
            <a:xfrm>
              <a:off x="4283968" y="1722476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-107776" y="1851670"/>
              <a:ext cx="4572000" cy="15696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本人供职于设计部，对待工作认真负责，善于沟通、协调有较强的组织能力与团队精神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;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活泼开朗、乐观上进、有爱心并善于施教并行；上进心强、勤于学习，能不断提高自身的能力与综合素质。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 flipH="1">
            <a:off x="784457" y="4380593"/>
            <a:ext cx="4572000" cy="1414513"/>
            <a:chOff x="-107776" y="1594012"/>
            <a:chExt cx="4572000" cy="1414513"/>
          </a:xfrm>
        </p:grpSpPr>
        <p:sp>
          <p:nvSpPr>
            <p:cNvPr id="42" name="矩形 41"/>
            <p:cNvSpPr/>
            <p:nvPr/>
          </p:nvSpPr>
          <p:spPr>
            <a:xfrm>
              <a:off x="4099237" y="1594012"/>
              <a:ext cx="184731" cy="4303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lnSpc>
                  <a:spcPct val="120000"/>
                </a:lnSpc>
              </a:pPr>
              <a:endPara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283968" y="1722476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-107776" y="1851670"/>
              <a:ext cx="4572000" cy="115685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在未来的工作中，我将以充沛的精力，刻苦钻研的精神来努力工作，稳定地提高自己的工作能力，与公司同步发展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……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5809787" y="2053759"/>
            <a:ext cx="582673" cy="58267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rgbClr val="C7C7C7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419100" dist="444500" dir="2700000" sx="90000" sy="9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1207692" y="2566644"/>
            <a:ext cx="306070" cy="306070"/>
            <a:chOff x="9649054" y="3138248"/>
            <a:chExt cx="306070" cy="306070"/>
          </a:xfrm>
        </p:grpSpPr>
        <p:sp>
          <p:nvSpPr>
            <p:cNvPr id="8" name="椭圆 7"/>
            <p:cNvSpPr/>
            <p:nvPr/>
          </p:nvSpPr>
          <p:spPr>
            <a:xfrm>
              <a:off x="9649054" y="3138248"/>
              <a:ext cx="306070" cy="30607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419100" dist="317500" dir="2700000" sx="90000" sy="9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4125850">
              <a:off x="9750400" y="3250739"/>
              <a:ext cx="103376" cy="108725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579731" y="557972"/>
            <a:ext cx="730253" cy="7302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" name="同心圆 1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556680" y="3026642"/>
            <a:ext cx="1005277" cy="100527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" name="同心圆 1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592739" y="5069958"/>
            <a:ext cx="730253" cy="7302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75439" y="5069957"/>
            <a:ext cx="1193086" cy="119308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1272493" y="957080"/>
            <a:ext cx="3632372" cy="3632369"/>
            <a:chOff x="1272493" y="957080"/>
            <a:chExt cx="3632372" cy="3632369"/>
          </a:xfrm>
        </p:grpSpPr>
        <p:grpSp>
          <p:nvGrpSpPr>
            <p:cNvPr id="16" name="组合 15"/>
            <p:cNvGrpSpPr/>
            <p:nvPr/>
          </p:nvGrpSpPr>
          <p:grpSpPr>
            <a:xfrm>
              <a:off x="1272493" y="957080"/>
              <a:ext cx="3632372" cy="363236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7" name="同心圆 1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2" name="椭圆 31"/>
            <p:cNvSpPr/>
            <p:nvPr/>
          </p:nvSpPr>
          <p:spPr>
            <a:xfrm>
              <a:off x="1691597" y="1411618"/>
              <a:ext cx="2766590" cy="2766590"/>
            </a:xfrm>
            <a:prstGeom prst="ellipse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14"/>
            <p:cNvSpPr>
              <a:spLocks noChangeArrowheads="1"/>
            </p:cNvSpPr>
            <p:nvPr/>
          </p:nvSpPr>
          <p:spPr bwMode="auto">
            <a:xfrm>
              <a:off x="2148389" y="2235428"/>
              <a:ext cx="2083127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800" dirty="0" smtClean="0">
                  <a:solidFill>
                    <a:schemeClr val="bg1"/>
                  </a:solidFill>
                  <a:latin typeface="Kartika" panose="02020503030404060203" pitchFamily="18" charset="0"/>
                  <a:ea typeface="+mj-ea"/>
                  <a:cs typeface="Kartika" panose="02020503030404060203" pitchFamily="18" charset="0"/>
                  <a:sym typeface="方正兰亭粗黑_GBK" charset="-122"/>
                </a:rPr>
                <a:t>ME</a:t>
              </a:r>
              <a:endParaRPr lang="en-US" altLang="zh-CN" sz="8800" dirty="0">
                <a:solidFill>
                  <a:schemeClr val="bg1"/>
                </a:solidFill>
                <a:latin typeface="Kartika" panose="02020503030404060203" pitchFamily="18" charset="0"/>
                <a:ea typeface="+mj-ea"/>
                <a:cs typeface="Kartika" panose="02020503030404060203" pitchFamily="18" charset="0"/>
                <a:sym typeface="方正兰亭粗黑_GBK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39350" y="1103842"/>
            <a:ext cx="1462222" cy="1462220"/>
            <a:chOff x="239350" y="1103842"/>
            <a:chExt cx="1462222" cy="1462220"/>
          </a:xfrm>
        </p:grpSpPr>
        <p:grpSp>
          <p:nvGrpSpPr>
            <p:cNvPr id="20" name="组合 19"/>
            <p:cNvGrpSpPr/>
            <p:nvPr/>
          </p:nvGrpSpPr>
          <p:grpSpPr>
            <a:xfrm>
              <a:off x="239350" y="1103842"/>
              <a:ext cx="1462222" cy="146222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" name="同心圆 2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465007" y="1321130"/>
              <a:ext cx="1010572" cy="1010572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1" name="TextBox 14"/>
          <p:cNvSpPr txBox="1"/>
          <p:nvPr/>
        </p:nvSpPr>
        <p:spPr>
          <a:xfrm>
            <a:off x="5970111" y="3255781"/>
            <a:ext cx="57112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8383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感谢您的聆听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6230825" y="4715705"/>
            <a:ext cx="5833795" cy="534395"/>
            <a:chOff x="6230825" y="4365185"/>
            <a:chExt cx="5833795" cy="534395"/>
          </a:xfrm>
        </p:grpSpPr>
        <p:sp>
          <p:nvSpPr>
            <p:cNvPr id="44" name="圆角矩形 43"/>
            <p:cNvSpPr/>
            <p:nvPr/>
          </p:nvSpPr>
          <p:spPr>
            <a:xfrm>
              <a:off x="6230825" y="4365185"/>
              <a:ext cx="5189846" cy="534395"/>
            </a:xfrm>
            <a:prstGeom prst="roundRect">
              <a:avLst>
                <a:gd name="adj" fmla="val 50000"/>
              </a:avLst>
            </a:prstGeom>
            <a:solidFill>
              <a:srgbClr val="029BAB"/>
            </a:solidFill>
            <a:ln>
              <a:noFill/>
            </a:ln>
            <a:effectLst>
              <a:outerShdw blurRad="1524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文字"/>
            <p:cNvSpPr txBox="1"/>
            <p:nvPr/>
          </p:nvSpPr>
          <p:spPr>
            <a:xfrm>
              <a:off x="6510660" y="4432327"/>
              <a:ext cx="5553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prstClr val="white"/>
                  </a:solidFill>
                  <a:latin typeface="Impact" panose="020B0806030902050204" pitchFamily="34" charset="0"/>
                </a:rPr>
                <a:t>Tel</a:t>
              </a:r>
              <a:r>
                <a:rPr lang="zh-CN" altLang="en-US" sz="2000" dirty="0">
                  <a:solidFill>
                    <a:prstClr val="white"/>
                  </a:solidFill>
                  <a:latin typeface="Impact" panose="020B0806030902050204" pitchFamily="34" charset="0"/>
                </a:rPr>
                <a:t>：</a:t>
              </a:r>
              <a:r>
                <a:rPr lang="en-US" altLang="zh-CN" sz="2000" dirty="0">
                  <a:solidFill>
                    <a:prstClr val="white"/>
                  </a:solidFill>
                  <a:latin typeface="Impact" panose="020B0806030902050204" pitchFamily="34" charset="0"/>
                </a:rPr>
                <a:t>1234567890     Email</a:t>
              </a:r>
              <a:r>
                <a:rPr lang="zh-CN" altLang="en-US" sz="20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：</a:t>
              </a:r>
              <a:r>
                <a:rPr lang="en-US" altLang="zh-CN" sz="20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Name@163.com   </a:t>
              </a:r>
              <a:endParaRPr lang="en-US" altLang="zh-CN" sz="2000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9" fill="hold" nodeType="withEffect" p14:presetBounceEnd="62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2" dur="1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3" dur="1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6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nodeType="withEffect" p14:presetBounceEnd="62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0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1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 p14:presetBounceEnd="62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4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5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 p14:presetBounceEnd="62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8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9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nodeType="withEffect" p14:presetBounceEnd="62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32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33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 p14:presetBounceEnd="62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3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37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750" tmFilter="0,0; .5, 1; 1, 1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125"/>
                                </p:stCondLst>
                                <p:childTnLst>
                                  <p:par>
                                    <p:cTn id="47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9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9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750" tmFilter="0,0; .5, 1; 1, 1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125"/>
                                </p:stCondLst>
                                <p:childTnLst>
                                  <p:par>
                                    <p:cTn id="47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9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1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28574" y="1345881"/>
            <a:ext cx="4355170" cy="4355170"/>
            <a:chOff x="3928574" y="1345881"/>
            <a:chExt cx="4355170" cy="4355170"/>
          </a:xfrm>
        </p:grpSpPr>
        <p:sp>
          <p:nvSpPr>
            <p:cNvPr id="13" name="椭圆 12"/>
            <p:cNvSpPr/>
            <p:nvPr/>
          </p:nvSpPr>
          <p:spPr>
            <a:xfrm>
              <a:off x="3928574" y="1345881"/>
              <a:ext cx="4355170" cy="435517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838200" dir="2700000" sx="90000" sy="90000" algn="tl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228452" y="1633785"/>
              <a:ext cx="3779359" cy="3779359"/>
            </a:xfrm>
            <a:prstGeom prst="ellipse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flipV="1">
            <a:off x="8897468" y="5627341"/>
            <a:ext cx="105358" cy="1053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rgbClr val="C7C7C7"/>
              </a:gs>
            </a:gsLst>
            <a:lin ang="13500000" scaled="1"/>
            <a:tileRect/>
          </a:gradFill>
          <a:ln w="9525">
            <a:solidFill>
              <a:schemeClr val="bg1"/>
            </a:solidFill>
          </a:ln>
          <a:effectLst>
            <a:outerShdw blurRad="419100" dist="190500" dir="2700000" sx="90000" sy="90000" algn="tl" rotWithShape="0">
              <a:schemeClr val="tx1"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469661" y="3103419"/>
            <a:ext cx="537402" cy="537402"/>
            <a:chOff x="1534158" y="3352646"/>
            <a:chExt cx="375920" cy="375920"/>
          </a:xfrm>
        </p:grpSpPr>
        <p:sp>
          <p:nvSpPr>
            <p:cNvPr id="6" name="椭圆 5"/>
            <p:cNvSpPr/>
            <p:nvPr/>
          </p:nvSpPr>
          <p:spPr>
            <a:xfrm>
              <a:off x="1534158" y="3352646"/>
              <a:ext cx="375920" cy="37592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3810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6200000">
              <a:off x="1633052" y="3472583"/>
              <a:ext cx="157811" cy="136044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140758" y="3103419"/>
            <a:ext cx="537402" cy="537402"/>
            <a:chOff x="10302240" y="3352646"/>
            <a:chExt cx="375920" cy="375920"/>
          </a:xfrm>
        </p:grpSpPr>
        <p:sp>
          <p:nvSpPr>
            <p:cNvPr id="9" name="椭圆 8"/>
            <p:cNvSpPr/>
            <p:nvPr/>
          </p:nvSpPr>
          <p:spPr>
            <a:xfrm>
              <a:off x="10302240" y="3352646"/>
              <a:ext cx="375920" cy="37592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3810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5400000" flipH="1">
              <a:off x="10441775" y="3472584"/>
              <a:ext cx="157811" cy="136044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1" name="椭圆 10"/>
          <p:cNvSpPr>
            <a:spLocks noChangeAspect="1"/>
          </p:cNvSpPr>
          <p:nvPr/>
        </p:nvSpPr>
        <p:spPr>
          <a:xfrm>
            <a:off x="3709207" y="1150460"/>
            <a:ext cx="4793904" cy="4793904"/>
          </a:xfrm>
          <a:prstGeom prst="ellipse">
            <a:avLst/>
          </a:prstGeom>
          <a:noFill/>
          <a:ln w="19050">
            <a:solidFill>
              <a:srgbClr val="029BA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196230" y="925197"/>
            <a:ext cx="1193436" cy="1193436"/>
            <a:chOff x="7196230" y="925197"/>
            <a:chExt cx="1193436" cy="1193436"/>
          </a:xfrm>
        </p:grpSpPr>
        <p:sp>
          <p:nvSpPr>
            <p:cNvPr id="15" name="椭圆 14"/>
            <p:cNvSpPr/>
            <p:nvPr/>
          </p:nvSpPr>
          <p:spPr>
            <a:xfrm>
              <a:off x="7196230" y="925197"/>
              <a:ext cx="1193436" cy="119343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376994" y="1105961"/>
              <a:ext cx="831906" cy="831906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7416782" y="1286439"/>
              <a:ext cx="772998" cy="689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b="1" dirty="0" smtClean="0">
                  <a:solidFill>
                    <a:schemeClr val="bg1"/>
                  </a:solidFill>
                  <a:latin typeface="Kartika" panose="02020503030404060203" pitchFamily="18" charset="0"/>
                  <a:cs typeface="Kartika" panose="02020503030404060203" pitchFamily="18" charset="0"/>
                </a:rPr>
                <a:t>01</a:t>
              </a:r>
              <a:endParaRPr lang="zh-CN" altLang="en-US" sz="3200" b="1" dirty="0">
                <a:solidFill>
                  <a:schemeClr val="bg1"/>
                </a:solidFill>
                <a:latin typeface="Kartika" panose="02020503030404060203" pitchFamily="18" charset="0"/>
                <a:cs typeface="Kartika" panose="02020503030404060203" pitchFamily="18" charset="0"/>
              </a:endParaRPr>
            </a:p>
          </p:txBody>
        </p:sp>
      </p:grpSp>
      <p:sp>
        <p:nvSpPr>
          <p:cNvPr id="18" name="TextBox 10"/>
          <p:cNvSpPr txBox="1"/>
          <p:nvPr/>
        </p:nvSpPr>
        <p:spPr>
          <a:xfrm>
            <a:off x="4652202" y="2432441"/>
            <a:ext cx="2931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2"/>
          <p:cNvSpPr txBox="1"/>
          <p:nvPr/>
        </p:nvSpPr>
        <p:spPr>
          <a:xfrm>
            <a:off x="4541363" y="4386257"/>
            <a:ext cx="1823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6094683" y="4381274"/>
            <a:ext cx="1940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个人履历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5"/>
          <p:cNvSpPr txBox="1"/>
          <p:nvPr/>
        </p:nvSpPr>
        <p:spPr>
          <a:xfrm>
            <a:off x="6104005" y="3764463"/>
            <a:ext cx="1795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荣誉奖项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4541363" y="3759480"/>
            <a:ext cx="1731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语言能力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579731" y="557972"/>
            <a:ext cx="730253" cy="7302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5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6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62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7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900" decel="100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3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90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37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900" decel="100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8" grpId="0"/>
          <p:bldP spid="19" grpId="0"/>
          <p:bldP spid="20" grpId="0"/>
          <p:bldP spid="21" grpId="0"/>
          <p:bldP spid="2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7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900" decel="100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3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90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37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900" decel="100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8" grpId="0"/>
          <p:bldP spid="19" grpId="0"/>
          <p:bldP spid="20" grpId="0"/>
          <p:bldP spid="21" grpId="0"/>
          <p:bldP spid="22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基本信息 </a:t>
            </a:r>
            <a:r>
              <a:rPr lang="en-US" altLang="zh-CN" dirty="0"/>
              <a:t>| Information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8230066" y="4661430"/>
            <a:ext cx="1211263" cy="1647891"/>
            <a:chOff x="2538425" y="3558780"/>
            <a:chExt cx="908447" cy="1379934"/>
          </a:xfrm>
        </p:grpSpPr>
        <p:sp>
          <p:nvSpPr>
            <p:cNvPr id="9" name="圆角矩形 8"/>
            <p:cNvSpPr/>
            <p:nvPr/>
          </p:nvSpPr>
          <p:spPr bwMode="auto">
            <a:xfrm>
              <a:off x="2602719" y="3558780"/>
              <a:ext cx="788193" cy="1379934"/>
            </a:xfrm>
            <a:prstGeom prst="roundRect">
              <a:avLst/>
            </a:prstGeom>
            <a:solidFill>
              <a:srgbClr val="029BAB"/>
            </a:solidFill>
            <a:ln w="25400" cap="flat" cmpd="sng" algn="ctr">
              <a:noFill/>
              <a:prstDash val="solid"/>
            </a:ln>
            <a:effectLst>
              <a:outerShdw blurRad="50800" dist="50800" dir="2700000" algn="tl" rotWithShape="0">
                <a:prstClr val="black">
                  <a:alpha val="27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40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10" name="TextBox 31"/>
            <p:cNvSpPr txBox="1"/>
            <p:nvPr/>
          </p:nvSpPr>
          <p:spPr bwMode="auto">
            <a:xfrm>
              <a:off x="2538425" y="4249345"/>
              <a:ext cx="908447" cy="3247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  <a:defRPr/>
              </a:pPr>
              <a:r>
                <a:rPr lang="zh-CN" altLang="en-US" sz="2400" b="1" kern="0" dirty="0">
                  <a:ln w="18415" cmpd="sng">
                    <a:noFill/>
                    <a:prstDash val="solid"/>
                  </a:ln>
                  <a:solidFill>
                    <a:sysClr val="window" lastClr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gency FB" panose="020B0503020202020204" pitchFamily="34" charset="0"/>
                </a:rPr>
                <a:t>有梦想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923023" y="4182964"/>
            <a:ext cx="1211263" cy="1838325"/>
            <a:chOff x="3536169" y="3067051"/>
            <a:chExt cx="908447" cy="1378744"/>
          </a:xfrm>
        </p:grpSpPr>
        <p:sp>
          <p:nvSpPr>
            <p:cNvPr id="12" name="圆角矩形 11"/>
            <p:cNvSpPr/>
            <p:nvPr/>
          </p:nvSpPr>
          <p:spPr bwMode="auto">
            <a:xfrm>
              <a:off x="3592130" y="3067051"/>
              <a:ext cx="788193" cy="1378744"/>
            </a:xfrm>
            <a:prstGeom prst="round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120000"/>
                </a:lnSpc>
              </a:pPr>
              <a:endParaRPr lang="en-US" sz="2135" b="1" kern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</a:endParaRPr>
            </a:p>
          </p:txBody>
        </p:sp>
        <p:sp>
          <p:nvSpPr>
            <p:cNvPr id="13" name="TextBox 32"/>
            <p:cNvSpPr txBox="1"/>
            <p:nvPr/>
          </p:nvSpPr>
          <p:spPr bwMode="auto">
            <a:xfrm>
              <a:off x="3536169" y="3928654"/>
              <a:ext cx="908447" cy="313932"/>
            </a:xfrm>
            <a:prstGeom prst="rect">
              <a:avLst/>
            </a:prstGeom>
            <a:noFill/>
            <a:ln w="317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zh-CN"/>
              </a:defPPr>
              <a:lvl1pPr algn="ctr">
                <a:lnSpc>
                  <a:spcPct val="120000"/>
                </a:lnSpc>
                <a:defRPr sz="1600" b="1" ker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</a:defRPr>
              </a:lvl1pPr>
            </a:lstStyle>
            <a:p>
              <a:r>
                <a:rPr lang="zh-CN" altLang="en-US" sz="24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年轻</a:t>
              </a:r>
              <a:endParaRPr lang="zh-CN" altLang="en-US" sz="2135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537074" y="4182964"/>
            <a:ext cx="1211263" cy="1838325"/>
            <a:chOff x="4488670" y="3067051"/>
            <a:chExt cx="908447" cy="1378744"/>
          </a:xfrm>
        </p:grpSpPr>
        <p:sp>
          <p:nvSpPr>
            <p:cNvPr id="15" name="圆角矩形 14"/>
            <p:cNvSpPr/>
            <p:nvPr/>
          </p:nvSpPr>
          <p:spPr bwMode="auto">
            <a:xfrm>
              <a:off x="4549391" y="3067051"/>
              <a:ext cx="788193" cy="1378744"/>
            </a:xfrm>
            <a:prstGeom prst="round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120000"/>
                </a:lnSpc>
              </a:pPr>
              <a:endParaRPr lang="en-US" sz="2135" b="1" kern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</a:endParaRPr>
            </a:p>
          </p:txBody>
        </p:sp>
        <p:sp>
          <p:nvSpPr>
            <p:cNvPr id="16" name="TextBox 33"/>
            <p:cNvSpPr txBox="1"/>
            <p:nvPr/>
          </p:nvSpPr>
          <p:spPr bwMode="auto">
            <a:xfrm>
              <a:off x="4488670" y="3758527"/>
              <a:ext cx="908447" cy="646331"/>
            </a:xfrm>
            <a:prstGeom prst="rect">
              <a:avLst/>
            </a:prstGeom>
            <a:noFill/>
            <a:ln w="317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zh-CN"/>
              </a:defPPr>
              <a:lvl1pPr algn="ctr">
                <a:lnSpc>
                  <a:spcPct val="120000"/>
                </a:lnSpc>
                <a:defRPr sz="1600" b="1" ker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zh-CN" altLang="en-US" sz="24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行动</a:t>
              </a:r>
              <a:endParaRPr lang="en-US" altLang="zh-CN" sz="240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zh-CN" altLang="en-US" sz="24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力强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615981" y="4182964"/>
            <a:ext cx="1211263" cy="1838325"/>
            <a:chOff x="1547825" y="3067051"/>
            <a:chExt cx="908447" cy="1378744"/>
          </a:xfrm>
        </p:grpSpPr>
        <p:sp>
          <p:nvSpPr>
            <p:cNvPr id="6" name="圆角矩形 5"/>
            <p:cNvSpPr/>
            <p:nvPr/>
          </p:nvSpPr>
          <p:spPr bwMode="auto">
            <a:xfrm>
              <a:off x="1616882" y="3067051"/>
              <a:ext cx="788193" cy="1378744"/>
            </a:xfrm>
            <a:prstGeom prst="round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120000"/>
                </a:lnSpc>
              </a:pPr>
              <a:endParaRPr lang="en-US" sz="2135" b="1" kern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</a:endParaRPr>
            </a:p>
          </p:txBody>
        </p:sp>
        <p:sp>
          <p:nvSpPr>
            <p:cNvPr id="7" name="TextBox 30"/>
            <p:cNvSpPr txBox="1"/>
            <p:nvPr/>
          </p:nvSpPr>
          <p:spPr bwMode="auto">
            <a:xfrm>
              <a:off x="1547825" y="3928652"/>
              <a:ext cx="908447" cy="313932"/>
            </a:xfrm>
            <a:prstGeom prst="rect">
              <a:avLst/>
            </a:prstGeom>
            <a:noFill/>
            <a:ln w="317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zh-CN"/>
              </a:defPPr>
              <a:lvl1pPr algn="ctr">
                <a:lnSpc>
                  <a:spcPct val="120000"/>
                </a:lnSpc>
                <a:defRPr sz="1600" b="1" ker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4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专业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559829" y="1412776"/>
            <a:ext cx="7008779" cy="3600000"/>
            <a:chOff x="3275856" y="1275894"/>
            <a:chExt cx="5472000" cy="2448000"/>
          </a:xfrm>
        </p:grpSpPr>
        <p:sp>
          <p:nvSpPr>
            <p:cNvPr id="18" name="圆角矩形 17"/>
            <p:cNvSpPr/>
            <p:nvPr/>
          </p:nvSpPr>
          <p:spPr bwMode="auto">
            <a:xfrm>
              <a:off x="3275856" y="1275894"/>
              <a:ext cx="5472000" cy="2448000"/>
            </a:xfrm>
            <a:prstGeom prst="roundRect">
              <a:avLst>
                <a:gd name="adj" fmla="val 996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prstClr val="white"/>
                </a:solidFill>
              </a:endParaRPr>
            </a:p>
          </p:txBody>
        </p:sp>
        <p:sp>
          <p:nvSpPr>
            <p:cNvPr id="19" name="圆角矩形 18"/>
            <p:cNvSpPr/>
            <p:nvPr/>
          </p:nvSpPr>
          <p:spPr bwMode="auto">
            <a:xfrm>
              <a:off x="3365856" y="1346774"/>
              <a:ext cx="5292000" cy="2306240"/>
            </a:xfrm>
            <a:prstGeom prst="roundRect">
              <a:avLst>
                <a:gd name="adj" fmla="val 11474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5040480" y="1567015"/>
            <a:ext cx="5376000" cy="288000"/>
          </a:xfrm>
          <a:prstGeom prst="rect">
            <a:avLst/>
          </a:prstGeom>
          <a:noFill/>
        </p:spPr>
        <p:txBody>
          <a:bodyPr wrap="none" anchor="ctr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姓名</a:t>
            </a: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：</a:t>
            </a:r>
            <a:r>
              <a:rPr lang="en-US" altLang="zh-CN" sz="16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X </a:t>
            </a:r>
            <a:r>
              <a:rPr lang="en-US" altLang="zh-CN" sz="1600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X</a:t>
            </a:r>
            <a:r>
              <a:rPr lang="en-US" altLang="zh-CN" sz="16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600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X</a:t>
            </a: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                   </a:t>
            </a: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性别：男</a:t>
            </a:r>
            <a:endParaRPr lang="en-US" altLang="zh-CN" sz="16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40480" y="1982591"/>
            <a:ext cx="5376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 dist="50800" dir="13500000">
              <a:prstClr val="black">
                <a:alpha val="5000"/>
              </a:prstClr>
            </a:innerShdw>
          </a:effectLst>
        </p:spPr>
        <p:txBody>
          <a:bodyPr wrap="none" anchor="ctr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年龄：</a:t>
            </a:r>
            <a:r>
              <a:rPr lang="en-US" altLang="zh-CN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25</a:t>
            </a: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岁                               民族：汉族</a:t>
            </a:r>
            <a:endParaRPr lang="en-US" altLang="zh-CN" sz="16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040480" y="2398167"/>
            <a:ext cx="5376000" cy="288000"/>
          </a:xfrm>
          <a:prstGeom prst="rect">
            <a:avLst/>
          </a:prstGeom>
          <a:noFill/>
        </p:spPr>
        <p:txBody>
          <a:bodyPr wrap="none" anchor="ctr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体重：</a:t>
            </a:r>
            <a:r>
              <a:rPr lang="en-US" altLang="zh-CN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75kg</a:t>
            </a: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                               身高：</a:t>
            </a:r>
            <a:r>
              <a:rPr lang="en-US" altLang="zh-CN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186cm</a:t>
            </a:r>
          </a:p>
        </p:txBody>
      </p:sp>
      <p:sp>
        <p:nvSpPr>
          <p:cNvPr id="26" name="矩形 25"/>
          <p:cNvSpPr/>
          <p:nvPr/>
        </p:nvSpPr>
        <p:spPr>
          <a:xfrm>
            <a:off x="5040480" y="2813743"/>
            <a:ext cx="5376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 dist="50800" dir="13500000">
              <a:prstClr val="black">
                <a:alpha val="5000"/>
              </a:prstClr>
            </a:innerShdw>
          </a:effectLst>
        </p:spPr>
        <p:txBody>
          <a:bodyPr wrap="none" anchor="ctr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籍贯：上海                               学历：硕士</a:t>
            </a:r>
            <a:endParaRPr lang="en-US" altLang="zh-CN" sz="16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040480" y="3229319"/>
            <a:ext cx="5376000" cy="288000"/>
          </a:xfrm>
          <a:prstGeom prst="rect">
            <a:avLst/>
          </a:prstGeom>
          <a:noFill/>
        </p:spPr>
        <p:txBody>
          <a:bodyPr wrap="none" anchor="ctr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婚姻状况：未婚                        政治面貌：党员</a:t>
            </a:r>
            <a:endParaRPr lang="en-US" altLang="zh-CN" sz="16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40480" y="3644895"/>
            <a:ext cx="5376000" cy="288000"/>
          </a:xfrm>
          <a:prstGeom prst="rect">
            <a:avLst/>
          </a:prstGeom>
          <a:solidFill>
            <a:srgbClr val="029BAB"/>
          </a:solidFill>
          <a:effectLst>
            <a:innerShdw blurRad="114300" dist="50800" dir="13500000">
              <a:prstClr val="black">
                <a:alpha val="5000"/>
              </a:prstClr>
            </a:innerShdw>
          </a:effectLst>
        </p:spPr>
        <p:txBody>
          <a:bodyPr wrap="none" anchor="ctr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联系方式：</a:t>
            </a:r>
            <a:r>
              <a:rPr lang="en-US" altLang="zh-CN" sz="1600" b="1" dirty="0">
                <a:solidFill>
                  <a:prstClr val="white"/>
                </a:solidFill>
                <a:cs typeface="+mn-ea"/>
                <a:sym typeface="+mn-lt"/>
              </a:rPr>
              <a:t>1234567890</a:t>
            </a:r>
          </a:p>
        </p:txBody>
      </p:sp>
      <p:sp>
        <p:nvSpPr>
          <p:cNvPr id="29" name="矩形 28"/>
          <p:cNvSpPr/>
          <p:nvPr/>
        </p:nvSpPr>
        <p:spPr>
          <a:xfrm>
            <a:off x="5040480" y="4060471"/>
            <a:ext cx="5376000" cy="288000"/>
          </a:xfrm>
          <a:prstGeom prst="rect">
            <a:avLst/>
          </a:prstGeom>
          <a:noFill/>
        </p:spPr>
        <p:txBody>
          <a:bodyPr wrap="none" anchor="ctr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电子邮箱</a:t>
            </a: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：</a:t>
            </a:r>
            <a:r>
              <a:rPr lang="en-US" altLang="zh-CN" sz="16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Name@163.com</a:t>
            </a:r>
            <a:endParaRPr lang="en-US" altLang="zh-CN" sz="16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040480" y="4476047"/>
            <a:ext cx="5376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 dist="50800" dir="13500000">
              <a:prstClr val="black">
                <a:alpha val="5000"/>
              </a:prstClr>
            </a:innerShdw>
          </a:effectLst>
        </p:spPr>
        <p:txBody>
          <a:bodyPr wrap="none" anchor="ctr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现在住址：深圳宝安新区</a:t>
            </a:r>
            <a:endParaRPr lang="en-US" altLang="zh-CN" sz="16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19403" y="1436776"/>
            <a:ext cx="3552000" cy="3552000"/>
            <a:chOff x="880144" y="4223872"/>
            <a:chExt cx="2664000" cy="2664000"/>
          </a:xfrm>
        </p:grpSpPr>
        <p:sp>
          <p:nvSpPr>
            <p:cNvPr id="34" name="圆角矩形 33"/>
            <p:cNvSpPr/>
            <p:nvPr/>
          </p:nvSpPr>
          <p:spPr bwMode="auto">
            <a:xfrm>
              <a:off x="880144" y="4223872"/>
              <a:ext cx="2664000" cy="2664000"/>
            </a:xfrm>
            <a:prstGeom prst="roundRect">
              <a:avLst>
                <a:gd name="adj" fmla="val 11474"/>
              </a:avLst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63500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2400">
                <a:solidFill>
                  <a:prstClr val="white"/>
                </a:solidFill>
              </a:endParaRPr>
            </a:p>
          </p:txBody>
        </p:sp>
        <p:sp>
          <p:nvSpPr>
            <p:cNvPr id="33" name="圆角矩形 32"/>
            <p:cNvSpPr/>
            <p:nvPr/>
          </p:nvSpPr>
          <p:spPr bwMode="auto">
            <a:xfrm>
              <a:off x="929792" y="4246224"/>
              <a:ext cx="2592000" cy="2592000"/>
            </a:xfrm>
            <a:prstGeom prst="roundRect">
              <a:avLst>
                <a:gd name="adj" fmla="val 11474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个人履历 </a:t>
            </a:r>
            <a:r>
              <a:rPr lang="en-US" altLang="zh-CN" dirty="0"/>
              <a:t>| Resume</a:t>
            </a:r>
            <a:endParaRPr lang="zh-CN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0" name="直接连接符 49"/>
          <p:cNvCxnSpPr/>
          <p:nvPr/>
        </p:nvCxnSpPr>
        <p:spPr>
          <a:xfrm rot="5400000">
            <a:off x="1551345" y="2995170"/>
            <a:ext cx="1200000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直接连接符 52"/>
          <p:cNvCxnSpPr/>
          <p:nvPr/>
        </p:nvCxnSpPr>
        <p:spPr>
          <a:xfrm rot="5400000">
            <a:off x="6781742" y="2995170"/>
            <a:ext cx="1200000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直接连接符 53"/>
          <p:cNvCxnSpPr/>
          <p:nvPr/>
        </p:nvCxnSpPr>
        <p:spPr>
          <a:xfrm rot="5400000">
            <a:off x="4184025" y="2995170"/>
            <a:ext cx="1200000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直接连接符 54"/>
          <p:cNvCxnSpPr/>
          <p:nvPr/>
        </p:nvCxnSpPr>
        <p:spPr>
          <a:xfrm rot="5400000">
            <a:off x="9399715" y="2995170"/>
            <a:ext cx="1200000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929622" y="2395170"/>
            <a:ext cx="10538469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7" name="椭圆 56"/>
          <p:cNvSpPr/>
          <p:nvPr/>
        </p:nvSpPr>
        <p:spPr>
          <a:xfrm>
            <a:off x="2015271" y="2259097"/>
            <a:ext cx="272147" cy="27214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15875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8" name="文本框 57"/>
          <p:cNvSpPr txBox="1"/>
          <p:nvPr/>
        </p:nvSpPr>
        <p:spPr>
          <a:xfrm>
            <a:off x="1645444" y="1723097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838383"/>
                </a:solidFill>
                <a:latin typeface="Kartika" panose="02020503030404060203" pitchFamily="18" charset="0"/>
                <a:ea typeface="汉仪菱心体简" pitchFamily="49" charset="-122"/>
                <a:cs typeface="Kartika" panose="02020503030404060203" pitchFamily="18" charset="0"/>
              </a:rPr>
              <a:t>2016</a:t>
            </a:r>
            <a:endParaRPr lang="zh-CN" altLang="en-US" sz="2800" b="1" dirty="0">
              <a:solidFill>
                <a:srgbClr val="838383"/>
              </a:solidFill>
              <a:latin typeface="Kartika" panose="02020503030404060203" pitchFamily="18" charset="0"/>
              <a:ea typeface="汉仪菱心体简" pitchFamily="49" charset="-122"/>
              <a:cs typeface="Kartika" panose="02020503030404060203" pitchFamily="18" charset="0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1477452" y="3242454"/>
            <a:ext cx="1347788" cy="134778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/>
          </a:p>
        </p:txBody>
      </p:sp>
      <p:sp>
        <p:nvSpPr>
          <p:cNvPr id="60" name="椭圆 59"/>
          <p:cNvSpPr/>
          <p:nvPr/>
        </p:nvSpPr>
        <p:spPr>
          <a:xfrm>
            <a:off x="7245669" y="2259097"/>
            <a:ext cx="272147" cy="27214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15875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61" name="文本框 60"/>
          <p:cNvSpPr txBox="1"/>
          <p:nvPr/>
        </p:nvSpPr>
        <p:spPr>
          <a:xfrm>
            <a:off x="6875844" y="1723097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838383"/>
                </a:solidFill>
                <a:latin typeface="Kartika" panose="02020503030404060203" pitchFamily="18" charset="0"/>
                <a:ea typeface="汉仪菱心体简" pitchFamily="49" charset="-122"/>
                <a:cs typeface="Kartika" panose="02020503030404060203" pitchFamily="18" charset="0"/>
              </a:rPr>
              <a:t>2018</a:t>
            </a:r>
            <a:endParaRPr lang="zh-CN" altLang="en-US" sz="2800" b="1" dirty="0">
              <a:solidFill>
                <a:srgbClr val="838383"/>
              </a:solidFill>
              <a:latin typeface="Kartika" panose="02020503030404060203" pitchFamily="18" charset="0"/>
              <a:ea typeface="汉仪菱心体简" pitchFamily="49" charset="-122"/>
              <a:cs typeface="Kartika" panose="02020503030404060203" pitchFamily="18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6707849" y="3242454"/>
            <a:ext cx="1347788" cy="134778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/>
          </a:p>
        </p:txBody>
      </p:sp>
      <p:sp>
        <p:nvSpPr>
          <p:cNvPr id="63" name="椭圆 62"/>
          <p:cNvSpPr/>
          <p:nvPr/>
        </p:nvSpPr>
        <p:spPr>
          <a:xfrm>
            <a:off x="4647951" y="2259097"/>
            <a:ext cx="272147" cy="27214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15875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64" name="文本框 63"/>
          <p:cNvSpPr txBox="1"/>
          <p:nvPr/>
        </p:nvSpPr>
        <p:spPr>
          <a:xfrm>
            <a:off x="4278125" y="1723097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29BAB"/>
                </a:solidFill>
                <a:latin typeface="Kartika" panose="02020503030404060203" pitchFamily="18" charset="0"/>
                <a:ea typeface="汉仪菱心体简" pitchFamily="49" charset="-122"/>
                <a:cs typeface="Kartika" panose="02020503030404060203" pitchFamily="18" charset="0"/>
              </a:rPr>
              <a:t>2017</a:t>
            </a:r>
            <a:endParaRPr lang="zh-CN" altLang="en-US" sz="2800" b="1" dirty="0">
              <a:solidFill>
                <a:srgbClr val="029BAB"/>
              </a:solidFill>
              <a:latin typeface="Kartika" panose="02020503030404060203" pitchFamily="18" charset="0"/>
              <a:ea typeface="汉仪菱心体简" pitchFamily="49" charset="-122"/>
              <a:cs typeface="Kartika" panose="02020503030404060203" pitchFamily="18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935488" y="3451288"/>
            <a:ext cx="1697077" cy="169707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/>
          </a:p>
        </p:txBody>
      </p:sp>
      <p:sp>
        <p:nvSpPr>
          <p:cNvPr id="66" name="椭圆 65"/>
          <p:cNvSpPr/>
          <p:nvPr/>
        </p:nvSpPr>
        <p:spPr>
          <a:xfrm>
            <a:off x="9863642" y="2259097"/>
            <a:ext cx="272147" cy="27214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15875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67" name="文本框 66"/>
          <p:cNvSpPr txBox="1"/>
          <p:nvPr/>
        </p:nvSpPr>
        <p:spPr>
          <a:xfrm>
            <a:off x="9493816" y="1723097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29BAB"/>
                </a:solidFill>
                <a:latin typeface="Kartika" panose="02020503030404060203" pitchFamily="18" charset="0"/>
                <a:ea typeface="汉仪菱心体简" pitchFamily="49" charset="-122"/>
                <a:cs typeface="Kartika" panose="02020503030404060203" pitchFamily="18" charset="0"/>
              </a:rPr>
              <a:t>2019</a:t>
            </a:r>
            <a:endParaRPr lang="zh-CN" altLang="en-US" sz="2800" b="1" dirty="0">
              <a:solidFill>
                <a:srgbClr val="029BAB"/>
              </a:solidFill>
              <a:latin typeface="Kartika" panose="02020503030404060203" pitchFamily="18" charset="0"/>
              <a:ea typeface="汉仪菱心体简" pitchFamily="49" charset="-122"/>
              <a:cs typeface="Kartika" panose="02020503030404060203" pitchFamily="18" charset="0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9151178" y="3259267"/>
            <a:ext cx="1697077" cy="169707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/>
          </a:p>
        </p:txBody>
      </p:sp>
      <p:sp>
        <p:nvSpPr>
          <p:cNvPr id="69" name="矩形 68"/>
          <p:cNvSpPr/>
          <p:nvPr/>
        </p:nvSpPr>
        <p:spPr>
          <a:xfrm>
            <a:off x="1075675" y="4747355"/>
            <a:ext cx="2151345" cy="10613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第一年的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具体情况只写完任务说明</a:t>
            </a:r>
          </a:p>
        </p:txBody>
      </p:sp>
      <p:sp>
        <p:nvSpPr>
          <p:cNvPr id="70" name="矩形 69"/>
          <p:cNvSpPr/>
          <p:nvPr/>
        </p:nvSpPr>
        <p:spPr>
          <a:xfrm>
            <a:off x="3708356" y="5318307"/>
            <a:ext cx="2151345" cy="10613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第二年的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具体情况只写完任务说明</a:t>
            </a:r>
          </a:p>
        </p:txBody>
      </p:sp>
      <p:sp>
        <p:nvSpPr>
          <p:cNvPr id="71" name="矩形 70"/>
          <p:cNvSpPr/>
          <p:nvPr/>
        </p:nvSpPr>
        <p:spPr>
          <a:xfrm>
            <a:off x="8924043" y="5126286"/>
            <a:ext cx="2151345" cy="10613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第四年的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具体情况只写完任务说明</a:t>
            </a:r>
          </a:p>
        </p:txBody>
      </p:sp>
      <p:sp>
        <p:nvSpPr>
          <p:cNvPr id="72" name="矩形 71"/>
          <p:cNvSpPr/>
          <p:nvPr/>
        </p:nvSpPr>
        <p:spPr>
          <a:xfrm>
            <a:off x="6306074" y="4747355"/>
            <a:ext cx="2151345" cy="10613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第三年的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具体情况只写完任务说明</a:t>
            </a:r>
          </a:p>
        </p:txBody>
      </p:sp>
      <p:sp>
        <p:nvSpPr>
          <p:cNvPr id="73" name="椭圆 72"/>
          <p:cNvSpPr/>
          <p:nvPr/>
        </p:nvSpPr>
        <p:spPr>
          <a:xfrm>
            <a:off x="1545474" y="3311889"/>
            <a:ext cx="1211749" cy="1211749"/>
          </a:xfrm>
          <a:prstGeom prst="ellipse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4" name="文本框 73"/>
          <p:cNvSpPr txBox="1"/>
          <p:nvPr/>
        </p:nvSpPr>
        <p:spPr>
          <a:xfrm>
            <a:off x="1784902" y="3547299"/>
            <a:ext cx="732893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</a:t>
            </a:r>
            <a:endParaRPr lang="en-US" alt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标题</a:t>
            </a:r>
          </a:p>
        </p:txBody>
      </p:sp>
      <p:sp>
        <p:nvSpPr>
          <p:cNvPr id="75" name="椭圆 74"/>
          <p:cNvSpPr/>
          <p:nvPr/>
        </p:nvSpPr>
        <p:spPr>
          <a:xfrm>
            <a:off x="6775874" y="3313604"/>
            <a:ext cx="1211749" cy="1211749"/>
          </a:xfrm>
          <a:prstGeom prst="ellipse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6" name="文本框 75"/>
          <p:cNvSpPr txBox="1"/>
          <p:nvPr/>
        </p:nvSpPr>
        <p:spPr>
          <a:xfrm>
            <a:off x="7015298" y="3547299"/>
            <a:ext cx="732893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</a:t>
            </a:r>
            <a:endParaRPr lang="en-US" alt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标题</a:t>
            </a:r>
          </a:p>
        </p:txBody>
      </p:sp>
      <p:sp>
        <p:nvSpPr>
          <p:cNvPr id="77" name="椭圆 76"/>
          <p:cNvSpPr/>
          <p:nvPr/>
        </p:nvSpPr>
        <p:spPr>
          <a:xfrm>
            <a:off x="4031537" y="3559001"/>
            <a:ext cx="1500656" cy="1500656"/>
          </a:xfrm>
          <a:prstGeom prst="ellipse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8" name="文本框 77"/>
          <p:cNvSpPr txBox="1"/>
          <p:nvPr/>
        </p:nvSpPr>
        <p:spPr>
          <a:xfrm>
            <a:off x="4350256" y="3799986"/>
            <a:ext cx="867545" cy="913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66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</a:t>
            </a:r>
            <a:endParaRPr lang="en-US" altLang="zh-CN" sz="266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266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标题</a:t>
            </a:r>
          </a:p>
        </p:txBody>
      </p:sp>
      <p:sp>
        <p:nvSpPr>
          <p:cNvPr id="79" name="椭圆 78"/>
          <p:cNvSpPr/>
          <p:nvPr/>
        </p:nvSpPr>
        <p:spPr>
          <a:xfrm>
            <a:off x="9248765" y="3357477"/>
            <a:ext cx="1500656" cy="1500656"/>
          </a:xfrm>
          <a:prstGeom prst="ellipse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0" name="文本框 79"/>
          <p:cNvSpPr txBox="1"/>
          <p:nvPr/>
        </p:nvSpPr>
        <p:spPr>
          <a:xfrm>
            <a:off x="9565946" y="3607964"/>
            <a:ext cx="867545" cy="913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66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</a:t>
            </a:r>
            <a:endParaRPr lang="en-US" altLang="zh-CN" sz="266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266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4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4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4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4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7" dur="4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4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4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4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7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4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4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4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4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59" grpId="0" animBg="1"/>
      <p:bldP spid="60" grpId="0" animBg="1"/>
      <p:bldP spid="61" grpId="0"/>
      <p:bldP spid="62" grpId="0" animBg="1"/>
      <p:bldP spid="63" grpId="0" animBg="1"/>
      <p:bldP spid="64" grpId="0"/>
      <p:bldP spid="65" grpId="0" animBg="1"/>
      <p:bldP spid="66" grpId="0" animBg="1"/>
      <p:bldP spid="67" grpId="0"/>
      <p:bldP spid="68" grpId="0" animBg="1"/>
      <p:bldP spid="69" grpId="0"/>
      <p:bldP spid="70" grpId="0"/>
      <p:bldP spid="71" grpId="0"/>
      <p:bldP spid="72" grpId="0"/>
      <p:bldP spid="73" grpId="0" animBg="1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荣誉奖项 </a:t>
            </a:r>
            <a:r>
              <a:rPr lang="en-US" altLang="zh-CN" dirty="0"/>
              <a:t>| Honor Award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任意多边形 112"/>
          <p:cNvSpPr/>
          <p:nvPr/>
        </p:nvSpPr>
        <p:spPr>
          <a:xfrm flipV="1">
            <a:off x="785813" y="2074338"/>
            <a:ext cx="4543720" cy="62139"/>
          </a:xfrm>
          <a:custGeom>
            <a:avLst/>
            <a:gdLst>
              <a:gd name="connsiteX0" fmla="*/ 2083324 w 2083324"/>
              <a:gd name="connsiteY0" fmla="*/ 0 h 0"/>
              <a:gd name="connsiteX1" fmla="*/ 0 w 208332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83324">
                <a:moveTo>
                  <a:pt x="2083324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任意多边形 113"/>
          <p:cNvSpPr/>
          <p:nvPr/>
        </p:nvSpPr>
        <p:spPr>
          <a:xfrm>
            <a:off x="785813" y="4655222"/>
            <a:ext cx="3148553" cy="0"/>
          </a:xfrm>
          <a:custGeom>
            <a:avLst/>
            <a:gdLst>
              <a:gd name="connsiteX0" fmla="*/ 3148553 w 3148553"/>
              <a:gd name="connsiteY0" fmla="*/ 0 h 0"/>
              <a:gd name="connsiteX1" fmla="*/ 0 w 314855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48553">
                <a:moveTo>
                  <a:pt x="3148553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任意多边形 114"/>
          <p:cNvSpPr/>
          <p:nvPr/>
        </p:nvSpPr>
        <p:spPr>
          <a:xfrm>
            <a:off x="8176427" y="3344896"/>
            <a:ext cx="2865749" cy="0"/>
          </a:xfrm>
          <a:custGeom>
            <a:avLst/>
            <a:gdLst>
              <a:gd name="connsiteX0" fmla="*/ 0 w 2865749"/>
              <a:gd name="connsiteY0" fmla="*/ 0 h 0"/>
              <a:gd name="connsiteX1" fmla="*/ 2865749 w 286574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65749">
                <a:moveTo>
                  <a:pt x="0" y="0"/>
                </a:moveTo>
                <a:lnTo>
                  <a:pt x="2865749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任意多边形 115"/>
          <p:cNvSpPr/>
          <p:nvPr/>
        </p:nvSpPr>
        <p:spPr>
          <a:xfrm>
            <a:off x="6988650" y="5814718"/>
            <a:ext cx="3968685" cy="0"/>
          </a:xfrm>
          <a:custGeom>
            <a:avLst/>
            <a:gdLst>
              <a:gd name="connsiteX0" fmla="*/ 0 w 3968685"/>
              <a:gd name="connsiteY0" fmla="*/ 0 h 0"/>
              <a:gd name="connsiteX1" fmla="*/ 3968685 w 396868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68685">
                <a:moveTo>
                  <a:pt x="0" y="0"/>
                </a:moveTo>
                <a:lnTo>
                  <a:pt x="3968685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7" name="组合 116"/>
          <p:cNvGrpSpPr/>
          <p:nvPr/>
        </p:nvGrpSpPr>
        <p:grpSpPr>
          <a:xfrm>
            <a:off x="5020461" y="1676075"/>
            <a:ext cx="2192786" cy="2192786"/>
            <a:chOff x="5020461" y="1676075"/>
            <a:chExt cx="2192786" cy="2192786"/>
          </a:xfrm>
        </p:grpSpPr>
        <p:sp>
          <p:nvSpPr>
            <p:cNvPr id="118" name="椭圆 117"/>
            <p:cNvSpPr/>
            <p:nvPr/>
          </p:nvSpPr>
          <p:spPr>
            <a:xfrm>
              <a:off x="5020461" y="1676075"/>
              <a:ext cx="2192786" cy="2192786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任意多边形 118"/>
            <p:cNvSpPr/>
            <p:nvPr/>
          </p:nvSpPr>
          <p:spPr>
            <a:xfrm rot="2700000">
              <a:off x="5189137" y="1844751"/>
              <a:ext cx="1855435" cy="1855435"/>
            </a:xfrm>
            <a:custGeom>
              <a:avLst/>
              <a:gdLst>
                <a:gd name="connsiteX0" fmla="*/ 360504 w 1855435"/>
                <a:gd name="connsiteY0" fmla="*/ 360504 h 1855435"/>
                <a:gd name="connsiteX1" fmla="*/ 184293 w 1855435"/>
                <a:gd name="connsiteY1" fmla="*/ 625864 h 1855435"/>
                <a:gd name="connsiteX2" fmla="*/ 178672 w 1855435"/>
                <a:gd name="connsiteY2" fmla="*/ 644832 h 1855435"/>
                <a:gd name="connsiteX3" fmla="*/ 233965 w 1855435"/>
                <a:gd name="connsiteY3" fmla="*/ 633669 h 1855435"/>
                <a:gd name="connsiteX4" fmla="*/ 560479 w 1855435"/>
                <a:gd name="connsiteY4" fmla="*/ 633669 h 1855435"/>
                <a:gd name="connsiteX5" fmla="*/ 721553 w 1855435"/>
                <a:gd name="connsiteY5" fmla="*/ 794743 h 1855435"/>
                <a:gd name="connsiteX6" fmla="*/ 721553 w 1855435"/>
                <a:gd name="connsiteY6" fmla="*/ 972808 h 1855435"/>
                <a:gd name="connsiteX7" fmla="*/ 560479 w 1855435"/>
                <a:gd name="connsiteY7" fmla="*/ 1133882 h 1855435"/>
                <a:gd name="connsiteX8" fmla="*/ 233965 w 1855435"/>
                <a:gd name="connsiteY8" fmla="*/ 1133882 h 1855435"/>
                <a:gd name="connsiteX9" fmla="*/ 171268 w 1855435"/>
                <a:gd name="connsiteY9" fmla="*/ 1121224 h 1855435"/>
                <a:gd name="connsiteX10" fmla="*/ 147418 w 1855435"/>
                <a:gd name="connsiteY10" fmla="*/ 1105144 h 1855435"/>
                <a:gd name="connsiteX11" fmla="*/ 184293 w 1855435"/>
                <a:gd name="connsiteY11" fmla="*/ 1229572 h 1855435"/>
                <a:gd name="connsiteX12" fmla="*/ 360504 w 1855435"/>
                <a:gd name="connsiteY12" fmla="*/ 1494931 h 1855435"/>
                <a:gd name="connsiteX13" fmla="*/ 1494931 w 1855435"/>
                <a:gd name="connsiteY13" fmla="*/ 1494931 h 1855435"/>
                <a:gd name="connsiteX14" fmla="*/ 1494931 w 1855435"/>
                <a:gd name="connsiteY14" fmla="*/ 360504 h 1855435"/>
                <a:gd name="connsiteX15" fmla="*/ 360504 w 1855435"/>
                <a:gd name="connsiteY15" fmla="*/ 360504 h 1855435"/>
                <a:gd name="connsiteX16" fmla="*/ 271722 w 1855435"/>
                <a:gd name="connsiteY16" fmla="*/ 271722 h 1855435"/>
                <a:gd name="connsiteX17" fmla="*/ 1583713 w 1855435"/>
                <a:gd name="connsiteY17" fmla="*/ 271722 h 1855435"/>
                <a:gd name="connsiteX18" fmla="*/ 1583713 w 1855435"/>
                <a:gd name="connsiteY18" fmla="*/ 1583713 h 1855435"/>
                <a:gd name="connsiteX19" fmla="*/ 271722 w 1855435"/>
                <a:gd name="connsiteY19" fmla="*/ 1583713 h 1855435"/>
                <a:gd name="connsiteX20" fmla="*/ 271722 w 1855435"/>
                <a:gd name="connsiteY20" fmla="*/ 271722 h 185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5435" h="1855435">
                  <a:moveTo>
                    <a:pt x="360504" y="360504"/>
                  </a:moveTo>
                  <a:cubicBezTo>
                    <a:pt x="282188" y="438820"/>
                    <a:pt x="223451" y="529301"/>
                    <a:pt x="184293" y="625864"/>
                  </a:cubicBezTo>
                  <a:lnTo>
                    <a:pt x="178672" y="644832"/>
                  </a:lnTo>
                  <a:lnTo>
                    <a:pt x="233965" y="633669"/>
                  </a:lnTo>
                  <a:lnTo>
                    <a:pt x="560479" y="633669"/>
                  </a:lnTo>
                  <a:cubicBezTo>
                    <a:pt x="649438" y="633669"/>
                    <a:pt x="721553" y="705784"/>
                    <a:pt x="721553" y="794743"/>
                  </a:cubicBezTo>
                  <a:lnTo>
                    <a:pt x="721553" y="972808"/>
                  </a:lnTo>
                  <a:cubicBezTo>
                    <a:pt x="721553" y="1061767"/>
                    <a:pt x="649438" y="1133882"/>
                    <a:pt x="560479" y="1133882"/>
                  </a:cubicBezTo>
                  <a:lnTo>
                    <a:pt x="233965" y="1133882"/>
                  </a:lnTo>
                  <a:cubicBezTo>
                    <a:pt x="211725" y="1133882"/>
                    <a:pt x="190538" y="1129375"/>
                    <a:pt x="171268" y="1121224"/>
                  </a:cubicBezTo>
                  <a:lnTo>
                    <a:pt x="147418" y="1105144"/>
                  </a:lnTo>
                  <a:lnTo>
                    <a:pt x="184293" y="1229572"/>
                  </a:lnTo>
                  <a:cubicBezTo>
                    <a:pt x="223451" y="1326134"/>
                    <a:pt x="282188" y="1416615"/>
                    <a:pt x="360504" y="1494931"/>
                  </a:cubicBezTo>
                  <a:cubicBezTo>
                    <a:pt x="673767" y="1808194"/>
                    <a:pt x="1181668" y="1808194"/>
                    <a:pt x="1494931" y="1494931"/>
                  </a:cubicBezTo>
                  <a:cubicBezTo>
                    <a:pt x="1808194" y="1181668"/>
                    <a:pt x="1808194" y="673767"/>
                    <a:pt x="1494931" y="360504"/>
                  </a:cubicBezTo>
                  <a:cubicBezTo>
                    <a:pt x="1181668" y="47241"/>
                    <a:pt x="673767" y="47241"/>
                    <a:pt x="360504" y="360504"/>
                  </a:cubicBezTo>
                  <a:close/>
                  <a:moveTo>
                    <a:pt x="271722" y="271722"/>
                  </a:moveTo>
                  <a:cubicBezTo>
                    <a:pt x="634018" y="-90575"/>
                    <a:pt x="1221416" y="-90575"/>
                    <a:pt x="1583713" y="271722"/>
                  </a:cubicBezTo>
                  <a:cubicBezTo>
                    <a:pt x="1946010" y="634019"/>
                    <a:pt x="1946010" y="1221417"/>
                    <a:pt x="1583713" y="1583713"/>
                  </a:cubicBezTo>
                  <a:cubicBezTo>
                    <a:pt x="1221416" y="1946010"/>
                    <a:pt x="634018" y="1946010"/>
                    <a:pt x="271722" y="1583713"/>
                  </a:cubicBezTo>
                  <a:cubicBezTo>
                    <a:pt x="-90575" y="1221417"/>
                    <a:pt x="-90575" y="634019"/>
                    <a:pt x="271722" y="271722"/>
                  </a:cubicBez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矩形 119"/>
            <p:cNvSpPr/>
            <p:nvPr/>
          </p:nvSpPr>
          <p:spPr>
            <a:xfrm rot="18900000">
              <a:off x="5339294" y="2156187"/>
              <a:ext cx="8905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Haettenschweiler" panose="020B070604090206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latin typeface="Haettenschweiler" panose="020B070604090206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1" name="文本框 120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5409643" y="2746021"/>
              <a:ext cx="1433085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 defTabSz="685800">
                <a:defRPr/>
              </a:pPr>
              <a:r>
                <a:rPr lang="zh-CN" altLang="en-US" sz="2000" b="1" kern="0" spc="-53" dirty="0">
                  <a:solidFill>
                    <a:srgbClr val="029BAB">
                      <a:alpha val="99000"/>
                    </a:srgbClr>
                  </a:solidFill>
                  <a:latin typeface="微软雅黑" panose="020B0503020204020204" pitchFamily="34" charset="-122"/>
                  <a:cs typeface="Segoe UI" panose="020B0502040204020203" pitchFamily="34" charset="0"/>
                </a:rPr>
                <a:t>一等奖学金</a:t>
              </a: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6341785" y="2978545"/>
            <a:ext cx="2192786" cy="2192786"/>
            <a:chOff x="6341785" y="2978545"/>
            <a:chExt cx="2192786" cy="2192786"/>
          </a:xfrm>
        </p:grpSpPr>
        <p:sp>
          <p:nvSpPr>
            <p:cNvPr id="123" name="椭圆 122"/>
            <p:cNvSpPr/>
            <p:nvPr/>
          </p:nvSpPr>
          <p:spPr>
            <a:xfrm>
              <a:off x="6341785" y="2978545"/>
              <a:ext cx="2192786" cy="2192786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任意多边形 123"/>
            <p:cNvSpPr/>
            <p:nvPr/>
          </p:nvSpPr>
          <p:spPr>
            <a:xfrm rot="2700000">
              <a:off x="6510461" y="3147221"/>
              <a:ext cx="1855435" cy="1855435"/>
            </a:xfrm>
            <a:custGeom>
              <a:avLst/>
              <a:gdLst>
                <a:gd name="connsiteX0" fmla="*/ 360504 w 1855435"/>
                <a:gd name="connsiteY0" fmla="*/ 360504 h 1855435"/>
                <a:gd name="connsiteX1" fmla="*/ 184293 w 1855435"/>
                <a:gd name="connsiteY1" fmla="*/ 625864 h 1855435"/>
                <a:gd name="connsiteX2" fmla="*/ 178672 w 1855435"/>
                <a:gd name="connsiteY2" fmla="*/ 644832 h 1855435"/>
                <a:gd name="connsiteX3" fmla="*/ 233965 w 1855435"/>
                <a:gd name="connsiteY3" fmla="*/ 633669 h 1855435"/>
                <a:gd name="connsiteX4" fmla="*/ 560479 w 1855435"/>
                <a:gd name="connsiteY4" fmla="*/ 633669 h 1855435"/>
                <a:gd name="connsiteX5" fmla="*/ 721553 w 1855435"/>
                <a:gd name="connsiteY5" fmla="*/ 794743 h 1855435"/>
                <a:gd name="connsiteX6" fmla="*/ 721553 w 1855435"/>
                <a:gd name="connsiteY6" fmla="*/ 972808 h 1855435"/>
                <a:gd name="connsiteX7" fmla="*/ 560479 w 1855435"/>
                <a:gd name="connsiteY7" fmla="*/ 1133882 h 1855435"/>
                <a:gd name="connsiteX8" fmla="*/ 233965 w 1855435"/>
                <a:gd name="connsiteY8" fmla="*/ 1133882 h 1855435"/>
                <a:gd name="connsiteX9" fmla="*/ 171268 w 1855435"/>
                <a:gd name="connsiteY9" fmla="*/ 1121224 h 1855435"/>
                <a:gd name="connsiteX10" fmla="*/ 147418 w 1855435"/>
                <a:gd name="connsiteY10" fmla="*/ 1105144 h 1855435"/>
                <a:gd name="connsiteX11" fmla="*/ 184293 w 1855435"/>
                <a:gd name="connsiteY11" fmla="*/ 1229572 h 1855435"/>
                <a:gd name="connsiteX12" fmla="*/ 360504 w 1855435"/>
                <a:gd name="connsiteY12" fmla="*/ 1494931 h 1855435"/>
                <a:gd name="connsiteX13" fmla="*/ 1494931 w 1855435"/>
                <a:gd name="connsiteY13" fmla="*/ 1494931 h 1855435"/>
                <a:gd name="connsiteX14" fmla="*/ 1494931 w 1855435"/>
                <a:gd name="connsiteY14" fmla="*/ 360504 h 1855435"/>
                <a:gd name="connsiteX15" fmla="*/ 360504 w 1855435"/>
                <a:gd name="connsiteY15" fmla="*/ 360504 h 1855435"/>
                <a:gd name="connsiteX16" fmla="*/ 271722 w 1855435"/>
                <a:gd name="connsiteY16" fmla="*/ 271722 h 1855435"/>
                <a:gd name="connsiteX17" fmla="*/ 1583713 w 1855435"/>
                <a:gd name="connsiteY17" fmla="*/ 271722 h 1855435"/>
                <a:gd name="connsiteX18" fmla="*/ 1583713 w 1855435"/>
                <a:gd name="connsiteY18" fmla="*/ 1583713 h 1855435"/>
                <a:gd name="connsiteX19" fmla="*/ 271722 w 1855435"/>
                <a:gd name="connsiteY19" fmla="*/ 1583713 h 1855435"/>
                <a:gd name="connsiteX20" fmla="*/ 271722 w 1855435"/>
                <a:gd name="connsiteY20" fmla="*/ 271722 h 185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5435" h="1855435">
                  <a:moveTo>
                    <a:pt x="360504" y="360504"/>
                  </a:moveTo>
                  <a:cubicBezTo>
                    <a:pt x="282188" y="438820"/>
                    <a:pt x="223451" y="529301"/>
                    <a:pt x="184293" y="625864"/>
                  </a:cubicBezTo>
                  <a:lnTo>
                    <a:pt x="178672" y="644832"/>
                  </a:lnTo>
                  <a:lnTo>
                    <a:pt x="233965" y="633669"/>
                  </a:lnTo>
                  <a:lnTo>
                    <a:pt x="560479" y="633669"/>
                  </a:lnTo>
                  <a:cubicBezTo>
                    <a:pt x="649438" y="633669"/>
                    <a:pt x="721553" y="705784"/>
                    <a:pt x="721553" y="794743"/>
                  </a:cubicBezTo>
                  <a:lnTo>
                    <a:pt x="721553" y="972808"/>
                  </a:lnTo>
                  <a:cubicBezTo>
                    <a:pt x="721553" y="1061767"/>
                    <a:pt x="649438" y="1133882"/>
                    <a:pt x="560479" y="1133882"/>
                  </a:cubicBezTo>
                  <a:lnTo>
                    <a:pt x="233965" y="1133882"/>
                  </a:lnTo>
                  <a:cubicBezTo>
                    <a:pt x="211725" y="1133882"/>
                    <a:pt x="190538" y="1129375"/>
                    <a:pt x="171268" y="1121224"/>
                  </a:cubicBezTo>
                  <a:lnTo>
                    <a:pt x="147418" y="1105144"/>
                  </a:lnTo>
                  <a:lnTo>
                    <a:pt x="184293" y="1229572"/>
                  </a:lnTo>
                  <a:cubicBezTo>
                    <a:pt x="223451" y="1326134"/>
                    <a:pt x="282188" y="1416615"/>
                    <a:pt x="360504" y="1494931"/>
                  </a:cubicBezTo>
                  <a:cubicBezTo>
                    <a:pt x="673767" y="1808194"/>
                    <a:pt x="1181668" y="1808194"/>
                    <a:pt x="1494931" y="1494931"/>
                  </a:cubicBezTo>
                  <a:cubicBezTo>
                    <a:pt x="1808194" y="1181668"/>
                    <a:pt x="1808194" y="673767"/>
                    <a:pt x="1494931" y="360504"/>
                  </a:cubicBezTo>
                  <a:cubicBezTo>
                    <a:pt x="1181668" y="47241"/>
                    <a:pt x="673767" y="47241"/>
                    <a:pt x="360504" y="360504"/>
                  </a:cubicBezTo>
                  <a:close/>
                  <a:moveTo>
                    <a:pt x="271722" y="271722"/>
                  </a:moveTo>
                  <a:cubicBezTo>
                    <a:pt x="634018" y="-90575"/>
                    <a:pt x="1221416" y="-90575"/>
                    <a:pt x="1583713" y="271722"/>
                  </a:cubicBezTo>
                  <a:cubicBezTo>
                    <a:pt x="1946010" y="634019"/>
                    <a:pt x="1946010" y="1221417"/>
                    <a:pt x="1583713" y="1583713"/>
                  </a:cubicBezTo>
                  <a:cubicBezTo>
                    <a:pt x="1221416" y="1946010"/>
                    <a:pt x="634018" y="1946010"/>
                    <a:pt x="271722" y="1583713"/>
                  </a:cubicBezTo>
                  <a:cubicBezTo>
                    <a:pt x="-90575" y="1221417"/>
                    <a:pt x="-90575" y="634019"/>
                    <a:pt x="271722" y="271722"/>
                  </a:cubicBez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矩形 124"/>
            <p:cNvSpPr/>
            <p:nvPr/>
          </p:nvSpPr>
          <p:spPr>
            <a:xfrm rot="18900000">
              <a:off x="6652010" y="3445264"/>
              <a:ext cx="8905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Haettenschweiler" panose="020B070604090206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Haettenschweiler" panose="020B070604090206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6" name="文本框 12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6795147" y="4070979"/>
              <a:ext cx="1433085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 defTabSz="685800">
                <a:defRPr/>
              </a:pPr>
              <a:r>
                <a:rPr lang="zh-CN" altLang="en-US" sz="2000" b="1" kern="0" spc="-53" dirty="0">
                  <a:solidFill>
                    <a:srgbClr val="838383"/>
                  </a:solidFill>
                  <a:latin typeface="微软雅黑" panose="020B0503020204020204" pitchFamily="34" charset="-122"/>
                  <a:cs typeface="Segoe UI" panose="020B0502040204020203" pitchFamily="34" charset="0"/>
                </a:rPr>
                <a:t>销售总冠军</a:t>
              </a: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722704" y="3017824"/>
            <a:ext cx="2192786" cy="2192786"/>
            <a:chOff x="3722704" y="3017824"/>
            <a:chExt cx="2192786" cy="2192786"/>
          </a:xfrm>
        </p:grpSpPr>
        <p:sp>
          <p:nvSpPr>
            <p:cNvPr id="128" name="椭圆 127"/>
            <p:cNvSpPr/>
            <p:nvPr/>
          </p:nvSpPr>
          <p:spPr>
            <a:xfrm>
              <a:off x="3722704" y="3017824"/>
              <a:ext cx="2192786" cy="2192786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任意多边形 128"/>
            <p:cNvSpPr/>
            <p:nvPr/>
          </p:nvSpPr>
          <p:spPr>
            <a:xfrm rot="2700000">
              <a:off x="3891380" y="3186500"/>
              <a:ext cx="1855435" cy="1855435"/>
            </a:xfrm>
            <a:custGeom>
              <a:avLst/>
              <a:gdLst>
                <a:gd name="connsiteX0" fmla="*/ 360504 w 1855435"/>
                <a:gd name="connsiteY0" fmla="*/ 360504 h 1855435"/>
                <a:gd name="connsiteX1" fmla="*/ 184293 w 1855435"/>
                <a:gd name="connsiteY1" fmla="*/ 625864 h 1855435"/>
                <a:gd name="connsiteX2" fmla="*/ 178672 w 1855435"/>
                <a:gd name="connsiteY2" fmla="*/ 644832 h 1855435"/>
                <a:gd name="connsiteX3" fmla="*/ 233965 w 1855435"/>
                <a:gd name="connsiteY3" fmla="*/ 633669 h 1855435"/>
                <a:gd name="connsiteX4" fmla="*/ 560479 w 1855435"/>
                <a:gd name="connsiteY4" fmla="*/ 633669 h 1855435"/>
                <a:gd name="connsiteX5" fmla="*/ 721553 w 1855435"/>
                <a:gd name="connsiteY5" fmla="*/ 794743 h 1855435"/>
                <a:gd name="connsiteX6" fmla="*/ 721553 w 1855435"/>
                <a:gd name="connsiteY6" fmla="*/ 972808 h 1855435"/>
                <a:gd name="connsiteX7" fmla="*/ 560479 w 1855435"/>
                <a:gd name="connsiteY7" fmla="*/ 1133882 h 1855435"/>
                <a:gd name="connsiteX8" fmla="*/ 233965 w 1855435"/>
                <a:gd name="connsiteY8" fmla="*/ 1133882 h 1855435"/>
                <a:gd name="connsiteX9" fmla="*/ 171268 w 1855435"/>
                <a:gd name="connsiteY9" fmla="*/ 1121224 h 1855435"/>
                <a:gd name="connsiteX10" fmla="*/ 147418 w 1855435"/>
                <a:gd name="connsiteY10" fmla="*/ 1105144 h 1855435"/>
                <a:gd name="connsiteX11" fmla="*/ 184293 w 1855435"/>
                <a:gd name="connsiteY11" fmla="*/ 1229572 h 1855435"/>
                <a:gd name="connsiteX12" fmla="*/ 360504 w 1855435"/>
                <a:gd name="connsiteY12" fmla="*/ 1494931 h 1855435"/>
                <a:gd name="connsiteX13" fmla="*/ 1494931 w 1855435"/>
                <a:gd name="connsiteY13" fmla="*/ 1494931 h 1855435"/>
                <a:gd name="connsiteX14" fmla="*/ 1494931 w 1855435"/>
                <a:gd name="connsiteY14" fmla="*/ 360504 h 1855435"/>
                <a:gd name="connsiteX15" fmla="*/ 360504 w 1855435"/>
                <a:gd name="connsiteY15" fmla="*/ 360504 h 1855435"/>
                <a:gd name="connsiteX16" fmla="*/ 271722 w 1855435"/>
                <a:gd name="connsiteY16" fmla="*/ 271722 h 1855435"/>
                <a:gd name="connsiteX17" fmla="*/ 1583713 w 1855435"/>
                <a:gd name="connsiteY17" fmla="*/ 271722 h 1855435"/>
                <a:gd name="connsiteX18" fmla="*/ 1583713 w 1855435"/>
                <a:gd name="connsiteY18" fmla="*/ 1583713 h 1855435"/>
                <a:gd name="connsiteX19" fmla="*/ 271722 w 1855435"/>
                <a:gd name="connsiteY19" fmla="*/ 1583713 h 1855435"/>
                <a:gd name="connsiteX20" fmla="*/ 271722 w 1855435"/>
                <a:gd name="connsiteY20" fmla="*/ 271722 h 185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5435" h="1855435">
                  <a:moveTo>
                    <a:pt x="360504" y="360504"/>
                  </a:moveTo>
                  <a:cubicBezTo>
                    <a:pt x="282188" y="438820"/>
                    <a:pt x="223451" y="529301"/>
                    <a:pt x="184293" y="625864"/>
                  </a:cubicBezTo>
                  <a:lnTo>
                    <a:pt x="178672" y="644832"/>
                  </a:lnTo>
                  <a:lnTo>
                    <a:pt x="233965" y="633669"/>
                  </a:lnTo>
                  <a:lnTo>
                    <a:pt x="560479" y="633669"/>
                  </a:lnTo>
                  <a:cubicBezTo>
                    <a:pt x="649438" y="633669"/>
                    <a:pt x="721553" y="705784"/>
                    <a:pt x="721553" y="794743"/>
                  </a:cubicBezTo>
                  <a:lnTo>
                    <a:pt x="721553" y="972808"/>
                  </a:lnTo>
                  <a:cubicBezTo>
                    <a:pt x="721553" y="1061767"/>
                    <a:pt x="649438" y="1133882"/>
                    <a:pt x="560479" y="1133882"/>
                  </a:cubicBezTo>
                  <a:lnTo>
                    <a:pt x="233965" y="1133882"/>
                  </a:lnTo>
                  <a:cubicBezTo>
                    <a:pt x="211725" y="1133882"/>
                    <a:pt x="190538" y="1129375"/>
                    <a:pt x="171268" y="1121224"/>
                  </a:cubicBezTo>
                  <a:lnTo>
                    <a:pt x="147418" y="1105144"/>
                  </a:lnTo>
                  <a:lnTo>
                    <a:pt x="184293" y="1229572"/>
                  </a:lnTo>
                  <a:cubicBezTo>
                    <a:pt x="223451" y="1326134"/>
                    <a:pt x="282188" y="1416615"/>
                    <a:pt x="360504" y="1494931"/>
                  </a:cubicBezTo>
                  <a:cubicBezTo>
                    <a:pt x="673767" y="1808194"/>
                    <a:pt x="1181668" y="1808194"/>
                    <a:pt x="1494931" y="1494931"/>
                  </a:cubicBezTo>
                  <a:cubicBezTo>
                    <a:pt x="1808194" y="1181668"/>
                    <a:pt x="1808194" y="673767"/>
                    <a:pt x="1494931" y="360504"/>
                  </a:cubicBezTo>
                  <a:cubicBezTo>
                    <a:pt x="1181668" y="47241"/>
                    <a:pt x="673767" y="47241"/>
                    <a:pt x="360504" y="360504"/>
                  </a:cubicBezTo>
                  <a:close/>
                  <a:moveTo>
                    <a:pt x="271722" y="271722"/>
                  </a:moveTo>
                  <a:cubicBezTo>
                    <a:pt x="634018" y="-90575"/>
                    <a:pt x="1221416" y="-90575"/>
                    <a:pt x="1583713" y="271722"/>
                  </a:cubicBezTo>
                  <a:cubicBezTo>
                    <a:pt x="1946010" y="634019"/>
                    <a:pt x="1946010" y="1221417"/>
                    <a:pt x="1583713" y="1583713"/>
                  </a:cubicBezTo>
                  <a:cubicBezTo>
                    <a:pt x="1221416" y="1946010"/>
                    <a:pt x="634018" y="1946010"/>
                    <a:pt x="271722" y="1583713"/>
                  </a:cubicBezTo>
                  <a:cubicBezTo>
                    <a:pt x="-90575" y="1221417"/>
                    <a:pt x="-90575" y="634019"/>
                    <a:pt x="271722" y="271722"/>
                  </a:cubicBezTo>
                  <a:close/>
                </a:path>
              </a:pathLst>
            </a:custGeom>
            <a:solidFill>
              <a:srgbClr val="83838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矩形 129"/>
            <p:cNvSpPr/>
            <p:nvPr/>
          </p:nvSpPr>
          <p:spPr>
            <a:xfrm rot="18900000">
              <a:off x="4045891" y="3496549"/>
              <a:ext cx="8905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Haettenschweiler" panose="020B070604090206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400" dirty="0">
                <a:solidFill>
                  <a:schemeClr val="bg1"/>
                </a:solidFill>
                <a:latin typeface="Haettenschweiler" panose="020B070604090206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1" name="文本框 130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4226109" y="4111264"/>
              <a:ext cx="1183401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 defTabSz="685800">
                <a:defRPr/>
              </a:pPr>
              <a:r>
                <a:rPr lang="zh-CN" altLang="en-US" sz="2000" b="1" kern="0" spc="-53" dirty="0">
                  <a:solidFill>
                    <a:srgbClr val="838383"/>
                  </a:solidFill>
                  <a:latin typeface="微软雅黑" panose="020B0503020204020204" pitchFamily="34" charset="-122"/>
                  <a:cs typeface="Segoe UI" panose="020B0502040204020203" pitchFamily="34" charset="0"/>
                </a:rPr>
                <a:t>杰出新人</a:t>
              </a: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4949760" y="4282587"/>
            <a:ext cx="2192786" cy="2192786"/>
            <a:chOff x="4949760" y="4282587"/>
            <a:chExt cx="2192786" cy="2192786"/>
          </a:xfrm>
        </p:grpSpPr>
        <p:sp>
          <p:nvSpPr>
            <p:cNvPr id="133" name="椭圆 132"/>
            <p:cNvSpPr/>
            <p:nvPr/>
          </p:nvSpPr>
          <p:spPr>
            <a:xfrm>
              <a:off x="4949760" y="4282587"/>
              <a:ext cx="2192786" cy="2192786"/>
            </a:xfrm>
            <a:prstGeom prst="ellipse">
              <a:avLst/>
            </a:prstGeom>
            <a:gradFill>
              <a:gsLst>
                <a:gs pos="0">
                  <a:srgbClr val="E2DDE1"/>
                </a:gs>
                <a:gs pos="76000">
                  <a:schemeClr val="bg1">
                    <a:lumMod val="95000"/>
                  </a:schemeClr>
                </a:gs>
              </a:gsLst>
              <a:lin ang="7800000" scaled="0"/>
            </a:gradFill>
            <a:ln w="1587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600000" scaled="0"/>
              </a:gradFill>
            </a:ln>
            <a:effectLst>
              <a:outerShdw blurRad="76200" dist="38100" dir="8100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任意多边形 133"/>
            <p:cNvSpPr/>
            <p:nvPr/>
          </p:nvSpPr>
          <p:spPr>
            <a:xfrm rot="2700000">
              <a:off x="5118436" y="4451263"/>
              <a:ext cx="1855435" cy="1855435"/>
            </a:xfrm>
            <a:custGeom>
              <a:avLst/>
              <a:gdLst>
                <a:gd name="connsiteX0" fmla="*/ 360504 w 1855435"/>
                <a:gd name="connsiteY0" fmla="*/ 360504 h 1855435"/>
                <a:gd name="connsiteX1" fmla="*/ 184293 w 1855435"/>
                <a:gd name="connsiteY1" fmla="*/ 625864 h 1855435"/>
                <a:gd name="connsiteX2" fmla="*/ 178672 w 1855435"/>
                <a:gd name="connsiteY2" fmla="*/ 644832 h 1855435"/>
                <a:gd name="connsiteX3" fmla="*/ 233965 w 1855435"/>
                <a:gd name="connsiteY3" fmla="*/ 633669 h 1855435"/>
                <a:gd name="connsiteX4" fmla="*/ 560479 w 1855435"/>
                <a:gd name="connsiteY4" fmla="*/ 633669 h 1855435"/>
                <a:gd name="connsiteX5" fmla="*/ 721553 w 1855435"/>
                <a:gd name="connsiteY5" fmla="*/ 794743 h 1855435"/>
                <a:gd name="connsiteX6" fmla="*/ 721553 w 1855435"/>
                <a:gd name="connsiteY6" fmla="*/ 972808 h 1855435"/>
                <a:gd name="connsiteX7" fmla="*/ 560479 w 1855435"/>
                <a:gd name="connsiteY7" fmla="*/ 1133882 h 1855435"/>
                <a:gd name="connsiteX8" fmla="*/ 233965 w 1855435"/>
                <a:gd name="connsiteY8" fmla="*/ 1133882 h 1855435"/>
                <a:gd name="connsiteX9" fmla="*/ 171268 w 1855435"/>
                <a:gd name="connsiteY9" fmla="*/ 1121224 h 1855435"/>
                <a:gd name="connsiteX10" fmla="*/ 147418 w 1855435"/>
                <a:gd name="connsiteY10" fmla="*/ 1105144 h 1855435"/>
                <a:gd name="connsiteX11" fmla="*/ 184293 w 1855435"/>
                <a:gd name="connsiteY11" fmla="*/ 1229572 h 1855435"/>
                <a:gd name="connsiteX12" fmla="*/ 360504 w 1855435"/>
                <a:gd name="connsiteY12" fmla="*/ 1494931 h 1855435"/>
                <a:gd name="connsiteX13" fmla="*/ 1494931 w 1855435"/>
                <a:gd name="connsiteY13" fmla="*/ 1494931 h 1855435"/>
                <a:gd name="connsiteX14" fmla="*/ 1494931 w 1855435"/>
                <a:gd name="connsiteY14" fmla="*/ 360504 h 1855435"/>
                <a:gd name="connsiteX15" fmla="*/ 360504 w 1855435"/>
                <a:gd name="connsiteY15" fmla="*/ 360504 h 1855435"/>
                <a:gd name="connsiteX16" fmla="*/ 271722 w 1855435"/>
                <a:gd name="connsiteY16" fmla="*/ 271722 h 1855435"/>
                <a:gd name="connsiteX17" fmla="*/ 1583713 w 1855435"/>
                <a:gd name="connsiteY17" fmla="*/ 271722 h 1855435"/>
                <a:gd name="connsiteX18" fmla="*/ 1583713 w 1855435"/>
                <a:gd name="connsiteY18" fmla="*/ 1583713 h 1855435"/>
                <a:gd name="connsiteX19" fmla="*/ 271722 w 1855435"/>
                <a:gd name="connsiteY19" fmla="*/ 1583713 h 1855435"/>
                <a:gd name="connsiteX20" fmla="*/ 271722 w 1855435"/>
                <a:gd name="connsiteY20" fmla="*/ 271722 h 185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5435" h="1855435">
                  <a:moveTo>
                    <a:pt x="360504" y="360504"/>
                  </a:moveTo>
                  <a:cubicBezTo>
                    <a:pt x="282188" y="438820"/>
                    <a:pt x="223451" y="529301"/>
                    <a:pt x="184293" y="625864"/>
                  </a:cubicBezTo>
                  <a:lnTo>
                    <a:pt x="178672" y="644832"/>
                  </a:lnTo>
                  <a:lnTo>
                    <a:pt x="233965" y="633669"/>
                  </a:lnTo>
                  <a:lnTo>
                    <a:pt x="560479" y="633669"/>
                  </a:lnTo>
                  <a:cubicBezTo>
                    <a:pt x="649438" y="633669"/>
                    <a:pt x="721553" y="705784"/>
                    <a:pt x="721553" y="794743"/>
                  </a:cubicBezTo>
                  <a:lnTo>
                    <a:pt x="721553" y="972808"/>
                  </a:lnTo>
                  <a:cubicBezTo>
                    <a:pt x="721553" y="1061767"/>
                    <a:pt x="649438" y="1133882"/>
                    <a:pt x="560479" y="1133882"/>
                  </a:cubicBezTo>
                  <a:lnTo>
                    <a:pt x="233965" y="1133882"/>
                  </a:lnTo>
                  <a:cubicBezTo>
                    <a:pt x="211725" y="1133882"/>
                    <a:pt x="190538" y="1129375"/>
                    <a:pt x="171268" y="1121224"/>
                  </a:cubicBezTo>
                  <a:lnTo>
                    <a:pt x="147418" y="1105144"/>
                  </a:lnTo>
                  <a:lnTo>
                    <a:pt x="184293" y="1229572"/>
                  </a:lnTo>
                  <a:cubicBezTo>
                    <a:pt x="223451" y="1326134"/>
                    <a:pt x="282188" y="1416615"/>
                    <a:pt x="360504" y="1494931"/>
                  </a:cubicBezTo>
                  <a:cubicBezTo>
                    <a:pt x="673767" y="1808194"/>
                    <a:pt x="1181668" y="1808194"/>
                    <a:pt x="1494931" y="1494931"/>
                  </a:cubicBezTo>
                  <a:cubicBezTo>
                    <a:pt x="1808194" y="1181668"/>
                    <a:pt x="1808194" y="673767"/>
                    <a:pt x="1494931" y="360504"/>
                  </a:cubicBezTo>
                  <a:cubicBezTo>
                    <a:pt x="1181668" y="47241"/>
                    <a:pt x="673767" y="47241"/>
                    <a:pt x="360504" y="360504"/>
                  </a:cubicBezTo>
                  <a:close/>
                  <a:moveTo>
                    <a:pt x="271722" y="271722"/>
                  </a:moveTo>
                  <a:cubicBezTo>
                    <a:pt x="634018" y="-90575"/>
                    <a:pt x="1221416" y="-90575"/>
                    <a:pt x="1583713" y="271722"/>
                  </a:cubicBezTo>
                  <a:cubicBezTo>
                    <a:pt x="1946010" y="634019"/>
                    <a:pt x="1946010" y="1221417"/>
                    <a:pt x="1583713" y="1583713"/>
                  </a:cubicBezTo>
                  <a:cubicBezTo>
                    <a:pt x="1221416" y="1946010"/>
                    <a:pt x="634018" y="1946010"/>
                    <a:pt x="271722" y="1583713"/>
                  </a:cubicBezTo>
                  <a:cubicBezTo>
                    <a:pt x="-90575" y="1221417"/>
                    <a:pt x="-90575" y="634019"/>
                    <a:pt x="271722" y="271722"/>
                  </a:cubicBezTo>
                  <a:close/>
                </a:path>
              </a:pathLst>
            </a:custGeom>
            <a:solidFill>
              <a:srgbClr val="029BA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矩形 134"/>
            <p:cNvSpPr/>
            <p:nvPr/>
          </p:nvSpPr>
          <p:spPr>
            <a:xfrm rot="18900000">
              <a:off x="5268207" y="4765489"/>
              <a:ext cx="8905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Haettenschweiler" panose="020B070604090206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2400" dirty="0">
                <a:solidFill>
                  <a:schemeClr val="bg1"/>
                </a:solidFill>
                <a:latin typeface="Haettenschweiler" panose="020B070604090206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6" name="文本框 135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  <p:cNvSpPr txBox="1"/>
            <p:nvPr/>
          </p:nvSpPr>
          <p:spPr>
            <a:xfrm>
              <a:off x="5206607" y="5381981"/>
              <a:ext cx="1682768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 defTabSz="685800">
                <a:defRPr/>
              </a:pPr>
              <a:r>
                <a:rPr lang="zh-CN" altLang="en-US" sz="2000" b="1" kern="0" spc="-53" dirty="0">
                  <a:solidFill>
                    <a:srgbClr val="029BAB">
                      <a:alpha val="99000"/>
                    </a:srgbClr>
                  </a:solidFill>
                  <a:latin typeface="微软雅黑" panose="020B0503020204020204" pitchFamily="34" charset="-122"/>
                  <a:cs typeface="Segoe UI" panose="020B0502040204020203" pitchFamily="34" charset="0"/>
                </a:rPr>
                <a:t>年度风云人物</a:t>
              </a:r>
            </a:p>
          </p:txBody>
        </p:sp>
      </p:grpSp>
      <p:sp>
        <p:nvSpPr>
          <p:cNvPr id="137" name="文本框 136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<p:cNvSpPr txBox="1"/>
          <p:nvPr/>
        </p:nvSpPr>
        <p:spPr>
          <a:xfrm>
            <a:off x="968111" y="2378380"/>
            <a:ext cx="317390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spcAft>
                <a:spcPts val="450"/>
              </a:spcAft>
              <a:defRPr/>
            </a:pPr>
            <a:r>
              <a:rPr lang="zh-CN" altLang="en-US" sz="240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成绩优异，获得国家一等奖学金。</a:t>
            </a:r>
            <a:endParaRPr lang="en-US" altLang="zh-CN" sz="24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8" name="文本框 137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<p:cNvSpPr txBox="1"/>
          <p:nvPr/>
        </p:nvSpPr>
        <p:spPr>
          <a:xfrm>
            <a:off x="929622" y="4846071"/>
            <a:ext cx="3354762" cy="113441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spcAft>
                <a:spcPts val="450"/>
              </a:spcAft>
              <a:defRPr/>
            </a:pPr>
            <a:r>
              <a:rPr lang="zh-CN" altLang="en-US" sz="2400" dirty="0">
                <a:solidFill>
                  <a:srgbClr val="029BAB"/>
                </a:solidFill>
                <a:cs typeface="+mn-ea"/>
                <a:sym typeface="+mn-lt"/>
              </a:rPr>
              <a:t>全年销售业绩第一，获得公司最杰出新人称号。</a:t>
            </a:r>
            <a:endParaRPr lang="en-US" altLang="zh-CN" sz="2400" dirty="0">
              <a:solidFill>
                <a:srgbClr val="029BAB"/>
              </a:solidFill>
            </a:endParaRPr>
          </a:p>
        </p:txBody>
      </p:sp>
      <p:sp>
        <p:nvSpPr>
          <p:cNvPr id="139" name="文本框 138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<p:cNvSpPr txBox="1"/>
          <p:nvPr/>
        </p:nvSpPr>
        <p:spPr>
          <a:xfrm>
            <a:off x="8339799" y="2136477"/>
            <a:ext cx="3189482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spcAft>
                <a:spcPts val="450"/>
              </a:spcAft>
              <a:defRPr/>
            </a:pPr>
            <a:r>
              <a:rPr lang="zh-CN" altLang="en-US" sz="240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带领的区域销售团队夺得年度销售总冠军 。</a:t>
            </a:r>
            <a:endParaRPr lang="en-US" altLang="zh-CN" sz="24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40" name="文本框 139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/>
          <p:cNvSpPr txBox="1"/>
          <p:nvPr/>
        </p:nvSpPr>
        <p:spPr>
          <a:xfrm>
            <a:off x="8409571" y="4565166"/>
            <a:ext cx="3460310" cy="181844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spcAft>
                <a:spcPts val="450"/>
              </a:spcAft>
              <a:defRPr/>
            </a:pPr>
            <a:r>
              <a:rPr lang="zh-CN" altLang="en-US" sz="2400" dirty="0">
                <a:solidFill>
                  <a:srgbClr val="029BAB"/>
                </a:solidFill>
                <a:cs typeface="+mn-ea"/>
                <a:sym typeface="+mn-lt"/>
              </a:rPr>
              <a:t>升任公司副总裁，被评为公司年度风云人物 。</a:t>
            </a:r>
            <a:endParaRPr lang="en-US" altLang="zh-CN" sz="2400" dirty="0">
              <a:solidFill>
                <a:srgbClr val="029BAB"/>
              </a:solidFill>
            </a:endParaRPr>
          </a:p>
          <a:p>
            <a:endParaRPr lang="en-US" altLang="zh-CN" sz="3600" dirty="0">
              <a:solidFill>
                <a:srgbClr val="029B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  <p:bldP spid="116" grpId="0" animBg="1"/>
      <p:bldP spid="137" grpId="0"/>
      <p:bldP spid="138" grpId="0"/>
      <p:bldP spid="139" grpId="0"/>
      <p:bldP spid="1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语言能力 </a:t>
            </a:r>
            <a:r>
              <a:rPr lang="en-US" altLang="zh-CN" dirty="0"/>
              <a:t>| Language</a:t>
            </a:r>
            <a:endParaRPr lang="zh-CN" altLang="en-US" dirty="0" smtClean="0"/>
          </a:p>
        </p:txBody>
      </p:sp>
      <p:sp>
        <p:nvSpPr>
          <p:cNvPr id="25" name="矩形 24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<p:cNvCxnSpPr/>
          <p:nvPr/>
        </p:nvCxnSpPr>
        <p:spPr>
          <a:xfrm>
            <a:off x="6084997" y="2746612"/>
            <a:ext cx="0" cy="792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<p:cNvCxnSpPr/>
          <p:nvPr/>
        </p:nvCxnSpPr>
        <p:spPr>
          <a:xfrm>
            <a:off x="2507231" y="3142612"/>
            <a:ext cx="0" cy="792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<p:cNvCxnSpPr/>
          <p:nvPr/>
        </p:nvCxnSpPr>
        <p:spPr>
          <a:xfrm>
            <a:off x="9691736" y="3142612"/>
            <a:ext cx="0" cy="792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<p:cNvCxnSpPr/>
          <p:nvPr/>
        </p:nvCxnSpPr>
        <p:spPr>
          <a:xfrm>
            <a:off x="2487754" y="3134748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组合 62"/>
          <p:cNvGrpSpPr/>
          <p:nvPr/>
        </p:nvGrpSpPr>
        <p:grpSpPr>
          <a:xfrm>
            <a:off x="8177138" y="3420031"/>
            <a:ext cx="2944723" cy="2163034"/>
            <a:chOff x="8177138" y="3420031"/>
            <a:chExt cx="2944723" cy="2163034"/>
          </a:xfrm>
        </p:grpSpPr>
        <p:sp>
          <p:nvSpPr>
            <p:cNvPr id="37" name="圆角矩形 36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  <p:cNvSpPr/>
            <p:nvPr/>
          </p:nvSpPr>
          <p:spPr>
            <a:xfrm>
              <a:off x="8177138" y="3822793"/>
              <a:ext cx="2944723" cy="1760272"/>
            </a:xfrm>
            <a:prstGeom prst="roundRect">
              <a:avLst>
                <a:gd name="adj" fmla="val 7594"/>
              </a:avLst>
            </a:prstGeom>
            <a:solidFill>
              <a:srgbClr val="029BA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  <p:cNvSpPr/>
            <p:nvPr/>
          </p:nvSpPr>
          <p:spPr>
            <a:xfrm>
              <a:off x="9248172" y="3420031"/>
              <a:ext cx="864819" cy="86481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3200000" scaled="0"/>
            </a:gradFill>
            <a:ln w="12700">
              <a:solidFill>
                <a:schemeClr val="bg1"/>
              </a:solidFill>
            </a:ln>
            <a:effectLst>
              <a:outerShdw blurRad="2540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606786" y="3420031"/>
            <a:ext cx="2944723" cy="2163034"/>
            <a:chOff x="4606786" y="3420031"/>
            <a:chExt cx="2944723" cy="2163034"/>
          </a:xfrm>
        </p:grpSpPr>
        <p:sp>
          <p:nvSpPr>
            <p:cNvPr id="42" name="圆角矩形 41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  <p:cNvSpPr/>
            <p:nvPr/>
          </p:nvSpPr>
          <p:spPr>
            <a:xfrm>
              <a:off x="4606786" y="3822793"/>
              <a:ext cx="2944723" cy="1760272"/>
            </a:xfrm>
            <a:prstGeom prst="roundRect">
              <a:avLst>
                <a:gd name="adj" fmla="val 7594"/>
              </a:avLst>
            </a:prstGeom>
            <a:solidFill>
              <a:srgbClr val="83838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  <p:cNvSpPr/>
            <p:nvPr/>
          </p:nvSpPr>
          <p:spPr>
            <a:xfrm>
              <a:off x="5652794" y="3420031"/>
              <a:ext cx="864819" cy="86481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3200000" scaled="0"/>
            </a:gradFill>
            <a:ln w="12700">
              <a:solidFill>
                <a:schemeClr val="bg1"/>
              </a:solidFill>
            </a:ln>
            <a:effectLst>
              <a:outerShdw blurRad="2540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036434" y="3428667"/>
            <a:ext cx="2944723" cy="2154398"/>
            <a:chOff x="1036434" y="3428667"/>
            <a:chExt cx="2944723" cy="2154398"/>
          </a:xfrm>
        </p:grpSpPr>
        <p:sp>
          <p:nvSpPr>
            <p:cNvPr id="49" name="圆角矩形 48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  <p:cNvSpPr/>
            <p:nvPr/>
          </p:nvSpPr>
          <p:spPr>
            <a:xfrm>
              <a:off x="1036434" y="3822793"/>
              <a:ext cx="2944723" cy="1760272"/>
            </a:xfrm>
            <a:prstGeom prst="roundRect">
              <a:avLst>
                <a:gd name="adj" fmla="val 7594"/>
              </a:avLst>
            </a:prstGeom>
            <a:solidFill>
              <a:srgbClr val="029BA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  <p:cNvSpPr/>
            <p:nvPr/>
          </p:nvSpPr>
          <p:spPr>
            <a:xfrm>
              <a:off x="2067568" y="3428667"/>
              <a:ext cx="864819" cy="86481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3200000" scaled="0"/>
            </a:gradFill>
            <a:ln w="12700">
              <a:solidFill>
                <a:schemeClr val="bg1"/>
              </a:solidFill>
            </a:ln>
            <a:effectLst>
              <a:outerShdw blurRad="2540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5" name="文本框 54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<p:cNvSpPr txBox="1"/>
          <p:nvPr/>
        </p:nvSpPr>
        <p:spPr>
          <a:xfrm>
            <a:off x="1124480" y="4426427"/>
            <a:ext cx="2698175" cy="138499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zh-CN" altLang="en-US" sz="2000" dirty="0" smtClean="0">
                <a:solidFill>
                  <a:srgbClr val="F6F8F7"/>
                </a:solidFill>
                <a:sym typeface="+mn-lt"/>
              </a:rPr>
              <a:t> 新</a:t>
            </a:r>
            <a:r>
              <a:rPr lang="en-US" altLang="zh-CN" sz="2000" dirty="0">
                <a:solidFill>
                  <a:srgbClr val="F6F8F7"/>
                </a:solidFill>
                <a:sym typeface="+mn-lt"/>
              </a:rPr>
              <a:t>TOFEL</a:t>
            </a:r>
            <a:r>
              <a:rPr lang="zh-CN" altLang="en-US" sz="2000" dirty="0">
                <a:solidFill>
                  <a:srgbClr val="F6F8F7"/>
                </a:solidFill>
                <a:sym typeface="+mn-lt"/>
              </a:rPr>
              <a:t>考试</a:t>
            </a:r>
            <a:r>
              <a:rPr lang="en-US" altLang="zh-CN" sz="2000" dirty="0">
                <a:solidFill>
                  <a:srgbClr val="F6F8F7"/>
                </a:solidFill>
                <a:sym typeface="+mn-lt"/>
              </a:rPr>
              <a:t>120</a:t>
            </a:r>
            <a:r>
              <a:rPr lang="zh-CN" altLang="en-US" sz="2000" dirty="0">
                <a:solidFill>
                  <a:srgbClr val="F6F8F7"/>
                </a:solidFill>
                <a:sym typeface="+mn-lt"/>
              </a:rPr>
              <a:t>分</a:t>
            </a: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<p:cNvSpPr txBox="1"/>
          <p:nvPr/>
        </p:nvSpPr>
        <p:spPr>
          <a:xfrm>
            <a:off x="4764880" y="4441815"/>
            <a:ext cx="2698175" cy="135421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zh-CN" altLang="en-US" dirty="0">
                <a:solidFill>
                  <a:srgbClr val="F6F8F7"/>
                </a:solidFill>
                <a:sym typeface="+mn-lt"/>
              </a:rPr>
              <a:t>普通话水平测试</a:t>
            </a:r>
            <a:r>
              <a:rPr lang="en-US" altLang="zh-CN" dirty="0">
                <a:solidFill>
                  <a:srgbClr val="F6F8F7"/>
                </a:solidFill>
                <a:sym typeface="+mn-lt"/>
              </a:rPr>
              <a:t>1</a:t>
            </a:r>
            <a:r>
              <a:rPr lang="zh-CN" altLang="en-US" dirty="0">
                <a:solidFill>
                  <a:srgbClr val="F6F8F7"/>
                </a:solidFill>
                <a:sym typeface="+mn-lt"/>
              </a:rPr>
              <a:t>级甲等</a:t>
            </a: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 descr="e7d195523061f1c0deeec63e560781cfd59afb0ea006f2a87ABB68BF51EA6619813959095094C18C62A12F549504892A4AAA8C1554C6663626E05CA27F281A14E6983772AFC3FB97135759321DEA3D709AACD122C08E6ED10941157556AA252E452E39D1B69791EE1C8E45FE64F3020515F186C0327963E89362B456026D94665019A11B7E75A369"/>
          <p:cNvSpPr txBox="1"/>
          <p:nvPr/>
        </p:nvSpPr>
        <p:spPr>
          <a:xfrm>
            <a:off x="8305003" y="4426427"/>
            <a:ext cx="2698175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zh-CN" altLang="en-US" sz="2400" dirty="0">
                <a:solidFill>
                  <a:srgbClr val="FAFBFB"/>
                </a:solidFill>
                <a:sym typeface="+mn-lt"/>
              </a:rPr>
              <a:t>能够满足正常交流</a:t>
            </a: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377662" y="1355113"/>
            <a:ext cx="1415772" cy="1415772"/>
            <a:chOff x="5377662" y="1355113"/>
            <a:chExt cx="1415772" cy="1415772"/>
          </a:xfrm>
        </p:grpSpPr>
        <p:sp>
          <p:nvSpPr>
            <p:cNvPr id="31" name="椭圆 30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  <p:cNvSpPr/>
            <p:nvPr/>
          </p:nvSpPr>
          <p:spPr>
            <a:xfrm>
              <a:off x="5377662" y="1355113"/>
              <a:ext cx="1415772" cy="141577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3200000" scaled="0"/>
            </a:gradFill>
            <a:ln w="12700">
              <a:solidFill>
                <a:schemeClr val="bg1"/>
              </a:solidFill>
            </a:ln>
            <a:effectLst>
              <a:outerShdw blurRad="2540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5377662" y="1855806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rgbClr val="029BAB"/>
                  </a:solidFill>
                </a:rPr>
                <a:t>语言能力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2107121" y="363024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29BAB"/>
                </a:solidFill>
                <a:latin typeface="Impact" panose="020B0806030902050204" pitchFamily="34" charset="0"/>
              </a:rPr>
              <a:t>英语</a:t>
            </a:r>
            <a:endParaRPr lang="zh-CN" altLang="en-US" sz="3200" b="1" dirty="0">
              <a:solidFill>
                <a:srgbClr val="029BAB"/>
              </a:solidFill>
              <a:latin typeface="Impact" panose="020B0806030902050204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713859" y="363371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838383"/>
                </a:solidFill>
                <a:latin typeface="Impact" panose="020B0806030902050204" pitchFamily="34" charset="0"/>
              </a:rPr>
              <a:t>汉语</a:t>
            </a:r>
            <a:endParaRPr lang="zh-CN" altLang="en-US" sz="3200" b="1" dirty="0">
              <a:solidFill>
                <a:srgbClr val="838383"/>
              </a:solidFill>
              <a:latin typeface="Impact" panose="020B0806030902050204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9280471" y="363024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029BAB"/>
                </a:solidFill>
                <a:latin typeface="Impact" panose="020B0806030902050204" pitchFamily="34" charset="0"/>
              </a:rPr>
              <a:t>法语</a:t>
            </a:r>
            <a:endParaRPr lang="zh-CN" altLang="en-US" sz="3200" b="1" dirty="0">
              <a:solidFill>
                <a:srgbClr val="029BAB"/>
              </a:solidFill>
              <a:latin typeface="Impact" panose="020B080603090205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9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28574" y="1345881"/>
            <a:ext cx="4355170" cy="4355170"/>
            <a:chOff x="3928574" y="1345881"/>
            <a:chExt cx="4355170" cy="4355170"/>
          </a:xfrm>
        </p:grpSpPr>
        <p:sp>
          <p:nvSpPr>
            <p:cNvPr id="13" name="椭圆 12"/>
            <p:cNvSpPr/>
            <p:nvPr/>
          </p:nvSpPr>
          <p:spPr>
            <a:xfrm>
              <a:off x="3928574" y="1345881"/>
              <a:ext cx="4355170" cy="435517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838200" dir="2700000" sx="90000" sy="90000" algn="tl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228452" y="1633785"/>
              <a:ext cx="3779359" cy="3779359"/>
            </a:xfrm>
            <a:prstGeom prst="ellipse">
              <a:avLst/>
            </a:prstGeom>
            <a:solidFill>
              <a:srgbClr val="029BAB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flipV="1">
            <a:off x="8897468" y="5627341"/>
            <a:ext cx="105358" cy="1053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rgbClr val="C7C7C7"/>
              </a:gs>
            </a:gsLst>
            <a:lin ang="13500000" scaled="1"/>
            <a:tileRect/>
          </a:gradFill>
          <a:ln w="9525">
            <a:solidFill>
              <a:schemeClr val="bg1"/>
            </a:solidFill>
          </a:ln>
          <a:effectLst>
            <a:outerShdw blurRad="419100" dist="190500" dir="2700000" sx="90000" sy="90000" algn="tl" rotWithShape="0">
              <a:schemeClr val="tx1"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469661" y="3103419"/>
            <a:ext cx="537402" cy="537402"/>
            <a:chOff x="1534158" y="3352646"/>
            <a:chExt cx="375920" cy="375920"/>
          </a:xfrm>
        </p:grpSpPr>
        <p:sp>
          <p:nvSpPr>
            <p:cNvPr id="6" name="椭圆 5"/>
            <p:cNvSpPr/>
            <p:nvPr/>
          </p:nvSpPr>
          <p:spPr>
            <a:xfrm>
              <a:off x="1534158" y="3352646"/>
              <a:ext cx="375920" cy="37592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3810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6200000">
              <a:off x="1633052" y="3472583"/>
              <a:ext cx="157811" cy="136044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140758" y="3103419"/>
            <a:ext cx="537402" cy="537402"/>
            <a:chOff x="10302240" y="3352646"/>
            <a:chExt cx="375920" cy="375920"/>
          </a:xfrm>
        </p:grpSpPr>
        <p:sp>
          <p:nvSpPr>
            <p:cNvPr id="9" name="椭圆 8"/>
            <p:cNvSpPr/>
            <p:nvPr/>
          </p:nvSpPr>
          <p:spPr>
            <a:xfrm>
              <a:off x="10302240" y="3352646"/>
              <a:ext cx="375920" cy="37592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3810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5400000" flipH="1">
              <a:off x="10441775" y="3472584"/>
              <a:ext cx="157811" cy="136044"/>
            </a:xfrm>
            <a:prstGeom prst="triangle">
              <a:avLst/>
            </a:prstGeom>
            <a:solidFill>
              <a:srgbClr val="02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1" name="椭圆 10"/>
          <p:cNvSpPr>
            <a:spLocks noChangeAspect="1"/>
          </p:cNvSpPr>
          <p:nvPr/>
        </p:nvSpPr>
        <p:spPr>
          <a:xfrm>
            <a:off x="3709207" y="1150460"/>
            <a:ext cx="4793904" cy="4793904"/>
          </a:xfrm>
          <a:prstGeom prst="ellipse">
            <a:avLst/>
          </a:prstGeom>
          <a:noFill/>
          <a:ln w="19050">
            <a:solidFill>
              <a:srgbClr val="029BA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196230" y="925197"/>
            <a:ext cx="1193436" cy="1193436"/>
            <a:chOff x="7196230" y="925197"/>
            <a:chExt cx="1193436" cy="1193436"/>
          </a:xfrm>
        </p:grpSpPr>
        <p:sp>
          <p:nvSpPr>
            <p:cNvPr id="15" name="椭圆 14"/>
            <p:cNvSpPr/>
            <p:nvPr/>
          </p:nvSpPr>
          <p:spPr>
            <a:xfrm>
              <a:off x="7196230" y="925197"/>
              <a:ext cx="1193436" cy="119343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376994" y="1105961"/>
              <a:ext cx="831906" cy="831906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7475306" y="1286439"/>
              <a:ext cx="65594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b="1" dirty="0" smtClean="0">
                  <a:solidFill>
                    <a:schemeClr val="bg1"/>
                  </a:solidFill>
                  <a:latin typeface="Kartika" panose="02020503030404060203" pitchFamily="18" charset="0"/>
                  <a:cs typeface="Kartika" panose="02020503030404060203" pitchFamily="18" charset="0"/>
                </a:rPr>
                <a:t>02</a:t>
              </a:r>
              <a:endParaRPr lang="zh-CN" altLang="en-US" sz="3200" b="1" dirty="0">
                <a:solidFill>
                  <a:schemeClr val="bg1"/>
                </a:solidFill>
                <a:latin typeface="Kartika" panose="02020503030404060203" pitchFamily="18" charset="0"/>
                <a:cs typeface="Kartika" panose="02020503030404060203" pitchFamily="18" charset="0"/>
              </a:endParaRPr>
            </a:p>
          </p:txBody>
        </p:sp>
      </p:grpSp>
      <p:sp>
        <p:nvSpPr>
          <p:cNvPr id="18" name="TextBox 10"/>
          <p:cNvSpPr txBox="1"/>
          <p:nvPr/>
        </p:nvSpPr>
        <p:spPr>
          <a:xfrm>
            <a:off x="4652202" y="2432441"/>
            <a:ext cx="2931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岗位认知</a:t>
            </a:r>
            <a:endParaRPr lang="zh-CN" altLang="en-US" sz="6600" b="1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2"/>
          <p:cNvSpPr txBox="1"/>
          <p:nvPr/>
        </p:nvSpPr>
        <p:spPr>
          <a:xfrm>
            <a:off x="6151011" y="3772048"/>
            <a:ext cx="1823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岗位职责</a:t>
            </a:r>
            <a:endParaRPr lang="zh-CN" altLang="en-US" sz="2000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5"/>
          <p:cNvSpPr txBox="1"/>
          <p:nvPr/>
        </p:nvSpPr>
        <p:spPr>
          <a:xfrm>
            <a:off x="5053711" y="4513194"/>
            <a:ext cx="2104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解决问题能力</a:t>
            </a:r>
            <a:endParaRPr lang="zh-CN" altLang="en-US" sz="2000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4448875" y="3776845"/>
            <a:ext cx="1731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F9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知识技能</a:t>
            </a:r>
            <a:endParaRPr lang="zh-CN" altLang="en-US" sz="2000" dirty="0">
              <a:solidFill>
                <a:srgbClr val="F9FAF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579731" y="557972"/>
            <a:ext cx="730253" cy="7302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5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6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62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7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900" decel="100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3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90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8" grpId="0"/>
          <p:bldP spid="19" grpId="0"/>
          <p:bldP spid="21" grpId="0"/>
          <p:bldP spid="2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7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900" decel="100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3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90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8" grpId="0"/>
          <p:bldP spid="19" grpId="0"/>
          <p:bldP spid="21" grpId="0"/>
          <p:bldP spid="22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知识技能 </a:t>
            </a:r>
            <a:r>
              <a:rPr lang="en-US" altLang="zh-CN" dirty="0"/>
              <a:t>| Knowledge</a:t>
            </a:r>
            <a:endParaRPr lang="zh-CN" altLang="en-US" dirty="0" smtClean="0"/>
          </a:p>
        </p:txBody>
      </p:sp>
      <p:sp>
        <p:nvSpPr>
          <p:cNvPr id="410" name="矩形 409"/>
          <p:cNvSpPr/>
          <p:nvPr/>
        </p:nvSpPr>
        <p:spPr>
          <a:xfrm>
            <a:off x="900424" y="-893710"/>
            <a:ext cx="479616" cy="759725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1" name="矩形 410"/>
          <p:cNvSpPr/>
          <p:nvPr/>
        </p:nvSpPr>
        <p:spPr>
          <a:xfrm>
            <a:off x="1355780" y="-893710"/>
            <a:ext cx="479616" cy="759725"/>
          </a:xfrm>
          <a:prstGeom prst="rect">
            <a:avLst/>
          </a:prstGeom>
          <a:solidFill>
            <a:srgbClr val="029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2" name="组合 411"/>
          <p:cNvGrpSpPr/>
          <p:nvPr/>
        </p:nvGrpSpPr>
        <p:grpSpPr>
          <a:xfrm>
            <a:off x="1507048" y="3573039"/>
            <a:ext cx="1105795" cy="1106194"/>
            <a:chOff x="828477" y="2507489"/>
            <a:chExt cx="1079398" cy="1079788"/>
          </a:xfrm>
        </p:grpSpPr>
        <p:sp>
          <p:nvSpPr>
            <p:cNvPr id="413" name="Rounded Rectangle 6"/>
            <p:cNvSpPr/>
            <p:nvPr/>
          </p:nvSpPr>
          <p:spPr>
            <a:xfrm>
              <a:off x="828477" y="2507489"/>
              <a:ext cx="1079398" cy="1079788"/>
            </a:xfrm>
            <a:prstGeom prst="round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028" tIns="45514" rIns="91028" bIns="45514" anchor="ctr"/>
            <a:lstStyle/>
            <a:p>
              <a:pPr algn="ctr" defTabSz="1212215"/>
              <a:endParaRPr lang="en-GB" sz="2385">
                <a:solidFill>
                  <a:srgbClr val="FFFFFF"/>
                </a:solidFill>
              </a:endParaRPr>
            </a:p>
          </p:txBody>
        </p:sp>
        <p:sp>
          <p:nvSpPr>
            <p:cNvPr id="414" name="Rounded Rectangle 5"/>
            <p:cNvSpPr/>
            <p:nvPr/>
          </p:nvSpPr>
          <p:spPr>
            <a:xfrm>
              <a:off x="911036" y="2590077"/>
              <a:ext cx="914281" cy="914612"/>
            </a:xfrm>
            <a:prstGeom prst="roundRect">
              <a:avLst/>
            </a:prstGeom>
            <a:solidFill>
              <a:srgbClr val="838383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2215"/>
              <a:endParaRPr lang="en-GB" sz="3135">
                <a:solidFill>
                  <a:srgbClr val="FFFFFF"/>
                </a:solidFill>
                <a:ea typeface="方正超粗黑简体" panose="03000509000000000000" pitchFamily="65" charset="-122"/>
              </a:endParaRPr>
            </a:p>
          </p:txBody>
        </p:sp>
        <p:grpSp>
          <p:nvGrpSpPr>
            <p:cNvPr id="415" name="Group 59"/>
            <p:cNvGrpSpPr/>
            <p:nvPr/>
          </p:nvGrpSpPr>
          <p:grpSpPr>
            <a:xfrm>
              <a:off x="1136034" y="2814760"/>
              <a:ext cx="464284" cy="465246"/>
              <a:chOff x="9145588" y="4435475"/>
              <a:chExt cx="464344" cy="465138"/>
            </a:xfrm>
            <a:solidFill>
              <a:schemeClr val="bg2"/>
            </a:solidFill>
          </p:grpSpPr>
          <p:sp>
            <p:nvSpPr>
              <p:cNvPr id="416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17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18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19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20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21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22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23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24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425" name="组合 424"/>
          <p:cNvGrpSpPr/>
          <p:nvPr/>
        </p:nvGrpSpPr>
        <p:grpSpPr>
          <a:xfrm>
            <a:off x="7073596" y="3568544"/>
            <a:ext cx="1105795" cy="1106194"/>
            <a:chOff x="5267219" y="2503905"/>
            <a:chExt cx="1079398" cy="1079788"/>
          </a:xfrm>
        </p:grpSpPr>
        <p:sp>
          <p:nvSpPr>
            <p:cNvPr id="426" name="Rounded Rectangle 6"/>
            <p:cNvSpPr/>
            <p:nvPr/>
          </p:nvSpPr>
          <p:spPr>
            <a:xfrm>
              <a:off x="5267219" y="2503905"/>
              <a:ext cx="1079398" cy="1079788"/>
            </a:xfrm>
            <a:prstGeom prst="round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028" tIns="45514" rIns="91028" bIns="45514" anchor="ctr"/>
            <a:lstStyle/>
            <a:p>
              <a:pPr algn="ctr" defTabSz="1212215"/>
              <a:endParaRPr lang="en-GB" sz="2385">
                <a:solidFill>
                  <a:srgbClr val="FFFFFF"/>
                </a:solidFill>
              </a:endParaRPr>
            </a:p>
          </p:txBody>
        </p:sp>
        <p:sp>
          <p:nvSpPr>
            <p:cNvPr id="427" name="Rounded Rectangle 8"/>
            <p:cNvSpPr/>
            <p:nvPr/>
          </p:nvSpPr>
          <p:spPr>
            <a:xfrm>
              <a:off x="5363854" y="2590077"/>
              <a:ext cx="914281" cy="914612"/>
            </a:xfrm>
            <a:prstGeom prst="roundRect">
              <a:avLst/>
            </a:prstGeom>
            <a:solidFill>
              <a:srgbClr val="029BAB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2215"/>
              <a:endParaRPr lang="en-GB" sz="3135">
                <a:solidFill>
                  <a:srgbClr val="FFFFFF"/>
                </a:solidFill>
                <a:ea typeface="方正超粗黑简体" panose="03000509000000000000" pitchFamily="65" charset="-122"/>
              </a:endParaRPr>
            </a:p>
          </p:txBody>
        </p:sp>
        <p:grpSp>
          <p:nvGrpSpPr>
            <p:cNvPr id="428" name="Group 69"/>
            <p:cNvGrpSpPr/>
            <p:nvPr/>
          </p:nvGrpSpPr>
          <p:grpSpPr>
            <a:xfrm>
              <a:off x="5595411" y="2814760"/>
              <a:ext cx="464284" cy="465246"/>
              <a:chOff x="7287419" y="3505994"/>
              <a:chExt cx="464344" cy="465138"/>
            </a:xfrm>
            <a:solidFill>
              <a:schemeClr val="bg2"/>
            </a:solidFill>
          </p:grpSpPr>
          <p:sp>
            <p:nvSpPr>
              <p:cNvPr id="429" name="AutoShape 37"/>
              <p:cNvSpPr/>
              <p:nvPr/>
            </p:nvSpPr>
            <p:spPr bwMode="auto">
              <a:xfrm>
                <a:off x="7287419" y="3549650"/>
                <a:ext cx="423069" cy="421482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30" name="AutoShape 38"/>
              <p:cNvSpPr/>
              <p:nvPr/>
            </p:nvSpPr>
            <p:spPr bwMode="auto">
              <a:xfrm>
                <a:off x="7490619" y="3738563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31" name="AutoShape 39"/>
              <p:cNvSpPr/>
              <p:nvPr/>
            </p:nvSpPr>
            <p:spPr bwMode="auto">
              <a:xfrm>
                <a:off x="7679532" y="3505994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32" name="AutoShape 40"/>
              <p:cNvSpPr/>
              <p:nvPr/>
            </p:nvSpPr>
            <p:spPr bwMode="auto">
              <a:xfrm>
                <a:off x="7403307" y="3724275"/>
                <a:ext cx="57944" cy="579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33" name="AutoShape 41"/>
              <p:cNvSpPr/>
              <p:nvPr/>
            </p:nvSpPr>
            <p:spPr bwMode="auto">
              <a:xfrm>
                <a:off x="7461250" y="3825875"/>
                <a:ext cx="29369" cy="285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34" name="AutoShape 42"/>
              <p:cNvSpPr/>
              <p:nvPr/>
            </p:nvSpPr>
            <p:spPr bwMode="auto">
              <a:xfrm>
                <a:off x="7693819" y="3607594"/>
                <a:ext cx="28575" cy="29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435" name="组合 434"/>
          <p:cNvGrpSpPr/>
          <p:nvPr/>
        </p:nvGrpSpPr>
        <p:grpSpPr>
          <a:xfrm>
            <a:off x="7063146" y="5375344"/>
            <a:ext cx="1105795" cy="1106194"/>
            <a:chOff x="5258886" y="3944640"/>
            <a:chExt cx="1079398" cy="1079788"/>
          </a:xfrm>
        </p:grpSpPr>
        <p:sp>
          <p:nvSpPr>
            <p:cNvPr id="436" name="Rounded Rectangle 6"/>
            <p:cNvSpPr/>
            <p:nvPr/>
          </p:nvSpPr>
          <p:spPr>
            <a:xfrm>
              <a:off x="5258886" y="3944640"/>
              <a:ext cx="1079398" cy="1079788"/>
            </a:xfrm>
            <a:prstGeom prst="round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028" tIns="45514" rIns="91028" bIns="45514" anchor="ctr"/>
            <a:lstStyle/>
            <a:p>
              <a:pPr algn="ctr" defTabSz="1212215"/>
              <a:endParaRPr lang="en-GB" sz="2385">
                <a:solidFill>
                  <a:srgbClr val="FFFFFF"/>
                </a:solidFill>
              </a:endParaRPr>
            </a:p>
          </p:txBody>
        </p:sp>
        <p:sp>
          <p:nvSpPr>
            <p:cNvPr id="437" name="Rounded Rectangle 8"/>
            <p:cNvSpPr/>
            <p:nvPr/>
          </p:nvSpPr>
          <p:spPr>
            <a:xfrm>
              <a:off x="5364981" y="4024617"/>
              <a:ext cx="914281" cy="914612"/>
            </a:xfrm>
            <a:prstGeom prst="roundRect">
              <a:avLst/>
            </a:prstGeom>
            <a:solidFill>
              <a:srgbClr val="838383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2215"/>
              <a:endParaRPr lang="en-GB" sz="3135">
                <a:solidFill>
                  <a:srgbClr val="FFFFFF"/>
                </a:solidFill>
                <a:ea typeface="方正超粗黑简体" panose="03000509000000000000" pitchFamily="65" charset="-122"/>
              </a:endParaRPr>
            </a:p>
          </p:txBody>
        </p:sp>
        <p:grpSp>
          <p:nvGrpSpPr>
            <p:cNvPr id="438" name="Group 76"/>
            <p:cNvGrpSpPr/>
            <p:nvPr/>
          </p:nvGrpSpPr>
          <p:grpSpPr>
            <a:xfrm>
              <a:off x="5584040" y="4246127"/>
              <a:ext cx="464284" cy="464452"/>
              <a:chOff x="7287419" y="2605437"/>
              <a:chExt cx="464344" cy="464344"/>
            </a:xfrm>
            <a:solidFill>
              <a:schemeClr val="bg2"/>
            </a:solidFill>
          </p:grpSpPr>
          <p:sp>
            <p:nvSpPr>
              <p:cNvPr id="439" name="AutoShape 56"/>
              <p:cNvSpPr/>
              <p:nvPr/>
            </p:nvSpPr>
            <p:spPr bwMode="auto">
              <a:xfrm>
                <a:off x="7287419" y="260543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8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40" name="AutoShape 57"/>
              <p:cNvSpPr/>
              <p:nvPr/>
            </p:nvSpPr>
            <p:spPr bwMode="auto">
              <a:xfrm>
                <a:off x="7606507" y="260543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8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41" name="AutoShape 58"/>
              <p:cNvSpPr/>
              <p:nvPr/>
            </p:nvSpPr>
            <p:spPr bwMode="auto">
              <a:xfrm>
                <a:off x="7446963" y="2605437"/>
                <a:ext cx="145257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8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442" name="组合 441"/>
          <p:cNvGrpSpPr/>
          <p:nvPr/>
        </p:nvGrpSpPr>
        <p:grpSpPr>
          <a:xfrm>
            <a:off x="1524691" y="1829577"/>
            <a:ext cx="1105795" cy="1106194"/>
            <a:chOff x="842545" y="1117260"/>
            <a:chExt cx="1079398" cy="1079788"/>
          </a:xfrm>
        </p:grpSpPr>
        <p:sp>
          <p:nvSpPr>
            <p:cNvPr id="443" name="Rounded Rectangle 6"/>
            <p:cNvSpPr/>
            <p:nvPr/>
          </p:nvSpPr>
          <p:spPr>
            <a:xfrm>
              <a:off x="842545" y="1117260"/>
              <a:ext cx="1079398" cy="1079788"/>
            </a:xfrm>
            <a:prstGeom prst="round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028" tIns="45514" rIns="91028" bIns="45514" anchor="ctr"/>
            <a:lstStyle/>
            <a:p>
              <a:pPr algn="ctr" defTabSz="1212215"/>
              <a:endParaRPr lang="en-GB" sz="2385">
                <a:solidFill>
                  <a:srgbClr val="FFFFFF"/>
                </a:solidFill>
              </a:endParaRPr>
            </a:p>
          </p:txBody>
        </p:sp>
        <p:sp>
          <p:nvSpPr>
            <p:cNvPr id="444" name="Rounded Rectangle 4"/>
            <p:cNvSpPr/>
            <p:nvPr/>
          </p:nvSpPr>
          <p:spPr>
            <a:xfrm>
              <a:off x="925104" y="1199848"/>
              <a:ext cx="914281" cy="914612"/>
            </a:xfrm>
            <a:prstGeom prst="roundRect">
              <a:avLst/>
            </a:prstGeom>
            <a:solidFill>
              <a:srgbClr val="029BAB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2215"/>
              <a:endParaRPr lang="en-GB" sz="3135">
                <a:solidFill>
                  <a:srgbClr val="FFFFFF"/>
                </a:solidFill>
                <a:ea typeface="方正超粗黑简体" panose="03000509000000000000" pitchFamily="65" charset="-122"/>
              </a:endParaRPr>
            </a:p>
          </p:txBody>
        </p:sp>
        <p:grpSp>
          <p:nvGrpSpPr>
            <p:cNvPr id="445" name="Group 80"/>
            <p:cNvGrpSpPr/>
            <p:nvPr/>
          </p:nvGrpSpPr>
          <p:grpSpPr>
            <a:xfrm>
              <a:off x="1222721" y="1424531"/>
              <a:ext cx="319046" cy="465246"/>
              <a:chOff x="3582988" y="3510757"/>
              <a:chExt cx="319088" cy="465138"/>
            </a:xfrm>
            <a:solidFill>
              <a:schemeClr val="bg2"/>
            </a:solidFill>
          </p:grpSpPr>
          <p:sp>
            <p:nvSpPr>
              <p:cNvPr id="446" name="AutoShape 113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47" name="AutoShape 114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6C6C6C"/>
                  </a:solidFill>
                  <a:ea typeface="宋体" panose="0201060003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448" name="组合 447"/>
          <p:cNvGrpSpPr/>
          <p:nvPr/>
        </p:nvGrpSpPr>
        <p:grpSpPr>
          <a:xfrm>
            <a:off x="7089157" y="1828615"/>
            <a:ext cx="1105795" cy="1106194"/>
            <a:chOff x="5279627" y="1116493"/>
            <a:chExt cx="1079398" cy="1079788"/>
          </a:xfrm>
        </p:grpSpPr>
        <p:sp>
          <p:nvSpPr>
            <p:cNvPr id="449" name="Rounded Rectangle 6"/>
            <p:cNvSpPr/>
            <p:nvPr/>
          </p:nvSpPr>
          <p:spPr>
            <a:xfrm>
              <a:off x="5279627" y="1116493"/>
              <a:ext cx="1079398" cy="1079788"/>
            </a:xfrm>
            <a:prstGeom prst="round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028" tIns="45514" rIns="91028" bIns="45514" anchor="ctr"/>
            <a:lstStyle/>
            <a:p>
              <a:pPr algn="ctr" defTabSz="1212215"/>
              <a:endParaRPr lang="en-GB" sz="2385">
                <a:solidFill>
                  <a:srgbClr val="FFFFFF"/>
                </a:solidFill>
              </a:endParaRPr>
            </a:p>
          </p:txBody>
        </p:sp>
        <p:sp>
          <p:nvSpPr>
            <p:cNvPr id="450" name="Rounded Rectangle 7"/>
            <p:cNvSpPr/>
            <p:nvPr/>
          </p:nvSpPr>
          <p:spPr>
            <a:xfrm>
              <a:off x="5363854" y="1193110"/>
              <a:ext cx="914281" cy="914612"/>
            </a:xfrm>
            <a:prstGeom prst="roundRect">
              <a:avLst/>
            </a:prstGeom>
            <a:solidFill>
              <a:srgbClr val="838383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2215"/>
              <a:endParaRPr lang="en-GB" sz="3135">
                <a:solidFill>
                  <a:srgbClr val="FFFFFF"/>
                </a:solidFill>
                <a:ea typeface="方正超粗黑简体" panose="03000509000000000000" pitchFamily="65" charset="-122"/>
              </a:endParaRPr>
            </a:p>
          </p:txBody>
        </p:sp>
        <p:grpSp>
          <p:nvGrpSpPr>
            <p:cNvPr id="451" name="Group 83"/>
            <p:cNvGrpSpPr/>
            <p:nvPr/>
          </p:nvGrpSpPr>
          <p:grpSpPr>
            <a:xfrm>
              <a:off x="5594617" y="1418190"/>
              <a:ext cx="465077" cy="464452"/>
              <a:chOff x="2581275" y="2582069"/>
              <a:chExt cx="465138" cy="464344"/>
            </a:xfrm>
            <a:solidFill>
              <a:schemeClr val="bg2"/>
            </a:solidFill>
          </p:grpSpPr>
          <p:sp>
            <p:nvSpPr>
              <p:cNvPr id="452" name="AutoShape 128"/>
              <p:cNvSpPr/>
              <p:nvPr/>
            </p:nvSpPr>
            <p:spPr bwMode="auto">
              <a:xfrm>
                <a:off x="2581275" y="2582069"/>
                <a:ext cx="465138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850" y="12150"/>
                    </a:moveTo>
                    <a:cubicBezTo>
                      <a:pt x="13851" y="12150"/>
                      <a:pt x="12926" y="11859"/>
                      <a:pt x="12124" y="11386"/>
                    </a:cubicBezTo>
                    <a:lnTo>
                      <a:pt x="11892" y="11618"/>
                    </a:lnTo>
                    <a:lnTo>
                      <a:pt x="11132" y="12377"/>
                    </a:lnTo>
                    <a:lnTo>
                      <a:pt x="9846" y="13663"/>
                    </a:lnTo>
                    <a:cubicBezTo>
                      <a:pt x="9593" y="13916"/>
                      <a:pt x="9451" y="14260"/>
                      <a:pt x="9451" y="14617"/>
                    </a:cubicBezTo>
                    <a:lnTo>
                      <a:pt x="9451" y="16200"/>
                    </a:lnTo>
                    <a:lnTo>
                      <a:pt x="8101" y="16200"/>
                    </a:lnTo>
                    <a:cubicBezTo>
                      <a:pt x="7356" y="16200"/>
                      <a:pt x="6751" y="16804"/>
                      <a:pt x="6751" y="17549"/>
                    </a:cubicBezTo>
                    <a:lnTo>
                      <a:pt x="6751" y="18900"/>
                    </a:lnTo>
                    <a:lnTo>
                      <a:pt x="5170" y="18900"/>
                    </a:lnTo>
                    <a:cubicBezTo>
                      <a:pt x="4812" y="18900"/>
                      <a:pt x="4469" y="19042"/>
                      <a:pt x="4216" y="19295"/>
                    </a:cubicBezTo>
                    <a:lnTo>
                      <a:pt x="3259" y="20252"/>
                    </a:lnTo>
                    <a:lnTo>
                      <a:pt x="1352" y="20249"/>
                    </a:lnTo>
                    <a:lnTo>
                      <a:pt x="1350" y="18326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69" y="1350"/>
                      <a:pt x="14850" y="1350"/>
                    </a:cubicBezTo>
                    <a:cubicBezTo>
                      <a:pt x="17832" y="1350"/>
                      <a:pt x="20250" y="3767"/>
                      <a:pt x="20250" y="6750"/>
                    </a:cubicBezTo>
                    <a:cubicBezTo>
                      <a:pt x="20250" y="9732"/>
                      <a:pt x="17832" y="12150"/>
                      <a:pt x="14850" y="12150"/>
                    </a:cubicBezTo>
                    <a:moveTo>
                      <a:pt x="14850" y="0"/>
                    </a:moveTo>
                    <a:cubicBezTo>
                      <a:pt x="11123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0"/>
                    </a:lnTo>
                    <a:cubicBezTo>
                      <a:pt x="146" y="17637"/>
                      <a:pt x="0" y="17863"/>
                      <a:pt x="0" y="18225"/>
                    </a:cubicBezTo>
                    <a:lnTo>
                      <a:pt x="0" y="20249"/>
                    </a:lnTo>
                    <a:cubicBezTo>
                      <a:pt x="0" y="20972"/>
                      <a:pt x="626" y="21599"/>
                      <a:pt x="1349" y="21599"/>
                    </a:cubicBezTo>
                    <a:lnTo>
                      <a:pt x="3374" y="21599"/>
                    </a:lnTo>
                    <a:cubicBezTo>
                      <a:pt x="3736" y="21599"/>
                      <a:pt x="3965" y="21455"/>
                      <a:pt x="4202" y="21219"/>
                    </a:cubicBezTo>
                    <a:lnTo>
                      <a:pt x="5170" y="20249"/>
                    </a:lnTo>
                    <a:lnTo>
                      <a:pt x="6751" y="20249"/>
                    </a:lnTo>
                    <a:cubicBezTo>
                      <a:pt x="7496" y="20249"/>
                      <a:pt x="8101" y="19645"/>
                      <a:pt x="8101" y="18900"/>
                    </a:cubicBezTo>
                    <a:lnTo>
                      <a:pt x="8101" y="17549"/>
                    </a:lnTo>
                    <a:lnTo>
                      <a:pt x="9451" y="17549"/>
                    </a:lnTo>
                    <a:cubicBezTo>
                      <a:pt x="10196" y="17549"/>
                      <a:pt x="10801" y="16945"/>
                      <a:pt x="10801" y="16200"/>
                    </a:cubicBezTo>
                    <a:lnTo>
                      <a:pt x="10801" y="14617"/>
                    </a:lnTo>
                    <a:lnTo>
                      <a:pt x="12400" y="13018"/>
                    </a:lnTo>
                    <a:cubicBezTo>
                      <a:pt x="13162" y="13317"/>
                      <a:pt x="13982" y="13500"/>
                      <a:pt x="14850" y="13500"/>
                    </a:cubicBezTo>
                    <a:cubicBezTo>
                      <a:pt x="18577" y="13500"/>
                      <a:pt x="21599" y="10477"/>
                      <a:pt x="21599" y="6750"/>
                    </a:cubicBezTo>
                    <a:cubicBezTo>
                      <a:pt x="21599" y="3022"/>
                      <a:pt x="18577" y="0"/>
                      <a:pt x="148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8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453" name="AutoShape 129"/>
              <p:cNvSpPr/>
              <p:nvPr/>
            </p:nvSpPr>
            <p:spPr bwMode="auto">
              <a:xfrm>
                <a:off x="2871788" y="2640013"/>
                <a:ext cx="115888" cy="115888"/>
              </a:xfrm>
              <a:custGeom>
                <a:avLst/>
                <a:gdLst>
                  <a:gd name="T0" fmla="*/ 10800 w 21600"/>
                  <a:gd name="T1" fmla="+- 0 10800 134"/>
                  <a:gd name="T2" fmla="*/ 10800 h 21333"/>
                  <a:gd name="T3" fmla="*/ 10800 w 21600"/>
                  <a:gd name="T4" fmla="+- 0 10800 134"/>
                  <a:gd name="T5" fmla="*/ 10800 h 21333"/>
                  <a:gd name="T6" fmla="*/ 10800 w 21600"/>
                  <a:gd name="T7" fmla="+- 0 10800 134"/>
                  <a:gd name="T8" fmla="*/ 10800 h 21333"/>
                  <a:gd name="T9" fmla="*/ 10800 w 21600"/>
                  <a:gd name="T10" fmla="+- 0 10800 134"/>
                  <a:gd name="T11" fmla="*/ 10800 h 2133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</a:cxnLst>
                <a:rect l="0" t="0" r="r" b="b"/>
                <a:pathLst>
                  <a:path w="21600" h="21333">
                    <a:moveTo>
                      <a:pt x="13008" y="18684"/>
                    </a:moveTo>
                    <a:cubicBezTo>
                      <a:pt x="9017" y="15850"/>
                      <a:pt x="5542" y="12415"/>
                      <a:pt x="2694" y="8570"/>
                    </a:cubicBezTo>
                    <a:cubicBezTo>
                      <a:pt x="3736" y="5628"/>
                      <a:pt x="5693" y="3697"/>
                      <a:pt x="8585" y="2647"/>
                    </a:cubicBezTo>
                    <a:cubicBezTo>
                      <a:pt x="12578" y="5489"/>
                      <a:pt x="16048" y="8911"/>
                      <a:pt x="18889" y="12809"/>
                    </a:cubicBezTo>
                    <a:cubicBezTo>
                      <a:pt x="17836" y="15730"/>
                      <a:pt x="15883" y="17647"/>
                      <a:pt x="13008" y="18684"/>
                    </a:cubicBezTo>
                    <a:moveTo>
                      <a:pt x="21110" y="11295"/>
                    </a:moveTo>
                    <a:cubicBezTo>
                      <a:pt x="18081" y="7130"/>
                      <a:pt x="14396" y="3496"/>
                      <a:pt x="10161" y="484"/>
                    </a:cubicBezTo>
                    <a:cubicBezTo>
                      <a:pt x="9468" y="-8"/>
                      <a:pt x="8579" y="-134"/>
                      <a:pt x="7778" y="145"/>
                    </a:cubicBezTo>
                    <a:cubicBezTo>
                      <a:pt x="4027" y="1450"/>
                      <a:pt x="1463" y="3983"/>
                      <a:pt x="145" y="7687"/>
                    </a:cubicBezTo>
                    <a:cubicBezTo>
                      <a:pt x="46" y="7962"/>
                      <a:pt x="0" y="8252"/>
                      <a:pt x="0" y="8537"/>
                    </a:cubicBezTo>
                    <a:cubicBezTo>
                      <a:pt x="0" y="9071"/>
                      <a:pt x="167" y="9596"/>
                      <a:pt x="487" y="10041"/>
                    </a:cubicBezTo>
                    <a:cubicBezTo>
                      <a:pt x="3525" y="14213"/>
                      <a:pt x="7211" y="17850"/>
                      <a:pt x="11431" y="20850"/>
                    </a:cubicBezTo>
                    <a:cubicBezTo>
                      <a:pt x="12122" y="21338"/>
                      <a:pt x="13010" y="21466"/>
                      <a:pt x="13812" y="21188"/>
                    </a:cubicBezTo>
                    <a:cubicBezTo>
                      <a:pt x="17563" y="19893"/>
                      <a:pt x="20133" y="17356"/>
                      <a:pt x="21451" y="13647"/>
                    </a:cubicBezTo>
                    <a:cubicBezTo>
                      <a:pt x="21551" y="13372"/>
                      <a:pt x="21600" y="13081"/>
                      <a:pt x="21600" y="12796"/>
                    </a:cubicBezTo>
                    <a:cubicBezTo>
                      <a:pt x="21600" y="12265"/>
                      <a:pt x="21429" y="11740"/>
                      <a:pt x="21110" y="1129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3890" tIns="23890" rIns="23890" bIns="23890" anchor="ctr"/>
              <a:lstStyle/>
              <a:p>
                <a:pPr algn="ctr" defTabSz="28638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8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454" name="组合 453"/>
          <p:cNvGrpSpPr/>
          <p:nvPr/>
        </p:nvGrpSpPr>
        <p:grpSpPr>
          <a:xfrm>
            <a:off x="1507048" y="5368011"/>
            <a:ext cx="1105795" cy="1106194"/>
            <a:chOff x="828477" y="3938792"/>
            <a:chExt cx="1079398" cy="1079788"/>
          </a:xfrm>
        </p:grpSpPr>
        <p:sp>
          <p:nvSpPr>
            <p:cNvPr id="455" name="Rounded Rectangle 6"/>
            <p:cNvSpPr/>
            <p:nvPr/>
          </p:nvSpPr>
          <p:spPr>
            <a:xfrm>
              <a:off x="828477" y="3938792"/>
              <a:ext cx="1079398" cy="1079788"/>
            </a:xfrm>
            <a:prstGeom prst="round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028" tIns="45514" rIns="91028" bIns="45514" anchor="ctr"/>
            <a:lstStyle/>
            <a:p>
              <a:pPr algn="ctr" defTabSz="1212215"/>
              <a:endParaRPr lang="en-GB" sz="2385">
                <a:solidFill>
                  <a:srgbClr val="FFFFFF"/>
                </a:solidFill>
              </a:endParaRPr>
            </a:p>
          </p:txBody>
        </p:sp>
        <p:sp>
          <p:nvSpPr>
            <p:cNvPr id="456" name="Rounded Rectangle 6"/>
            <p:cNvSpPr/>
            <p:nvPr/>
          </p:nvSpPr>
          <p:spPr>
            <a:xfrm>
              <a:off x="911433" y="4021045"/>
              <a:ext cx="914281" cy="914612"/>
            </a:xfrm>
            <a:prstGeom prst="roundRect">
              <a:avLst/>
            </a:prstGeom>
            <a:solidFill>
              <a:srgbClr val="029BAB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2215"/>
              <a:endParaRPr lang="en-GB" sz="3135">
                <a:solidFill>
                  <a:srgbClr val="FFFFFF"/>
                </a:solidFill>
                <a:ea typeface="方正超粗黑简体" panose="03000509000000000000" pitchFamily="65" charset="-122"/>
              </a:endParaRPr>
            </a:p>
          </p:txBody>
        </p:sp>
        <p:grpSp>
          <p:nvGrpSpPr>
            <p:cNvPr id="457" name="Group 86"/>
            <p:cNvGrpSpPr/>
            <p:nvPr/>
          </p:nvGrpSpPr>
          <p:grpSpPr>
            <a:xfrm>
              <a:off x="1143574" y="4246125"/>
              <a:ext cx="464284" cy="464452"/>
              <a:chOff x="4439444" y="1652588"/>
              <a:chExt cx="464344" cy="464344"/>
            </a:xfrm>
            <a:solidFill>
              <a:schemeClr val="bg2"/>
            </a:solidFill>
          </p:grpSpPr>
          <p:sp>
            <p:nvSpPr>
              <p:cNvPr id="458" name="AutoShape 136"/>
              <p:cNvSpPr/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solidFill>
                <a:schemeClr val="bg1"/>
              </a:solidFill>
              <a:ln w="158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028" tIns="45514" rIns="91028" bIns="45514" numCol="1" spcCol="0" rtlCol="0" fromWordArt="0" anchor="ctr" anchorCtr="0" forceAA="0" compatLnSpc="1">
                <a:noAutofit/>
              </a:bodyPr>
              <a:lstStyle/>
              <a:p>
                <a:pPr algn="ctr" defTabSz="12122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FFFFFF"/>
                  </a:solidFill>
                  <a:sym typeface="Gill Sans" charset="0"/>
                </a:endParaRPr>
              </a:p>
            </p:txBody>
          </p:sp>
          <p:sp>
            <p:nvSpPr>
              <p:cNvPr id="459" name="AutoShape 137"/>
              <p:cNvSpPr/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028" tIns="45514" rIns="91028" bIns="45514" numCol="1" spcCol="0" rtlCol="0" fromWordArt="0" anchor="ctr" anchorCtr="0" forceAA="0" compatLnSpc="1">
                <a:noAutofit/>
              </a:bodyPr>
              <a:lstStyle/>
              <a:p>
                <a:pPr algn="ctr" defTabSz="12122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FFFFFF"/>
                  </a:solidFill>
                  <a:sym typeface="Gill Sans" charset="0"/>
                </a:endParaRPr>
              </a:p>
            </p:txBody>
          </p:sp>
          <p:sp>
            <p:nvSpPr>
              <p:cNvPr id="460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solidFill>
                <a:schemeClr val="bg1"/>
              </a:solidFill>
              <a:ln w="158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028" tIns="45514" rIns="91028" bIns="45514" numCol="1" spcCol="0" rtlCol="0" fromWordArt="0" anchor="ctr" anchorCtr="0" forceAA="0" compatLnSpc="1">
                <a:noAutofit/>
              </a:bodyPr>
              <a:lstStyle/>
              <a:p>
                <a:pPr algn="ctr" defTabSz="121221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385">
                  <a:solidFill>
                    <a:srgbClr val="FFFFFF"/>
                  </a:solidFill>
                  <a:sym typeface="Gill Sans" charset="0"/>
                </a:endParaRPr>
              </a:p>
            </p:txBody>
          </p:sp>
        </p:grpSp>
      </p:grpSp>
      <p:sp>
        <p:nvSpPr>
          <p:cNvPr id="461" name="文本框 460"/>
          <p:cNvSpPr txBox="1"/>
          <p:nvPr/>
        </p:nvSpPr>
        <p:spPr>
          <a:xfrm>
            <a:off x="3085038" y="1914185"/>
            <a:ext cx="2698175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buClr>
                <a:srgbClr val="323369"/>
              </a:buClr>
            </a:pPr>
            <a:r>
              <a:rPr lang="zh-CN" altLang="en-US" sz="2400" dirty="0">
                <a:solidFill>
                  <a:srgbClr val="029BAB"/>
                </a:solidFill>
                <a:sym typeface="+mn-lt"/>
              </a:rPr>
              <a:t>人力资源管理意识</a:t>
            </a:r>
          </a:p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2" name="文本框 461"/>
          <p:cNvSpPr txBox="1"/>
          <p:nvPr/>
        </p:nvSpPr>
        <p:spPr>
          <a:xfrm>
            <a:off x="3110291" y="3657843"/>
            <a:ext cx="2698175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buClr>
                <a:srgbClr val="01B1C3"/>
              </a:buClr>
            </a:pPr>
            <a:r>
              <a:rPr lang="zh-CN" altLang="en-US" sz="2400" dirty="0" smtClean="0">
                <a:solidFill>
                  <a:prstClr val="white">
                    <a:lumMod val="50000"/>
                  </a:prstClr>
                </a:solidFill>
                <a:sym typeface="+mn-lt"/>
              </a:rPr>
              <a:t>  持之以恒</a:t>
            </a:r>
            <a:r>
              <a:rPr lang="zh-CN" altLang="en-US" sz="2400" dirty="0">
                <a:solidFill>
                  <a:prstClr val="white">
                    <a:lumMod val="50000"/>
                  </a:prstClr>
                </a:solidFill>
                <a:sym typeface="+mn-lt"/>
              </a:rPr>
              <a:t>的毅力</a:t>
            </a:r>
          </a:p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3" name="文本框 462"/>
          <p:cNvSpPr txBox="1"/>
          <p:nvPr/>
        </p:nvSpPr>
        <p:spPr>
          <a:xfrm>
            <a:off x="8682317" y="1914185"/>
            <a:ext cx="2698175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buClr>
                <a:srgbClr val="01B1C3"/>
              </a:buClr>
            </a:pPr>
            <a:r>
              <a:rPr lang="zh-CN" altLang="en-US" sz="2400" dirty="0">
                <a:solidFill>
                  <a:prstClr val="white">
                    <a:lumMod val="50000"/>
                  </a:prstClr>
                </a:solidFill>
                <a:sym typeface="+mn-lt"/>
              </a:rPr>
              <a:t>良好的心态</a:t>
            </a:r>
          </a:p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4" name="文本框 463"/>
          <p:cNvSpPr txBox="1"/>
          <p:nvPr/>
        </p:nvSpPr>
        <p:spPr>
          <a:xfrm>
            <a:off x="8682316" y="5452275"/>
            <a:ext cx="2698175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buClr>
                <a:srgbClr val="01B1C3"/>
              </a:buClr>
            </a:pPr>
            <a:r>
              <a:rPr lang="zh-CN" altLang="en-US" sz="2400" dirty="0">
                <a:solidFill>
                  <a:prstClr val="white">
                    <a:lumMod val="50000"/>
                  </a:prstClr>
                </a:solidFill>
                <a:sym typeface="+mn-lt"/>
              </a:rPr>
              <a:t>专业的知识技能</a:t>
            </a:r>
          </a:p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5" name="文本框 464"/>
          <p:cNvSpPr txBox="1"/>
          <p:nvPr/>
        </p:nvSpPr>
        <p:spPr>
          <a:xfrm>
            <a:off x="8682316" y="3683230"/>
            <a:ext cx="2698175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buClr>
                <a:srgbClr val="323369"/>
              </a:buClr>
            </a:pPr>
            <a:r>
              <a:rPr lang="zh-CN" altLang="en-US" sz="2400" dirty="0">
                <a:solidFill>
                  <a:srgbClr val="029BAB"/>
                </a:solidFill>
                <a:sym typeface="+mn-lt"/>
              </a:rPr>
              <a:t>全面的知识结构</a:t>
            </a:r>
          </a:p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" name="文本框 465"/>
          <p:cNvSpPr txBox="1"/>
          <p:nvPr/>
        </p:nvSpPr>
        <p:spPr>
          <a:xfrm>
            <a:off x="3110290" y="5452275"/>
            <a:ext cx="2954655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buClr>
                <a:srgbClr val="323369"/>
              </a:buClr>
            </a:pPr>
            <a:r>
              <a:rPr lang="zh-CN" altLang="en-US" sz="2400" dirty="0">
                <a:solidFill>
                  <a:srgbClr val="029BAB"/>
                </a:solidFill>
                <a:sym typeface="+mn-lt"/>
              </a:rPr>
              <a:t>良好的人文素质修养</a:t>
            </a:r>
          </a:p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" grpId="0"/>
      <p:bldP spid="462" grpId="0"/>
      <p:bldP spid="463" grpId="0"/>
      <p:bldP spid="464" grpId="0"/>
      <p:bldP spid="465" grpId="0"/>
      <p:bldP spid="4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稳重大气蓝灰立体岗位竞聘求职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BingLLB#"/>
  <p:tag name="MH_LAYOUT" val="SubTitle"/>
  <p:tag name="MH" val="20160219113219"/>
  <p:tag name="MH_LIBRARY" val="GRAPHI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19113219"/>
  <p:tag name="MH_LIBRARY" val="GRAPHIC"/>
  <p:tag name="MH_TYPE" val="PageTitle"/>
  <p:tag name="MH_ORDER" val="Page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TuWHP#"/>
  <p:tag name="MH_LAYOUT" val="SubTitleText"/>
  <p:tag name="MH" val="20160218231905"/>
  <p:tag name="MH_LIBRARY" val="GRAPHI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LiuChBZh#"/>
  <p:tag name="MH_LAYOUT" val="SubTitleText"/>
  <p:tag name="MH" val="20160202215101"/>
  <p:tag name="MH_LIBRARY" val="GRAPHI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PageTitle"/>
  <p:tag name="MH_ORDER" val="Page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YinZJG#"/>
  <p:tag name="MH_LAYOUT" val="TitleSubTitle"/>
  <p:tag name="MH" val="20160203101803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PageTitle"/>
  <p:tag name="MH_ORDER" val="Page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BingLLB#"/>
  <p:tag name="MH_LAYOUT" val="SubTitle"/>
  <p:tag name="MH" val="20160219102052"/>
  <p:tag name="MH_LIBRARY" val="GRAPHI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19102052"/>
  <p:tag name="MH_LIBRARY" val="GRAPHIC"/>
  <p:tag name="MH_TYPE" val="PageTitle"/>
  <p:tag name="MH_ORDER" val="Page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0202204654"/>
  <p:tag name="MH_LIBRARY" val="GRAPHI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04654"/>
  <p:tag name="MH_LIBRARY" val="GRAPHIC"/>
  <p:tag name="MH_TYPE" val="SubTitl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Desc"/>
  <p:tag name="MH" val="20160219094023"/>
  <p:tag name="MH_LIBRARY" val="GRAPHI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19094023"/>
  <p:tag name="MH_LIBRARY" val="GRAPHIC"/>
  <p:tag name="MH_TYPE" val="PageTitle"/>
  <p:tag name="MH_ORDER" val="PageTitl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自定义 4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C00000"/>
      </a:accent1>
      <a:accent2>
        <a:srgbClr val="000000"/>
      </a:accent2>
      <a:accent3>
        <a:srgbClr val="FF0000"/>
      </a:accent3>
      <a:accent4>
        <a:srgbClr val="595959"/>
      </a:accent4>
      <a:accent5>
        <a:srgbClr val="800080"/>
      </a:accent5>
      <a:accent6>
        <a:srgbClr val="00B050"/>
      </a:accent6>
      <a:hlink>
        <a:srgbClr val="0000FF"/>
      </a:hlink>
      <a:folHlink>
        <a:srgbClr val="800080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1350</Words>
  <Application>Microsoft Office PowerPoint</Application>
  <PresentationFormat>宽屏</PresentationFormat>
  <Paragraphs>280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45" baseType="lpstr">
      <vt:lpstr>Gill Sans</vt:lpstr>
      <vt:lpstr>Kartika</vt:lpstr>
      <vt:lpstr>LiHei Pro</vt:lpstr>
      <vt:lpstr>方正超粗黑简体</vt:lpstr>
      <vt:lpstr>方正兰亭超细黑简体</vt:lpstr>
      <vt:lpstr>方正兰亭粗黑_GBK</vt:lpstr>
      <vt:lpstr>方正姚体</vt:lpstr>
      <vt:lpstr>汉仪菱心体简</vt:lpstr>
      <vt:lpstr>宋体</vt:lpstr>
      <vt:lpstr>微软雅黑</vt:lpstr>
      <vt:lpstr>Agency FB</vt:lpstr>
      <vt:lpstr>Arial</vt:lpstr>
      <vt:lpstr>Arial Black</vt:lpstr>
      <vt:lpstr>Calibri</vt:lpstr>
      <vt:lpstr>Calibri Light</vt:lpstr>
      <vt:lpstr>Haettenschweiler</vt:lpstr>
      <vt:lpstr>Impact</vt:lpstr>
      <vt:lpstr>Segoe UI</vt:lpstr>
      <vt:lpstr>Wingdings</vt:lpstr>
      <vt:lpstr>www.2ppt.com</vt:lpstr>
      <vt:lpstr>Office 主题​​</vt:lpstr>
      <vt:lpstr>PowerPoint 演示文稿</vt:lpstr>
      <vt:lpstr>PowerPoint 演示文稿</vt:lpstr>
      <vt:lpstr>PowerPoint 演示文稿</vt:lpstr>
      <vt:lpstr>基本信息 | Information</vt:lpstr>
      <vt:lpstr>个人履历 | Resume</vt:lpstr>
      <vt:lpstr>荣誉奖项 | Honor Award</vt:lpstr>
      <vt:lpstr>语言能力 | Language</vt:lpstr>
      <vt:lpstr>PowerPoint 演示文稿</vt:lpstr>
      <vt:lpstr>知识技能 | Knowledge</vt:lpstr>
      <vt:lpstr>解决问题能力 | Solve The Problem</vt:lpstr>
      <vt:lpstr>解决问题能力 | Solve The Problem</vt:lpstr>
      <vt:lpstr>岗位职责 | Responsibilities</vt:lpstr>
      <vt:lpstr>PowerPoint 演示文稿</vt:lpstr>
      <vt:lpstr>核心竞争力 | Core Competence</vt:lpstr>
      <vt:lpstr>核心竞争力 | Core Competence</vt:lpstr>
      <vt:lpstr>专业技能 | Professional Skills</vt:lpstr>
      <vt:lpstr>创新力 | Innovation Skills</vt:lpstr>
      <vt:lpstr>协调技能 | Coordination Skills</vt:lpstr>
      <vt:lpstr>团队合作 | Teamwork</vt:lpstr>
      <vt:lpstr>执行力 | Executive Force</vt:lpstr>
      <vt:lpstr>PowerPoint 演示文稿</vt:lpstr>
      <vt:lpstr>目标规划 | Programming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2021-05-19T01:03:14Z</dcterms:created>
  <dcterms:modified xsi:type="dcterms:W3CDTF">2023-01-10T07:18:21Z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AD6573D52674404F883D46F00A78F92F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