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23"/>
  </p:notesMasterIdLst>
  <p:handoutMasterIdLst>
    <p:handoutMasterId r:id="rId24"/>
  </p:handoutMasterIdLst>
  <p:sldIdLst>
    <p:sldId id="266" r:id="rId3"/>
    <p:sldId id="265" r:id="rId4"/>
    <p:sldId id="271" r:id="rId5"/>
    <p:sldId id="277" r:id="rId6"/>
    <p:sldId id="272" r:id="rId7"/>
    <p:sldId id="273" r:id="rId8"/>
    <p:sldId id="258" r:id="rId9"/>
    <p:sldId id="259" r:id="rId10"/>
    <p:sldId id="278" r:id="rId11"/>
    <p:sldId id="256" r:id="rId12"/>
    <p:sldId id="257" r:id="rId13"/>
    <p:sldId id="268" r:id="rId14"/>
    <p:sldId id="260" r:id="rId15"/>
    <p:sldId id="280" r:id="rId16"/>
    <p:sldId id="270" r:id="rId17"/>
    <p:sldId id="269" r:id="rId18"/>
    <p:sldId id="263" r:id="rId19"/>
    <p:sldId id="261" r:id="rId20"/>
    <p:sldId id="262" r:id="rId21"/>
    <p:sldId id="276" r:id="rId2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5A"/>
    <a:srgbClr val="DDF1E6"/>
    <a:srgbClr val="6AB840"/>
    <a:srgbClr val="00A2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4620" autoAdjust="0"/>
  </p:normalViewPr>
  <p:slideViewPr>
    <p:cSldViewPr snapToGrid="0">
      <p:cViewPr>
        <p:scale>
          <a:sx n="50" d="100"/>
          <a:sy n="50" d="100"/>
        </p:scale>
        <p:origin x="-2796" y="-13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5D66F-D2AF-4F89-BB32-56AD9B110E3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32BFC-1B0A-40BB-A068-5BC6DB1D8DB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5D66F-D2AF-4F89-BB32-56AD9B110E3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32BFC-1B0A-40BB-A068-5BC6DB1D8DB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5D66F-D2AF-4F89-BB32-56AD9B110E3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32BFC-1B0A-40BB-A068-5BC6DB1D8DB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5D66F-D2AF-4F89-BB32-56AD9B110E3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32BFC-1B0A-40BB-A068-5BC6DB1D8DB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5D66F-D2AF-4F89-BB32-56AD9B110E3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32BFC-1B0A-40BB-A068-5BC6DB1D8DB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5D66F-D2AF-4F89-BB32-56AD9B110E3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32BFC-1B0A-40BB-A068-5BC6DB1D8DB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5D66F-D2AF-4F89-BB32-56AD9B110E3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32BFC-1B0A-40BB-A068-5BC6DB1D8DB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5D66F-D2AF-4F89-BB32-56AD9B110E3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32BFC-1B0A-40BB-A068-5BC6DB1D8DB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5D66F-D2AF-4F89-BB32-56AD9B110E3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32BFC-1B0A-40BB-A068-5BC6DB1D8DB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2460154" y="6739570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 www.2ppt.com/jieri/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5D66F-D2AF-4F89-BB32-56AD9B110E3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32BFC-1B0A-40BB-A068-5BC6DB1D8DB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5D66F-D2AF-4F89-BB32-56AD9B110E3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32BFC-1B0A-40BB-A068-5BC6DB1D8DB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5D66F-D2AF-4F89-BB32-56AD9B110E3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32BFC-1B0A-40BB-A068-5BC6DB1D8DB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15D66F-D2AF-4F89-BB32-56AD9B110E3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132BFC-1B0A-40BB-A068-5BC6DB1D8DB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1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14.png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696486" y="3536765"/>
            <a:ext cx="4232483" cy="332123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 flipH="1">
            <a:off x="0" y="0"/>
            <a:ext cx="2113123" cy="3126658"/>
          </a:xfrm>
          <a:prstGeom prst="rect">
            <a:avLst/>
          </a:prstGeom>
          <a:effectLst/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10078877" y="0"/>
            <a:ext cx="2113123" cy="3126658"/>
          </a:xfrm>
          <a:prstGeom prst="rect">
            <a:avLst/>
          </a:prstGeom>
          <a:effectLst/>
        </p:spPr>
      </p:pic>
      <p:sp>
        <p:nvSpPr>
          <p:cNvPr id="9" name="矩形 8"/>
          <p:cNvSpPr/>
          <p:nvPr/>
        </p:nvSpPr>
        <p:spPr>
          <a:xfrm>
            <a:off x="6365178" y="2037712"/>
            <a:ext cx="1034257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6600" b="1" dirty="0">
                <a:solidFill>
                  <a:schemeClr val="accent6">
                    <a:lumMod val="75000"/>
                  </a:schemeClr>
                </a:solidFill>
                <a:cs typeface="+mn-ea"/>
                <a:sym typeface="+mn-lt"/>
              </a:rPr>
              <a:t>主</a:t>
            </a:r>
            <a:endParaRPr lang="zh-CN" altLang="en-US" b="1" dirty="0">
              <a:solidFill>
                <a:schemeClr val="accent6">
                  <a:lumMod val="7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2306101" y="1160887"/>
            <a:ext cx="4205594" cy="2398628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7345573" y="2379251"/>
            <a:ext cx="1034257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6600" b="1" dirty="0">
                <a:solidFill>
                  <a:schemeClr val="accent6">
                    <a:lumMod val="75000"/>
                  </a:schemeClr>
                </a:solidFill>
                <a:cs typeface="+mn-ea"/>
                <a:sym typeface="+mn-lt"/>
              </a:rPr>
              <a:t>题</a:t>
            </a:r>
            <a:endParaRPr lang="zh-CN" altLang="en-US" b="1" dirty="0">
              <a:solidFill>
                <a:schemeClr val="accent6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8306668" y="2055932"/>
            <a:ext cx="177644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5400" b="1" dirty="0">
                <a:solidFill>
                  <a:schemeClr val="accent6">
                    <a:lumMod val="75000"/>
                  </a:schemeClr>
                </a:solidFill>
                <a:cs typeface="+mn-ea"/>
                <a:sym typeface="+mn-lt"/>
              </a:rPr>
              <a:t>模 板</a:t>
            </a:r>
            <a:endParaRPr lang="zh-CN" altLang="en-US" sz="1400" b="1" dirty="0">
              <a:solidFill>
                <a:schemeClr val="accent6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4" name="圆角矩形 47"/>
          <p:cNvSpPr/>
          <p:nvPr/>
        </p:nvSpPr>
        <p:spPr>
          <a:xfrm>
            <a:off x="6989180" y="5692589"/>
            <a:ext cx="2333625" cy="645993"/>
          </a:xfrm>
          <a:prstGeom prst="roundRect">
            <a:avLst>
              <a:gd name="adj" fmla="val 50000"/>
            </a:avLst>
          </a:prstGeom>
          <a:blipFill>
            <a:blip r:embed="rId6" cstate="screen"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>
              <a:defRPr/>
            </a:pPr>
            <a:endParaRPr lang="zh-CN" altLang="en-US" kern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5" name="圆角矩形 47"/>
          <p:cNvSpPr/>
          <p:nvPr/>
        </p:nvSpPr>
        <p:spPr>
          <a:xfrm>
            <a:off x="7102809" y="5777471"/>
            <a:ext cx="2106365" cy="476227"/>
          </a:xfrm>
          <a:prstGeom prst="roundRect">
            <a:avLst>
              <a:gd name="adj" fmla="val 50000"/>
            </a:avLst>
          </a:prstGeom>
          <a:solidFill>
            <a:srgbClr val="00995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kern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7103110" y="5795010"/>
            <a:ext cx="21062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 smtClean="0">
                <a:solidFill>
                  <a:prstClr val="white"/>
                </a:solidFill>
                <a:cs typeface="+mn-ea"/>
                <a:sym typeface="+mn-lt"/>
              </a:rPr>
              <a:t>20XX.3</a:t>
            </a:r>
            <a:endParaRPr sz="2400" b="1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7" name="圆角矩形 47"/>
          <p:cNvSpPr/>
          <p:nvPr/>
        </p:nvSpPr>
        <p:spPr>
          <a:xfrm>
            <a:off x="2719522" y="5750643"/>
            <a:ext cx="2333625" cy="645993"/>
          </a:xfrm>
          <a:prstGeom prst="roundRect">
            <a:avLst>
              <a:gd name="adj" fmla="val 50000"/>
            </a:avLst>
          </a:prstGeom>
          <a:blipFill>
            <a:blip r:embed="rId6" cstate="screen"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>
              <a:defRPr/>
            </a:pPr>
            <a:endParaRPr lang="zh-CN" altLang="en-US" kern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8" name="圆角矩形 47"/>
          <p:cNvSpPr/>
          <p:nvPr/>
        </p:nvSpPr>
        <p:spPr>
          <a:xfrm>
            <a:off x="2833151" y="5835525"/>
            <a:ext cx="2106365" cy="476227"/>
          </a:xfrm>
          <a:prstGeom prst="roundRect">
            <a:avLst>
              <a:gd name="adj" fmla="val 50000"/>
            </a:avLst>
          </a:prstGeom>
          <a:solidFill>
            <a:srgbClr val="00995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kern="0">
              <a:solidFill>
                <a:prstClr val="white"/>
              </a:solidFill>
              <a:cs typeface="+mn-ea"/>
              <a:sym typeface="+mn-lt"/>
            </a:endParaRPr>
          </a:p>
        </p:txBody>
      </p:sp>
      <p:pic>
        <p:nvPicPr>
          <p:cNvPr id="40" name="图片 39"/>
          <p:cNvPicPr>
            <a:picLocks noChangeAspect="1"/>
          </p:cNvPicPr>
          <p:nvPr/>
        </p:nvPicPr>
        <p:blipFill rotWithShape="1">
          <a:blip r:embed="rId7" cstate="screen"/>
          <a:srcRect/>
          <a:stretch>
            <a:fillRect/>
          </a:stretch>
        </p:blipFill>
        <p:spPr>
          <a:xfrm>
            <a:off x="4025898" y="150783"/>
            <a:ext cx="1521368" cy="2247517"/>
          </a:xfrm>
          <a:prstGeom prst="rect">
            <a:avLst/>
          </a:prstGeom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816077" y="1700846"/>
            <a:ext cx="1317523" cy="961107"/>
            <a:chOff x="816077" y="1509244"/>
            <a:chExt cx="1317523" cy="961107"/>
          </a:xfrm>
        </p:grpSpPr>
        <p:sp>
          <p:nvSpPr>
            <p:cNvPr id="11" name="矩形: 圆角 10"/>
            <p:cNvSpPr/>
            <p:nvPr/>
          </p:nvSpPr>
          <p:spPr>
            <a:xfrm>
              <a:off x="816077" y="1509244"/>
              <a:ext cx="1317523" cy="899658"/>
            </a:xfrm>
            <a:prstGeom prst="roundRect">
              <a:avLst>
                <a:gd name="adj" fmla="val 17167"/>
              </a:avLst>
            </a:prstGeom>
            <a:blipFill>
              <a:blip r:embed="rId3" cstate="screen"/>
              <a:stretch>
                <a:fillRect/>
              </a:stretch>
            </a:blipFill>
            <a:ln>
              <a:noFill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966015" y="1509244"/>
              <a:ext cx="961107" cy="961107"/>
            </a:xfrm>
            <a:prstGeom prst="rect">
              <a:avLst/>
            </a:prstGeom>
          </p:spPr>
        </p:pic>
      </p:grpSp>
      <p:sp>
        <p:nvSpPr>
          <p:cNvPr id="14" name="矩形: 圆角 13"/>
          <p:cNvSpPr/>
          <p:nvPr/>
        </p:nvSpPr>
        <p:spPr>
          <a:xfrm>
            <a:off x="1209368" y="1482078"/>
            <a:ext cx="570270" cy="369332"/>
          </a:xfrm>
          <a:prstGeom prst="roundRect">
            <a:avLst>
              <a:gd name="adj" fmla="val 37255"/>
            </a:avLst>
          </a:prstGeom>
          <a:solidFill>
            <a:srgbClr val="00995A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PA_文本框 12"/>
          <p:cNvSpPr txBox="1"/>
          <p:nvPr>
            <p:custDataLst>
              <p:tags r:id="rId1"/>
            </p:custDataLst>
          </p:nvPr>
        </p:nvSpPr>
        <p:spPr>
          <a:xfrm>
            <a:off x="1189703" y="1470991"/>
            <a:ext cx="570270" cy="369332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zh-CN" b="1" i="1" dirty="0">
                <a:solidFill>
                  <a:schemeClr val="bg1"/>
                </a:solidFill>
                <a:cs typeface="+mn-ea"/>
                <a:sym typeface="+mn-lt"/>
              </a:rPr>
              <a:t>01</a:t>
            </a:r>
            <a:endParaRPr lang="zh-CN" altLang="en-US" b="1" i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816077" y="3498922"/>
            <a:ext cx="1317523" cy="961107"/>
            <a:chOff x="816077" y="1509244"/>
            <a:chExt cx="1317523" cy="961107"/>
          </a:xfrm>
        </p:grpSpPr>
        <p:sp>
          <p:nvSpPr>
            <p:cNvPr id="16" name="矩形: 圆角 15"/>
            <p:cNvSpPr/>
            <p:nvPr/>
          </p:nvSpPr>
          <p:spPr>
            <a:xfrm>
              <a:off x="816077" y="1509244"/>
              <a:ext cx="1317523" cy="899658"/>
            </a:xfrm>
            <a:prstGeom prst="roundRect">
              <a:avLst>
                <a:gd name="adj" fmla="val 17167"/>
              </a:avLst>
            </a:prstGeom>
            <a:blipFill>
              <a:blip r:embed="rId3" cstate="screen"/>
              <a:stretch>
                <a:fillRect/>
              </a:stretch>
            </a:blipFill>
            <a:ln>
              <a:noFill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966015" y="1509244"/>
              <a:ext cx="961107" cy="961107"/>
            </a:xfrm>
            <a:prstGeom prst="rect">
              <a:avLst/>
            </a:prstGeom>
          </p:spPr>
        </p:pic>
      </p:grpSp>
      <p:sp>
        <p:nvSpPr>
          <p:cNvPr id="18" name="矩形: 圆角 17"/>
          <p:cNvSpPr/>
          <p:nvPr/>
        </p:nvSpPr>
        <p:spPr>
          <a:xfrm>
            <a:off x="1209368" y="3280154"/>
            <a:ext cx="570270" cy="369332"/>
          </a:xfrm>
          <a:prstGeom prst="roundRect">
            <a:avLst>
              <a:gd name="adj" fmla="val 37255"/>
            </a:avLst>
          </a:prstGeom>
          <a:solidFill>
            <a:srgbClr val="00995A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189703" y="3287830"/>
            <a:ext cx="570270" cy="369332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zh-CN" b="1" i="1" dirty="0">
                <a:solidFill>
                  <a:schemeClr val="bg1"/>
                </a:solidFill>
                <a:cs typeface="+mn-ea"/>
                <a:sym typeface="+mn-lt"/>
              </a:rPr>
              <a:t>02</a:t>
            </a:r>
            <a:endParaRPr lang="zh-CN" altLang="en-US" b="1" i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816077" y="5270572"/>
            <a:ext cx="1317523" cy="961107"/>
            <a:chOff x="816077" y="1509244"/>
            <a:chExt cx="1317523" cy="961107"/>
          </a:xfrm>
        </p:grpSpPr>
        <p:sp>
          <p:nvSpPr>
            <p:cNvPr id="21" name="矩形: 圆角 20"/>
            <p:cNvSpPr/>
            <p:nvPr/>
          </p:nvSpPr>
          <p:spPr>
            <a:xfrm>
              <a:off x="816077" y="1509244"/>
              <a:ext cx="1317523" cy="899658"/>
            </a:xfrm>
            <a:prstGeom prst="roundRect">
              <a:avLst>
                <a:gd name="adj" fmla="val 17167"/>
              </a:avLst>
            </a:prstGeom>
            <a:blipFill>
              <a:blip r:embed="rId3" cstate="screen"/>
              <a:stretch>
                <a:fillRect/>
              </a:stretch>
            </a:blipFill>
            <a:ln>
              <a:noFill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966015" y="1509244"/>
              <a:ext cx="961107" cy="961107"/>
            </a:xfrm>
            <a:prstGeom prst="rect">
              <a:avLst/>
            </a:prstGeom>
          </p:spPr>
        </p:pic>
      </p:grpSp>
      <p:sp>
        <p:nvSpPr>
          <p:cNvPr id="23" name="矩形: 圆角 22"/>
          <p:cNvSpPr/>
          <p:nvPr/>
        </p:nvSpPr>
        <p:spPr>
          <a:xfrm>
            <a:off x="1209368" y="5051804"/>
            <a:ext cx="570270" cy="369332"/>
          </a:xfrm>
          <a:prstGeom prst="roundRect">
            <a:avLst>
              <a:gd name="adj" fmla="val 37255"/>
            </a:avLst>
          </a:prstGeom>
          <a:solidFill>
            <a:srgbClr val="00995A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1190941" y="5050883"/>
            <a:ext cx="570270" cy="369332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zh-CN" b="1" i="1" dirty="0">
                <a:solidFill>
                  <a:schemeClr val="bg1"/>
                </a:solidFill>
                <a:cs typeface="+mn-ea"/>
                <a:sym typeface="+mn-lt"/>
              </a:rPr>
              <a:t>03</a:t>
            </a:r>
            <a:endParaRPr lang="zh-CN" altLang="en-US" b="1" i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6302477" y="2537814"/>
            <a:ext cx="1317523" cy="961107"/>
            <a:chOff x="816077" y="1509244"/>
            <a:chExt cx="1317523" cy="961107"/>
          </a:xfrm>
        </p:grpSpPr>
        <p:sp>
          <p:nvSpPr>
            <p:cNvPr id="26" name="矩形: 圆角 25"/>
            <p:cNvSpPr/>
            <p:nvPr/>
          </p:nvSpPr>
          <p:spPr>
            <a:xfrm>
              <a:off x="816077" y="1509244"/>
              <a:ext cx="1317523" cy="899658"/>
            </a:xfrm>
            <a:prstGeom prst="roundRect">
              <a:avLst>
                <a:gd name="adj" fmla="val 17167"/>
              </a:avLst>
            </a:prstGeom>
            <a:blipFill>
              <a:blip r:embed="rId3" cstate="screen"/>
              <a:stretch>
                <a:fillRect/>
              </a:stretch>
            </a:blipFill>
            <a:ln>
              <a:noFill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966015" y="1509244"/>
              <a:ext cx="961107" cy="961107"/>
            </a:xfrm>
            <a:prstGeom prst="rect">
              <a:avLst/>
            </a:prstGeom>
          </p:spPr>
        </p:pic>
      </p:grpSp>
      <p:sp>
        <p:nvSpPr>
          <p:cNvPr id="28" name="矩形: 圆角 27"/>
          <p:cNvSpPr/>
          <p:nvPr/>
        </p:nvSpPr>
        <p:spPr>
          <a:xfrm>
            <a:off x="6695768" y="2319046"/>
            <a:ext cx="570270" cy="369332"/>
          </a:xfrm>
          <a:prstGeom prst="roundRect">
            <a:avLst>
              <a:gd name="adj" fmla="val 37255"/>
            </a:avLst>
          </a:prstGeom>
          <a:solidFill>
            <a:srgbClr val="00995A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6683484" y="2306624"/>
            <a:ext cx="570270" cy="369332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zh-CN" b="1" i="1" dirty="0">
                <a:solidFill>
                  <a:schemeClr val="bg1"/>
                </a:solidFill>
                <a:cs typeface="+mn-ea"/>
                <a:sym typeface="+mn-lt"/>
              </a:rPr>
              <a:t>04</a:t>
            </a:r>
            <a:endParaRPr lang="zh-CN" altLang="en-US" b="1" i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6405716" y="4617348"/>
            <a:ext cx="1317523" cy="961107"/>
            <a:chOff x="816077" y="1509244"/>
            <a:chExt cx="1317523" cy="961107"/>
          </a:xfrm>
        </p:grpSpPr>
        <p:sp>
          <p:nvSpPr>
            <p:cNvPr id="31" name="矩形: 圆角 30"/>
            <p:cNvSpPr/>
            <p:nvPr/>
          </p:nvSpPr>
          <p:spPr>
            <a:xfrm>
              <a:off x="816077" y="1509244"/>
              <a:ext cx="1317523" cy="899658"/>
            </a:xfrm>
            <a:prstGeom prst="roundRect">
              <a:avLst>
                <a:gd name="adj" fmla="val 17167"/>
              </a:avLst>
            </a:prstGeom>
            <a:blipFill>
              <a:blip r:embed="rId3" cstate="screen"/>
              <a:stretch>
                <a:fillRect/>
              </a:stretch>
            </a:blipFill>
            <a:ln>
              <a:noFill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966015" y="1509244"/>
              <a:ext cx="961107" cy="961107"/>
            </a:xfrm>
            <a:prstGeom prst="rect">
              <a:avLst/>
            </a:prstGeom>
          </p:spPr>
        </p:pic>
      </p:grpSp>
      <p:sp>
        <p:nvSpPr>
          <p:cNvPr id="33" name="矩形: 圆角 32"/>
          <p:cNvSpPr/>
          <p:nvPr/>
        </p:nvSpPr>
        <p:spPr>
          <a:xfrm>
            <a:off x="6799007" y="4398580"/>
            <a:ext cx="570270" cy="369332"/>
          </a:xfrm>
          <a:prstGeom prst="roundRect">
            <a:avLst>
              <a:gd name="adj" fmla="val 37255"/>
            </a:avLst>
          </a:prstGeom>
          <a:solidFill>
            <a:srgbClr val="00995A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6783033" y="4384931"/>
            <a:ext cx="570270" cy="369332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zh-CN" b="1" i="1" dirty="0">
                <a:solidFill>
                  <a:schemeClr val="bg1"/>
                </a:solidFill>
                <a:cs typeface="+mn-ea"/>
                <a:sym typeface="+mn-lt"/>
              </a:rPr>
              <a:t>05</a:t>
            </a:r>
            <a:endParaRPr lang="zh-CN" altLang="en-US" b="1" i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2283538" y="3579419"/>
            <a:ext cx="3719048" cy="70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    </a:t>
            </a:r>
            <a:r>
              <a:rPr lang="zh-CN" altLang="en-US" sz="1400" dirty="0">
                <a:solidFill>
                  <a:srgbClr val="00995A"/>
                </a:solidFill>
                <a:cs typeface="+mn-ea"/>
                <a:sym typeface="+mn-lt"/>
              </a:rPr>
              <a:t>请替换文本，复制您所需要的文本，在黏贴选项中选择“只保留文本”即可。</a:t>
            </a:r>
            <a:endParaRPr lang="zh-CN" altLang="en-US" dirty="0">
              <a:solidFill>
                <a:srgbClr val="00995A"/>
              </a:solidFill>
              <a:cs typeface="+mn-ea"/>
              <a:sym typeface="+mn-lt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2283538" y="1812067"/>
            <a:ext cx="3719048" cy="70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    </a:t>
            </a:r>
            <a:r>
              <a:rPr lang="zh-CN" altLang="en-US" sz="1400" dirty="0">
                <a:solidFill>
                  <a:srgbClr val="00995A"/>
                </a:solidFill>
                <a:cs typeface="+mn-ea"/>
                <a:sym typeface="+mn-lt"/>
              </a:rPr>
              <a:t>请替换文本，复制您所需要的文本，在黏贴选项中选择“只保留文本”即可。</a:t>
            </a:r>
            <a:endParaRPr lang="zh-CN" altLang="en-US" dirty="0">
              <a:solidFill>
                <a:srgbClr val="00995A"/>
              </a:solidFill>
              <a:cs typeface="+mn-ea"/>
              <a:sym typeface="+mn-lt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2283538" y="5355990"/>
            <a:ext cx="3719048" cy="70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    </a:t>
            </a:r>
            <a:r>
              <a:rPr lang="zh-CN" altLang="en-US" sz="1400" dirty="0">
                <a:solidFill>
                  <a:srgbClr val="00995A"/>
                </a:solidFill>
                <a:cs typeface="+mn-ea"/>
                <a:sym typeface="+mn-lt"/>
              </a:rPr>
              <a:t>请替换文本，复制您所需要的文本，在黏贴选项中选择“只保留文本”即可。</a:t>
            </a:r>
            <a:endParaRPr lang="zh-CN" altLang="en-US" dirty="0">
              <a:solidFill>
                <a:srgbClr val="00995A"/>
              </a:solidFill>
              <a:cs typeface="+mn-ea"/>
              <a:sym typeface="+mn-lt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7966592" y="4697845"/>
            <a:ext cx="3719048" cy="70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    </a:t>
            </a:r>
            <a:r>
              <a:rPr lang="zh-CN" altLang="en-US" sz="1400" dirty="0">
                <a:solidFill>
                  <a:srgbClr val="00995A"/>
                </a:solidFill>
                <a:cs typeface="+mn-ea"/>
                <a:sym typeface="+mn-lt"/>
              </a:rPr>
              <a:t>请替换文本，复制您所需要的文本，在黏贴选项中选择“只保留文本”即可。</a:t>
            </a:r>
            <a:endParaRPr lang="zh-CN" altLang="en-US" dirty="0">
              <a:solidFill>
                <a:srgbClr val="00995A"/>
              </a:solidFill>
              <a:cs typeface="+mn-ea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7806813" y="2638599"/>
            <a:ext cx="3719048" cy="70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    </a:t>
            </a:r>
            <a:r>
              <a:rPr lang="zh-CN" altLang="en-US" sz="1400" dirty="0">
                <a:solidFill>
                  <a:srgbClr val="00995A"/>
                </a:solidFill>
                <a:cs typeface="+mn-ea"/>
                <a:sym typeface="+mn-lt"/>
              </a:rPr>
              <a:t>请替换文本，复制您所需要的文本，在黏贴选项中选择“只保留文本”即可。</a:t>
            </a:r>
            <a:endParaRPr lang="zh-CN" altLang="en-US" dirty="0">
              <a:solidFill>
                <a:srgbClr val="00995A"/>
              </a:solidFill>
              <a:cs typeface="+mn-ea"/>
              <a:sym typeface="+mn-lt"/>
            </a:endParaRPr>
          </a:p>
        </p:txBody>
      </p:sp>
      <p:pic>
        <p:nvPicPr>
          <p:cNvPr id="43" name="图片 42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 rot="19918745">
            <a:off x="572825" y="493273"/>
            <a:ext cx="455358" cy="548925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44" name="矩形 43"/>
          <p:cNvSpPr/>
          <p:nvPr/>
        </p:nvSpPr>
        <p:spPr>
          <a:xfrm>
            <a:off x="1090194" y="626321"/>
            <a:ext cx="167385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1400" kern="100" dirty="0">
                <a:solidFill>
                  <a:srgbClr val="00995A"/>
                </a:solidFill>
                <a:cs typeface="+mn-ea"/>
                <a:sym typeface="+mn-lt"/>
              </a:rPr>
              <a:t> </a:t>
            </a:r>
            <a:r>
              <a:rPr lang="zh-CN" altLang="en-US" sz="1600" b="1" kern="100" dirty="0">
                <a:solidFill>
                  <a:srgbClr val="00995A"/>
                </a:solidFill>
                <a:cs typeface="+mn-ea"/>
                <a:sym typeface="+mn-lt"/>
              </a:rPr>
              <a:t>请添加页面标题</a:t>
            </a:r>
            <a:endParaRPr lang="zh-CN" altLang="en-US" sz="2000" b="1" kern="0" dirty="0">
              <a:solidFill>
                <a:srgbClr val="00995A"/>
              </a:solidFill>
              <a:cs typeface="+mn-ea"/>
              <a:sym typeface="+mn-lt"/>
            </a:endParaRPr>
          </a:p>
        </p:txBody>
      </p:sp>
      <p:pic>
        <p:nvPicPr>
          <p:cNvPr id="49" name="图片 48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11101806" y="-1"/>
            <a:ext cx="1090194" cy="161309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4224066" y="1868127"/>
            <a:ext cx="3736259" cy="3460955"/>
            <a:chOff x="3628103" y="2202426"/>
            <a:chExt cx="4640826" cy="2998839"/>
          </a:xfrm>
        </p:grpSpPr>
        <p:sp>
          <p:nvSpPr>
            <p:cNvPr id="3" name="椭圆 2"/>
            <p:cNvSpPr/>
            <p:nvPr/>
          </p:nvSpPr>
          <p:spPr>
            <a:xfrm>
              <a:off x="3628103" y="2202426"/>
              <a:ext cx="4640826" cy="2998839"/>
            </a:xfrm>
            <a:prstGeom prst="ellipse">
              <a:avLst/>
            </a:prstGeom>
            <a:blipFill>
              <a:blip r:embed="rId2" cstate="screen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2" name="图片 1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>
              <a:off x="4205189" y="2636918"/>
              <a:ext cx="3486656" cy="2289744"/>
            </a:xfrm>
            <a:prstGeom prst="rect">
              <a:avLst/>
            </a:prstGeom>
          </p:spPr>
        </p:pic>
      </p:grpSp>
      <p:sp>
        <p:nvSpPr>
          <p:cNvPr id="5" name="弧形 4"/>
          <p:cNvSpPr/>
          <p:nvPr/>
        </p:nvSpPr>
        <p:spPr>
          <a:xfrm>
            <a:off x="3460955" y="1071715"/>
            <a:ext cx="5279923" cy="5053781"/>
          </a:xfrm>
          <a:prstGeom prst="arc">
            <a:avLst>
              <a:gd name="adj1" fmla="val 3528418"/>
              <a:gd name="adj2" fmla="val 9445616"/>
            </a:avLst>
          </a:prstGeom>
          <a:ln w="15875">
            <a:solidFill>
              <a:srgbClr val="00995A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189014" y="3598603"/>
            <a:ext cx="609600" cy="609600"/>
            <a:chOff x="8070055" y="3284566"/>
            <a:chExt cx="609600" cy="609600"/>
          </a:xfrm>
        </p:grpSpPr>
        <p:sp>
          <p:nvSpPr>
            <p:cNvPr id="7" name="椭圆 6"/>
            <p:cNvSpPr/>
            <p:nvPr/>
          </p:nvSpPr>
          <p:spPr>
            <a:xfrm>
              <a:off x="8070055" y="3284566"/>
              <a:ext cx="609600" cy="609600"/>
            </a:xfrm>
            <a:prstGeom prst="ellipse">
              <a:avLst/>
            </a:prstGeom>
            <a:blipFill>
              <a:blip r:embed="rId4" cstate="screen"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8" name="椭圆 7"/>
            <p:cNvSpPr/>
            <p:nvPr/>
          </p:nvSpPr>
          <p:spPr>
            <a:xfrm>
              <a:off x="8149824" y="3360766"/>
              <a:ext cx="457200" cy="457200"/>
            </a:xfrm>
            <a:prstGeom prst="ellipse">
              <a:avLst/>
            </a:prstGeom>
            <a:solidFill>
              <a:srgbClr val="00995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kern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8200156" y="3398866"/>
              <a:ext cx="36629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b="1" i="1" kern="0" dirty="0">
                  <a:solidFill>
                    <a:prstClr val="white"/>
                  </a:solidFill>
                  <a:cs typeface="+mn-ea"/>
                  <a:sym typeface="+mn-lt"/>
                </a:rPr>
                <a:t>1</a:t>
              </a:r>
              <a:endParaRPr lang="zh-CN" altLang="en-US" b="1" i="1" kern="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7553383" y="5147186"/>
            <a:ext cx="609600" cy="609600"/>
            <a:chOff x="8070055" y="3284566"/>
            <a:chExt cx="609600" cy="609600"/>
          </a:xfrm>
        </p:grpSpPr>
        <p:sp>
          <p:nvSpPr>
            <p:cNvPr id="11" name="椭圆 10"/>
            <p:cNvSpPr/>
            <p:nvPr/>
          </p:nvSpPr>
          <p:spPr>
            <a:xfrm>
              <a:off x="8070055" y="3284566"/>
              <a:ext cx="609600" cy="609600"/>
            </a:xfrm>
            <a:prstGeom prst="ellipse">
              <a:avLst/>
            </a:prstGeom>
            <a:blipFill>
              <a:blip r:embed="rId4" cstate="screen"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8149824" y="3360766"/>
              <a:ext cx="457200" cy="457200"/>
            </a:xfrm>
            <a:prstGeom prst="ellipse">
              <a:avLst/>
            </a:prstGeom>
            <a:solidFill>
              <a:srgbClr val="00995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kern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8213483" y="3414106"/>
              <a:ext cx="36629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b="1" i="1" kern="0" dirty="0">
                  <a:solidFill>
                    <a:prstClr val="white"/>
                  </a:solidFill>
                  <a:cs typeface="+mn-ea"/>
                  <a:sym typeface="+mn-lt"/>
                </a:rPr>
                <a:t>2</a:t>
              </a:r>
              <a:endParaRPr lang="zh-CN" altLang="en-US" b="1" i="1" kern="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557171" y="3439505"/>
            <a:ext cx="262597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      </a:t>
            </a:r>
            <a:r>
              <a:rPr lang="zh-CN" altLang="en-US" sz="1400" dirty="0">
                <a:solidFill>
                  <a:srgbClr val="00995A"/>
                </a:solidFill>
                <a:cs typeface="+mn-ea"/>
                <a:sym typeface="+mn-lt"/>
              </a:rPr>
              <a:t>请替换文本，复制您所需要的文本，在黏贴选项中选择“只保留文本”即可。字体为微软雅黑</a:t>
            </a:r>
            <a:r>
              <a:rPr lang="en-US" altLang="zh-CN" sz="1400" dirty="0">
                <a:solidFill>
                  <a:srgbClr val="00995A"/>
                </a:solidFill>
                <a:cs typeface="+mn-ea"/>
                <a:sym typeface="+mn-lt"/>
              </a:rPr>
              <a:t>14</a:t>
            </a:r>
            <a:r>
              <a:rPr lang="zh-CN" altLang="en-US" sz="1400" dirty="0">
                <a:solidFill>
                  <a:srgbClr val="00995A"/>
                </a:solidFill>
                <a:cs typeface="+mn-ea"/>
                <a:sym typeface="+mn-lt"/>
              </a:rPr>
              <a:t>号</a:t>
            </a:r>
            <a:r>
              <a:rPr lang="en-US" altLang="zh-CN" sz="1400" dirty="0">
                <a:solidFill>
                  <a:srgbClr val="00995A"/>
                </a:solidFill>
                <a:cs typeface="+mn-ea"/>
                <a:sym typeface="+mn-lt"/>
              </a:rPr>
              <a:t>,</a:t>
            </a:r>
            <a:r>
              <a:rPr lang="zh-CN" altLang="en-US" sz="1400" dirty="0">
                <a:solidFill>
                  <a:srgbClr val="00995A"/>
                </a:solidFill>
                <a:cs typeface="+mn-ea"/>
                <a:sym typeface="+mn-lt"/>
              </a:rPr>
              <a:t>白色。</a:t>
            </a:r>
            <a:endParaRPr lang="zh-CN" altLang="en-US" dirty="0">
              <a:solidFill>
                <a:srgbClr val="00995A"/>
              </a:solidFill>
              <a:cs typeface="+mn-ea"/>
              <a:sym typeface="+mn-lt"/>
            </a:endParaRPr>
          </a:p>
        </p:txBody>
      </p:sp>
      <p:sp>
        <p:nvSpPr>
          <p:cNvPr id="15" name="弧形 14"/>
          <p:cNvSpPr/>
          <p:nvPr/>
        </p:nvSpPr>
        <p:spPr>
          <a:xfrm>
            <a:off x="3469401" y="1071715"/>
            <a:ext cx="5279923" cy="5053781"/>
          </a:xfrm>
          <a:prstGeom prst="arc">
            <a:avLst>
              <a:gd name="adj1" fmla="val 11406635"/>
              <a:gd name="adj2" fmla="val 17484591"/>
            </a:avLst>
          </a:prstGeom>
          <a:ln w="15875">
            <a:solidFill>
              <a:srgbClr val="00995A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弧形 15"/>
          <p:cNvSpPr/>
          <p:nvPr/>
        </p:nvSpPr>
        <p:spPr>
          <a:xfrm>
            <a:off x="3477847" y="1071713"/>
            <a:ext cx="5279923" cy="5053781"/>
          </a:xfrm>
          <a:prstGeom prst="arc">
            <a:avLst>
              <a:gd name="adj1" fmla="val 19289833"/>
              <a:gd name="adj2" fmla="val 2172124"/>
            </a:avLst>
          </a:prstGeom>
          <a:ln w="15875">
            <a:solidFill>
              <a:srgbClr val="00995A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7328352" y="1211823"/>
            <a:ext cx="609600" cy="609600"/>
            <a:chOff x="8070055" y="3284566"/>
            <a:chExt cx="609600" cy="609600"/>
          </a:xfrm>
        </p:grpSpPr>
        <p:sp>
          <p:nvSpPr>
            <p:cNvPr id="18" name="椭圆 17"/>
            <p:cNvSpPr/>
            <p:nvPr/>
          </p:nvSpPr>
          <p:spPr>
            <a:xfrm>
              <a:off x="8070055" y="3284566"/>
              <a:ext cx="609600" cy="609600"/>
            </a:xfrm>
            <a:prstGeom prst="ellipse">
              <a:avLst/>
            </a:prstGeom>
            <a:blipFill>
              <a:blip r:embed="rId4" cstate="screen"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8149824" y="3360766"/>
              <a:ext cx="457200" cy="457200"/>
            </a:xfrm>
            <a:prstGeom prst="ellipse">
              <a:avLst/>
            </a:prstGeom>
            <a:solidFill>
              <a:srgbClr val="00995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kern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8213483" y="3414106"/>
              <a:ext cx="36629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b="1" i="1" kern="0" dirty="0">
                  <a:solidFill>
                    <a:prstClr val="white"/>
                  </a:solidFill>
                  <a:cs typeface="+mn-ea"/>
                  <a:sym typeface="+mn-lt"/>
                </a:rPr>
                <a:t>3</a:t>
              </a:r>
              <a:endParaRPr lang="zh-CN" altLang="en-US" b="1" i="1" kern="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1" name="文本框 20"/>
          <p:cNvSpPr txBox="1"/>
          <p:nvPr/>
        </p:nvSpPr>
        <p:spPr>
          <a:xfrm>
            <a:off x="8580106" y="4873235"/>
            <a:ext cx="3209197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      </a:t>
            </a:r>
            <a:r>
              <a:rPr lang="zh-CN" altLang="en-US" sz="1400" dirty="0">
                <a:solidFill>
                  <a:srgbClr val="00995A"/>
                </a:solidFill>
                <a:cs typeface="+mn-ea"/>
                <a:sym typeface="+mn-lt"/>
              </a:rPr>
              <a:t>请替换文本，复制您所需要的文本，在黏贴选项中选择“只保留文本”即可。字体为微软雅黑</a:t>
            </a:r>
            <a:r>
              <a:rPr lang="en-US" altLang="zh-CN" sz="1400" dirty="0">
                <a:solidFill>
                  <a:srgbClr val="00995A"/>
                </a:solidFill>
                <a:cs typeface="+mn-ea"/>
                <a:sym typeface="+mn-lt"/>
              </a:rPr>
              <a:t>14</a:t>
            </a:r>
            <a:r>
              <a:rPr lang="zh-CN" altLang="en-US" sz="1400" dirty="0">
                <a:solidFill>
                  <a:srgbClr val="00995A"/>
                </a:solidFill>
                <a:cs typeface="+mn-ea"/>
                <a:sym typeface="+mn-lt"/>
              </a:rPr>
              <a:t>号</a:t>
            </a:r>
            <a:r>
              <a:rPr lang="en-US" altLang="zh-CN" sz="1400" dirty="0">
                <a:solidFill>
                  <a:srgbClr val="00995A"/>
                </a:solidFill>
                <a:cs typeface="+mn-ea"/>
                <a:sym typeface="+mn-lt"/>
              </a:rPr>
              <a:t>,</a:t>
            </a:r>
            <a:r>
              <a:rPr lang="zh-CN" altLang="en-US" sz="1400" dirty="0">
                <a:solidFill>
                  <a:srgbClr val="00995A"/>
                </a:solidFill>
                <a:cs typeface="+mn-ea"/>
                <a:sym typeface="+mn-lt"/>
              </a:rPr>
              <a:t>白色。</a:t>
            </a:r>
            <a:endParaRPr lang="zh-CN" altLang="en-US" dirty="0">
              <a:solidFill>
                <a:srgbClr val="00995A"/>
              </a:solidFill>
              <a:cs typeface="+mn-ea"/>
              <a:sym typeface="+mn-lt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8350601" y="732504"/>
            <a:ext cx="31023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      </a:t>
            </a:r>
            <a:r>
              <a:rPr lang="zh-CN" altLang="en-US" sz="1400" dirty="0">
                <a:solidFill>
                  <a:srgbClr val="00995A"/>
                </a:solidFill>
                <a:cs typeface="+mn-ea"/>
                <a:sym typeface="+mn-lt"/>
              </a:rPr>
              <a:t>请替换文本，复制您所需要的文本，在黏贴选项中选择“只保留文本”即可。字体为微软雅黑</a:t>
            </a:r>
            <a:r>
              <a:rPr lang="en-US" altLang="zh-CN" sz="1400" dirty="0">
                <a:solidFill>
                  <a:srgbClr val="00995A"/>
                </a:solidFill>
                <a:cs typeface="+mn-ea"/>
                <a:sym typeface="+mn-lt"/>
              </a:rPr>
              <a:t>14</a:t>
            </a:r>
            <a:r>
              <a:rPr lang="zh-CN" altLang="en-US" sz="1400" dirty="0">
                <a:solidFill>
                  <a:srgbClr val="00995A"/>
                </a:solidFill>
                <a:cs typeface="+mn-ea"/>
                <a:sym typeface="+mn-lt"/>
              </a:rPr>
              <a:t>号</a:t>
            </a:r>
            <a:r>
              <a:rPr lang="en-US" altLang="zh-CN" sz="1400" dirty="0">
                <a:solidFill>
                  <a:srgbClr val="00995A"/>
                </a:solidFill>
                <a:cs typeface="+mn-ea"/>
                <a:sym typeface="+mn-lt"/>
              </a:rPr>
              <a:t>,</a:t>
            </a:r>
            <a:r>
              <a:rPr lang="zh-CN" altLang="en-US" sz="1400" dirty="0">
                <a:solidFill>
                  <a:srgbClr val="00995A"/>
                </a:solidFill>
                <a:cs typeface="+mn-ea"/>
                <a:sym typeface="+mn-lt"/>
              </a:rPr>
              <a:t>白色。</a:t>
            </a:r>
            <a:endParaRPr lang="zh-CN" altLang="en-US" dirty="0">
              <a:solidFill>
                <a:srgbClr val="00995A"/>
              </a:solidFill>
              <a:cs typeface="+mn-ea"/>
              <a:sym typeface="+mn-lt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 rot="19918745">
            <a:off x="572825" y="493273"/>
            <a:ext cx="455358" cy="548925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24" name="矩形 23"/>
          <p:cNvSpPr/>
          <p:nvPr/>
        </p:nvSpPr>
        <p:spPr>
          <a:xfrm>
            <a:off x="1090194" y="626321"/>
            <a:ext cx="167385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1400" kern="100" dirty="0">
                <a:solidFill>
                  <a:srgbClr val="00995A"/>
                </a:solidFill>
                <a:cs typeface="+mn-ea"/>
                <a:sym typeface="+mn-lt"/>
              </a:rPr>
              <a:t> </a:t>
            </a:r>
            <a:r>
              <a:rPr lang="zh-CN" altLang="en-US" sz="1600" b="1" kern="100" dirty="0">
                <a:solidFill>
                  <a:srgbClr val="00995A"/>
                </a:solidFill>
                <a:cs typeface="+mn-ea"/>
                <a:sym typeface="+mn-lt"/>
              </a:rPr>
              <a:t>请添加页面标题</a:t>
            </a:r>
            <a:endParaRPr lang="zh-CN" altLang="en-US" sz="2000" b="1" kern="0" dirty="0">
              <a:solidFill>
                <a:srgbClr val="00995A"/>
              </a:solidFill>
              <a:cs typeface="+mn-ea"/>
              <a:sym typeface="+mn-lt"/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3418579" y="3149265"/>
            <a:ext cx="150471" cy="138896"/>
          </a:xfrm>
          <a:prstGeom prst="ellipse">
            <a:avLst/>
          </a:prstGeom>
          <a:solidFill>
            <a:srgbClr val="00995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3575512" y="4518645"/>
            <a:ext cx="150471" cy="138896"/>
          </a:xfrm>
          <a:prstGeom prst="ellipse">
            <a:avLst/>
          </a:prstGeom>
          <a:solidFill>
            <a:srgbClr val="00995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7031726" y="1202467"/>
            <a:ext cx="150471" cy="138896"/>
          </a:xfrm>
          <a:prstGeom prst="ellipse">
            <a:avLst/>
          </a:prstGeom>
          <a:solidFill>
            <a:srgbClr val="00995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8055935" y="1868127"/>
            <a:ext cx="150471" cy="138896"/>
          </a:xfrm>
          <a:prstGeom prst="ellipse">
            <a:avLst/>
          </a:prstGeom>
          <a:solidFill>
            <a:srgbClr val="00995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9" name="椭圆 28"/>
          <p:cNvSpPr/>
          <p:nvPr/>
        </p:nvSpPr>
        <p:spPr>
          <a:xfrm>
            <a:off x="7306826" y="5716837"/>
            <a:ext cx="150471" cy="138896"/>
          </a:xfrm>
          <a:prstGeom prst="ellipse">
            <a:avLst/>
          </a:prstGeom>
          <a:solidFill>
            <a:srgbClr val="00995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8200130" y="5008290"/>
            <a:ext cx="150471" cy="138896"/>
          </a:xfrm>
          <a:prstGeom prst="ellipse">
            <a:avLst/>
          </a:prstGeom>
          <a:solidFill>
            <a:srgbClr val="00995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 rot="19918745">
            <a:off x="572825" y="493273"/>
            <a:ext cx="455358" cy="548925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6" name="矩形 5"/>
          <p:cNvSpPr/>
          <p:nvPr/>
        </p:nvSpPr>
        <p:spPr>
          <a:xfrm>
            <a:off x="1090194" y="626321"/>
            <a:ext cx="167385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1400" kern="100" dirty="0">
                <a:solidFill>
                  <a:srgbClr val="00995A"/>
                </a:solidFill>
                <a:cs typeface="+mn-ea"/>
                <a:sym typeface="+mn-lt"/>
              </a:rPr>
              <a:t> </a:t>
            </a:r>
            <a:r>
              <a:rPr lang="zh-CN" altLang="en-US" sz="1600" b="1" kern="100" dirty="0">
                <a:solidFill>
                  <a:srgbClr val="00995A"/>
                </a:solidFill>
                <a:cs typeface="+mn-ea"/>
                <a:sym typeface="+mn-lt"/>
              </a:rPr>
              <a:t>请添加页面标题</a:t>
            </a:r>
            <a:endParaRPr lang="zh-CN" altLang="en-US" sz="2000" b="1" kern="0" dirty="0">
              <a:solidFill>
                <a:srgbClr val="00995A"/>
              </a:solidFill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72587" y="2102581"/>
            <a:ext cx="5203315" cy="70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    </a:t>
            </a:r>
            <a:r>
              <a:rPr lang="zh-CN" altLang="en-US" sz="1400" dirty="0">
                <a:solidFill>
                  <a:srgbClr val="00995A"/>
                </a:solidFill>
                <a:cs typeface="+mn-ea"/>
                <a:sym typeface="+mn-lt"/>
              </a:rPr>
              <a:t>请替换文本，复制您所需要的文本，在黏贴选项中选择“只保留文本”即可。字体为微软雅黑</a:t>
            </a:r>
            <a:r>
              <a:rPr lang="en-US" altLang="zh-CN" sz="1400" dirty="0">
                <a:solidFill>
                  <a:srgbClr val="00995A"/>
                </a:solidFill>
                <a:cs typeface="+mn-ea"/>
                <a:sym typeface="+mn-lt"/>
              </a:rPr>
              <a:t>14</a:t>
            </a:r>
            <a:r>
              <a:rPr lang="zh-CN" altLang="en-US" sz="1400" dirty="0">
                <a:solidFill>
                  <a:srgbClr val="00995A"/>
                </a:solidFill>
                <a:cs typeface="+mn-ea"/>
                <a:sym typeface="+mn-lt"/>
              </a:rPr>
              <a:t>号</a:t>
            </a:r>
            <a:r>
              <a:rPr lang="en-US" altLang="zh-CN" sz="1400" dirty="0">
                <a:solidFill>
                  <a:srgbClr val="00995A"/>
                </a:solidFill>
                <a:cs typeface="+mn-ea"/>
                <a:sym typeface="+mn-lt"/>
              </a:rPr>
              <a:t>,</a:t>
            </a:r>
            <a:r>
              <a:rPr lang="zh-CN" altLang="en-US" sz="1400" dirty="0">
                <a:solidFill>
                  <a:srgbClr val="00995A"/>
                </a:solidFill>
                <a:cs typeface="+mn-ea"/>
                <a:sym typeface="+mn-lt"/>
              </a:rPr>
              <a:t>白色。</a:t>
            </a:r>
            <a:endParaRPr lang="zh-CN" altLang="en-US" dirty="0">
              <a:solidFill>
                <a:srgbClr val="00995A"/>
              </a:solidFill>
              <a:cs typeface="+mn-ea"/>
              <a:sym typeface="+mn-lt"/>
            </a:endParaRPr>
          </a:p>
        </p:txBody>
      </p:sp>
      <p:sp>
        <p:nvSpPr>
          <p:cNvPr id="12" name="六边形 11"/>
          <p:cNvSpPr/>
          <p:nvPr/>
        </p:nvSpPr>
        <p:spPr>
          <a:xfrm>
            <a:off x="1784063" y="1514826"/>
            <a:ext cx="1807937" cy="431215"/>
          </a:xfrm>
          <a:prstGeom prst="hexagon">
            <a:avLst>
              <a:gd name="adj" fmla="val 21464"/>
              <a:gd name="vf" fmla="val 115470"/>
            </a:avLst>
          </a:prstGeom>
          <a:solidFill>
            <a:srgbClr val="00995A"/>
          </a:solidFill>
          <a:ln w="12700" cap="flat" cmpd="sng" algn="ctr">
            <a:noFill/>
            <a:prstDash val="solid"/>
            <a:miter lim="800000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945095" y="1549192"/>
            <a:ext cx="14858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chemeClr val="bg1"/>
                </a:solidFill>
                <a:cs typeface="+mn-ea"/>
                <a:sym typeface="+mn-lt"/>
              </a:rPr>
              <a:t>请添加小标题</a:t>
            </a:r>
          </a:p>
        </p:txBody>
      </p:sp>
      <p:sp>
        <p:nvSpPr>
          <p:cNvPr id="13" name="六边形 12"/>
          <p:cNvSpPr/>
          <p:nvPr/>
        </p:nvSpPr>
        <p:spPr>
          <a:xfrm>
            <a:off x="1860082" y="3056080"/>
            <a:ext cx="1807937" cy="431215"/>
          </a:xfrm>
          <a:prstGeom prst="hexagon">
            <a:avLst>
              <a:gd name="adj" fmla="val 21464"/>
              <a:gd name="vf" fmla="val 115470"/>
            </a:avLst>
          </a:prstGeom>
          <a:blipFill>
            <a:blip r:embed="rId3" cstate="screen"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2043032" y="3110890"/>
            <a:ext cx="14858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rgbClr val="00995A"/>
                </a:solidFill>
                <a:cs typeface="+mn-ea"/>
                <a:sym typeface="+mn-lt"/>
              </a:rPr>
              <a:t>请添加小标题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6400869" y="3649088"/>
            <a:ext cx="5045325" cy="70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    </a:t>
            </a:r>
            <a:r>
              <a:rPr lang="zh-CN" altLang="en-US" sz="1400" dirty="0">
                <a:solidFill>
                  <a:srgbClr val="00995A"/>
                </a:solidFill>
                <a:cs typeface="+mn-ea"/>
                <a:sym typeface="+mn-lt"/>
              </a:rPr>
              <a:t>请替换文本，复制您所需要的文本，在黏贴选项中选择“只保留文本”即可。字体为微软雅黑</a:t>
            </a:r>
            <a:r>
              <a:rPr lang="en-US" altLang="zh-CN" sz="1400" dirty="0">
                <a:solidFill>
                  <a:srgbClr val="00995A"/>
                </a:solidFill>
                <a:cs typeface="+mn-ea"/>
                <a:sym typeface="+mn-lt"/>
              </a:rPr>
              <a:t>14</a:t>
            </a:r>
            <a:r>
              <a:rPr lang="zh-CN" altLang="en-US" sz="1400" dirty="0">
                <a:solidFill>
                  <a:srgbClr val="00995A"/>
                </a:solidFill>
                <a:cs typeface="+mn-ea"/>
                <a:sym typeface="+mn-lt"/>
              </a:rPr>
              <a:t>号</a:t>
            </a:r>
            <a:r>
              <a:rPr lang="en-US" altLang="zh-CN" sz="1400" dirty="0">
                <a:solidFill>
                  <a:srgbClr val="00995A"/>
                </a:solidFill>
                <a:cs typeface="+mn-ea"/>
                <a:sym typeface="+mn-lt"/>
              </a:rPr>
              <a:t>,</a:t>
            </a:r>
            <a:r>
              <a:rPr lang="zh-CN" altLang="en-US" sz="1400" dirty="0">
                <a:solidFill>
                  <a:srgbClr val="00995A"/>
                </a:solidFill>
                <a:cs typeface="+mn-ea"/>
                <a:sym typeface="+mn-lt"/>
              </a:rPr>
              <a:t>白色。</a:t>
            </a:r>
            <a:endParaRPr lang="zh-CN" altLang="en-US" dirty="0">
              <a:solidFill>
                <a:srgbClr val="00995A"/>
              </a:solidFill>
              <a:cs typeface="+mn-ea"/>
              <a:sym typeface="+mn-lt"/>
            </a:endParaRPr>
          </a:p>
        </p:txBody>
      </p:sp>
      <p:sp>
        <p:nvSpPr>
          <p:cNvPr id="16" name="六边形 15"/>
          <p:cNvSpPr/>
          <p:nvPr/>
        </p:nvSpPr>
        <p:spPr>
          <a:xfrm>
            <a:off x="7831287" y="3128802"/>
            <a:ext cx="1807937" cy="431215"/>
          </a:xfrm>
          <a:prstGeom prst="hexagon">
            <a:avLst>
              <a:gd name="adj" fmla="val 21464"/>
              <a:gd name="vf" fmla="val 115470"/>
            </a:avLst>
          </a:prstGeom>
          <a:solidFill>
            <a:srgbClr val="00995A"/>
          </a:solidFill>
          <a:ln w="12700" cap="flat" cmpd="sng" algn="ctr">
            <a:noFill/>
            <a:prstDash val="solid"/>
            <a:miter lim="800000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7992319" y="3163168"/>
            <a:ext cx="14858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chemeClr val="bg1"/>
                </a:solidFill>
                <a:cs typeface="+mn-ea"/>
                <a:sym typeface="+mn-lt"/>
              </a:rPr>
              <a:t>请添加小标题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372587" y="3691516"/>
            <a:ext cx="5045325" cy="70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    </a:t>
            </a:r>
            <a:r>
              <a:rPr lang="zh-CN" altLang="en-US" sz="1400" dirty="0">
                <a:solidFill>
                  <a:srgbClr val="00995A"/>
                </a:solidFill>
                <a:cs typeface="+mn-ea"/>
                <a:sym typeface="+mn-lt"/>
              </a:rPr>
              <a:t>请替换文本，复制您所需要的文本，在黏贴选项中选择“只保留文本”即可。字体为微软雅黑</a:t>
            </a:r>
            <a:r>
              <a:rPr lang="en-US" altLang="zh-CN" sz="1400" dirty="0">
                <a:solidFill>
                  <a:srgbClr val="00995A"/>
                </a:solidFill>
                <a:cs typeface="+mn-ea"/>
                <a:sym typeface="+mn-lt"/>
              </a:rPr>
              <a:t>14</a:t>
            </a:r>
            <a:r>
              <a:rPr lang="zh-CN" altLang="en-US" sz="1400" dirty="0">
                <a:solidFill>
                  <a:srgbClr val="00995A"/>
                </a:solidFill>
                <a:cs typeface="+mn-ea"/>
                <a:sym typeface="+mn-lt"/>
              </a:rPr>
              <a:t>号</a:t>
            </a:r>
            <a:r>
              <a:rPr lang="en-US" altLang="zh-CN" sz="1400" dirty="0">
                <a:solidFill>
                  <a:srgbClr val="00995A"/>
                </a:solidFill>
                <a:cs typeface="+mn-ea"/>
                <a:sym typeface="+mn-lt"/>
              </a:rPr>
              <a:t>,</a:t>
            </a:r>
            <a:r>
              <a:rPr lang="zh-CN" altLang="en-US" sz="1400" dirty="0">
                <a:solidFill>
                  <a:srgbClr val="00995A"/>
                </a:solidFill>
                <a:cs typeface="+mn-ea"/>
                <a:sym typeface="+mn-lt"/>
              </a:rPr>
              <a:t>白色。</a:t>
            </a:r>
            <a:endParaRPr lang="zh-CN" altLang="en-US" dirty="0">
              <a:solidFill>
                <a:srgbClr val="00995A"/>
              </a:solidFill>
              <a:cs typeface="+mn-ea"/>
              <a:sym typeface="+mn-lt"/>
            </a:endParaRP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4556226" y="4430180"/>
            <a:ext cx="2383889" cy="2445182"/>
          </a:xfrm>
          <a:prstGeom prst="rect">
            <a:avLst/>
          </a:prstGeom>
        </p:spPr>
      </p:pic>
      <p:sp>
        <p:nvSpPr>
          <p:cNvPr id="26" name="六边形 25"/>
          <p:cNvSpPr/>
          <p:nvPr/>
        </p:nvSpPr>
        <p:spPr>
          <a:xfrm>
            <a:off x="7921669" y="1410933"/>
            <a:ext cx="1807937" cy="431215"/>
          </a:xfrm>
          <a:prstGeom prst="hexagon">
            <a:avLst>
              <a:gd name="adj" fmla="val 21464"/>
              <a:gd name="vf" fmla="val 115470"/>
            </a:avLst>
          </a:prstGeom>
          <a:blipFill>
            <a:blip r:embed="rId3" cstate="screen"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8104619" y="1465743"/>
            <a:ext cx="14858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rgbClr val="00995A"/>
                </a:solidFill>
                <a:cs typeface="+mn-ea"/>
                <a:sym typeface="+mn-lt"/>
              </a:rPr>
              <a:t>请添加小标题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6434174" y="2046369"/>
            <a:ext cx="5045325" cy="70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    </a:t>
            </a:r>
            <a:r>
              <a:rPr lang="zh-CN" altLang="en-US" sz="1400" dirty="0">
                <a:solidFill>
                  <a:srgbClr val="00995A"/>
                </a:solidFill>
                <a:cs typeface="+mn-ea"/>
                <a:sym typeface="+mn-lt"/>
              </a:rPr>
              <a:t>请替换文本，复制您所需要的文本，在黏贴选项中选择“只保留文本”即可。字体为微软雅黑</a:t>
            </a:r>
            <a:r>
              <a:rPr lang="en-US" altLang="zh-CN" sz="1400" dirty="0">
                <a:solidFill>
                  <a:srgbClr val="00995A"/>
                </a:solidFill>
                <a:cs typeface="+mn-ea"/>
                <a:sym typeface="+mn-lt"/>
              </a:rPr>
              <a:t>14</a:t>
            </a:r>
            <a:r>
              <a:rPr lang="zh-CN" altLang="en-US" sz="1400" dirty="0">
                <a:solidFill>
                  <a:srgbClr val="00995A"/>
                </a:solidFill>
                <a:cs typeface="+mn-ea"/>
                <a:sym typeface="+mn-lt"/>
              </a:rPr>
              <a:t>号</a:t>
            </a:r>
            <a:r>
              <a:rPr lang="en-US" altLang="zh-CN" sz="1400" dirty="0">
                <a:solidFill>
                  <a:srgbClr val="00995A"/>
                </a:solidFill>
                <a:cs typeface="+mn-ea"/>
                <a:sym typeface="+mn-lt"/>
              </a:rPr>
              <a:t>,</a:t>
            </a:r>
            <a:r>
              <a:rPr lang="zh-CN" altLang="en-US" sz="1400" dirty="0">
                <a:solidFill>
                  <a:srgbClr val="00995A"/>
                </a:solidFill>
                <a:cs typeface="+mn-ea"/>
                <a:sym typeface="+mn-lt"/>
              </a:rPr>
              <a:t>白色。</a:t>
            </a:r>
            <a:endParaRPr lang="zh-CN" altLang="en-US" dirty="0">
              <a:solidFill>
                <a:srgbClr val="00995A"/>
              </a:solidFill>
              <a:cs typeface="+mn-ea"/>
              <a:sym typeface="+mn-lt"/>
            </a:endParaRP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2675608" y="5316565"/>
            <a:ext cx="1510716" cy="1549559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 flipH="1">
            <a:off x="7314921" y="5316564"/>
            <a:ext cx="1510716" cy="1549559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014274" y="2422456"/>
            <a:ext cx="2348603" cy="2375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grpSp>
        <p:nvGrpSpPr>
          <p:cNvPr id="4" name="组合 3"/>
          <p:cNvGrpSpPr/>
          <p:nvPr/>
        </p:nvGrpSpPr>
        <p:grpSpPr>
          <a:xfrm>
            <a:off x="4206097" y="1618554"/>
            <a:ext cx="3757016" cy="4023578"/>
            <a:chOff x="4102030" y="1809599"/>
            <a:chExt cx="3757016" cy="4023578"/>
          </a:xfrm>
        </p:grpSpPr>
        <p:sp>
          <p:nvSpPr>
            <p:cNvPr id="5" name="椭圆 4"/>
            <p:cNvSpPr/>
            <p:nvPr/>
          </p:nvSpPr>
          <p:spPr>
            <a:xfrm>
              <a:off x="4348891" y="2166182"/>
              <a:ext cx="3434112" cy="3297704"/>
            </a:xfrm>
            <a:prstGeom prst="ellipse">
              <a:avLst/>
            </a:prstGeom>
            <a:noFill/>
            <a:ln w="15875" cap="flat" cmpd="sng" algn="ctr">
              <a:solidFill>
                <a:srgbClr val="00995A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5761147" y="1809599"/>
              <a:ext cx="609600" cy="609600"/>
              <a:chOff x="6479983" y="1608166"/>
              <a:chExt cx="609600" cy="609600"/>
            </a:xfrm>
          </p:grpSpPr>
          <p:sp>
            <p:nvSpPr>
              <p:cNvPr id="27" name="椭圆 26"/>
              <p:cNvSpPr/>
              <p:nvPr/>
            </p:nvSpPr>
            <p:spPr>
              <a:xfrm>
                <a:off x="6479983" y="1608166"/>
                <a:ext cx="609600" cy="609600"/>
              </a:xfrm>
              <a:prstGeom prst="ellipse">
                <a:avLst/>
              </a:prstGeom>
              <a:blipFill>
                <a:blip r:embed="rId3" cstate="screen"/>
                <a:stretch>
                  <a:fillRect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algn="ctr">
                  <a:defRPr/>
                </a:pPr>
                <a:endParaRPr lang="zh-CN" altLang="en-US" kern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8" name="椭圆 27"/>
              <p:cNvSpPr/>
              <p:nvPr/>
            </p:nvSpPr>
            <p:spPr>
              <a:xfrm>
                <a:off x="6556183" y="1684366"/>
                <a:ext cx="457200" cy="457200"/>
              </a:xfrm>
              <a:prstGeom prst="ellipse">
                <a:avLst/>
              </a:prstGeom>
              <a:solidFill>
                <a:srgbClr val="00995A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9" name="文本框 28"/>
              <p:cNvSpPr txBox="1"/>
              <p:nvPr/>
            </p:nvSpPr>
            <p:spPr>
              <a:xfrm>
                <a:off x="6609475" y="1734142"/>
                <a:ext cx="366290" cy="381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zh-CN" b="1" i="1" kern="0" dirty="0">
                    <a:solidFill>
                      <a:prstClr val="white"/>
                    </a:solidFill>
                    <a:cs typeface="+mn-ea"/>
                    <a:sym typeface="+mn-lt"/>
                  </a:rPr>
                  <a:t>1</a:t>
                </a:r>
                <a:endParaRPr lang="zh-CN" altLang="en-US" b="1" i="1" kern="0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6"/>
            <p:cNvGrpSpPr/>
            <p:nvPr/>
          </p:nvGrpSpPr>
          <p:grpSpPr>
            <a:xfrm>
              <a:off x="7222421" y="2667394"/>
              <a:ext cx="609600" cy="609600"/>
              <a:chOff x="8070055" y="3284566"/>
              <a:chExt cx="609600" cy="609600"/>
            </a:xfrm>
          </p:grpSpPr>
          <p:sp>
            <p:nvSpPr>
              <p:cNvPr id="24" name="椭圆 23"/>
              <p:cNvSpPr/>
              <p:nvPr/>
            </p:nvSpPr>
            <p:spPr>
              <a:xfrm>
                <a:off x="8070055" y="3284566"/>
                <a:ext cx="609600" cy="609600"/>
              </a:xfrm>
              <a:prstGeom prst="ellipse">
                <a:avLst/>
              </a:prstGeom>
              <a:blipFill>
                <a:blip r:embed="rId3" cstate="screen"/>
                <a:stretch>
                  <a:fillRect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algn="ctr">
                  <a:defRPr/>
                </a:pPr>
                <a:endParaRPr lang="zh-CN" altLang="en-US" kern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5" name="椭圆 24"/>
              <p:cNvSpPr/>
              <p:nvPr/>
            </p:nvSpPr>
            <p:spPr>
              <a:xfrm>
                <a:off x="8149824" y="3360766"/>
                <a:ext cx="457200" cy="457200"/>
              </a:xfrm>
              <a:prstGeom prst="ellipse">
                <a:avLst/>
              </a:prstGeom>
              <a:solidFill>
                <a:srgbClr val="00995A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6" name="文本框 25"/>
              <p:cNvSpPr txBox="1"/>
              <p:nvPr/>
            </p:nvSpPr>
            <p:spPr>
              <a:xfrm>
                <a:off x="8213483" y="3414106"/>
                <a:ext cx="366290" cy="381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zh-CN" b="1" i="1" kern="0" dirty="0">
                    <a:solidFill>
                      <a:prstClr val="white"/>
                    </a:solidFill>
                    <a:cs typeface="+mn-ea"/>
                    <a:sym typeface="+mn-lt"/>
                  </a:rPr>
                  <a:t>2</a:t>
                </a:r>
                <a:endParaRPr lang="zh-CN" altLang="en-US" b="1" i="1" kern="0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4102030" y="2788490"/>
              <a:ext cx="609600" cy="609600"/>
              <a:chOff x="4337702" y="2577662"/>
              <a:chExt cx="609600" cy="609600"/>
            </a:xfrm>
          </p:grpSpPr>
          <p:sp>
            <p:nvSpPr>
              <p:cNvPr id="21" name="椭圆 20"/>
              <p:cNvSpPr/>
              <p:nvPr/>
            </p:nvSpPr>
            <p:spPr>
              <a:xfrm>
                <a:off x="4337702" y="2577662"/>
                <a:ext cx="609600" cy="609600"/>
              </a:xfrm>
              <a:prstGeom prst="ellipse">
                <a:avLst/>
              </a:prstGeom>
              <a:blipFill>
                <a:blip r:embed="rId3" cstate="screen"/>
                <a:stretch>
                  <a:fillRect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algn="ctr">
                  <a:defRPr/>
                </a:pPr>
                <a:endParaRPr lang="zh-CN" altLang="en-US" kern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2" name="椭圆 21"/>
              <p:cNvSpPr/>
              <p:nvPr/>
            </p:nvSpPr>
            <p:spPr>
              <a:xfrm>
                <a:off x="4417181" y="2653862"/>
                <a:ext cx="457200" cy="457200"/>
              </a:xfrm>
              <a:prstGeom prst="ellipse">
                <a:avLst/>
              </a:prstGeom>
              <a:solidFill>
                <a:srgbClr val="00995A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3" name="文本框 22"/>
              <p:cNvSpPr txBox="1"/>
              <p:nvPr/>
            </p:nvSpPr>
            <p:spPr>
              <a:xfrm>
                <a:off x="4459357" y="2702306"/>
                <a:ext cx="366290" cy="381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zh-CN" b="1" i="1" kern="0" dirty="0">
                    <a:solidFill>
                      <a:prstClr val="white"/>
                    </a:solidFill>
                    <a:cs typeface="+mn-ea"/>
                    <a:sym typeface="+mn-lt"/>
                  </a:rPr>
                  <a:t>6</a:t>
                </a:r>
                <a:endParaRPr lang="zh-CN" altLang="en-US" b="1" i="1" kern="0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9" name="组合 8"/>
            <p:cNvGrpSpPr/>
            <p:nvPr/>
          </p:nvGrpSpPr>
          <p:grpSpPr>
            <a:xfrm>
              <a:off x="7249446" y="4458706"/>
              <a:ext cx="609600" cy="609600"/>
              <a:chOff x="7424766" y="5042105"/>
              <a:chExt cx="609600" cy="609600"/>
            </a:xfrm>
          </p:grpSpPr>
          <p:sp>
            <p:nvSpPr>
              <p:cNvPr id="18" name="椭圆 17"/>
              <p:cNvSpPr/>
              <p:nvPr/>
            </p:nvSpPr>
            <p:spPr>
              <a:xfrm>
                <a:off x="7424766" y="5042105"/>
                <a:ext cx="609600" cy="609600"/>
              </a:xfrm>
              <a:prstGeom prst="ellipse">
                <a:avLst/>
              </a:prstGeom>
              <a:blipFill>
                <a:blip r:embed="rId3" cstate="screen"/>
                <a:stretch>
                  <a:fillRect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algn="ctr">
                  <a:defRPr/>
                </a:pPr>
                <a:endParaRPr lang="zh-CN" altLang="en-US" kern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9" name="椭圆 18"/>
              <p:cNvSpPr/>
              <p:nvPr/>
            </p:nvSpPr>
            <p:spPr>
              <a:xfrm>
                <a:off x="7501123" y="5114920"/>
                <a:ext cx="457200" cy="457200"/>
              </a:xfrm>
              <a:prstGeom prst="ellipse">
                <a:avLst/>
              </a:prstGeom>
              <a:solidFill>
                <a:srgbClr val="00995A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0" name="文本框 19"/>
              <p:cNvSpPr txBox="1"/>
              <p:nvPr/>
            </p:nvSpPr>
            <p:spPr>
              <a:xfrm>
                <a:off x="7575885" y="5177894"/>
                <a:ext cx="366290" cy="381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zh-CN" b="1" i="1" kern="0" dirty="0">
                    <a:solidFill>
                      <a:prstClr val="white"/>
                    </a:solidFill>
                    <a:cs typeface="+mn-ea"/>
                    <a:sym typeface="+mn-lt"/>
                  </a:rPr>
                  <a:t>3</a:t>
                </a:r>
                <a:endParaRPr lang="zh-CN" altLang="en-US" b="1" i="1" kern="0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0" name="组合 9"/>
            <p:cNvGrpSpPr/>
            <p:nvPr/>
          </p:nvGrpSpPr>
          <p:grpSpPr>
            <a:xfrm>
              <a:off x="5757764" y="5223577"/>
              <a:ext cx="609600" cy="609600"/>
              <a:chOff x="5489383" y="5570566"/>
              <a:chExt cx="609600" cy="609600"/>
            </a:xfrm>
          </p:grpSpPr>
          <p:sp>
            <p:nvSpPr>
              <p:cNvPr id="15" name="椭圆 14"/>
              <p:cNvSpPr/>
              <p:nvPr/>
            </p:nvSpPr>
            <p:spPr>
              <a:xfrm>
                <a:off x="5489383" y="5570566"/>
                <a:ext cx="609600" cy="609600"/>
              </a:xfrm>
              <a:prstGeom prst="ellipse">
                <a:avLst/>
              </a:prstGeom>
              <a:blipFill>
                <a:blip r:embed="rId3" cstate="screen"/>
                <a:stretch>
                  <a:fillRect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algn="ctr">
                  <a:defRPr/>
                </a:pPr>
                <a:endParaRPr lang="zh-CN" altLang="en-US" kern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6" name="椭圆 15"/>
              <p:cNvSpPr/>
              <p:nvPr/>
            </p:nvSpPr>
            <p:spPr>
              <a:xfrm>
                <a:off x="5565583" y="5651705"/>
                <a:ext cx="457200" cy="457200"/>
              </a:xfrm>
              <a:prstGeom prst="ellipse">
                <a:avLst/>
              </a:prstGeom>
              <a:solidFill>
                <a:srgbClr val="00995A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7" name="文本框 16"/>
              <p:cNvSpPr txBox="1"/>
              <p:nvPr/>
            </p:nvSpPr>
            <p:spPr>
              <a:xfrm>
                <a:off x="5611038" y="5696046"/>
                <a:ext cx="366290" cy="381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zh-CN" b="1" i="1" kern="0" dirty="0">
                    <a:solidFill>
                      <a:prstClr val="white"/>
                    </a:solidFill>
                    <a:cs typeface="+mn-ea"/>
                    <a:sym typeface="+mn-lt"/>
                  </a:rPr>
                  <a:t>4</a:t>
                </a:r>
                <a:endParaRPr lang="zh-CN" altLang="en-US" b="1" i="1" kern="0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4181509" y="4477756"/>
              <a:ext cx="609600" cy="609600"/>
              <a:chOff x="4132493" y="4226514"/>
              <a:chExt cx="609600" cy="609600"/>
            </a:xfrm>
          </p:grpSpPr>
          <p:sp>
            <p:nvSpPr>
              <p:cNvPr id="12" name="椭圆 11"/>
              <p:cNvSpPr/>
              <p:nvPr/>
            </p:nvSpPr>
            <p:spPr>
              <a:xfrm>
                <a:off x="4132493" y="4226514"/>
                <a:ext cx="609600" cy="609600"/>
              </a:xfrm>
              <a:prstGeom prst="ellipse">
                <a:avLst/>
              </a:prstGeom>
              <a:blipFill>
                <a:blip r:embed="rId3" cstate="screen"/>
                <a:stretch>
                  <a:fillRect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algn="ctr">
                  <a:defRPr/>
                </a:pPr>
                <a:endParaRPr lang="zh-CN" altLang="en-US" kern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>
                <a:off x="4205414" y="4302714"/>
                <a:ext cx="457200" cy="457200"/>
              </a:xfrm>
              <a:prstGeom prst="ellipse">
                <a:avLst/>
              </a:prstGeom>
              <a:solidFill>
                <a:srgbClr val="00995A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4" name="文本框 13"/>
              <p:cNvSpPr txBox="1"/>
              <p:nvPr/>
            </p:nvSpPr>
            <p:spPr>
              <a:xfrm>
                <a:off x="4250857" y="4376679"/>
                <a:ext cx="366290" cy="381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zh-CN" b="1" i="1" kern="0" dirty="0">
                    <a:solidFill>
                      <a:prstClr val="white"/>
                    </a:solidFill>
                    <a:cs typeface="+mn-ea"/>
                    <a:sym typeface="+mn-lt"/>
                  </a:rPr>
                  <a:t>5</a:t>
                </a:r>
                <a:endParaRPr lang="zh-CN" altLang="en-US" b="1" i="1" kern="0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</p:grpSp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 rot="19918745">
            <a:off x="612154" y="697818"/>
            <a:ext cx="455358" cy="548925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31" name="矩形 30"/>
          <p:cNvSpPr/>
          <p:nvPr/>
        </p:nvSpPr>
        <p:spPr>
          <a:xfrm>
            <a:off x="1129523" y="830866"/>
            <a:ext cx="167385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1400" kern="100" dirty="0">
                <a:solidFill>
                  <a:srgbClr val="00995A"/>
                </a:solidFill>
                <a:cs typeface="+mn-ea"/>
                <a:sym typeface="+mn-lt"/>
              </a:rPr>
              <a:t> </a:t>
            </a:r>
            <a:r>
              <a:rPr lang="zh-CN" altLang="en-US" sz="1600" b="1" kern="100" dirty="0">
                <a:solidFill>
                  <a:srgbClr val="00995A"/>
                </a:solidFill>
                <a:cs typeface="+mn-ea"/>
                <a:sym typeface="+mn-lt"/>
              </a:rPr>
              <a:t>请添加页面标题</a:t>
            </a:r>
            <a:endParaRPr lang="zh-CN" altLang="en-US" sz="2000" b="1" kern="0" dirty="0">
              <a:solidFill>
                <a:srgbClr val="00995A"/>
              </a:solidFill>
              <a:cs typeface="+mn-ea"/>
              <a:sym typeface="+mn-lt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3933579" y="782207"/>
            <a:ext cx="4509992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      </a:t>
            </a:r>
            <a:r>
              <a:rPr lang="zh-CN" altLang="en-US" sz="1400" dirty="0">
                <a:solidFill>
                  <a:srgbClr val="00995A"/>
                </a:solidFill>
                <a:cs typeface="+mn-ea"/>
                <a:sym typeface="+mn-lt"/>
              </a:rPr>
              <a:t>请替换文本，复制您所需要的文本，在黏贴选项中选择“只保留文本”即可。字体为微软雅黑</a:t>
            </a:r>
            <a:r>
              <a:rPr lang="en-US" altLang="zh-CN" sz="1400" dirty="0">
                <a:solidFill>
                  <a:srgbClr val="00995A"/>
                </a:solidFill>
                <a:cs typeface="+mn-ea"/>
                <a:sym typeface="+mn-lt"/>
              </a:rPr>
              <a:t>14</a:t>
            </a:r>
            <a:r>
              <a:rPr lang="zh-CN" altLang="en-US" sz="1400" dirty="0">
                <a:solidFill>
                  <a:srgbClr val="00995A"/>
                </a:solidFill>
                <a:cs typeface="+mn-ea"/>
                <a:sym typeface="+mn-lt"/>
              </a:rPr>
              <a:t>号</a:t>
            </a:r>
            <a:r>
              <a:rPr lang="en-US" altLang="zh-CN" sz="1400" dirty="0">
                <a:solidFill>
                  <a:srgbClr val="00995A"/>
                </a:solidFill>
                <a:cs typeface="+mn-ea"/>
                <a:sym typeface="+mn-lt"/>
              </a:rPr>
              <a:t>,</a:t>
            </a:r>
            <a:r>
              <a:rPr lang="zh-CN" altLang="en-US" sz="1400" dirty="0">
                <a:solidFill>
                  <a:srgbClr val="00995A"/>
                </a:solidFill>
                <a:cs typeface="+mn-ea"/>
                <a:sym typeface="+mn-lt"/>
              </a:rPr>
              <a:t>白色。</a:t>
            </a:r>
            <a:endParaRPr lang="zh-CN" altLang="en-US" dirty="0">
              <a:solidFill>
                <a:srgbClr val="00995A"/>
              </a:solidFill>
              <a:cs typeface="+mn-ea"/>
              <a:sym typeface="+mn-lt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3893234" y="5829592"/>
            <a:ext cx="4509992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      </a:t>
            </a:r>
            <a:r>
              <a:rPr lang="zh-CN" altLang="en-US" sz="1400" dirty="0">
                <a:solidFill>
                  <a:srgbClr val="00995A"/>
                </a:solidFill>
                <a:cs typeface="+mn-ea"/>
                <a:sym typeface="+mn-lt"/>
              </a:rPr>
              <a:t>请替换文本，复制您所需要的文本，在黏贴选项中选择“只保留文本”即可。字体为微软雅黑</a:t>
            </a:r>
            <a:r>
              <a:rPr lang="en-US" altLang="zh-CN" sz="1400" dirty="0">
                <a:solidFill>
                  <a:srgbClr val="00995A"/>
                </a:solidFill>
                <a:cs typeface="+mn-ea"/>
                <a:sym typeface="+mn-lt"/>
              </a:rPr>
              <a:t>14</a:t>
            </a:r>
            <a:r>
              <a:rPr lang="zh-CN" altLang="en-US" sz="1400" dirty="0">
                <a:solidFill>
                  <a:srgbClr val="00995A"/>
                </a:solidFill>
                <a:cs typeface="+mn-ea"/>
                <a:sym typeface="+mn-lt"/>
              </a:rPr>
              <a:t>号</a:t>
            </a:r>
            <a:r>
              <a:rPr lang="en-US" altLang="zh-CN" sz="1400" dirty="0">
                <a:solidFill>
                  <a:srgbClr val="00995A"/>
                </a:solidFill>
                <a:cs typeface="+mn-ea"/>
                <a:sym typeface="+mn-lt"/>
              </a:rPr>
              <a:t>,</a:t>
            </a:r>
            <a:r>
              <a:rPr lang="zh-CN" altLang="en-US" sz="1400" dirty="0">
                <a:solidFill>
                  <a:srgbClr val="00995A"/>
                </a:solidFill>
                <a:cs typeface="+mn-ea"/>
                <a:sym typeface="+mn-lt"/>
              </a:rPr>
              <a:t>白色。</a:t>
            </a:r>
            <a:endParaRPr lang="zh-CN" altLang="en-US" dirty="0">
              <a:solidFill>
                <a:srgbClr val="00995A"/>
              </a:solidFill>
              <a:cs typeface="+mn-ea"/>
              <a:sym typeface="+mn-lt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540968" y="2371330"/>
            <a:ext cx="3602526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      </a:t>
            </a:r>
            <a:r>
              <a:rPr lang="zh-CN" altLang="en-US" sz="1400" dirty="0">
                <a:solidFill>
                  <a:srgbClr val="00995A"/>
                </a:solidFill>
                <a:cs typeface="+mn-ea"/>
                <a:sym typeface="+mn-lt"/>
              </a:rPr>
              <a:t>请替换文本，复制您所需要的文本，在黏贴选项中选择“只保留文本”即可。字体为微软雅黑</a:t>
            </a:r>
            <a:r>
              <a:rPr lang="en-US" altLang="zh-CN" sz="1400" dirty="0">
                <a:solidFill>
                  <a:srgbClr val="00995A"/>
                </a:solidFill>
                <a:cs typeface="+mn-ea"/>
                <a:sym typeface="+mn-lt"/>
              </a:rPr>
              <a:t>14</a:t>
            </a:r>
            <a:r>
              <a:rPr lang="zh-CN" altLang="en-US" sz="1400" dirty="0">
                <a:solidFill>
                  <a:srgbClr val="00995A"/>
                </a:solidFill>
                <a:cs typeface="+mn-ea"/>
                <a:sym typeface="+mn-lt"/>
              </a:rPr>
              <a:t>号</a:t>
            </a:r>
            <a:r>
              <a:rPr lang="en-US" altLang="zh-CN" sz="1400" dirty="0">
                <a:solidFill>
                  <a:srgbClr val="00995A"/>
                </a:solidFill>
                <a:cs typeface="+mn-ea"/>
                <a:sym typeface="+mn-lt"/>
              </a:rPr>
              <a:t>,</a:t>
            </a:r>
            <a:r>
              <a:rPr lang="zh-CN" altLang="en-US" sz="1400" dirty="0">
                <a:solidFill>
                  <a:srgbClr val="00995A"/>
                </a:solidFill>
                <a:cs typeface="+mn-ea"/>
                <a:sym typeface="+mn-lt"/>
              </a:rPr>
              <a:t>白色。</a:t>
            </a:r>
            <a:endParaRPr lang="zh-CN" altLang="en-US" dirty="0">
              <a:solidFill>
                <a:srgbClr val="00995A"/>
              </a:solidFill>
              <a:cs typeface="+mn-ea"/>
              <a:sym typeface="+mn-lt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537748" y="4130137"/>
            <a:ext cx="3602526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      </a:t>
            </a:r>
            <a:r>
              <a:rPr lang="zh-CN" altLang="en-US" sz="1400" dirty="0">
                <a:solidFill>
                  <a:srgbClr val="00995A"/>
                </a:solidFill>
                <a:cs typeface="+mn-ea"/>
                <a:sym typeface="+mn-lt"/>
              </a:rPr>
              <a:t>请替换文本，复制您所需要的文本，在黏贴选项中选择“只保留文本”即可。字体为微软雅黑</a:t>
            </a:r>
            <a:r>
              <a:rPr lang="en-US" altLang="zh-CN" sz="1400" dirty="0">
                <a:solidFill>
                  <a:srgbClr val="00995A"/>
                </a:solidFill>
                <a:cs typeface="+mn-ea"/>
                <a:sym typeface="+mn-lt"/>
              </a:rPr>
              <a:t>14</a:t>
            </a:r>
            <a:r>
              <a:rPr lang="zh-CN" altLang="en-US" sz="1400" dirty="0">
                <a:solidFill>
                  <a:srgbClr val="00995A"/>
                </a:solidFill>
                <a:cs typeface="+mn-ea"/>
                <a:sym typeface="+mn-lt"/>
              </a:rPr>
              <a:t>号</a:t>
            </a:r>
            <a:r>
              <a:rPr lang="en-US" altLang="zh-CN" sz="1400" dirty="0">
                <a:solidFill>
                  <a:srgbClr val="00995A"/>
                </a:solidFill>
                <a:cs typeface="+mn-ea"/>
                <a:sym typeface="+mn-lt"/>
              </a:rPr>
              <a:t>,</a:t>
            </a:r>
            <a:r>
              <a:rPr lang="zh-CN" altLang="en-US" sz="1400" dirty="0">
                <a:solidFill>
                  <a:srgbClr val="00995A"/>
                </a:solidFill>
                <a:cs typeface="+mn-ea"/>
                <a:sym typeface="+mn-lt"/>
              </a:rPr>
              <a:t>白色。</a:t>
            </a:r>
            <a:endParaRPr lang="zh-CN" altLang="en-US" dirty="0">
              <a:solidFill>
                <a:srgbClr val="00995A"/>
              </a:solidFill>
              <a:cs typeface="+mn-ea"/>
              <a:sym typeface="+mn-lt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8186425" y="2250234"/>
            <a:ext cx="3602526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      </a:t>
            </a:r>
            <a:r>
              <a:rPr lang="zh-CN" altLang="en-US" sz="1400" dirty="0">
                <a:solidFill>
                  <a:srgbClr val="00995A"/>
                </a:solidFill>
                <a:cs typeface="+mn-ea"/>
                <a:sym typeface="+mn-lt"/>
              </a:rPr>
              <a:t>请替换文本，复制您所需要的文本，在黏贴选项中选择“只保留文本”即可。字体为微软雅黑</a:t>
            </a:r>
            <a:r>
              <a:rPr lang="en-US" altLang="zh-CN" sz="1400" dirty="0">
                <a:solidFill>
                  <a:srgbClr val="00995A"/>
                </a:solidFill>
                <a:cs typeface="+mn-ea"/>
                <a:sym typeface="+mn-lt"/>
              </a:rPr>
              <a:t>14</a:t>
            </a:r>
            <a:r>
              <a:rPr lang="zh-CN" altLang="en-US" sz="1400" dirty="0">
                <a:solidFill>
                  <a:srgbClr val="00995A"/>
                </a:solidFill>
                <a:cs typeface="+mn-ea"/>
                <a:sym typeface="+mn-lt"/>
              </a:rPr>
              <a:t>号</a:t>
            </a:r>
            <a:r>
              <a:rPr lang="en-US" altLang="zh-CN" sz="1400" dirty="0">
                <a:solidFill>
                  <a:srgbClr val="00995A"/>
                </a:solidFill>
                <a:cs typeface="+mn-ea"/>
                <a:sym typeface="+mn-lt"/>
              </a:rPr>
              <a:t>,</a:t>
            </a:r>
            <a:r>
              <a:rPr lang="zh-CN" altLang="en-US" sz="1400" dirty="0">
                <a:solidFill>
                  <a:srgbClr val="00995A"/>
                </a:solidFill>
                <a:cs typeface="+mn-ea"/>
                <a:sym typeface="+mn-lt"/>
              </a:rPr>
              <a:t>白色。</a:t>
            </a:r>
            <a:endParaRPr lang="zh-CN" altLang="en-US" dirty="0">
              <a:solidFill>
                <a:srgbClr val="00995A"/>
              </a:solidFill>
              <a:cs typeface="+mn-ea"/>
              <a:sym typeface="+mn-lt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8215858" y="4241896"/>
            <a:ext cx="3602526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      </a:t>
            </a:r>
            <a:r>
              <a:rPr lang="zh-CN" altLang="en-US" sz="1400" dirty="0">
                <a:solidFill>
                  <a:srgbClr val="00995A"/>
                </a:solidFill>
                <a:cs typeface="+mn-ea"/>
                <a:sym typeface="+mn-lt"/>
              </a:rPr>
              <a:t>请替换文本，复制您所需要的文本，在黏贴选项中选择“只保留文本”即可。字体为微软雅黑</a:t>
            </a:r>
            <a:r>
              <a:rPr lang="en-US" altLang="zh-CN" sz="1400" dirty="0">
                <a:solidFill>
                  <a:srgbClr val="00995A"/>
                </a:solidFill>
                <a:cs typeface="+mn-ea"/>
                <a:sym typeface="+mn-lt"/>
              </a:rPr>
              <a:t>14</a:t>
            </a:r>
            <a:r>
              <a:rPr lang="zh-CN" altLang="en-US" sz="1400" dirty="0">
                <a:solidFill>
                  <a:srgbClr val="00995A"/>
                </a:solidFill>
                <a:cs typeface="+mn-ea"/>
                <a:sym typeface="+mn-lt"/>
              </a:rPr>
              <a:t>号</a:t>
            </a:r>
            <a:r>
              <a:rPr lang="en-US" altLang="zh-CN" sz="1400" dirty="0">
                <a:solidFill>
                  <a:srgbClr val="00995A"/>
                </a:solidFill>
                <a:cs typeface="+mn-ea"/>
                <a:sym typeface="+mn-lt"/>
              </a:rPr>
              <a:t>,</a:t>
            </a:r>
            <a:r>
              <a:rPr lang="zh-CN" altLang="en-US" sz="1400" dirty="0">
                <a:solidFill>
                  <a:srgbClr val="00995A"/>
                </a:solidFill>
                <a:cs typeface="+mn-ea"/>
                <a:sym typeface="+mn-lt"/>
              </a:rPr>
              <a:t>白色。</a:t>
            </a:r>
            <a:endParaRPr lang="zh-CN" altLang="en-US" dirty="0">
              <a:solidFill>
                <a:srgbClr val="00995A"/>
              </a:solidFill>
              <a:cs typeface="+mn-ea"/>
              <a:sym typeface="+mn-lt"/>
            </a:endParaRPr>
          </a:p>
        </p:txBody>
      </p:sp>
      <p:pic>
        <p:nvPicPr>
          <p:cNvPr id="38" name="图片 37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11101806" y="-1"/>
            <a:ext cx="1090194" cy="161309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3552387" y="1265147"/>
            <a:ext cx="5087225" cy="4977713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622317" y="2426716"/>
            <a:ext cx="32729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4800" b="1" i="0" u="none" strike="noStrike" cap="none" spc="0" normalizeH="0" baseline="0">
                <a:ln>
                  <a:noFill/>
                </a:ln>
                <a:solidFill>
                  <a:srgbClr val="00995A"/>
                </a:solidFill>
                <a:uLnTx/>
                <a:uFillTx/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预 期 目 标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928381" y="1610676"/>
            <a:ext cx="22915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3600">
                <a:solidFill>
                  <a:srgbClr val="0099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</a:defRPr>
            </a:lvl1pPr>
          </a:lstStyle>
          <a:p>
            <a:r>
              <a:rPr lang="en-US" altLang="zh-CN" dirty="0" smtClean="0">
                <a:sym typeface="+mn-lt"/>
              </a:rPr>
              <a:t>PART 03</a:t>
            </a:r>
            <a:endParaRPr lang="zh-CN" altLang="en-US" dirty="0">
              <a:sym typeface="+mn-l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599162" y="3773874"/>
            <a:ext cx="2787334" cy="3190568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 rot="19918745">
            <a:off x="572825" y="493273"/>
            <a:ext cx="455358" cy="548925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4" name="矩形 3"/>
          <p:cNvSpPr/>
          <p:nvPr/>
        </p:nvSpPr>
        <p:spPr>
          <a:xfrm>
            <a:off x="1090194" y="626321"/>
            <a:ext cx="167385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1400" kern="100" dirty="0">
                <a:solidFill>
                  <a:srgbClr val="00995A"/>
                </a:solidFill>
                <a:cs typeface="+mn-ea"/>
                <a:sym typeface="+mn-lt"/>
              </a:rPr>
              <a:t> </a:t>
            </a:r>
            <a:r>
              <a:rPr lang="zh-CN" altLang="en-US" sz="1600" b="1" kern="100" dirty="0">
                <a:solidFill>
                  <a:srgbClr val="00995A"/>
                </a:solidFill>
                <a:cs typeface="+mn-ea"/>
                <a:sym typeface="+mn-lt"/>
              </a:rPr>
              <a:t>请添加页面标题</a:t>
            </a:r>
            <a:endParaRPr lang="zh-CN" altLang="en-US" sz="2000" b="1" kern="0" dirty="0">
              <a:solidFill>
                <a:srgbClr val="00995A"/>
              </a:solidFill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10701" y="4002197"/>
            <a:ext cx="3731451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      </a:t>
            </a:r>
            <a:r>
              <a:rPr lang="zh-CN" altLang="en-US" sz="1400" dirty="0">
                <a:solidFill>
                  <a:srgbClr val="00995A"/>
                </a:solidFill>
                <a:cs typeface="+mn-ea"/>
                <a:sym typeface="+mn-lt"/>
              </a:rPr>
              <a:t>请替换文本，复制您所需要的文本，在黏贴选项中选择“只保留文本”即可。字体为微软雅黑</a:t>
            </a:r>
            <a:r>
              <a:rPr lang="en-US" altLang="zh-CN" sz="1400" dirty="0">
                <a:solidFill>
                  <a:srgbClr val="00995A"/>
                </a:solidFill>
                <a:cs typeface="+mn-ea"/>
                <a:sym typeface="+mn-lt"/>
              </a:rPr>
              <a:t>14</a:t>
            </a:r>
            <a:r>
              <a:rPr lang="zh-CN" altLang="en-US" sz="1400" dirty="0">
                <a:solidFill>
                  <a:srgbClr val="00995A"/>
                </a:solidFill>
                <a:cs typeface="+mn-ea"/>
                <a:sym typeface="+mn-lt"/>
              </a:rPr>
              <a:t>号</a:t>
            </a:r>
            <a:r>
              <a:rPr lang="en-US" altLang="zh-CN" sz="1400" dirty="0">
                <a:solidFill>
                  <a:srgbClr val="00995A"/>
                </a:solidFill>
                <a:cs typeface="+mn-ea"/>
                <a:sym typeface="+mn-lt"/>
              </a:rPr>
              <a:t>,</a:t>
            </a:r>
            <a:r>
              <a:rPr lang="zh-CN" altLang="en-US" sz="1400" dirty="0">
                <a:solidFill>
                  <a:srgbClr val="00995A"/>
                </a:solidFill>
                <a:cs typeface="+mn-ea"/>
                <a:sym typeface="+mn-lt"/>
              </a:rPr>
              <a:t>白色。</a:t>
            </a:r>
            <a:endParaRPr lang="zh-CN" altLang="en-US" dirty="0">
              <a:solidFill>
                <a:srgbClr val="00995A"/>
              </a:solidFill>
              <a:cs typeface="+mn-ea"/>
              <a:sym typeface="+mn-lt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3183318" y="5777516"/>
            <a:ext cx="1671483" cy="0"/>
          </a:xfrm>
          <a:prstGeom prst="line">
            <a:avLst/>
          </a:prstGeom>
          <a:noFill/>
          <a:ln w="15875" cap="flat" cmpd="sng" algn="ctr">
            <a:solidFill>
              <a:srgbClr val="00995A"/>
            </a:solidFill>
            <a:prstDash val="dash"/>
            <a:miter lim="800000"/>
          </a:ln>
          <a:effectLst/>
        </p:spPr>
      </p:cxnSp>
      <p:cxnSp>
        <p:nvCxnSpPr>
          <p:cNvPr id="7" name="直接连接符 6"/>
          <p:cNvCxnSpPr/>
          <p:nvPr/>
        </p:nvCxnSpPr>
        <p:spPr>
          <a:xfrm>
            <a:off x="7130365" y="4219632"/>
            <a:ext cx="1671483" cy="0"/>
          </a:xfrm>
          <a:prstGeom prst="line">
            <a:avLst/>
          </a:prstGeom>
          <a:noFill/>
          <a:ln w="15875" cap="flat" cmpd="sng" algn="ctr">
            <a:solidFill>
              <a:srgbClr val="00995A"/>
            </a:solidFill>
            <a:prstDash val="dash"/>
            <a:miter lim="800000"/>
          </a:ln>
          <a:effectLst/>
        </p:spPr>
      </p:cxnSp>
      <p:cxnSp>
        <p:nvCxnSpPr>
          <p:cNvPr id="8" name="直接连接符 7"/>
          <p:cNvCxnSpPr/>
          <p:nvPr/>
        </p:nvCxnSpPr>
        <p:spPr>
          <a:xfrm>
            <a:off x="6017342" y="2672661"/>
            <a:ext cx="0" cy="1101213"/>
          </a:xfrm>
          <a:prstGeom prst="line">
            <a:avLst/>
          </a:prstGeom>
          <a:noFill/>
          <a:ln w="15875" cap="flat" cmpd="sng" algn="ctr">
            <a:solidFill>
              <a:srgbClr val="00995A"/>
            </a:solidFill>
            <a:prstDash val="dash"/>
            <a:miter lim="800000"/>
          </a:ln>
          <a:effectLst/>
        </p:spPr>
      </p:cxnSp>
      <p:grpSp>
        <p:nvGrpSpPr>
          <p:cNvPr id="14" name="组合 13"/>
          <p:cNvGrpSpPr/>
          <p:nvPr/>
        </p:nvGrpSpPr>
        <p:grpSpPr>
          <a:xfrm rot="4101914">
            <a:off x="2359584" y="5236741"/>
            <a:ext cx="749938" cy="666124"/>
            <a:chOff x="2462877" y="5671073"/>
            <a:chExt cx="749938" cy="666124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12" name="泪滴形 11"/>
            <p:cNvSpPr/>
            <p:nvPr/>
          </p:nvSpPr>
          <p:spPr>
            <a:xfrm>
              <a:off x="2546692" y="5671074"/>
              <a:ext cx="666123" cy="666123"/>
            </a:xfrm>
            <a:prstGeom prst="teardrop">
              <a:avLst/>
            </a:prstGeom>
            <a:solidFill>
              <a:srgbClr val="0099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泪滴形 12"/>
            <p:cNvSpPr/>
            <p:nvPr/>
          </p:nvSpPr>
          <p:spPr>
            <a:xfrm>
              <a:off x="2462877" y="5671073"/>
              <a:ext cx="602345" cy="602345"/>
            </a:xfrm>
            <a:prstGeom prst="teardrop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 rot="16469865" flipH="1">
            <a:off x="8804379" y="3545151"/>
            <a:ext cx="749938" cy="666124"/>
            <a:chOff x="2462877" y="5671073"/>
            <a:chExt cx="749938" cy="66612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6" name="泪滴形 15"/>
            <p:cNvSpPr/>
            <p:nvPr/>
          </p:nvSpPr>
          <p:spPr>
            <a:xfrm>
              <a:off x="2546692" y="5671074"/>
              <a:ext cx="666123" cy="666123"/>
            </a:xfrm>
            <a:prstGeom prst="teardrop">
              <a:avLst/>
            </a:prstGeom>
            <a:solidFill>
              <a:srgbClr val="0099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" name="泪滴形 16"/>
            <p:cNvSpPr/>
            <p:nvPr/>
          </p:nvSpPr>
          <p:spPr>
            <a:xfrm>
              <a:off x="2462877" y="5671073"/>
              <a:ext cx="602345" cy="602345"/>
            </a:xfrm>
            <a:prstGeom prst="teardrop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2475395" y="5289392"/>
            <a:ext cx="4522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i="1" dirty="0">
                <a:solidFill>
                  <a:srgbClr val="00995A"/>
                </a:solidFill>
                <a:cs typeface="+mn-ea"/>
                <a:sym typeface="+mn-lt"/>
              </a:rPr>
              <a:t>01</a:t>
            </a:r>
            <a:endParaRPr lang="zh-CN" altLang="en-US" sz="2000" b="1" i="1" dirty="0">
              <a:solidFill>
                <a:srgbClr val="00995A"/>
              </a:solidFill>
              <a:cs typeface="+mn-ea"/>
              <a:sym typeface="+mn-lt"/>
            </a:endParaRPr>
          </a:p>
        </p:txBody>
      </p:sp>
      <p:grpSp>
        <p:nvGrpSpPr>
          <p:cNvPr id="19" name="组合 18"/>
          <p:cNvGrpSpPr/>
          <p:nvPr/>
        </p:nvGrpSpPr>
        <p:grpSpPr>
          <a:xfrm rot="13504381" flipH="1">
            <a:off x="5617859" y="1838908"/>
            <a:ext cx="749938" cy="666124"/>
            <a:chOff x="2462877" y="5671073"/>
            <a:chExt cx="749938" cy="66612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0" name="泪滴形 19"/>
            <p:cNvSpPr/>
            <p:nvPr/>
          </p:nvSpPr>
          <p:spPr>
            <a:xfrm>
              <a:off x="2546692" y="5671074"/>
              <a:ext cx="666123" cy="666123"/>
            </a:xfrm>
            <a:prstGeom prst="teardrop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泪滴形 20"/>
            <p:cNvSpPr/>
            <p:nvPr/>
          </p:nvSpPr>
          <p:spPr>
            <a:xfrm>
              <a:off x="2462877" y="5671073"/>
              <a:ext cx="602345" cy="602345"/>
            </a:xfrm>
            <a:prstGeom prst="teardrop">
              <a:avLst/>
            </a:prstGeom>
            <a:solidFill>
              <a:srgbClr val="00995A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22" name="文本框 21"/>
          <p:cNvSpPr txBox="1"/>
          <p:nvPr/>
        </p:nvSpPr>
        <p:spPr>
          <a:xfrm>
            <a:off x="5691992" y="2001585"/>
            <a:ext cx="4522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i="1" dirty="0">
                <a:solidFill>
                  <a:schemeClr val="bg1"/>
                </a:solidFill>
                <a:cs typeface="+mn-ea"/>
                <a:sym typeface="+mn-lt"/>
              </a:rPr>
              <a:t>02</a:t>
            </a:r>
            <a:endParaRPr lang="zh-CN" altLang="en-US" sz="2000" b="1" i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8885567" y="3602087"/>
            <a:ext cx="4522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i="1" dirty="0">
                <a:solidFill>
                  <a:srgbClr val="00995A"/>
                </a:solidFill>
                <a:cs typeface="+mn-ea"/>
                <a:sym typeface="+mn-lt"/>
              </a:rPr>
              <a:t>03</a:t>
            </a:r>
            <a:endParaRPr lang="zh-CN" altLang="en-US" sz="2000" b="1" i="1" dirty="0">
              <a:solidFill>
                <a:srgbClr val="00995A"/>
              </a:solidFill>
              <a:cs typeface="+mn-ea"/>
              <a:sym typeface="+mn-lt"/>
            </a:endParaRPr>
          </a:p>
        </p:txBody>
      </p:sp>
      <p:sp>
        <p:nvSpPr>
          <p:cNvPr id="24" name="六边形 23"/>
          <p:cNvSpPr/>
          <p:nvPr/>
        </p:nvSpPr>
        <p:spPr>
          <a:xfrm>
            <a:off x="1809615" y="3410272"/>
            <a:ext cx="1807937" cy="431215"/>
          </a:xfrm>
          <a:prstGeom prst="hexagon">
            <a:avLst>
              <a:gd name="adj" fmla="val 21464"/>
              <a:gd name="vf" fmla="val 115470"/>
            </a:avLst>
          </a:prstGeom>
          <a:solidFill>
            <a:srgbClr val="00995A"/>
          </a:solidFill>
          <a:ln w="12700" cap="flat" cmpd="sng" algn="ctr">
            <a:noFill/>
            <a:prstDash val="solid"/>
            <a:miter lim="800000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1970647" y="3444638"/>
            <a:ext cx="14858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chemeClr val="bg1"/>
                </a:solidFill>
                <a:cs typeface="+mn-ea"/>
                <a:sym typeface="+mn-lt"/>
              </a:rPr>
              <a:t>请添加小标题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6629201" y="1824386"/>
            <a:ext cx="4849633" cy="70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      </a:t>
            </a:r>
            <a:r>
              <a:rPr lang="zh-CN" altLang="en-US" sz="1400" dirty="0">
                <a:solidFill>
                  <a:srgbClr val="00995A"/>
                </a:solidFill>
                <a:cs typeface="+mn-ea"/>
                <a:sym typeface="+mn-lt"/>
              </a:rPr>
              <a:t>请替换文本，复制您所需要的文本，在黏贴选项中选择“只保留文本”即可。字体为微软雅黑</a:t>
            </a:r>
            <a:r>
              <a:rPr lang="en-US" altLang="zh-CN" sz="1400" dirty="0">
                <a:solidFill>
                  <a:srgbClr val="00995A"/>
                </a:solidFill>
                <a:cs typeface="+mn-ea"/>
                <a:sym typeface="+mn-lt"/>
              </a:rPr>
              <a:t>14</a:t>
            </a:r>
            <a:r>
              <a:rPr lang="zh-CN" altLang="en-US" sz="1400" dirty="0">
                <a:solidFill>
                  <a:srgbClr val="00995A"/>
                </a:solidFill>
                <a:cs typeface="+mn-ea"/>
                <a:sym typeface="+mn-lt"/>
              </a:rPr>
              <a:t>号</a:t>
            </a:r>
            <a:r>
              <a:rPr lang="en-US" altLang="zh-CN" sz="1400" dirty="0">
                <a:solidFill>
                  <a:srgbClr val="00995A"/>
                </a:solidFill>
                <a:cs typeface="+mn-ea"/>
                <a:sym typeface="+mn-lt"/>
              </a:rPr>
              <a:t>,</a:t>
            </a:r>
            <a:r>
              <a:rPr lang="zh-CN" altLang="en-US" sz="1400" dirty="0">
                <a:solidFill>
                  <a:srgbClr val="00995A"/>
                </a:solidFill>
                <a:cs typeface="+mn-ea"/>
                <a:sym typeface="+mn-lt"/>
              </a:rPr>
              <a:t>白色。</a:t>
            </a:r>
            <a:endParaRPr lang="zh-CN" altLang="en-US" dirty="0">
              <a:solidFill>
                <a:srgbClr val="00995A"/>
              </a:solidFill>
              <a:cs typeface="+mn-ea"/>
              <a:sym typeface="+mn-lt"/>
            </a:endParaRPr>
          </a:p>
        </p:txBody>
      </p:sp>
      <p:sp>
        <p:nvSpPr>
          <p:cNvPr id="27" name="六边形 26"/>
          <p:cNvSpPr/>
          <p:nvPr/>
        </p:nvSpPr>
        <p:spPr>
          <a:xfrm>
            <a:off x="4982298" y="1116987"/>
            <a:ext cx="1807937" cy="431215"/>
          </a:xfrm>
          <a:prstGeom prst="hexagon">
            <a:avLst>
              <a:gd name="adj" fmla="val 21464"/>
              <a:gd name="vf" fmla="val 115470"/>
            </a:avLst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5143330" y="1151353"/>
            <a:ext cx="14858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rgbClr val="00995A"/>
                </a:solidFill>
                <a:cs typeface="+mn-ea"/>
                <a:sym typeface="+mn-lt"/>
              </a:rPr>
              <a:t>请添加小标题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7572945" y="5428545"/>
            <a:ext cx="3808522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      </a:t>
            </a:r>
            <a:r>
              <a:rPr lang="zh-CN" altLang="en-US" sz="1400" dirty="0">
                <a:solidFill>
                  <a:srgbClr val="00995A"/>
                </a:solidFill>
                <a:cs typeface="+mn-ea"/>
                <a:sym typeface="+mn-lt"/>
              </a:rPr>
              <a:t>请替换文本，复制您所需要的文本，在黏贴选项中选择“只保留文本”即可。字体为微软雅黑</a:t>
            </a:r>
            <a:r>
              <a:rPr lang="en-US" altLang="zh-CN" sz="1400" dirty="0">
                <a:solidFill>
                  <a:srgbClr val="00995A"/>
                </a:solidFill>
                <a:cs typeface="+mn-ea"/>
                <a:sym typeface="+mn-lt"/>
              </a:rPr>
              <a:t>14</a:t>
            </a:r>
            <a:r>
              <a:rPr lang="zh-CN" altLang="en-US" sz="1400" dirty="0">
                <a:solidFill>
                  <a:srgbClr val="00995A"/>
                </a:solidFill>
                <a:cs typeface="+mn-ea"/>
                <a:sym typeface="+mn-lt"/>
              </a:rPr>
              <a:t>号</a:t>
            </a:r>
            <a:r>
              <a:rPr lang="en-US" altLang="zh-CN" sz="1400" dirty="0">
                <a:solidFill>
                  <a:srgbClr val="00995A"/>
                </a:solidFill>
                <a:cs typeface="+mn-ea"/>
                <a:sym typeface="+mn-lt"/>
              </a:rPr>
              <a:t>,</a:t>
            </a:r>
            <a:r>
              <a:rPr lang="zh-CN" altLang="en-US" sz="1400" dirty="0">
                <a:solidFill>
                  <a:srgbClr val="00995A"/>
                </a:solidFill>
                <a:cs typeface="+mn-ea"/>
                <a:sym typeface="+mn-lt"/>
              </a:rPr>
              <a:t>白色。</a:t>
            </a:r>
            <a:endParaRPr lang="zh-CN" altLang="en-US" dirty="0">
              <a:solidFill>
                <a:srgbClr val="00995A"/>
              </a:solidFill>
              <a:cs typeface="+mn-ea"/>
              <a:sym typeface="+mn-lt"/>
            </a:endParaRPr>
          </a:p>
        </p:txBody>
      </p:sp>
      <p:sp>
        <p:nvSpPr>
          <p:cNvPr id="30" name="六边形 29"/>
          <p:cNvSpPr/>
          <p:nvPr/>
        </p:nvSpPr>
        <p:spPr>
          <a:xfrm>
            <a:off x="8573239" y="4796190"/>
            <a:ext cx="1807937" cy="431215"/>
          </a:xfrm>
          <a:prstGeom prst="hexagon">
            <a:avLst>
              <a:gd name="adj" fmla="val 21464"/>
              <a:gd name="vf" fmla="val 115470"/>
            </a:avLst>
          </a:prstGeom>
          <a:solidFill>
            <a:srgbClr val="00995A"/>
          </a:solidFill>
          <a:ln w="12700" cap="flat" cmpd="sng" algn="ctr">
            <a:noFill/>
            <a:prstDash val="solid"/>
            <a:miter lim="800000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8734271" y="4830556"/>
            <a:ext cx="14858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chemeClr val="bg1"/>
                </a:solidFill>
                <a:cs typeface="+mn-ea"/>
                <a:sym typeface="+mn-lt"/>
              </a:rPr>
              <a:t>请添加小标题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660430" y="1832308"/>
            <a:ext cx="4761487" cy="70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      </a:t>
            </a:r>
            <a:r>
              <a:rPr lang="zh-CN" altLang="en-US" sz="1400" dirty="0">
                <a:solidFill>
                  <a:srgbClr val="00995A"/>
                </a:solidFill>
                <a:cs typeface="+mn-ea"/>
                <a:sym typeface="+mn-lt"/>
              </a:rPr>
              <a:t>请替换文本，复制您所需要的文本，在黏贴选项中选择“只保留文本”即可。字体为微软雅黑</a:t>
            </a:r>
            <a:r>
              <a:rPr lang="en-US" altLang="zh-CN" sz="1400" dirty="0">
                <a:solidFill>
                  <a:srgbClr val="00995A"/>
                </a:solidFill>
                <a:cs typeface="+mn-ea"/>
                <a:sym typeface="+mn-lt"/>
              </a:rPr>
              <a:t>14</a:t>
            </a:r>
            <a:r>
              <a:rPr lang="zh-CN" altLang="en-US" sz="1400" dirty="0">
                <a:solidFill>
                  <a:srgbClr val="00995A"/>
                </a:solidFill>
                <a:cs typeface="+mn-ea"/>
                <a:sym typeface="+mn-lt"/>
              </a:rPr>
              <a:t>号</a:t>
            </a:r>
            <a:r>
              <a:rPr lang="en-US" altLang="zh-CN" sz="1400" dirty="0">
                <a:solidFill>
                  <a:srgbClr val="00995A"/>
                </a:solidFill>
                <a:cs typeface="+mn-ea"/>
                <a:sym typeface="+mn-lt"/>
              </a:rPr>
              <a:t>,</a:t>
            </a:r>
            <a:r>
              <a:rPr lang="zh-CN" altLang="en-US" sz="1400" dirty="0">
                <a:solidFill>
                  <a:srgbClr val="00995A"/>
                </a:solidFill>
                <a:cs typeface="+mn-ea"/>
                <a:sym typeface="+mn-lt"/>
              </a:rPr>
              <a:t>白色。</a:t>
            </a:r>
            <a:endParaRPr lang="zh-CN" altLang="en-US" dirty="0">
              <a:solidFill>
                <a:srgbClr val="00995A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五边形 7"/>
          <p:cNvSpPr/>
          <p:nvPr/>
        </p:nvSpPr>
        <p:spPr>
          <a:xfrm>
            <a:off x="-19654" y="3711211"/>
            <a:ext cx="12201811" cy="3215606"/>
          </a:xfrm>
          <a:custGeom>
            <a:avLst/>
            <a:gdLst>
              <a:gd name="connsiteX0" fmla="*/ 11 w 10707329"/>
              <a:gd name="connsiteY0" fmla="*/ 1444020 h 3780503"/>
              <a:gd name="connsiteX1" fmla="*/ 5353665 w 10707329"/>
              <a:gd name="connsiteY1" fmla="*/ 0 h 3780503"/>
              <a:gd name="connsiteX2" fmla="*/ 10707318 w 10707329"/>
              <a:gd name="connsiteY2" fmla="*/ 1444020 h 3780503"/>
              <a:gd name="connsiteX3" fmla="*/ 8662404 w 10707329"/>
              <a:gd name="connsiteY3" fmla="*/ 3780493 h 3780503"/>
              <a:gd name="connsiteX4" fmla="*/ 2044925 w 10707329"/>
              <a:gd name="connsiteY4" fmla="*/ 3780493 h 3780503"/>
              <a:gd name="connsiteX5" fmla="*/ 11 w 10707329"/>
              <a:gd name="connsiteY5" fmla="*/ 1444020 h 3780503"/>
              <a:gd name="connsiteX0-1" fmla="*/ 108350 w 10815657"/>
              <a:gd name="connsiteY0-2" fmla="*/ 1444020 h 3849318"/>
              <a:gd name="connsiteX1-3" fmla="*/ 5462004 w 10815657"/>
              <a:gd name="connsiteY1-4" fmla="*/ 0 h 3849318"/>
              <a:gd name="connsiteX2-5" fmla="*/ 10815657 w 10815657"/>
              <a:gd name="connsiteY2-6" fmla="*/ 1444020 h 3849318"/>
              <a:gd name="connsiteX3-7" fmla="*/ 8770743 w 10815657"/>
              <a:gd name="connsiteY3-8" fmla="*/ 3780493 h 3849318"/>
              <a:gd name="connsiteX4-9" fmla="*/ 0 w 10815657"/>
              <a:gd name="connsiteY4-10" fmla="*/ 3849318 h 3849318"/>
              <a:gd name="connsiteX5-11" fmla="*/ 108350 w 10815657"/>
              <a:gd name="connsiteY5-12" fmla="*/ 1444020 h 3849318"/>
              <a:gd name="connsiteX0-13" fmla="*/ 0 w 10825295"/>
              <a:gd name="connsiteY0-14" fmla="*/ 1375194 h 3849318"/>
              <a:gd name="connsiteX1-15" fmla="*/ 5471642 w 10825295"/>
              <a:gd name="connsiteY1-16" fmla="*/ 0 h 3849318"/>
              <a:gd name="connsiteX2-17" fmla="*/ 10825295 w 10825295"/>
              <a:gd name="connsiteY2-18" fmla="*/ 1444020 h 3849318"/>
              <a:gd name="connsiteX3-19" fmla="*/ 8780381 w 10825295"/>
              <a:gd name="connsiteY3-20" fmla="*/ 3780493 h 3849318"/>
              <a:gd name="connsiteX4-21" fmla="*/ 9638 w 10825295"/>
              <a:gd name="connsiteY4-22" fmla="*/ 3849318 h 3849318"/>
              <a:gd name="connsiteX5-23" fmla="*/ 0 w 10825295"/>
              <a:gd name="connsiteY5-24" fmla="*/ 1375194 h 3849318"/>
              <a:gd name="connsiteX0-25" fmla="*/ 0 w 12182342"/>
              <a:gd name="connsiteY0-26" fmla="*/ 1375194 h 3849318"/>
              <a:gd name="connsiteX1-27" fmla="*/ 5471642 w 12182342"/>
              <a:gd name="connsiteY1-28" fmla="*/ 0 h 3849318"/>
              <a:gd name="connsiteX2-29" fmla="*/ 10825295 w 12182342"/>
              <a:gd name="connsiteY2-30" fmla="*/ 1444020 h 3849318"/>
              <a:gd name="connsiteX3-31" fmla="*/ 12182342 w 12182342"/>
              <a:gd name="connsiteY3-32" fmla="*/ 3790325 h 3849318"/>
              <a:gd name="connsiteX4-33" fmla="*/ 9638 w 12182342"/>
              <a:gd name="connsiteY4-34" fmla="*/ 3849318 h 3849318"/>
              <a:gd name="connsiteX5-35" fmla="*/ 0 w 12182342"/>
              <a:gd name="connsiteY5-36" fmla="*/ 1375194 h 3849318"/>
              <a:gd name="connsiteX0-37" fmla="*/ 0 w 12201811"/>
              <a:gd name="connsiteY0-38" fmla="*/ 1375194 h 3849318"/>
              <a:gd name="connsiteX1-39" fmla="*/ 5471642 w 12201811"/>
              <a:gd name="connsiteY1-40" fmla="*/ 0 h 3849318"/>
              <a:gd name="connsiteX2-41" fmla="*/ 12201811 w 12201811"/>
              <a:gd name="connsiteY2-42" fmla="*/ 1090059 h 3849318"/>
              <a:gd name="connsiteX3-43" fmla="*/ 12182342 w 12201811"/>
              <a:gd name="connsiteY3-44" fmla="*/ 3790325 h 3849318"/>
              <a:gd name="connsiteX4-45" fmla="*/ 9638 w 12201811"/>
              <a:gd name="connsiteY4-46" fmla="*/ 3849318 h 3849318"/>
              <a:gd name="connsiteX5-47" fmla="*/ 0 w 12201811"/>
              <a:gd name="connsiteY5-48" fmla="*/ 1375194 h 3849318"/>
              <a:gd name="connsiteX0-49" fmla="*/ 0 w 12201811"/>
              <a:gd name="connsiteY0-50" fmla="*/ 1412112 h 3886236"/>
              <a:gd name="connsiteX1-51" fmla="*/ 5471642 w 12201811"/>
              <a:gd name="connsiteY1-52" fmla="*/ 36918 h 3886236"/>
              <a:gd name="connsiteX2-53" fmla="*/ 12201811 w 12201811"/>
              <a:gd name="connsiteY2-54" fmla="*/ 1126977 h 3886236"/>
              <a:gd name="connsiteX3-55" fmla="*/ 12182342 w 12201811"/>
              <a:gd name="connsiteY3-56" fmla="*/ 3827243 h 3886236"/>
              <a:gd name="connsiteX4-57" fmla="*/ 9638 w 12201811"/>
              <a:gd name="connsiteY4-58" fmla="*/ 3886236 h 3886236"/>
              <a:gd name="connsiteX5-59" fmla="*/ 0 w 12201811"/>
              <a:gd name="connsiteY5-60" fmla="*/ 1412112 h 3886236"/>
              <a:gd name="connsiteX0-61" fmla="*/ 0 w 12201811"/>
              <a:gd name="connsiteY0-62" fmla="*/ 1412112 h 3886236"/>
              <a:gd name="connsiteX1-63" fmla="*/ 5471642 w 12201811"/>
              <a:gd name="connsiteY1-64" fmla="*/ 36918 h 3886236"/>
              <a:gd name="connsiteX2-65" fmla="*/ 12201811 w 12201811"/>
              <a:gd name="connsiteY2-66" fmla="*/ 1126977 h 3886236"/>
              <a:gd name="connsiteX3-67" fmla="*/ 12182342 w 12201811"/>
              <a:gd name="connsiteY3-68" fmla="*/ 3827243 h 3886236"/>
              <a:gd name="connsiteX4-69" fmla="*/ 9638 w 12201811"/>
              <a:gd name="connsiteY4-70" fmla="*/ 3886236 h 3886236"/>
              <a:gd name="connsiteX5-71" fmla="*/ 0 w 12201811"/>
              <a:gd name="connsiteY5-72" fmla="*/ 1412112 h 3886236"/>
              <a:gd name="connsiteX0-73" fmla="*/ 0 w 12201811"/>
              <a:gd name="connsiteY0-74" fmla="*/ 885439 h 3359563"/>
              <a:gd name="connsiteX1-75" fmla="*/ 5333990 w 12201811"/>
              <a:gd name="connsiteY1-76" fmla="*/ 60851 h 3359563"/>
              <a:gd name="connsiteX2-77" fmla="*/ 12201811 w 12201811"/>
              <a:gd name="connsiteY2-78" fmla="*/ 600304 h 3359563"/>
              <a:gd name="connsiteX3-79" fmla="*/ 12182342 w 12201811"/>
              <a:gd name="connsiteY3-80" fmla="*/ 3300570 h 3359563"/>
              <a:gd name="connsiteX4-81" fmla="*/ 9638 w 12201811"/>
              <a:gd name="connsiteY4-82" fmla="*/ 3359563 h 3359563"/>
              <a:gd name="connsiteX5-83" fmla="*/ 0 w 12201811"/>
              <a:gd name="connsiteY5-84" fmla="*/ 885439 h 3359563"/>
              <a:gd name="connsiteX0-85" fmla="*/ 0 w 12201811"/>
              <a:gd name="connsiteY0-86" fmla="*/ 741482 h 3215606"/>
              <a:gd name="connsiteX1-87" fmla="*/ 5265164 w 12201811"/>
              <a:gd name="connsiteY1-88" fmla="*/ 74210 h 3215606"/>
              <a:gd name="connsiteX2-89" fmla="*/ 12201811 w 12201811"/>
              <a:gd name="connsiteY2-90" fmla="*/ 456347 h 3215606"/>
              <a:gd name="connsiteX3-91" fmla="*/ 12182342 w 12201811"/>
              <a:gd name="connsiteY3-92" fmla="*/ 3156613 h 3215606"/>
              <a:gd name="connsiteX4-93" fmla="*/ 9638 w 12201811"/>
              <a:gd name="connsiteY4-94" fmla="*/ 3215606 h 3215606"/>
              <a:gd name="connsiteX5-95" fmla="*/ 0 w 12201811"/>
              <a:gd name="connsiteY5-96" fmla="*/ 741482 h 321560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12201811" h="3215606">
                <a:moveTo>
                  <a:pt x="0" y="741482"/>
                </a:moveTo>
                <a:cubicBezTo>
                  <a:pt x="1823881" y="283084"/>
                  <a:pt x="2399064" y="-185147"/>
                  <a:pt x="5265164" y="74210"/>
                </a:cubicBezTo>
                <a:cubicBezTo>
                  <a:pt x="7508554" y="437563"/>
                  <a:pt x="9456976" y="2206930"/>
                  <a:pt x="12201811" y="456347"/>
                </a:cubicBezTo>
                <a:lnTo>
                  <a:pt x="12182342" y="3156613"/>
                </a:lnTo>
                <a:lnTo>
                  <a:pt x="9638" y="3215606"/>
                </a:lnTo>
                <a:cubicBezTo>
                  <a:pt x="6425" y="2390898"/>
                  <a:pt x="3213" y="1566190"/>
                  <a:pt x="0" y="741482"/>
                </a:cubicBez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1604764" y="2572547"/>
            <a:ext cx="1826530" cy="212749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6855111" y="2968291"/>
            <a:ext cx="2213807" cy="212749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 rot="19918745">
            <a:off x="572825" y="493273"/>
            <a:ext cx="455358" cy="548925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10" name="矩形 9"/>
          <p:cNvSpPr/>
          <p:nvPr/>
        </p:nvSpPr>
        <p:spPr>
          <a:xfrm>
            <a:off x="1090194" y="626321"/>
            <a:ext cx="167385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1400" kern="100" dirty="0">
                <a:solidFill>
                  <a:srgbClr val="00995A"/>
                </a:solidFill>
                <a:cs typeface="+mn-ea"/>
                <a:sym typeface="+mn-lt"/>
              </a:rPr>
              <a:t> </a:t>
            </a:r>
            <a:r>
              <a:rPr lang="zh-CN" altLang="en-US" sz="1600" b="1" kern="100" dirty="0">
                <a:solidFill>
                  <a:srgbClr val="00995A"/>
                </a:solidFill>
                <a:cs typeface="+mn-ea"/>
                <a:sym typeface="+mn-lt"/>
              </a:rPr>
              <a:t>请添加页面标题</a:t>
            </a:r>
            <a:endParaRPr lang="zh-CN" altLang="en-US" sz="2000" b="1" kern="0" dirty="0">
              <a:solidFill>
                <a:srgbClr val="00995A"/>
              </a:solidFill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009937" y="4392294"/>
            <a:ext cx="251625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      </a:t>
            </a:r>
            <a:r>
              <a:rPr lang="zh-CN" altLang="en-US" sz="1400" dirty="0">
                <a:solidFill>
                  <a:srgbClr val="00995A"/>
                </a:solidFill>
                <a:cs typeface="+mn-ea"/>
                <a:sym typeface="+mn-lt"/>
              </a:rPr>
              <a:t>请替换文本，复制您所需要的文本，在黏贴选项中选择“只保留文本”即可。字体为微软雅黑</a:t>
            </a:r>
            <a:r>
              <a:rPr lang="en-US" altLang="zh-CN" sz="1400" dirty="0">
                <a:solidFill>
                  <a:srgbClr val="00995A"/>
                </a:solidFill>
                <a:cs typeface="+mn-ea"/>
                <a:sym typeface="+mn-lt"/>
              </a:rPr>
              <a:t>14</a:t>
            </a:r>
            <a:r>
              <a:rPr lang="zh-CN" altLang="en-US" sz="1400" dirty="0">
                <a:solidFill>
                  <a:srgbClr val="00995A"/>
                </a:solidFill>
                <a:cs typeface="+mn-ea"/>
                <a:sym typeface="+mn-lt"/>
              </a:rPr>
              <a:t>号</a:t>
            </a:r>
            <a:r>
              <a:rPr lang="en-US" altLang="zh-CN" sz="1400" dirty="0">
                <a:solidFill>
                  <a:srgbClr val="00995A"/>
                </a:solidFill>
                <a:cs typeface="+mn-ea"/>
                <a:sym typeface="+mn-lt"/>
              </a:rPr>
              <a:t>,</a:t>
            </a:r>
            <a:r>
              <a:rPr lang="zh-CN" altLang="en-US" sz="1400" dirty="0">
                <a:solidFill>
                  <a:srgbClr val="00995A"/>
                </a:solidFill>
                <a:cs typeface="+mn-ea"/>
                <a:sym typeface="+mn-lt"/>
              </a:rPr>
              <a:t>白色。</a:t>
            </a:r>
            <a:endParaRPr lang="zh-CN" altLang="en-US" dirty="0">
              <a:solidFill>
                <a:srgbClr val="00995A"/>
              </a:solidFill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67415" y="4783082"/>
            <a:ext cx="2376393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      </a:t>
            </a:r>
            <a:r>
              <a:rPr lang="zh-CN" altLang="en-US" sz="1400" dirty="0">
                <a:solidFill>
                  <a:srgbClr val="00995A"/>
                </a:solidFill>
                <a:cs typeface="+mn-ea"/>
                <a:sym typeface="+mn-lt"/>
              </a:rPr>
              <a:t>请替换文本，复制您所需要的文本，在黏贴选项中选择“只保留文本”即可。字体为微软雅黑</a:t>
            </a:r>
            <a:r>
              <a:rPr lang="en-US" altLang="zh-CN" sz="1400" dirty="0">
                <a:solidFill>
                  <a:srgbClr val="00995A"/>
                </a:solidFill>
                <a:cs typeface="+mn-ea"/>
                <a:sym typeface="+mn-lt"/>
              </a:rPr>
              <a:t>14</a:t>
            </a:r>
            <a:r>
              <a:rPr lang="zh-CN" altLang="en-US" sz="1400" dirty="0">
                <a:solidFill>
                  <a:srgbClr val="00995A"/>
                </a:solidFill>
                <a:cs typeface="+mn-ea"/>
                <a:sym typeface="+mn-lt"/>
              </a:rPr>
              <a:t>号</a:t>
            </a:r>
            <a:r>
              <a:rPr lang="en-US" altLang="zh-CN" sz="1400" dirty="0">
                <a:solidFill>
                  <a:srgbClr val="00995A"/>
                </a:solidFill>
                <a:cs typeface="+mn-ea"/>
                <a:sym typeface="+mn-lt"/>
              </a:rPr>
              <a:t>,</a:t>
            </a:r>
            <a:r>
              <a:rPr lang="zh-CN" altLang="en-US" sz="1400" dirty="0">
                <a:solidFill>
                  <a:srgbClr val="00995A"/>
                </a:solidFill>
                <a:cs typeface="+mn-ea"/>
                <a:sym typeface="+mn-lt"/>
              </a:rPr>
              <a:t>白色。</a:t>
            </a:r>
            <a:endParaRPr lang="zh-CN" altLang="en-US" dirty="0">
              <a:solidFill>
                <a:srgbClr val="00995A"/>
              </a:solidFill>
              <a:cs typeface="+mn-ea"/>
              <a:sym typeface="+mn-lt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713419" y="3863323"/>
            <a:ext cx="609600" cy="609600"/>
            <a:chOff x="8070055" y="3284566"/>
            <a:chExt cx="609600" cy="609600"/>
          </a:xfrm>
        </p:grpSpPr>
        <p:sp>
          <p:nvSpPr>
            <p:cNvPr id="16" name="椭圆 15"/>
            <p:cNvSpPr/>
            <p:nvPr/>
          </p:nvSpPr>
          <p:spPr>
            <a:xfrm>
              <a:off x="8070055" y="3284566"/>
              <a:ext cx="609600" cy="609600"/>
            </a:xfrm>
            <a:prstGeom prst="ellipse">
              <a:avLst/>
            </a:prstGeom>
            <a:blipFill>
              <a:blip r:embed="rId6" cstate="screen"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8149824" y="3360766"/>
              <a:ext cx="457200" cy="457200"/>
            </a:xfrm>
            <a:prstGeom prst="ellipse">
              <a:avLst/>
            </a:prstGeom>
            <a:solidFill>
              <a:srgbClr val="00995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kern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8200156" y="3398866"/>
              <a:ext cx="36629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b="1" i="1" kern="0" dirty="0">
                  <a:solidFill>
                    <a:prstClr val="white"/>
                  </a:solidFill>
                  <a:cs typeface="+mn-ea"/>
                  <a:sym typeface="+mn-lt"/>
                </a:rPr>
                <a:t>1</a:t>
              </a:r>
              <a:endParaRPr lang="zh-CN" altLang="en-US" b="1" i="1" kern="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4963266" y="3375670"/>
            <a:ext cx="609600" cy="609600"/>
            <a:chOff x="8070055" y="3284566"/>
            <a:chExt cx="609600" cy="609600"/>
          </a:xfrm>
        </p:grpSpPr>
        <p:sp>
          <p:nvSpPr>
            <p:cNvPr id="20" name="椭圆 19"/>
            <p:cNvSpPr/>
            <p:nvPr/>
          </p:nvSpPr>
          <p:spPr>
            <a:xfrm>
              <a:off x="8070055" y="3284566"/>
              <a:ext cx="609600" cy="609600"/>
            </a:xfrm>
            <a:prstGeom prst="ellipse">
              <a:avLst/>
            </a:prstGeom>
            <a:blipFill>
              <a:blip r:embed="rId6" cstate="screen"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1" name="椭圆 20"/>
            <p:cNvSpPr/>
            <p:nvPr/>
          </p:nvSpPr>
          <p:spPr>
            <a:xfrm>
              <a:off x="8149824" y="3360766"/>
              <a:ext cx="457200" cy="457200"/>
            </a:xfrm>
            <a:prstGeom prst="ellipse">
              <a:avLst/>
            </a:prstGeom>
            <a:solidFill>
              <a:srgbClr val="00995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kern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8200156" y="3398866"/>
              <a:ext cx="36629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b="1" i="1" kern="0" dirty="0">
                  <a:solidFill>
                    <a:prstClr val="white"/>
                  </a:solidFill>
                  <a:cs typeface="+mn-ea"/>
                  <a:sym typeface="+mn-lt"/>
                </a:rPr>
                <a:t>2</a:t>
              </a:r>
              <a:endParaRPr lang="zh-CN" altLang="en-US" b="1" i="1" kern="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3" name="文本框 22"/>
          <p:cNvSpPr txBox="1"/>
          <p:nvPr/>
        </p:nvSpPr>
        <p:spPr>
          <a:xfrm>
            <a:off x="7637373" y="5307787"/>
            <a:ext cx="3422082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      </a:t>
            </a:r>
            <a:r>
              <a:rPr lang="zh-CN" altLang="en-US" sz="1400" dirty="0">
                <a:solidFill>
                  <a:srgbClr val="00995A"/>
                </a:solidFill>
                <a:cs typeface="+mn-ea"/>
                <a:sym typeface="+mn-lt"/>
              </a:rPr>
              <a:t>请替换文本，复制您所需要的文本，在黏贴选项中选择“只保留文本”即可。字体为微软雅黑</a:t>
            </a:r>
            <a:r>
              <a:rPr lang="en-US" altLang="zh-CN" sz="1400" dirty="0">
                <a:solidFill>
                  <a:srgbClr val="00995A"/>
                </a:solidFill>
                <a:cs typeface="+mn-ea"/>
                <a:sym typeface="+mn-lt"/>
              </a:rPr>
              <a:t>14</a:t>
            </a:r>
            <a:r>
              <a:rPr lang="zh-CN" altLang="en-US" sz="1400" dirty="0">
                <a:solidFill>
                  <a:srgbClr val="00995A"/>
                </a:solidFill>
                <a:cs typeface="+mn-ea"/>
                <a:sym typeface="+mn-lt"/>
              </a:rPr>
              <a:t>号</a:t>
            </a:r>
            <a:r>
              <a:rPr lang="en-US" altLang="zh-CN" sz="1400" dirty="0">
                <a:solidFill>
                  <a:srgbClr val="00995A"/>
                </a:solidFill>
                <a:cs typeface="+mn-ea"/>
                <a:sym typeface="+mn-lt"/>
              </a:rPr>
              <a:t>,</a:t>
            </a:r>
            <a:r>
              <a:rPr lang="zh-CN" altLang="en-US" sz="1400" dirty="0">
                <a:solidFill>
                  <a:srgbClr val="00995A"/>
                </a:solidFill>
                <a:cs typeface="+mn-ea"/>
                <a:sym typeface="+mn-lt"/>
              </a:rPr>
              <a:t>白色。</a:t>
            </a:r>
            <a:endParaRPr lang="zh-CN" altLang="en-US" dirty="0">
              <a:solidFill>
                <a:srgbClr val="00995A"/>
              </a:solidFill>
              <a:cs typeface="+mn-ea"/>
              <a:sym typeface="+mn-lt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9897950" y="4568517"/>
            <a:ext cx="609600" cy="609600"/>
            <a:chOff x="8070055" y="3284566"/>
            <a:chExt cx="609600" cy="609600"/>
          </a:xfrm>
        </p:grpSpPr>
        <p:sp>
          <p:nvSpPr>
            <p:cNvPr id="25" name="椭圆 24"/>
            <p:cNvSpPr/>
            <p:nvPr/>
          </p:nvSpPr>
          <p:spPr>
            <a:xfrm>
              <a:off x="8070055" y="3284566"/>
              <a:ext cx="609600" cy="609600"/>
            </a:xfrm>
            <a:prstGeom prst="ellipse">
              <a:avLst/>
            </a:prstGeom>
            <a:blipFill>
              <a:blip r:embed="rId6" cstate="screen"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6" name="椭圆 25"/>
            <p:cNvSpPr/>
            <p:nvPr/>
          </p:nvSpPr>
          <p:spPr>
            <a:xfrm>
              <a:off x="8149824" y="3360766"/>
              <a:ext cx="457200" cy="457200"/>
            </a:xfrm>
            <a:prstGeom prst="ellipse">
              <a:avLst/>
            </a:prstGeom>
            <a:solidFill>
              <a:srgbClr val="00995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kern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8213483" y="3414106"/>
              <a:ext cx="36629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b="1" i="1" kern="0" dirty="0">
                  <a:solidFill>
                    <a:prstClr val="white"/>
                  </a:solidFill>
                  <a:cs typeface="+mn-ea"/>
                  <a:sym typeface="+mn-lt"/>
                </a:rPr>
                <a:t>3</a:t>
              </a:r>
              <a:endParaRPr lang="zh-CN" altLang="en-US" b="1" i="1" kern="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8" name="文本框 27"/>
          <p:cNvSpPr txBox="1"/>
          <p:nvPr/>
        </p:nvSpPr>
        <p:spPr>
          <a:xfrm>
            <a:off x="2967585" y="1109881"/>
            <a:ext cx="8604405" cy="70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    </a:t>
            </a:r>
            <a:r>
              <a:rPr lang="zh-CN" altLang="en-US" sz="1400" dirty="0">
                <a:solidFill>
                  <a:srgbClr val="00995A"/>
                </a:solidFill>
                <a:cs typeface="+mn-ea"/>
                <a:sym typeface="+mn-lt"/>
              </a:rPr>
              <a:t>请替换文本，复制您所需要的文本，在黏贴选项中选择“只保留文本”即可。字体为微软雅黑</a:t>
            </a:r>
            <a:r>
              <a:rPr lang="en-US" altLang="zh-CN" sz="1400" dirty="0">
                <a:solidFill>
                  <a:srgbClr val="00995A"/>
                </a:solidFill>
                <a:cs typeface="+mn-ea"/>
                <a:sym typeface="+mn-lt"/>
              </a:rPr>
              <a:t>14</a:t>
            </a:r>
            <a:r>
              <a:rPr lang="zh-CN" altLang="en-US" sz="1400" dirty="0">
                <a:solidFill>
                  <a:srgbClr val="00995A"/>
                </a:solidFill>
                <a:cs typeface="+mn-ea"/>
                <a:sym typeface="+mn-lt"/>
              </a:rPr>
              <a:t>号</a:t>
            </a:r>
            <a:r>
              <a:rPr lang="en-US" altLang="zh-CN" sz="1400" dirty="0">
                <a:solidFill>
                  <a:srgbClr val="00995A"/>
                </a:solidFill>
                <a:cs typeface="+mn-ea"/>
                <a:sym typeface="+mn-lt"/>
              </a:rPr>
              <a:t>,</a:t>
            </a:r>
            <a:r>
              <a:rPr lang="zh-CN" altLang="en-US" sz="1400" dirty="0">
                <a:solidFill>
                  <a:srgbClr val="00995A"/>
                </a:solidFill>
                <a:cs typeface="+mn-ea"/>
                <a:sym typeface="+mn-lt"/>
              </a:rPr>
              <a:t>白色。</a:t>
            </a:r>
            <a:endParaRPr lang="zh-CN" altLang="en-US" dirty="0">
              <a:solidFill>
                <a:srgbClr val="00995A"/>
              </a:solidFill>
              <a:cs typeface="+mn-ea"/>
              <a:sym typeface="+mn-lt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2967584" y="1724654"/>
            <a:ext cx="8604405" cy="70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    </a:t>
            </a:r>
            <a:r>
              <a:rPr lang="zh-CN" altLang="en-US" sz="1400" dirty="0">
                <a:solidFill>
                  <a:srgbClr val="00995A"/>
                </a:solidFill>
                <a:cs typeface="+mn-ea"/>
                <a:sym typeface="+mn-lt"/>
              </a:rPr>
              <a:t>请替换文本，复制您所需要的文本，在黏贴选项中选择“只保留文本”即可。字体为微软雅黑</a:t>
            </a:r>
            <a:r>
              <a:rPr lang="en-US" altLang="zh-CN" sz="1400" dirty="0">
                <a:solidFill>
                  <a:srgbClr val="00995A"/>
                </a:solidFill>
                <a:cs typeface="+mn-ea"/>
                <a:sym typeface="+mn-lt"/>
              </a:rPr>
              <a:t>14</a:t>
            </a:r>
            <a:r>
              <a:rPr lang="zh-CN" altLang="en-US" sz="1400" dirty="0">
                <a:solidFill>
                  <a:srgbClr val="00995A"/>
                </a:solidFill>
                <a:cs typeface="+mn-ea"/>
                <a:sym typeface="+mn-lt"/>
              </a:rPr>
              <a:t>号</a:t>
            </a:r>
            <a:r>
              <a:rPr lang="en-US" altLang="zh-CN" sz="1400" dirty="0">
                <a:solidFill>
                  <a:srgbClr val="00995A"/>
                </a:solidFill>
                <a:cs typeface="+mn-ea"/>
                <a:sym typeface="+mn-lt"/>
              </a:rPr>
              <a:t>,</a:t>
            </a:r>
            <a:r>
              <a:rPr lang="zh-CN" altLang="en-US" sz="1400" dirty="0">
                <a:solidFill>
                  <a:srgbClr val="00995A"/>
                </a:solidFill>
                <a:cs typeface="+mn-ea"/>
                <a:sym typeface="+mn-lt"/>
              </a:rPr>
              <a:t>白色。</a:t>
            </a:r>
            <a:endParaRPr lang="zh-CN" altLang="en-US" dirty="0">
              <a:solidFill>
                <a:srgbClr val="00995A"/>
              </a:solidFill>
              <a:cs typeface="+mn-ea"/>
              <a:sym typeface="+mn-lt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2967586" y="2357497"/>
            <a:ext cx="8604404" cy="70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    </a:t>
            </a:r>
            <a:r>
              <a:rPr lang="zh-CN" altLang="en-US" sz="1400" dirty="0">
                <a:solidFill>
                  <a:srgbClr val="00995A"/>
                </a:solidFill>
                <a:cs typeface="+mn-ea"/>
                <a:sym typeface="+mn-lt"/>
              </a:rPr>
              <a:t>请替换文本，复制您所需要的文本，在黏贴选项中选择“只保留文本”即可。字体为微软雅黑</a:t>
            </a:r>
            <a:r>
              <a:rPr lang="en-US" altLang="zh-CN" sz="1400" dirty="0">
                <a:solidFill>
                  <a:srgbClr val="00995A"/>
                </a:solidFill>
                <a:cs typeface="+mn-ea"/>
                <a:sym typeface="+mn-lt"/>
              </a:rPr>
              <a:t>14</a:t>
            </a:r>
            <a:r>
              <a:rPr lang="zh-CN" altLang="en-US" sz="1400" dirty="0">
                <a:solidFill>
                  <a:srgbClr val="00995A"/>
                </a:solidFill>
                <a:cs typeface="+mn-ea"/>
                <a:sym typeface="+mn-lt"/>
              </a:rPr>
              <a:t>号</a:t>
            </a:r>
            <a:r>
              <a:rPr lang="en-US" altLang="zh-CN" sz="1400" dirty="0">
                <a:solidFill>
                  <a:srgbClr val="00995A"/>
                </a:solidFill>
                <a:cs typeface="+mn-ea"/>
                <a:sym typeface="+mn-lt"/>
              </a:rPr>
              <a:t>,</a:t>
            </a:r>
            <a:r>
              <a:rPr lang="zh-CN" altLang="en-US" sz="1400" dirty="0">
                <a:solidFill>
                  <a:srgbClr val="00995A"/>
                </a:solidFill>
                <a:cs typeface="+mn-ea"/>
                <a:sym typeface="+mn-lt"/>
              </a:rPr>
              <a:t>白色。</a:t>
            </a:r>
            <a:endParaRPr lang="zh-CN" altLang="en-US" dirty="0">
              <a:solidFill>
                <a:srgbClr val="00995A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4837471" y="1794573"/>
            <a:ext cx="2184085" cy="3883556"/>
          </a:xfrm>
          <a:custGeom>
            <a:avLst/>
            <a:gdLst>
              <a:gd name="connsiteX0" fmla="*/ 0 w 2184085"/>
              <a:gd name="connsiteY0" fmla="*/ 0 h 3883556"/>
              <a:gd name="connsiteX1" fmla="*/ 855406 w 2184085"/>
              <a:gd name="connsiteY1" fmla="*/ 0 h 3883556"/>
              <a:gd name="connsiteX2" fmla="*/ 855406 w 2184085"/>
              <a:gd name="connsiteY2" fmla="*/ 909298 h 3883556"/>
              <a:gd name="connsiteX3" fmla="*/ 1336969 w 2184085"/>
              <a:gd name="connsiteY3" fmla="*/ 909298 h 3883556"/>
              <a:gd name="connsiteX4" fmla="*/ 1336969 w 2184085"/>
              <a:gd name="connsiteY4" fmla="*/ 0 h 3883556"/>
              <a:gd name="connsiteX5" fmla="*/ 2184085 w 2184085"/>
              <a:gd name="connsiteY5" fmla="*/ 0 h 3883556"/>
              <a:gd name="connsiteX6" fmla="*/ 2184085 w 2184085"/>
              <a:gd name="connsiteY6" fmla="*/ 3883556 h 3883556"/>
              <a:gd name="connsiteX7" fmla="*/ 0 w 2184085"/>
              <a:gd name="connsiteY7" fmla="*/ 3883556 h 3883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84085" h="3883556">
                <a:moveTo>
                  <a:pt x="0" y="0"/>
                </a:moveTo>
                <a:lnTo>
                  <a:pt x="855406" y="0"/>
                </a:lnTo>
                <a:lnTo>
                  <a:pt x="855406" y="909298"/>
                </a:lnTo>
                <a:lnTo>
                  <a:pt x="1336969" y="909298"/>
                </a:lnTo>
                <a:lnTo>
                  <a:pt x="1336969" y="0"/>
                </a:lnTo>
                <a:lnTo>
                  <a:pt x="2184085" y="0"/>
                </a:lnTo>
                <a:lnTo>
                  <a:pt x="2184085" y="3883556"/>
                </a:lnTo>
                <a:lnTo>
                  <a:pt x="0" y="3883556"/>
                </a:lnTo>
                <a:close/>
              </a:path>
            </a:pathLst>
          </a:cu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 rot="19918745">
            <a:off x="572825" y="493273"/>
            <a:ext cx="455358" cy="548925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5" name="矩形 4"/>
          <p:cNvSpPr/>
          <p:nvPr/>
        </p:nvSpPr>
        <p:spPr>
          <a:xfrm>
            <a:off x="1090194" y="626321"/>
            <a:ext cx="167385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1400" kern="100" dirty="0">
                <a:solidFill>
                  <a:srgbClr val="00995A"/>
                </a:solidFill>
                <a:cs typeface="+mn-ea"/>
                <a:sym typeface="+mn-lt"/>
              </a:rPr>
              <a:t> </a:t>
            </a:r>
            <a:r>
              <a:rPr lang="zh-CN" altLang="en-US" sz="1600" b="1" kern="100" dirty="0">
                <a:solidFill>
                  <a:srgbClr val="00995A"/>
                </a:solidFill>
                <a:cs typeface="+mn-ea"/>
                <a:sym typeface="+mn-lt"/>
              </a:rPr>
              <a:t>请添加页面标题</a:t>
            </a:r>
            <a:endParaRPr lang="zh-CN" altLang="en-US" sz="2000" b="1" kern="0" dirty="0">
              <a:solidFill>
                <a:srgbClr val="00995A"/>
              </a:solidFill>
              <a:cs typeface="+mn-ea"/>
              <a:sym typeface="+mn-lt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4130004" y="1469924"/>
            <a:ext cx="1071260" cy="0"/>
          </a:xfrm>
          <a:prstGeom prst="line">
            <a:avLst/>
          </a:prstGeom>
          <a:noFill/>
          <a:ln w="15875" cap="flat" cmpd="sng" algn="ctr">
            <a:solidFill>
              <a:srgbClr val="00995A"/>
            </a:solidFill>
            <a:prstDash val="dash"/>
            <a:miter lim="800000"/>
          </a:ln>
          <a:effectLst/>
        </p:spPr>
      </p:cxnSp>
      <p:cxnSp>
        <p:nvCxnSpPr>
          <p:cNvPr id="7" name="直接连接符 6"/>
          <p:cNvCxnSpPr/>
          <p:nvPr/>
        </p:nvCxnSpPr>
        <p:spPr>
          <a:xfrm>
            <a:off x="1556628" y="3574026"/>
            <a:ext cx="3280843" cy="0"/>
          </a:xfrm>
          <a:prstGeom prst="line">
            <a:avLst/>
          </a:prstGeom>
          <a:noFill/>
          <a:ln w="15875" cap="flat" cmpd="sng" algn="ctr">
            <a:solidFill>
              <a:srgbClr val="00995A"/>
            </a:solidFill>
            <a:prstDash val="dash"/>
            <a:miter lim="800000"/>
          </a:ln>
          <a:effectLst/>
        </p:spPr>
      </p:cxnSp>
      <p:cxnSp>
        <p:nvCxnSpPr>
          <p:cNvPr id="8" name="直接连接符 7"/>
          <p:cNvCxnSpPr/>
          <p:nvPr/>
        </p:nvCxnSpPr>
        <p:spPr>
          <a:xfrm>
            <a:off x="7038034" y="3062555"/>
            <a:ext cx="1048714" cy="0"/>
          </a:xfrm>
          <a:prstGeom prst="line">
            <a:avLst/>
          </a:prstGeom>
          <a:noFill/>
          <a:ln w="15875" cap="flat" cmpd="sng" algn="ctr">
            <a:solidFill>
              <a:srgbClr val="00995A"/>
            </a:solidFill>
            <a:prstDash val="dash"/>
            <a:miter lim="800000"/>
          </a:ln>
          <a:effectLst/>
        </p:spPr>
      </p:cxnSp>
      <p:cxnSp>
        <p:nvCxnSpPr>
          <p:cNvPr id="9" name="直接连接符 8"/>
          <p:cNvCxnSpPr/>
          <p:nvPr/>
        </p:nvCxnSpPr>
        <p:spPr>
          <a:xfrm>
            <a:off x="6843252" y="863098"/>
            <a:ext cx="1671483" cy="0"/>
          </a:xfrm>
          <a:prstGeom prst="line">
            <a:avLst/>
          </a:prstGeom>
          <a:noFill/>
          <a:ln w="15875" cap="flat" cmpd="sng" algn="ctr">
            <a:solidFill>
              <a:srgbClr val="00995A"/>
            </a:solidFill>
            <a:prstDash val="dash"/>
            <a:miter lim="800000"/>
          </a:ln>
          <a:effectLst/>
        </p:spPr>
      </p:cxnSp>
      <p:sp>
        <p:nvSpPr>
          <p:cNvPr id="10" name="文本框 9"/>
          <p:cNvSpPr txBox="1"/>
          <p:nvPr/>
        </p:nvSpPr>
        <p:spPr>
          <a:xfrm>
            <a:off x="3093564" y="5834606"/>
            <a:ext cx="5796587" cy="70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         </a:t>
            </a:r>
            <a:r>
              <a:rPr lang="zh-CN" altLang="en-US" sz="1400" dirty="0">
                <a:solidFill>
                  <a:srgbClr val="00995A"/>
                </a:solidFill>
                <a:cs typeface="+mn-ea"/>
                <a:sym typeface="+mn-lt"/>
              </a:rPr>
              <a:t>请替换文本，复制您所需要的文本，在黏贴选项中选择“只保留文本”即可。字体为微软雅黑</a:t>
            </a:r>
            <a:r>
              <a:rPr lang="en-US" altLang="zh-CN" sz="1400" dirty="0">
                <a:solidFill>
                  <a:srgbClr val="00995A"/>
                </a:solidFill>
                <a:cs typeface="+mn-ea"/>
                <a:sym typeface="+mn-lt"/>
              </a:rPr>
              <a:t>14</a:t>
            </a:r>
            <a:r>
              <a:rPr lang="zh-CN" altLang="en-US" sz="1400" dirty="0">
                <a:solidFill>
                  <a:srgbClr val="00995A"/>
                </a:solidFill>
                <a:cs typeface="+mn-ea"/>
                <a:sym typeface="+mn-lt"/>
              </a:rPr>
              <a:t>号</a:t>
            </a:r>
            <a:r>
              <a:rPr lang="en-US" altLang="zh-CN" sz="1400" dirty="0">
                <a:solidFill>
                  <a:srgbClr val="00995A"/>
                </a:solidFill>
                <a:cs typeface="+mn-ea"/>
                <a:sym typeface="+mn-lt"/>
              </a:rPr>
              <a:t>,</a:t>
            </a:r>
            <a:r>
              <a:rPr lang="zh-CN" altLang="en-US" sz="1400" dirty="0">
                <a:solidFill>
                  <a:srgbClr val="00995A"/>
                </a:solidFill>
                <a:cs typeface="+mn-ea"/>
                <a:sym typeface="+mn-lt"/>
              </a:rPr>
              <a:t>白色。</a:t>
            </a:r>
            <a:endParaRPr lang="zh-CN" altLang="en-US" dirty="0">
              <a:solidFill>
                <a:srgbClr val="00995A"/>
              </a:solidFill>
              <a:cs typeface="+mn-ea"/>
              <a:sym typeface="+mn-lt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5201264" y="1475538"/>
            <a:ext cx="0" cy="319035"/>
          </a:xfrm>
          <a:prstGeom prst="line">
            <a:avLst/>
          </a:prstGeom>
          <a:noFill/>
          <a:ln w="15875" cap="flat" cmpd="sng" algn="ctr">
            <a:solidFill>
              <a:srgbClr val="00995A"/>
            </a:solidFill>
            <a:prstDash val="dash"/>
            <a:miter lim="800000"/>
          </a:ln>
          <a:effectLst/>
        </p:spPr>
      </p:cxnSp>
      <p:sp>
        <p:nvSpPr>
          <p:cNvPr id="15" name="椭圆 14"/>
          <p:cNvSpPr/>
          <p:nvPr/>
        </p:nvSpPr>
        <p:spPr>
          <a:xfrm>
            <a:off x="3898947" y="1392531"/>
            <a:ext cx="152400" cy="154786"/>
          </a:xfrm>
          <a:prstGeom prst="ellipse">
            <a:avLst/>
          </a:prstGeom>
          <a:solidFill>
            <a:srgbClr val="00995A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856506" y="4018640"/>
            <a:ext cx="14858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rgbClr val="00995A"/>
                </a:solidFill>
                <a:cs typeface="+mn-ea"/>
                <a:sym typeface="+mn-lt"/>
              </a:rPr>
              <a:t>请添加小标题</a:t>
            </a:r>
          </a:p>
        </p:txBody>
      </p:sp>
      <p:cxnSp>
        <p:nvCxnSpPr>
          <p:cNvPr id="21" name="直接连接符 20"/>
          <p:cNvCxnSpPr/>
          <p:nvPr/>
        </p:nvCxnSpPr>
        <p:spPr>
          <a:xfrm>
            <a:off x="1556628" y="3574026"/>
            <a:ext cx="0" cy="490666"/>
          </a:xfrm>
          <a:prstGeom prst="line">
            <a:avLst/>
          </a:prstGeom>
          <a:noFill/>
          <a:ln w="15875" cap="flat" cmpd="sng" algn="ctr">
            <a:solidFill>
              <a:srgbClr val="00995A"/>
            </a:solidFill>
            <a:prstDash val="dash"/>
            <a:miter lim="800000"/>
          </a:ln>
          <a:effectLst/>
        </p:spPr>
      </p:cxnSp>
      <p:sp>
        <p:nvSpPr>
          <p:cNvPr id="22" name="椭圆 21"/>
          <p:cNvSpPr/>
          <p:nvPr/>
        </p:nvSpPr>
        <p:spPr>
          <a:xfrm>
            <a:off x="1480428" y="4140809"/>
            <a:ext cx="152400" cy="154786"/>
          </a:xfrm>
          <a:prstGeom prst="ellipse">
            <a:avLst/>
          </a:prstGeom>
          <a:solidFill>
            <a:srgbClr val="00995A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626141" y="4433311"/>
            <a:ext cx="3733522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      </a:t>
            </a:r>
            <a:r>
              <a:rPr lang="zh-CN" altLang="en-US" sz="1400" dirty="0">
                <a:solidFill>
                  <a:srgbClr val="00995A"/>
                </a:solidFill>
                <a:cs typeface="+mn-ea"/>
                <a:sym typeface="+mn-lt"/>
              </a:rPr>
              <a:t>请替换文本，复制您所需要的文本，在黏贴选项中选择“只保留文本”即可。字体为微软雅黑</a:t>
            </a:r>
            <a:r>
              <a:rPr lang="en-US" altLang="zh-CN" sz="1400" dirty="0">
                <a:solidFill>
                  <a:srgbClr val="00995A"/>
                </a:solidFill>
                <a:cs typeface="+mn-ea"/>
                <a:sym typeface="+mn-lt"/>
              </a:rPr>
              <a:t>14</a:t>
            </a:r>
            <a:r>
              <a:rPr lang="zh-CN" altLang="en-US" sz="1400" dirty="0">
                <a:solidFill>
                  <a:srgbClr val="00995A"/>
                </a:solidFill>
                <a:cs typeface="+mn-ea"/>
                <a:sym typeface="+mn-lt"/>
              </a:rPr>
              <a:t>号</a:t>
            </a:r>
            <a:r>
              <a:rPr lang="en-US" altLang="zh-CN" sz="1400" dirty="0">
                <a:solidFill>
                  <a:srgbClr val="00995A"/>
                </a:solidFill>
                <a:cs typeface="+mn-ea"/>
                <a:sym typeface="+mn-lt"/>
              </a:rPr>
              <a:t>,</a:t>
            </a:r>
            <a:r>
              <a:rPr lang="zh-CN" altLang="en-US" sz="1400" dirty="0">
                <a:solidFill>
                  <a:srgbClr val="00995A"/>
                </a:solidFill>
                <a:cs typeface="+mn-ea"/>
                <a:sym typeface="+mn-lt"/>
              </a:rPr>
              <a:t>白色。</a:t>
            </a:r>
            <a:endParaRPr lang="zh-CN" altLang="en-US" dirty="0">
              <a:solidFill>
                <a:srgbClr val="00995A"/>
              </a:solidFill>
              <a:cs typeface="+mn-ea"/>
              <a:sym typeface="+mn-lt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2335018" y="1345817"/>
            <a:ext cx="14858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rgbClr val="00995A"/>
                </a:solidFill>
                <a:cs typeface="+mn-ea"/>
                <a:sym typeface="+mn-lt"/>
              </a:rPr>
              <a:t>请添加小标题</a:t>
            </a:r>
          </a:p>
        </p:txBody>
      </p:sp>
      <p:cxnSp>
        <p:nvCxnSpPr>
          <p:cNvPr id="27" name="直接连接符 26"/>
          <p:cNvCxnSpPr/>
          <p:nvPr/>
        </p:nvCxnSpPr>
        <p:spPr>
          <a:xfrm>
            <a:off x="6843252" y="863098"/>
            <a:ext cx="0" cy="869022"/>
          </a:xfrm>
          <a:prstGeom prst="line">
            <a:avLst/>
          </a:prstGeom>
          <a:noFill/>
          <a:ln w="15875" cap="flat" cmpd="sng" algn="ctr">
            <a:solidFill>
              <a:srgbClr val="00995A"/>
            </a:solidFill>
            <a:prstDash val="dash"/>
            <a:miter lim="800000"/>
          </a:ln>
          <a:effectLst/>
        </p:spPr>
      </p:cxnSp>
      <p:sp>
        <p:nvSpPr>
          <p:cNvPr id="33" name="椭圆 32"/>
          <p:cNvSpPr/>
          <p:nvPr/>
        </p:nvSpPr>
        <p:spPr>
          <a:xfrm>
            <a:off x="8471296" y="810089"/>
            <a:ext cx="152400" cy="154786"/>
          </a:xfrm>
          <a:prstGeom prst="ellipse">
            <a:avLst/>
          </a:prstGeom>
          <a:solidFill>
            <a:srgbClr val="00995A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8849720" y="718205"/>
            <a:ext cx="14858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rgbClr val="00995A"/>
                </a:solidFill>
                <a:cs typeface="+mn-ea"/>
                <a:sym typeface="+mn-lt"/>
              </a:rPr>
              <a:t>请添加小标题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1019021" y="1837772"/>
            <a:ext cx="3733522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       </a:t>
            </a:r>
            <a:r>
              <a:rPr lang="zh-CN" altLang="en-US" sz="1400" dirty="0">
                <a:solidFill>
                  <a:srgbClr val="00995A"/>
                </a:solidFill>
                <a:cs typeface="+mn-ea"/>
                <a:sym typeface="+mn-lt"/>
              </a:rPr>
              <a:t>请替换文本，复制您所需要的文本，在黏贴选项中选择“只保留文本”即可。字体为微软雅黑</a:t>
            </a:r>
            <a:r>
              <a:rPr lang="en-US" altLang="zh-CN" sz="1400" dirty="0">
                <a:solidFill>
                  <a:srgbClr val="00995A"/>
                </a:solidFill>
                <a:cs typeface="+mn-ea"/>
                <a:sym typeface="+mn-lt"/>
              </a:rPr>
              <a:t>14</a:t>
            </a:r>
            <a:r>
              <a:rPr lang="zh-CN" altLang="en-US" sz="1400" dirty="0">
                <a:solidFill>
                  <a:srgbClr val="00995A"/>
                </a:solidFill>
                <a:cs typeface="+mn-ea"/>
                <a:sym typeface="+mn-lt"/>
              </a:rPr>
              <a:t>号</a:t>
            </a:r>
            <a:r>
              <a:rPr lang="en-US" altLang="zh-CN" sz="1400" dirty="0">
                <a:solidFill>
                  <a:srgbClr val="00995A"/>
                </a:solidFill>
                <a:cs typeface="+mn-ea"/>
                <a:sym typeface="+mn-lt"/>
              </a:rPr>
              <a:t>,</a:t>
            </a:r>
            <a:r>
              <a:rPr lang="zh-CN" altLang="en-US" sz="1400" dirty="0">
                <a:solidFill>
                  <a:srgbClr val="00995A"/>
                </a:solidFill>
                <a:cs typeface="+mn-ea"/>
                <a:sym typeface="+mn-lt"/>
              </a:rPr>
              <a:t>白色。</a:t>
            </a:r>
            <a:endParaRPr lang="zh-CN" altLang="en-US" dirty="0">
              <a:solidFill>
                <a:srgbClr val="00995A"/>
              </a:solidFill>
              <a:cs typeface="+mn-ea"/>
              <a:sym typeface="+mn-lt"/>
            </a:endParaRPr>
          </a:p>
        </p:txBody>
      </p:sp>
      <p:sp>
        <p:nvSpPr>
          <p:cNvPr id="37" name="椭圆 36"/>
          <p:cNvSpPr/>
          <p:nvPr/>
        </p:nvSpPr>
        <p:spPr>
          <a:xfrm>
            <a:off x="8110941" y="2966617"/>
            <a:ext cx="152400" cy="154786"/>
          </a:xfrm>
          <a:prstGeom prst="ellipse">
            <a:avLst/>
          </a:prstGeom>
          <a:solidFill>
            <a:srgbClr val="00995A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7228215" y="3342086"/>
            <a:ext cx="377026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      </a:t>
            </a:r>
            <a:r>
              <a:rPr lang="zh-CN" altLang="en-US" sz="1400" dirty="0">
                <a:solidFill>
                  <a:srgbClr val="00995A"/>
                </a:solidFill>
                <a:cs typeface="+mn-ea"/>
                <a:sym typeface="+mn-lt"/>
              </a:rPr>
              <a:t>请替换文本，复制您所需要的文本，在黏贴选项中选择“只保留文本”即可。字体为微软雅黑</a:t>
            </a:r>
            <a:r>
              <a:rPr lang="en-US" altLang="zh-CN" sz="1400" dirty="0">
                <a:solidFill>
                  <a:srgbClr val="00995A"/>
                </a:solidFill>
                <a:cs typeface="+mn-ea"/>
                <a:sym typeface="+mn-lt"/>
              </a:rPr>
              <a:t>14</a:t>
            </a:r>
            <a:r>
              <a:rPr lang="zh-CN" altLang="en-US" sz="1400" dirty="0">
                <a:solidFill>
                  <a:srgbClr val="00995A"/>
                </a:solidFill>
                <a:cs typeface="+mn-ea"/>
                <a:sym typeface="+mn-lt"/>
              </a:rPr>
              <a:t>号</a:t>
            </a:r>
            <a:r>
              <a:rPr lang="en-US" altLang="zh-CN" sz="1400" dirty="0">
                <a:solidFill>
                  <a:srgbClr val="00995A"/>
                </a:solidFill>
                <a:cs typeface="+mn-ea"/>
                <a:sym typeface="+mn-lt"/>
              </a:rPr>
              <a:t>,</a:t>
            </a:r>
            <a:r>
              <a:rPr lang="zh-CN" altLang="en-US" sz="1400" dirty="0">
                <a:solidFill>
                  <a:srgbClr val="00995A"/>
                </a:solidFill>
                <a:cs typeface="+mn-ea"/>
                <a:sym typeface="+mn-lt"/>
              </a:rPr>
              <a:t>白色。</a:t>
            </a:r>
            <a:endParaRPr lang="zh-CN" altLang="en-US" dirty="0">
              <a:solidFill>
                <a:srgbClr val="00995A"/>
              </a:solidFill>
              <a:cs typeface="+mn-ea"/>
              <a:sym typeface="+mn-lt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8433197" y="2874733"/>
            <a:ext cx="14858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rgbClr val="00995A"/>
                </a:solidFill>
                <a:cs typeface="+mn-ea"/>
                <a:sym typeface="+mn-lt"/>
              </a:rPr>
              <a:t>请添加小标题</a:t>
            </a:r>
          </a:p>
        </p:txBody>
      </p:sp>
      <p:cxnSp>
        <p:nvCxnSpPr>
          <p:cNvPr id="45" name="直接连接符 44"/>
          <p:cNvCxnSpPr/>
          <p:nvPr/>
        </p:nvCxnSpPr>
        <p:spPr>
          <a:xfrm rot="5400000" flipV="1">
            <a:off x="5552784" y="4572615"/>
            <a:ext cx="893805" cy="2696"/>
          </a:xfrm>
          <a:prstGeom prst="line">
            <a:avLst/>
          </a:prstGeom>
          <a:noFill/>
          <a:ln w="15875" cap="flat" cmpd="sng" algn="ctr">
            <a:solidFill>
              <a:srgbClr val="00995A"/>
            </a:solidFill>
            <a:prstDash val="dash"/>
            <a:miter lim="800000"/>
          </a:ln>
          <a:effectLst/>
        </p:spPr>
      </p:cxnSp>
      <p:sp>
        <p:nvSpPr>
          <p:cNvPr id="47" name="椭圆 46"/>
          <p:cNvSpPr/>
          <p:nvPr/>
        </p:nvSpPr>
        <p:spPr>
          <a:xfrm>
            <a:off x="5915658" y="5083319"/>
            <a:ext cx="152400" cy="154786"/>
          </a:xfrm>
          <a:prstGeom prst="ellipse">
            <a:avLst/>
          </a:prstGeom>
          <a:solidFill>
            <a:srgbClr val="00995A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7499364" y="1105585"/>
            <a:ext cx="3733522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      </a:t>
            </a:r>
            <a:r>
              <a:rPr lang="zh-CN" altLang="en-US" sz="1400" dirty="0">
                <a:solidFill>
                  <a:srgbClr val="00995A"/>
                </a:solidFill>
                <a:cs typeface="+mn-ea"/>
                <a:sym typeface="+mn-lt"/>
              </a:rPr>
              <a:t>请替换文本，复制您所需要的文本，在黏贴选项中选择“只保留文本”即可。字体为微软雅黑</a:t>
            </a:r>
            <a:r>
              <a:rPr lang="en-US" altLang="zh-CN" sz="1400" dirty="0">
                <a:solidFill>
                  <a:srgbClr val="00995A"/>
                </a:solidFill>
                <a:cs typeface="+mn-ea"/>
                <a:sym typeface="+mn-lt"/>
              </a:rPr>
              <a:t>14</a:t>
            </a:r>
            <a:r>
              <a:rPr lang="zh-CN" altLang="en-US" sz="1400" dirty="0">
                <a:solidFill>
                  <a:srgbClr val="00995A"/>
                </a:solidFill>
                <a:cs typeface="+mn-ea"/>
                <a:sym typeface="+mn-lt"/>
              </a:rPr>
              <a:t>号</a:t>
            </a:r>
            <a:r>
              <a:rPr lang="en-US" altLang="zh-CN" sz="1400" dirty="0">
                <a:solidFill>
                  <a:srgbClr val="00995A"/>
                </a:solidFill>
                <a:cs typeface="+mn-ea"/>
                <a:sym typeface="+mn-lt"/>
              </a:rPr>
              <a:t>,</a:t>
            </a:r>
            <a:r>
              <a:rPr lang="zh-CN" altLang="en-US" sz="1400" dirty="0">
                <a:solidFill>
                  <a:srgbClr val="00995A"/>
                </a:solidFill>
                <a:cs typeface="+mn-ea"/>
                <a:sym typeface="+mn-lt"/>
              </a:rPr>
              <a:t>白色。</a:t>
            </a:r>
            <a:endParaRPr lang="zh-CN" altLang="en-US" dirty="0">
              <a:solidFill>
                <a:srgbClr val="00995A"/>
              </a:solidFill>
              <a:cs typeface="+mn-ea"/>
              <a:sym typeface="+mn-lt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5255402" y="5411993"/>
            <a:ext cx="14858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rgbClr val="00995A"/>
                </a:solidFill>
                <a:cs typeface="+mn-ea"/>
                <a:sym typeface="+mn-lt"/>
              </a:rPr>
              <a:t>请添加小标题</a:t>
            </a:r>
          </a:p>
        </p:txBody>
      </p:sp>
      <p:pic>
        <p:nvPicPr>
          <p:cNvPr id="64" name="图片 6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64566" y="3675612"/>
            <a:ext cx="1316850" cy="3182388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-8909" y="3059579"/>
            <a:ext cx="3460032" cy="3798422"/>
          </a:xfrm>
          <a:prstGeom prst="rect">
            <a:avLst/>
          </a:prstGeom>
        </p:spPr>
      </p:pic>
      <p:sp>
        <p:nvSpPr>
          <p:cNvPr id="2" name="椭圆 1"/>
          <p:cNvSpPr/>
          <p:nvPr/>
        </p:nvSpPr>
        <p:spPr>
          <a:xfrm>
            <a:off x="7619474" y="1911663"/>
            <a:ext cx="2261419" cy="2295832"/>
          </a:xfrm>
          <a:prstGeom prst="ellipse">
            <a:avLst/>
          </a:prstGeom>
          <a:solidFill>
            <a:srgbClr val="00995A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5343302" y="601515"/>
            <a:ext cx="1263446" cy="1229032"/>
          </a:xfrm>
          <a:prstGeom prst="ellipse">
            <a:avLst/>
          </a:prstGeom>
          <a:solidFill>
            <a:srgbClr val="00995A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4999176" y="4209953"/>
            <a:ext cx="1263446" cy="122903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10143291" y="3890941"/>
            <a:ext cx="1263446" cy="122903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7794608" y="5293960"/>
            <a:ext cx="1263446" cy="1229032"/>
          </a:xfrm>
          <a:prstGeom prst="ellipse">
            <a:avLst/>
          </a:prstGeom>
          <a:solidFill>
            <a:srgbClr val="00995A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6579711" y="1375805"/>
            <a:ext cx="1501877" cy="825909"/>
          </a:xfrm>
          <a:prstGeom prst="line">
            <a:avLst/>
          </a:prstGeom>
          <a:noFill/>
          <a:ln w="15875" cap="flat" cmpd="sng" algn="ctr">
            <a:solidFill>
              <a:srgbClr val="00995A"/>
            </a:solidFill>
            <a:prstDash val="dash"/>
            <a:round/>
            <a:headEnd type="triangle" w="lg" len="lg"/>
          </a:ln>
          <a:effectLst/>
        </p:spPr>
      </p:cxnSp>
      <p:cxnSp>
        <p:nvCxnSpPr>
          <p:cNvPr id="10" name="直接连接符 9"/>
          <p:cNvCxnSpPr/>
          <p:nvPr/>
        </p:nvCxnSpPr>
        <p:spPr>
          <a:xfrm flipV="1">
            <a:off x="6185191" y="3777335"/>
            <a:ext cx="1609417" cy="751632"/>
          </a:xfrm>
          <a:prstGeom prst="line">
            <a:avLst/>
          </a:prstGeom>
          <a:noFill/>
          <a:ln w="15875" cap="flat" cmpd="sng" algn="ctr">
            <a:solidFill>
              <a:srgbClr val="00995A"/>
            </a:solidFill>
            <a:prstDash val="dash"/>
            <a:miter lim="800000"/>
            <a:headEnd type="triangle" w="lg" len="lg"/>
          </a:ln>
          <a:effectLst/>
        </p:spPr>
      </p:cxnSp>
      <p:cxnSp>
        <p:nvCxnSpPr>
          <p:cNvPr id="13" name="直接连接符 12"/>
          <p:cNvCxnSpPr>
            <a:stCxn id="2" idx="4"/>
          </p:cNvCxnSpPr>
          <p:nvPr/>
        </p:nvCxnSpPr>
        <p:spPr>
          <a:xfrm flipH="1">
            <a:off x="8533874" y="4207495"/>
            <a:ext cx="216310" cy="1086465"/>
          </a:xfrm>
          <a:prstGeom prst="line">
            <a:avLst/>
          </a:prstGeom>
          <a:noFill/>
          <a:ln w="15875" cap="flat" cmpd="sng" algn="ctr">
            <a:solidFill>
              <a:srgbClr val="00995A"/>
            </a:solidFill>
            <a:prstDash val="dash"/>
            <a:miter lim="800000"/>
            <a:headEnd type="none" w="lg" len="lg"/>
            <a:tailEnd type="triangle" w="lg" len="lg"/>
          </a:ln>
          <a:effectLst/>
        </p:spPr>
      </p:cxnSp>
      <p:cxnSp>
        <p:nvCxnSpPr>
          <p:cNvPr id="15" name="直接连接符 14"/>
          <p:cNvCxnSpPr/>
          <p:nvPr/>
        </p:nvCxnSpPr>
        <p:spPr>
          <a:xfrm>
            <a:off x="9703295" y="3662341"/>
            <a:ext cx="600383" cy="390297"/>
          </a:xfrm>
          <a:prstGeom prst="line">
            <a:avLst/>
          </a:prstGeom>
          <a:noFill/>
          <a:ln w="15875" cap="flat" cmpd="sng" algn="ctr">
            <a:solidFill>
              <a:srgbClr val="00995A"/>
            </a:solidFill>
            <a:prstDash val="dash"/>
            <a:miter lim="800000"/>
            <a:tailEnd type="triangle" w="lg" len="lg"/>
          </a:ln>
          <a:effectLst/>
        </p:spPr>
      </p:cxnSp>
      <p:sp>
        <p:nvSpPr>
          <p:cNvPr id="18" name="椭圆 17"/>
          <p:cNvSpPr/>
          <p:nvPr/>
        </p:nvSpPr>
        <p:spPr>
          <a:xfrm>
            <a:off x="9703295" y="702296"/>
            <a:ext cx="1263446" cy="1229032"/>
          </a:xfrm>
          <a:prstGeom prst="ellipse">
            <a:avLst/>
          </a:prstGeom>
          <a:solidFill>
            <a:srgbClr val="00995A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28" name="直接连接符 27"/>
          <p:cNvCxnSpPr/>
          <p:nvPr/>
        </p:nvCxnSpPr>
        <p:spPr>
          <a:xfrm flipV="1">
            <a:off x="9491902" y="1756806"/>
            <a:ext cx="388991" cy="349045"/>
          </a:xfrm>
          <a:prstGeom prst="line">
            <a:avLst/>
          </a:prstGeom>
          <a:noFill/>
          <a:ln w="15875" cap="flat" cmpd="sng" algn="ctr">
            <a:solidFill>
              <a:srgbClr val="00995A"/>
            </a:solidFill>
            <a:prstDash val="dash"/>
            <a:miter lim="800000"/>
            <a:headEnd type="none" w="lg" len="lg"/>
            <a:tailEnd type="triangle" w="lg" len="lg"/>
          </a:ln>
          <a:effectLst/>
        </p:spPr>
      </p:cxnSp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 rot="19918745">
            <a:off x="605078" y="459676"/>
            <a:ext cx="455358" cy="548925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31" name="矩形 30"/>
          <p:cNvSpPr/>
          <p:nvPr/>
        </p:nvSpPr>
        <p:spPr>
          <a:xfrm>
            <a:off x="1122447" y="592724"/>
            <a:ext cx="167385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1400" kern="100" dirty="0">
                <a:solidFill>
                  <a:srgbClr val="00995A"/>
                </a:solidFill>
                <a:cs typeface="+mn-ea"/>
                <a:sym typeface="+mn-lt"/>
              </a:rPr>
              <a:t> </a:t>
            </a:r>
            <a:r>
              <a:rPr lang="zh-CN" altLang="en-US" sz="1600" b="1" kern="100" dirty="0">
                <a:solidFill>
                  <a:srgbClr val="00995A"/>
                </a:solidFill>
                <a:cs typeface="+mn-ea"/>
                <a:sym typeface="+mn-lt"/>
              </a:rPr>
              <a:t>请添加页面标题</a:t>
            </a:r>
            <a:endParaRPr lang="zh-CN" altLang="en-US" sz="2000" b="1" kern="0" dirty="0">
              <a:solidFill>
                <a:srgbClr val="00995A"/>
              </a:solidFill>
              <a:cs typeface="+mn-ea"/>
              <a:sym typeface="+mn-lt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3366071" y="2634332"/>
            <a:ext cx="3733522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      </a:t>
            </a:r>
            <a:r>
              <a:rPr lang="zh-CN" altLang="en-US" sz="1400" dirty="0">
                <a:solidFill>
                  <a:srgbClr val="00995A"/>
                </a:solidFill>
                <a:cs typeface="+mn-ea"/>
                <a:sym typeface="+mn-lt"/>
              </a:rPr>
              <a:t>请替换文本，复制您所需要的文本，在黏贴选项中选择“只保留文本”即可。字体为微软雅黑</a:t>
            </a:r>
            <a:r>
              <a:rPr lang="en-US" altLang="zh-CN" sz="1400" dirty="0">
                <a:solidFill>
                  <a:srgbClr val="00995A"/>
                </a:solidFill>
                <a:cs typeface="+mn-ea"/>
                <a:sym typeface="+mn-lt"/>
              </a:rPr>
              <a:t>14</a:t>
            </a:r>
            <a:r>
              <a:rPr lang="zh-CN" altLang="en-US" sz="1400" dirty="0">
                <a:solidFill>
                  <a:srgbClr val="00995A"/>
                </a:solidFill>
                <a:cs typeface="+mn-ea"/>
                <a:sym typeface="+mn-lt"/>
              </a:rPr>
              <a:t>号</a:t>
            </a:r>
            <a:r>
              <a:rPr lang="en-US" altLang="zh-CN" sz="1400" dirty="0">
                <a:solidFill>
                  <a:srgbClr val="00995A"/>
                </a:solidFill>
                <a:cs typeface="+mn-ea"/>
                <a:sym typeface="+mn-lt"/>
              </a:rPr>
              <a:t>,</a:t>
            </a:r>
            <a:r>
              <a:rPr lang="zh-CN" altLang="en-US" sz="1400" dirty="0">
                <a:solidFill>
                  <a:srgbClr val="00995A"/>
                </a:solidFill>
                <a:cs typeface="+mn-ea"/>
                <a:sym typeface="+mn-lt"/>
              </a:rPr>
              <a:t>白色。</a:t>
            </a:r>
            <a:endParaRPr lang="zh-CN" altLang="en-US" dirty="0">
              <a:solidFill>
                <a:srgbClr val="00995A"/>
              </a:solidFill>
              <a:cs typeface="+mn-ea"/>
              <a:sym typeface="+mn-lt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852925" y="1464514"/>
            <a:ext cx="3733522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      </a:t>
            </a:r>
            <a:r>
              <a:rPr lang="zh-CN" altLang="en-US" sz="1400" dirty="0">
                <a:solidFill>
                  <a:srgbClr val="00995A"/>
                </a:solidFill>
                <a:cs typeface="+mn-ea"/>
                <a:sym typeface="+mn-lt"/>
              </a:rPr>
              <a:t>请替换文本，复制您所需要的文本，在黏贴选项中选择“只保留文本”即可。字体为微软雅黑</a:t>
            </a:r>
            <a:r>
              <a:rPr lang="en-US" altLang="zh-CN" sz="1400" dirty="0">
                <a:solidFill>
                  <a:srgbClr val="00995A"/>
                </a:solidFill>
                <a:cs typeface="+mn-ea"/>
                <a:sym typeface="+mn-lt"/>
              </a:rPr>
              <a:t>14</a:t>
            </a:r>
            <a:r>
              <a:rPr lang="zh-CN" altLang="en-US" sz="1400" dirty="0">
                <a:solidFill>
                  <a:srgbClr val="00995A"/>
                </a:solidFill>
                <a:cs typeface="+mn-ea"/>
                <a:sym typeface="+mn-lt"/>
              </a:rPr>
              <a:t>号</a:t>
            </a:r>
            <a:r>
              <a:rPr lang="en-US" altLang="zh-CN" sz="1400" dirty="0">
                <a:solidFill>
                  <a:srgbClr val="00995A"/>
                </a:solidFill>
                <a:cs typeface="+mn-ea"/>
                <a:sym typeface="+mn-lt"/>
              </a:rPr>
              <a:t>,</a:t>
            </a:r>
            <a:r>
              <a:rPr lang="zh-CN" altLang="en-US" sz="1400" dirty="0">
                <a:solidFill>
                  <a:srgbClr val="00995A"/>
                </a:solidFill>
                <a:cs typeface="+mn-ea"/>
                <a:sym typeface="+mn-lt"/>
              </a:rPr>
              <a:t>白色。</a:t>
            </a:r>
            <a:endParaRPr lang="zh-CN" altLang="en-US" dirty="0">
              <a:solidFill>
                <a:srgbClr val="00995A"/>
              </a:solidFill>
              <a:cs typeface="+mn-ea"/>
              <a:sym typeface="+mn-lt"/>
            </a:endParaRPr>
          </a:p>
        </p:txBody>
      </p:sp>
      <p:sp>
        <p:nvSpPr>
          <p:cNvPr id="36" name="椭圆 35"/>
          <p:cNvSpPr/>
          <p:nvPr/>
        </p:nvSpPr>
        <p:spPr>
          <a:xfrm>
            <a:off x="7860365" y="2158699"/>
            <a:ext cx="1973296" cy="2003324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8182805" y="2279975"/>
            <a:ext cx="133464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b="1" dirty="0">
                <a:solidFill>
                  <a:srgbClr val="00995A"/>
                </a:solidFill>
                <a:cs typeface="+mn-ea"/>
                <a:sym typeface="+mn-lt"/>
              </a:rPr>
              <a:t>关键词或概括性文本</a:t>
            </a:r>
          </a:p>
        </p:txBody>
      </p:sp>
      <p:sp>
        <p:nvSpPr>
          <p:cNvPr id="37" name="椭圆 36"/>
          <p:cNvSpPr/>
          <p:nvPr/>
        </p:nvSpPr>
        <p:spPr>
          <a:xfrm>
            <a:off x="5390821" y="633895"/>
            <a:ext cx="1004057" cy="976708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8" name="椭圆 37"/>
          <p:cNvSpPr/>
          <p:nvPr/>
        </p:nvSpPr>
        <p:spPr>
          <a:xfrm>
            <a:off x="9880893" y="677004"/>
            <a:ext cx="1004057" cy="976708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9" name="椭圆 38"/>
          <p:cNvSpPr/>
          <p:nvPr/>
        </p:nvSpPr>
        <p:spPr>
          <a:xfrm>
            <a:off x="7924302" y="5546284"/>
            <a:ext cx="1004057" cy="976708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0" name="椭圆 39"/>
          <p:cNvSpPr/>
          <p:nvPr/>
        </p:nvSpPr>
        <p:spPr>
          <a:xfrm>
            <a:off x="5002753" y="4364130"/>
            <a:ext cx="1004057" cy="976708"/>
          </a:xfrm>
          <a:prstGeom prst="ellipse">
            <a:avLst/>
          </a:prstGeom>
          <a:solidFill>
            <a:srgbClr val="00995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1" name="椭圆 40"/>
          <p:cNvSpPr/>
          <p:nvPr/>
        </p:nvSpPr>
        <p:spPr>
          <a:xfrm>
            <a:off x="10370104" y="4128781"/>
            <a:ext cx="1004057" cy="976708"/>
          </a:xfrm>
          <a:prstGeom prst="ellipse">
            <a:avLst/>
          </a:prstGeom>
          <a:solidFill>
            <a:srgbClr val="00995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5556197" y="842192"/>
            <a:ext cx="667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00995A"/>
                </a:solidFill>
                <a:cs typeface="+mn-ea"/>
                <a:sym typeface="+mn-lt"/>
              </a:rPr>
              <a:t>关键词一</a:t>
            </a:r>
          </a:p>
        </p:txBody>
      </p:sp>
      <p:sp>
        <p:nvSpPr>
          <p:cNvPr id="43" name="文本框 42"/>
          <p:cNvSpPr txBox="1"/>
          <p:nvPr/>
        </p:nvSpPr>
        <p:spPr>
          <a:xfrm>
            <a:off x="10074852" y="842192"/>
            <a:ext cx="667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00995A"/>
                </a:solidFill>
                <a:cs typeface="+mn-ea"/>
                <a:sym typeface="+mn-lt"/>
              </a:rPr>
              <a:t>关键词五</a:t>
            </a:r>
          </a:p>
        </p:txBody>
      </p:sp>
      <p:sp>
        <p:nvSpPr>
          <p:cNvPr id="44" name="文本框 43"/>
          <p:cNvSpPr txBox="1"/>
          <p:nvPr/>
        </p:nvSpPr>
        <p:spPr>
          <a:xfrm>
            <a:off x="8092669" y="5711472"/>
            <a:ext cx="667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00995A"/>
                </a:solidFill>
                <a:cs typeface="+mn-ea"/>
                <a:sym typeface="+mn-lt"/>
              </a:rPr>
              <a:t>关键词三</a:t>
            </a:r>
          </a:p>
        </p:txBody>
      </p:sp>
      <p:sp>
        <p:nvSpPr>
          <p:cNvPr id="45" name="文本框 44"/>
          <p:cNvSpPr txBox="1"/>
          <p:nvPr/>
        </p:nvSpPr>
        <p:spPr>
          <a:xfrm>
            <a:off x="5178900" y="4529318"/>
            <a:ext cx="667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cs typeface="+mn-ea"/>
                <a:sym typeface="+mn-lt"/>
              </a:rPr>
              <a:t>关键词二</a:t>
            </a:r>
          </a:p>
        </p:txBody>
      </p:sp>
      <p:sp>
        <p:nvSpPr>
          <p:cNvPr id="46" name="文本框 45"/>
          <p:cNvSpPr txBox="1"/>
          <p:nvPr/>
        </p:nvSpPr>
        <p:spPr>
          <a:xfrm>
            <a:off x="10538471" y="4312459"/>
            <a:ext cx="667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cs typeface="+mn-ea"/>
                <a:sym typeface="+mn-lt"/>
              </a:rPr>
              <a:t>关键词四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4242619" y="3740094"/>
            <a:ext cx="3451123" cy="2537804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cxnSp>
        <p:nvCxnSpPr>
          <p:cNvPr id="5" name="直接连接符 4"/>
          <p:cNvCxnSpPr/>
          <p:nvPr/>
        </p:nvCxnSpPr>
        <p:spPr>
          <a:xfrm>
            <a:off x="383458" y="5995538"/>
            <a:ext cx="4055806" cy="7692"/>
          </a:xfrm>
          <a:prstGeom prst="line">
            <a:avLst/>
          </a:prstGeom>
          <a:noFill/>
          <a:ln w="9525" cap="flat" cmpd="sng" algn="ctr">
            <a:solidFill>
              <a:srgbClr val="00995A"/>
            </a:solidFill>
            <a:prstDash val="solid"/>
            <a:miter lim="800000"/>
            <a:headEnd type="triangle" w="lg" len="lg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cxnSp>
      <p:cxnSp>
        <p:nvCxnSpPr>
          <p:cNvPr id="6" name="直接连接符 5"/>
          <p:cNvCxnSpPr/>
          <p:nvPr/>
        </p:nvCxnSpPr>
        <p:spPr>
          <a:xfrm>
            <a:off x="7511845" y="5995538"/>
            <a:ext cx="4395020" cy="0"/>
          </a:xfrm>
          <a:prstGeom prst="line">
            <a:avLst/>
          </a:prstGeom>
          <a:noFill/>
          <a:ln w="9525" cap="flat" cmpd="sng" algn="ctr">
            <a:solidFill>
              <a:srgbClr val="00995A"/>
            </a:solidFill>
            <a:prstDash val="solid"/>
            <a:miter lim="800000"/>
            <a:tailEnd type="triangle" w="lg" len="lg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cxnSp>
      <p:cxnSp>
        <p:nvCxnSpPr>
          <p:cNvPr id="7" name="直接连接符 6"/>
          <p:cNvCxnSpPr/>
          <p:nvPr/>
        </p:nvCxnSpPr>
        <p:spPr>
          <a:xfrm flipV="1">
            <a:off x="6120581" y="1052052"/>
            <a:ext cx="0" cy="2863964"/>
          </a:xfrm>
          <a:prstGeom prst="line">
            <a:avLst/>
          </a:prstGeom>
          <a:noFill/>
          <a:ln w="9525" cap="flat" cmpd="sng" algn="ctr">
            <a:solidFill>
              <a:srgbClr val="00995A"/>
            </a:solidFill>
            <a:prstDash val="solid"/>
            <a:miter lim="800000"/>
            <a:tailEnd type="triangle" w="lg" len="lg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cxnSp>
      <p:sp>
        <p:nvSpPr>
          <p:cNvPr id="11" name="矩形 10"/>
          <p:cNvSpPr/>
          <p:nvPr/>
        </p:nvSpPr>
        <p:spPr>
          <a:xfrm>
            <a:off x="1765718" y="3097161"/>
            <a:ext cx="550511" cy="290606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750129" y="2281085"/>
            <a:ext cx="550511" cy="3722146"/>
          </a:xfrm>
          <a:prstGeom prst="rect">
            <a:avLst/>
          </a:prstGeom>
          <a:solidFill>
            <a:srgbClr val="00995A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660202" y="1505606"/>
            <a:ext cx="550511" cy="449762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821089" y="3740094"/>
            <a:ext cx="550511" cy="2263136"/>
          </a:xfrm>
          <a:prstGeom prst="rect">
            <a:avLst/>
          </a:prstGeom>
          <a:solidFill>
            <a:srgbClr val="00995A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7929810" y="1474838"/>
            <a:ext cx="550511" cy="4520699"/>
          </a:xfrm>
          <a:prstGeom prst="rect">
            <a:avLst/>
          </a:prstGeom>
          <a:solidFill>
            <a:srgbClr val="00995A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8952459" y="2202426"/>
            <a:ext cx="550511" cy="380080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9895388" y="3089469"/>
            <a:ext cx="550511" cy="2906069"/>
          </a:xfrm>
          <a:prstGeom prst="rect">
            <a:avLst/>
          </a:prstGeom>
          <a:solidFill>
            <a:srgbClr val="00995A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0962676" y="3740094"/>
            <a:ext cx="550511" cy="22631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857424" y="3874724"/>
            <a:ext cx="457196" cy="1846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树种一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2789516" y="2817021"/>
            <a:ext cx="457196" cy="1846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树种三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7990736" y="1977024"/>
            <a:ext cx="457196" cy="1846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树种五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9956944" y="3429000"/>
            <a:ext cx="457196" cy="1846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树种七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1826644" y="3371345"/>
            <a:ext cx="457196" cy="1846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000" dirty="0">
                <a:solidFill>
                  <a:srgbClr val="00995A"/>
                </a:solidFill>
                <a:cs typeface="+mn-ea"/>
                <a:sym typeface="+mn-lt"/>
              </a:rPr>
              <a:t>树种二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3728443" y="1935732"/>
            <a:ext cx="457196" cy="1846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000" dirty="0">
                <a:solidFill>
                  <a:srgbClr val="00995A"/>
                </a:solidFill>
                <a:cs typeface="+mn-ea"/>
                <a:sym typeface="+mn-lt"/>
              </a:rPr>
              <a:t>树种四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9012762" y="2603511"/>
            <a:ext cx="457196" cy="1846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000" dirty="0">
                <a:solidFill>
                  <a:srgbClr val="00995A"/>
                </a:solidFill>
                <a:cs typeface="+mn-ea"/>
                <a:sym typeface="+mn-lt"/>
              </a:rPr>
              <a:t>树种六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11025725" y="3793536"/>
            <a:ext cx="457196" cy="1846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000" dirty="0">
                <a:solidFill>
                  <a:srgbClr val="00995A"/>
                </a:solidFill>
                <a:cs typeface="+mn-ea"/>
                <a:sym typeface="+mn-lt"/>
              </a:rPr>
              <a:t>树种八</a:t>
            </a: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 rot="19918745">
            <a:off x="605078" y="459676"/>
            <a:ext cx="455358" cy="548925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32" name="矩形 31"/>
          <p:cNvSpPr/>
          <p:nvPr/>
        </p:nvSpPr>
        <p:spPr>
          <a:xfrm>
            <a:off x="1122447" y="592724"/>
            <a:ext cx="167385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1400" kern="100" dirty="0">
                <a:solidFill>
                  <a:srgbClr val="00995A"/>
                </a:solidFill>
                <a:cs typeface="+mn-ea"/>
                <a:sym typeface="+mn-lt"/>
              </a:rPr>
              <a:t> </a:t>
            </a:r>
            <a:r>
              <a:rPr lang="zh-CN" altLang="en-US" sz="1600" b="1" kern="100" dirty="0">
                <a:solidFill>
                  <a:srgbClr val="00995A"/>
                </a:solidFill>
                <a:cs typeface="+mn-ea"/>
                <a:sym typeface="+mn-lt"/>
              </a:rPr>
              <a:t>请添加页面标题</a:t>
            </a:r>
            <a:endParaRPr lang="zh-CN" altLang="en-US" sz="2000" b="1" kern="0" dirty="0">
              <a:solidFill>
                <a:srgbClr val="00995A"/>
              </a:solidFill>
              <a:cs typeface="+mn-ea"/>
              <a:sym typeface="+mn-lt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792616" y="3228945"/>
            <a:ext cx="6210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i="1" dirty="0">
                <a:solidFill>
                  <a:srgbClr val="00995A"/>
                </a:solidFill>
                <a:cs typeface="+mn-ea"/>
                <a:sym typeface="+mn-lt"/>
              </a:rPr>
              <a:t>120</a:t>
            </a:r>
            <a:endParaRPr lang="zh-CN" altLang="en-US" sz="2000" b="1" i="1" dirty="0">
              <a:solidFill>
                <a:srgbClr val="00995A"/>
              </a:solidFill>
              <a:cs typeface="+mn-ea"/>
              <a:sym typeface="+mn-lt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1743942" y="2696567"/>
            <a:ext cx="6210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i="1" dirty="0">
                <a:solidFill>
                  <a:srgbClr val="00995A"/>
                </a:solidFill>
                <a:cs typeface="+mn-ea"/>
                <a:sym typeface="+mn-lt"/>
              </a:rPr>
              <a:t>130</a:t>
            </a:r>
            <a:endParaRPr lang="zh-CN" altLang="en-US" sz="2000" b="1" i="1" dirty="0">
              <a:solidFill>
                <a:srgbClr val="00995A"/>
              </a:solidFill>
              <a:cs typeface="+mn-ea"/>
              <a:sym typeface="+mn-lt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2727796" y="1868984"/>
            <a:ext cx="6210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i="1" dirty="0">
                <a:solidFill>
                  <a:srgbClr val="00995A"/>
                </a:solidFill>
                <a:cs typeface="+mn-ea"/>
                <a:sym typeface="+mn-lt"/>
              </a:rPr>
              <a:t>140</a:t>
            </a:r>
            <a:endParaRPr lang="zh-CN" altLang="en-US" sz="2000" b="1" i="1" dirty="0">
              <a:solidFill>
                <a:srgbClr val="00995A"/>
              </a:solidFill>
              <a:cs typeface="+mn-ea"/>
              <a:sym typeface="+mn-lt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3625791" y="1105495"/>
            <a:ext cx="6210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i="1" dirty="0">
                <a:solidFill>
                  <a:srgbClr val="00995A"/>
                </a:solidFill>
                <a:cs typeface="+mn-ea"/>
                <a:sym typeface="+mn-lt"/>
              </a:rPr>
              <a:t>150</a:t>
            </a:r>
            <a:endParaRPr lang="zh-CN" altLang="en-US" sz="2000" b="1" i="1" dirty="0">
              <a:solidFill>
                <a:srgbClr val="00995A"/>
              </a:solidFill>
              <a:cs typeface="+mn-ea"/>
              <a:sym typeface="+mn-lt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7908799" y="1050402"/>
            <a:ext cx="6210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i="1" dirty="0">
                <a:solidFill>
                  <a:srgbClr val="00995A"/>
                </a:solidFill>
                <a:cs typeface="+mn-ea"/>
                <a:sym typeface="+mn-lt"/>
              </a:rPr>
              <a:t>140</a:t>
            </a:r>
            <a:endParaRPr lang="zh-CN" altLang="en-US" sz="2000" b="1" i="1" dirty="0">
              <a:solidFill>
                <a:srgbClr val="00995A"/>
              </a:solidFill>
              <a:cs typeface="+mn-ea"/>
              <a:sym typeface="+mn-lt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8917179" y="1776969"/>
            <a:ext cx="6210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i="1" dirty="0">
                <a:solidFill>
                  <a:srgbClr val="00995A"/>
                </a:solidFill>
                <a:cs typeface="+mn-ea"/>
                <a:sym typeface="+mn-lt"/>
              </a:rPr>
              <a:t>120</a:t>
            </a:r>
            <a:endParaRPr lang="zh-CN" altLang="en-US" sz="2000" b="1" i="1" dirty="0">
              <a:solidFill>
                <a:srgbClr val="00995A"/>
              </a:solidFill>
              <a:cs typeface="+mn-ea"/>
              <a:sym typeface="+mn-lt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9860108" y="2659070"/>
            <a:ext cx="6210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i="1" dirty="0">
                <a:solidFill>
                  <a:srgbClr val="00995A"/>
                </a:solidFill>
                <a:cs typeface="+mn-ea"/>
                <a:sym typeface="+mn-lt"/>
              </a:rPr>
              <a:t>110</a:t>
            </a:r>
            <a:endParaRPr lang="zh-CN" altLang="en-US" sz="2000" b="1" i="1" dirty="0">
              <a:solidFill>
                <a:srgbClr val="00995A"/>
              </a:solidFill>
              <a:cs typeface="+mn-ea"/>
              <a:sym typeface="+mn-lt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10962676" y="3277029"/>
            <a:ext cx="6210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i="1" dirty="0">
                <a:solidFill>
                  <a:srgbClr val="00995A"/>
                </a:solidFill>
                <a:cs typeface="+mn-ea"/>
                <a:sym typeface="+mn-lt"/>
              </a:rPr>
              <a:t>90</a:t>
            </a:r>
            <a:endParaRPr lang="zh-CN" altLang="en-US" sz="2000" b="1" i="1" dirty="0">
              <a:solidFill>
                <a:srgbClr val="00995A"/>
              </a:solidFill>
              <a:cs typeface="+mn-ea"/>
              <a:sym typeface="+mn-lt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5254045" y="3335077"/>
            <a:ext cx="6237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i="1" dirty="0">
                <a:solidFill>
                  <a:srgbClr val="00995A"/>
                </a:solidFill>
                <a:cs typeface="+mn-ea"/>
                <a:sym typeface="+mn-lt"/>
              </a:rPr>
              <a:t>100</a:t>
            </a:r>
            <a:endParaRPr lang="zh-CN" altLang="en-US" sz="2000" b="1" i="1" dirty="0">
              <a:solidFill>
                <a:srgbClr val="00995A"/>
              </a:solidFill>
              <a:cs typeface="+mn-ea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6427964" y="3015900"/>
            <a:ext cx="6222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i="1" dirty="0">
                <a:solidFill>
                  <a:srgbClr val="00995A"/>
                </a:solidFill>
                <a:cs typeface="+mn-ea"/>
                <a:sym typeface="+mn-lt"/>
              </a:rPr>
              <a:t>110</a:t>
            </a:r>
            <a:endParaRPr lang="zh-CN" altLang="en-US" sz="2000" b="1" i="1" dirty="0">
              <a:solidFill>
                <a:srgbClr val="00995A"/>
              </a:solidFill>
              <a:cs typeface="+mn-ea"/>
              <a:sym typeface="+mn-lt"/>
            </a:endParaRPr>
          </a:p>
        </p:txBody>
      </p:sp>
      <p:cxnSp>
        <p:nvCxnSpPr>
          <p:cNvPr id="44" name="直接连接符 43"/>
          <p:cNvCxnSpPr/>
          <p:nvPr/>
        </p:nvCxnSpPr>
        <p:spPr>
          <a:xfrm flipH="1">
            <a:off x="5770822" y="3535132"/>
            <a:ext cx="349759" cy="0"/>
          </a:xfrm>
          <a:prstGeom prst="line">
            <a:avLst/>
          </a:prstGeom>
          <a:ln>
            <a:solidFill>
              <a:srgbClr val="0099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连接符 46"/>
          <p:cNvCxnSpPr/>
          <p:nvPr/>
        </p:nvCxnSpPr>
        <p:spPr>
          <a:xfrm flipH="1">
            <a:off x="6120581" y="3228945"/>
            <a:ext cx="349759" cy="0"/>
          </a:xfrm>
          <a:prstGeom prst="line">
            <a:avLst/>
          </a:prstGeom>
          <a:ln>
            <a:solidFill>
              <a:srgbClr val="0099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连接符 47"/>
          <p:cNvCxnSpPr/>
          <p:nvPr/>
        </p:nvCxnSpPr>
        <p:spPr>
          <a:xfrm flipH="1">
            <a:off x="5768721" y="2866173"/>
            <a:ext cx="349759" cy="0"/>
          </a:xfrm>
          <a:prstGeom prst="line">
            <a:avLst/>
          </a:prstGeom>
          <a:ln>
            <a:solidFill>
              <a:srgbClr val="0099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文本框 48"/>
          <p:cNvSpPr txBox="1"/>
          <p:nvPr/>
        </p:nvSpPr>
        <p:spPr>
          <a:xfrm>
            <a:off x="5222746" y="2689359"/>
            <a:ext cx="6222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i="1" dirty="0">
                <a:solidFill>
                  <a:srgbClr val="00995A"/>
                </a:solidFill>
                <a:cs typeface="+mn-ea"/>
                <a:sym typeface="+mn-lt"/>
              </a:rPr>
              <a:t>120</a:t>
            </a:r>
            <a:endParaRPr lang="zh-CN" altLang="en-US" sz="2000" b="1" i="1" dirty="0">
              <a:solidFill>
                <a:srgbClr val="00995A"/>
              </a:solidFill>
              <a:cs typeface="+mn-ea"/>
              <a:sym typeface="+mn-lt"/>
            </a:endParaRPr>
          </a:p>
        </p:txBody>
      </p:sp>
      <p:cxnSp>
        <p:nvCxnSpPr>
          <p:cNvPr id="50" name="直接连接符 49"/>
          <p:cNvCxnSpPr/>
          <p:nvPr/>
        </p:nvCxnSpPr>
        <p:spPr>
          <a:xfrm flipH="1">
            <a:off x="6120581" y="2484034"/>
            <a:ext cx="349759" cy="0"/>
          </a:xfrm>
          <a:prstGeom prst="line">
            <a:avLst/>
          </a:prstGeom>
          <a:ln>
            <a:solidFill>
              <a:srgbClr val="0099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连接符 50"/>
          <p:cNvCxnSpPr/>
          <p:nvPr/>
        </p:nvCxnSpPr>
        <p:spPr>
          <a:xfrm flipH="1">
            <a:off x="5778553" y="2151847"/>
            <a:ext cx="349759" cy="0"/>
          </a:xfrm>
          <a:prstGeom prst="line">
            <a:avLst/>
          </a:prstGeom>
          <a:ln>
            <a:solidFill>
              <a:srgbClr val="0099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连接符 51"/>
          <p:cNvCxnSpPr/>
          <p:nvPr/>
        </p:nvCxnSpPr>
        <p:spPr>
          <a:xfrm flipH="1">
            <a:off x="6128312" y="1776969"/>
            <a:ext cx="349759" cy="0"/>
          </a:xfrm>
          <a:prstGeom prst="line">
            <a:avLst/>
          </a:prstGeom>
          <a:ln>
            <a:solidFill>
              <a:srgbClr val="0099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连接符 52"/>
          <p:cNvCxnSpPr/>
          <p:nvPr/>
        </p:nvCxnSpPr>
        <p:spPr>
          <a:xfrm flipH="1">
            <a:off x="5778552" y="1463843"/>
            <a:ext cx="349759" cy="0"/>
          </a:xfrm>
          <a:prstGeom prst="line">
            <a:avLst/>
          </a:prstGeom>
          <a:ln>
            <a:solidFill>
              <a:srgbClr val="0099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框 53"/>
          <p:cNvSpPr txBox="1"/>
          <p:nvPr/>
        </p:nvSpPr>
        <p:spPr>
          <a:xfrm>
            <a:off x="6470104" y="2269094"/>
            <a:ext cx="6222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i="1" dirty="0">
                <a:solidFill>
                  <a:srgbClr val="00995A"/>
                </a:solidFill>
                <a:cs typeface="+mn-ea"/>
                <a:sym typeface="+mn-lt"/>
              </a:rPr>
              <a:t>130</a:t>
            </a:r>
            <a:endParaRPr lang="zh-CN" altLang="en-US" sz="2000" b="1" i="1" dirty="0">
              <a:solidFill>
                <a:srgbClr val="00995A"/>
              </a:solidFill>
              <a:cs typeface="+mn-ea"/>
              <a:sym typeface="+mn-lt"/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5248986" y="1953859"/>
            <a:ext cx="6222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i="1" dirty="0">
                <a:solidFill>
                  <a:srgbClr val="00995A"/>
                </a:solidFill>
                <a:cs typeface="+mn-ea"/>
                <a:sym typeface="+mn-lt"/>
              </a:rPr>
              <a:t>140</a:t>
            </a:r>
            <a:endParaRPr lang="zh-CN" altLang="en-US" sz="2000" b="1" i="1" dirty="0">
              <a:solidFill>
                <a:srgbClr val="00995A"/>
              </a:solidFill>
              <a:cs typeface="+mn-ea"/>
              <a:sym typeface="+mn-lt"/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6470104" y="1563887"/>
            <a:ext cx="6222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i="1" dirty="0">
                <a:solidFill>
                  <a:srgbClr val="00995A"/>
                </a:solidFill>
                <a:cs typeface="+mn-ea"/>
                <a:sym typeface="+mn-lt"/>
              </a:rPr>
              <a:t>150</a:t>
            </a:r>
            <a:endParaRPr lang="zh-CN" altLang="en-US" sz="2000" b="1" i="1" dirty="0">
              <a:solidFill>
                <a:srgbClr val="00995A"/>
              </a:solidFill>
              <a:cs typeface="+mn-ea"/>
              <a:sym typeface="+mn-lt"/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5258217" y="1280337"/>
            <a:ext cx="6222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i="1" dirty="0">
                <a:solidFill>
                  <a:srgbClr val="00995A"/>
                </a:solidFill>
                <a:cs typeface="+mn-ea"/>
                <a:sym typeface="+mn-lt"/>
              </a:rPr>
              <a:t>160</a:t>
            </a:r>
            <a:endParaRPr lang="zh-CN" altLang="en-US" sz="2000" b="1" i="1" dirty="0">
              <a:solidFill>
                <a:srgbClr val="00995A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094886" y="3952567"/>
            <a:ext cx="4097113" cy="2905433"/>
          </a:xfrm>
          <a:prstGeom prst="rect">
            <a:avLst/>
          </a:prstGeom>
          <a:effectLst/>
        </p:spPr>
      </p:pic>
      <p:sp>
        <p:nvSpPr>
          <p:cNvPr id="3" name="文本框 2"/>
          <p:cNvSpPr txBox="1"/>
          <p:nvPr/>
        </p:nvSpPr>
        <p:spPr>
          <a:xfrm>
            <a:off x="1565208" y="885789"/>
            <a:ext cx="18783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 dirty="0">
                <a:solidFill>
                  <a:srgbClr val="00995A"/>
                </a:solidFill>
                <a:cs typeface="+mn-ea"/>
                <a:sym typeface="+mn-lt"/>
              </a:rPr>
              <a:t>目 录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615996" y="1826921"/>
            <a:ext cx="310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 smtClean="0">
                <a:solidFill>
                  <a:srgbClr val="00995A"/>
                </a:solidFill>
                <a:cs typeface="+mn-ea"/>
                <a:sym typeface="+mn-lt"/>
              </a:rPr>
              <a:t>CONTENT</a:t>
            </a:r>
            <a:endParaRPr lang="zh-CN" altLang="en-US" sz="4400" b="1" dirty="0">
              <a:solidFill>
                <a:srgbClr val="00995A"/>
              </a:solidFill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1673146" y="1828692"/>
            <a:ext cx="1617842" cy="0"/>
          </a:xfrm>
          <a:prstGeom prst="line">
            <a:avLst/>
          </a:prstGeom>
          <a:noFill/>
          <a:ln w="0" cap="flat" cmpd="sng" algn="ctr">
            <a:solidFill>
              <a:srgbClr val="00995A"/>
            </a:solidFill>
            <a:prstDash val="solid"/>
            <a:miter lim="800000"/>
          </a:ln>
          <a:effectLst/>
        </p:spPr>
      </p:cxnSp>
      <p:grpSp>
        <p:nvGrpSpPr>
          <p:cNvPr id="15" name="组合 14"/>
          <p:cNvGrpSpPr/>
          <p:nvPr/>
        </p:nvGrpSpPr>
        <p:grpSpPr>
          <a:xfrm>
            <a:off x="1673146" y="3165987"/>
            <a:ext cx="1956619" cy="1573159"/>
            <a:chOff x="6469626" y="973394"/>
            <a:chExt cx="1956619" cy="1573159"/>
          </a:xfrm>
        </p:grpSpPr>
        <p:sp>
          <p:nvSpPr>
            <p:cNvPr id="13" name="矩形: 圆角 12"/>
            <p:cNvSpPr/>
            <p:nvPr/>
          </p:nvSpPr>
          <p:spPr>
            <a:xfrm>
              <a:off x="6469626" y="973394"/>
              <a:ext cx="1956619" cy="1573159"/>
            </a:xfrm>
            <a:prstGeom prst="roundRect">
              <a:avLst>
                <a:gd name="adj" fmla="val 8284"/>
              </a:avLst>
            </a:prstGeom>
            <a:blipFill>
              <a:blip r:embed="rId3" cstate="screen"/>
              <a:stretch>
                <a:fillRect/>
              </a:stretch>
            </a:blipFill>
            <a:ln>
              <a:noFill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矩形: 圆角 13"/>
            <p:cNvSpPr/>
            <p:nvPr/>
          </p:nvSpPr>
          <p:spPr>
            <a:xfrm>
              <a:off x="6592420" y="1087193"/>
              <a:ext cx="1711030" cy="1345487"/>
            </a:xfrm>
            <a:prstGeom prst="roundRect">
              <a:avLst>
                <a:gd name="adj" fmla="val 6762"/>
              </a:avLst>
            </a:prstGeom>
            <a:solidFill>
              <a:srgbClr val="0099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2012359" y="3352364"/>
            <a:ext cx="14256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活 动方 案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4141042" y="3163529"/>
            <a:ext cx="1956619" cy="1573159"/>
            <a:chOff x="6469626" y="973394"/>
            <a:chExt cx="1956619" cy="1573159"/>
          </a:xfrm>
        </p:grpSpPr>
        <p:sp>
          <p:nvSpPr>
            <p:cNvPr id="17" name="矩形: 圆角 16"/>
            <p:cNvSpPr/>
            <p:nvPr/>
          </p:nvSpPr>
          <p:spPr>
            <a:xfrm>
              <a:off x="6469626" y="973394"/>
              <a:ext cx="1956619" cy="1573159"/>
            </a:xfrm>
            <a:prstGeom prst="roundRect">
              <a:avLst>
                <a:gd name="adj" fmla="val 8284"/>
              </a:avLst>
            </a:prstGeom>
            <a:blipFill>
              <a:blip r:embed="rId3" cstate="screen"/>
              <a:stretch>
                <a:fillRect/>
              </a:stretch>
            </a:blipFill>
            <a:ln>
              <a:noFill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矩形: 圆角 17"/>
            <p:cNvSpPr/>
            <p:nvPr/>
          </p:nvSpPr>
          <p:spPr>
            <a:xfrm>
              <a:off x="6592420" y="1087193"/>
              <a:ext cx="1711030" cy="1345487"/>
            </a:xfrm>
            <a:prstGeom prst="roundRect">
              <a:avLst>
                <a:gd name="adj" fmla="val 6762"/>
              </a:avLst>
            </a:prstGeom>
            <a:solidFill>
              <a:srgbClr val="0099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4475338" y="3352364"/>
            <a:ext cx="12880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注 意事 项</a:t>
            </a:r>
          </a:p>
        </p:txBody>
      </p:sp>
      <p:grpSp>
        <p:nvGrpSpPr>
          <p:cNvPr id="19" name="组合 18"/>
          <p:cNvGrpSpPr/>
          <p:nvPr/>
        </p:nvGrpSpPr>
        <p:grpSpPr>
          <a:xfrm>
            <a:off x="6608939" y="3137090"/>
            <a:ext cx="1956619" cy="1573159"/>
            <a:chOff x="6469626" y="973394"/>
            <a:chExt cx="1956619" cy="1573159"/>
          </a:xfrm>
        </p:grpSpPr>
        <p:sp>
          <p:nvSpPr>
            <p:cNvPr id="20" name="矩形: 圆角 19"/>
            <p:cNvSpPr/>
            <p:nvPr/>
          </p:nvSpPr>
          <p:spPr>
            <a:xfrm>
              <a:off x="6469626" y="973394"/>
              <a:ext cx="1956619" cy="1573159"/>
            </a:xfrm>
            <a:prstGeom prst="roundRect">
              <a:avLst>
                <a:gd name="adj" fmla="val 8284"/>
              </a:avLst>
            </a:prstGeom>
            <a:blipFill>
              <a:blip r:embed="rId3" cstate="screen"/>
              <a:stretch>
                <a:fillRect/>
              </a:stretch>
            </a:blipFill>
            <a:ln>
              <a:noFill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矩形: 圆角 20"/>
            <p:cNvSpPr/>
            <p:nvPr/>
          </p:nvSpPr>
          <p:spPr>
            <a:xfrm>
              <a:off x="6592420" y="1087193"/>
              <a:ext cx="1711030" cy="1345487"/>
            </a:xfrm>
            <a:prstGeom prst="roundRect">
              <a:avLst>
                <a:gd name="adj" fmla="val 6762"/>
              </a:avLst>
            </a:prstGeom>
            <a:solidFill>
              <a:srgbClr val="0099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7007143" y="3346882"/>
            <a:ext cx="14256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清刻本悦宋简体" panose="02000000000000000000" pitchFamily="2" charset="-122"/>
                <a:ea typeface="方正清刻本悦宋简体" panose="02000000000000000000" pitchFamily="2" charset="-122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预 期目 标</a:t>
            </a: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0" y="4336025"/>
            <a:ext cx="1440206" cy="2521975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9566787" y="-1"/>
            <a:ext cx="2625213" cy="3884366"/>
          </a:xfrm>
          <a:prstGeom prst="rect">
            <a:avLst/>
          </a:prstGeom>
          <a:effectLst/>
        </p:spPr>
      </p:pic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 rot="20614081">
            <a:off x="629387" y="974104"/>
            <a:ext cx="1091857" cy="1477887"/>
          </a:xfrm>
          <a:prstGeom prst="rect">
            <a:avLst/>
          </a:prstGeom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4011560" y="713706"/>
            <a:ext cx="4596581" cy="1997441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469922" y="4175621"/>
            <a:ext cx="9252155" cy="2682379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5342" y="2711147"/>
            <a:ext cx="3816207" cy="160222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3552387" y="1265147"/>
            <a:ext cx="5087225" cy="4977713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543660" y="2357891"/>
            <a:ext cx="32729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4800" b="1" i="0" u="none" strike="noStrike" cap="none" spc="0" normalizeH="0" baseline="0">
                <a:ln>
                  <a:noFill/>
                </a:ln>
                <a:solidFill>
                  <a:srgbClr val="00995A"/>
                </a:solidFill>
                <a:uLnTx/>
                <a:uFillTx/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活 动 方 案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871232" y="1707155"/>
            <a:ext cx="25263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 smtClean="0">
                <a:solidFill>
                  <a:srgbClr val="0099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PART 01</a:t>
            </a:r>
            <a:endParaRPr lang="zh-CN" altLang="en-US" sz="3600" dirty="0">
              <a:solidFill>
                <a:srgbClr val="00995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25"/>
          <p:cNvGrpSpPr/>
          <p:nvPr/>
        </p:nvGrpSpPr>
        <p:grpSpPr>
          <a:xfrm>
            <a:off x="1204450" y="2052801"/>
            <a:ext cx="9783099" cy="4055480"/>
            <a:chOff x="1229032" y="1394040"/>
            <a:chExt cx="9783099" cy="4055480"/>
          </a:xfrm>
        </p:grpSpPr>
        <p:cxnSp>
          <p:nvCxnSpPr>
            <p:cNvPr id="22" name="直接连接符 21"/>
            <p:cNvCxnSpPr/>
            <p:nvPr/>
          </p:nvCxnSpPr>
          <p:spPr>
            <a:xfrm>
              <a:off x="6710517" y="1394040"/>
              <a:ext cx="0" cy="847715"/>
            </a:xfrm>
            <a:prstGeom prst="line">
              <a:avLst/>
            </a:prstGeom>
            <a:noFill/>
            <a:ln w="15875" cap="flat" cmpd="sng" algn="ctr">
              <a:solidFill>
                <a:srgbClr val="00995A"/>
              </a:solidFill>
              <a:prstDash val="dash"/>
              <a:miter lim="800000"/>
            </a:ln>
            <a:effectLst/>
          </p:spPr>
        </p:cxnSp>
        <p:cxnSp>
          <p:nvCxnSpPr>
            <p:cNvPr id="6" name="直接连接符 5"/>
            <p:cNvCxnSpPr/>
            <p:nvPr/>
          </p:nvCxnSpPr>
          <p:spPr>
            <a:xfrm>
              <a:off x="5515897" y="1394040"/>
              <a:ext cx="0" cy="847715"/>
            </a:xfrm>
            <a:prstGeom prst="line">
              <a:avLst/>
            </a:prstGeom>
            <a:noFill/>
            <a:ln w="15875" cap="flat" cmpd="sng" algn="ctr">
              <a:solidFill>
                <a:srgbClr val="00995A"/>
              </a:solidFill>
              <a:prstDash val="dash"/>
              <a:miter lim="800000"/>
            </a:ln>
            <a:effectLst/>
          </p:spPr>
        </p:cxnSp>
        <p:cxnSp>
          <p:nvCxnSpPr>
            <p:cNvPr id="8" name="直接连接符 7"/>
            <p:cNvCxnSpPr/>
            <p:nvPr/>
          </p:nvCxnSpPr>
          <p:spPr>
            <a:xfrm>
              <a:off x="1229032" y="1394040"/>
              <a:ext cx="0" cy="3731342"/>
            </a:xfrm>
            <a:prstGeom prst="line">
              <a:avLst/>
            </a:prstGeom>
            <a:noFill/>
            <a:ln w="15875" cap="flat" cmpd="sng" algn="ctr">
              <a:solidFill>
                <a:srgbClr val="00995A"/>
              </a:solidFill>
              <a:prstDash val="dash"/>
              <a:miter lim="800000"/>
            </a:ln>
            <a:effectLst/>
          </p:spPr>
        </p:cxnSp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2" cstate="screen"/>
            <a:srcRect l="16630" r="15935"/>
            <a:stretch>
              <a:fillRect/>
            </a:stretch>
          </p:blipFill>
          <p:spPr>
            <a:xfrm>
              <a:off x="4803057" y="1914831"/>
              <a:ext cx="2959510" cy="3534689"/>
            </a:xfrm>
            <a:prstGeom prst="rect">
              <a:avLst/>
            </a:prstGeom>
          </p:spPr>
        </p:pic>
        <p:cxnSp>
          <p:nvCxnSpPr>
            <p:cNvPr id="12" name="直接连接符 11"/>
            <p:cNvCxnSpPr/>
            <p:nvPr/>
          </p:nvCxnSpPr>
          <p:spPr>
            <a:xfrm flipH="1">
              <a:off x="1229032" y="1394040"/>
              <a:ext cx="4286865" cy="0"/>
            </a:xfrm>
            <a:prstGeom prst="line">
              <a:avLst/>
            </a:prstGeom>
            <a:noFill/>
            <a:ln w="15875" cap="flat" cmpd="sng" algn="ctr">
              <a:solidFill>
                <a:srgbClr val="00995A"/>
              </a:solidFill>
              <a:prstDash val="dash"/>
              <a:miter lim="800000"/>
            </a:ln>
            <a:effectLst/>
          </p:spPr>
        </p:cxnSp>
        <p:cxnSp>
          <p:nvCxnSpPr>
            <p:cNvPr id="14" name="直接连接符 13"/>
            <p:cNvCxnSpPr/>
            <p:nvPr/>
          </p:nvCxnSpPr>
          <p:spPr>
            <a:xfrm flipH="1">
              <a:off x="1229032" y="5125382"/>
              <a:ext cx="3672350" cy="0"/>
            </a:xfrm>
            <a:prstGeom prst="line">
              <a:avLst/>
            </a:prstGeom>
            <a:noFill/>
            <a:ln w="15875" cap="flat" cmpd="sng" algn="ctr">
              <a:solidFill>
                <a:srgbClr val="00995A"/>
              </a:solidFill>
              <a:prstDash val="dash"/>
              <a:miter lim="800000"/>
            </a:ln>
            <a:effectLst/>
          </p:spPr>
        </p:cxnSp>
        <p:cxnSp>
          <p:nvCxnSpPr>
            <p:cNvPr id="21" name="直接连接符 20"/>
            <p:cNvCxnSpPr/>
            <p:nvPr/>
          </p:nvCxnSpPr>
          <p:spPr>
            <a:xfrm flipH="1">
              <a:off x="6710517" y="1394040"/>
              <a:ext cx="4286865" cy="0"/>
            </a:xfrm>
            <a:prstGeom prst="line">
              <a:avLst/>
            </a:prstGeom>
            <a:noFill/>
            <a:ln w="15875" cap="flat" cmpd="sng" algn="ctr">
              <a:solidFill>
                <a:srgbClr val="00995A"/>
              </a:solidFill>
              <a:prstDash val="dash"/>
              <a:miter lim="800000"/>
            </a:ln>
            <a:effectLst/>
          </p:spPr>
        </p:cxnSp>
        <p:cxnSp>
          <p:nvCxnSpPr>
            <p:cNvPr id="23" name="直接连接符 22"/>
            <p:cNvCxnSpPr/>
            <p:nvPr/>
          </p:nvCxnSpPr>
          <p:spPr>
            <a:xfrm>
              <a:off x="11012130" y="1418621"/>
              <a:ext cx="0" cy="3731342"/>
            </a:xfrm>
            <a:prstGeom prst="line">
              <a:avLst/>
            </a:prstGeom>
            <a:noFill/>
            <a:ln w="15875" cap="flat" cmpd="sng" algn="ctr">
              <a:solidFill>
                <a:srgbClr val="00995A"/>
              </a:solidFill>
              <a:prstDash val="dash"/>
              <a:miter lim="800000"/>
            </a:ln>
            <a:effectLst/>
          </p:spPr>
        </p:cxnSp>
        <p:cxnSp>
          <p:nvCxnSpPr>
            <p:cNvPr id="24" name="直接连接符 23"/>
            <p:cNvCxnSpPr/>
            <p:nvPr/>
          </p:nvCxnSpPr>
          <p:spPr>
            <a:xfrm flipH="1">
              <a:off x="7275871" y="5149963"/>
              <a:ext cx="3736260" cy="0"/>
            </a:xfrm>
            <a:prstGeom prst="line">
              <a:avLst/>
            </a:prstGeom>
            <a:noFill/>
            <a:ln w="15875" cap="flat" cmpd="sng" algn="ctr">
              <a:solidFill>
                <a:srgbClr val="00995A"/>
              </a:solidFill>
              <a:prstDash val="dash"/>
              <a:miter lim="800000"/>
            </a:ln>
            <a:effectLst/>
          </p:spPr>
        </p:cxnSp>
      </p:grpSp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 rot="19918745">
            <a:off x="572825" y="493273"/>
            <a:ext cx="455358" cy="548925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28" name="矩形 27"/>
          <p:cNvSpPr/>
          <p:nvPr/>
        </p:nvSpPr>
        <p:spPr>
          <a:xfrm>
            <a:off x="1090194" y="626321"/>
            <a:ext cx="167385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1400" kern="100" dirty="0">
                <a:solidFill>
                  <a:srgbClr val="00995A"/>
                </a:solidFill>
                <a:cs typeface="+mn-ea"/>
                <a:sym typeface="+mn-lt"/>
              </a:rPr>
              <a:t> </a:t>
            </a:r>
            <a:r>
              <a:rPr lang="zh-CN" altLang="en-US" sz="1600" b="1" kern="100" dirty="0">
                <a:solidFill>
                  <a:srgbClr val="00995A"/>
                </a:solidFill>
                <a:cs typeface="+mn-ea"/>
                <a:sym typeface="+mn-lt"/>
              </a:rPr>
              <a:t>请添加页面标题</a:t>
            </a:r>
            <a:endParaRPr lang="zh-CN" altLang="en-US" sz="2000" b="1" kern="0" dirty="0">
              <a:solidFill>
                <a:srgbClr val="00995A"/>
              </a:solidFill>
              <a:cs typeface="+mn-ea"/>
              <a:sym typeface="+mn-lt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1528910" y="2388781"/>
            <a:ext cx="334788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       </a:t>
            </a:r>
            <a:r>
              <a:rPr lang="zh-CN" altLang="en-US" sz="1400" dirty="0">
                <a:solidFill>
                  <a:srgbClr val="00995A"/>
                </a:solidFill>
                <a:cs typeface="+mn-ea"/>
                <a:sym typeface="+mn-lt"/>
              </a:rPr>
              <a:t>请替换文本，复制您所需要的文本，在黏贴选项中选择“只保留文本”即可。字体为微软雅黑</a:t>
            </a:r>
            <a:r>
              <a:rPr lang="en-US" altLang="zh-CN" sz="1400" dirty="0">
                <a:solidFill>
                  <a:srgbClr val="00995A"/>
                </a:solidFill>
                <a:cs typeface="+mn-ea"/>
                <a:sym typeface="+mn-lt"/>
              </a:rPr>
              <a:t>14</a:t>
            </a:r>
            <a:r>
              <a:rPr lang="zh-CN" altLang="en-US" sz="1400" dirty="0">
                <a:solidFill>
                  <a:srgbClr val="00995A"/>
                </a:solidFill>
                <a:cs typeface="+mn-ea"/>
                <a:sym typeface="+mn-lt"/>
              </a:rPr>
              <a:t>号</a:t>
            </a:r>
            <a:r>
              <a:rPr lang="en-US" altLang="zh-CN" sz="1400" dirty="0">
                <a:solidFill>
                  <a:srgbClr val="00995A"/>
                </a:solidFill>
                <a:cs typeface="+mn-ea"/>
                <a:sym typeface="+mn-lt"/>
              </a:rPr>
              <a:t>,</a:t>
            </a:r>
            <a:r>
              <a:rPr lang="zh-CN" altLang="en-US" sz="1400" dirty="0">
                <a:solidFill>
                  <a:srgbClr val="00995A"/>
                </a:solidFill>
                <a:cs typeface="+mn-ea"/>
                <a:sym typeface="+mn-lt"/>
              </a:rPr>
              <a:t>白色。请替换文本，复制您所需要的文本，在黏贴选项中选择“只保留文本”即可。字体为微软雅黑</a:t>
            </a:r>
            <a:r>
              <a:rPr lang="en-US" altLang="zh-CN" sz="1400" dirty="0">
                <a:solidFill>
                  <a:srgbClr val="00995A"/>
                </a:solidFill>
                <a:cs typeface="+mn-ea"/>
                <a:sym typeface="+mn-lt"/>
              </a:rPr>
              <a:t>14</a:t>
            </a:r>
            <a:r>
              <a:rPr lang="zh-CN" altLang="en-US" sz="1400" dirty="0">
                <a:solidFill>
                  <a:srgbClr val="00995A"/>
                </a:solidFill>
                <a:cs typeface="+mn-ea"/>
                <a:sym typeface="+mn-lt"/>
              </a:rPr>
              <a:t>号</a:t>
            </a:r>
            <a:r>
              <a:rPr lang="en-US" altLang="zh-CN" sz="1400" dirty="0">
                <a:solidFill>
                  <a:srgbClr val="00995A"/>
                </a:solidFill>
                <a:cs typeface="+mn-ea"/>
                <a:sym typeface="+mn-lt"/>
              </a:rPr>
              <a:t>,</a:t>
            </a:r>
            <a:r>
              <a:rPr lang="zh-CN" altLang="en-US" sz="1400" dirty="0">
                <a:solidFill>
                  <a:srgbClr val="00995A"/>
                </a:solidFill>
                <a:cs typeface="+mn-ea"/>
                <a:sym typeface="+mn-lt"/>
              </a:rPr>
              <a:t>白色。请替换文本，复制您所需要的文本，在黏贴选项中选择。</a:t>
            </a:r>
            <a:endParaRPr lang="zh-CN" altLang="en-US" dirty="0">
              <a:solidFill>
                <a:srgbClr val="00995A"/>
              </a:solidFill>
              <a:cs typeface="+mn-ea"/>
              <a:sym typeface="+mn-lt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7425960" y="2413013"/>
            <a:ext cx="323712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       </a:t>
            </a:r>
            <a:r>
              <a:rPr lang="zh-CN" altLang="en-US" sz="1400" dirty="0">
                <a:solidFill>
                  <a:srgbClr val="00995A"/>
                </a:solidFill>
                <a:cs typeface="+mn-ea"/>
                <a:sym typeface="+mn-lt"/>
              </a:rPr>
              <a:t>请替换文本，复制您所需要的文本，在黏贴选项中选择“只保留文本”即可。字体为微软雅黑</a:t>
            </a:r>
            <a:r>
              <a:rPr lang="en-US" altLang="zh-CN" sz="1400" dirty="0">
                <a:solidFill>
                  <a:srgbClr val="00995A"/>
                </a:solidFill>
                <a:cs typeface="+mn-ea"/>
                <a:sym typeface="+mn-lt"/>
              </a:rPr>
              <a:t>14</a:t>
            </a:r>
            <a:r>
              <a:rPr lang="zh-CN" altLang="en-US" sz="1400" dirty="0">
                <a:solidFill>
                  <a:srgbClr val="00995A"/>
                </a:solidFill>
                <a:cs typeface="+mn-ea"/>
                <a:sym typeface="+mn-lt"/>
              </a:rPr>
              <a:t>号</a:t>
            </a:r>
            <a:r>
              <a:rPr lang="en-US" altLang="zh-CN" sz="1400" dirty="0">
                <a:solidFill>
                  <a:srgbClr val="00995A"/>
                </a:solidFill>
                <a:cs typeface="+mn-ea"/>
                <a:sym typeface="+mn-lt"/>
              </a:rPr>
              <a:t>,</a:t>
            </a:r>
            <a:r>
              <a:rPr lang="zh-CN" altLang="en-US" sz="1400" dirty="0">
                <a:solidFill>
                  <a:srgbClr val="00995A"/>
                </a:solidFill>
                <a:cs typeface="+mn-ea"/>
                <a:sym typeface="+mn-lt"/>
              </a:rPr>
              <a:t>白色。请替换文本，复制您所需要的文本，在黏贴选项中选择“只保留文本”即可。字体为微软雅黑</a:t>
            </a:r>
            <a:r>
              <a:rPr lang="en-US" altLang="zh-CN" sz="1400" dirty="0">
                <a:solidFill>
                  <a:srgbClr val="00995A"/>
                </a:solidFill>
                <a:cs typeface="+mn-ea"/>
                <a:sym typeface="+mn-lt"/>
              </a:rPr>
              <a:t>14</a:t>
            </a:r>
            <a:r>
              <a:rPr lang="zh-CN" altLang="en-US" sz="1400" dirty="0">
                <a:solidFill>
                  <a:srgbClr val="00995A"/>
                </a:solidFill>
                <a:cs typeface="+mn-ea"/>
                <a:sym typeface="+mn-lt"/>
              </a:rPr>
              <a:t>号</a:t>
            </a:r>
            <a:r>
              <a:rPr lang="en-US" altLang="zh-CN" sz="1400" dirty="0">
                <a:solidFill>
                  <a:srgbClr val="00995A"/>
                </a:solidFill>
                <a:cs typeface="+mn-ea"/>
                <a:sym typeface="+mn-lt"/>
              </a:rPr>
              <a:t>,</a:t>
            </a:r>
            <a:r>
              <a:rPr lang="zh-CN" altLang="en-US" sz="1400" dirty="0">
                <a:solidFill>
                  <a:srgbClr val="00995A"/>
                </a:solidFill>
                <a:cs typeface="+mn-ea"/>
                <a:sym typeface="+mn-lt"/>
              </a:rPr>
              <a:t>白色。请替换文本，复制您所需要的文本，在黏贴选项中选择。</a:t>
            </a:r>
            <a:endParaRPr lang="zh-CN" altLang="en-US" dirty="0">
              <a:solidFill>
                <a:srgbClr val="00995A"/>
              </a:solidFill>
              <a:cs typeface="+mn-ea"/>
              <a:sym typeface="+mn-lt"/>
            </a:endParaRPr>
          </a:p>
        </p:txBody>
      </p:sp>
      <p:sp>
        <p:nvSpPr>
          <p:cNvPr id="32" name="矩形: 对角圆角 31"/>
          <p:cNvSpPr/>
          <p:nvPr/>
        </p:nvSpPr>
        <p:spPr>
          <a:xfrm>
            <a:off x="2181263" y="1846577"/>
            <a:ext cx="2314859" cy="415019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00995A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3" name="矩形: 对角圆角 32"/>
          <p:cNvSpPr/>
          <p:nvPr/>
        </p:nvSpPr>
        <p:spPr>
          <a:xfrm flipH="1">
            <a:off x="7680545" y="1845740"/>
            <a:ext cx="2262647" cy="415019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00995A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2464582" y="1883524"/>
            <a:ext cx="19160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chemeClr val="bg1"/>
                </a:solidFill>
                <a:cs typeface="+mn-ea"/>
                <a:sym typeface="+mn-lt"/>
              </a:rPr>
              <a:t>请 添 加 小 标 题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7929740" y="1881436"/>
            <a:ext cx="17642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chemeClr val="bg1"/>
                </a:solidFill>
                <a:cs typeface="+mn-ea"/>
                <a:sym typeface="+mn-lt"/>
              </a:rPr>
              <a:t>请 添 加 小 标 题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3"/>
          <p:cNvSpPr/>
          <p:nvPr/>
        </p:nvSpPr>
        <p:spPr>
          <a:xfrm>
            <a:off x="2694039" y="1455174"/>
            <a:ext cx="9035845" cy="4916129"/>
          </a:xfrm>
          <a:prstGeom prst="roundRect">
            <a:avLst>
              <a:gd name="adj" fmla="val 4508"/>
            </a:avLst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>
            <a:outerShdw blurRad="50800" dist="50800" dir="18900000" algn="b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endParaRPr lang="zh-CN" altLang="en-US" kern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1" name="矩形: 圆角 10"/>
          <p:cNvSpPr/>
          <p:nvPr/>
        </p:nvSpPr>
        <p:spPr>
          <a:xfrm>
            <a:off x="2926636" y="1637963"/>
            <a:ext cx="8570649" cy="4522838"/>
          </a:xfrm>
          <a:prstGeom prst="roundRect">
            <a:avLst>
              <a:gd name="adj" fmla="val 4508"/>
            </a:avLst>
          </a:prstGeom>
          <a:solidFill>
            <a:srgbClr val="00995A"/>
          </a:solidFill>
          <a:ln w="22225" cap="flat" cmpd="sng" algn="ctr">
            <a:noFill/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endParaRPr lang="zh-CN" altLang="en-US" kern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297143" y="1863365"/>
            <a:ext cx="7041139" cy="70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    请替换文本，复制您所需要的文本，在黏贴选项中选择“只保留文本”即可。字体为微软雅黑</a:t>
            </a: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14</a:t>
            </a: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号</a:t>
            </a: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白色。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297143" y="2965791"/>
            <a:ext cx="7041139" cy="70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    请替换文本，复制您所需要的文本，在黏贴选项中选择“只保留文本”即可。字体为微软雅黑</a:t>
            </a: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14</a:t>
            </a: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号，深绿色。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297142" y="4031362"/>
            <a:ext cx="7041139" cy="70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    请替换文本，复制您所需要的文本，在黏贴选项中选择“只保留文本”即可。字体为微软雅黑</a:t>
            </a: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14</a:t>
            </a: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号，深绿色。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306352" y="5133788"/>
            <a:ext cx="7041139" cy="70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    请替换文本，复制您所需要的文本，在黏贴选项中选择“只保留文本”即可。字体为微软雅黑</a:t>
            </a: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14</a:t>
            </a: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号，深绿色。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375313" y="2216282"/>
            <a:ext cx="3921830" cy="3672349"/>
          </a:xfrm>
          <a:prstGeom prst="rect">
            <a:avLst/>
          </a:prstGeom>
          <a:effectLst>
            <a:outerShdw blurRad="50800" dist="635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 rot="19918745">
            <a:off x="735411" y="522953"/>
            <a:ext cx="455358" cy="548925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13" name="矩形 12"/>
          <p:cNvSpPr/>
          <p:nvPr/>
        </p:nvSpPr>
        <p:spPr>
          <a:xfrm>
            <a:off x="1252780" y="656001"/>
            <a:ext cx="167385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1400" kern="100" dirty="0">
                <a:solidFill>
                  <a:srgbClr val="00995A"/>
                </a:solidFill>
                <a:cs typeface="+mn-ea"/>
                <a:sym typeface="+mn-lt"/>
              </a:rPr>
              <a:t> </a:t>
            </a:r>
            <a:r>
              <a:rPr lang="zh-CN" altLang="en-US" sz="1600" b="1" kern="100" dirty="0">
                <a:solidFill>
                  <a:srgbClr val="00995A"/>
                </a:solidFill>
                <a:cs typeface="+mn-ea"/>
                <a:sym typeface="+mn-lt"/>
              </a:rPr>
              <a:t>请添加页面标题</a:t>
            </a:r>
            <a:endParaRPr lang="zh-CN" altLang="en-US" sz="2000" b="1" kern="0" dirty="0">
              <a:solidFill>
                <a:srgbClr val="00995A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3323303"/>
            <a:ext cx="12192000" cy="3534696"/>
          </a:xfrm>
          <a:custGeom>
            <a:avLst/>
            <a:gdLst>
              <a:gd name="connsiteX0" fmla="*/ 0 w 12192000"/>
              <a:gd name="connsiteY0" fmla="*/ 0 h 3200400"/>
              <a:gd name="connsiteX1" fmla="*/ 12192000 w 12192000"/>
              <a:gd name="connsiteY1" fmla="*/ 0 h 3200400"/>
              <a:gd name="connsiteX2" fmla="*/ 12192000 w 12192000"/>
              <a:gd name="connsiteY2" fmla="*/ 3200400 h 3200400"/>
              <a:gd name="connsiteX3" fmla="*/ 0 w 12192000"/>
              <a:gd name="connsiteY3" fmla="*/ 3200400 h 3200400"/>
              <a:gd name="connsiteX4" fmla="*/ 0 w 12192000"/>
              <a:gd name="connsiteY4" fmla="*/ 0 h 3200400"/>
              <a:gd name="connsiteX0-1" fmla="*/ 0 w 12192000"/>
              <a:gd name="connsiteY0-2" fmla="*/ 253453 h 3453853"/>
              <a:gd name="connsiteX1-3" fmla="*/ 12192000 w 12192000"/>
              <a:gd name="connsiteY1-4" fmla="*/ 253453 h 3453853"/>
              <a:gd name="connsiteX2-5" fmla="*/ 12192000 w 12192000"/>
              <a:gd name="connsiteY2-6" fmla="*/ 3453853 h 3453853"/>
              <a:gd name="connsiteX3-7" fmla="*/ 0 w 12192000"/>
              <a:gd name="connsiteY3-8" fmla="*/ 3453853 h 3453853"/>
              <a:gd name="connsiteX4-9" fmla="*/ 0 w 12192000"/>
              <a:gd name="connsiteY4-10" fmla="*/ 253453 h 3453853"/>
              <a:gd name="connsiteX0-11" fmla="*/ 0 w 12192000"/>
              <a:gd name="connsiteY0-12" fmla="*/ 446328 h 3646728"/>
              <a:gd name="connsiteX1-13" fmla="*/ 12192000 w 12192000"/>
              <a:gd name="connsiteY1-14" fmla="*/ 446328 h 3646728"/>
              <a:gd name="connsiteX2-15" fmla="*/ 12192000 w 12192000"/>
              <a:gd name="connsiteY2-16" fmla="*/ 3646728 h 3646728"/>
              <a:gd name="connsiteX3-17" fmla="*/ 0 w 12192000"/>
              <a:gd name="connsiteY3-18" fmla="*/ 3646728 h 3646728"/>
              <a:gd name="connsiteX4-19" fmla="*/ 0 w 12192000"/>
              <a:gd name="connsiteY4-20" fmla="*/ 446328 h 364672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2192000" h="3646728">
                <a:moveTo>
                  <a:pt x="0" y="446328"/>
                </a:moveTo>
                <a:cubicBezTo>
                  <a:pt x="4417961" y="-123943"/>
                  <a:pt x="8314813" y="-173104"/>
                  <a:pt x="12192000" y="446328"/>
                </a:cubicBezTo>
                <a:lnTo>
                  <a:pt x="12192000" y="3646728"/>
                </a:lnTo>
                <a:lnTo>
                  <a:pt x="0" y="3646728"/>
                </a:lnTo>
                <a:lnTo>
                  <a:pt x="0" y="446328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4366129" y="2200624"/>
            <a:ext cx="3666427" cy="4657375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4" name="文本框 3"/>
          <p:cNvSpPr txBox="1"/>
          <p:nvPr/>
        </p:nvSpPr>
        <p:spPr>
          <a:xfrm>
            <a:off x="736658" y="5513493"/>
            <a:ext cx="441424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    </a:t>
            </a:r>
            <a:r>
              <a:rPr lang="zh-CN" altLang="en-US" sz="1400" dirty="0">
                <a:solidFill>
                  <a:srgbClr val="00995A"/>
                </a:solidFill>
                <a:cs typeface="+mn-ea"/>
                <a:sym typeface="+mn-lt"/>
              </a:rPr>
              <a:t>请替换文本，复制您所需要的文本，在黏贴选项中选择“只保留文本”即可。字体为微软雅黑</a:t>
            </a:r>
            <a:r>
              <a:rPr lang="en-US" altLang="zh-CN" sz="1400" dirty="0">
                <a:solidFill>
                  <a:srgbClr val="00995A"/>
                </a:solidFill>
                <a:cs typeface="+mn-ea"/>
                <a:sym typeface="+mn-lt"/>
              </a:rPr>
              <a:t>14</a:t>
            </a:r>
            <a:r>
              <a:rPr lang="zh-CN" altLang="en-US" sz="1400" dirty="0">
                <a:solidFill>
                  <a:srgbClr val="00995A"/>
                </a:solidFill>
                <a:cs typeface="+mn-ea"/>
                <a:sym typeface="+mn-lt"/>
              </a:rPr>
              <a:t>号</a:t>
            </a:r>
            <a:r>
              <a:rPr lang="en-US" altLang="zh-CN" sz="1400" dirty="0">
                <a:solidFill>
                  <a:srgbClr val="00995A"/>
                </a:solidFill>
                <a:cs typeface="+mn-ea"/>
                <a:sym typeface="+mn-lt"/>
              </a:rPr>
              <a:t>,</a:t>
            </a:r>
            <a:r>
              <a:rPr lang="zh-CN" altLang="en-US" sz="1400" dirty="0">
                <a:solidFill>
                  <a:srgbClr val="00995A"/>
                </a:solidFill>
                <a:cs typeface="+mn-ea"/>
                <a:sym typeface="+mn-lt"/>
              </a:rPr>
              <a:t>白色。</a:t>
            </a:r>
            <a:endParaRPr lang="zh-CN" altLang="en-US" dirty="0">
              <a:solidFill>
                <a:srgbClr val="00995A"/>
              </a:solidFill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36658" y="4422057"/>
            <a:ext cx="4414239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    </a:t>
            </a:r>
            <a:r>
              <a:rPr lang="zh-CN" altLang="en-US" sz="1400" dirty="0">
                <a:solidFill>
                  <a:srgbClr val="00995A"/>
                </a:solidFill>
                <a:cs typeface="+mn-ea"/>
                <a:sym typeface="+mn-lt"/>
              </a:rPr>
              <a:t>请替换文本，复制您所需要的文本，在黏贴选项中选择“只保留文本”即可。字体为微软雅黑</a:t>
            </a:r>
            <a:r>
              <a:rPr lang="en-US" altLang="zh-CN" sz="1400" dirty="0">
                <a:solidFill>
                  <a:srgbClr val="00995A"/>
                </a:solidFill>
                <a:cs typeface="+mn-ea"/>
                <a:sym typeface="+mn-lt"/>
              </a:rPr>
              <a:t>14</a:t>
            </a:r>
            <a:r>
              <a:rPr lang="zh-CN" altLang="en-US" sz="1400" dirty="0">
                <a:solidFill>
                  <a:srgbClr val="00995A"/>
                </a:solidFill>
                <a:cs typeface="+mn-ea"/>
                <a:sym typeface="+mn-lt"/>
              </a:rPr>
              <a:t>号</a:t>
            </a:r>
            <a:r>
              <a:rPr lang="en-US" altLang="zh-CN" sz="1400" dirty="0">
                <a:solidFill>
                  <a:srgbClr val="00995A"/>
                </a:solidFill>
                <a:cs typeface="+mn-ea"/>
                <a:sym typeface="+mn-lt"/>
              </a:rPr>
              <a:t>,</a:t>
            </a:r>
            <a:r>
              <a:rPr lang="zh-CN" altLang="en-US" sz="1400" dirty="0">
                <a:solidFill>
                  <a:srgbClr val="00995A"/>
                </a:solidFill>
                <a:cs typeface="+mn-ea"/>
                <a:sym typeface="+mn-lt"/>
              </a:rPr>
              <a:t>白色。</a:t>
            </a:r>
            <a:endParaRPr lang="zh-CN" altLang="en-US" dirty="0">
              <a:solidFill>
                <a:srgbClr val="00995A"/>
              </a:solidFill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250802" y="4422057"/>
            <a:ext cx="4414239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    </a:t>
            </a:r>
            <a:r>
              <a:rPr lang="zh-CN" altLang="en-US" sz="1400" dirty="0">
                <a:solidFill>
                  <a:srgbClr val="00995A"/>
                </a:solidFill>
                <a:cs typeface="+mn-ea"/>
                <a:sym typeface="+mn-lt"/>
              </a:rPr>
              <a:t>请替换文本，复制您所需要的文本，在黏贴选项中选择“只保留文本”即可。字体为微软雅黑</a:t>
            </a:r>
            <a:r>
              <a:rPr lang="en-US" altLang="zh-CN" sz="1400" dirty="0">
                <a:solidFill>
                  <a:srgbClr val="00995A"/>
                </a:solidFill>
                <a:cs typeface="+mn-ea"/>
                <a:sym typeface="+mn-lt"/>
              </a:rPr>
              <a:t>14</a:t>
            </a:r>
            <a:r>
              <a:rPr lang="zh-CN" altLang="en-US" sz="1400" dirty="0">
                <a:solidFill>
                  <a:srgbClr val="00995A"/>
                </a:solidFill>
                <a:cs typeface="+mn-ea"/>
                <a:sym typeface="+mn-lt"/>
              </a:rPr>
              <a:t>号</a:t>
            </a:r>
            <a:r>
              <a:rPr lang="en-US" altLang="zh-CN" sz="1400" dirty="0">
                <a:solidFill>
                  <a:srgbClr val="00995A"/>
                </a:solidFill>
                <a:cs typeface="+mn-ea"/>
                <a:sym typeface="+mn-lt"/>
              </a:rPr>
              <a:t>,</a:t>
            </a:r>
            <a:r>
              <a:rPr lang="zh-CN" altLang="en-US" sz="1400" dirty="0">
                <a:solidFill>
                  <a:srgbClr val="00995A"/>
                </a:solidFill>
                <a:cs typeface="+mn-ea"/>
                <a:sym typeface="+mn-lt"/>
              </a:rPr>
              <a:t>白色。</a:t>
            </a:r>
            <a:endParaRPr lang="zh-CN" altLang="en-US" dirty="0">
              <a:solidFill>
                <a:srgbClr val="00995A"/>
              </a:solidFill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250801" y="5501257"/>
            <a:ext cx="4414239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    </a:t>
            </a:r>
            <a:r>
              <a:rPr lang="zh-CN" altLang="en-US" sz="1400" dirty="0">
                <a:solidFill>
                  <a:srgbClr val="00995A"/>
                </a:solidFill>
                <a:cs typeface="+mn-ea"/>
                <a:sym typeface="+mn-lt"/>
              </a:rPr>
              <a:t>请替换文本，复制您所需要的文本，在黏贴选项中选择“只保留文本”即可。字体为微软雅黑</a:t>
            </a:r>
            <a:r>
              <a:rPr lang="en-US" altLang="zh-CN" sz="1400" dirty="0">
                <a:solidFill>
                  <a:srgbClr val="00995A"/>
                </a:solidFill>
                <a:cs typeface="+mn-ea"/>
                <a:sym typeface="+mn-lt"/>
              </a:rPr>
              <a:t>14</a:t>
            </a:r>
            <a:r>
              <a:rPr lang="zh-CN" altLang="en-US" sz="1400" dirty="0">
                <a:solidFill>
                  <a:srgbClr val="00995A"/>
                </a:solidFill>
                <a:cs typeface="+mn-ea"/>
                <a:sym typeface="+mn-lt"/>
              </a:rPr>
              <a:t>号</a:t>
            </a:r>
            <a:r>
              <a:rPr lang="en-US" altLang="zh-CN" sz="1400" dirty="0">
                <a:solidFill>
                  <a:srgbClr val="00995A"/>
                </a:solidFill>
                <a:cs typeface="+mn-ea"/>
                <a:sym typeface="+mn-lt"/>
              </a:rPr>
              <a:t>,</a:t>
            </a:r>
            <a:r>
              <a:rPr lang="zh-CN" altLang="en-US" sz="1400" dirty="0">
                <a:solidFill>
                  <a:srgbClr val="00995A"/>
                </a:solidFill>
                <a:cs typeface="+mn-ea"/>
                <a:sym typeface="+mn-lt"/>
              </a:rPr>
              <a:t>白色。</a:t>
            </a:r>
            <a:endParaRPr lang="zh-CN" altLang="en-US" dirty="0">
              <a:solidFill>
                <a:srgbClr val="00995A"/>
              </a:solidFill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89058" y="1033445"/>
            <a:ext cx="8604405" cy="70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    </a:t>
            </a:r>
            <a:r>
              <a:rPr lang="zh-CN" altLang="en-US" sz="1400" dirty="0">
                <a:solidFill>
                  <a:srgbClr val="00995A"/>
                </a:solidFill>
                <a:cs typeface="+mn-ea"/>
                <a:sym typeface="+mn-lt"/>
              </a:rPr>
              <a:t>请替换文本，复制您所需要的文本，在黏贴选项中选择“只保留文本”即可。字体为微软雅黑</a:t>
            </a:r>
            <a:r>
              <a:rPr lang="en-US" altLang="zh-CN" sz="1400" dirty="0">
                <a:solidFill>
                  <a:srgbClr val="00995A"/>
                </a:solidFill>
                <a:cs typeface="+mn-ea"/>
                <a:sym typeface="+mn-lt"/>
              </a:rPr>
              <a:t>14</a:t>
            </a:r>
            <a:r>
              <a:rPr lang="zh-CN" altLang="en-US" sz="1400" dirty="0">
                <a:solidFill>
                  <a:srgbClr val="00995A"/>
                </a:solidFill>
                <a:cs typeface="+mn-ea"/>
                <a:sym typeface="+mn-lt"/>
              </a:rPr>
              <a:t>号</a:t>
            </a:r>
            <a:r>
              <a:rPr lang="en-US" altLang="zh-CN" sz="1400" dirty="0">
                <a:solidFill>
                  <a:srgbClr val="00995A"/>
                </a:solidFill>
                <a:cs typeface="+mn-ea"/>
                <a:sym typeface="+mn-lt"/>
              </a:rPr>
              <a:t>,</a:t>
            </a:r>
            <a:r>
              <a:rPr lang="zh-CN" altLang="en-US" sz="1400" dirty="0">
                <a:solidFill>
                  <a:srgbClr val="00995A"/>
                </a:solidFill>
                <a:cs typeface="+mn-ea"/>
                <a:sym typeface="+mn-lt"/>
              </a:rPr>
              <a:t>白色。</a:t>
            </a:r>
            <a:endParaRPr lang="zh-CN" altLang="en-US" dirty="0">
              <a:solidFill>
                <a:srgbClr val="00995A"/>
              </a:solidFill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563328" y="1544115"/>
            <a:ext cx="8604405" cy="70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    </a:t>
            </a:r>
            <a:r>
              <a:rPr lang="zh-CN" altLang="en-US" sz="1400" dirty="0">
                <a:solidFill>
                  <a:srgbClr val="00995A"/>
                </a:solidFill>
                <a:cs typeface="+mn-ea"/>
                <a:sym typeface="+mn-lt"/>
              </a:rPr>
              <a:t>请替换文本，复制您所需要的文本，在黏贴选项中选择“只保留文本”即可。字体为微软雅黑</a:t>
            </a:r>
            <a:r>
              <a:rPr lang="en-US" altLang="zh-CN" sz="1400" dirty="0">
                <a:solidFill>
                  <a:srgbClr val="00995A"/>
                </a:solidFill>
                <a:cs typeface="+mn-ea"/>
                <a:sym typeface="+mn-lt"/>
              </a:rPr>
              <a:t>14</a:t>
            </a:r>
            <a:r>
              <a:rPr lang="zh-CN" altLang="en-US" sz="1400" dirty="0">
                <a:solidFill>
                  <a:srgbClr val="00995A"/>
                </a:solidFill>
                <a:cs typeface="+mn-ea"/>
                <a:sym typeface="+mn-lt"/>
              </a:rPr>
              <a:t>号</a:t>
            </a:r>
            <a:r>
              <a:rPr lang="en-US" altLang="zh-CN" sz="1400" dirty="0">
                <a:solidFill>
                  <a:srgbClr val="00995A"/>
                </a:solidFill>
                <a:cs typeface="+mn-ea"/>
                <a:sym typeface="+mn-lt"/>
              </a:rPr>
              <a:t>,</a:t>
            </a:r>
            <a:r>
              <a:rPr lang="zh-CN" altLang="en-US" sz="1400" dirty="0">
                <a:solidFill>
                  <a:srgbClr val="00995A"/>
                </a:solidFill>
                <a:cs typeface="+mn-ea"/>
                <a:sym typeface="+mn-lt"/>
              </a:rPr>
              <a:t>白色。</a:t>
            </a:r>
            <a:endParaRPr lang="zh-CN" altLang="en-US" dirty="0">
              <a:solidFill>
                <a:srgbClr val="00995A"/>
              </a:solidFill>
              <a:cs typeface="+mn-ea"/>
              <a:sym typeface="+mn-lt"/>
            </a:endParaRPr>
          </a:p>
        </p:txBody>
      </p:sp>
      <p:sp>
        <p:nvSpPr>
          <p:cNvPr id="12" name="泪滴形 11"/>
          <p:cNvSpPr/>
          <p:nvPr/>
        </p:nvSpPr>
        <p:spPr>
          <a:xfrm>
            <a:off x="480631" y="3009261"/>
            <a:ext cx="1140542" cy="1140542"/>
          </a:xfrm>
          <a:prstGeom prst="teardrop">
            <a:avLst/>
          </a:prstGeom>
          <a:solidFill>
            <a:srgbClr val="00995A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泪滴形 12"/>
          <p:cNvSpPr/>
          <p:nvPr/>
        </p:nvSpPr>
        <p:spPr>
          <a:xfrm>
            <a:off x="2373506" y="2977306"/>
            <a:ext cx="1140542" cy="1140542"/>
          </a:xfrm>
          <a:prstGeom prst="teardrop">
            <a:avLst/>
          </a:prstGeom>
          <a:solidFill>
            <a:srgbClr val="00995A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泪滴形 13"/>
          <p:cNvSpPr/>
          <p:nvPr/>
        </p:nvSpPr>
        <p:spPr>
          <a:xfrm flipH="1">
            <a:off x="8589741" y="2977305"/>
            <a:ext cx="1140542" cy="1140542"/>
          </a:xfrm>
          <a:prstGeom prst="teardrop">
            <a:avLst/>
          </a:prstGeom>
          <a:solidFill>
            <a:srgbClr val="00995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泪滴形 14"/>
          <p:cNvSpPr/>
          <p:nvPr/>
        </p:nvSpPr>
        <p:spPr>
          <a:xfrm flipH="1">
            <a:off x="10597788" y="2977305"/>
            <a:ext cx="1140542" cy="1140542"/>
          </a:xfrm>
          <a:prstGeom prst="teardrop">
            <a:avLst/>
          </a:prstGeom>
          <a:solidFill>
            <a:srgbClr val="00995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泪滴形 15"/>
          <p:cNvSpPr/>
          <p:nvPr/>
        </p:nvSpPr>
        <p:spPr>
          <a:xfrm>
            <a:off x="692256" y="3009260"/>
            <a:ext cx="917716" cy="917716"/>
          </a:xfrm>
          <a:prstGeom prst="teardrop">
            <a:avLst/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泪滴形 16"/>
          <p:cNvSpPr/>
          <p:nvPr/>
        </p:nvSpPr>
        <p:spPr>
          <a:xfrm>
            <a:off x="2578587" y="2977305"/>
            <a:ext cx="917716" cy="917716"/>
          </a:xfrm>
          <a:prstGeom prst="teardrop">
            <a:avLst/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泪滴形 17"/>
          <p:cNvSpPr/>
          <p:nvPr/>
        </p:nvSpPr>
        <p:spPr>
          <a:xfrm flipH="1">
            <a:off x="8602708" y="2977304"/>
            <a:ext cx="917716" cy="917716"/>
          </a:xfrm>
          <a:prstGeom prst="teardrop">
            <a:avLst/>
          </a:prstGeom>
          <a:solidFill>
            <a:schemeClr val="bg1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泪滴形 18"/>
          <p:cNvSpPr/>
          <p:nvPr/>
        </p:nvSpPr>
        <p:spPr>
          <a:xfrm flipH="1">
            <a:off x="10602072" y="2977304"/>
            <a:ext cx="917716" cy="917716"/>
          </a:xfrm>
          <a:prstGeom prst="teardrop">
            <a:avLst/>
          </a:prstGeom>
          <a:solidFill>
            <a:schemeClr val="bg1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876372" y="3161227"/>
            <a:ext cx="6296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rgbClr val="00995A"/>
                </a:solidFill>
                <a:cs typeface="+mn-ea"/>
                <a:sym typeface="+mn-lt"/>
              </a:rPr>
              <a:t>关键词一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2700203" y="3119439"/>
            <a:ext cx="6296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rgbClr val="00995A"/>
                </a:solidFill>
                <a:cs typeface="+mn-ea"/>
                <a:sym typeface="+mn-lt"/>
              </a:rPr>
              <a:t>关键词二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8746751" y="3129271"/>
            <a:ext cx="6296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rgbClr val="00995A"/>
                </a:solidFill>
                <a:cs typeface="+mn-ea"/>
                <a:sym typeface="+mn-lt"/>
              </a:rPr>
              <a:t>关键词三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10746115" y="3143774"/>
            <a:ext cx="6296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rgbClr val="00995A"/>
                </a:solidFill>
                <a:cs typeface="+mn-ea"/>
                <a:sym typeface="+mn-lt"/>
              </a:rPr>
              <a:t>关键词四</a:t>
            </a: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 rot="19918745">
            <a:off x="508978" y="328693"/>
            <a:ext cx="455358" cy="548925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27" name="矩形 26"/>
          <p:cNvSpPr/>
          <p:nvPr/>
        </p:nvSpPr>
        <p:spPr>
          <a:xfrm>
            <a:off x="1026347" y="461741"/>
            <a:ext cx="167385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1400" kern="100" dirty="0">
                <a:solidFill>
                  <a:srgbClr val="00995A"/>
                </a:solidFill>
                <a:cs typeface="+mn-ea"/>
                <a:sym typeface="+mn-lt"/>
              </a:rPr>
              <a:t> </a:t>
            </a:r>
            <a:r>
              <a:rPr lang="zh-CN" altLang="en-US" sz="1600" b="1" kern="100" dirty="0">
                <a:solidFill>
                  <a:srgbClr val="00995A"/>
                </a:solidFill>
                <a:cs typeface="+mn-ea"/>
                <a:sym typeface="+mn-lt"/>
              </a:rPr>
              <a:t>请添加页面标题</a:t>
            </a:r>
            <a:endParaRPr lang="zh-CN" altLang="en-US" sz="2000" b="1" kern="0" dirty="0">
              <a:solidFill>
                <a:srgbClr val="00995A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 rot="19918745">
            <a:off x="612154" y="697818"/>
            <a:ext cx="455358" cy="548925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12" name="矩形 11"/>
          <p:cNvSpPr/>
          <p:nvPr/>
        </p:nvSpPr>
        <p:spPr>
          <a:xfrm>
            <a:off x="1129523" y="830866"/>
            <a:ext cx="167385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1400" kern="100" dirty="0">
                <a:solidFill>
                  <a:srgbClr val="00995A"/>
                </a:solidFill>
                <a:cs typeface="+mn-ea"/>
                <a:sym typeface="+mn-lt"/>
              </a:rPr>
              <a:t> </a:t>
            </a:r>
            <a:r>
              <a:rPr lang="zh-CN" altLang="en-US" sz="1600" b="1" kern="100" dirty="0">
                <a:solidFill>
                  <a:srgbClr val="00995A"/>
                </a:solidFill>
                <a:cs typeface="+mn-ea"/>
                <a:sym typeface="+mn-lt"/>
              </a:rPr>
              <a:t>请添加页面标题</a:t>
            </a:r>
            <a:endParaRPr lang="zh-CN" altLang="en-US" sz="2000" b="1" kern="0" dirty="0">
              <a:solidFill>
                <a:srgbClr val="00995A"/>
              </a:solidFill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497401" y="1726137"/>
            <a:ext cx="8604405" cy="70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    </a:t>
            </a:r>
            <a:r>
              <a:rPr lang="zh-CN" altLang="en-US" sz="1400" dirty="0">
                <a:solidFill>
                  <a:srgbClr val="00995A"/>
                </a:solidFill>
                <a:cs typeface="+mn-ea"/>
                <a:sym typeface="+mn-lt"/>
              </a:rPr>
              <a:t>请替换文本，复制您所需要的文本，在黏贴选项中选择“只保留文本”即可。字体为微软雅黑</a:t>
            </a:r>
            <a:r>
              <a:rPr lang="en-US" altLang="zh-CN" sz="1400" dirty="0">
                <a:solidFill>
                  <a:srgbClr val="00995A"/>
                </a:solidFill>
                <a:cs typeface="+mn-ea"/>
                <a:sym typeface="+mn-lt"/>
              </a:rPr>
              <a:t>14</a:t>
            </a:r>
            <a:r>
              <a:rPr lang="zh-CN" altLang="en-US" sz="1400" dirty="0">
                <a:solidFill>
                  <a:srgbClr val="00995A"/>
                </a:solidFill>
                <a:cs typeface="+mn-ea"/>
                <a:sym typeface="+mn-lt"/>
              </a:rPr>
              <a:t>号</a:t>
            </a:r>
            <a:r>
              <a:rPr lang="en-US" altLang="zh-CN" sz="1400" dirty="0">
                <a:solidFill>
                  <a:srgbClr val="00995A"/>
                </a:solidFill>
                <a:cs typeface="+mn-ea"/>
                <a:sym typeface="+mn-lt"/>
              </a:rPr>
              <a:t>,</a:t>
            </a:r>
            <a:r>
              <a:rPr lang="zh-CN" altLang="en-US" sz="1400" dirty="0">
                <a:solidFill>
                  <a:srgbClr val="00995A"/>
                </a:solidFill>
                <a:cs typeface="+mn-ea"/>
                <a:sym typeface="+mn-lt"/>
              </a:rPr>
              <a:t>白色。</a:t>
            </a:r>
            <a:endParaRPr lang="zh-CN" altLang="en-US" dirty="0">
              <a:solidFill>
                <a:srgbClr val="00995A"/>
              </a:solidFill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2497400" y="2294050"/>
            <a:ext cx="8604405" cy="70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    </a:t>
            </a:r>
            <a:r>
              <a:rPr lang="zh-CN" altLang="en-US" sz="1400" dirty="0">
                <a:solidFill>
                  <a:srgbClr val="00995A"/>
                </a:solidFill>
                <a:cs typeface="+mn-ea"/>
                <a:sym typeface="+mn-lt"/>
              </a:rPr>
              <a:t>请替换文本，复制您所需要的文本，在黏贴选项中选择“只保留文本”即可。字体为微软雅黑</a:t>
            </a:r>
            <a:r>
              <a:rPr lang="en-US" altLang="zh-CN" sz="1400" dirty="0">
                <a:solidFill>
                  <a:srgbClr val="00995A"/>
                </a:solidFill>
                <a:cs typeface="+mn-ea"/>
                <a:sym typeface="+mn-lt"/>
              </a:rPr>
              <a:t>14</a:t>
            </a:r>
            <a:r>
              <a:rPr lang="zh-CN" altLang="en-US" sz="1400" dirty="0">
                <a:solidFill>
                  <a:srgbClr val="00995A"/>
                </a:solidFill>
                <a:cs typeface="+mn-ea"/>
                <a:sym typeface="+mn-lt"/>
              </a:rPr>
              <a:t>号</a:t>
            </a:r>
            <a:r>
              <a:rPr lang="en-US" altLang="zh-CN" sz="1400" dirty="0">
                <a:solidFill>
                  <a:srgbClr val="00995A"/>
                </a:solidFill>
                <a:cs typeface="+mn-ea"/>
                <a:sym typeface="+mn-lt"/>
              </a:rPr>
              <a:t>,</a:t>
            </a:r>
            <a:r>
              <a:rPr lang="zh-CN" altLang="en-US" sz="1400" dirty="0">
                <a:solidFill>
                  <a:srgbClr val="00995A"/>
                </a:solidFill>
                <a:cs typeface="+mn-ea"/>
                <a:sym typeface="+mn-lt"/>
              </a:rPr>
              <a:t>白色。</a:t>
            </a:r>
            <a:endParaRPr lang="zh-CN" altLang="en-US" dirty="0">
              <a:solidFill>
                <a:srgbClr val="00995A"/>
              </a:solidFill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775922" y="4015259"/>
            <a:ext cx="8604405" cy="70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    </a:t>
            </a:r>
            <a:r>
              <a:rPr lang="zh-CN" altLang="en-US" sz="1400" dirty="0">
                <a:solidFill>
                  <a:srgbClr val="00995A"/>
                </a:solidFill>
                <a:cs typeface="+mn-ea"/>
                <a:sym typeface="+mn-lt"/>
              </a:rPr>
              <a:t>请替换文本，复制您所需要的文本，在黏贴选项中选择“只保留文本”即可。字体为微软雅黑</a:t>
            </a:r>
            <a:r>
              <a:rPr lang="en-US" altLang="zh-CN" sz="1400" dirty="0">
                <a:solidFill>
                  <a:srgbClr val="00995A"/>
                </a:solidFill>
                <a:cs typeface="+mn-ea"/>
                <a:sym typeface="+mn-lt"/>
              </a:rPr>
              <a:t>14</a:t>
            </a:r>
            <a:r>
              <a:rPr lang="zh-CN" altLang="en-US" sz="1400" dirty="0">
                <a:solidFill>
                  <a:srgbClr val="00995A"/>
                </a:solidFill>
                <a:cs typeface="+mn-ea"/>
                <a:sym typeface="+mn-lt"/>
              </a:rPr>
              <a:t>号</a:t>
            </a:r>
            <a:r>
              <a:rPr lang="en-US" altLang="zh-CN" sz="1400" dirty="0">
                <a:solidFill>
                  <a:srgbClr val="00995A"/>
                </a:solidFill>
                <a:cs typeface="+mn-ea"/>
                <a:sym typeface="+mn-lt"/>
              </a:rPr>
              <a:t>,</a:t>
            </a:r>
            <a:r>
              <a:rPr lang="zh-CN" altLang="en-US" sz="1400" dirty="0">
                <a:solidFill>
                  <a:srgbClr val="00995A"/>
                </a:solidFill>
                <a:cs typeface="+mn-ea"/>
                <a:sym typeface="+mn-lt"/>
              </a:rPr>
              <a:t>白色。</a:t>
            </a:r>
            <a:endParaRPr lang="zh-CN" altLang="en-US" dirty="0">
              <a:solidFill>
                <a:srgbClr val="00995A"/>
              </a:solidFill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775921" y="4556052"/>
            <a:ext cx="8604405" cy="70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    </a:t>
            </a:r>
            <a:r>
              <a:rPr lang="zh-CN" altLang="en-US" sz="1400" dirty="0">
                <a:solidFill>
                  <a:srgbClr val="00995A"/>
                </a:solidFill>
                <a:cs typeface="+mn-ea"/>
                <a:sym typeface="+mn-lt"/>
              </a:rPr>
              <a:t>请替换文本，复制您所需要的文本，在黏贴选项中选择“只保留文本”即可。字体为微软雅黑</a:t>
            </a:r>
            <a:r>
              <a:rPr lang="en-US" altLang="zh-CN" sz="1400" dirty="0">
                <a:solidFill>
                  <a:srgbClr val="00995A"/>
                </a:solidFill>
                <a:cs typeface="+mn-ea"/>
                <a:sym typeface="+mn-lt"/>
              </a:rPr>
              <a:t>14</a:t>
            </a:r>
            <a:r>
              <a:rPr lang="zh-CN" altLang="en-US" sz="1400" dirty="0">
                <a:solidFill>
                  <a:srgbClr val="00995A"/>
                </a:solidFill>
                <a:cs typeface="+mn-ea"/>
                <a:sym typeface="+mn-lt"/>
              </a:rPr>
              <a:t>号</a:t>
            </a:r>
            <a:r>
              <a:rPr lang="en-US" altLang="zh-CN" sz="1400" dirty="0">
                <a:solidFill>
                  <a:srgbClr val="00995A"/>
                </a:solidFill>
                <a:cs typeface="+mn-ea"/>
                <a:sym typeface="+mn-lt"/>
              </a:rPr>
              <a:t>,</a:t>
            </a:r>
            <a:r>
              <a:rPr lang="zh-CN" altLang="en-US" sz="1400" dirty="0">
                <a:solidFill>
                  <a:srgbClr val="00995A"/>
                </a:solidFill>
                <a:cs typeface="+mn-ea"/>
                <a:sym typeface="+mn-lt"/>
              </a:rPr>
              <a:t>白色。</a:t>
            </a:r>
            <a:endParaRPr lang="zh-CN" altLang="en-US" dirty="0">
              <a:solidFill>
                <a:srgbClr val="00995A"/>
              </a:solidFill>
              <a:cs typeface="+mn-ea"/>
              <a:sym typeface="+mn-lt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64306" y="1851573"/>
            <a:ext cx="1981200" cy="1981200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9396804" y="3980950"/>
            <a:ext cx="2211002" cy="198120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25" name="文本框 24"/>
          <p:cNvSpPr txBox="1"/>
          <p:nvPr/>
        </p:nvSpPr>
        <p:spPr>
          <a:xfrm>
            <a:off x="2497400" y="2892189"/>
            <a:ext cx="8604405" cy="70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    </a:t>
            </a:r>
            <a:r>
              <a:rPr lang="zh-CN" altLang="en-US" sz="1400" dirty="0">
                <a:solidFill>
                  <a:srgbClr val="00995A"/>
                </a:solidFill>
                <a:cs typeface="+mn-ea"/>
                <a:sym typeface="+mn-lt"/>
              </a:rPr>
              <a:t>请替换文本，复制您所需要的文本，在黏贴选项中选择“只保留文本”即可。字体为微软雅黑</a:t>
            </a:r>
            <a:r>
              <a:rPr lang="en-US" altLang="zh-CN" sz="1400" dirty="0">
                <a:solidFill>
                  <a:srgbClr val="00995A"/>
                </a:solidFill>
                <a:cs typeface="+mn-ea"/>
                <a:sym typeface="+mn-lt"/>
              </a:rPr>
              <a:t>14</a:t>
            </a:r>
            <a:r>
              <a:rPr lang="zh-CN" altLang="en-US" sz="1400" dirty="0">
                <a:solidFill>
                  <a:srgbClr val="00995A"/>
                </a:solidFill>
                <a:cs typeface="+mn-ea"/>
                <a:sym typeface="+mn-lt"/>
              </a:rPr>
              <a:t>号</a:t>
            </a:r>
            <a:r>
              <a:rPr lang="en-US" altLang="zh-CN" sz="1400" dirty="0">
                <a:solidFill>
                  <a:srgbClr val="00995A"/>
                </a:solidFill>
                <a:cs typeface="+mn-ea"/>
                <a:sym typeface="+mn-lt"/>
              </a:rPr>
              <a:t>,</a:t>
            </a:r>
            <a:r>
              <a:rPr lang="zh-CN" altLang="en-US" sz="1400" dirty="0">
                <a:solidFill>
                  <a:srgbClr val="00995A"/>
                </a:solidFill>
                <a:cs typeface="+mn-ea"/>
                <a:sym typeface="+mn-lt"/>
              </a:rPr>
              <a:t>白色。</a:t>
            </a:r>
            <a:endParaRPr lang="zh-CN" altLang="en-US" dirty="0">
              <a:solidFill>
                <a:srgbClr val="00995A"/>
              </a:solidFill>
              <a:cs typeface="+mn-ea"/>
              <a:sym typeface="+mn-lt"/>
            </a:endParaRPr>
          </a:p>
        </p:txBody>
      </p:sp>
      <p:cxnSp>
        <p:nvCxnSpPr>
          <p:cNvPr id="27" name="直接连接符 26"/>
          <p:cNvCxnSpPr/>
          <p:nvPr/>
        </p:nvCxnSpPr>
        <p:spPr>
          <a:xfrm>
            <a:off x="2539335" y="3597749"/>
            <a:ext cx="8702023" cy="0"/>
          </a:xfrm>
          <a:prstGeom prst="line">
            <a:avLst/>
          </a:prstGeom>
          <a:ln w="19050">
            <a:solidFill>
              <a:srgbClr val="00995A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文本框 28"/>
          <p:cNvSpPr txBox="1"/>
          <p:nvPr/>
        </p:nvSpPr>
        <p:spPr>
          <a:xfrm>
            <a:off x="775921" y="5131330"/>
            <a:ext cx="8604405" cy="70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    </a:t>
            </a:r>
            <a:r>
              <a:rPr lang="zh-CN" altLang="en-US" sz="1400" dirty="0">
                <a:solidFill>
                  <a:srgbClr val="00995A"/>
                </a:solidFill>
                <a:cs typeface="+mn-ea"/>
                <a:sym typeface="+mn-lt"/>
              </a:rPr>
              <a:t>请替换文本，复制您所需要的文本，在黏贴选项中选择“只保留文本”即可。字体为微软雅黑</a:t>
            </a:r>
            <a:r>
              <a:rPr lang="en-US" altLang="zh-CN" sz="1400" dirty="0">
                <a:solidFill>
                  <a:srgbClr val="00995A"/>
                </a:solidFill>
                <a:cs typeface="+mn-ea"/>
                <a:sym typeface="+mn-lt"/>
              </a:rPr>
              <a:t>14</a:t>
            </a:r>
            <a:r>
              <a:rPr lang="zh-CN" altLang="en-US" sz="1400" dirty="0">
                <a:solidFill>
                  <a:srgbClr val="00995A"/>
                </a:solidFill>
                <a:cs typeface="+mn-ea"/>
                <a:sym typeface="+mn-lt"/>
              </a:rPr>
              <a:t>号</a:t>
            </a:r>
            <a:r>
              <a:rPr lang="en-US" altLang="zh-CN" sz="1400" dirty="0">
                <a:solidFill>
                  <a:srgbClr val="00995A"/>
                </a:solidFill>
                <a:cs typeface="+mn-ea"/>
                <a:sym typeface="+mn-lt"/>
              </a:rPr>
              <a:t>,</a:t>
            </a:r>
            <a:r>
              <a:rPr lang="zh-CN" altLang="en-US" sz="1400" dirty="0">
                <a:solidFill>
                  <a:srgbClr val="00995A"/>
                </a:solidFill>
                <a:cs typeface="+mn-ea"/>
                <a:sym typeface="+mn-lt"/>
              </a:rPr>
              <a:t>白色。</a:t>
            </a:r>
            <a:endParaRPr lang="zh-CN" altLang="en-US" dirty="0">
              <a:solidFill>
                <a:srgbClr val="00995A"/>
              </a:solidFill>
              <a:cs typeface="+mn-ea"/>
              <a:sym typeface="+mn-lt"/>
            </a:endParaRPr>
          </a:p>
        </p:txBody>
      </p:sp>
      <p:cxnSp>
        <p:nvCxnSpPr>
          <p:cNvPr id="30" name="直接连接符 29"/>
          <p:cNvCxnSpPr/>
          <p:nvPr/>
        </p:nvCxnSpPr>
        <p:spPr>
          <a:xfrm>
            <a:off x="1016814" y="5788380"/>
            <a:ext cx="9248064" cy="0"/>
          </a:xfrm>
          <a:prstGeom prst="line">
            <a:avLst/>
          </a:prstGeom>
          <a:ln w="19050">
            <a:solidFill>
              <a:srgbClr val="00995A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十字星 50"/>
          <p:cNvSpPr/>
          <p:nvPr/>
        </p:nvSpPr>
        <p:spPr>
          <a:xfrm>
            <a:off x="11241358" y="3513110"/>
            <a:ext cx="208344" cy="169277"/>
          </a:xfrm>
          <a:prstGeom prst="star4">
            <a:avLst/>
          </a:prstGeom>
          <a:solidFill>
            <a:srgbClr val="00995A"/>
          </a:solidFill>
          <a:ln w="12700" cap="flat" cmpd="sng" algn="ctr">
            <a:noFill/>
            <a:prstDash val="solid"/>
            <a:miter lim="800000"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>
              <a:defRPr/>
            </a:pPr>
            <a:endParaRPr lang="zh-CN" altLang="en-US" kern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3" name="十字星 50"/>
          <p:cNvSpPr/>
          <p:nvPr/>
        </p:nvSpPr>
        <p:spPr>
          <a:xfrm>
            <a:off x="800231" y="5703741"/>
            <a:ext cx="208344" cy="169277"/>
          </a:xfrm>
          <a:prstGeom prst="star4">
            <a:avLst/>
          </a:prstGeom>
          <a:solidFill>
            <a:srgbClr val="00995A"/>
          </a:solidFill>
          <a:ln w="12700" cap="flat" cmpd="sng" algn="ctr">
            <a:noFill/>
            <a:prstDash val="solid"/>
            <a:miter lim="800000"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>
              <a:defRPr/>
            </a:pPr>
            <a:endParaRPr lang="zh-CN" altLang="en-US" kern="0">
              <a:solidFill>
                <a:prstClr val="white"/>
              </a:solidFill>
              <a:cs typeface="+mn-ea"/>
              <a:sym typeface="+mn-lt"/>
            </a:endParaRP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11101806" y="-1"/>
            <a:ext cx="1090194" cy="161309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6205" y="5785147"/>
            <a:ext cx="5553937" cy="107285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258417" y="1449739"/>
            <a:ext cx="4158088" cy="4713288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4" name="文本框 3"/>
          <p:cNvSpPr txBox="1"/>
          <p:nvPr/>
        </p:nvSpPr>
        <p:spPr>
          <a:xfrm>
            <a:off x="6314766" y="935378"/>
            <a:ext cx="5203315" cy="70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    </a:t>
            </a:r>
            <a:r>
              <a:rPr lang="zh-CN" altLang="en-US" sz="1400" dirty="0">
                <a:solidFill>
                  <a:srgbClr val="00995A"/>
                </a:solidFill>
                <a:cs typeface="+mn-ea"/>
                <a:sym typeface="+mn-lt"/>
              </a:rPr>
              <a:t>请替换文本，复制您所需要的文本，在黏贴选项中选择“只保留文本”即可。字体为微软雅黑</a:t>
            </a:r>
            <a:r>
              <a:rPr lang="en-US" altLang="zh-CN" sz="1400" dirty="0">
                <a:solidFill>
                  <a:srgbClr val="00995A"/>
                </a:solidFill>
                <a:cs typeface="+mn-ea"/>
                <a:sym typeface="+mn-lt"/>
              </a:rPr>
              <a:t>14</a:t>
            </a:r>
            <a:r>
              <a:rPr lang="zh-CN" altLang="en-US" sz="1400" dirty="0">
                <a:solidFill>
                  <a:srgbClr val="00995A"/>
                </a:solidFill>
                <a:cs typeface="+mn-ea"/>
                <a:sym typeface="+mn-lt"/>
              </a:rPr>
              <a:t>号</a:t>
            </a:r>
            <a:r>
              <a:rPr lang="en-US" altLang="zh-CN" sz="1400" dirty="0">
                <a:solidFill>
                  <a:srgbClr val="00995A"/>
                </a:solidFill>
                <a:cs typeface="+mn-ea"/>
                <a:sym typeface="+mn-lt"/>
              </a:rPr>
              <a:t>,</a:t>
            </a:r>
            <a:r>
              <a:rPr lang="zh-CN" altLang="en-US" sz="1400" dirty="0">
                <a:solidFill>
                  <a:srgbClr val="00995A"/>
                </a:solidFill>
                <a:cs typeface="+mn-ea"/>
                <a:sym typeface="+mn-lt"/>
              </a:rPr>
              <a:t>白色。</a:t>
            </a:r>
            <a:endParaRPr lang="zh-CN" altLang="en-US" dirty="0">
              <a:solidFill>
                <a:srgbClr val="00995A"/>
              </a:solidFill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314767" y="2030153"/>
            <a:ext cx="5203315" cy="70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    </a:t>
            </a:r>
            <a:r>
              <a:rPr lang="zh-CN" altLang="en-US" sz="1400" dirty="0">
                <a:solidFill>
                  <a:srgbClr val="00995A"/>
                </a:solidFill>
                <a:cs typeface="+mn-ea"/>
                <a:sym typeface="+mn-lt"/>
              </a:rPr>
              <a:t>请替换文本，复制您所需要的文本，在黏贴选项中选择“只保留文本”即可。字体为微软雅黑</a:t>
            </a:r>
            <a:r>
              <a:rPr lang="en-US" altLang="zh-CN" sz="1400" dirty="0">
                <a:solidFill>
                  <a:srgbClr val="00995A"/>
                </a:solidFill>
                <a:cs typeface="+mn-ea"/>
                <a:sym typeface="+mn-lt"/>
              </a:rPr>
              <a:t>14</a:t>
            </a:r>
            <a:r>
              <a:rPr lang="zh-CN" altLang="en-US" sz="1400" dirty="0">
                <a:solidFill>
                  <a:srgbClr val="00995A"/>
                </a:solidFill>
                <a:cs typeface="+mn-ea"/>
                <a:sym typeface="+mn-lt"/>
              </a:rPr>
              <a:t>号</a:t>
            </a:r>
            <a:r>
              <a:rPr lang="en-US" altLang="zh-CN" sz="1400" dirty="0">
                <a:solidFill>
                  <a:srgbClr val="00995A"/>
                </a:solidFill>
                <a:cs typeface="+mn-ea"/>
                <a:sym typeface="+mn-lt"/>
              </a:rPr>
              <a:t>,</a:t>
            </a:r>
            <a:r>
              <a:rPr lang="zh-CN" altLang="en-US" sz="1400" dirty="0">
                <a:solidFill>
                  <a:srgbClr val="00995A"/>
                </a:solidFill>
                <a:cs typeface="+mn-ea"/>
                <a:sym typeface="+mn-lt"/>
              </a:rPr>
              <a:t>白色。</a:t>
            </a:r>
            <a:endParaRPr lang="zh-CN" altLang="en-US" dirty="0">
              <a:solidFill>
                <a:srgbClr val="00995A"/>
              </a:solidFill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314767" y="3200192"/>
            <a:ext cx="5203315" cy="70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    </a:t>
            </a:r>
            <a:r>
              <a:rPr lang="zh-CN" altLang="en-US" sz="1400" dirty="0">
                <a:solidFill>
                  <a:srgbClr val="00995A"/>
                </a:solidFill>
                <a:cs typeface="+mn-ea"/>
                <a:sym typeface="+mn-lt"/>
              </a:rPr>
              <a:t>请替换文本，复制您所需要的文本，在黏贴选项中选择“只保留文本”即可。字体为微软雅黑</a:t>
            </a:r>
            <a:r>
              <a:rPr lang="en-US" altLang="zh-CN" sz="1400" dirty="0">
                <a:solidFill>
                  <a:srgbClr val="00995A"/>
                </a:solidFill>
                <a:cs typeface="+mn-ea"/>
                <a:sym typeface="+mn-lt"/>
              </a:rPr>
              <a:t>14</a:t>
            </a:r>
            <a:r>
              <a:rPr lang="zh-CN" altLang="en-US" sz="1400" dirty="0">
                <a:solidFill>
                  <a:srgbClr val="00995A"/>
                </a:solidFill>
                <a:cs typeface="+mn-ea"/>
                <a:sym typeface="+mn-lt"/>
              </a:rPr>
              <a:t>号</a:t>
            </a:r>
            <a:r>
              <a:rPr lang="en-US" altLang="zh-CN" sz="1400" dirty="0">
                <a:solidFill>
                  <a:srgbClr val="00995A"/>
                </a:solidFill>
                <a:cs typeface="+mn-ea"/>
                <a:sym typeface="+mn-lt"/>
              </a:rPr>
              <a:t>,</a:t>
            </a:r>
            <a:r>
              <a:rPr lang="zh-CN" altLang="en-US" sz="1400" dirty="0">
                <a:solidFill>
                  <a:srgbClr val="00995A"/>
                </a:solidFill>
                <a:cs typeface="+mn-ea"/>
                <a:sym typeface="+mn-lt"/>
              </a:rPr>
              <a:t>白色。</a:t>
            </a:r>
            <a:endParaRPr lang="zh-CN" altLang="en-US" dirty="0">
              <a:solidFill>
                <a:srgbClr val="00995A"/>
              </a:solidFill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341806" y="4370231"/>
            <a:ext cx="5203315" cy="70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    </a:t>
            </a:r>
            <a:r>
              <a:rPr lang="zh-CN" altLang="en-US" sz="1400" dirty="0">
                <a:solidFill>
                  <a:srgbClr val="00995A"/>
                </a:solidFill>
                <a:cs typeface="+mn-ea"/>
                <a:sym typeface="+mn-lt"/>
              </a:rPr>
              <a:t>请替换文本，复制您所需要的文本，在黏贴选项中选择“只保留文本”即可。字体为微软雅黑</a:t>
            </a:r>
            <a:r>
              <a:rPr lang="en-US" altLang="zh-CN" sz="1400" dirty="0">
                <a:solidFill>
                  <a:srgbClr val="00995A"/>
                </a:solidFill>
                <a:cs typeface="+mn-ea"/>
                <a:sym typeface="+mn-lt"/>
              </a:rPr>
              <a:t>14</a:t>
            </a:r>
            <a:r>
              <a:rPr lang="zh-CN" altLang="en-US" sz="1400" dirty="0">
                <a:solidFill>
                  <a:srgbClr val="00995A"/>
                </a:solidFill>
                <a:cs typeface="+mn-ea"/>
                <a:sym typeface="+mn-lt"/>
              </a:rPr>
              <a:t>号</a:t>
            </a:r>
            <a:r>
              <a:rPr lang="en-US" altLang="zh-CN" sz="1400" dirty="0">
                <a:solidFill>
                  <a:srgbClr val="00995A"/>
                </a:solidFill>
                <a:cs typeface="+mn-ea"/>
                <a:sym typeface="+mn-lt"/>
              </a:rPr>
              <a:t>,</a:t>
            </a:r>
            <a:r>
              <a:rPr lang="zh-CN" altLang="en-US" sz="1400" dirty="0">
                <a:solidFill>
                  <a:srgbClr val="00995A"/>
                </a:solidFill>
                <a:cs typeface="+mn-ea"/>
                <a:sym typeface="+mn-lt"/>
              </a:rPr>
              <a:t>白色。</a:t>
            </a:r>
            <a:endParaRPr lang="zh-CN" altLang="en-US" dirty="0">
              <a:solidFill>
                <a:srgbClr val="00995A"/>
              </a:solidFill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341805" y="5465006"/>
            <a:ext cx="5203315" cy="70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    </a:t>
            </a:r>
            <a:r>
              <a:rPr lang="zh-CN" altLang="en-US" sz="1400" dirty="0">
                <a:solidFill>
                  <a:srgbClr val="00995A"/>
                </a:solidFill>
                <a:cs typeface="+mn-ea"/>
                <a:sym typeface="+mn-lt"/>
              </a:rPr>
              <a:t>请替换文本，复制您所需要的文本，在黏贴选项中选择“只保留文本”即可。字体为微软雅黑</a:t>
            </a:r>
            <a:r>
              <a:rPr lang="en-US" altLang="zh-CN" sz="1400" dirty="0">
                <a:solidFill>
                  <a:srgbClr val="00995A"/>
                </a:solidFill>
                <a:cs typeface="+mn-ea"/>
                <a:sym typeface="+mn-lt"/>
              </a:rPr>
              <a:t>14</a:t>
            </a:r>
            <a:r>
              <a:rPr lang="zh-CN" altLang="en-US" sz="1400" dirty="0">
                <a:solidFill>
                  <a:srgbClr val="00995A"/>
                </a:solidFill>
                <a:cs typeface="+mn-ea"/>
                <a:sym typeface="+mn-lt"/>
              </a:rPr>
              <a:t>号</a:t>
            </a:r>
            <a:r>
              <a:rPr lang="en-US" altLang="zh-CN" sz="1400" dirty="0">
                <a:solidFill>
                  <a:srgbClr val="00995A"/>
                </a:solidFill>
                <a:cs typeface="+mn-ea"/>
                <a:sym typeface="+mn-lt"/>
              </a:rPr>
              <a:t>,</a:t>
            </a:r>
            <a:r>
              <a:rPr lang="zh-CN" altLang="en-US" sz="1400" dirty="0">
                <a:solidFill>
                  <a:srgbClr val="00995A"/>
                </a:solidFill>
                <a:cs typeface="+mn-ea"/>
                <a:sym typeface="+mn-lt"/>
              </a:rPr>
              <a:t>白色。</a:t>
            </a:r>
            <a:endParaRPr lang="zh-CN" altLang="en-US" dirty="0">
              <a:solidFill>
                <a:srgbClr val="00995A"/>
              </a:solidFill>
              <a:cs typeface="+mn-ea"/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 rot="19918745">
            <a:off x="572825" y="493273"/>
            <a:ext cx="455358" cy="548925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10" name="矩形 9"/>
          <p:cNvSpPr/>
          <p:nvPr/>
        </p:nvSpPr>
        <p:spPr>
          <a:xfrm>
            <a:off x="1090194" y="626321"/>
            <a:ext cx="167385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1400" kern="100" dirty="0">
                <a:solidFill>
                  <a:srgbClr val="00995A"/>
                </a:solidFill>
                <a:cs typeface="+mn-ea"/>
                <a:sym typeface="+mn-lt"/>
              </a:rPr>
              <a:t> </a:t>
            </a:r>
            <a:r>
              <a:rPr lang="zh-CN" altLang="en-US" sz="1600" b="1" kern="100" dirty="0">
                <a:solidFill>
                  <a:srgbClr val="00995A"/>
                </a:solidFill>
                <a:cs typeface="+mn-ea"/>
                <a:sym typeface="+mn-lt"/>
              </a:rPr>
              <a:t>请添加页面标题</a:t>
            </a:r>
            <a:endParaRPr lang="zh-CN" altLang="en-US" sz="2000" b="1" kern="0" dirty="0">
              <a:solidFill>
                <a:srgbClr val="00995A"/>
              </a:solidFill>
              <a:cs typeface="+mn-ea"/>
              <a:sym typeface="+mn-lt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5319251" y="1005449"/>
            <a:ext cx="747252" cy="668593"/>
            <a:chOff x="5073445" y="964806"/>
            <a:chExt cx="747252" cy="668593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2" name="星形: 八角 1"/>
            <p:cNvSpPr/>
            <p:nvPr/>
          </p:nvSpPr>
          <p:spPr>
            <a:xfrm>
              <a:off x="5073445" y="964806"/>
              <a:ext cx="747252" cy="668593"/>
            </a:xfrm>
            <a:prstGeom prst="star8">
              <a:avLst>
                <a:gd name="adj" fmla="val 36029"/>
              </a:avLst>
            </a:prstGeom>
            <a:solidFill>
              <a:srgbClr val="0099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星形: 八角 10"/>
            <p:cNvSpPr/>
            <p:nvPr/>
          </p:nvSpPr>
          <p:spPr>
            <a:xfrm>
              <a:off x="5147187" y="1036572"/>
              <a:ext cx="599768" cy="525059"/>
            </a:xfrm>
            <a:prstGeom prst="star8">
              <a:avLst>
                <a:gd name="adj" fmla="val 3602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48748" y="3136267"/>
            <a:ext cx="747252" cy="668593"/>
            <a:chOff x="5102942" y="3095624"/>
            <a:chExt cx="747252" cy="668593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20" name="星形: 八角 19"/>
            <p:cNvSpPr/>
            <p:nvPr/>
          </p:nvSpPr>
          <p:spPr>
            <a:xfrm>
              <a:off x="5102942" y="3095624"/>
              <a:ext cx="747252" cy="668593"/>
            </a:xfrm>
            <a:prstGeom prst="star8">
              <a:avLst>
                <a:gd name="adj" fmla="val 36029"/>
              </a:avLst>
            </a:prstGeom>
            <a:solidFill>
              <a:srgbClr val="0099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星形: 八角 12"/>
            <p:cNvSpPr/>
            <p:nvPr/>
          </p:nvSpPr>
          <p:spPr>
            <a:xfrm>
              <a:off x="5176684" y="3166470"/>
              <a:ext cx="599768" cy="525059"/>
            </a:xfrm>
            <a:prstGeom prst="star8">
              <a:avLst>
                <a:gd name="adj" fmla="val 3602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5372099" y="2067784"/>
            <a:ext cx="747252" cy="668593"/>
            <a:chOff x="5126293" y="2027141"/>
            <a:chExt cx="747252" cy="668593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12" name="星形: 八角 11"/>
            <p:cNvSpPr/>
            <p:nvPr/>
          </p:nvSpPr>
          <p:spPr>
            <a:xfrm>
              <a:off x="5126293" y="2027141"/>
              <a:ext cx="747252" cy="668593"/>
            </a:xfrm>
            <a:prstGeom prst="star8">
              <a:avLst>
                <a:gd name="adj" fmla="val 3602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星形: 八角 15"/>
            <p:cNvSpPr/>
            <p:nvPr/>
          </p:nvSpPr>
          <p:spPr>
            <a:xfrm>
              <a:off x="5200035" y="2089978"/>
              <a:ext cx="599768" cy="525059"/>
            </a:xfrm>
            <a:prstGeom prst="star8">
              <a:avLst>
                <a:gd name="adj" fmla="val 36029"/>
              </a:avLst>
            </a:prstGeom>
            <a:solidFill>
              <a:srgbClr val="0099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5392993" y="5465006"/>
            <a:ext cx="747252" cy="668593"/>
            <a:chOff x="5147187" y="5424363"/>
            <a:chExt cx="747252" cy="668593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14" name="星形: 八角 13"/>
            <p:cNvSpPr/>
            <p:nvPr/>
          </p:nvSpPr>
          <p:spPr>
            <a:xfrm>
              <a:off x="5147187" y="5424363"/>
              <a:ext cx="747252" cy="668593"/>
            </a:xfrm>
            <a:prstGeom prst="star8">
              <a:avLst>
                <a:gd name="adj" fmla="val 3602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" name="星形: 八角 16"/>
            <p:cNvSpPr/>
            <p:nvPr/>
          </p:nvSpPr>
          <p:spPr>
            <a:xfrm>
              <a:off x="5220929" y="5496129"/>
              <a:ext cx="599768" cy="525059"/>
            </a:xfrm>
            <a:prstGeom prst="star8">
              <a:avLst>
                <a:gd name="adj" fmla="val 36029"/>
              </a:avLst>
            </a:prstGeom>
            <a:solidFill>
              <a:srgbClr val="0099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5415115" y="4339834"/>
            <a:ext cx="747252" cy="668593"/>
            <a:chOff x="5169309" y="4299191"/>
            <a:chExt cx="747252" cy="668593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15" name="星形: 八角 14"/>
            <p:cNvSpPr/>
            <p:nvPr/>
          </p:nvSpPr>
          <p:spPr>
            <a:xfrm>
              <a:off x="5169309" y="4299191"/>
              <a:ext cx="747252" cy="668593"/>
            </a:xfrm>
            <a:prstGeom prst="star8">
              <a:avLst>
                <a:gd name="adj" fmla="val 36029"/>
              </a:avLst>
            </a:prstGeom>
            <a:solidFill>
              <a:srgbClr val="0099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星形: 八角 20"/>
            <p:cNvSpPr/>
            <p:nvPr/>
          </p:nvSpPr>
          <p:spPr>
            <a:xfrm>
              <a:off x="5243051" y="4362028"/>
              <a:ext cx="599768" cy="525059"/>
            </a:xfrm>
            <a:prstGeom prst="star8">
              <a:avLst>
                <a:gd name="adj" fmla="val 3602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5466735" y="1128838"/>
            <a:ext cx="4522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i="1" dirty="0">
                <a:solidFill>
                  <a:srgbClr val="00995A"/>
                </a:solidFill>
                <a:cs typeface="+mn-ea"/>
                <a:sym typeface="+mn-lt"/>
              </a:rPr>
              <a:t>01</a:t>
            </a:r>
            <a:endParaRPr lang="zh-CN" altLang="en-US" sz="2000" b="1" i="1" dirty="0">
              <a:solidFill>
                <a:srgbClr val="00995A"/>
              </a:solidFill>
              <a:cs typeface="+mn-ea"/>
              <a:sym typeface="+mn-lt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5479025" y="3260123"/>
            <a:ext cx="5211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i="1" dirty="0">
                <a:solidFill>
                  <a:srgbClr val="00995A"/>
                </a:solidFill>
                <a:cs typeface="+mn-ea"/>
                <a:sym typeface="+mn-lt"/>
              </a:rPr>
              <a:t>03</a:t>
            </a:r>
            <a:endParaRPr lang="zh-CN" altLang="en-US" sz="2000" b="1" i="1" dirty="0">
              <a:solidFill>
                <a:srgbClr val="00995A"/>
              </a:solidFill>
              <a:cs typeface="+mn-ea"/>
              <a:sym typeface="+mn-lt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5506064" y="2193095"/>
            <a:ext cx="5211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i="1" dirty="0">
                <a:solidFill>
                  <a:schemeClr val="bg1"/>
                </a:solidFill>
                <a:cs typeface="+mn-ea"/>
                <a:sym typeface="+mn-lt"/>
              </a:rPr>
              <a:t>02</a:t>
            </a:r>
            <a:endParaRPr lang="zh-CN" altLang="en-US" sz="2000" b="1" i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5528186" y="5569318"/>
            <a:ext cx="5211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i="1" dirty="0">
                <a:solidFill>
                  <a:schemeClr val="bg1"/>
                </a:solidFill>
                <a:cs typeface="+mn-ea"/>
                <a:sym typeface="+mn-lt"/>
              </a:rPr>
              <a:t>05</a:t>
            </a:r>
            <a:endParaRPr lang="zh-CN" altLang="en-US" sz="2000" b="1" i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5545393" y="4454464"/>
            <a:ext cx="5211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i="1" dirty="0">
                <a:solidFill>
                  <a:srgbClr val="00995A"/>
                </a:solidFill>
                <a:cs typeface="+mn-ea"/>
                <a:sym typeface="+mn-lt"/>
              </a:rPr>
              <a:t>04</a:t>
            </a:r>
            <a:endParaRPr lang="zh-CN" altLang="en-US" sz="2000" b="1" i="1" dirty="0">
              <a:solidFill>
                <a:srgbClr val="00995A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3552387" y="1265147"/>
            <a:ext cx="5087225" cy="4977713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543660" y="2338227"/>
            <a:ext cx="32729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995A"/>
                </a:solidFill>
                <a:uLnTx/>
                <a:uFillTx/>
                <a:cs typeface="+mn-ea"/>
                <a:sym typeface="+mn-lt"/>
              </a:rPr>
              <a:t>注 意 事 项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099832" y="1630341"/>
            <a:ext cx="20439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3600">
                <a:solidFill>
                  <a:srgbClr val="0099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</a:defRPr>
            </a:lvl1pPr>
          </a:lstStyle>
          <a:p>
            <a:r>
              <a:rPr lang="en-US" altLang="zh-CN" dirty="0" smtClean="0">
                <a:sym typeface="+mn-lt"/>
              </a:rPr>
              <a:t>PART 02</a:t>
            </a:r>
            <a:endParaRPr lang="zh-CN" altLang="en-US" dirty="0">
              <a:sym typeface="+mn-lt"/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2.3"/>
</p:tagLst>
</file>

<file path=ppt/theme/theme1.xml><?xml version="1.0" encoding="utf-8"?>
<a:theme xmlns:a="http://schemas.openxmlformats.org/drawingml/2006/main" name=" 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wf233xu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2141</Words>
  <Application>Microsoft Office PowerPoint</Application>
  <PresentationFormat>宽屏</PresentationFormat>
  <Paragraphs>159</Paragraphs>
  <Slides>20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20</vt:i4>
      </vt:variant>
    </vt:vector>
  </HeadingPairs>
  <TitlesOfParts>
    <vt:vector size="26" baseType="lpstr">
      <vt:lpstr>宋体</vt:lpstr>
      <vt:lpstr>微软雅黑</vt:lpstr>
      <vt:lpstr>Arial</vt:lpstr>
      <vt:lpstr>Calibri</vt:lpstr>
      <vt:lpstr> www.2ppt.com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2022-03-09T03:24:09Z</dcterms:created>
  <dcterms:modified xsi:type="dcterms:W3CDTF">2023-01-10T07:18:23Z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B30B6C26189843D9BBEAD22173AB01DF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