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3" r:id="rId3"/>
    <p:sldId id="256" r:id="rId4"/>
    <p:sldId id="260" r:id="rId5"/>
    <p:sldId id="271" r:id="rId6"/>
    <p:sldId id="27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143E4-4BE2-4987-BC99-FE67DF807FB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D0D2B-1ED2-49D3-A9ED-B34FFB45C3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652863"/>
            <a:ext cx="9144000" cy="1354106"/>
          </a:xfrm>
        </p:spPr>
        <p:txBody>
          <a:bodyPr anchor="ctr">
            <a:normAutofit/>
          </a:bodyPr>
          <a:lstStyle/>
          <a:p>
            <a:r>
              <a:rPr lang="en-US" altLang="zh-CN" sz="5400" b="1" dirty="0"/>
              <a:t>A healthy diet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81300" y="351472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基础知识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43566" y="52442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518599" y="1552872"/>
            <a:ext cx="59150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1.healthy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健康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　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2.diet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饮食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3.need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需要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4.cola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可乐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57561" y="924531"/>
            <a:ext cx="5386388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 little water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一点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水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eggs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几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个鸡蛋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3.at a time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次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diet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健康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的饮食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5.every 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每天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6.every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每周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4524" y="290035"/>
            <a:ext cx="5815014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7.a lot of sweets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很多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糖果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8.in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fridge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冰箱里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9.go home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回家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10.have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休息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一下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11.take a small bottle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拿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一小瓶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12.too much cola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太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多可乐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00197" y="277354"/>
            <a:ext cx="6472239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13.too heavy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太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重了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14.go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supermarket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去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超市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15.some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fruit  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一些水果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16.this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fish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条大鱼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17.need a lot of rice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需要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许多大米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18.sweet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甜食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89010" y="1340616"/>
            <a:ext cx="7826352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1.Yang Ling often has a lot of noodles for breakfast.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杨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玲早饭经常吃很多面条。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2.Do you have a healthy diet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有健康的饮食吗？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3.They have some vegetables.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他们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吃一些蔬菜。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0186" y="1157741"/>
            <a:ext cx="62150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4.He has a few eggs every week.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每周吃几个鸡蛋。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5.He only drinks a little water every day.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每天只喝一点水。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6.You shouldn't drink too much cola.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不应该喝太多的可乐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207</Words>
  <Application>Microsoft Office PowerPoint</Application>
  <PresentationFormat>全屏显示(4:3)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A healthy diet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2023-01-17T02:27:24Z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C6485B4430CF4BB8AF424CF4654AB50E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