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7" r:id="rId2"/>
    <p:sldId id="506" r:id="rId3"/>
    <p:sldId id="500" r:id="rId4"/>
    <p:sldId id="501" r:id="rId5"/>
    <p:sldId id="502" r:id="rId6"/>
    <p:sldId id="503" r:id="rId7"/>
    <p:sldId id="504" r:id="rId8"/>
    <p:sldId id="505" r:id="rId9"/>
    <p:sldId id="469" r:id="rId10"/>
    <p:sldId id="497" r:id="rId11"/>
    <p:sldId id="498" r:id="rId12"/>
    <p:sldId id="495" r:id="rId13"/>
    <p:sldId id="507" r:id="rId14"/>
    <p:sldId id="508" r:id="rId15"/>
    <p:sldId id="509" r:id="rId16"/>
    <p:sldId id="510" r:id="rId17"/>
    <p:sldId id="511" r:id="rId18"/>
    <p:sldId id="512" r:id="rId19"/>
    <p:sldId id="513" r:id="rId20"/>
    <p:sldId id="514" r:id="rId21"/>
    <p:sldId id="515" r:id="rId22"/>
    <p:sldId id="516" r:id="rId23"/>
    <p:sldId id="517" r:id="rId24"/>
    <p:sldId id="518" r:id="rId25"/>
    <p:sldId id="519" r:id="rId26"/>
    <p:sldId id="520" r:id="rId27"/>
    <p:sldId id="521" r:id="rId28"/>
    <p:sldId id="522" r:id="rId29"/>
    <p:sldId id="523" r:id="rId30"/>
    <p:sldId id="524" r:id="rId31"/>
    <p:sldId id="525" r:id="rId32"/>
    <p:sldId id="526" r:id="rId33"/>
    <p:sldId id="527" r:id="rId34"/>
    <p:sldId id="528" r:id="rId35"/>
    <p:sldId id="529" r:id="rId36"/>
    <p:sldId id="530" r:id="rId37"/>
    <p:sldId id="531" r:id="rId38"/>
    <p:sldId id="532" r:id="rId39"/>
    <p:sldId id="533" r:id="rId40"/>
    <p:sldId id="548" r:id="rId41"/>
    <p:sldId id="534" r:id="rId42"/>
    <p:sldId id="290" r:id="rId43"/>
  </p:sldIdLst>
  <p:sldSz cx="9144000" cy="5143500" type="screen16x9"/>
  <p:notesSz cx="6858000" cy="9144000"/>
  <p:custDataLst>
    <p:tags r:id="rId46"/>
  </p:custDataLst>
  <p:defaultTextStyle>
    <a:defPPr>
      <a:defRPr lang="zh-CN"/>
    </a:defPPr>
    <a:lvl1pPr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361315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724535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087120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450340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1814195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176780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2540000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2902585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6">
          <p15:clr>
            <a:srgbClr val="A4A3A4"/>
          </p15:clr>
        </p15:guide>
        <p15:guide id="2" orient="horz" pos="344">
          <p15:clr>
            <a:srgbClr val="A4A3A4"/>
          </p15:clr>
        </p15:guide>
        <p15:guide id="3" orient="horz" pos="1756">
          <p15:clr>
            <a:srgbClr val="A4A3A4"/>
          </p15:clr>
        </p15:guide>
        <p15:guide id="4" pos="1332">
          <p15:clr>
            <a:srgbClr val="A4A3A4"/>
          </p15:clr>
        </p15:guide>
        <p15:guide id="5" pos="23">
          <p15:clr>
            <a:srgbClr val="A4A3A4"/>
          </p15:clr>
        </p15:guide>
        <p15:guide id="6" pos="2880">
          <p15:clr>
            <a:srgbClr val="A4A3A4"/>
          </p15:clr>
        </p15:guide>
        <p15:guide id="7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9D90"/>
    <a:srgbClr val="009999"/>
    <a:srgbClr val="FF6600"/>
    <a:srgbClr val="990033"/>
    <a:srgbClr val="FF0066"/>
    <a:srgbClr val="008000"/>
    <a:srgbClr val="0000FF"/>
    <a:srgbClr val="6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0" autoAdjust="0"/>
    <p:restoredTop sz="98470" autoAdjust="0"/>
  </p:normalViewPr>
  <p:slideViewPr>
    <p:cSldViewPr>
      <p:cViewPr>
        <p:scale>
          <a:sx n="140" d="100"/>
          <a:sy n="140" d="100"/>
        </p:scale>
        <p:origin x="-804" y="-294"/>
      </p:cViewPr>
      <p:guideLst>
        <p:guide orient="horz" pos="446"/>
        <p:guide orient="horz" pos="344"/>
        <p:guide orient="horz" pos="1756"/>
        <p:guide pos="1332"/>
        <p:guide pos="23"/>
        <p:guide pos="2880"/>
        <p:guide pos="28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6806" cy="46806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image" Target="../media/image45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页眉占位符 9728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b="0" noProof="1" dirty="0"/>
            </a:lvl1pPr>
          </a:lstStyle>
          <a:p>
            <a:endParaRPr lang="zh-CN" altLang="en-US"/>
          </a:p>
        </p:txBody>
      </p:sp>
      <p:sp>
        <p:nvSpPr>
          <p:cNvPr id="97283" name="日期占位符 9728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b="0" noProof="1" dirty="0"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97284" name="页脚占位符 9728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b="0" noProof="1" dirty="0"/>
            </a:lvl1pPr>
          </a:lstStyle>
          <a:p>
            <a:endParaRPr lang="zh-CN" altLang="en-US"/>
          </a:p>
        </p:txBody>
      </p:sp>
      <p:sp>
        <p:nvSpPr>
          <p:cNvPr id="97285" name="灯片编号占位符 9728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2166FD07-7660-441F-B9C1-43DF02F2B8C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2317DB4-8795-424D-BF65-E223CFE4A01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F4D22798-1CDE-4F44-A62D-4F3F1EB2E22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58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80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39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61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419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678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00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58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4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68ACB30-994D-4301-95BE-DBF0FD49255B}" type="slidenum">
              <a:rPr lang="zh-CN" altLang="en-US">
                <a:solidFill>
                  <a:schemeClr val="tx1"/>
                </a:solidFill>
              </a:rPr>
              <a:t>1</a:t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57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3BD136B5-60A4-43D9-8910-7A5C87B55F3B}" type="slidenum">
              <a:rPr lang="zh-CN" altLang="en-US" sz="1200" b="0"/>
              <a:t>10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62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3F6F19E9-1DE7-4162-B25A-CE409C87CEC6}" type="slidenum">
              <a:rPr lang="zh-CN" altLang="en-US" sz="1200" b="0"/>
              <a:t>11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67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3B75F3E7-E623-4C85-9BE9-0175D2A04AEC}" type="slidenum">
              <a:rPr lang="zh-CN" altLang="en-US" sz="1200" b="0"/>
              <a:t>12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2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48E95A8E-DFD1-4CD0-BB20-DA8143814C44}" type="slidenum">
              <a:rPr lang="zh-CN" altLang="en-US" sz="1200" b="0"/>
              <a:t>13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77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E3F829AA-805C-4702-A47D-B13DF16E9B66}" type="slidenum">
              <a:rPr lang="zh-CN" altLang="en-US" sz="1200" b="0"/>
              <a:t>14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481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F36A2DBB-0A1D-4913-92E9-A430205B6702}" type="slidenum">
              <a:rPr lang="zh-CN" altLang="en-US" sz="1200" b="0"/>
              <a:t>15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86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764446CC-ED13-4AAB-BDE8-60BD33EFAD51}" type="slidenum">
              <a:rPr lang="zh-CN" altLang="en-US" sz="1200" b="0"/>
              <a:t>16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891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444C783E-E0B4-4D5A-92E0-8DD5A2786C99}" type="slidenum">
              <a:rPr lang="zh-CN" altLang="en-US" sz="1200" b="0"/>
              <a:t>17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096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B48F12B5-E265-44DF-8C2F-388BBE8DFF12}" type="slidenum">
              <a:rPr lang="zh-CN" altLang="en-US" sz="1200" b="0"/>
              <a:t>18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301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40E0BB8B-6326-4CDF-99C6-E5F46554C8A2}" type="slidenum">
              <a:rPr lang="zh-CN" altLang="en-US" sz="1200" b="0"/>
              <a:t>19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9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79370B53-B528-4101-9671-9005453834E0}" type="slidenum">
              <a:rPr lang="zh-CN" altLang="en-US" sz="1200" b="0"/>
              <a:t>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505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A11285DB-EDFE-45B3-B5FC-F58AB9E2C03A}" type="slidenum">
              <a:rPr lang="zh-CN" altLang="en-US" sz="1200" b="0"/>
              <a:t>20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710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914F9205-95D3-4C68-B2D0-7E129DAE3042}" type="slidenum">
              <a:rPr lang="zh-CN" altLang="en-US" sz="1200" b="0"/>
              <a:t>21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915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C5969EFE-C556-47C0-9146-3E5547E6273D}" type="slidenum">
              <a:rPr lang="zh-CN" altLang="en-US" sz="1200" b="0"/>
              <a:t>22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20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CB6C4F55-E9CE-4C34-81E0-7DCA954FFBE4}" type="slidenum">
              <a:rPr lang="zh-CN" altLang="en-US" sz="1200" b="0"/>
              <a:t>23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325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B0416F61-656C-4D02-BA84-D9FF04B1CDD7}" type="slidenum">
              <a:rPr lang="zh-CN" altLang="en-US" sz="1200" b="0"/>
              <a:t>24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529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5E4BBCFC-67D0-4BF7-B4BA-323543239F11}" type="slidenum">
              <a:rPr lang="zh-CN" altLang="en-US" sz="1200" b="0"/>
              <a:t>25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734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2812FD5C-4D3E-4789-8F86-AC6444B52634}" type="slidenum">
              <a:rPr lang="zh-CN" altLang="en-US" sz="1200" b="0"/>
              <a:t>26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939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13EA8A0C-EB4F-4E9B-A30F-E3A229520219}" type="slidenum">
              <a:rPr lang="zh-CN" altLang="en-US" sz="1200" b="0"/>
              <a:t>27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44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4FBF5255-C95E-4121-B840-0D577D525C02}" type="slidenum">
              <a:rPr lang="zh-CN" altLang="en-US" sz="1200" b="0"/>
              <a:t>28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349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0D07F40A-D2DD-42E9-BF8D-927601011101}" type="slidenum">
              <a:rPr lang="zh-CN" altLang="en-US" sz="1200" b="0"/>
              <a:t>29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4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B9D6402F-7EAC-40DB-A79B-61B7C66A2F79}" type="slidenum">
              <a:rPr lang="zh-CN" altLang="en-US" sz="1200" b="0"/>
              <a:t>3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553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A3B2F4B7-509E-4121-B95C-2D063DEE0C16}" type="slidenum">
              <a:rPr lang="zh-CN" altLang="en-US" sz="1200" b="0"/>
              <a:t>30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758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F6189B83-D355-499B-BCC4-5DAB335A0079}" type="slidenum">
              <a:rPr lang="zh-CN" altLang="en-US" sz="1200" b="0"/>
              <a:t>31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963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6CF4CB6F-E92D-4A18-8FBB-AD0C2293C5EB}" type="slidenum">
              <a:rPr lang="zh-CN" altLang="en-US" sz="1200" b="0"/>
              <a:t>32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168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A981207D-D981-4BD1-8500-E6DD8DED9945}" type="slidenum">
              <a:rPr lang="zh-CN" altLang="en-US" sz="1200" b="0"/>
              <a:t>33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373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E25A52A7-6C59-4D38-8FA3-B5D7EBB5C5CE}" type="slidenum">
              <a:rPr lang="zh-CN" altLang="en-US" sz="1200" b="0"/>
              <a:t>34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577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32D8FA2F-E9A4-40DB-ADE4-9467CB6408CC}" type="slidenum">
              <a:rPr lang="zh-CN" altLang="en-US" sz="1200" b="0"/>
              <a:t>35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782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F1726C8D-99D9-41F7-87FE-1D5956B0D743}" type="slidenum">
              <a:rPr lang="zh-CN" altLang="en-US" sz="1200" b="0"/>
              <a:t>36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987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E93C7A53-5263-496D-9F48-0BEC8658B7EE}" type="slidenum">
              <a:rPr lang="zh-CN" altLang="en-US" sz="1200" b="0"/>
              <a:t>37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92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E147C3E1-8C90-47AC-A4FC-5E5D3E62EE02}" type="slidenum">
              <a:rPr lang="zh-CN" altLang="en-US" sz="1200" b="0"/>
              <a:t>38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97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94A5623-571B-4F9D-B6B8-AB464A7131EF}" type="slidenum">
              <a:rPr lang="zh-CN" altLang="en-US" sz="1200" b="0"/>
              <a:t>39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29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4055E692-479B-4364-A512-3921DB925A19}" type="slidenum">
              <a:rPr lang="zh-CN" altLang="en-US" sz="1200" b="0"/>
              <a:t>4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704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9983D89A-4A39-49A1-BCC6-AEF2DCD7F905}" type="slidenum">
              <a:rPr lang="zh-CN" altLang="en-US" sz="1200" b="0"/>
              <a:t>41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0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6431074-4D2F-4403-886E-2DF1E76F9B0B}" type="slidenum">
              <a:rPr lang="zh-CN" altLang="en-US">
                <a:solidFill>
                  <a:schemeClr val="tx1"/>
                </a:solidFill>
              </a:rPr>
              <a:t>42</a:t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33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7943FB1D-3279-4A85-9768-B8E1572DC5B1}" type="slidenum">
              <a:rPr lang="zh-CN" altLang="en-US" sz="1200" b="0"/>
              <a:t>5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38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1E74F61-FEAD-4D24-BD35-FE688E6D82A6}" type="slidenum">
              <a:rPr lang="zh-CN" altLang="en-US" sz="1200" b="0"/>
              <a:t>6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43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B4D89E5D-848C-47BF-B987-508AD48828D1}" type="slidenum">
              <a:rPr lang="zh-CN" altLang="en-US" sz="1200" b="0"/>
              <a:t>7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48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BBC6CA6A-A89C-45FA-BF18-23E6BF98830C}" type="slidenum">
              <a:rPr lang="zh-CN" altLang="en-US" sz="1200" b="0"/>
              <a:t>8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3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28F52929-48ED-480D-B3D7-CA025C1EFECA}" type="slidenum">
              <a:rPr lang="zh-CN" altLang="en-US" sz="1200" b="0"/>
              <a:t>9</a:t>
            </a:fld>
            <a:endParaRPr lang="zh-CN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2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9"/>
          <p:cNvSpPr>
            <a:spLocks noChangeArrowheads="1"/>
          </p:cNvSpPr>
          <p:nvPr userDrawn="1"/>
        </p:nvSpPr>
        <p:spPr bwMode="auto">
          <a:xfrm>
            <a:off x="0" y="4867552"/>
            <a:ext cx="9144000" cy="275949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/>
          <a:lstStyle/>
          <a:p>
            <a:pPr algn="ctr" defTabSz="725805"/>
            <a:endParaRPr lang="zh-CN" altLang="en-US" sz="1300" b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图片 87180" descr="六角组合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29667" y="-23941"/>
            <a:ext cx="492601" cy="381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组合 87223"/>
          <p:cNvGrpSpPr/>
          <p:nvPr userDrawn="1"/>
        </p:nvGrpSpPr>
        <p:grpSpPr bwMode="auto">
          <a:xfrm>
            <a:off x="8064308" y="4846121"/>
            <a:ext cx="1079692" cy="344619"/>
            <a:chOff x="6493" y="3846"/>
            <a:chExt cx="765" cy="289"/>
          </a:xfrm>
        </p:grpSpPr>
        <p:grpSp>
          <p:nvGrpSpPr>
            <p:cNvPr id="7" name="组合 87205"/>
            <p:cNvGrpSpPr/>
            <p:nvPr userDrawn="1"/>
          </p:nvGrpSpPr>
          <p:grpSpPr bwMode="auto">
            <a:xfrm>
              <a:off x="6493" y="3877"/>
              <a:ext cx="765" cy="258"/>
              <a:chOff x="6871" y="4089"/>
              <a:chExt cx="809" cy="273"/>
            </a:xfrm>
          </p:grpSpPr>
          <p:pic>
            <p:nvPicPr>
              <p:cNvPr id="10" name="图片 87206" descr="未标题-3副本"/>
              <p:cNvPicPr>
                <a:picLocks noChangeAspect="1" noChangeArrowheads="1"/>
              </p:cNvPicPr>
              <p:nvPr userDrawn="1"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6902" y="4097"/>
                <a:ext cx="778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矩形 87207"/>
              <p:cNvSpPr>
                <a:spLocks noChangeArrowheads="1"/>
              </p:cNvSpPr>
              <p:nvPr userDrawn="1"/>
            </p:nvSpPr>
            <p:spPr bwMode="auto">
              <a:xfrm>
                <a:off x="6871" y="4089"/>
                <a:ext cx="676" cy="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defTabSz="725805"/>
                <a:r>
                  <a:rPr lang="zh-CN" altLang="en-US" sz="1400">
                    <a:solidFill>
                      <a:srgbClr val="006600"/>
                    </a:solidFill>
                    <a:latin typeface="Arial" panose="020B0604020202020204" pitchFamily="34" charset="0"/>
                    <a:ea typeface="隶书" panose="02010509060101010101" pitchFamily="49" charset="-122"/>
                  </a:rPr>
                  <a:t>栏目导航</a:t>
                </a:r>
              </a:p>
            </p:txBody>
          </p:sp>
        </p:grpSp>
        <p:pic>
          <p:nvPicPr>
            <p:cNvPr id="8" name="图片 87212" descr="未标题-3副本"/>
            <p:cNvPicPr>
              <a:picLocks noChangeAspect="1" noChangeArrowheads="1"/>
            </p:cNvPicPr>
            <p:nvPr userDrawn="1"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522" y="3872"/>
              <a:ext cx="73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7213"/>
            <p:cNvSpPr>
              <a:spLocks noChangeArrowheads="1"/>
            </p:cNvSpPr>
            <p:nvPr userDrawn="1"/>
          </p:nvSpPr>
          <p:spPr bwMode="auto">
            <a:xfrm>
              <a:off x="6493" y="3846"/>
              <a:ext cx="696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725805"/>
              <a:r>
                <a:rPr lang="zh-CN" altLang="en-US" sz="1400">
                  <a:solidFill>
                    <a:srgbClr val="006600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栏目导航</a:t>
              </a:r>
            </a:p>
          </p:txBody>
        </p:sp>
      </p:grpSp>
      <p:grpSp>
        <p:nvGrpSpPr>
          <p:cNvPr id="12" name="组合 11"/>
          <p:cNvGrpSpPr/>
          <p:nvPr userDrawn="1"/>
        </p:nvGrpSpPr>
        <p:grpSpPr bwMode="auto">
          <a:xfrm>
            <a:off x="-296065" y="1679641"/>
            <a:ext cx="298585" cy="1750201"/>
            <a:chOff x="-244" y="545"/>
            <a:chExt cx="246" cy="1389"/>
          </a:xfrm>
        </p:grpSpPr>
        <p:sp>
          <p:nvSpPr>
            <p:cNvPr id="13" name="圆角矩形 87228"/>
            <p:cNvSpPr>
              <a:spLocks noChangeArrowheads="1"/>
            </p:cNvSpPr>
            <p:nvPr userDrawn="1"/>
          </p:nvSpPr>
          <p:spPr bwMode="auto">
            <a:xfrm>
              <a:off x="-244" y="545"/>
              <a:ext cx="193" cy="138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文本框 87229">
              <a:hlinkClick r:id="rId5" action="ppaction://hlinksldjump"/>
            </p:cNvPr>
            <p:cNvSpPr txBox="1">
              <a:spLocks noChangeArrowheads="1"/>
            </p:cNvSpPr>
            <p:nvPr userDrawn="1"/>
          </p:nvSpPr>
          <p:spPr bwMode="auto">
            <a:xfrm>
              <a:off x="-191" y="575"/>
              <a:ext cx="193" cy="1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泛读</a:t>
              </a:r>
              <a:r>
                <a:rPr lang="en-US" altLang="zh-CN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·</a:t>
              </a: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技能初养成</a:t>
              </a: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5204" y="289810"/>
            <a:ext cx="8345255" cy="1052138"/>
          </a:xfrm>
          <a:prstGeom prst="rect">
            <a:avLst/>
          </a:prstGeom>
        </p:spPr>
        <p:txBody>
          <a:bodyPr lIns="72567" tIns="36283" rIns="72567" bIns="36283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5204" y="1449052"/>
            <a:ext cx="8345255" cy="3453781"/>
          </a:xfrm>
          <a:prstGeom prst="rect">
            <a:avLst/>
          </a:prstGeom>
        </p:spPr>
        <p:txBody>
          <a:bodyPr lIns="72567" tIns="36283" rIns="72567" bIns="36283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5" name="灯片编号占位符 87181"/>
          <p:cNvSpPr>
            <a:spLocks noGrp="1"/>
          </p:cNvSpPr>
          <p:nvPr>
            <p:ph type="sldNum" sz="quarter" idx="10"/>
          </p:nvPr>
        </p:nvSpPr>
        <p:spPr>
          <a:xfrm>
            <a:off x="8405729" y="75604"/>
            <a:ext cx="737013" cy="356593"/>
          </a:xfrm>
          <a:prstGeom prst="rect">
            <a:avLst/>
          </a:prstGeom>
        </p:spPr>
        <p:txBody>
          <a:bodyPr vert="horz" wrap="square" lIns="72567" tIns="36283" rIns="72567" bIns="36283" numCol="1" anchor="t" anchorCtr="0" compatLnSpc="1"/>
          <a:lstStyle>
            <a:lvl1pPr algn="ctr">
              <a:defRPr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1D8B1CB-63E4-4191-A425-97A0C978AA0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9.59843E-7 L 0.03733 9.59843E-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fade/>
  </p:transition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62585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725805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88390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451610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81610" indent="-181610" algn="l" rtl="0" fontAlgn="base">
        <a:lnSpc>
          <a:spcPct val="90000"/>
        </a:lnSpc>
        <a:spcBef>
          <a:spcPts val="795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95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06780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99580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390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97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19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0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39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61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9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678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00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png"/><Relationship Id="rId5" Type="http://schemas.openxmlformats.org/officeDocument/2006/relationships/image" Target="../media/image15.e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2.png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2.png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2.png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2.png"/><Relationship Id="rId5" Type="http://schemas.openxmlformats.org/officeDocument/2006/relationships/image" Target="../media/image24.emf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2.png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6.emf"/><Relationship Id="rId4" Type="http://schemas.openxmlformats.org/officeDocument/2006/relationships/oleObject" Target="../embeddings/oleObject2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2.png"/><Relationship Id="rId5" Type="http://schemas.openxmlformats.org/officeDocument/2006/relationships/image" Target="../media/image27.emf"/><Relationship Id="rId4" Type="http://schemas.openxmlformats.org/officeDocument/2006/relationships/oleObject" Target="../embeddings/oleObject2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8.emf"/><Relationship Id="rId4" Type="http://schemas.openxmlformats.org/officeDocument/2006/relationships/oleObject" Target="../embeddings/oleObject2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2.png"/><Relationship Id="rId5" Type="http://schemas.openxmlformats.org/officeDocument/2006/relationships/image" Target="../media/image30.emf"/><Relationship Id="rId4" Type="http://schemas.openxmlformats.org/officeDocument/2006/relationships/oleObject" Target="../embeddings/oleObject2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2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32.emf"/><Relationship Id="rId4" Type="http://schemas.openxmlformats.org/officeDocument/2006/relationships/oleObject" Target="../embeddings/oleObject2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2.png"/><Relationship Id="rId5" Type="http://schemas.openxmlformats.org/officeDocument/2006/relationships/image" Target="../media/image33.emf"/><Relationship Id="rId4" Type="http://schemas.openxmlformats.org/officeDocument/2006/relationships/oleObject" Target="../embeddings/oleObject2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34.emf"/><Relationship Id="rId4" Type="http://schemas.openxmlformats.org/officeDocument/2006/relationships/oleObject" Target="../embeddings/oleObject2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2.png"/><Relationship Id="rId5" Type="http://schemas.openxmlformats.org/officeDocument/2006/relationships/image" Target="../media/image35.emf"/><Relationship Id="rId4" Type="http://schemas.openxmlformats.org/officeDocument/2006/relationships/oleObject" Target="../embeddings/oleObject2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36.emf"/><Relationship Id="rId4" Type="http://schemas.openxmlformats.org/officeDocument/2006/relationships/oleObject" Target="../embeddings/oleObject3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7.emf"/><Relationship Id="rId4" Type="http://schemas.openxmlformats.org/officeDocument/2006/relationships/oleObject" Target="../embeddings/oleObject3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38.emf"/><Relationship Id="rId4" Type="http://schemas.openxmlformats.org/officeDocument/2006/relationships/oleObject" Target="../embeddings/oleObject3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39.emf"/><Relationship Id="rId4" Type="http://schemas.openxmlformats.org/officeDocument/2006/relationships/oleObject" Target="../embeddings/oleObject3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40.emf"/><Relationship Id="rId4" Type="http://schemas.openxmlformats.org/officeDocument/2006/relationships/oleObject" Target="../embeddings/oleObject34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41.emf"/><Relationship Id="rId4" Type="http://schemas.openxmlformats.org/officeDocument/2006/relationships/oleObject" Target="../embeddings/oleObject3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42.emf"/><Relationship Id="rId4" Type="http://schemas.openxmlformats.org/officeDocument/2006/relationships/oleObject" Target="../embeddings/oleObject3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43.emf"/><Relationship Id="rId4" Type="http://schemas.openxmlformats.org/officeDocument/2006/relationships/oleObject" Target="../embeddings/oleObject37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5" Type="http://schemas.openxmlformats.org/officeDocument/2006/relationships/image" Target="../media/image44.emf"/><Relationship Id="rId4" Type="http://schemas.openxmlformats.org/officeDocument/2006/relationships/oleObject" Target="../embeddings/oleObject3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46.e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5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47.emf"/><Relationship Id="rId4" Type="http://schemas.openxmlformats.org/officeDocument/2006/relationships/oleObject" Target="../embeddings/oleObject41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png"/><Relationship Id="rId5" Type="http://schemas.openxmlformats.org/officeDocument/2006/relationships/image" Target="../media/image11.e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直接连接符 14345"/>
          <p:cNvSpPr>
            <a:spLocks noChangeShapeType="1"/>
          </p:cNvSpPr>
          <p:nvPr/>
        </p:nvSpPr>
        <p:spPr bwMode="auto">
          <a:xfrm>
            <a:off x="188978" y="2239606"/>
            <a:ext cx="880384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2567" tIns="36283" rIns="72567" bIns="36283"/>
          <a:lstStyle/>
          <a:p>
            <a:endParaRPr lang="zh-CN" altLang="en-US"/>
          </a:p>
        </p:txBody>
      </p:sp>
      <p:sp>
        <p:nvSpPr>
          <p:cNvPr id="14367" name="矩形 9"/>
          <p:cNvSpPr>
            <a:spLocks noChangeArrowheads="1"/>
          </p:cNvSpPr>
          <p:nvPr/>
        </p:nvSpPr>
        <p:spPr bwMode="auto">
          <a:xfrm>
            <a:off x="191672" y="2524945"/>
            <a:ext cx="8812659" cy="623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7" rIns="68576" bIns="34287">
            <a:spAutoFit/>
          </a:bodyPr>
          <a:lstStyle/>
          <a:p>
            <a:pPr algn="ctr" defTabSz="683895">
              <a:lnSpc>
                <a:spcPct val="150000"/>
              </a:lnSpc>
            </a:pPr>
            <a:r>
              <a:rPr lang="en-US" altLang="zh-CN" sz="2400" dirty="0">
                <a:solidFill>
                  <a:srgbClr val="996633"/>
                </a:solidFill>
              </a:rPr>
              <a:t>Section Ⅳ  </a:t>
            </a:r>
            <a:r>
              <a:rPr lang="zh-CN" altLang="en-US" sz="2400" dirty="0">
                <a:solidFill>
                  <a:srgbClr val="996633"/>
                </a:solidFill>
              </a:rPr>
              <a:t> </a:t>
            </a:r>
            <a:r>
              <a:rPr lang="en-US" altLang="zh-CN" sz="2400" dirty="0">
                <a:solidFill>
                  <a:srgbClr val="996633"/>
                </a:solidFill>
              </a:rPr>
              <a:t>Listening and Talking &amp;Reading for Writing</a:t>
            </a:r>
          </a:p>
        </p:txBody>
      </p:sp>
      <p:sp>
        <p:nvSpPr>
          <p:cNvPr id="6" name="矩形 5"/>
          <p:cNvSpPr/>
          <p:nvPr/>
        </p:nvSpPr>
        <p:spPr>
          <a:xfrm>
            <a:off x="1460502" y="4209961"/>
            <a:ext cx="23423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9"/>
          <p:cNvSpPr>
            <a:spLocks noChangeArrowheads="1"/>
          </p:cNvSpPr>
          <p:nvPr/>
        </p:nvSpPr>
        <p:spPr bwMode="auto">
          <a:xfrm>
            <a:off x="0" y="1401602"/>
            <a:ext cx="9144000" cy="73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7" rIns="68576" bIns="34287">
            <a:spAutoFit/>
          </a:bodyPr>
          <a:lstStyle/>
          <a:p>
            <a:pPr algn="ctr" defTabSz="683895"/>
            <a:r>
              <a:rPr lang="en-US" altLang="zh-CN" sz="4300" dirty="0">
                <a:solidFill>
                  <a:srgbClr val="996633"/>
                </a:solidFill>
                <a:ea typeface="微软雅黑" panose="020B0503020204020204" pitchFamily="34" charset="-122"/>
              </a:rPr>
              <a:t>Unit 4  Space Exploration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nimBg="1"/>
      <p:bldP spid="14367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对象 869378"/>
          <p:cNvGraphicFramePr/>
          <p:nvPr/>
        </p:nvGraphicFramePr>
        <p:xfrm>
          <a:off x="391816" y="1488113"/>
          <a:ext cx="8360373" cy="2168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r:id="rId4" imgW="10519410" imgH="2727960" progId="Word.Document.8">
                  <p:embed/>
                </p:oleObj>
              </mc:Choice>
              <mc:Fallback>
                <p:oleObj r:id="rId4" imgW="10519410" imgH="2727960" progId="Word.Document.8">
                  <p:embed/>
                  <p:pic>
                    <p:nvPicPr>
                      <p:cNvPr id="0" name="对象 86937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488113"/>
                        <a:ext cx="8360373" cy="2168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9380" name="文本框 869379"/>
          <p:cNvSpPr txBox="1">
            <a:spLocks noChangeArrowheads="1"/>
          </p:cNvSpPr>
          <p:nvPr/>
        </p:nvSpPr>
        <p:spPr bwMode="auto">
          <a:xfrm>
            <a:off x="413232" y="2567970"/>
            <a:ext cx="656306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for </a:t>
            </a:r>
            <a:endParaRPr lang="zh-CN" altLang="en-US" b="0"/>
          </a:p>
        </p:txBody>
      </p:sp>
      <p:sp>
        <p:nvSpPr>
          <p:cNvPr id="869381" name="文本框 869380"/>
          <p:cNvSpPr txBox="1">
            <a:spLocks noChangeArrowheads="1"/>
          </p:cNvSpPr>
          <p:nvPr/>
        </p:nvSpPr>
        <p:spPr bwMode="auto">
          <a:xfrm>
            <a:off x="2121590" y="3041747"/>
            <a:ext cx="1291095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lacking </a:t>
            </a:r>
            <a:endParaRPr lang="zh-CN" altLang="en-US" b="0"/>
          </a:p>
        </p:txBody>
      </p:sp>
      <p:pic>
        <p:nvPicPr>
          <p:cNvPr id="23556" name="图片 869381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869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69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6"/>
                  </p:tgtEl>
                </p:cond>
              </p:nextCondLst>
            </p:seq>
          </p:childTnLst>
        </p:cTn>
      </p:par>
    </p:tnLst>
    <p:bldLst>
      <p:bldP spid="869380" grpId="0"/>
      <p:bldP spid="869380" grpId="1"/>
      <p:bldP spid="869381" grpId="0"/>
      <p:bldP spid="86938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1" name="对象 870403"/>
          <p:cNvGraphicFramePr/>
          <p:nvPr/>
        </p:nvGraphicFramePr>
        <p:xfrm>
          <a:off x="391816" y="713186"/>
          <a:ext cx="8360373" cy="3717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Document" r:id="rId4" imgW="10511790" imgH="4676775" progId="Word.Document.8">
                  <p:embed/>
                </p:oleObj>
              </mc:Choice>
              <mc:Fallback>
                <p:oleObj name="Document" r:id="rId4" imgW="10511790" imgH="4676775" progId="Word.Document.8">
                  <p:embed/>
                  <p:pic>
                    <p:nvPicPr>
                      <p:cNvPr id="0" name="对象 870403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713186"/>
                        <a:ext cx="8360373" cy="3717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49" name="对象 864262"/>
          <p:cNvGraphicFramePr/>
          <p:nvPr/>
        </p:nvGraphicFramePr>
        <p:xfrm>
          <a:off x="391816" y="677905"/>
          <a:ext cx="8360373" cy="3787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r:id="rId4" imgW="10542270" imgH="4782820" progId="Word.Document.8">
                  <p:embed/>
                </p:oleObj>
              </mc:Choice>
              <mc:Fallback>
                <p:oleObj r:id="rId4" imgW="10542270" imgH="4782820" progId="Word.Document.8">
                  <p:embed/>
                  <p:pic>
                    <p:nvPicPr>
                      <p:cNvPr id="0" name="对象 86426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677905"/>
                        <a:ext cx="8360373" cy="37876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4264" name="文本框 864263"/>
          <p:cNvSpPr txBox="1">
            <a:spLocks noChangeArrowheads="1"/>
          </p:cNvSpPr>
          <p:nvPr/>
        </p:nvSpPr>
        <p:spPr bwMode="auto">
          <a:xfrm>
            <a:off x="970086" y="3339117"/>
            <a:ext cx="8999872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I argue that every one of us (should) try our best to help those</a:t>
            </a:r>
            <a:endParaRPr lang="zh-CN" altLang="en-US" b="0"/>
          </a:p>
        </p:txBody>
      </p:sp>
      <p:sp>
        <p:nvSpPr>
          <p:cNvPr id="864265" name="矩形 864264"/>
          <p:cNvSpPr>
            <a:spLocks noChangeArrowheads="1"/>
          </p:cNvSpPr>
          <p:nvPr/>
        </p:nvSpPr>
        <p:spPr bwMode="auto">
          <a:xfrm>
            <a:off x="553077" y="3906138"/>
            <a:ext cx="1109957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in need. </a:t>
            </a:r>
            <a:endParaRPr lang="zh-CN" altLang="en-US" b="0"/>
          </a:p>
        </p:txBody>
      </p:sp>
      <p:pic>
        <p:nvPicPr>
          <p:cNvPr id="27652" name="图片 864265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6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4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64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864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864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52"/>
                  </p:tgtEl>
                </p:cond>
              </p:nextCondLst>
            </p:seq>
          </p:childTnLst>
        </p:cTn>
      </p:par>
    </p:tnLst>
    <p:bldLst>
      <p:bldP spid="864264" grpId="0"/>
      <p:bldP spid="864264" grpId="1"/>
      <p:bldP spid="864265" grpId="0"/>
      <p:bldP spid="86426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7" name="对象 965633"/>
          <p:cNvGraphicFramePr/>
          <p:nvPr/>
        </p:nvGraphicFramePr>
        <p:xfrm>
          <a:off x="362837" y="637583"/>
          <a:ext cx="8418326" cy="407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r:id="rId4" imgW="10748645" imgH="5180330" progId="Word.Document.8">
                  <p:embed/>
                </p:oleObj>
              </mc:Choice>
              <mc:Fallback>
                <p:oleObj r:id="rId4" imgW="10748645" imgH="5180330" progId="Word.Document.8">
                  <p:embed/>
                  <p:pic>
                    <p:nvPicPr>
                      <p:cNvPr id="0" name="对象 96563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837" y="637583"/>
                        <a:ext cx="8418326" cy="407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5" name="对象 964609"/>
          <p:cNvGraphicFramePr/>
          <p:nvPr/>
        </p:nvGraphicFramePr>
        <p:xfrm>
          <a:off x="391816" y="924874"/>
          <a:ext cx="8360373" cy="3293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r:id="rId4" imgW="10519410" imgH="4142740" progId="Word.Document.8">
                  <p:embed/>
                </p:oleObj>
              </mc:Choice>
              <mc:Fallback>
                <p:oleObj r:id="rId4" imgW="10519410" imgH="4142740" progId="Word.Document.8">
                  <p:embed/>
                  <p:pic>
                    <p:nvPicPr>
                      <p:cNvPr id="0" name="对象 96460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24874"/>
                        <a:ext cx="8360373" cy="32937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3" name="对象 963585"/>
          <p:cNvGraphicFramePr/>
          <p:nvPr/>
        </p:nvGraphicFramePr>
        <p:xfrm>
          <a:off x="391816" y="744688"/>
          <a:ext cx="8360373" cy="365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r:id="rId4" imgW="10519410" imgH="4599305" progId="Word.Document.8">
                  <p:embed/>
                </p:oleObj>
              </mc:Choice>
              <mc:Fallback>
                <p:oleObj r:id="rId4" imgW="10519410" imgH="4599305" progId="Word.Document.8">
                  <p:embed/>
                  <p:pic>
                    <p:nvPicPr>
                      <p:cNvPr id="0" name="对象 96358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744688"/>
                        <a:ext cx="8360373" cy="365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3587" name="文本框 963586"/>
          <p:cNvSpPr txBox="1">
            <a:spLocks noChangeArrowheads="1"/>
          </p:cNvSpPr>
          <p:nvPr/>
        </p:nvSpPr>
        <p:spPr bwMode="auto">
          <a:xfrm>
            <a:off x="4090740" y="1267605"/>
            <a:ext cx="874315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with </a:t>
            </a:r>
            <a:endParaRPr lang="zh-CN" altLang="en-US" b="0"/>
          </a:p>
        </p:txBody>
      </p:sp>
      <p:sp>
        <p:nvSpPr>
          <p:cNvPr id="963588" name="文本框 963587"/>
          <p:cNvSpPr txBox="1">
            <a:spLocks noChangeArrowheads="1"/>
          </p:cNvSpPr>
          <p:nvPr/>
        </p:nvSpPr>
        <p:spPr bwMode="auto">
          <a:xfrm>
            <a:off x="5146494" y="2312181"/>
            <a:ext cx="794165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into </a:t>
            </a:r>
            <a:endParaRPr lang="zh-CN" altLang="en-US" b="0"/>
          </a:p>
        </p:txBody>
      </p:sp>
      <p:sp>
        <p:nvSpPr>
          <p:cNvPr id="963589" name="文本框 963588"/>
          <p:cNvSpPr txBox="1">
            <a:spLocks noChangeArrowheads="1"/>
          </p:cNvSpPr>
          <p:nvPr/>
        </p:nvSpPr>
        <p:spPr bwMode="auto">
          <a:xfrm>
            <a:off x="2864903" y="3302576"/>
            <a:ext cx="1584381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argument </a:t>
            </a:r>
            <a:endParaRPr lang="zh-CN" altLang="en-US" b="0"/>
          </a:p>
        </p:txBody>
      </p:sp>
      <p:pic>
        <p:nvPicPr>
          <p:cNvPr id="33797" name="图片 963589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7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63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63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63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7"/>
                  </p:tgtEl>
                </p:cond>
              </p:nextCondLst>
            </p:seq>
          </p:childTnLst>
        </p:cTn>
      </p:par>
    </p:tnLst>
    <p:bldLst>
      <p:bldP spid="963587" grpId="0"/>
      <p:bldP spid="963587" grpId="1"/>
      <p:bldP spid="963588" grpId="0"/>
      <p:bldP spid="963588" grpId="1"/>
      <p:bldP spid="963589" grpId="0"/>
      <p:bldP spid="96358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1" name="对象 962561"/>
          <p:cNvGraphicFramePr/>
          <p:nvPr/>
        </p:nvGraphicFramePr>
        <p:xfrm>
          <a:off x="391816" y="438497"/>
          <a:ext cx="8360373" cy="4266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7" name="Document" r:id="rId4" imgW="10511790" imgH="5367655" progId="Word.Document.8">
                  <p:embed/>
                </p:oleObj>
              </mc:Choice>
              <mc:Fallback>
                <p:oleObj name="Document" r:id="rId4" imgW="10511790" imgH="5367655" progId="Word.Document.8">
                  <p:embed/>
                  <p:pic>
                    <p:nvPicPr>
                      <p:cNvPr id="0" name="对象 96256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38497"/>
                        <a:ext cx="8360373" cy="42665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89" name="对象 961537"/>
          <p:cNvGraphicFramePr/>
          <p:nvPr/>
        </p:nvGraphicFramePr>
        <p:xfrm>
          <a:off x="391816" y="709406"/>
          <a:ext cx="8360373" cy="3724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r:id="rId4" imgW="10519410" imgH="4687570" progId="Word.Document.8">
                  <p:embed/>
                </p:oleObj>
              </mc:Choice>
              <mc:Fallback>
                <p:oleObj r:id="rId4" imgW="10519410" imgH="4687570" progId="Word.Document.8">
                  <p:embed/>
                  <p:pic>
                    <p:nvPicPr>
                      <p:cNvPr id="0" name="对象 96153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709406"/>
                        <a:ext cx="8360373" cy="37246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1539" name="文本框 961538"/>
          <p:cNvSpPr txBox="1">
            <a:spLocks noChangeArrowheads="1"/>
          </p:cNvSpPr>
          <p:nvPr/>
        </p:nvSpPr>
        <p:spPr bwMode="auto">
          <a:xfrm>
            <a:off x="1044417" y="3302576"/>
            <a:ext cx="8802704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Her efforts resulted in her success while her brother's failure</a:t>
            </a:r>
            <a:endParaRPr lang="zh-CN" altLang="en-US" b="0"/>
          </a:p>
        </p:txBody>
      </p:sp>
      <p:sp>
        <p:nvSpPr>
          <p:cNvPr id="961540" name="矩形 961539"/>
          <p:cNvSpPr>
            <a:spLocks noChangeArrowheads="1"/>
          </p:cNvSpPr>
          <p:nvPr/>
        </p:nvSpPr>
        <p:spPr bwMode="auto">
          <a:xfrm>
            <a:off x="414492" y="3870857"/>
            <a:ext cx="3161800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resulted from his laziness. </a:t>
            </a:r>
            <a:endParaRPr lang="zh-CN" altLang="en-US" b="0"/>
          </a:p>
        </p:txBody>
      </p:sp>
      <p:pic>
        <p:nvPicPr>
          <p:cNvPr id="37892" name="图片 961540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8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6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961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961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2"/>
                  </p:tgtEl>
                </p:cond>
              </p:nextCondLst>
            </p:seq>
          </p:childTnLst>
        </p:cTn>
      </p:par>
    </p:tnLst>
    <p:bldLst>
      <p:bldP spid="961539" grpId="0"/>
      <p:bldP spid="961539" grpId="1"/>
      <p:bldP spid="961540" grpId="0"/>
      <p:bldP spid="96154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7" name="对象 960513"/>
          <p:cNvGraphicFramePr/>
          <p:nvPr/>
        </p:nvGraphicFramePr>
        <p:xfrm>
          <a:off x="361580" y="361635"/>
          <a:ext cx="8420845" cy="4421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r:id="rId4" imgW="10661650" imgH="5582285" progId="Word.Document.8">
                  <p:embed/>
                </p:oleObj>
              </mc:Choice>
              <mc:Fallback>
                <p:oleObj r:id="rId4" imgW="10661650" imgH="5582285" progId="Word.Document.8">
                  <p:embed/>
                  <p:pic>
                    <p:nvPicPr>
                      <p:cNvPr id="0" name="对象 96051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580" y="361635"/>
                        <a:ext cx="8420845" cy="44214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5" name="对象 959489"/>
          <p:cNvGraphicFramePr/>
          <p:nvPr/>
        </p:nvGraphicFramePr>
        <p:xfrm>
          <a:off x="391816" y="1474253"/>
          <a:ext cx="8360373" cy="2194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" r:id="rId4" imgW="10519410" imgH="2762885" progId="Word.Document.8">
                  <p:embed/>
                </p:oleObj>
              </mc:Choice>
              <mc:Fallback>
                <p:oleObj r:id="rId4" imgW="10519410" imgH="2762885" progId="Word.Document.8">
                  <p:embed/>
                  <p:pic>
                    <p:nvPicPr>
                      <p:cNvPr id="0" name="对象 95948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474253"/>
                        <a:ext cx="8360373" cy="2194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9491" name="文本框 959490"/>
          <p:cNvSpPr txBox="1">
            <a:spLocks noChangeArrowheads="1"/>
          </p:cNvSpPr>
          <p:nvPr/>
        </p:nvSpPr>
        <p:spPr bwMode="auto">
          <a:xfrm>
            <a:off x="5835631" y="2531429"/>
            <a:ext cx="515242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in </a:t>
            </a:r>
            <a:endParaRPr lang="zh-CN" altLang="en-US" b="0"/>
          </a:p>
        </p:txBody>
      </p:sp>
      <p:sp>
        <p:nvSpPr>
          <p:cNvPr id="959492" name="文本框 959491"/>
          <p:cNvSpPr txBox="1">
            <a:spLocks noChangeArrowheads="1"/>
          </p:cNvSpPr>
          <p:nvPr/>
        </p:nvSpPr>
        <p:spPr bwMode="auto">
          <a:xfrm>
            <a:off x="5500512" y="3088368"/>
            <a:ext cx="935229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from </a:t>
            </a:r>
            <a:endParaRPr lang="zh-CN" altLang="en-US" b="0"/>
          </a:p>
        </p:txBody>
      </p:sp>
      <p:pic>
        <p:nvPicPr>
          <p:cNvPr id="41988" name="图片 959492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9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959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59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8"/>
                  </p:tgtEl>
                </p:cond>
              </p:nextCondLst>
            </p:seq>
          </p:childTnLst>
        </p:cTn>
      </p:par>
    </p:tnLst>
    <p:bldLst>
      <p:bldP spid="959491" grpId="0"/>
      <p:bldP spid="959491" grpId="1"/>
      <p:bldP spid="959492" grpId="0"/>
      <p:bldP spid="95949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0642" name="直接连接符 2"/>
          <p:cNvCxnSpPr>
            <a:cxnSpLocks noChangeShapeType="1"/>
          </p:cNvCxnSpPr>
          <p:nvPr/>
        </p:nvCxnSpPr>
        <p:spPr bwMode="auto">
          <a:xfrm>
            <a:off x="551817" y="2312181"/>
            <a:ext cx="7920685" cy="0"/>
          </a:xfrm>
          <a:prstGeom prst="line">
            <a:avLst/>
          </a:prstGeom>
          <a:noFill/>
          <a:ln w="28575">
            <a:solidFill>
              <a:srgbClr val="99663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80643" name="组合 880642"/>
          <p:cNvGrpSpPr/>
          <p:nvPr/>
        </p:nvGrpSpPr>
        <p:grpSpPr bwMode="auto">
          <a:xfrm>
            <a:off x="609339" y="974882"/>
            <a:ext cx="998440" cy="999045"/>
            <a:chOff x="1023" y="2520"/>
            <a:chExt cx="838" cy="839"/>
          </a:xfrm>
        </p:grpSpPr>
        <p:grpSp>
          <p:nvGrpSpPr>
            <p:cNvPr id="58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0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72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泛</a:t>
              </a:r>
            </a:p>
          </p:txBody>
        </p:sp>
      </p:grpSp>
      <p:grpSp>
        <p:nvGrpSpPr>
          <p:cNvPr id="880646" name="组合 880645"/>
          <p:cNvGrpSpPr/>
          <p:nvPr/>
        </p:nvGrpSpPr>
        <p:grpSpPr bwMode="auto">
          <a:xfrm>
            <a:off x="1824797" y="974882"/>
            <a:ext cx="997610" cy="999045"/>
            <a:chOff x="1023" y="2520"/>
            <a:chExt cx="838" cy="839"/>
          </a:xfrm>
        </p:grpSpPr>
        <p:grpSp>
          <p:nvGrpSpPr>
            <p:cNvPr id="2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75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读</a:t>
              </a:r>
            </a:p>
          </p:txBody>
        </p:sp>
      </p:grpSp>
      <p:grpSp>
        <p:nvGrpSpPr>
          <p:cNvPr id="880649" name="组合 880648"/>
          <p:cNvGrpSpPr/>
          <p:nvPr/>
        </p:nvGrpSpPr>
        <p:grpSpPr bwMode="auto">
          <a:xfrm>
            <a:off x="3714573" y="2471815"/>
            <a:ext cx="997610" cy="999045"/>
            <a:chOff x="1023" y="2520"/>
            <a:chExt cx="838" cy="839"/>
          </a:xfrm>
        </p:grpSpPr>
        <p:grpSp>
          <p:nvGrpSpPr>
            <p:cNvPr id="5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78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能</a:t>
              </a:r>
            </a:p>
          </p:txBody>
        </p:sp>
      </p:grpSp>
      <p:grpSp>
        <p:nvGrpSpPr>
          <p:cNvPr id="880652" name="组合 880651"/>
          <p:cNvGrpSpPr/>
          <p:nvPr/>
        </p:nvGrpSpPr>
        <p:grpSpPr bwMode="auto">
          <a:xfrm>
            <a:off x="4875195" y="2506961"/>
            <a:ext cx="998440" cy="998214"/>
            <a:chOff x="1023" y="2520"/>
            <a:chExt cx="838" cy="839"/>
          </a:xfrm>
        </p:grpSpPr>
        <p:grpSp>
          <p:nvGrpSpPr>
            <p:cNvPr id="8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9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81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初</a:t>
              </a:r>
            </a:p>
          </p:txBody>
        </p:sp>
      </p:grpSp>
      <p:grpSp>
        <p:nvGrpSpPr>
          <p:cNvPr id="880655" name="组合 880654"/>
          <p:cNvGrpSpPr/>
          <p:nvPr/>
        </p:nvGrpSpPr>
        <p:grpSpPr bwMode="auto">
          <a:xfrm>
            <a:off x="6017581" y="2460339"/>
            <a:ext cx="997610" cy="998214"/>
            <a:chOff x="1023" y="2520"/>
            <a:chExt cx="838" cy="839"/>
          </a:xfrm>
        </p:grpSpPr>
        <p:grpSp>
          <p:nvGrpSpPr>
            <p:cNvPr id="11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2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84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养</a:t>
              </a:r>
            </a:p>
          </p:txBody>
        </p:sp>
      </p:grpSp>
      <p:grpSp>
        <p:nvGrpSpPr>
          <p:cNvPr id="880658" name="组合 880657"/>
          <p:cNvGrpSpPr/>
          <p:nvPr/>
        </p:nvGrpSpPr>
        <p:grpSpPr bwMode="auto">
          <a:xfrm>
            <a:off x="7158711" y="2470420"/>
            <a:ext cx="996779" cy="998214"/>
            <a:chOff x="1023" y="2520"/>
            <a:chExt cx="838" cy="839"/>
          </a:xfrm>
        </p:grpSpPr>
        <p:grpSp>
          <p:nvGrpSpPr>
            <p:cNvPr id="14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5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87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8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成</a:t>
              </a:r>
            </a:p>
          </p:txBody>
        </p:sp>
      </p:grpSp>
      <p:grpSp>
        <p:nvGrpSpPr>
          <p:cNvPr id="880661" name="组合 880660"/>
          <p:cNvGrpSpPr/>
          <p:nvPr/>
        </p:nvGrpSpPr>
        <p:grpSpPr bwMode="auto">
          <a:xfrm>
            <a:off x="2552991" y="2471815"/>
            <a:ext cx="997610" cy="999045"/>
            <a:chOff x="1023" y="2520"/>
            <a:chExt cx="838" cy="839"/>
          </a:xfrm>
        </p:grpSpPr>
        <p:grpSp>
          <p:nvGrpSpPr>
            <p:cNvPr id="17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90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技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3" name="对象 958465"/>
          <p:cNvGraphicFramePr/>
          <p:nvPr/>
        </p:nvGraphicFramePr>
        <p:xfrm>
          <a:off x="391816" y="1213424"/>
          <a:ext cx="8360373" cy="2716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2" r:id="rId4" imgW="10519410" imgH="3418840" progId="Word.Document.8">
                  <p:embed/>
                </p:oleObj>
              </mc:Choice>
              <mc:Fallback>
                <p:oleObj r:id="rId4" imgW="10519410" imgH="3418840" progId="Word.Document.8">
                  <p:embed/>
                  <p:pic>
                    <p:nvPicPr>
                      <p:cNvPr id="0" name="对象 95846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213424"/>
                        <a:ext cx="8360373" cy="27166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8467" name="文本框 958466"/>
          <p:cNvSpPr txBox="1">
            <a:spLocks noChangeArrowheads="1"/>
          </p:cNvSpPr>
          <p:nvPr/>
        </p:nvSpPr>
        <p:spPr bwMode="auto">
          <a:xfrm>
            <a:off x="2641909" y="2261780"/>
            <a:ext cx="2058934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as a result of </a:t>
            </a:r>
            <a:endParaRPr lang="zh-CN" altLang="en-US" b="0"/>
          </a:p>
        </p:txBody>
      </p:sp>
      <p:sp>
        <p:nvSpPr>
          <p:cNvPr id="958468" name="文本框 958467"/>
          <p:cNvSpPr txBox="1">
            <a:spLocks noChangeArrowheads="1"/>
          </p:cNvSpPr>
          <p:nvPr/>
        </p:nvSpPr>
        <p:spPr bwMode="auto">
          <a:xfrm>
            <a:off x="4313731" y="3315176"/>
            <a:ext cx="1669404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as a result </a:t>
            </a:r>
            <a:endParaRPr lang="zh-CN" altLang="en-US" b="0"/>
          </a:p>
        </p:txBody>
      </p:sp>
      <p:pic>
        <p:nvPicPr>
          <p:cNvPr id="44036" name="图片 958468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958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58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6"/>
                  </p:tgtEl>
                </p:cond>
              </p:nextCondLst>
            </p:seq>
          </p:childTnLst>
        </p:cTn>
      </p:par>
    </p:tnLst>
    <p:bldLst>
      <p:bldP spid="958467" grpId="0"/>
      <p:bldP spid="958467" grpId="1"/>
      <p:bldP spid="958468" grpId="0"/>
      <p:bldP spid="95846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1" name="对象 957441"/>
          <p:cNvGraphicFramePr/>
          <p:nvPr/>
        </p:nvGraphicFramePr>
        <p:xfrm>
          <a:off x="391816" y="1231064"/>
          <a:ext cx="8360373" cy="2682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" r:id="rId4" imgW="10519410" imgH="3374390" progId="Word.Document.8">
                  <p:embed/>
                </p:oleObj>
              </mc:Choice>
              <mc:Fallback>
                <p:oleObj r:id="rId4" imgW="10519410" imgH="3374390" progId="Word.Document.8">
                  <p:embed/>
                  <p:pic>
                    <p:nvPicPr>
                      <p:cNvPr id="0" name="对象 95744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231064"/>
                        <a:ext cx="8360373" cy="2682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29" name="对象 956417"/>
          <p:cNvGraphicFramePr/>
          <p:nvPr/>
        </p:nvGraphicFramePr>
        <p:xfrm>
          <a:off x="391816" y="938733"/>
          <a:ext cx="8360373" cy="3266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7" r:id="rId4" imgW="10519410" imgH="4109720" progId="Word.Document.8">
                  <p:embed/>
                </p:oleObj>
              </mc:Choice>
              <mc:Fallback>
                <p:oleObj r:id="rId4" imgW="10519410" imgH="4109720" progId="Word.Document.8">
                  <p:embed/>
                  <p:pic>
                    <p:nvPicPr>
                      <p:cNvPr id="0" name="对象 95641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38733"/>
                        <a:ext cx="8360373" cy="32660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6419" name="文本框 956418"/>
          <p:cNvSpPr txBox="1">
            <a:spLocks noChangeArrowheads="1"/>
          </p:cNvSpPr>
          <p:nvPr/>
        </p:nvSpPr>
        <p:spPr bwMode="auto">
          <a:xfrm>
            <a:off x="1118750" y="3608767"/>
            <a:ext cx="6455971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The petrol has run out</a:t>
            </a:r>
            <a:r>
              <a:rPr lang="zh-CN" altLang="en-US" b="0"/>
              <a:t>；</a:t>
            </a:r>
            <a:r>
              <a:rPr lang="en-US" altLang="zh-CN" b="0"/>
              <a:t>the car can't move. </a:t>
            </a:r>
            <a:endParaRPr lang="zh-CN" altLang="en-US" b="0"/>
          </a:p>
        </p:txBody>
      </p:sp>
      <p:pic>
        <p:nvPicPr>
          <p:cNvPr id="48131" name="图片 956419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56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1"/>
                  </p:tgtEl>
                </p:cond>
              </p:nextCondLst>
            </p:seq>
          </p:childTnLst>
        </p:cTn>
      </p:par>
    </p:tnLst>
    <p:bldLst>
      <p:bldP spid="956419" grpId="0"/>
      <p:bldP spid="956419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7" name="对象 955393"/>
          <p:cNvGraphicFramePr/>
          <p:nvPr/>
        </p:nvGraphicFramePr>
        <p:xfrm>
          <a:off x="362837" y="362893"/>
          <a:ext cx="8418326" cy="4515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3" r:id="rId4" imgW="10748645" imgH="5742305" progId="Word.Document.8">
                  <p:embed/>
                </p:oleObj>
              </mc:Choice>
              <mc:Fallback>
                <p:oleObj r:id="rId4" imgW="10748645" imgH="5742305" progId="Word.Document.8">
                  <p:embed/>
                  <p:pic>
                    <p:nvPicPr>
                      <p:cNvPr id="0" name="对象 95539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837" y="362893"/>
                        <a:ext cx="8418326" cy="45159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5" name="对象 954370"/>
          <p:cNvGraphicFramePr/>
          <p:nvPr/>
        </p:nvGraphicFramePr>
        <p:xfrm>
          <a:off x="335123" y="394396"/>
          <a:ext cx="8475019" cy="4355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r:id="rId4" imgW="10691495" imgH="5480050" progId="Word.Document.8">
                  <p:embed/>
                </p:oleObj>
              </mc:Choice>
              <mc:Fallback>
                <p:oleObj r:id="rId4" imgW="10691495" imgH="5480050" progId="Word.Document.8">
                  <p:embed/>
                  <p:pic>
                    <p:nvPicPr>
                      <p:cNvPr id="0" name="对象 95437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23" y="394396"/>
                        <a:ext cx="8475019" cy="43559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3" name="对象 953345"/>
          <p:cNvGraphicFramePr/>
          <p:nvPr/>
        </p:nvGraphicFramePr>
        <p:xfrm>
          <a:off x="391816" y="987875"/>
          <a:ext cx="8360373" cy="3169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3" r:id="rId4" imgW="10519410" imgH="3987800" progId="Word.Document.8">
                  <p:embed/>
                </p:oleObj>
              </mc:Choice>
              <mc:Fallback>
                <p:oleObj r:id="rId4" imgW="10519410" imgH="3987800" progId="Word.Document.8">
                  <p:embed/>
                  <p:pic>
                    <p:nvPicPr>
                      <p:cNvPr id="0" name="对象 95334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87875"/>
                        <a:ext cx="8360373" cy="31690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3347" name="文本框 953346"/>
          <p:cNvSpPr txBox="1">
            <a:spLocks noChangeArrowheads="1"/>
          </p:cNvSpPr>
          <p:nvPr/>
        </p:nvSpPr>
        <p:spPr bwMode="auto">
          <a:xfrm>
            <a:off x="7565407" y="1528434"/>
            <a:ext cx="694778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out </a:t>
            </a:r>
            <a:endParaRPr lang="zh-CN" altLang="en-US" b="0"/>
          </a:p>
        </p:txBody>
      </p:sp>
      <p:sp>
        <p:nvSpPr>
          <p:cNvPr id="953348" name="文本框 953347"/>
          <p:cNvSpPr txBox="1">
            <a:spLocks noChangeArrowheads="1"/>
          </p:cNvSpPr>
          <p:nvPr/>
        </p:nvSpPr>
        <p:spPr bwMode="auto">
          <a:xfrm>
            <a:off x="2732618" y="2521349"/>
            <a:ext cx="794165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into </a:t>
            </a:r>
            <a:endParaRPr lang="zh-CN" altLang="en-US" b="0"/>
          </a:p>
        </p:txBody>
      </p:sp>
      <p:sp>
        <p:nvSpPr>
          <p:cNvPr id="953349" name="文本框 953348"/>
          <p:cNvSpPr txBox="1">
            <a:spLocks noChangeArrowheads="1"/>
          </p:cNvSpPr>
          <p:nvPr/>
        </p:nvSpPr>
        <p:spPr bwMode="auto">
          <a:xfrm>
            <a:off x="2121592" y="3570965"/>
            <a:ext cx="1132399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across </a:t>
            </a:r>
            <a:endParaRPr lang="zh-CN" altLang="en-US" b="0"/>
          </a:p>
        </p:txBody>
      </p:sp>
      <p:pic>
        <p:nvPicPr>
          <p:cNvPr id="54277" name="图片 953349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53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53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53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7"/>
                  </p:tgtEl>
                </p:cond>
              </p:nextCondLst>
            </p:seq>
          </p:childTnLst>
        </p:cTn>
      </p:par>
    </p:tnLst>
    <p:bldLst>
      <p:bldP spid="953347" grpId="0"/>
      <p:bldP spid="953347" grpId="1"/>
      <p:bldP spid="953348" grpId="0"/>
      <p:bldP spid="953348" grpId="1"/>
      <p:bldP spid="953349" grpId="0"/>
      <p:bldP spid="953349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1" name="对象 952321"/>
          <p:cNvGraphicFramePr/>
          <p:nvPr/>
        </p:nvGraphicFramePr>
        <p:xfrm>
          <a:off x="391816" y="806429"/>
          <a:ext cx="8360373" cy="3530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7" r:id="rId4" imgW="10519410" imgH="4442460" progId="Word.Document.8">
                  <p:embed/>
                </p:oleObj>
              </mc:Choice>
              <mc:Fallback>
                <p:oleObj r:id="rId4" imgW="10519410" imgH="4442460" progId="Word.Document.8">
                  <p:embed/>
                  <p:pic>
                    <p:nvPicPr>
                      <p:cNvPr id="0" name="对象 9523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806429"/>
                        <a:ext cx="8360373" cy="35306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69" name="对象 951297"/>
          <p:cNvGraphicFramePr/>
          <p:nvPr/>
        </p:nvGraphicFramePr>
        <p:xfrm>
          <a:off x="391816" y="681684"/>
          <a:ext cx="8360373" cy="378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5" r:id="rId4" imgW="10519410" imgH="4756150" progId="Word.Document.8">
                  <p:embed/>
                </p:oleObj>
              </mc:Choice>
              <mc:Fallback>
                <p:oleObj r:id="rId4" imgW="10519410" imgH="4756150" progId="Word.Document.8">
                  <p:embed/>
                  <p:pic>
                    <p:nvPicPr>
                      <p:cNvPr id="0" name="对象 95129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681684"/>
                        <a:ext cx="8360373" cy="37801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7" name="对象 950273"/>
          <p:cNvGraphicFramePr/>
          <p:nvPr/>
        </p:nvGraphicFramePr>
        <p:xfrm>
          <a:off x="391816" y="434715"/>
          <a:ext cx="8360373" cy="4274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6" r:id="rId4" imgW="10519410" imgH="5376545" progId="Word.Document.8">
                  <p:embed/>
                </p:oleObj>
              </mc:Choice>
              <mc:Fallback>
                <p:oleObj r:id="rId4" imgW="10519410" imgH="5376545" progId="Word.Document.8">
                  <p:embed/>
                  <p:pic>
                    <p:nvPicPr>
                      <p:cNvPr id="0" name="对象 95027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34715"/>
                        <a:ext cx="8360373" cy="42740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0275" name="文本框 950274"/>
          <p:cNvSpPr txBox="1">
            <a:spLocks noChangeArrowheads="1"/>
          </p:cNvSpPr>
          <p:nvPr/>
        </p:nvSpPr>
        <p:spPr bwMode="auto">
          <a:xfrm>
            <a:off x="1080952" y="3570965"/>
            <a:ext cx="9007952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Many teenagers attach much more importance to their phones</a:t>
            </a:r>
            <a:endParaRPr lang="zh-CN" altLang="en-US" b="0"/>
          </a:p>
        </p:txBody>
      </p:sp>
      <p:sp>
        <p:nvSpPr>
          <p:cNvPr id="950276" name="矩形 950275"/>
          <p:cNvSpPr>
            <a:spLocks noChangeArrowheads="1"/>
          </p:cNvSpPr>
          <p:nvPr/>
        </p:nvSpPr>
        <p:spPr bwMode="auto">
          <a:xfrm>
            <a:off x="380476" y="4146807"/>
            <a:ext cx="2506172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than to their friends. </a:t>
            </a:r>
            <a:endParaRPr lang="zh-CN" altLang="en-US" b="0"/>
          </a:p>
        </p:txBody>
      </p:sp>
      <p:pic>
        <p:nvPicPr>
          <p:cNvPr id="60420" name="图片 950276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04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5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950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950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0"/>
                  </p:tgtEl>
                </p:cond>
              </p:nextCondLst>
            </p:seq>
          </p:childTnLst>
        </p:cTn>
      </p:par>
    </p:tnLst>
    <p:bldLst>
      <p:bldP spid="950275" grpId="0"/>
      <p:bldP spid="950275" grpId="1"/>
      <p:bldP spid="950276" grpId="0"/>
      <p:bldP spid="950276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5" name="对象 949249"/>
          <p:cNvGraphicFramePr/>
          <p:nvPr/>
        </p:nvGraphicFramePr>
        <p:xfrm>
          <a:off x="361580" y="941253"/>
          <a:ext cx="8420845" cy="3260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1" r:id="rId4" imgW="10622915" imgH="4103370" progId="Word.Document.8">
                  <p:embed/>
                </p:oleObj>
              </mc:Choice>
              <mc:Fallback>
                <p:oleObj r:id="rId4" imgW="10622915" imgH="4103370" progId="Word.Document.8">
                  <p:embed/>
                  <p:pic>
                    <p:nvPicPr>
                      <p:cNvPr id="0" name="对象 94924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580" y="941253"/>
                        <a:ext cx="8420845" cy="32609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" name="对象 971777"/>
          <p:cNvGraphicFramePr/>
          <p:nvPr/>
        </p:nvGraphicFramePr>
        <p:xfrm>
          <a:off x="391816" y="403216"/>
          <a:ext cx="8360373" cy="4338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r:id="rId4" imgW="10519410" imgH="5457190" progId="Word.Document.8">
                  <p:embed/>
                </p:oleObj>
              </mc:Choice>
              <mc:Fallback>
                <p:oleObj r:id="rId4" imgW="10519410" imgH="5457190" progId="Word.Document.8">
                  <p:embed/>
                  <p:pic>
                    <p:nvPicPr>
                      <p:cNvPr id="0" name="对象 97177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03216"/>
                        <a:ext cx="8360373" cy="4338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3" name="对象 948225"/>
          <p:cNvGraphicFramePr/>
          <p:nvPr/>
        </p:nvGraphicFramePr>
        <p:xfrm>
          <a:off x="391816" y="744688"/>
          <a:ext cx="8360373" cy="365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3" r:id="rId4" imgW="10519410" imgH="4599305" progId="Word.Document.8">
                  <p:embed/>
                </p:oleObj>
              </mc:Choice>
              <mc:Fallback>
                <p:oleObj r:id="rId4" imgW="10519410" imgH="4599305" progId="Word.Document.8">
                  <p:embed/>
                  <p:pic>
                    <p:nvPicPr>
                      <p:cNvPr id="0" name="对象 94822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744688"/>
                        <a:ext cx="8360373" cy="365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8227" name="文本框 948226"/>
          <p:cNvSpPr txBox="1">
            <a:spLocks noChangeArrowheads="1"/>
          </p:cNvSpPr>
          <p:nvPr/>
        </p:nvSpPr>
        <p:spPr bwMode="auto">
          <a:xfrm>
            <a:off x="5902403" y="1271385"/>
            <a:ext cx="515242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to </a:t>
            </a:r>
            <a:endParaRPr lang="zh-CN" altLang="en-US" b="0"/>
          </a:p>
        </p:txBody>
      </p:sp>
      <p:sp>
        <p:nvSpPr>
          <p:cNvPr id="948228" name="文本框 948227"/>
          <p:cNvSpPr txBox="1">
            <a:spLocks noChangeArrowheads="1"/>
          </p:cNvSpPr>
          <p:nvPr/>
        </p:nvSpPr>
        <p:spPr bwMode="auto">
          <a:xfrm>
            <a:off x="2864901" y="2298321"/>
            <a:ext cx="1428954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attached </a:t>
            </a:r>
            <a:endParaRPr lang="zh-CN" altLang="en-US" b="0"/>
          </a:p>
        </p:txBody>
      </p:sp>
      <p:sp>
        <p:nvSpPr>
          <p:cNvPr id="948229" name="文本框 948228"/>
          <p:cNvSpPr txBox="1">
            <a:spLocks noChangeArrowheads="1"/>
          </p:cNvSpPr>
          <p:nvPr/>
        </p:nvSpPr>
        <p:spPr bwMode="auto">
          <a:xfrm>
            <a:off x="2764113" y="3315176"/>
            <a:ext cx="1757570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is attached </a:t>
            </a:r>
            <a:endParaRPr lang="zh-CN" altLang="en-US" b="0"/>
          </a:p>
        </p:txBody>
      </p:sp>
      <p:pic>
        <p:nvPicPr>
          <p:cNvPr id="64517" name="图片 948229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5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48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48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48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17"/>
                  </p:tgtEl>
                </p:cond>
              </p:nextCondLst>
            </p:seq>
          </p:childTnLst>
        </p:cTn>
      </p:par>
    </p:tnLst>
    <p:bldLst>
      <p:bldP spid="948227" grpId="0"/>
      <p:bldP spid="948227" grpId="1"/>
      <p:bldP spid="948228" grpId="0"/>
      <p:bldP spid="948228" grpId="1"/>
      <p:bldP spid="948229" grpId="0"/>
      <p:bldP spid="948229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561" name="对象 947201"/>
          <p:cNvGraphicFramePr/>
          <p:nvPr/>
        </p:nvGraphicFramePr>
        <p:xfrm>
          <a:off x="391816" y="677905"/>
          <a:ext cx="8360373" cy="3788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7" r:id="rId4" imgW="10519410" imgH="4766945" progId="Word.Document.8">
                  <p:embed/>
                </p:oleObj>
              </mc:Choice>
              <mc:Fallback>
                <p:oleObj r:id="rId4" imgW="10519410" imgH="4766945" progId="Word.Document.8">
                  <p:embed/>
                  <p:pic>
                    <p:nvPicPr>
                      <p:cNvPr id="0" name="对象 94720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677905"/>
                        <a:ext cx="8360373" cy="37889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09" name="对象 946178"/>
          <p:cNvGraphicFramePr/>
          <p:nvPr/>
        </p:nvGraphicFramePr>
        <p:xfrm>
          <a:off x="337643" y="565760"/>
          <a:ext cx="8475019" cy="4027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5" r:id="rId4" imgW="10735945" imgH="5088255" progId="Word.Document.8">
                  <p:embed/>
                </p:oleObj>
              </mc:Choice>
              <mc:Fallback>
                <p:oleObj r:id="rId4" imgW="10735945" imgH="5088255" progId="Word.Document.8">
                  <p:embed/>
                  <p:pic>
                    <p:nvPicPr>
                      <p:cNvPr id="0" name="对象 94617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43" y="565760"/>
                        <a:ext cx="8475019" cy="40271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7" name="对象 945153"/>
          <p:cNvGraphicFramePr/>
          <p:nvPr/>
        </p:nvGraphicFramePr>
        <p:xfrm>
          <a:off x="337643" y="825331"/>
          <a:ext cx="8475019" cy="3460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3" r:id="rId4" imgW="10735945" imgH="4367530" progId="Word.Document.8">
                  <p:embed/>
                </p:oleObj>
              </mc:Choice>
              <mc:Fallback>
                <p:oleObj r:id="rId4" imgW="10735945" imgH="4367530" progId="Word.Document.8">
                  <p:embed/>
                  <p:pic>
                    <p:nvPicPr>
                      <p:cNvPr id="0" name="对象 94515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43" y="825331"/>
                        <a:ext cx="8475019" cy="3460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5" name="对象 944130"/>
          <p:cNvGraphicFramePr/>
          <p:nvPr/>
        </p:nvGraphicFramePr>
        <p:xfrm>
          <a:off x="343940" y="676645"/>
          <a:ext cx="8327616" cy="3703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2" r:id="rId4" imgW="10756265" imgH="4790440" progId="Word.Document.8">
                  <p:embed/>
                </p:oleObj>
              </mc:Choice>
              <mc:Fallback>
                <p:oleObj r:id="rId4" imgW="10756265" imgH="4790440" progId="Word.Document.8">
                  <p:embed/>
                  <p:pic>
                    <p:nvPicPr>
                      <p:cNvPr id="0" name="对象 94413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940" y="676645"/>
                        <a:ext cx="8327616" cy="3703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6" name="文本框 944131"/>
          <p:cNvSpPr txBox="1">
            <a:spLocks noChangeArrowheads="1"/>
          </p:cNvSpPr>
          <p:nvPr/>
        </p:nvSpPr>
        <p:spPr bwMode="auto">
          <a:xfrm>
            <a:off x="2001906" y="627502"/>
            <a:ext cx="5250513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chemeClr val="tx1"/>
                </a:solidFill>
              </a:rPr>
              <a:t>The cat's lot was about to improve. </a:t>
            </a:r>
            <a:endParaRPr lang="zh-CN" altLang="en-US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3" name="对象 943105"/>
          <p:cNvGraphicFramePr/>
          <p:nvPr/>
        </p:nvGraphicFramePr>
        <p:xfrm>
          <a:off x="335123" y="966456"/>
          <a:ext cx="8475019" cy="3211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9" r:id="rId4" imgW="10735945" imgH="4054475" progId="Word.Document.8">
                  <p:embed/>
                </p:oleObj>
              </mc:Choice>
              <mc:Fallback>
                <p:oleObj r:id="rId4" imgW="10735945" imgH="4054475" progId="Word.Document.8">
                  <p:embed/>
                  <p:pic>
                    <p:nvPicPr>
                      <p:cNvPr id="0" name="对象 94310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23" y="966456"/>
                        <a:ext cx="8475019" cy="32118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1" name="对象 942081"/>
          <p:cNvGraphicFramePr/>
          <p:nvPr/>
        </p:nvGraphicFramePr>
        <p:xfrm>
          <a:off x="335123" y="1147901"/>
          <a:ext cx="8475019" cy="2848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7" r:id="rId4" imgW="10735945" imgH="3596640" progId="Word.Document.8">
                  <p:embed/>
                </p:oleObj>
              </mc:Choice>
              <mc:Fallback>
                <p:oleObj r:id="rId4" imgW="10735945" imgH="3596640" progId="Word.Document.8">
                  <p:embed/>
                  <p:pic>
                    <p:nvPicPr>
                      <p:cNvPr id="0" name="对象 94208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23" y="1147901"/>
                        <a:ext cx="8475019" cy="28489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49" name="对象 941060"/>
          <p:cNvGraphicFramePr/>
          <p:nvPr/>
        </p:nvGraphicFramePr>
        <p:xfrm>
          <a:off x="313706" y="579622"/>
          <a:ext cx="8485097" cy="397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5" r:id="rId4" imgW="10756265" imgH="5040630" progId="Word.Document.8">
                  <p:embed/>
                </p:oleObj>
              </mc:Choice>
              <mc:Fallback>
                <p:oleObj r:id="rId4" imgW="10756265" imgH="5040630" progId="Word.Document.8">
                  <p:embed/>
                  <p:pic>
                    <p:nvPicPr>
                      <p:cNvPr id="0" name="对象 94106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706" y="579622"/>
                        <a:ext cx="8485097" cy="3970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897" name="对象 940033"/>
          <p:cNvGraphicFramePr/>
          <p:nvPr/>
        </p:nvGraphicFramePr>
        <p:xfrm>
          <a:off x="391816" y="905974"/>
          <a:ext cx="8360373" cy="3332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3" r:id="rId4" imgW="10519410" imgH="4192905" progId="Word.Document.8">
                  <p:embed/>
                </p:oleObj>
              </mc:Choice>
              <mc:Fallback>
                <p:oleObj r:id="rId4" imgW="10519410" imgH="4192905" progId="Word.Document.8">
                  <p:embed/>
                  <p:pic>
                    <p:nvPicPr>
                      <p:cNvPr id="0" name="对象 94003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05974"/>
                        <a:ext cx="8360373" cy="3332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5" name="对象 939009"/>
          <p:cNvGraphicFramePr/>
          <p:nvPr/>
        </p:nvGraphicFramePr>
        <p:xfrm>
          <a:off x="391816" y="1180663"/>
          <a:ext cx="8360373" cy="278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1" r:id="rId4" imgW="10519410" imgH="3502660" progId="Word.Document.8">
                  <p:embed/>
                </p:oleObj>
              </mc:Choice>
              <mc:Fallback>
                <p:oleObj r:id="rId4" imgW="10519410" imgH="3502660" progId="Word.Document.8">
                  <p:embed/>
                  <p:pic>
                    <p:nvPicPr>
                      <p:cNvPr id="0" name="对象 93900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180663"/>
                        <a:ext cx="8360373" cy="278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5" name="对象 970753"/>
          <p:cNvGraphicFramePr/>
          <p:nvPr/>
        </p:nvGraphicFramePr>
        <p:xfrm>
          <a:off x="391816" y="1199562"/>
          <a:ext cx="8360373" cy="274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r:id="rId4" imgW="10519410" imgH="3453765" progId="Word.Document.8">
                  <p:embed/>
                </p:oleObj>
              </mc:Choice>
              <mc:Fallback>
                <p:oleObj r:id="rId4" imgW="10519410" imgH="3453765" progId="Word.Document.8">
                  <p:embed/>
                  <p:pic>
                    <p:nvPicPr>
                      <p:cNvPr id="0" name="对象 97075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199562"/>
                        <a:ext cx="8360373" cy="2744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3" name="对象 983043"/>
          <p:cNvGraphicFramePr/>
          <p:nvPr/>
        </p:nvGraphicFramePr>
        <p:xfrm>
          <a:off x="391816" y="602302"/>
          <a:ext cx="8360373" cy="278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3" r:id="rId3" imgW="10519410" imgH="3502660" progId="Word.Document.8">
                  <p:embed/>
                </p:oleObj>
              </mc:Choice>
              <mc:Fallback>
                <p:oleObj r:id="rId3" imgW="10519410" imgH="3502660" progId="Word.Document.8">
                  <p:embed/>
                  <p:pic>
                    <p:nvPicPr>
                      <p:cNvPr id="0" name="对象 98304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602302"/>
                        <a:ext cx="8360373" cy="278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45" name="对象 983044"/>
          <p:cNvGraphicFramePr/>
          <p:nvPr/>
        </p:nvGraphicFramePr>
        <p:xfrm>
          <a:off x="391816" y="3686890"/>
          <a:ext cx="8360373" cy="549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4" r:id="rId5" imgW="10519410" imgH="692150" progId="Word.Document.8">
                  <p:embed/>
                </p:oleObj>
              </mc:Choice>
              <mc:Fallback>
                <p:oleObj r:id="rId5" imgW="10519410" imgH="692150" progId="Word.Document.8">
                  <p:embed/>
                  <p:pic>
                    <p:nvPicPr>
                      <p:cNvPr id="0" name="对象 98304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3686890"/>
                        <a:ext cx="8360373" cy="5493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7" name="对象 937985"/>
          <p:cNvGraphicFramePr/>
          <p:nvPr/>
        </p:nvGraphicFramePr>
        <p:xfrm>
          <a:off x="331341" y="1567496"/>
          <a:ext cx="8481318" cy="2008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3" r:id="rId4" imgW="10689590" imgH="2527300" progId="Word.Document.8">
                  <p:embed/>
                </p:oleObj>
              </mc:Choice>
              <mc:Fallback>
                <p:oleObj r:id="rId4" imgW="10689590" imgH="2527300" progId="Word.Document.8">
                  <p:embed/>
                  <p:pic>
                    <p:nvPicPr>
                      <p:cNvPr id="0" name="对象 93798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41" y="1567496"/>
                        <a:ext cx="8481318" cy="20085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5" name="图片 81938" descr="欣赏副本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9234" y="1922828"/>
            <a:ext cx="3585537" cy="129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0" name="矩形 7"/>
          <p:cNvSpPr>
            <a:spLocks noChangeArrowheads="1"/>
          </p:cNvSpPr>
          <p:nvPr/>
        </p:nvSpPr>
        <p:spPr bwMode="auto">
          <a:xfrm>
            <a:off x="3206324" y="2848961"/>
            <a:ext cx="3027103" cy="36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7" rIns="68576" bIns="34287">
            <a:spAutoFit/>
          </a:bodyPr>
          <a:lstStyle/>
          <a:p>
            <a:pPr defTabSz="683895"/>
            <a:r>
              <a:rPr lang="en-US" altLang="zh-CN" sz="1900">
                <a:solidFill>
                  <a:srgbClr val="008000"/>
                </a:solidFill>
                <a:latin typeface="Arial" panose="020B0604020202020204" pitchFamily="34" charset="0"/>
              </a:rPr>
              <a:t>Thank you for watching !</a:t>
            </a:r>
            <a:endParaRPr lang="zh-CN" altLang="en-US" sz="1900" b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88067" name="图片 81941" descr="欣赏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69155" y="1929129"/>
            <a:ext cx="3585537" cy="71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对象 969729"/>
          <p:cNvGraphicFramePr/>
          <p:nvPr/>
        </p:nvGraphicFramePr>
        <p:xfrm>
          <a:off x="391816" y="676644"/>
          <a:ext cx="8360373" cy="274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r:id="rId4" imgW="10519410" imgH="3453765" progId="Word.Document.8">
                  <p:embed/>
                </p:oleObj>
              </mc:Choice>
              <mc:Fallback>
                <p:oleObj r:id="rId4" imgW="10519410" imgH="3453765" progId="Word.Document.8">
                  <p:embed/>
                  <p:pic>
                    <p:nvPicPr>
                      <p:cNvPr id="0" name="对象 96972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676644"/>
                        <a:ext cx="8360373" cy="2744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9731" name="对象 969730"/>
          <p:cNvGraphicFramePr/>
          <p:nvPr/>
        </p:nvGraphicFramePr>
        <p:xfrm>
          <a:off x="391816" y="3612548"/>
          <a:ext cx="8360373" cy="549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r:id="rId6" imgW="10519410" imgH="692150" progId="Word.Document.8">
                  <p:embed/>
                </p:oleObj>
              </mc:Choice>
              <mc:Fallback>
                <p:oleObj r:id="rId6" imgW="10519410" imgH="692150" progId="Word.Document.8">
                  <p:embed/>
                  <p:pic>
                    <p:nvPicPr>
                      <p:cNvPr id="0" name="对象 96973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3612548"/>
                        <a:ext cx="8360373" cy="5493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对象 968705"/>
          <p:cNvGraphicFramePr/>
          <p:nvPr/>
        </p:nvGraphicFramePr>
        <p:xfrm>
          <a:off x="391816" y="464957"/>
          <a:ext cx="8360373" cy="421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Document" r:id="rId4" imgW="10511790" imgH="5300980" progId="Word.Document.8">
                  <p:embed/>
                </p:oleObj>
              </mc:Choice>
              <mc:Fallback>
                <p:oleObj name="Document" r:id="rId4" imgW="10511790" imgH="5300980" progId="Word.Document.8">
                  <p:embed/>
                  <p:pic>
                    <p:nvPicPr>
                      <p:cNvPr id="0" name="对象 96870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64957"/>
                        <a:ext cx="8360373" cy="421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对象 967681"/>
          <p:cNvGraphicFramePr/>
          <p:nvPr/>
        </p:nvGraphicFramePr>
        <p:xfrm>
          <a:off x="393076" y="405736"/>
          <a:ext cx="8289821" cy="434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r:id="rId4" imgW="10462895" imgH="5521325" progId="Word.Document.8">
                  <p:embed/>
                </p:oleObj>
              </mc:Choice>
              <mc:Fallback>
                <p:oleObj r:id="rId4" imgW="10462895" imgH="5521325" progId="Word.Document.8">
                  <p:embed/>
                  <p:pic>
                    <p:nvPicPr>
                      <p:cNvPr id="0" name="对象 96768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076" y="405736"/>
                        <a:ext cx="8289821" cy="434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7683" name="文本框 967682"/>
          <p:cNvSpPr txBox="1">
            <a:spLocks noChangeArrowheads="1"/>
          </p:cNvSpPr>
          <p:nvPr/>
        </p:nvSpPr>
        <p:spPr bwMode="auto">
          <a:xfrm>
            <a:off x="988984" y="3612547"/>
            <a:ext cx="9075278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They lack physical exercise and the skill to communicate with</a:t>
            </a:r>
            <a:endParaRPr lang="zh-CN" altLang="en-US" b="0"/>
          </a:p>
        </p:txBody>
      </p:sp>
      <p:sp>
        <p:nvSpPr>
          <p:cNvPr id="967684" name="矩形 967683"/>
          <p:cNvSpPr>
            <a:spLocks noChangeArrowheads="1"/>
          </p:cNvSpPr>
          <p:nvPr/>
        </p:nvSpPr>
        <p:spPr bwMode="auto">
          <a:xfrm>
            <a:off x="468666" y="4095145"/>
            <a:ext cx="3030354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their friends face to face. </a:t>
            </a:r>
            <a:endParaRPr lang="zh-CN" altLang="en-US" b="0"/>
          </a:p>
        </p:txBody>
      </p:sp>
      <p:pic>
        <p:nvPicPr>
          <p:cNvPr id="17412" name="图片 967684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6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967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967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2"/>
                  </p:tgtEl>
                </p:cond>
              </p:nextCondLst>
            </p:seq>
          </p:childTnLst>
        </p:cTn>
      </p:par>
    </p:tnLst>
    <p:bldLst>
      <p:bldP spid="967683" grpId="0"/>
      <p:bldP spid="967683" grpId="1"/>
      <p:bldP spid="967684" grpId="0"/>
      <p:bldP spid="96768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对象 966657"/>
          <p:cNvGraphicFramePr/>
          <p:nvPr/>
        </p:nvGraphicFramePr>
        <p:xfrm>
          <a:off x="362837" y="637583"/>
          <a:ext cx="8418326" cy="4063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r:id="rId4" imgW="10748645" imgH="5170805" progId="Word.Document.8">
                  <p:embed/>
                </p:oleObj>
              </mc:Choice>
              <mc:Fallback>
                <p:oleObj r:id="rId4" imgW="10748645" imgH="5170805" progId="Word.Document.8">
                  <p:embed/>
                  <p:pic>
                    <p:nvPicPr>
                      <p:cNvPr id="0" name="对象 96665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837" y="637583"/>
                        <a:ext cx="8418326" cy="40636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对象 805890"/>
          <p:cNvGraphicFramePr/>
          <p:nvPr/>
        </p:nvGraphicFramePr>
        <p:xfrm>
          <a:off x="391816" y="1748943"/>
          <a:ext cx="8360373" cy="1646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r:id="rId4" imgW="10519410" imgH="2072005" progId="Word.Document.8">
                  <p:embed/>
                </p:oleObj>
              </mc:Choice>
              <mc:Fallback>
                <p:oleObj r:id="rId4" imgW="10519410" imgH="2072005" progId="Word.Document.8">
                  <p:embed/>
                  <p:pic>
                    <p:nvPicPr>
                      <p:cNvPr id="0" name="对象 80589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748943"/>
                        <a:ext cx="8360373" cy="1646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171</Words>
  <Application>Microsoft Office PowerPoint</Application>
  <PresentationFormat>全屏显示(16:9)</PresentationFormat>
  <Paragraphs>77</Paragraphs>
  <Slides>42</Slides>
  <Notes>41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42</vt:i4>
      </vt:variant>
    </vt:vector>
  </HeadingPairs>
  <TitlesOfParts>
    <vt:vector size="52" baseType="lpstr">
      <vt:lpstr>隶书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Microsoft Word 97 - 2003 文档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2016-06-29T09:22:00Z</dcterms:created>
  <dcterms:modified xsi:type="dcterms:W3CDTF">2023-01-17T02:28:20Z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4C13849CCFB745B9A40CBD4F242B5665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