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78" r:id="rId24"/>
    <p:sldId id="279" r:id="rId25"/>
    <p:sldId id="283" r:id="rId26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2874" y="-16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CBE-435D-8B68-16136DE9976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CBE-435D-8B68-16136DE9976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E-435D-8B68-16136DE99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59E-4BEE-A0AB-D26FC5CD27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59E-4BEE-A0AB-D26FC5CD270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E-4BEE-A0AB-D26FC5CD2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innerShdw blurRad="127000" dist="50800" dir="13500000">
                <a:prstClr val="black">
                  <a:alpha val="30000"/>
                </a:prstClr>
              </a:innerShdw>
            </a:effectLst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9D6-4518-8312-3288F35B8BC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127000" dist="50800" dir="13500000">
                  <a:prstClr val="black">
                    <a:alpha val="3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9D6-4518-8312-3288F35B8BC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D6-4518-8312-3288F35B8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6FEBF9-355F-4C15-9994-897F87B24B4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1F892A9-0FAC-4741-9454-6C154ADB3C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321302F-AB42-4E85-A62F-60D82344EF2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825F1AE-3A50-4670-900B-7A6F30429E6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AF84C86-1ADA-4EB7-A3E2-367FF9518EE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AB72BBD-029D-4085-AB23-7B2CBC264AB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FCCD89-EE58-45F5-8E7F-2DE90C0158D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684B188-7557-49D4-8DAD-A54A6441AD26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8CF17D0-A799-434E-8EA1-1D3B9CBB2AA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C00CF41-7AA7-4CBA-AF94-18A40AD52F0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42AA355-5E11-4178-8294-0216DCFB081A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10C1E93-8B33-40C9-B767-A305769518A0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FCCD89-EE58-45F5-8E7F-2DE90C0158D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DC68AE-EA88-44EA-ACBC-F8994F153A9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B4CC4C0-6A11-42FA-BC7E-CDF21ACC5FD0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1E5A501-6659-4C2B-919B-F7AC3A36E961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49D80CF-0CBD-4BAB-BC1E-38F0828CB726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2A9-0FAC-4741-9454-6C154ADB3CF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2A9-0FAC-4741-9454-6C154ADB3CF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321302F-AB42-4E85-A62F-60D82344EF2F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FCCD89-EE58-45F5-8E7F-2DE90C0158D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1C0F54A-D1A1-4888-926A-F9B044C4938D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1F327D5-8C5B-4FD8-8ABD-38C018830545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9F6A67C-D621-4A73-8045-DD7A891D4FF7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E7E7ADD-B385-4198-9E8D-366E5FD0BA2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FCCD89-EE58-45F5-8E7F-2DE90C0158D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ED9A626-31BC-4E6A-956E-9F3A6A2277B7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2919-225A-400D-A9DA-6D74E301D46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5D0B-F3BC-4966-9D69-6CF2F94CE9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EC1-B626-429B-9323-E726EE94B18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8C55-3528-4977-8733-7846AA82D1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EE74-0643-4098-BFF7-4FEC6E453CA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131A-7A96-41BD-B5D8-C5DF0631FC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02EB-CD58-439A-97BE-3FA4F364C52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AE67B-2488-48D7-AD9C-750393F34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2919-225A-400D-A9DA-6D74E301D46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5D0B-F3BC-4966-9D69-6CF2F94CE9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D110-AB67-4980-8D11-456A3AFB745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6A3FF-AF42-4076-952A-D9EA89FD27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05E1-AAD0-46D9-BC93-E9BE15920C2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434C-3CBD-4DC6-A8A4-1EF2902FB6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7470-FE3E-4657-A59F-0585ABA4FB5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C524-32C4-49B7-8476-69514D5287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712796" y="370697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45D9-D354-4D9F-8D14-0B1E54D5709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38A45-3222-4E16-9977-9AACAB3CFD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6801-19C3-4F53-8968-70C5DD6B22C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B022B-FBD5-4175-9E6A-4194E61C45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143A-8819-42E5-BD10-E366DF07A60F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86127-458C-431A-A835-0C931DCEBD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F3BB-878A-4BED-9267-98B4A3BF804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B8B7-5155-4ABE-A837-6B0712C856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5034A9-6DEE-4866-8F3F-F739FD72516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4D3DDF7-BA12-49AD-9716-8279B13CFC1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03923" cy="6978093"/>
          </a:xfrm>
          <a:prstGeom prst="rect">
            <a:avLst/>
          </a:prstGeom>
        </p:spPr>
      </p:pic>
      <p:sp>
        <p:nvSpPr>
          <p:cNvPr id="18" name="矩形 2"/>
          <p:cNvSpPr/>
          <p:nvPr/>
        </p:nvSpPr>
        <p:spPr>
          <a:xfrm>
            <a:off x="2662447" y="-16329"/>
            <a:ext cx="9529553" cy="700179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5"/>
          <p:cNvSpPr/>
          <p:nvPr/>
        </p:nvSpPr>
        <p:spPr>
          <a:xfrm>
            <a:off x="3822015" y="2542558"/>
            <a:ext cx="8386916" cy="1965361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文本框 92"/>
          <p:cNvSpPr txBox="1">
            <a:spLocks noChangeArrowheads="1"/>
          </p:cNvSpPr>
          <p:nvPr/>
        </p:nvSpPr>
        <p:spPr bwMode="auto">
          <a:xfrm>
            <a:off x="4571532" y="2999419"/>
            <a:ext cx="980122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房地产网络营销策划书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文本框 36"/>
          <p:cNvSpPr txBox="1">
            <a:spLocks noChangeArrowheads="1"/>
          </p:cNvSpPr>
          <p:nvPr/>
        </p:nvSpPr>
        <p:spPr bwMode="auto">
          <a:xfrm>
            <a:off x="4687766" y="3837372"/>
            <a:ext cx="6915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THE PROFESSIONNAL BUSINESS TEMPALTE</a:t>
            </a:r>
            <a:endParaRPr lang="zh-CN" altLang="en-US" sz="24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8" name="文本框 93"/>
          <p:cNvSpPr txBox="1">
            <a:spLocks noChangeArrowheads="1"/>
          </p:cNvSpPr>
          <p:nvPr/>
        </p:nvSpPr>
        <p:spPr bwMode="auto">
          <a:xfrm>
            <a:off x="4220518" y="2698994"/>
            <a:ext cx="81724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 Concentrate  Focus Specifically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5207" y="5007110"/>
            <a:ext cx="614615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适用于互联网</a:t>
            </a:r>
            <a:r>
              <a:rPr lang="en-US" altLang="zh-CN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计算机大数据</a:t>
            </a:r>
            <a:r>
              <a:rPr lang="en-US" altLang="zh-CN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  <a:endParaRPr lang="en-GB" altLang="zh-CN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53192" y="423035"/>
            <a:ext cx="109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LOGO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62">
        <p14:window dir="vert"/>
      </p:transition>
    </mc:Choice>
    <mc:Fallback xmlns="">
      <p:transition spd="slow" advTm="2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93" name="Straight Connector 55"/>
          <p:cNvCxnSpPr>
            <a:cxnSpLocks noChangeShapeType="1"/>
          </p:cNvCxnSpPr>
          <p:nvPr/>
        </p:nvCxnSpPr>
        <p:spPr bwMode="auto">
          <a:xfrm flipV="1">
            <a:off x="4246563" y="4260850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56"/>
          <p:cNvCxnSpPr>
            <a:cxnSpLocks noChangeShapeType="1"/>
          </p:cNvCxnSpPr>
          <p:nvPr/>
        </p:nvCxnSpPr>
        <p:spPr bwMode="auto">
          <a:xfrm>
            <a:off x="6130925" y="3830638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Connector 57"/>
          <p:cNvCxnSpPr>
            <a:cxnSpLocks noChangeShapeType="1"/>
          </p:cNvCxnSpPr>
          <p:nvPr/>
        </p:nvCxnSpPr>
        <p:spPr bwMode="auto">
          <a:xfrm flipV="1">
            <a:off x="8015288" y="3548063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Connector 60"/>
          <p:cNvCxnSpPr>
            <a:cxnSpLocks noChangeShapeType="1"/>
          </p:cNvCxnSpPr>
          <p:nvPr/>
        </p:nvCxnSpPr>
        <p:spPr bwMode="auto">
          <a:xfrm flipV="1">
            <a:off x="2338388" y="3760788"/>
            <a:ext cx="0" cy="8604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Freeform 21"/>
          <p:cNvSpPr/>
          <p:nvPr/>
        </p:nvSpPr>
        <p:spPr bwMode="auto">
          <a:xfrm>
            <a:off x="-7938" y="2674938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8"/>
              <a:gd name="T19" fmla="*/ 0 h 1032"/>
              <a:gd name="T20" fmla="*/ 2828 w 2828"/>
              <a:gd name="T21" fmla="*/ 1032 h 10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3733800" y="4689475"/>
            <a:ext cx="996950" cy="9937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Oval 19"/>
          <p:cNvSpPr>
            <a:spLocks noChangeArrowheads="1"/>
          </p:cNvSpPr>
          <p:nvPr/>
        </p:nvSpPr>
        <p:spPr bwMode="auto">
          <a:xfrm>
            <a:off x="5632450" y="3333750"/>
            <a:ext cx="996950" cy="9937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rgbClr val="1C8E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</a:t>
            </a:r>
            <a:endParaRPr lang="en-US" altLang="zh-CN" sz="240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Oval 19"/>
          <p:cNvSpPr>
            <a:spLocks noChangeArrowheads="1"/>
          </p:cNvSpPr>
          <p:nvPr/>
        </p:nvSpPr>
        <p:spPr bwMode="auto">
          <a:xfrm>
            <a:off x="7531100" y="3860800"/>
            <a:ext cx="995363" cy="9921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Oval 19"/>
          <p:cNvSpPr>
            <a:spLocks noChangeArrowheads="1"/>
          </p:cNvSpPr>
          <p:nvPr/>
        </p:nvSpPr>
        <p:spPr bwMode="auto">
          <a:xfrm>
            <a:off x="1836738" y="4068763"/>
            <a:ext cx="995362" cy="9937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Freeform 22"/>
          <p:cNvSpPr/>
          <p:nvPr/>
        </p:nvSpPr>
        <p:spPr bwMode="auto">
          <a:xfrm>
            <a:off x="10085388" y="2527300"/>
            <a:ext cx="406400" cy="3556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2"/>
              <a:gd name="T14" fmla="*/ 71 w 71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Freeform 23"/>
          <p:cNvSpPr/>
          <p:nvPr/>
        </p:nvSpPr>
        <p:spPr bwMode="auto">
          <a:xfrm>
            <a:off x="9731375" y="2092325"/>
            <a:ext cx="1316038" cy="681038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230"/>
              <a:gd name="T13" fmla="*/ 0 h 119"/>
              <a:gd name="T14" fmla="*/ 230 w 230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Freeform 24"/>
          <p:cNvSpPr/>
          <p:nvPr/>
        </p:nvSpPr>
        <p:spPr bwMode="auto">
          <a:xfrm>
            <a:off x="10017125" y="2138363"/>
            <a:ext cx="933450" cy="744537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"/>
              <a:gd name="T16" fmla="*/ 0 h 130"/>
              <a:gd name="T17" fmla="*/ 163 w 163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TextBox 72"/>
          <p:cNvSpPr txBox="1">
            <a:spLocks noChangeArrowheads="1"/>
          </p:cNvSpPr>
          <p:nvPr/>
        </p:nvSpPr>
        <p:spPr bwMode="auto">
          <a:xfrm flipH="1">
            <a:off x="3473450" y="2544763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16406" name="TextBox 73"/>
          <p:cNvSpPr txBox="1">
            <a:spLocks noChangeArrowheads="1"/>
          </p:cNvSpPr>
          <p:nvPr/>
        </p:nvSpPr>
        <p:spPr bwMode="auto">
          <a:xfrm flipH="1">
            <a:off x="1552575" y="2063750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16407" name="TextBox 76"/>
          <p:cNvSpPr txBox="1">
            <a:spLocks noChangeArrowheads="1"/>
          </p:cNvSpPr>
          <p:nvPr/>
        </p:nvSpPr>
        <p:spPr bwMode="auto">
          <a:xfrm flipH="1">
            <a:off x="5357813" y="4891088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16408" name="TextBox 79"/>
          <p:cNvSpPr txBox="1">
            <a:spLocks noChangeArrowheads="1"/>
          </p:cNvSpPr>
          <p:nvPr/>
        </p:nvSpPr>
        <p:spPr bwMode="auto">
          <a:xfrm flipH="1">
            <a:off x="7227888" y="2012950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</a:p>
        </p:txBody>
      </p:sp>
      <p:sp>
        <p:nvSpPr>
          <p:cNvPr id="16409" name="TextBox 13"/>
          <p:cNvSpPr txBox="1">
            <a:spLocks noChangeArrowheads="1"/>
          </p:cNvSpPr>
          <p:nvPr/>
        </p:nvSpPr>
        <p:spPr bwMode="auto">
          <a:xfrm>
            <a:off x="1638300" y="261778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0" name="TextBox 13"/>
          <p:cNvSpPr txBox="1">
            <a:spLocks noChangeArrowheads="1"/>
          </p:cNvSpPr>
          <p:nvPr/>
        </p:nvSpPr>
        <p:spPr bwMode="auto">
          <a:xfrm>
            <a:off x="1643063" y="2903538"/>
            <a:ext cx="1381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1" name="TextBox 13"/>
          <p:cNvSpPr txBox="1">
            <a:spLocks noChangeArrowheads="1"/>
          </p:cNvSpPr>
          <p:nvPr/>
        </p:nvSpPr>
        <p:spPr bwMode="auto">
          <a:xfrm>
            <a:off x="3508375" y="3059113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2" name="TextBox 13"/>
          <p:cNvSpPr txBox="1">
            <a:spLocks noChangeArrowheads="1"/>
          </p:cNvSpPr>
          <p:nvPr/>
        </p:nvSpPr>
        <p:spPr bwMode="auto">
          <a:xfrm>
            <a:off x="3513138" y="3344863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3" name="TextBox 13"/>
          <p:cNvSpPr txBox="1">
            <a:spLocks noChangeArrowheads="1"/>
          </p:cNvSpPr>
          <p:nvPr/>
        </p:nvSpPr>
        <p:spPr bwMode="auto">
          <a:xfrm>
            <a:off x="5426075" y="543718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4" name="TextBox 13"/>
          <p:cNvSpPr txBox="1">
            <a:spLocks noChangeArrowheads="1"/>
          </p:cNvSpPr>
          <p:nvPr/>
        </p:nvSpPr>
        <p:spPr bwMode="auto">
          <a:xfrm>
            <a:off x="5430838" y="5722938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5" name="TextBox 13"/>
          <p:cNvSpPr txBox="1">
            <a:spLocks noChangeArrowheads="1"/>
          </p:cNvSpPr>
          <p:nvPr/>
        </p:nvSpPr>
        <p:spPr bwMode="auto">
          <a:xfrm>
            <a:off x="7326313" y="254476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6" name="TextBox 13"/>
          <p:cNvSpPr txBox="1">
            <a:spLocks noChangeArrowheads="1"/>
          </p:cNvSpPr>
          <p:nvPr/>
        </p:nvSpPr>
        <p:spPr bwMode="auto">
          <a:xfrm>
            <a:off x="7331075" y="2830513"/>
            <a:ext cx="1381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7" name="Freeform 170"/>
          <p:cNvSpPr>
            <a:spLocks noEditPoints="1"/>
          </p:cNvSpPr>
          <p:nvPr/>
        </p:nvSpPr>
        <p:spPr bwMode="auto">
          <a:xfrm>
            <a:off x="2152650" y="4308475"/>
            <a:ext cx="419100" cy="354013"/>
          </a:xfrm>
          <a:custGeom>
            <a:avLst/>
            <a:gdLst>
              <a:gd name="T0" fmla="*/ 244 w 256"/>
              <a:gd name="T1" fmla="*/ 216 h 216"/>
              <a:gd name="T2" fmla="*/ 12 w 256"/>
              <a:gd name="T3" fmla="*/ 216 h 216"/>
              <a:gd name="T4" fmla="*/ 0 w 256"/>
              <a:gd name="T5" fmla="*/ 204 h 216"/>
              <a:gd name="T6" fmla="*/ 0 w 256"/>
              <a:gd name="T7" fmla="*/ 12 h 216"/>
              <a:gd name="T8" fmla="*/ 12 w 256"/>
              <a:gd name="T9" fmla="*/ 0 h 216"/>
              <a:gd name="T10" fmla="*/ 24 w 256"/>
              <a:gd name="T11" fmla="*/ 12 h 216"/>
              <a:gd name="T12" fmla="*/ 24 w 256"/>
              <a:gd name="T13" fmla="*/ 164 h 216"/>
              <a:gd name="T14" fmla="*/ 24 w 256"/>
              <a:gd name="T15" fmla="*/ 192 h 216"/>
              <a:gd name="T16" fmla="*/ 244 w 256"/>
              <a:gd name="T17" fmla="*/ 192 h 216"/>
              <a:gd name="T18" fmla="*/ 256 w 256"/>
              <a:gd name="T19" fmla="*/ 204 h 216"/>
              <a:gd name="T20" fmla="*/ 244 w 256"/>
              <a:gd name="T21" fmla="*/ 216 h 216"/>
              <a:gd name="T22" fmla="*/ 216 w 256"/>
              <a:gd name="T23" fmla="*/ 180 h 216"/>
              <a:gd name="T24" fmla="*/ 192 w 256"/>
              <a:gd name="T25" fmla="*/ 180 h 216"/>
              <a:gd name="T26" fmla="*/ 180 w 256"/>
              <a:gd name="T27" fmla="*/ 168 h 216"/>
              <a:gd name="T28" fmla="*/ 180 w 256"/>
              <a:gd name="T29" fmla="*/ 84 h 216"/>
              <a:gd name="T30" fmla="*/ 192 w 256"/>
              <a:gd name="T31" fmla="*/ 72 h 216"/>
              <a:gd name="T32" fmla="*/ 216 w 256"/>
              <a:gd name="T33" fmla="*/ 72 h 216"/>
              <a:gd name="T34" fmla="*/ 228 w 256"/>
              <a:gd name="T35" fmla="*/ 84 h 216"/>
              <a:gd name="T36" fmla="*/ 228 w 256"/>
              <a:gd name="T37" fmla="*/ 168 h 216"/>
              <a:gd name="T38" fmla="*/ 216 w 256"/>
              <a:gd name="T39" fmla="*/ 180 h 216"/>
              <a:gd name="T40" fmla="*/ 148 w 256"/>
              <a:gd name="T41" fmla="*/ 180 h 216"/>
              <a:gd name="T42" fmla="*/ 124 w 256"/>
              <a:gd name="T43" fmla="*/ 180 h 216"/>
              <a:gd name="T44" fmla="*/ 112 w 256"/>
              <a:gd name="T45" fmla="*/ 168 h 216"/>
              <a:gd name="T46" fmla="*/ 112 w 256"/>
              <a:gd name="T47" fmla="*/ 36 h 216"/>
              <a:gd name="T48" fmla="*/ 124 w 256"/>
              <a:gd name="T49" fmla="*/ 24 h 216"/>
              <a:gd name="T50" fmla="*/ 148 w 256"/>
              <a:gd name="T51" fmla="*/ 24 h 216"/>
              <a:gd name="T52" fmla="*/ 160 w 256"/>
              <a:gd name="T53" fmla="*/ 36 h 216"/>
              <a:gd name="T54" fmla="*/ 160 w 256"/>
              <a:gd name="T55" fmla="*/ 168 h 216"/>
              <a:gd name="T56" fmla="*/ 148 w 256"/>
              <a:gd name="T57" fmla="*/ 180 h 216"/>
              <a:gd name="T58" fmla="*/ 80 w 256"/>
              <a:gd name="T59" fmla="*/ 180 h 216"/>
              <a:gd name="T60" fmla="*/ 56 w 256"/>
              <a:gd name="T61" fmla="*/ 180 h 216"/>
              <a:gd name="T62" fmla="*/ 44 w 256"/>
              <a:gd name="T63" fmla="*/ 168 h 216"/>
              <a:gd name="T64" fmla="*/ 44 w 256"/>
              <a:gd name="T65" fmla="*/ 144 h 216"/>
              <a:gd name="T66" fmla="*/ 56 w 256"/>
              <a:gd name="T67" fmla="*/ 132 h 216"/>
              <a:gd name="T68" fmla="*/ 80 w 256"/>
              <a:gd name="T69" fmla="*/ 132 h 216"/>
              <a:gd name="T70" fmla="*/ 92 w 256"/>
              <a:gd name="T71" fmla="*/ 144 h 216"/>
              <a:gd name="T72" fmla="*/ 92 w 256"/>
              <a:gd name="T73" fmla="*/ 168 h 216"/>
              <a:gd name="T74" fmla="*/ 80 w 256"/>
              <a:gd name="T75" fmla="*/ 180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6"/>
              <a:gd name="T115" fmla="*/ 0 h 216"/>
              <a:gd name="T116" fmla="*/ 256 w 256"/>
              <a:gd name="T117" fmla="*/ 216 h 2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18" name="Freeform 5"/>
          <p:cNvSpPr>
            <a:spLocks noEditPoints="1"/>
          </p:cNvSpPr>
          <p:nvPr/>
        </p:nvSpPr>
        <p:spPr bwMode="auto">
          <a:xfrm>
            <a:off x="5926138" y="3678238"/>
            <a:ext cx="436562" cy="423862"/>
          </a:xfrm>
          <a:custGeom>
            <a:avLst/>
            <a:gdLst>
              <a:gd name="T0" fmla="*/ 671 w 683"/>
              <a:gd name="T1" fmla="*/ 73 h 662"/>
              <a:gd name="T2" fmla="*/ 569 w 683"/>
              <a:gd name="T3" fmla="*/ 25 h 662"/>
              <a:gd name="T4" fmla="*/ 576 w 683"/>
              <a:gd name="T5" fmla="*/ 4 h 662"/>
              <a:gd name="T6" fmla="*/ 567 w 683"/>
              <a:gd name="T7" fmla="*/ 0 h 662"/>
              <a:gd name="T8" fmla="*/ 111 w 683"/>
              <a:gd name="T9" fmla="*/ 1 h 662"/>
              <a:gd name="T10" fmla="*/ 107 w 683"/>
              <a:gd name="T11" fmla="*/ 18 h 662"/>
              <a:gd name="T12" fmla="*/ 103 w 683"/>
              <a:gd name="T13" fmla="*/ 73 h 662"/>
              <a:gd name="T14" fmla="*/ 4 w 683"/>
              <a:gd name="T15" fmla="*/ 77 h 662"/>
              <a:gd name="T16" fmla="*/ 67 w 683"/>
              <a:gd name="T17" fmla="*/ 254 h 662"/>
              <a:gd name="T18" fmla="*/ 241 w 683"/>
              <a:gd name="T19" fmla="*/ 392 h 662"/>
              <a:gd name="T20" fmla="*/ 271 w 683"/>
              <a:gd name="T21" fmla="*/ 444 h 662"/>
              <a:gd name="T22" fmla="*/ 292 w 683"/>
              <a:gd name="T23" fmla="*/ 590 h 662"/>
              <a:gd name="T24" fmla="*/ 254 w 683"/>
              <a:gd name="T25" fmla="*/ 594 h 662"/>
              <a:gd name="T26" fmla="*/ 204 w 683"/>
              <a:gd name="T27" fmla="*/ 629 h 662"/>
              <a:gd name="T28" fmla="*/ 213 w 683"/>
              <a:gd name="T29" fmla="*/ 662 h 662"/>
              <a:gd name="T30" fmla="*/ 479 w 683"/>
              <a:gd name="T31" fmla="*/ 654 h 662"/>
              <a:gd name="T32" fmla="*/ 472 w 683"/>
              <a:gd name="T33" fmla="*/ 617 h 662"/>
              <a:gd name="T34" fmla="*/ 414 w 683"/>
              <a:gd name="T35" fmla="*/ 590 h 662"/>
              <a:gd name="T36" fmla="*/ 416 w 683"/>
              <a:gd name="T37" fmla="*/ 455 h 662"/>
              <a:gd name="T38" fmla="*/ 406 w 683"/>
              <a:gd name="T39" fmla="*/ 437 h 662"/>
              <a:gd name="T40" fmla="*/ 431 w 683"/>
              <a:gd name="T41" fmla="*/ 397 h 662"/>
              <a:gd name="T42" fmla="*/ 455 w 683"/>
              <a:gd name="T43" fmla="*/ 357 h 662"/>
              <a:gd name="T44" fmla="*/ 683 w 683"/>
              <a:gd name="T45" fmla="*/ 85 h 662"/>
              <a:gd name="T46" fmla="*/ 146 w 683"/>
              <a:gd name="T47" fmla="*/ 288 h 662"/>
              <a:gd name="T48" fmla="*/ 95 w 683"/>
              <a:gd name="T49" fmla="*/ 244 h 662"/>
              <a:gd name="T50" fmla="*/ 81 w 683"/>
              <a:gd name="T51" fmla="*/ 229 h 662"/>
              <a:gd name="T52" fmla="*/ 78 w 683"/>
              <a:gd name="T53" fmla="*/ 224 h 662"/>
              <a:gd name="T54" fmla="*/ 43 w 683"/>
              <a:gd name="T55" fmla="*/ 166 h 662"/>
              <a:gd name="T56" fmla="*/ 41 w 683"/>
              <a:gd name="T57" fmla="*/ 161 h 662"/>
              <a:gd name="T58" fmla="*/ 30 w 683"/>
              <a:gd name="T59" fmla="*/ 130 h 662"/>
              <a:gd name="T60" fmla="*/ 23 w 683"/>
              <a:gd name="T61" fmla="*/ 97 h 662"/>
              <a:gd name="T62" fmla="*/ 180 w 683"/>
              <a:gd name="T63" fmla="*/ 307 h 662"/>
              <a:gd name="T64" fmla="*/ 453 w 683"/>
              <a:gd name="T65" fmla="*/ 141 h 662"/>
              <a:gd name="T66" fmla="*/ 413 w 683"/>
              <a:gd name="T67" fmla="*/ 266 h 662"/>
              <a:gd name="T68" fmla="*/ 342 w 683"/>
              <a:gd name="T69" fmla="*/ 222 h 662"/>
              <a:gd name="T70" fmla="*/ 271 w 683"/>
              <a:gd name="T71" fmla="*/ 266 h 662"/>
              <a:gd name="T72" fmla="*/ 230 w 683"/>
              <a:gd name="T73" fmla="*/ 141 h 662"/>
              <a:gd name="T74" fmla="*/ 314 w 683"/>
              <a:gd name="T75" fmla="*/ 135 h 662"/>
              <a:gd name="T76" fmla="*/ 345 w 683"/>
              <a:gd name="T77" fmla="*/ 57 h 662"/>
              <a:gd name="T78" fmla="*/ 452 w 683"/>
              <a:gd name="T79" fmla="*/ 135 h 662"/>
              <a:gd name="T80" fmla="*/ 653 w 683"/>
              <a:gd name="T81" fmla="*/ 103 h 662"/>
              <a:gd name="T82" fmla="*/ 638 w 683"/>
              <a:gd name="T83" fmla="*/ 156 h 662"/>
              <a:gd name="T84" fmla="*/ 635 w 683"/>
              <a:gd name="T85" fmla="*/ 163 h 662"/>
              <a:gd name="T86" fmla="*/ 627 w 683"/>
              <a:gd name="T87" fmla="*/ 179 h 662"/>
              <a:gd name="T88" fmla="*/ 598 w 683"/>
              <a:gd name="T89" fmla="*/ 226 h 662"/>
              <a:gd name="T90" fmla="*/ 591 w 683"/>
              <a:gd name="T91" fmla="*/ 234 h 662"/>
              <a:gd name="T92" fmla="*/ 563 w 683"/>
              <a:gd name="T93" fmla="*/ 263 h 662"/>
              <a:gd name="T94" fmla="*/ 497 w 683"/>
              <a:gd name="T95" fmla="*/ 307 h 662"/>
              <a:gd name="T96" fmla="*/ 654 w 683"/>
              <a:gd name="T97" fmla="*/ 97 h 662"/>
              <a:gd name="T98" fmla="*/ 653 w 683"/>
              <a:gd name="T99" fmla="*/ 103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83"/>
              <a:gd name="T151" fmla="*/ 0 h 662"/>
              <a:gd name="T152" fmla="*/ 683 w 683"/>
              <a:gd name="T153" fmla="*/ 662 h 6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19" name="Freeform 45"/>
          <p:cNvSpPr>
            <a:spLocks noEditPoints="1"/>
          </p:cNvSpPr>
          <p:nvPr/>
        </p:nvSpPr>
        <p:spPr bwMode="auto">
          <a:xfrm>
            <a:off x="4014788" y="4837113"/>
            <a:ext cx="490537" cy="531812"/>
          </a:xfrm>
          <a:custGeom>
            <a:avLst/>
            <a:gdLst>
              <a:gd name="T0" fmla="*/ 783 w 889"/>
              <a:gd name="T1" fmla="*/ 812 h 965"/>
              <a:gd name="T2" fmla="*/ 684 w 889"/>
              <a:gd name="T3" fmla="*/ 703 h 965"/>
              <a:gd name="T4" fmla="*/ 698 w 889"/>
              <a:gd name="T5" fmla="*/ 592 h 965"/>
              <a:gd name="T6" fmla="*/ 674 w 889"/>
              <a:gd name="T7" fmla="*/ 483 h 965"/>
              <a:gd name="T8" fmla="*/ 617 w 889"/>
              <a:gd name="T9" fmla="*/ 387 h 965"/>
              <a:gd name="T10" fmla="*/ 532 w 889"/>
              <a:gd name="T11" fmla="*/ 315 h 965"/>
              <a:gd name="T12" fmla="*/ 428 w 889"/>
              <a:gd name="T13" fmla="*/ 275 h 965"/>
              <a:gd name="T14" fmla="*/ 316 w 889"/>
              <a:gd name="T15" fmla="*/ 270 h 965"/>
              <a:gd name="T16" fmla="*/ 209 w 889"/>
              <a:gd name="T17" fmla="*/ 303 h 965"/>
              <a:gd name="T18" fmla="*/ 119 w 889"/>
              <a:gd name="T19" fmla="*/ 367 h 965"/>
              <a:gd name="T20" fmla="*/ 54 w 889"/>
              <a:gd name="T21" fmla="*/ 458 h 965"/>
              <a:gd name="T22" fmla="*/ 22 w 889"/>
              <a:gd name="T23" fmla="*/ 565 h 965"/>
              <a:gd name="T24" fmla="*/ 27 w 889"/>
              <a:gd name="T25" fmla="*/ 677 h 965"/>
              <a:gd name="T26" fmla="*/ 68 w 889"/>
              <a:gd name="T27" fmla="*/ 781 h 965"/>
              <a:gd name="T28" fmla="*/ 140 w 889"/>
              <a:gd name="T29" fmla="*/ 866 h 965"/>
              <a:gd name="T30" fmla="*/ 236 w 889"/>
              <a:gd name="T31" fmla="*/ 923 h 965"/>
              <a:gd name="T32" fmla="*/ 345 w 889"/>
              <a:gd name="T33" fmla="*/ 945 h 965"/>
              <a:gd name="T34" fmla="*/ 456 w 889"/>
              <a:gd name="T35" fmla="*/ 931 h 965"/>
              <a:gd name="T36" fmla="*/ 556 w 889"/>
              <a:gd name="T37" fmla="*/ 882 h 965"/>
              <a:gd name="T38" fmla="*/ 605 w 889"/>
              <a:gd name="T39" fmla="*/ 817 h 965"/>
              <a:gd name="T40" fmla="*/ 769 w 889"/>
              <a:gd name="T41" fmla="*/ 943 h 965"/>
              <a:gd name="T42" fmla="*/ 843 w 889"/>
              <a:gd name="T43" fmla="*/ 818 h 965"/>
              <a:gd name="T44" fmla="*/ 456 w 889"/>
              <a:gd name="T45" fmla="*/ 618 h 965"/>
              <a:gd name="T46" fmla="*/ 317 w 889"/>
              <a:gd name="T47" fmla="*/ 545 h 965"/>
              <a:gd name="T48" fmla="*/ 381 w 889"/>
              <a:gd name="T49" fmla="*/ 630 h 965"/>
              <a:gd name="T50" fmla="*/ 276 w 889"/>
              <a:gd name="T51" fmla="*/ 614 h 965"/>
              <a:gd name="T52" fmla="*/ 407 w 889"/>
              <a:gd name="T53" fmla="*/ 700 h 965"/>
              <a:gd name="T54" fmla="*/ 408 w 889"/>
              <a:gd name="T55" fmla="*/ 804 h 965"/>
              <a:gd name="T56" fmla="*/ 307 w 889"/>
              <a:gd name="T57" fmla="*/ 409 h 965"/>
              <a:gd name="T58" fmla="*/ 550 w 889"/>
              <a:gd name="T59" fmla="*/ 674 h 965"/>
              <a:gd name="T60" fmla="*/ 576 w 889"/>
              <a:gd name="T61" fmla="*/ 689 h 965"/>
              <a:gd name="T62" fmla="*/ 299 w 889"/>
              <a:gd name="T63" fmla="*/ 379 h 965"/>
              <a:gd name="T64" fmla="*/ 415 w 889"/>
              <a:gd name="T65" fmla="*/ 833 h 965"/>
              <a:gd name="T66" fmla="*/ 544 w 889"/>
              <a:gd name="T67" fmla="*/ 781 h 965"/>
              <a:gd name="T68" fmla="*/ 109 w 889"/>
              <a:gd name="T69" fmla="*/ 670 h 965"/>
              <a:gd name="T70" fmla="*/ 605 w 889"/>
              <a:gd name="T71" fmla="*/ 543 h 965"/>
              <a:gd name="T72" fmla="*/ 839 w 889"/>
              <a:gd name="T73" fmla="*/ 900 h 965"/>
              <a:gd name="T74" fmla="*/ 773 w 889"/>
              <a:gd name="T75" fmla="*/ 900 h 965"/>
              <a:gd name="T76" fmla="*/ 807 w 889"/>
              <a:gd name="T77" fmla="*/ 842 h 965"/>
              <a:gd name="T78" fmla="*/ 839 w 889"/>
              <a:gd name="T79" fmla="*/ 900 h 965"/>
              <a:gd name="T80" fmla="*/ 543 w 889"/>
              <a:gd name="T81" fmla="*/ 226 h 965"/>
              <a:gd name="T82" fmla="*/ 570 w 889"/>
              <a:gd name="T83" fmla="*/ 293 h 965"/>
              <a:gd name="T84" fmla="*/ 620 w 889"/>
              <a:gd name="T85" fmla="*/ 312 h 965"/>
              <a:gd name="T86" fmla="*/ 687 w 889"/>
              <a:gd name="T87" fmla="*/ 340 h 965"/>
              <a:gd name="T88" fmla="*/ 736 w 889"/>
              <a:gd name="T89" fmla="*/ 318 h 965"/>
              <a:gd name="T90" fmla="*/ 802 w 889"/>
              <a:gd name="T91" fmla="*/ 290 h 965"/>
              <a:gd name="T92" fmla="*/ 821 w 889"/>
              <a:gd name="T93" fmla="*/ 240 h 965"/>
              <a:gd name="T94" fmla="*/ 849 w 889"/>
              <a:gd name="T95" fmla="*/ 173 h 965"/>
              <a:gd name="T96" fmla="*/ 827 w 889"/>
              <a:gd name="T97" fmla="*/ 124 h 965"/>
              <a:gd name="T98" fmla="*/ 800 w 889"/>
              <a:gd name="T99" fmla="*/ 58 h 965"/>
              <a:gd name="T100" fmla="*/ 749 w 889"/>
              <a:gd name="T101" fmla="*/ 39 h 965"/>
              <a:gd name="T102" fmla="*/ 683 w 889"/>
              <a:gd name="T103" fmla="*/ 11 h 965"/>
              <a:gd name="T104" fmla="*/ 634 w 889"/>
              <a:gd name="T105" fmla="*/ 33 h 965"/>
              <a:gd name="T106" fmla="*/ 567 w 889"/>
              <a:gd name="T107" fmla="*/ 60 h 965"/>
              <a:gd name="T108" fmla="*/ 548 w 889"/>
              <a:gd name="T109" fmla="*/ 111 h 965"/>
              <a:gd name="T110" fmla="*/ 521 w 889"/>
              <a:gd name="T111" fmla="*/ 177 h 965"/>
              <a:gd name="T112" fmla="*/ 685 w 889"/>
              <a:gd name="T113" fmla="*/ 93 h 965"/>
              <a:gd name="T114" fmla="*/ 685 w 889"/>
              <a:gd name="T115" fmla="*/ 258 h 965"/>
              <a:gd name="T116" fmla="*/ 685 w 889"/>
              <a:gd name="T117" fmla="*/ 93 h 965"/>
              <a:gd name="T118" fmla="*/ 685 w 889"/>
              <a:gd name="T119" fmla="*/ 93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9"/>
              <a:gd name="T181" fmla="*/ 0 h 965"/>
              <a:gd name="T182" fmla="*/ 889 w 889"/>
              <a:gd name="T183" fmla="*/ 965 h 9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20" name="Freeform 177"/>
          <p:cNvSpPr>
            <a:spLocks noEditPoints="1"/>
          </p:cNvSpPr>
          <p:nvPr/>
        </p:nvSpPr>
        <p:spPr bwMode="auto">
          <a:xfrm>
            <a:off x="7788275" y="4078288"/>
            <a:ext cx="439738" cy="463550"/>
          </a:xfrm>
          <a:custGeom>
            <a:avLst/>
            <a:gdLst>
              <a:gd name="T0" fmla="*/ 350 w 360"/>
              <a:gd name="T1" fmla="*/ 180 h 380"/>
              <a:gd name="T2" fmla="*/ 10 w 360"/>
              <a:gd name="T3" fmla="*/ 180 h 380"/>
              <a:gd name="T4" fmla="*/ 5 w 360"/>
              <a:gd name="T5" fmla="*/ 171 h 380"/>
              <a:gd name="T6" fmla="*/ 170 w 360"/>
              <a:gd name="T7" fmla="*/ 8 h 380"/>
              <a:gd name="T8" fmla="*/ 189 w 360"/>
              <a:gd name="T9" fmla="*/ 9 h 380"/>
              <a:gd name="T10" fmla="*/ 250 w 360"/>
              <a:gd name="T11" fmla="*/ 69 h 380"/>
              <a:gd name="T12" fmla="*/ 250 w 360"/>
              <a:gd name="T13" fmla="*/ 45 h 380"/>
              <a:gd name="T14" fmla="*/ 281 w 360"/>
              <a:gd name="T15" fmla="*/ 45 h 380"/>
              <a:gd name="T16" fmla="*/ 281 w 360"/>
              <a:gd name="T17" fmla="*/ 100 h 380"/>
              <a:gd name="T18" fmla="*/ 353 w 360"/>
              <a:gd name="T19" fmla="*/ 171 h 380"/>
              <a:gd name="T20" fmla="*/ 350 w 360"/>
              <a:gd name="T21" fmla="*/ 180 h 380"/>
              <a:gd name="T22" fmla="*/ 314 w 360"/>
              <a:gd name="T23" fmla="*/ 367 h 380"/>
              <a:gd name="T24" fmla="*/ 300 w 360"/>
              <a:gd name="T25" fmla="*/ 380 h 380"/>
              <a:gd name="T26" fmla="*/ 194 w 360"/>
              <a:gd name="T27" fmla="*/ 380 h 380"/>
              <a:gd name="T28" fmla="*/ 194 w 360"/>
              <a:gd name="T29" fmla="*/ 302 h 380"/>
              <a:gd name="T30" fmla="*/ 146 w 360"/>
              <a:gd name="T31" fmla="*/ 302 h 380"/>
              <a:gd name="T32" fmla="*/ 146 w 360"/>
              <a:gd name="T33" fmla="*/ 380 h 380"/>
              <a:gd name="T34" fmla="*/ 58 w 360"/>
              <a:gd name="T35" fmla="*/ 380 h 380"/>
              <a:gd name="T36" fmla="*/ 44 w 360"/>
              <a:gd name="T37" fmla="*/ 366 h 380"/>
              <a:gd name="T38" fmla="*/ 44 w 360"/>
              <a:gd name="T39" fmla="*/ 188 h 380"/>
              <a:gd name="T40" fmla="*/ 314 w 360"/>
              <a:gd name="T41" fmla="*/ 188 h 380"/>
              <a:gd name="T42" fmla="*/ 314 w 360"/>
              <a:gd name="T43" fmla="*/ 367 h 380"/>
              <a:gd name="T44" fmla="*/ 273 w 360"/>
              <a:gd name="T45" fmla="*/ 242 h 380"/>
              <a:gd name="T46" fmla="*/ 225 w 360"/>
              <a:gd name="T47" fmla="*/ 242 h 380"/>
              <a:gd name="T48" fmla="*/ 225 w 360"/>
              <a:gd name="T49" fmla="*/ 282 h 380"/>
              <a:gd name="T50" fmla="*/ 273 w 360"/>
              <a:gd name="T51" fmla="*/ 282 h 380"/>
              <a:gd name="T52" fmla="*/ 273 w 360"/>
              <a:gd name="T53" fmla="*/ 242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0"/>
              <a:gd name="T82" fmla="*/ 0 h 380"/>
              <a:gd name="T83" fmla="*/ 360 w 360"/>
              <a:gd name="T84" fmla="*/ 380 h 3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79">
        <p14:prism isInverted="1"/>
      </p:transition>
    </mc:Choice>
    <mc:Fallback xmlns="">
      <p:transition spd="slow" advTm="24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5354557" y="-779993"/>
            <a:ext cx="1371604" cy="8652448"/>
          </a:xfrm>
          <a:prstGeom prst="downArrow">
            <a:avLst>
              <a:gd name="adj1" fmla="val 49074"/>
              <a:gd name="adj2" fmla="val 44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标注 31"/>
          <p:cNvSpPr>
            <a:spLocks noChangeArrowheads="1"/>
          </p:cNvSpPr>
          <p:nvPr/>
        </p:nvSpPr>
        <p:spPr bwMode="auto">
          <a:xfrm>
            <a:off x="4376833" y="4519209"/>
            <a:ext cx="1630846" cy="45720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标注 32"/>
          <p:cNvSpPr>
            <a:spLocks noChangeArrowheads="1"/>
          </p:cNvSpPr>
          <p:nvPr/>
        </p:nvSpPr>
        <p:spPr bwMode="auto">
          <a:xfrm>
            <a:off x="2684839" y="2571404"/>
            <a:ext cx="1726374" cy="62274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4184289" y="4551489"/>
            <a:ext cx="24791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点击输入本栏的具体文字，简明扼要的说明分项内容，此为概念图解，根据您的内容酌情修改。</a:t>
            </a:r>
            <a:endParaRPr lang="zh-CN" altLang="en-US" sz="10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72604" y="1812222"/>
            <a:ext cx="247911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点击输入本栏的具体文字，简明扼要的说明分项内容，此为概念图解，根据您的内容酌情修改。</a:t>
            </a:r>
            <a:endParaRPr lang="zh-CN" altLang="en-US" sz="10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矩形标注 35"/>
          <p:cNvSpPr>
            <a:spLocks noChangeArrowheads="1"/>
          </p:cNvSpPr>
          <p:nvPr/>
        </p:nvSpPr>
        <p:spPr bwMode="auto">
          <a:xfrm>
            <a:off x="6092087" y="2571404"/>
            <a:ext cx="1726374" cy="62274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979851" y="1812221"/>
            <a:ext cx="24791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点击输入本栏的具体文字，简明扼要的说明分项内容，此为概念图解，根据您的内容酌情修改。</a:t>
            </a:r>
            <a:endParaRPr lang="zh-CN" altLang="en-US" sz="10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4" name="矩形标注 37"/>
          <p:cNvSpPr>
            <a:spLocks noChangeArrowheads="1"/>
          </p:cNvSpPr>
          <p:nvPr/>
        </p:nvSpPr>
        <p:spPr bwMode="auto">
          <a:xfrm>
            <a:off x="7693286" y="4519209"/>
            <a:ext cx="1629094" cy="45720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7499074" y="4551489"/>
            <a:ext cx="247911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点击输入本栏的具体文字，简明扼要的说明分项内容，此为概念图解，根据您的内容酌情修改。</a:t>
            </a:r>
            <a:endParaRPr lang="zh-CN" altLang="en-US" sz="10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501731" y="2899740"/>
            <a:ext cx="1452916" cy="12877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06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2589108" y="2962430"/>
            <a:ext cx="1294808" cy="114757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4237438" y="2899740"/>
            <a:ext cx="1452916" cy="12877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06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2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324815" y="2962430"/>
            <a:ext cx="1294808" cy="114757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2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5883922" y="2899740"/>
            <a:ext cx="1452916" cy="12877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06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5971298" y="2962430"/>
            <a:ext cx="1294808" cy="114757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6043" y="3407994"/>
            <a:ext cx="10129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添加关键字</a:t>
            </a:r>
            <a:endParaRPr lang="zh-CN" altLang="en-US" sz="1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28233" y="3407994"/>
            <a:ext cx="10129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添加关键字</a:t>
            </a:r>
            <a:endParaRPr lang="zh-CN" altLang="en-US" sz="1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81750" y="3407994"/>
            <a:ext cx="10129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添加关键字</a:t>
            </a:r>
            <a:endParaRPr lang="zh-CN" altLang="en-US" sz="1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Bk" panose="020B0502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47778" y="3125109"/>
            <a:ext cx="225764" cy="224568"/>
            <a:chOff x="3856417" y="4248125"/>
            <a:chExt cx="409860" cy="407692"/>
          </a:xfrm>
          <a:solidFill>
            <a:schemeClr val="accent3"/>
          </a:solidFill>
        </p:grpSpPr>
        <p:sp>
          <p:nvSpPr>
            <p:cNvPr id="26" name="Freeform 187"/>
            <p:cNvSpPr/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88"/>
            <p:cNvSpPr/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09277" y="3088501"/>
            <a:ext cx="266976" cy="306394"/>
            <a:chOff x="2733098" y="4187405"/>
            <a:chExt cx="484675" cy="556238"/>
          </a:xfrm>
          <a:solidFill>
            <a:schemeClr val="accent1"/>
          </a:solidFill>
        </p:grpSpPr>
        <p:sp>
          <p:nvSpPr>
            <p:cNvPr id="34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850663" y="3129651"/>
            <a:ext cx="314756" cy="214414"/>
            <a:chOff x="4895160" y="4287159"/>
            <a:chExt cx="571418" cy="38925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2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33"/>
            <p:cNvSpPr/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34"/>
            <p:cNvSpPr/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335"/>
            <p:cNvSpPr/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Freeform 5"/>
          <p:cNvSpPr/>
          <p:nvPr/>
        </p:nvSpPr>
        <p:spPr bwMode="auto">
          <a:xfrm>
            <a:off x="7547398" y="2899739"/>
            <a:ext cx="1452916" cy="12877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06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2" name="Freeform 5"/>
          <p:cNvSpPr/>
          <p:nvPr/>
        </p:nvSpPr>
        <p:spPr bwMode="auto">
          <a:xfrm>
            <a:off x="7634774" y="2962429"/>
            <a:ext cx="1294808" cy="114757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791709" y="3407993"/>
            <a:ext cx="10129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</a:rPr>
              <a:t>添加关键字</a:t>
            </a:r>
            <a:endParaRPr lang="zh-CN" altLang="en-US" sz="1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Bk" panose="020B0502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144348" y="3130582"/>
            <a:ext cx="202380" cy="191160"/>
            <a:chOff x="4882149" y="3025052"/>
            <a:chExt cx="489013" cy="461905"/>
          </a:xfrm>
          <a:solidFill>
            <a:schemeClr val="accent4"/>
          </a:solidFill>
        </p:grpSpPr>
        <p:sp>
          <p:nvSpPr>
            <p:cNvPr id="65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6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96">
        <p14:prism isInverted="1"/>
      </p:transition>
    </mc:Choice>
    <mc:Fallback xmlns="">
      <p:transition spd="slow" advTm="11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9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99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99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99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99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99"/>
                            </p:stCondLst>
                            <p:childTnLst>
                              <p:par>
                                <p:cTn id="1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61" grpId="0" animBg="1"/>
      <p:bldP spid="6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rot="2700000">
            <a:off x="1738233" y="2651470"/>
            <a:ext cx="1573602" cy="1555060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2700000">
            <a:off x="3512745" y="2651470"/>
            <a:ext cx="1573602" cy="1555060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2700000">
            <a:off x="5309199" y="2651469"/>
            <a:ext cx="1573602" cy="15550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2700000">
            <a:off x="7172651" y="2651470"/>
            <a:ext cx="1573602" cy="1555060"/>
            <a:chOff x="3237545" y="4561747"/>
            <a:chExt cx="1146960" cy="1146960"/>
          </a:xfrm>
        </p:grpSpPr>
        <p:sp>
          <p:nvSpPr>
            <p:cNvPr id="28" name="圆角矩形 2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2700000">
            <a:off x="9085245" y="2651470"/>
            <a:ext cx="1573602" cy="1555060"/>
            <a:chOff x="3237545" y="4561747"/>
            <a:chExt cx="1146960" cy="1146960"/>
          </a:xfrm>
        </p:grpSpPr>
        <p:sp>
          <p:nvSpPr>
            <p:cNvPr id="31" name="圆角矩形 3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3" name="Text Placeholder 4"/>
          <p:cNvSpPr txBox="1"/>
          <p:nvPr/>
        </p:nvSpPr>
        <p:spPr>
          <a:xfrm>
            <a:off x="1883830" y="3275820"/>
            <a:ext cx="1271922" cy="281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4"/>
          <p:cNvSpPr txBox="1"/>
          <p:nvPr/>
        </p:nvSpPr>
        <p:spPr>
          <a:xfrm>
            <a:off x="3671813" y="3275820"/>
            <a:ext cx="1271922" cy="281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5470393" y="3275819"/>
            <a:ext cx="1271922" cy="281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4"/>
          <p:cNvSpPr txBox="1"/>
          <p:nvPr/>
        </p:nvSpPr>
        <p:spPr>
          <a:xfrm>
            <a:off x="7324131" y="3275820"/>
            <a:ext cx="1271922" cy="281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9258326" y="3275820"/>
            <a:ext cx="1271922" cy="281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816330" y="1652954"/>
            <a:ext cx="2445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355856" y="4955487"/>
            <a:ext cx="2445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4896443" y="1652954"/>
            <a:ext cx="2445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6"/>
          <p:cNvSpPr txBox="1"/>
          <p:nvPr/>
        </p:nvSpPr>
        <p:spPr>
          <a:xfrm>
            <a:off x="6508395" y="4932041"/>
            <a:ext cx="2445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7"/>
          <p:cNvSpPr txBox="1"/>
          <p:nvPr/>
        </p:nvSpPr>
        <p:spPr>
          <a:xfrm>
            <a:off x="7972041" y="1652954"/>
            <a:ext cx="2445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39">
        <p14:prism isInverted="1"/>
      </p:transition>
    </mc:Choice>
    <mc:Fallback xmlns="">
      <p:transition spd="slow" advTm="8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build="p"/>
      <p:bldP spid="35" grpId="0" build="p"/>
      <p:bldP spid="36" grpId="0" build="p"/>
      <p:bldP spid="37" grpId="0" build="p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-470276"/>
            <a:ext cx="3275464" cy="8261675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761656" y="3966929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0590" y="2251755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206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9952" y="3515922"/>
            <a:ext cx="24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点击添加标题内容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4686849" y="4065714"/>
            <a:ext cx="520348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39950" y="1644775"/>
            <a:ext cx="3072994" cy="3072994"/>
            <a:chOff x="4240335" y="3008435"/>
            <a:chExt cx="3711332" cy="3711332"/>
          </a:xfrm>
        </p:grpSpPr>
        <p:sp>
          <p:nvSpPr>
            <p:cNvPr id="11" name="椭圆 10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3" name="椭圆 1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1F497D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5502" y="2051726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634940" y="2714387"/>
            <a:ext cx="905874" cy="911998"/>
            <a:chOff x="5042691" y="2273920"/>
            <a:chExt cx="702937" cy="707692"/>
          </a:xfrm>
          <a:solidFill>
            <a:srgbClr val="1F497D"/>
          </a:solidFill>
        </p:grpSpPr>
        <p:sp>
          <p:nvSpPr>
            <p:cNvPr id="21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64">
        <p14:prism isInverted="1"/>
      </p:transition>
    </mc:Choice>
    <mc:Fallback xmlns="">
      <p:transition spd="slow" advTm="5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128552" y="1510668"/>
            <a:ext cx="9934896" cy="2045226"/>
            <a:chOff x="8121873" y="2010009"/>
            <a:chExt cx="1739454" cy="1412819"/>
          </a:xfrm>
        </p:grpSpPr>
        <p:sp>
          <p:nvSpPr>
            <p:cNvPr id="31" name="圆角矩形 30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3" name="文本框 7"/>
          <p:cNvSpPr txBox="1"/>
          <p:nvPr/>
        </p:nvSpPr>
        <p:spPr>
          <a:xfrm>
            <a:off x="3068170" y="2097471"/>
            <a:ext cx="150475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+mn-ea"/>
              </a:rPr>
              <a:t>添加</a:t>
            </a:r>
            <a:endParaRPr lang="en-US" altLang="zh-CN" sz="24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+mn-ea"/>
              </a:rPr>
              <a:t>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386189" y="2178030"/>
            <a:ext cx="2" cy="92192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1"/>
          <p:cNvSpPr txBox="1"/>
          <p:nvPr/>
        </p:nvSpPr>
        <p:spPr bwMode="auto">
          <a:xfrm>
            <a:off x="4465568" y="2328290"/>
            <a:ext cx="673822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的说具体文字，简明扼要的说明分项内容，此为概念图解，请根据您的具体内容酌情修改。详写内容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点击输入本栏的具体文字，简明扼要的明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78560" y="3984807"/>
            <a:ext cx="946604" cy="946604"/>
            <a:chOff x="3237545" y="4561747"/>
            <a:chExt cx="1146960" cy="1146960"/>
          </a:xfrm>
        </p:grpSpPr>
        <p:sp>
          <p:nvSpPr>
            <p:cNvPr id="37" name="圆角矩形 3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00092" y="4019977"/>
            <a:ext cx="946604" cy="946604"/>
            <a:chOff x="3237545" y="4561747"/>
            <a:chExt cx="1146960" cy="1146960"/>
          </a:xfrm>
        </p:grpSpPr>
        <p:sp>
          <p:nvSpPr>
            <p:cNvPr id="40" name="圆角矩形 3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66836" y="5297792"/>
            <a:ext cx="946604" cy="946604"/>
            <a:chOff x="3237545" y="4561747"/>
            <a:chExt cx="1146960" cy="1146960"/>
          </a:xfrm>
        </p:grpSpPr>
        <p:sp>
          <p:nvSpPr>
            <p:cNvPr id="43" name="圆角矩形 4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00092" y="5332961"/>
            <a:ext cx="946604" cy="946604"/>
            <a:chOff x="3237545" y="4561747"/>
            <a:chExt cx="1146960" cy="1146960"/>
          </a:xfrm>
        </p:grpSpPr>
        <p:sp>
          <p:nvSpPr>
            <p:cNvPr id="46" name="圆角矩形 4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463263" y="3850931"/>
            <a:ext cx="2835804" cy="1300142"/>
            <a:chOff x="3168732" y="4437514"/>
            <a:chExt cx="2389294" cy="1086726"/>
          </a:xfrm>
        </p:grpSpPr>
        <p:sp>
          <p:nvSpPr>
            <p:cNvPr id="49" name="文本框 30"/>
            <p:cNvSpPr txBox="1"/>
            <p:nvPr/>
          </p:nvSpPr>
          <p:spPr bwMode="auto">
            <a:xfrm>
              <a:off x="3208242" y="4908689"/>
              <a:ext cx="2349784" cy="615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点击输入本栏的具体文字请根据您的具体内容酌情修改。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31"/>
            <p:cNvSpPr txBox="1"/>
            <p:nvPr/>
          </p:nvSpPr>
          <p:spPr bwMode="auto">
            <a:xfrm>
              <a:off x="3168732" y="4437514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98433" y="5253058"/>
            <a:ext cx="2788911" cy="1206363"/>
            <a:chOff x="3198364" y="4535499"/>
            <a:chExt cx="2349785" cy="1008339"/>
          </a:xfrm>
        </p:grpSpPr>
        <p:sp>
          <p:nvSpPr>
            <p:cNvPr id="52" name="文本框 33"/>
            <p:cNvSpPr txBox="1"/>
            <p:nvPr/>
          </p:nvSpPr>
          <p:spPr bwMode="auto">
            <a:xfrm>
              <a:off x="3198365" y="4928287"/>
              <a:ext cx="2349784" cy="615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点击输入本栏的具体文字请根据您的具体内容酌情修改。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4"/>
            <p:cNvSpPr txBox="1"/>
            <p:nvPr/>
          </p:nvSpPr>
          <p:spPr bwMode="auto">
            <a:xfrm>
              <a:off x="3198364" y="4535499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64109" y="3792318"/>
            <a:ext cx="3119141" cy="1253252"/>
            <a:chOff x="1667590" y="3711931"/>
            <a:chExt cx="3043443" cy="1047532"/>
          </a:xfrm>
        </p:grpSpPr>
        <p:sp>
          <p:nvSpPr>
            <p:cNvPr id="55" name="文本框 36"/>
            <p:cNvSpPr txBox="1"/>
            <p:nvPr/>
          </p:nvSpPr>
          <p:spPr bwMode="auto">
            <a:xfrm>
              <a:off x="1667590" y="4143912"/>
              <a:ext cx="2780356" cy="615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点击输入本栏的具体文字请根据您的具体内容酌情修改。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37"/>
            <p:cNvSpPr txBox="1"/>
            <p:nvPr/>
          </p:nvSpPr>
          <p:spPr bwMode="auto">
            <a:xfrm>
              <a:off x="2361250" y="3711931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58599" y="5088940"/>
            <a:ext cx="3142587" cy="1335314"/>
            <a:chOff x="1576081" y="4903470"/>
            <a:chExt cx="3066320" cy="1116123"/>
          </a:xfrm>
        </p:grpSpPr>
        <p:sp>
          <p:nvSpPr>
            <p:cNvPr id="58" name="文本框 39"/>
            <p:cNvSpPr txBox="1"/>
            <p:nvPr/>
          </p:nvSpPr>
          <p:spPr bwMode="auto">
            <a:xfrm>
              <a:off x="1576081" y="5404042"/>
              <a:ext cx="2780356" cy="615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点击输入本栏的具体文字请根据您的具体内容酌情修改。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40"/>
            <p:cNvSpPr txBox="1"/>
            <p:nvPr/>
          </p:nvSpPr>
          <p:spPr bwMode="auto">
            <a:xfrm>
              <a:off x="2292618" y="4903470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70997" y="4313786"/>
            <a:ext cx="361732" cy="291432"/>
            <a:chOff x="2702739" y="3017462"/>
            <a:chExt cx="535636" cy="431545"/>
          </a:xfrm>
          <a:solidFill>
            <a:srgbClr val="002060"/>
          </a:solidFill>
        </p:grpSpPr>
        <p:sp>
          <p:nvSpPr>
            <p:cNvPr id="61" name="Freeform 45"/>
            <p:cNvSpPr/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5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07214" y="4368387"/>
            <a:ext cx="365394" cy="262876"/>
            <a:chOff x="3820635" y="3071676"/>
            <a:chExt cx="541058" cy="389258"/>
          </a:xfrm>
          <a:solidFill>
            <a:srgbClr val="002060"/>
          </a:solidFill>
        </p:grpSpPr>
        <p:sp>
          <p:nvSpPr>
            <p:cNvPr id="67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227"/>
            <p:cNvSpPr/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Freeform 228"/>
            <p:cNvSpPr/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Freeform 229"/>
            <p:cNvSpPr/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2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3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4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366518" y="5616927"/>
            <a:ext cx="330242" cy="311936"/>
            <a:chOff x="4882149" y="3025052"/>
            <a:chExt cx="489013" cy="461905"/>
          </a:xfrm>
          <a:solidFill>
            <a:srgbClr val="002060"/>
          </a:solidFill>
        </p:grpSpPr>
        <p:sp>
          <p:nvSpPr>
            <p:cNvPr id="76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7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8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9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0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1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2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887241" y="5625860"/>
            <a:ext cx="361730" cy="361730"/>
            <a:chOff x="5958843" y="2994692"/>
            <a:chExt cx="535637" cy="535637"/>
          </a:xfrm>
          <a:solidFill>
            <a:srgbClr val="002060"/>
          </a:solidFill>
        </p:grpSpPr>
        <p:sp>
          <p:nvSpPr>
            <p:cNvPr id="84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5" name="Freeform 258"/>
            <p:cNvSpPr/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6" name="Freeform 259"/>
            <p:cNvSpPr/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7" name="Freeform 260"/>
            <p:cNvSpPr/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Freeform 261"/>
            <p:cNvSpPr/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9" name="Freeform 262"/>
            <p:cNvSpPr/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0" name="Freeform 263"/>
            <p:cNvSpPr/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1" name="Freeform 264"/>
            <p:cNvSpPr/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2" name="Freeform 265"/>
            <p:cNvSpPr/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3" name="Freeform 266"/>
            <p:cNvSpPr/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4" name="Freeform 267"/>
            <p:cNvSpPr/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5" name="Freeform 268"/>
            <p:cNvSpPr/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6" name="Freeform 269"/>
            <p:cNvSpPr/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7" name="Freeform 270"/>
            <p:cNvSpPr/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8" name="Freeform 271"/>
            <p:cNvSpPr/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Freeform 272"/>
            <p:cNvSpPr/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0" name="Freeform 273"/>
            <p:cNvSpPr/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1" name="Freeform 274"/>
            <p:cNvSpPr/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2" name="Freeform 275"/>
            <p:cNvSpPr/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3" name="Freeform 276"/>
            <p:cNvSpPr/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4" name="Freeform 277"/>
            <p:cNvSpPr/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5" name="Freeform 278"/>
            <p:cNvSpPr/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6" name="Freeform 279"/>
            <p:cNvSpPr/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7" name="Freeform 280"/>
            <p:cNvSpPr/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8" name="Freeform 281"/>
            <p:cNvSpPr/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9" name="Freeform 282"/>
            <p:cNvSpPr/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0" name="Freeform 283"/>
            <p:cNvSpPr/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1" name="Freeform 284"/>
            <p:cNvSpPr/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2" name="Freeform 285"/>
            <p:cNvSpPr/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3" name="Freeform 286"/>
            <p:cNvSpPr/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4" name="Freeform 287"/>
            <p:cNvSpPr/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5" name="Freeform 288"/>
            <p:cNvSpPr/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6" name="Freeform 289"/>
            <p:cNvSpPr/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7" name="Freeform 290"/>
            <p:cNvSpPr/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8" name="Freeform 291"/>
            <p:cNvSpPr/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9" name="Freeform 292"/>
            <p:cNvSpPr/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0" name="Freeform 293"/>
            <p:cNvSpPr/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1" name="Freeform 294"/>
            <p:cNvSpPr/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57">
        <p14:prism isInverted="1"/>
      </p:transition>
    </mc:Choice>
    <mc:Fallback xmlns="">
      <p:transition spd="slow" advTm="755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3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5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3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5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Freeform 5"/>
          <p:cNvSpPr/>
          <p:nvPr/>
        </p:nvSpPr>
        <p:spPr bwMode="auto">
          <a:xfrm>
            <a:off x="5369170" y="1827334"/>
            <a:ext cx="1377950" cy="1976438"/>
          </a:xfrm>
          <a:custGeom>
            <a:avLst/>
            <a:gdLst>
              <a:gd name="T0" fmla="*/ 224 w 224"/>
              <a:gd name="T1" fmla="*/ 205 h 322"/>
              <a:gd name="T2" fmla="*/ 207 w 224"/>
              <a:gd name="T3" fmla="*/ 229 h 322"/>
              <a:gd name="T4" fmla="*/ 201 w 224"/>
              <a:gd name="T5" fmla="*/ 220 h 322"/>
              <a:gd name="T6" fmla="*/ 179 w 224"/>
              <a:gd name="T7" fmla="*/ 211 h 322"/>
              <a:gd name="T8" fmla="*/ 156 w 224"/>
              <a:gd name="T9" fmla="*/ 220 h 322"/>
              <a:gd name="T10" fmla="*/ 147 w 224"/>
              <a:gd name="T11" fmla="*/ 243 h 322"/>
              <a:gd name="T12" fmla="*/ 156 w 224"/>
              <a:gd name="T13" fmla="*/ 265 h 322"/>
              <a:gd name="T14" fmla="*/ 175 w 224"/>
              <a:gd name="T15" fmla="*/ 275 h 322"/>
              <a:gd name="T16" fmla="*/ 141 w 224"/>
              <a:gd name="T17" fmla="*/ 322 h 322"/>
              <a:gd name="T18" fmla="*/ 122 w 224"/>
              <a:gd name="T19" fmla="*/ 283 h 322"/>
              <a:gd name="T20" fmla="*/ 102 w 224"/>
              <a:gd name="T21" fmla="*/ 322 h 322"/>
              <a:gd name="T22" fmla="*/ 63 w 224"/>
              <a:gd name="T23" fmla="*/ 269 h 322"/>
              <a:gd name="T24" fmla="*/ 54 w 224"/>
              <a:gd name="T25" fmla="*/ 283 h 322"/>
              <a:gd name="T26" fmla="*/ 32 w 224"/>
              <a:gd name="T27" fmla="*/ 293 h 322"/>
              <a:gd name="T28" fmla="*/ 9 w 224"/>
              <a:gd name="T29" fmla="*/ 283 h 322"/>
              <a:gd name="T30" fmla="*/ 0 w 224"/>
              <a:gd name="T31" fmla="*/ 261 h 322"/>
              <a:gd name="T32" fmla="*/ 9 w 224"/>
              <a:gd name="T33" fmla="*/ 238 h 322"/>
              <a:gd name="T34" fmla="*/ 32 w 224"/>
              <a:gd name="T35" fmla="*/ 229 h 322"/>
              <a:gd name="T36" fmla="*/ 33 w 224"/>
              <a:gd name="T37" fmla="*/ 229 h 322"/>
              <a:gd name="T38" fmla="*/ 15 w 224"/>
              <a:gd name="T39" fmla="*/ 205 h 322"/>
              <a:gd name="T40" fmla="*/ 122 w 224"/>
              <a:gd name="T41" fmla="*/ 0 h 322"/>
              <a:gd name="T42" fmla="*/ 224 w 224"/>
              <a:gd name="T43" fmla="*/ 205 h 3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4"/>
              <a:gd name="T67" fmla="*/ 0 h 322"/>
              <a:gd name="T68" fmla="*/ 224 w 224"/>
              <a:gd name="T69" fmla="*/ 322 h 3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002060"/>
          </a:solidFill>
          <a:ln w="19050" cmpd="sng">
            <a:solidFill>
              <a:srgbClr val="FFFFFF"/>
            </a:solidFill>
            <a:miter lim="800000"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0" name="Freeform 6"/>
          <p:cNvSpPr/>
          <p:nvPr/>
        </p:nvSpPr>
        <p:spPr bwMode="auto">
          <a:xfrm>
            <a:off x="4061070" y="3086222"/>
            <a:ext cx="1935163" cy="1417637"/>
          </a:xfrm>
          <a:custGeom>
            <a:avLst/>
            <a:gdLst>
              <a:gd name="T0" fmla="*/ 315 w 315"/>
              <a:gd name="T1" fmla="*/ 117 h 231"/>
              <a:gd name="T2" fmla="*/ 272 w 315"/>
              <a:gd name="T3" fmla="*/ 124 h 231"/>
              <a:gd name="T4" fmla="*/ 303 w 315"/>
              <a:gd name="T5" fmla="*/ 156 h 231"/>
              <a:gd name="T6" fmla="*/ 245 w 315"/>
              <a:gd name="T7" fmla="*/ 176 h 231"/>
              <a:gd name="T8" fmla="*/ 245 w 315"/>
              <a:gd name="T9" fmla="*/ 176 h 231"/>
              <a:gd name="T10" fmla="*/ 255 w 315"/>
              <a:gd name="T11" fmla="*/ 199 h 231"/>
              <a:gd name="T12" fmla="*/ 245 w 315"/>
              <a:gd name="T13" fmla="*/ 221 h 231"/>
              <a:gd name="T14" fmla="*/ 223 w 315"/>
              <a:gd name="T15" fmla="*/ 231 h 231"/>
              <a:gd name="T16" fmla="*/ 200 w 315"/>
              <a:gd name="T17" fmla="*/ 221 h 231"/>
              <a:gd name="T18" fmla="*/ 191 w 315"/>
              <a:gd name="T19" fmla="*/ 199 h 231"/>
              <a:gd name="T20" fmla="*/ 191 w 315"/>
              <a:gd name="T21" fmla="*/ 195 h 231"/>
              <a:gd name="T22" fmla="*/ 166 w 315"/>
              <a:gd name="T23" fmla="*/ 204 h 231"/>
              <a:gd name="T24" fmla="*/ 0 w 315"/>
              <a:gd name="T25" fmla="*/ 36 h 231"/>
              <a:gd name="T26" fmla="*/ 228 w 315"/>
              <a:gd name="T27" fmla="*/ 0 h 231"/>
              <a:gd name="T28" fmla="*/ 246 w 315"/>
              <a:gd name="T29" fmla="*/ 24 h 231"/>
              <a:gd name="T30" fmla="*/ 245 w 315"/>
              <a:gd name="T31" fmla="*/ 24 h 231"/>
              <a:gd name="T32" fmla="*/ 222 w 315"/>
              <a:gd name="T33" fmla="*/ 33 h 231"/>
              <a:gd name="T34" fmla="*/ 213 w 315"/>
              <a:gd name="T35" fmla="*/ 56 h 231"/>
              <a:gd name="T36" fmla="*/ 222 w 315"/>
              <a:gd name="T37" fmla="*/ 78 h 231"/>
              <a:gd name="T38" fmla="*/ 245 w 315"/>
              <a:gd name="T39" fmla="*/ 88 h 231"/>
              <a:gd name="T40" fmla="*/ 267 w 315"/>
              <a:gd name="T41" fmla="*/ 78 h 231"/>
              <a:gd name="T42" fmla="*/ 276 w 315"/>
              <a:gd name="T43" fmla="*/ 64 h 231"/>
              <a:gd name="T44" fmla="*/ 315 w 315"/>
              <a:gd name="T45" fmla="*/ 117 h 2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5"/>
              <a:gd name="T70" fmla="*/ 0 h 231"/>
              <a:gd name="T71" fmla="*/ 315 w 315"/>
              <a:gd name="T72" fmla="*/ 231 h 2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02060"/>
          </a:solidFill>
          <a:ln w="19050" cmpd="sng">
            <a:solidFill>
              <a:srgbClr val="FFFFFF"/>
            </a:solidFill>
            <a:miter lim="800000"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1" name="Freeform 7"/>
          <p:cNvSpPr/>
          <p:nvPr/>
        </p:nvSpPr>
        <p:spPr bwMode="auto">
          <a:xfrm>
            <a:off x="4761158" y="4041897"/>
            <a:ext cx="1647825" cy="1806575"/>
          </a:xfrm>
          <a:custGeom>
            <a:avLst/>
            <a:gdLst>
              <a:gd name="T0" fmla="*/ 189 w 268"/>
              <a:gd name="T1" fmla="*/ 0 h 294"/>
              <a:gd name="T2" fmla="*/ 179 w 268"/>
              <a:gd name="T3" fmla="*/ 46 h 294"/>
              <a:gd name="T4" fmla="*/ 221 w 268"/>
              <a:gd name="T5" fmla="*/ 24 h 294"/>
              <a:gd name="T6" fmla="*/ 219 w 268"/>
              <a:gd name="T7" fmla="*/ 89 h 294"/>
              <a:gd name="T8" fmla="*/ 236 w 268"/>
              <a:gd name="T9" fmla="*/ 84 h 294"/>
              <a:gd name="T10" fmla="*/ 258 w 268"/>
              <a:gd name="T11" fmla="*/ 93 h 294"/>
              <a:gd name="T12" fmla="*/ 268 w 268"/>
              <a:gd name="T13" fmla="*/ 116 h 294"/>
              <a:gd name="T14" fmla="*/ 258 w 268"/>
              <a:gd name="T15" fmla="*/ 138 h 294"/>
              <a:gd name="T16" fmla="*/ 236 w 268"/>
              <a:gd name="T17" fmla="*/ 148 h 294"/>
              <a:gd name="T18" fmla="*/ 218 w 268"/>
              <a:gd name="T19" fmla="*/ 142 h 294"/>
              <a:gd name="T20" fmla="*/ 218 w 268"/>
              <a:gd name="T21" fmla="*/ 176 h 294"/>
              <a:gd name="T22" fmla="*/ 0 w 268"/>
              <a:gd name="T23" fmla="*/ 294 h 294"/>
              <a:gd name="T24" fmla="*/ 52 w 268"/>
              <a:gd name="T25" fmla="*/ 48 h 294"/>
              <a:gd name="T26" fmla="*/ 77 w 268"/>
              <a:gd name="T27" fmla="*/ 39 h 294"/>
              <a:gd name="T28" fmla="*/ 77 w 268"/>
              <a:gd name="T29" fmla="*/ 43 h 294"/>
              <a:gd name="T30" fmla="*/ 86 w 268"/>
              <a:gd name="T31" fmla="*/ 65 h 294"/>
              <a:gd name="T32" fmla="*/ 109 w 268"/>
              <a:gd name="T33" fmla="*/ 75 h 294"/>
              <a:gd name="T34" fmla="*/ 131 w 268"/>
              <a:gd name="T35" fmla="*/ 65 h 294"/>
              <a:gd name="T36" fmla="*/ 141 w 268"/>
              <a:gd name="T37" fmla="*/ 43 h 294"/>
              <a:gd name="T38" fmla="*/ 131 w 268"/>
              <a:gd name="T39" fmla="*/ 20 h 294"/>
              <a:gd name="T40" fmla="*/ 131 w 268"/>
              <a:gd name="T41" fmla="*/ 20 h 294"/>
              <a:gd name="T42" fmla="*/ 189 w 268"/>
              <a:gd name="T43" fmla="*/ 0 h 2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8"/>
              <a:gd name="T67" fmla="*/ 0 h 294"/>
              <a:gd name="T68" fmla="*/ 268 w 268"/>
              <a:gd name="T69" fmla="*/ 294 h 2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002060"/>
          </a:solidFill>
          <a:ln w="19050" cmpd="sng">
            <a:solidFill>
              <a:srgbClr val="FFFFFF"/>
            </a:solidFill>
            <a:miter lim="800000"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2" name="Freeform 8"/>
          <p:cNvSpPr/>
          <p:nvPr/>
        </p:nvSpPr>
        <p:spPr bwMode="auto">
          <a:xfrm>
            <a:off x="6101008" y="3964109"/>
            <a:ext cx="1357312" cy="1871663"/>
          </a:xfrm>
          <a:custGeom>
            <a:avLst/>
            <a:gdLst>
              <a:gd name="T0" fmla="*/ 3 w 221"/>
              <a:gd name="T1" fmla="*/ 37 h 305"/>
              <a:gd name="T2" fmla="*/ 44 w 221"/>
              <a:gd name="T3" fmla="*/ 59 h 305"/>
              <a:gd name="T4" fmla="*/ 35 w 221"/>
              <a:gd name="T5" fmla="*/ 12 h 305"/>
              <a:gd name="T6" fmla="*/ 94 w 221"/>
              <a:gd name="T7" fmla="*/ 32 h 305"/>
              <a:gd name="T8" fmla="*/ 94 w 221"/>
              <a:gd name="T9" fmla="*/ 32 h 305"/>
              <a:gd name="T10" fmla="*/ 103 w 221"/>
              <a:gd name="T11" fmla="*/ 9 h 305"/>
              <a:gd name="T12" fmla="*/ 126 w 221"/>
              <a:gd name="T13" fmla="*/ 0 h 305"/>
              <a:gd name="T14" fmla="*/ 148 w 221"/>
              <a:gd name="T15" fmla="*/ 9 h 305"/>
              <a:gd name="T16" fmla="*/ 158 w 221"/>
              <a:gd name="T17" fmla="*/ 32 h 305"/>
              <a:gd name="T18" fmla="*/ 151 w 221"/>
              <a:gd name="T19" fmla="*/ 51 h 305"/>
              <a:gd name="T20" fmla="*/ 173 w 221"/>
              <a:gd name="T21" fmla="*/ 59 h 305"/>
              <a:gd name="T22" fmla="*/ 174 w 221"/>
              <a:gd name="T23" fmla="*/ 59 h 305"/>
              <a:gd name="T24" fmla="*/ 221 w 221"/>
              <a:gd name="T25" fmla="*/ 304 h 305"/>
              <a:gd name="T26" fmla="*/ 220 w 221"/>
              <a:gd name="T27" fmla="*/ 305 h 305"/>
              <a:gd name="T28" fmla="*/ 0 w 221"/>
              <a:gd name="T29" fmla="*/ 189 h 305"/>
              <a:gd name="T30" fmla="*/ 0 w 221"/>
              <a:gd name="T31" fmla="*/ 155 h 305"/>
              <a:gd name="T32" fmla="*/ 18 w 221"/>
              <a:gd name="T33" fmla="*/ 161 h 305"/>
              <a:gd name="T34" fmla="*/ 40 w 221"/>
              <a:gd name="T35" fmla="*/ 151 h 305"/>
              <a:gd name="T36" fmla="*/ 50 w 221"/>
              <a:gd name="T37" fmla="*/ 129 h 305"/>
              <a:gd name="T38" fmla="*/ 40 w 221"/>
              <a:gd name="T39" fmla="*/ 106 h 305"/>
              <a:gd name="T40" fmla="*/ 18 w 221"/>
              <a:gd name="T41" fmla="*/ 97 h 305"/>
              <a:gd name="T42" fmla="*/ 1 w 221"/>
              <a:gd name="T43" fmla="*/ 102 h 305"/>
              <a:gd name="T44" fmla="*/ 3 w 221"/>
              <a:gd name="T45" fmla="*/ 37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1"/>
              <a:gd name="T70" fmla="*/ 0 h 305"/>
              <a:gd name="T71" fmla="*/ 221 w 221"/>
              <a:gd name="T72" fmla="*/ 305 h 3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002060"/>
          </a:solidFill>
          <a:ln w="19050" cmpd="sng">
            <a:solidFill>
              <a:srgbClr val="FFFFFF"/>
            </a:solidFill>
            <a:miter lim="800000"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3" name="Freeform 9"/>
          <p:cNvSpPr/>
          <p:nvPr/>
        </p:nvSpPr>
        <p:spPr bwMode="auto">
          <a:xfrm>
            <a:off x="6235945" y="3086222"/>
            <a:ext cx="1954213" cy="1239837"/>
          </a:xfrm>
          <a:custGeom>
            <a:avLst/>
            <a:gdLst>
              <a:gd name="T0" fmla="*/ 13 w 318"/>
              <a:gd name="T1" fmla="*/ 155 h 202"/>
              <a:gd name="T2" fmla="*/ 45 w 318"/>
              <a:gd name="T3" fmla="*/ 124 h 202"/>
              <a:gd name="T4" fmla="*/ 0 w 318"/>
              <a:gd name="T5" fmla="*/ 117 h 202"/>
              <a:gd name="T6" fmla="*/ 34 w 318"/>
              <a:gd name="T7" fmla="*/ 70 h 202"/>
              <a:gd name="T8" fmla="*/ 15 w 318"/>
              <a:gd name="T9" fmla="*/ 60 h 202"/>
              <a:gd name="T10" fmla="*/ 6 w 318"/>
              <a:gd name="T11" fmla="*/ 38 h 202"/>
              <a:gd name="T12" fmla="*/ 15 w 318"/>
              <a:gd name="T13" fmla="*/ 15 h 202"/>
              <a:gd name="T14" fmla="*/ 38 w 318"/>
              <a:gd name="T15" fmla="*/ 6 h 202"/>
              <a:gd name="T16" fmla="*/ 60 w 318"/>
              <a:gd name="T17" fmla="*/ 15 h 202"/>
              <a:gd name="T18" fmla="*/ 66 w 318"/>
              <a:gd name="T19" fmla="*/ 24 h 202"/>
              <a:gd name="T20" fmla="*/ 83 w 318"/>
              <a:gd name="T21" fmla="*/ 0 h 202"/>
              <a:gd name="T22" fmla="*/ 318 w 318"/>
              <a:gd name="T23" fmla="*/ 36 h 202"/>
              <a:gd name="T24" fmla="*/ 151 w 318"/>
              <a:gd name="T25" fmla="*/ 202 h 202"/>
              <a:gd name="T26" fmla="*/ 129 w 318"/>
              <a:gd name="T27" fmla="*/ 194 h 202"/>
              <a:gd name="T28" fmla="*/ 136 w 318"/>
              <a:gd name="T29" fmla="*/ 175 h 202"/>
              <a:gd name="T30" fmla="*/ 126 w 318"/>
              <a:gd name="T31" fmla="*/ 152 h 202"/>
              <a:gd name="T32" fmla="*/ 104 w 318"/>
              <a:gd name="T33" fmla="*/ 143 h 202"/>
              <a:gd name="T34" fmla="*/ 81 w 318"/>
              <a:gd name="T35" fmla="*/ 152 h 202"/>
              <a:gd name="T36" fmla="*/ 72 w 318"/>
              <a:gd name="T37" fmla="*/ 175 h 202"/>
              <a:gd name="T38" fmla="*/ 72 w 318"/>
              <a:gd name="T39" fmla="*/ 175 h 202"/>
              <a:gd name="T40" fmla="*/ 13 w 318"/>
              <a:gd name="T41" fmla="*/ 155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8"/>
              <a:gd name="T64" fmla="*/ 0 h 202"/>
              <a:gd name="T65" fmla="*/ 318 w 318"/>
              <a:gd name="T66" fmla="*/ 202 h 2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002060"/>
          </a:solidFill>
          <a:ln w="19050" cmpd="sng">
            <a:solidFill>
              <a:srgbClr val="FFFFFF"/>
            </a:solidFill>
            <a:miter lim="800000"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4" name="Freeform 206"/>
          <p:cNvSpPr>
            <a:spLocks noEditPoints="1"/>
          </p:cNvSpPr>
          <p:nvPr/>
        </p:nvSpPr>
        <p:spPr bwMode="auto">
          <a:xfrm>
            <a:off x="5878758" y="2587747"/>
            <a:ext cx="427037" cy="427037"/>
          </a:xfrm>
          <a:custGeom>
            <a:avLst/>
            <a:gdLst>
              <a:gd name="T0" fmla="*/ 249 w 256"/>
              <a:gd name="T1" fmla="*/ 215 h 256"/>
              <a:gd name="T2" fmla="*/ 256 w 256"/>
              <a:gd name="T3" fmla="*/ 232 h 256"/>
              <a:gd name="T4" fmla="*/ 232 w 256"/>
              <a:gd name="T5" fmla="*/ 256 h 256"/>
              <a:gd name="T6" fmla="*/ 215 w 256"/>
              <a:gd name="T7" fmla="*/ 249 h 256"/>
              <a:gd name="T8" fmla="*/ 145 w 256"/>
              <a:gd name="T9" fmla="*/ 179 h 256"/>
              <a:gd name="T10" fmla="*/ 96 w 256"/>
              <a:gd name="T11" fmla="*/ 192 h 256"/>
              <a:gd name="T12" fmla="*/ 0 w 256"/>
              <a:gd name="T13" fmla="*/ 96 h 256"/>
              <a:gd name="T14" fmla="*/ 96 w 256"/>
              <a:gd name="T15" fmla="*/ 0 h 256"/>
              <a:gd name="T16" fmla="*/ 192 w 256"/>
              <a:gd name="T17" fmla="*/ 96 h 256"/>
              <a:gd name="T18" fmla="*/ 179 w 256"/>
              <a:gd name="T19" fmla="*/ 145 h 256"/>
              <a:gd name="T20" fmla="*/ 249 w 256"/>
              <a:gd name="T21" fmla="*/ 215 h 256"/>
              <a:gd name="T22" fmla="*/ 96 w 256"/>
              <a:gd name="T23" fmla="*/ 24 h 256"/>
              <a:gd name="T24" fmla="*/ 24 w 256"/>
              <a:gd name="T25" fmla="*/ 96 h 256"/>
              <a:gd name="T26" fmla="*/ 96 w 256"/>
              <a:gd name="T27" fmla="*/ 168 h 256"/>
              <a:gd name="T28" fmla="*/ 168 w 256"/>
              <a:gd name="T29" fmla="*/ 96 h 256"/>
              <a:gd name="T30" fmla="*/ 96 w 256"/>
              <a:gd name="T31" fmla="*/ 24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6"/>
              <a:gd name="T49" fmla="*/ 0 h 256"/>
              <a:gd name="T50" fmla="*/ 256 w 256"/>
              <a:gd name="T51" fmla="*/ 256 h 2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5" name="Freeform 170"/>
          <p:cNvSpPr>
            <a:spLocks noEditPoints="1"/>
          </p:cNvSpPr>
          <p:nvPr/>
        </p:nvSpPr>
        <p:spPr bwMode="auto">
          <a:xfrm>
            <a:off x="7107483" y="3413247"/>
            <a:ext cx="417512" cy="352425"/>
          </a:xfrm>
          <a:custGeom>
            <a:avLst/>
            <a:gdLst>
              <a:gd name="T0" fmla="*/ 244 w 256"/>
              <a:gd name="T1" fmla="*/ 216 h 216"/>
              <a:gd name="T2" fmla="*/ 12 w 256"/>
              <a:gd name="T3" fmla="*/ 216 h 216"/>
              <a:gd name="T4" fmla="*/ 0 w 256"/>
              <a:gd name="T5" fmla="*/ 204 h 216"/>
              <a:gd name="T6" fmla="*/ 0 w 256"/>
              <a:gd name="T7" fmla="*/ 12 h 216"/>
              <a:gd name="T8" fmla="*/ 12 w 256"/>
              <a:gd name="T9" fmla="*/ 0 h 216"/>
              <a:gd name="T10" fmla="*/ 24 w 256"/>
              <a:gd name="T11" fmla="*/ 12 h 216"/>
              <a:gd name="T12" fmla="*/ 24 w 256"/>
              <a:gd name="T13" fmla="*/ 164 h 216"/>
              <a:gd name="T14" fmla="*/ 24 w 256"/>
              <a:gd name="T15" fmla="*/ 192 h 216"/>
              <a:gd name="T16" fmla="*/ 244 w 256"/>
              <a:gd name="T17" fmla="*/ 192 h 216"/>
              <a:gd name="T18" fmla="*/ 256 w 256"/>
              <a:gd name="T19" fmla="*/ 204 h 216"/>
              <a:gd name="T20" fmla="*/ 244 w 256"/>
              <a:gd name="T21" fmla="*/ 216 h 216"/>
              <a:gd name="T22" fmla="*/ 216 w 256"/>
              <a:gd name="T23" fmla="*/ 180 h 216"/>
              <a:gd name="T24" fmla="*/ 192 w 256"/>
              <a:gd name="T25" fmla="*/ 180 h 216"/>
              <a:gd name="T26" fmla="*/ 180 w 256"/>
              <a:gd name="T27" fmla="*/ 168 h 216"/>
              <a:gd name="T28" fmla="*/ 180 w 256"/>
              <a:gd name="T29" fmla="*/ 84 h 216"/>
              <a:gd name="T30" fmla="*/ 192 w 256"/>
              <a:gd name="T31" fmla="*/ 72 h 216"/>
              <a:gd name="T32" fmla="*/ 216 w 256"/>
              <a:gd name="T33" fmla="*/ 72 h 216"/>
              <a:gd name="T34" fmla="*/ 228 w 256"/>
              <a:gd name="T35" fmla="*/ 84 h 216"/>
              <a:gd name="T36" fmla="*/ 228 w 256"/>
              <a:gd name="T37" fmla="*/ 168 h 216"/>
              <a:gd name="T38" fmla="*/ 216 w 256"/>
              <a:gd name="T39" fmla="*/ 180 h 216"/>
              <a:gd name="T40" fmla="*/ 148 w 256"/>
              <a:gd name="T41" fmla="*/ 180 h 216"/>
              <a:gd name="T42" fmla="*/ 124 w 256"/>
              <a:gd name="T43" fmla="*/ 180 h 216"/>
              <a:gd name="T44" fmla="*/ 112 w 256"/>
              <a:gd name="T45" fmla="*/ 168 h 216"/>
              <a:gd name="T46" fmla="*/ 112 w 256"/>
              <a:gd name="T47" fmla="*/ 36 h 216"/>
              <a:gd name="T48" fmla="*/ 124 w 256"/>
              <a:gd name="T49" fmla="*/ 24 h 216"/>
              <a:gd name="T50" fmla="*/ 148 w 256"/>
              <a:gd name="T51" fmla="*/ 24 h 216"/>
              <a:gd name="T52" fmla="*/ 160 w 256"/>
              <a:gd name="T53" fmla="*/ 36 h 216"/>
              <a:gd name="T54" fmla="*/ 160 w 256"/>
              <a:gd name="T55" fmla="*/ 168 h 216"/>
              <a:gd name="T56" fmla="*/ 148 w 256"/>
              <a:gd name="T57" fmla="*/ 180 h 216"/>
              <a:gd name="T58" fmla="*/ 80 w 256"/>
              <a:gd name="T59" fmla="*/ 180 h 216"/>
              <a:gd name="T60" fmla="*/ 56 w 256"/>
              <a:gd name="T61" fmla="*/ 180 h 216"/>
              <a:gd name="T62" fmla="*/ 44 w 256"/>
              <a:gd name="T63" fmla="*/ 168 h 216"/>
              <a:gd name="T64" fmla="*/ 44 w 256"/>
              <a:gd name="T65" fmla="*/ 144 h 216"/>
              <a:gd name="T66" fmla="*/ 56 w 256"/>
              <a:gd name="T67" fmla="*/ 132 h 216"/>
              <a:gd name="T68" fmla="*/ 80 w 256"/>
              <a:gd name="T69" fmla="*/ 132 h 216"/>
              <a:gd name="T70" fmla="*/ 92 w 256"/>
              <a:gd name="T71" fmla="*/ 144 h 216"/>
              <a:gd name="T72" fmla="*/ 92 w 256"/>
              <a:gd name="T73" fmla="*/ 168 h 216"/>
              <a:gd name="T74" fmla="*/ 80 w 256"/>
              <a:gd name="T75" fmla="*/ 180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6"/>
              <a:gd name="T115" fmla="*/ 0 h 216"/>
              <a:gd name="T116" fmla="*/ 256 w 256"/>
              <a:gd name="T117" fmla="*/ 216 h 2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6" name="Freeform 5"/>
          <p:cNvSpPr>
            <a:spLocks noEditPoints="1"/>
          </p:cNvSpPr>
          <p:nvPr/>
        </p:nvSpPr>
        <p:spPr bwMode="auto">
          <a:xfrm>
            <a:off x="5259633" y="4743572"/>
            <a:ext cx="436562" cy="423862"/>
          </a:xfrm>
          <a:custGeom>
            <a:avLst/>
            <a:gdLst>
              <a:gd name="T0" fmla="*/ 671 w 683"/>
              <a:gd name="T1" fmla="*/ 73 h 662"/>
              <a:gd name="T2" fmla="*/ 569 w 683"/>
              <a:gd name="T3" fmla="*/ 25 h 662"/>
              <a:gd name="T4" fmla="*/ 576 w 683"/>
              <a:gd name="T5" fmla="*/ 4 h 662"/>
              <a:gd name="T6" fmla="*/ 567 w 683"/>
              <a:gd name="T7" fmla="*/ 0 h 662"/>
              <a:gd name="T8" fmla="*/ 111 w 683"/>
              <a:gd name="T9" fmla="*/ 1 h 662"/>
              <a:gd name="T10" fmla="*/ 107 w 683"/>
              <a:gd name="T11" fmla="*/ 18 h 662"/>
              <a:gd name="T12" fmla="*/ 103 w 683"/>
              <a:gd name="T13" fmla="*/ 73 h 662"/>
              <a:gd name="T14" fmla="*/ 4 w 683"/>
              <a:gd name="T15" fmla="*/ 77 h 662"/>
              <a:gd name="T16" fmla="*/ 67 w 683"/>
              <a:gd name="T17" fmla="*/ 254 h 662"/>
              <a:gd name="T18" fmla="*/ 241 w 683"/>
              <a:gd name="T19" fmla="*/ 392 h 662"/>
              <a:gd name="T20" fmla="*/ 271 w 683"/>
              <a:gd name="T21" fmla="*/ 444 h 662"/>
              <a:gd name="T22" fmla="*/ 292 w 683"/>
              <a:gd name="T23" fmla="*/ 590 h 662"/>
              <a:gd name="T24" fmla="*/ 254 w 683"/>
              <a:gd name="T25" fmla="*/ 594 h 662"/>
              <a:gd name="T26" fmla="*/ 204 w 683"/>
              <a:gd name="T27" fmla="*/ 629 h 662"/>
              <a:gd name="T28" fmla="*/ 213 w 683"/>
              <a:gd name="T29" fmla="*/ 662 h 662"/>
              <a:gd name="T30" fmla="*/ 479 w 683"/>
              <a:gd name="T31" fmla="*/ 654 h 662"/>
              <a:gd name="T32" fmla="*/ 472 w 683"/>
              <a:gd name="T33" fmla="*/ 617 h 662"/>
              <a:gd name="T34" fmla="*/ 414 w 683"/>
              <a:gd name="T35" fmla="*/ 590 h 662"/>
              <a:gd name="T36" fmla="*/ 416 w 683"/>
              <a:gd name="T37" fmla="*/ 455 h 662"/>
              <a:gd name="T38" fmla="*/ 406 w 683"/>
              <a:gd name="T39" fmla="*/ 437 h 662"/>
              <a:gd name="T40" fmla="*/ 431 w 683"/>
              <a:gd name="T41" fmla="*/ 397 h 662"/>
              <a:gd name="T42" fmla="*/ 455 w 683"/>
              <a:gd name="T43" fmla="*/ 357 h 662"/>
              <a:gd name="T44" fmla="*/ 683 w 683"/>
              <a:gd name="T45" fmla="*/ 85 h 662"/>
              <a:gd name="T46" fmla="*/ 146 w 683"/>
              <a:gd name="T47" fmla="*/ 288 h 662"/>
              <a:gd name="T48" fmla="*/ 95 w 683"/>
              <a:gd name="T49" fmla="*/ 244 h 662"/>
              <a:gd name="T50" fmla="*/ 81 w 683"/>
              <a:gd name="T51" fmla="*/ 229 h 662"/>
              <a:gd name="T52" fmla="*/ 78 w 683"/>
              <a:gd name="T53" fmla="*/ 224 h 662"/>
              <a:gd name="T54" fmla="*/ 43 w 683"/>
              <a:gd name="T55" fmla="*/ 166 h 662"/>
              <a:gd name="T56" fmla="*/ 41 w 683"/>
              <a:gd name="T57" fmla="*/ 161 h 662"/>
              <a:gd name="T58" fmla="*/ 30 w 683"/>
              <a:gd name="T59" fmla="*/ 130 h 662"/>
              <a:gd name="T60" fmla="*/ 23 w 683"/>
              <a:gd name="T61" fmla="*/ 97 h 662"/>
              <a:gd name="T62" fmla="*/ 180 w 683"/>
              <a:gd name="T63" fmla="*/ 307 h 662"/>
              <a:gd name="T64" fmla="*/ 453 w 683"/>
              <a:gd name="T65" fmla="*/ 141 h 662"/>
              <a:gd name="T66" fmla="*/ 413 w 683"/>
              <a:gd name="T67" fmla="*/ 266 h 662"/>
              <a:gd name="T68" fmla="*/ 342 w 683"/>
              <a:gd name="T69" fmla="*/ 222 h 662"/>
              <a:gd name="T70" fmla="*/ 271 w 683"/>
              <a:gd name="T71" fmla="*/ 266 h 662"/>
              <a:gd name="T72" fmla="*/ 230 w 683"/>
              <a:gd name="T73" fmla="*/ 141 h 662"/>
              <a:gd name="T74" fmla="*/ 314 w 683"/>
              <a:gd name="T75" fmla="*/ 135 h 662"/>
              <a:gd name="T76" fmla="*/ 345 w 683"/>
              <a:gd name="T77" fmla="*/ 57 h 662"/>
              <a:gd name="T78" fmla="*/ 452 w 683"/>
              <a:gd name="T79" fmla="*/ 135 h 662"/>
              <a:gd name="T80" fmla="*/ 653 w 683"/>
              <a:gd name="T81" fmla="*/ 103 h 662"/>
              <a:gd name="T82" fmla="*/ 638 w 683"/>
              <a:gd name="T83" fmla="*/ 156 h 662"/>
              <a:gd name="T84" fmla="*/ 635 w 683"/>
              <a:gd name="T85" fmla="*/ 163 h 662"/>
              <a:gd name="T86" fmla="*/ 627 w 683"/>
              <a:gd name="T87" fmla="*/ 179 h 662"/>
              <a:gd name="T88" fmla="*/ 598 w 683"/>
              <a:gd name="T89" fmla="*/ 226 h 662"/>
              <a:gd name="T90" fmla="*/ 591 w 683"/>
              <a:gd name="T91" fmla="*/ 234 h 662"/>
              <a:gd name="T92" fmla="*/ 563 w 683"/>
              <a:gd name="T93" fmla="*/ 263 h 662"/>
              <a:gd name="T94" fmla="*/ 497 w 683"/>
              <a:gd name="T95" fmla="*/ 307 h 662"/>
              <a:gd name="T96" fmla="*/ 654 w 683"/>
              <a:gd name="T97" fmla="*/ 97 h 662"/>
              <a:gd name="T98" fmla="*/ 653 w 683"/>
              <a:gd name="T99" fmla="*/ 103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83"/>
              <a:gd name="T151" fmla="*/ 0 h 662"/>
              <a:gd name="T152" fmla="*/ 683 w 683"/>
              <a:gd name="T153" fmla="*/ 662 h 6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7" name="Freeform 45"/>
          <p:cNvSpPr>
            <a:spLocks noEditPoints="1"/>
          </p:cNvSpPr>
          <p:nvPr/>
        </p:nvSpPr>
        <p:spPr bwMode="auto">
          <a:xfrm>
            <a:off x="6588370" y="4657847"/>
            <a:ext cx="490538" cy="531812"/>
          </a:xfrm>
          <a:custGeom>
            <a:avLst/>
            <a:gdLst>
              <a:gd name="T0" fmla="*/ 783 w 889"/>
              <a:gd name="T1" fmla="*/ 812 h 965"/>
              <a:gd name="T2" fmla="*/ 684 w 889"/>
              <a:gd name="T3" fmla="*/ 703 h 965"/>
              <a:gd name="T4" fmla="*/ 698 w 889"/>
              <a:gd name="T5" fmla="*/ 592 h 965"/>
              <a:gd name="T6" fmla="*/ 674 w 889"/>
              <a:gd name="T7" fmla="*/ 483 h 965"/>
              <a:gd name="T8" fmla="*/ 617 w 889"/>
              <a:gd name="T9" fmla="*/ 387 h 965"/>
              <a:gd name="T10" fmla="*/ 532 w 889"/>
              <a:gd name="T11" fmla="*/ 315 h 965"/>
              <a:gd name="T12" fmla="*/ 428 w 889"/>
              <a:gd name="T13" fmla="*/ 275 h 965"/>
              <a:gd name="T14" fmla="*/ 316 w 889"/>
              <a:gd name="T15" fmla="*/ 270 h 965"/>
              <a:gd name="T16" fmla="*/ 209 w 889"/>
              <a:gd name="T17" fmla="*/ 303 h 965"/>
              <a:gd name="T18" fmla="*/ 119 w 889"/>
              <a:gd name="T19" fmla="*/ 367 h 965"/>
              <a:gd name="T20" fmla="*/ 54 w 889"/>
              <a:gd name="T21" fmla="*/ 458 h 965"/>
              <a:gd name="T22" fmla="*/ 22 w 889"/>
              <a:gd name="T23" fmla="*/ 565 h 965"/>
              <a:gd name="T24" fmla="*/ 27 w 889"/>
              <a:gd name="T25" fmla="*/ 677 h 965"/>
              <a:gd name="T26" fmla="*/ 68 w 889"/>
              <a:gd name="T27" fmla="*/ 781 h 965"/>
              <a:gd name="T28" fmla="*/ 140 w 889"/>
              <a:gd name="T29" fmla="*/ 866 h 965"/>
              <a:gd name="T30" fmla="*/ 236 w 889"/>
              <a:gd name="T31" fmla="*/ 923 h 965"/>
              <a:gd name="T32" fmla="*/ 345 w 889"/>
              <a:gd name="T33" fmla="*/ 945 h 965"/>
              <a:gd name="T34" fmla="*/ 456 w 889"/>
              <a:gd name="T35" fmla="*/ 931 h 965"/>
              <a:gd name="T36" fmla="*/ 556 w 889"/>
              <a:gd name="T37" fmla="*/ 882 h 965"/>
              <a:gd name="T38" fmla="*/ 605 w 889"/>
              <a:gd name="T39" fmla="*/ 817 h 965"/>
              <a:gd name="T40" fmla="*/ 769 w 889"/>
              <a:gd name="T41" fmla="*/ 943 h 965"/>
              <a:gd name="T42" fmla="*/ 843 w 889"/>
              <a:gd name="T43" fmla="*/ 818 h 965"/>
              <a:gd name="T44" fmla="*/ 456 w 889"/>
              <a:gd name="T45" fmla="*/ 618 h 965"/>
              <a:gd name="T46" fmla="*/ 317 w 889"/>
              <a:gd name="T47" fmla="*/ 545 h 965"/>
              <a:gd name="T48" fmla="*/ 381 w 889"/>
              <a:gd name="T49" fmla="*/ 630 h 965"/>
              <a:gd name="T50" fmla="*/ 276 w 889"/>
              <a:gd name="T51" fmla="*/ 614 h 965"/>
              <a:gd name="T52" fmla="*/ 407 w 889"/>
              <a:gd name="T53" fmla="*/ 700 h 965"/>
              <a:gd name="T54" fmla="*/ 408 w 889"/>
              <a:gd name="T55" fmla="*/ 804 h 965"/>
              <a:gd name="T56" fmla="*/ 307 w 889"/>
              <a:gd name="T57" fmla="*/ 409 h 965"/>
              <a:gd name="T58" fmla="*/ 550 w 889"/>
              <a:gd name="T59" fmla="*/ 674 h 965"/>
              <a:gd name="T60" fmla="*/ 576 w 889"/>
              <a:gd name="T61" fmla="*/ 689 h 965"/>
              <a:gd name="T62" fmla="*/ 299 w 889"/>
              <a:gd name="T63" fmla="*/ 379 h 965"/>
              <a:gd name="T64" fmla="*/ 415 w 889"/>
              <a:gd name="T65" fmla="*/ 833 h 965"/>
              <a:gd name="T66" fmla="*/ 544 w 889"/>
              <a:gd name="T67" fmla="*/ 781 h 965"/>
              <a:gd name="T68" fmla="*/ 109 w 889"/>
              <a:gd name="T69" fmla="*/ 670 h 965"/>
              <a:gd name="T70" fmla="*/ 605 w 889"/>
              <a:gd name="T71" fmla="*/ 543 h 965"/>
              <a:gd name="T72" fmla="*/ 839 w 889"/>
              <a:gd name="T73" fmla="*/ 900 h 965"/>
              <a:gd name="T74" fmla="*/ 773 w 889"/>
              <a:gd name="T75" fmla="*/ 900 h 965"/>
              <a:gd name="T76" fmla="*/ 807 w 889"/>
              <a:gd name="T77" fmla="*/ 842 h 965"/>
              <a:gd name="T78" fmla="*/ 839 w 889"/>
              <a:gd name="T79" fmla="*/ 900 h 965"/>
              <a:gd name="T80" fmla="*/ 543 w 889"/>
              <a:gd name="T81" fmla="*/ 226 h 965"/>
              <a:gd name="T82" fmla="*/ 570 w 889"/>
              <a:gd name="T83" fmla="*/ 293 h 965"/>
              <a:gd name="T84" fmla="*/ 620 w 889"/>
              <a:gd name="T85" fmla="*/ 312 h 965"/>
              <a:gd name="T86" fmla="*/ 687 w 889"/>
              <a:gd name="T87" fmla="*/ 340 h 965"/>
              <a:gd name="T88" fmla="*/ 736 w 889"/>
              <a:gd name="T89" fmla="*/ 318 h 965"/>
              <a:gd name="T90" fmla="*/ 802 w 889"/>
              <a:gd name="T91" fmla="*/ 290 h 965"/>
              <a:gd name="T92" fmla="*/ 821 w 889"/>
              <a:gd name="T93" fmla="*/ 240 h 965"/>
              <a:gd name="T94" fmla="*/ 849 w 889"/>
              <a:gd name="T95" fmla="*/ 173 h 965"/>
              <a:gd name="T96" fmla="*/ 827 w 889"/>
              <a:gd name="T97" fmla="*/ 124 h 965"/>
              <a:gd name="T98" fmla="*/ 800 w 889"/>
              <a:gd name="T99" fmla="*/ 58 h 965"/>
              <a:gd name="T100" fmla="*/ 749 w 889"/>
              <a:gd name="T101" fmla="*/ 39 h 965"/>
              <a:gd name="T102" fmla="*/ 683 w 889"/>
              <a:gd name="T103" fmla="*/ 11 h 965"/>
              <a:gd name="T104" fmla="*/ 634 w 889"/>
              <a:gd name="T105" fmla="*/ 33 h 965"/>
              <a:gd name="T106" fmla="*/ 567 w 889"/>
              <a:gd name="T107" fmla="*/ 60 h 965"/>
              <a:gd name="T108" fmla="*/ 548 w 889"/>
              <a:gd name="T109" fmla="*/ 111 h 965"/>
              <a:gd name="T110" fmla="*/ 521 w 889"/>
              <a:gd name="T111" fmla="*/ 177 h 965"/>
              <a:gd name="T112" fmla="*/ 685 w 889"/>
              <a:gd name="T113" fmla="*/ 93 h 965"/>
              <a:gd name="T114" fmla="*/ 685 w 889"/>
              <a:gd name="T115" fmla="*/ 258 h 965"/>
              <a:gd name="T116" fmla="*/ 685 w 889"/>
              <a:gd name="T117" fmla="*/ 93 h 965"/>
              <a:gd name="T118" fmla="*/ 685 w 889"/>
              <a:gd name="T119" fmla="*/ 93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9"/>
              <a:gd name="T181" fmla="*/ 0 h 965"/>
              <a:gd name="T182" fmla="*/ 889 w 889"/>
              <a:gd name="T183" fmla="*/ 965 h 9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8" name="Freeform 177"/>
          <p:cNvSpPr>
            <a:spLocks noEditPoints="1"/>
          </p:cNvSpPr>
          <p:nvPr/>
        </p:nvSpPr>
        <p:spPr bwMode="auto">
          <a:xfrm>
            <a:off x="4902445" y="3437059"/>
            <a:ext cx="439738" cy="463550"/>
          </a:xfrm>
          <a:custGeom>
            <a:avLst/>
            <a:gdLst>
              <a:gd name="T0" fmla="*/ 350 w 360"/>
              <a:gd name="T1" fmla="*/ 180 h 380"/>
              <a:gd name="T2" fmla="*/ 10 w 360"/>
              <a:gd name="T3" fmla="*/ 180 h 380"/>
              <a:gd name="T4" fmla="*/ 5 w 360"/>
              <a:gd name="T5" fmla="*/ 171 h 380"/>
              <a:gd name="T6" fmla="*/ 170 w 360"/>
              <a:gd name="T7" fmla="*/ 8 h 380"/>
              <a:gd name="T8" fmla="*/ 189 w 360"/>
              <a:gd name="T9" fmla="*/ 9 h 380"/>
              <a:gd name="T10" fmla="*/ 250 w 360"/>
              <a:gd name="T11" fmla="*/ 69 h 380"/>
              <a:gd name="T12" fmla="*/ 250 w 360"/>
              <a:gd name="T13" fmla="*/ 45 h 380"/>
              <a:gd name="T14" fmla="*/ 281 w 360"/>
              <a:gd name="T15" fmla="*/ 45 h 380"/>
              <a:gd name="T16" fmla="*/ 281 w 360"/>
              <a:gd name="T17" fmla="*/ 100 h 380"/>
              <a:gd name="T18" fmla="*/ 353 w 360"/>
              <a:gd name="T19" fmla="*/ 171 h 380"/>
              <a:gd name="T20" fmla="*/ 350 w 360"/>
              <a:gd name="T21" fmla="*/ 180 h 380"/>
              <a:gd name="T22" fmla="*/ 314 w 360"/>
              <a:gd name="T23" fmla="*/ 367 h 380"/>
              <a:gd name="T24" fmla="*/ 300 w 360"/>
              <a:gd name="T25" fmla="*/ 380 h 380"/>
              <a:gd name="T26" fmla="*/ 194 w 360"/>
              <a:gd name="T27" fmla="*/ 380 h 380"/>
              <a:gd name="T28" fmla="*/ 194 w 360"/>
              <a:gd name="T29" fmla="*/ 302 h 380"/>
              <a:gd name="T30" fmla="*/ 146 w 360"/>
              <a:gd name="T31" fmla="*/ 302 h 380"/>
              <a:gd name="T32" fmla="*/ 146 w 360"/>
              <a:gd name="T33" fmla="*/ 380 h 380"/>
              <a:gd name="T34" fmla="*/ 58 w 360"/>
              <a:gd name="T35" fmla="*/ 380 h 380"/>
              <a:gd name="T36" fmla="*/ 44 w 360"/>
              <a:gd name="T37" fmla="*/ 366 h 380"/>
              <a:gd name="T38" fmla="*/ 44 w 360"/>
              <a:gd name="T39" fmla="*/ 188 h 380"/>
              <a:gd name="T40" fmla="*/ 314 w 360"/>
              <a:gd name="T41" fmla="*/ 188 h 380"/>
              <a:gd name="T42" fmla="*/ 314 w 360"/>
              <a:gd name="T43" fmla="*/ 367 h 380"/>
              <a:gd name="T44" fmla="*/ 273 w 360"/>
              <a:gd name="T45" fmla="*/ 242 h 380"/>
              <a:gd name="T46" fmla="*/ 225 w 360"/>
              <a:gd name="T47" fmla="*/ 242 h 380"/>
              <a:gd name="T48" fmla="*/ 225 w 360"/>
              <a:gd name="T49" fmla="*/ 282 h 380"/>
              <a:gd name="T50" fmla="*/ 273 w 360"/>
              <a:gd name="T51" fmla="*/ 282 h 380"/>
              <a:gd name="T52" fmla="*/ 273 w 360"/>
              <a:gd name="T53" fmla="*/ 242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0"/>
              <a:gd name="T82" fmla="*/ 0 h 380"/>
              <a:gd name="T83" fmla="*/ 360 w 360"/>
              <a:gd name="T84" fmla="*/ 380 h 3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2065583" y="5278559"/>
            <a:ext cx="2333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1355970" y="3437059"/>
            <a:ext cx="2335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6724895" y="1927347"/>
            <a:ext cx="23336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8425108" y="3279897"/>
            <a:ext cx="23336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7637708" y="5230934"/>
            <a:ext cx="2335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2446583" y="4943597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1736970" y="3084634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7637708" y="4921372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7" name="TextBox 13"/>
          <p:cNvSpPr txBox="1">
            <a:spLocks noChangeArrowheads="1"/>
          </p:cNvSpPr>
          <p:nvPr/>
        </p:nvSpPr>
        <p:spPr bwMode="auto">
          <a:xfrm>
            <a:off x="8425108" y="2962397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8" name="TextBox 13"/>
          <p:cNvSpPr txBox="1">
            <a:spLocks noChangeArrowheads="1"/>
          </p:cNvSpPr>
          <p:nvPr/>
        </p:nvSpPr>
        <p:spPr bwMode="auto">
          <a:xfrm>
            <a:off x="6701083" y="1660647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10">
        <p14:prism isInverted="1"/>
      </p:transition>
    </mc:Choice>
    <mc:Fallback xmlns="">
      <p:transition spd="slow" advTm="3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9"/>
          <p:cNvSpPr/>
          <p:nvPr/>
        </p:nvSpPr>
        <p:spPr>
          <a:xfrm>
            <a:off x="3758042" y="3725798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72004" y="2651897"/>
            <a:ext cx="1304591" cy="1059614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15404" y="2651897"/>
            <a:ext cx="1304591" cy="1059614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cxnSp>
        <p:nvCxnSpPr>
          <p:cNvPr id="24" name="直接箭头连接符 23"/>
          <p:cNvCxnSpPr/>
          <p:nvPr/>
        </p:nvCxnSpPr>
        <p:spPr>
          <a:xfrm>
            <a:off x="4767261" y="3188525"/>
            <a:ext cx="264318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078678" y="432475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194232" y="432475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636455" y="476052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8" name="文本框 24"/>
          <p:cNvSpPr txBox="1"/>
          <p:nvPr/>
        </p:nvSpPr>
        <p:spPr>
          <a:xfrm>
            <a:off x="5192763" y="2881619"/>
            <a:ext cx="179075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点击添加文本内容</a:t>
            </a:r>
          </a:p>
        </p:txBody>
      </p:sp>
      <p:sp>
        <p:nvSpPr>
          <p:cNvPr id="29" name="文本框 25"/>
          <p:cNvSpPr txBox="1"/>
          <p:nvPr/>
        </p:nvSpPr>
        <p:spPr>
          <a:xfrm>
            <a:off x="5255538" y="4258828"/>
            <a:ext cx="166973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点击添加文本内容</a:t>
            </a:r>
          </a:p>
        </p:txBody>
      </p:sp>
      <p:sp>
        <p:nvSpPr>
          <p:cNvPr id="30" name="文本框 27"/>
          <p:cNvSpPr txBox="1"/>
          <p:nvPr/>
        </p:nvSpPr>
        <p:spPr>
          <a:xfrm>
            <a:off x="3471028" y="2867331"/>
            <a:ext cx="90653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添加</a:t>
            </a:r>
            <a:endParaRPr lang="en-US" altLang="zh-CN" sz="1600" b="1" dirty="0">
              <a:solidFill>
                <a:srgbClr val="595959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关键词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14428" y="2867331"/>
            <a:ext cx="90653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添加</a:t>
            </a:r>
            <a:endParaRPr lang="en-US" altLang="zh-CN" sz="1600" b="1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关键词</a:t>
            </a:r>
          </a:p>
        </p:txBody>
      </p:sp>
      <p:sp>
        <p:nvSpPr>
          <p:cNvPr id="32" name="文本框 33"/>
          <p:cNvSpPr txBox="1"/>
          <p:nvPr/>
        </p:nvSpPr>
        <p:spPr>
          <a:xfrm>
            <a:off x="4151725" y="4542956"/>
            <a:ext cx="73960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关键词</a:t>
            </a:r>
          </a:p>
        </p:txBody>
      </p:sp>
      <p:sp>
        <p:nvSpPr>
          <p:cNvPr id="33" name="文本框 34"/>
          <p:cNvSpPr txBox="1"/>
          <p:nvPr/>
        </p:nvSpPr>
        <p:spPr>
          <a:xfrm>
            <a:off x="5723815" y="4977697"/>
            <a:ext cx="73960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关键词</a:t>
            </a:r>
          </a:p>
        </p:txBody>
      </p:sp>
      <p:sp>
        <p:nvSpPr>
          <p:cNvPr id="34" name="文本框 35"/>
          <p:cNvSpPr txBox="1"/>
          <p:nvPr/>
        </p:nvSpPr>
        <p:spPr>
          <a:xfrm>
            <a:off x="7283974" y="4546335"/>
            <a:ext cx="73960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关键词</a:t>
            </a:r>
          </a:p>
        </p:txBody>
      </p:sp>
      <p:sp>
        <p:nvSpPr>
          <p:cNvPr id="35" name="文本框 37"/>
          <p:cNvSpPr txBox="1"/>
          <p:nvPr/>
        </p:nvSpPr>
        <p:spPr bwMode="auto">
          <a:xfrm>
            <a:off x="2265467" y="1986647"/>
            <a:ext cx="7627774" cy="4602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锐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9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457">
        <p14:prism isInverted="1"/>
      </p:transition>
    </mc:Choice>
    <mc:Fallback xmlns="">
      <p:transition spd="slow" advTm="745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5" grpId="0" animBg="1"/>
          <p:bldP spid="26" grpId="0" animBg="1"/>
          <p:bldP spid="27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5" grpId="0" animBg="1"/>
          <p:bldP spid="26" grpId="0" animBg="1"/>
          <p:bldP spid="27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ardrop 21"/>
          <p:cNvSpPr/>
          <p:nvPr/>
        </p:nvSpPr>
        <p:spPr bwMode="auto">
          <a:xfrm>
            <a:off x="1304925" y="17954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8" name="Teardrop 22"/>
          <p:cNvSpPr/>
          <p:nvPr/>
        </p:nvSpPr>
        <p:spPr bwMode="auto">
          <a:xfrm>
            <a:off x="4165600" y="17954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9" name="Teardrop 23"/>
          <p:cNvSpPr/>
          <p:nvPr/>
        </p:nvSpPr>
        <p:spPr bwMode="auto">
          <a:xfrm>
            <a:off x="7026275" y="17954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0" name="Teardrop 36"/>
          <p:cNvSpPr/>
          <p:nvPr/>
        </p:nvSpPr>
        <p:spPr bwMode="auto">
          <a:xfrm>
            <a:off x="9879013" y="1795463"/>
            <a:ext cx="860425" cy="862012"/>
          </a:xfrm>
          <a:custGeom>
            <a:avLst/>
            <a:gdLst>
              <a:gd name="T0" fmla="*/ 0 w 860425"/>
              <a:gd name="T1" fmla="*/ 431006 h 862012"/>
              <a:gd name="T2" fmla="*/ 430213 w 860425"/>
              <a:gd name="T3" fmla="*/ 0 h 862012"/>
              <a:gd name="T4" fmla="*/ 860425 w 860425"/>
              <a:gd name="T5" fmla="*/ 0 h 862012"/>
              <a:gd name="T6" fmla="*/ 860425 w 860425"/>
              <a:gd name="T7" fmla="*/ 431006 h 862012"/>
              <a:gd name="T8" fmla="*/ 430212 w 860425"/>
              <a:gd name="T9" fmla="*/ 862012 h 862012"/>
              <a:gd name="T10" fmla="*/ -1 w 860425"/>
              <a:gd name="T11" fmla="*/ 431006 h 862012"/>
              <a:gd name="T12" fmla="*/ 0 w 860425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0425"/>
              <a:gd name="T22" fmla="*/ 0 h 862012"/>
              <a:gd name="T23" fmla="*/ 860425 w 860425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0425" h="862012">
                <a:moveTo>
                  <a:pt x="0" y="431006"/>
                </a:moveTo>
                <a:cubicBezTo>
                  <a:pt x="0" y="192968"/>
                  <a:pt x="192613" y="0"/>
                  <a:pt x="430213" y="0"/>
                </a:cubicBezTo>
                <a:lnTo>
                  <a:pt x="860425" y="0"/>
                </a:lnTo>
                <a:lnTo>
                  <a:pt x="860425" y="431006"/>
                </a:lnTo>
                <a:cubicBezTo>
                  <a:pt x="860425" y="669044"/>
                  <a:pt x="667812" y="862012"/>
                  <a:pt x="430212" y="862012"/>
                </a:cubicBezTo>
                <a:cubicBezTo>
                  <a:pt x="192612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1" name="Teardrop 39"/>
          <p:cNvSpPr/>
          <p:nvPr/>
        </p:nvSpPr>
        <p:spPr bwMode="auto">
          <a:xfrm>
            <a:off x="1304925" y="41576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2" name="Teardrop 40"/>
          <p:cNvSpPr/>
          <p:nvPr/>
        </p:nvSpPr>
        <p:spPr bwMode="auto">
          <a:xfrm>
            <a:off x="4165600" y="41576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3" name="Teardrop 41"/>
          <p:cNvSpPr/>
          <p:nvPr/>
        </p:nvSpPr>
        <p:spPr bwMode="auto">
          <a:xfrm>
            <a:off x="7026275" y="4157663"/>
            <a:ext cx="862013" cy="862012"/>
          </a:xfrm>
          <a:custGeom>
            <a:avLst/>
            <a:gdLst>
              <a:gd name="T0" fmla="*/ 0 w 862013"/>
              <a:gd name="T1" fmla="*/ 431006 h 862012"/>
              <a:gd name="T2" fmla="*/ 431007 w 862013"/>
              <a:gd name="T3" fmla="*/ 0 h 862012"/>
              <a:gd name="T4" fmla="*/ 862013 w 862013"/>
              <a:gd name="T5" fmla="*/ 0 h 862012"/>
              <a:gd name="T6" fmla="*/ 862013 w 862013"/>
              <a:gd name="T7" fmla="*/ 431006 h 862012"/>
              <a:gd name="T8" fmla="*/ 431006 w 862013"/>
              <a:gd name="T9" fmla="*/ 862012 h 862012"/>
              <a:gd name="T10" fmla="*/ -1 w 862013"/>
              <a:gd name="T11" fmla="*/ 431006 h 862012"/>
              <a:gd name="T12" fmla="*/ 0 w 862013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013"/>
              <a:gd name="T22" fmla="*/ 0 h 862012"/>
              <a:gd name="T23" fmla="*/ 862013 w 862013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013" h="862012">
                <a:moveTo>
                  <a:pt x="0" y="431006"/>
                </a:moveTo>
                <a:cubicBezTo>
                  <a:pt x="0" y="192968"/>
                  <a:pt x="192968" y="0"/>
                  <a:pt x="431007" y="0"/>
                </a:cubicBezTo>
                <a:lnTo>
                  <a:pt x="862013" y="0"/>
                </a:lnTo>
                <a:lnTo>
                  <a:pt x="862013" y="431006"/>
                </a:lnTo>
                <a:cubicBezTo>
                  <a:pt x="862013" y="669044"/>
                  <a:pt x="669045" y="862012"/>
                  <a:pt x="431006" y="862012"/>
                </a:cubicBezTo>
                <a:cubicBezTo>
                  <a:pt x="192967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4" name="Teardrop 48"/>
          <p:cNvSpPr/>
          <p:nvPr/>
        </p:nvSpPr>
        <p:spPr bwMode="auto">
          <a:xfrm>
            <a:off x="9879013" y="4157663"/>
            <a:ext cx="860425" cy="862012"/>
          </a:xfrm>
          <a:custGeom>
            <a:avLst/>
            <a:gdLst>
              <a:gd name="T0" fmla="*/ 0 w 860425"/>
              <a:gd name="T1" fmla="*/ 431006 h 862012"/>
              <a:gd name="T2" fmla="*/ 430213 w 860425"/>
              <a:gd name="T3" fmla="*/ 0 h 862012"/>
              <a:gd name="T4" fmla="*/ 860425 w 860425"/>
              <a:gd name="T5" fmla="*/ 0 h 862012"/>
              <a:gd name="T6" fmla="*/ 860425 w 860425"/>
              <a:gd name="T7" fmla="*/ 431006 h 862012"/>
              <a:gd name="T8" fmla="*/ 430212 w 860425"/>
              <a:gd name="T9" fmla="*/ 862012 h 862012"/>
              <a:gd name="T10" fmla="*/ -1 w 860425"/>
              <a:gd name="T11" fmla="*/ 431006 h 862012"/>
              <a:gd name="T12" fmla="*/ 0 w 860425"/>
              <a:gd name="T13" fmla="*/ 431006 h 862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0425"/>
              <a:gd name="T22" fmla="*/ 0 h 862012"/>
              <a:gd name="T23" fmla="*/ 860425 w 860425"/>
              <a:gd name="T24" fmla="*/ 862012 h 862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0425" h="862012">
                <a:moveTo>
                  <a:pt x="0" y="431006"/>
                </a:moveTo>
                <a:cubicBezTo>
                  <a:pt x="0" y="192968"/>
                  <a:pt x="192613" y="0"/>
                  <a:pt x="430213" y="0"/>
                </a:cubicBezTo>
                <a:lnTo>
                  <a:pt x="860425" y="0"/>
                </a:lnTo>
                <a:lnTo>
                  <a:pt x="860425" y="431006"/>
                </a:lnTo>
                <a:cubicBezTo>
                  <a:pt x="860425" y="669044"/>
                  <a:pt x="667812" y="862012"/>
                  <a:pt x="430212" y="862012"/>
                </a:cubicBezTo>
                <a:cubicBezTo>
                  <a:pt x="192612" y="862012"/>
                  <a:pt x="-1" y="669044"/>
                  <a:pt x="-1" y="431006"/>
                </a:cubicBezTo>
                <a:lnTo>
                  <a:pt x="0" y="4310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5" name="Freeform 299"/>
          <p:cNvSpPr/>
          <p:nvPr/>
        </p:nvSpPr>
        <p:spPr bwMode="auto">
          <a:xfrm>
            <a:off x="1543050" y="4479925"/>
            <a:ext cx="276225" cy="276225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6"/>
              <a:gd name="T55" fmla="*/ 0 h 206"/>
              <a:gd name="T56" fmla="*/ 206 w 206"/>
              <a:gd name="T57" fmla="*/ 206 h 2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Freeform 300"/>
          <p:cNvSpPr>
            <a:spLocks noEditPoints="1"/>
          </p:cNvSpPr>
          <p:nvPr/>
        </p:nvSpPr>
        <p:spPr bwMode="auto">
          <a:xfrm>
            <a:off x="1660525" y="4465638"/>
            <a:ext cx="222250" cy="222250"/>
          </a:xfrm>
          <a:custGeom>
            <a:avLst/>
            <a:gdLst>
              <a:gd name="T0" fmla="*/ 74 w 74"/>
              <a:gd name="T1" fmla="*/ 17 h 74"/>
              <a:gd name="T2" fmla="*/ 57 w 74"/>
              <a:gd name="T3" fmla="*/ 0 h 74"/>
              <a:gd name="T4" fmla="*/ 8 w 74"/>
              <a:gd name="T5" fmla="*/ 50 h 74"/>
              <a:gd name="T6" fmla="*/ 0 w 74"/>
              <a:gd name="T7" fmla="*/ 74 h 74"/>
              <a:gd name="T8" fmla="*/ 24 w 74"/>
              <a:gd name="T9" fmla="*/ 66 h 74"/>
              <a:gd name="T10" fmla="*/ 74 w 74"/>
              <a:gd name="T11" fmla="*/ 17 h 74"/>
              <a:gd name="T12" fmla="*/ 19 w 74"/>
              <a:gd name="T13" fmla="*/ 52 h 74"/>
              <a:gd name="T14" fmla="*/ 17 w 74"/>
              <a:gd name="T15" fmla="*/ 50 h 74"/>
              <a:gd name="T16" fmla="*/ 57 w 74"/>
              <a:gd name="T17" fmla="*/ 9 h 74"/>
              <a:gd name="T18" fmla="*/ 60 w 74"/>
              <a:gd name="T19" fmla="*/ 11 h 74"/>
              <a:gd name="T20" fmla="*/ 19 w 74"/>
              <a:gd name="T21" fmla="*/ 52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74"/>
              <a:gd name="T35" fmla="*/ 74 w 74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Freeform 301"/>
          <p:cNvSpPr/>
          <p:nvPr/>
        </p:nvSpPr>
        <p:spPr bwMode="auto">
          <a:xfrm>
            <a:off x="1849438" y="4416425"/>
            <a:ext cx="80962" cy="82550"/>
          </a:xfrm>
          <a:custGeom>
            <a:avLst/>
            <a:gdLst>
              <a:gd name="T0" fmla="*/ 0 w 27"/>
              <a:gd name="T1" fmla="*/ 11 h 27"/>
              <a:gd name="T2" fmla="*/ 16 w 27"/>
              <a:gd name="T3" fmla="*/ 27 h 27"/>
              <a:gd name="T4" fmla="*/ 27 w 27"/>
              <a:gd name="T5" fmla="*/ 16 h 27"/>
              <a:gd name="T6" fmla="*/ 11 w 27"/>
              <a:gd name="T7" fmla="*/ 0 h 27"/>
              <a:gd name="T8" fmla="*/ 0 w 27"/>
              <a:gd name="T9" fmla="*/ 11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7"/>
              <a:gd name="T17" fmla="*/ 27 w 2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Freeform 335"/>
          <p:cNvSpPr/>
          <p:nvPr/>
        </p:nvSpPr>
        <p:spPr bwMode="auto">
          <a:xfrm>
            <a:off x="1670050" y="2176463"/>
            <a:ext cx="101600" cy="101600"/>
          </a:xfrm>
          <a:custGeom>
            <a:avLst/>
            <a:gdLst>
              <a:gd name="T0" fmla="*/ 2 w 34"/>
              <a:gd name="T1" fmla="*/ 34 h 34"/>
              <a:gd name="T2" fmla="*/ 34 w 34"/>
              <a:gd name="T3" fmla="*/ 2 h 34"/>
              <a:gd name="T4" fmla="*/ 32 w 34"/>
              <a:gd name="T5" fmla="*/ 0 h 34"/>
              <a:gd name="T6" fmla="*/ 0 w 34"/>
              <a:gd name="T7" fmla="*/ 32 h 34"/>
              <a:gd name="T8" fmla="*/ 2 w 34"/>
              <a:gd name="T9" fmla="*/ 34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4"/>
              <a:gd name="T17" fmla="*/ 34 w 34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Freeform 336"/>
          <p:cNvSpPr>
            <a:spLocks noEditPoints="1"/>
          </p:cNvSpPr>
          <p:nvPr/>
        </p:nvSpPr>
        <p:spPr bwMode="auto">
          <a:xfrm>
            <a:off x="1543050" y="2028825"/>
            <a:ext cx="384175" cy="38576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88"/>
              <a:gd name="T71" fmla="*/ 288 w 288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Freeform 369"/>
          <p:cNvSpPr>
            <a:spLocks noEditPoints="1"/>
          </p:cNvSpPr>
          <p:nvPr/>
        </p:nvSpPr>
        <p:spPr bwMode="auto">
          <a:xfrm>
            <a:off x="7245350" y="2032000"/>
            <a:ext cx="387350" cy="3841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"/>
              <a:gd name="T79" fmla="*/ 0 h 288"/>
              <a:gd name="T80" fmla="*/ 288 w 288"/>
              <a:gd name="T81" fmla="*/ 288 h 28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Freeform 372"/>
          <p:cNvSpPr/>
          <p:nvPr/>
        </p:nvSpPr>
        <p:spPr bwMode="auto">
          <a:xfrm>
            <a:off x="7265988" y="4395788"/>
            <a:ext cx="384175" cy="384175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8"/>
              <a:gd name="T64" fmla="*/ 0 h 288"/>
              <a:gd name="T65" fmla="*/ 288 w 288"/>
              <a:gd name="T66" fmla="*/ 288 h 2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Freeform 384"/>
          <p:cNvSpPr/>
          <p:nvPr/>
        </p:nvSpPr>
        <p:spPr bwMode="auto">
          <a:xfrm>
            <a:off x="10115550" y="4559300"/>
            <a:ext cx="185738" cy="185738"/>
          </a:xfrm>
          <a:custGeom>
            <a:avLst/>
            <a:gdLst>
              <a:gd name="T0" fmla="*/ 49 w 62"/>
              <a:gd name="T1" fmla="*/ 9 h 62"/>
              <a:gd name="T2" fmla="*/ 27 w 62"/>
              <a:gd name="T3" fmla="*/ 31 h 62"/>
              <a:gd name="T4" fmla="*/ 24 w 62"/>
              <a:gd name="T5" fmla="*/ 27 h 62"/>
              <a:gd name="T6" fmla="*/ 45 w 62"/>
              <a:gd name="T7" fmla="*/ 6 h 62"/>
              <a:gd name="T8" fmla="*/ 39 w 62"/>
              <a:gd name="T9" fmla="*/ 0 h 62"/>
              <a:gd name="T10" fmla="*/ 11 w 62"/>
              <a:gd name="T11" fmla="*/ 28 h 62"/>
              <a:gd name="T12" fmla="*/ 0 w 62"/>
              <a:gd name="T13" fmla="*/ 62 h 62"/>
              <a:gd name="T14" fmla="*/ 35 w 62"/>
              <a:gd name="T15" fmla="*/ 51 h 62"/>
              <a:gd name="T16" fmla="*/ 62 w 62"/>
              <a:gd name="T17" fmla="*/ 23 h 62"/>
              <a:gd name="T18" fmla="*/ 49 w 62"/>
              <a:gd name="T19" fmla="*/ 9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"/>
              <a:gd name="T31" fmla="*/ 0 h 62"/>
              <a:gd name="T32" fmla="*/ 62 w 62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Freeform 385"/>
          <p:cNvSpPr/>
          <p:nvPr/>
        </p:nvSpPr>
        <p:spPr bwMode="auto">
          <a:xfrm>
            <a:off x="10310813" y="4432300"/>
            <a:ext cx="120650" cy="117475"/>
          </a:xfrm>
          <a:custGeom>
            <a:avLst/>
            <a:gdLst>
              <a:gd name="T0" fmla="*/ 6 w 40"/>
              <a:gd name="T1" fmla="*/ 21 h 39"/>
              <a:gd name="T2" fmla="*/ 16 w 40"/>
              <a:gd name="T3" fmla="*/ 12 h 39"/>
              <a:gd name="T4" fmla="*/ 20 w 40"/>
              <a:gd name="T5" fmla="*/ 15 h 39"/>
              <a:gd name="T6" fmla="*/ 10 w 40"/>
              <a:gd name="T7" fmla="*/ 25 h 39"/>
              <a:gd name="T8" fmla="*/ 24 w 40"/>
              <a:gd name="T9" fmla="*/ 39 h 39"/>
              <a:gd name="T10" fmla="*/ 40 w 40"/>
              <a:gd name="T11" fmla="*/ 23 h 39"/>
              <a:gd name="T12" fmla="*/ 16 w 40"/>
              <a:gd name="T13" fmla="*/ 0 h 39"/>
              <a:gd name="T14" fmla="*/ 0 w 40"/>
              <a:gd name="T15" fmla="*/ 16 h 39"/>
              <a:gd name="T16" fmla="*/ 6 w 40"/>
              <a:gd name="T17" fmla="*/ 21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9"/>
              <a:gd name="T29" fmla="*/ 40 w 40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Freeform 386"/>
          <p:cNvSpPr/>
          <p:nvPr/>
        </p:nvSpPr>
        <p:spPr bwMode="auto">
          <a:xfrm>
            <a:off x="10382250" y="4360863"/>
            <a:ext cx="117475" cy="117475"/>
          </a:xfrm>
          <a:custGeom>
            <a:avLst/>
            <a:gdLst>
              <a:gd name="T0" fmla="*/ 15 w 39"/>
              <a:gd name="T1" fmla="*/ 0 h 39"/>
              <a:gd name="T2" fmla="*/ 0 w 39"/>
              <a:gd name="T3" fmla="*/ 16 h 39"/>
              <a:gd name="T4" fmla="*/ 23 w 39"/>
              <a:gd name="T5" fmla="*/ 39 h 39"/>
              <a:gd name="T6" fmla="*/ 39 w 39"/>
              <a:gd name="T7" fmla="*/ 24 h 39"/>
              <a:gd name="T8" fmla="*/ 15 w 39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9"/>
              <a:gd name="T17" fmla="*/ 39 w 3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Freeform 387"/>
          <p:cNvSpPr/>
          <p:nvPr/>
        </p:nvSpPr>
        <p:spPr bwMode="auto">
          <a:xfrm>
            <a:off x="10115550" y="4360863"/>
            <a:ext cx="384175" cy="384175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8"/>
              <a:gd name="T76" fmla="*/ 0 h 287"/>
              <a:gd name="T77" fmla="*/ 288 w 288"/>
              <a:gd name="T78" fmla="*/ 287 h 2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Freeform 399"/>
          <p:cNvSpPr>
            <a:spLocks noEditPoints="1"/>
          </p:cNvSpPr>
          <p:nvPr/>
        </p:nvSpPr>
        <p:spPr bwMode="auto">
          <a:xfrm>
            <a:off x="4451350" y="4357688"/>
            <a:ext cx="384175" cy="384175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0 w 128"/>
              <a:gd name="T7" fmla="*/ 128 h 128"/>
              <a:gd name="T8" fmla="*/ 45 w 128"/>
              <a:gd name="T9" fmla="*/ 114 h 128"/>
              <a:gd name="T10" fmla="*/ 128 w 128"/>
              <a:gd name="T11" fmla="*/ 31 h 128"/>
              <a:gd name="T12" fmla="*/ 11 w 128"/>
              <a:gd name="T13" fmla="*/ 117 h 128"/>
              <a:gd name="T14" fmla="*/ 21 w 128"/>
              <a:gd name="T15" fmla="*/ 86 h 128"/>
              <a:gd name="T16" fmla="*/ 41 w 128"/>
              <a:gd name="T17" fmla="*/ 107 h 128"/>
              <a:gd name="T18" fmla="*/ 11 w 128"/>
              <a:gd name="T19" fmla="*/ 117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128"/>
              <a:gd name="T32" fmla="*/ 128 w 128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421"/>
          <p:cNvSpPr/>
          <p:nvPr/>
        </p:nvSpPr>
        <p:spPr bwMode="auto">
          <a:xfrm>
            <a:off x="4405313" y="2057400"/>
            <a:ext cx="330200" cy="333375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8"/>
              <a:gd name="T55" fmla="*/ 0 h 248"/>
              <a:gd name="T56" fmla="*/ 248 w 248"/>
              <a:gd name="T57" fmla="*/ 248 h 2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422"/>
          <p:cNvSpPr>
            <a:spLocks noEditPoints="1"/>
          </p:cNvSpPr>
          <p:nvPr/>
        </p:nvSpPr>
        <p:spPr bwMode="auto">
          <a:xfrm>
            <a:off x="4543425" y="2060575"/>
            <a:ext cx="246063" cy="246063"/>
          </a:xfrm>
          <a:custGeom>
            <a:avLst/>
            <a:gdLst>
              <a:gd name="T0" fmla="*/ 9 w 82"/>
              <a:gd name="T1" fmla="*/ 52 h 82"/>
              <a:gd name="T2" fmla="*/ 9 w 82"/>
              <a:gd name="T3" fmla="*/ 52 h 82"/>
              <a:gd name="T4" fmla="*/ 0 w 82"/>
              <a:gd name="T5" fmla="*/ 82 h 82"/>
              <a:gd name="T6" fmla="*/ 29 w 82"/>
              <a:gd name="T7" fmla="*/ 72 h 82"/>
              <a:gd name="T8" fmla="*/ 82 w 82"/>
              <a:gd name="T9" fmla="*/ 19 h 82"/>
              <a:gd name="T10" fmla="*/ 62 w 82"/>
              <a:gd name="T11" fmla="*/ 0 h 82"/>
              <a:gd name="T12" fmla="*/ 9 w 82"/>
              <a:gd name="T13" fmla="*/ 52 h 82"/>
              <a:gd name="T14" fmla="*/ 27 w 82"/>
              <a:gd name="T15" fmla="*/ 68 h 82"/>
              <a:gd name="T16" fmla="*/ 7 w 82"/>
              <a:gd name="T17" fmla="*/ 75 h 82"/>
              <a:gd name="T18" fmla="*/ 13 w 82"/>
              <a:gd name="T19" fmla="*/ 55 h 82"/>
              <a:gd name="T20" fmla="*/ 27 w 82"/>
              <a:gd name="T21" fmla="*/ 68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"/>
              <a:gd name="T34" fmla="*/ 0 h 82"/>
              <a:gd name="T35" fmla="*/ 82 w 82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659"/>
          <p:cNvSpPr/>
          <p:nvPr/>
        </p:nvSpPr>
        <p:spPr bwMode="auto">
          <a:xfrm>
            <a:off x="10115550" y="2032000"/>
            <a:ext cx="387350" cy="387350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1"/>
              <a:gd name="T70" fmla="*/ 0 h 290"/>
              <a:gd name="T71" fmla="*/ 291 w 291"/>
              <a:gd name="T72" fmla="*/ 290 h 29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TextBox 13"/>
          <p:cNvSpPr txBox="1">
            <a:spLocks noChangeArrowheads="1"/>
          </p:cNvSpPr>
          <p:nvPr/>
        </p:nvSpPr>
        <p:spPr bwMode="auto">
          <a:xfrm>
            <a:off x="566738" y="28749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1" name="TextBox 13"/>
          <p:cNvSpPr txBox="1">
            <a:spLocks noChangeArrowheads="1"/>
          </p:cNvSpPr>
          <p:nvPr/>
        </p:nvSpPr>
        <p:spPr bwMode="auto">
          <a:xfrm>
            <a:off x="1117600" y="32258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2" name="TextBox 13"/>
          <p:cNvSpPr txBox="1">
            <a:spLocks noChangeArrowheads="1"/>
          </p:cNvSpPr>
          <p:nvPr/>
        </p:nvSpPr>
        <p:spPr bwMode="auto">
          <a:xfrm>
            <a:off x="3427413" y="28749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3" name="TextBox 13"/>
          <p:cNvSpPr txBox="1">
            <a:spLocks noChangeArrowheads="1"/>
          </p:cNvSpPr>
          <p:nvPr/>
        </p:nvSpPr>
        <p:spPr bwMode="auto">
          <a:xfrm>
            <a:off x="3978275" y="32258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4" name="TextBox 13"/>
          <p:cNvSpPr txBox="1">
            <a:spLocks noChangeArrowheads="1"/>
          </p:cNvSpPr>
          <p:nvPr/>
        </p:nvSpPr>
        <p:spPr bwMode="auto">
          <a:xfrm>
            <a:off x="6296025" y="28749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5" name="TextBox 13"/>
          <p:cNvSpPr txBox="1">
            <a:spLocks noChangeArrowheads="1"/>
          </p:cNvSpPr>
          <p:nvPr/>
        </p:nvSpPr>
        <p:spPr bwMode="auto">
          <a:xfrm>
            <a:off x="6846888" y="32258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6" name="TextBox 13"/>
          <p:cNvSpPr txBox="1">
            <a:spLocks noChangeArrowheads="1"/>
          </p:cNvSpPr>
          <p:nvPr/>
        </p:nvSpPr>
        <p:spPr bwMode="auto">
          <a:xfrm>
            <a:off x="9136063" y="28749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7" name="TextBox 13"/>
          <p:cNvSpPr txBox="1">
            <a:spLocks noChangeArrowheads="1"/>
          </p:cNvSpPr>
          <p:nvPr/>
        </p:nvSpPr>
        <p:spPr bwMode="auto">
          <a:xfrm>
            <a:off x="9685338" y="32258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8" name="TextBox 13"/>
          <p:cNvSpPr txBox="1">
            <a:spLocks noChangeArrowheads="1"/>
          </p:cNvSpPr>
          <p:nvPr/>
        </p:nvSpPr>
        <p:spPr bwMode="auto">
          <a:xfrm>
            <a:off x="566738" y="52165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69" name="TextBox 13"/>
          <p:cNvSpPr txBox="1">
            <a:spLocks noChangeArrowheads="1"/>
          </p:cNvSpPr>
          <p:nvPr/>
        </p:nvSpPr>
        <p:spPr bwMode="auto">
          <a:xfrm>
            <a:off x="1117600" y="55657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0" name="TextBox 13"/>
          <p:cNvSpPr txBox="1">
            <a:spLocks noChangeArrowheads="1"/>
          </p:cNvSpPr>
          <p:nvPr/>
        </p:nvSpPr>
        <p:spPr bwMode="auto">
          <a:xfrm>
            <a:off x="3427413" y="52165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1" name="TextBox 13"/>
          <p:cNvSpPr txBox="1">
            <a:spLocks noChangeArrowheads="1"/>
          </p:cNvSpPr>
          <p:nvPr/>
        </p:nvSpPr>
        <p:spPr bwMode="auto">
          <a:xfrm>
            <a:off x="3978275" y="55657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2" name="TextBox 13"/>
          <p:cNvSpPr txBox="1">
            <a:spLocks noChangeArrowheads="1"/>
          </p:cNvSpPr>
          <p:nvPr/>
        </p:nvSpPr>
        <p:spPr bwMode="auto">
          <a:xfrm>
            <a:off x="6296025" y="52165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3" name="TextBox 13"/>
          <p:cNvSpPr txBox="1">
            <a:spLocks noChangeArrowheads="1"/>
          </p:cNvSpPr>
          <p:nvPr/>
        </p:nvSpPr>
        <p:spPr bwMode="auto">
          <a:xfrm>
            <a:off x="6846888" y="55657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4" name="TextBox 13"/>
          <p:cNvSpPr txBox="1">
            <a:spLocks noChangeArrowheads="1"/>
          </p:cNvSpPr>
          <p:nvPr/>
        </p:nvSpPr>
        <p:spPr bwMode="auto">
          <a:xfrm>
            <a:off x="9136063" y="52165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5" name="TextBox 13"/>
          <p:cNvSpPr txBox="1">
            <a:spLocks noChangeArrowheads="1"/>
          </p:cNvSpPr>
          <p:nvPr/>
        </p:nvSpPr>
        <p:spPr bwMode="auto">
          <a:xfrm>
            <a:off x="9685338" y="55657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15">
        <p14:prism isInverted="1"/>
      </p:transition>
    </mc:Choice>
    <mc:Fallback xmlns="">
      <p:transition spd="slow" advTm="3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 bwMode="auto">
          <a:xfrm>
            <a:off x="3903087" y="1967203"/>
            <a:ext cx="4385826" cy="369756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2873" tIns="31437" rIns="62873" bIns="314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8231" y="4875198"/>
            <a:ext cx="1579168" cy="432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7368906" y="4251429"/>
            <a:ext cx="1579168" cy="432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7777115" y="3627659"/>
            <a:ext cx="1579168" cy="432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8158490" y="3003890"/>
            <a:ext cx="1579168" cy="432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8756777" y="2436827"/>
            <a:ext cx="1579168" cy="432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3079009" y="2596622"/>
            <a:ext cx="2545608" cy="90500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13"/>
          <p:cNvSpPr txBox="1"/>
          <p:nvPr/>
        </p:nvSpPr>
        <p:spPr>
          <a:xfrm>
            <a:off x="3101258" y="2217259"/>
            <a:ext cx="2163319" cy="439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添加标题内容文字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395660" y="4863269"/>
            <a:ext cx="1766422" cy="357517"/>
            <a:chOff x="3237545" y="4561747"/>
            <a:chExt cx="1146960" cy="1146960"/>
          </a:xfrm>
        </p:grpSpPr>
        <p:sp>
          <p:nvSpPr>
            <p:cNvPr id="18" name="圆角矩形 1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281206" y="4770859"/>
              <a:ext cx="1057659" cy="7391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2018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4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93255" y="4289080"/>
            <a:ext cx="1766422" cy="357517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281206" y="4770859"/>
              <a:ext cx="1057659" cy="7391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2018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6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06176" y="3658593"/>
            <a:ext cx="1766422" cy="357517"/>
            <a:chOff x="3237545" y="4561747"/>
            <a:chExt cx="1146960" cy="1146960"/>
          </a:xfrm>
        </p:grpSpPr>
        <p:sp>
          <p:nvSpPr>
            <p:cNvPr id="24" name="圆角矩形 2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281206" y="4770859"/>
              <a:ext cx="1057659" cy="7391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2018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65020" y="3034558"/>
            <a:ext cx="1766422" cy="357517"/>
            <a:chOff x="3237545" y="4561747"/>
            <a:chExt cx="1146960" cy="1146960"/>
          </a:xfrm>
        </p:grpSpPr>
        <p:sp>
          <p:nvSpPr>
            <p:cNvPr id="27" name="圆角矩形 2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281206" y="4770859"/>
              <a:ext cx="1057659" cy="7391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2018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10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08429" y="2456311"/>
            <a:ext cx="1766422" cy="357517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281206" y="4770859"/>
              <a:ext cx="1057659" cy="7391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2018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年</a:t>
              </a:r>
              <a:r>
                <a:rPr lang="en-US" altLang="zh-CN" dirty="0">
                  <a:solidFill>
                    <a:srgbClr val="002060"/>
                  </a:solidFill>
                  <a:latin typeface="+mn-ea"/>
                </a:rPr>
                <a:t>12</a:t>
              </a:r>
              <a:r>
                <a:rPr lang="zh-CN" altLang="en-US" dirty="0">
                  <a:solidFill>
                    <a:srgbClr val="002060"/>
                  </a:solidFill>
                  <a:latin typeface="+mn-ea"/>
                </a:rPr>
                <a:t>月</a:t>
              </a: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1742578" y="4237853"/>
            <a:ext cx="2545608" cy="90500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itle 13"/>
          <p:cNvSpPr txBox="1"/>
          <p:nvPr/>
        </p:nvSpPr>
        <p:spPr>
          <a:xfrm>
            <a:off x="1764827" y="3858490"/>
            <a:ext cx="2163319" cy="439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添加标题内容文字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84">
        <p14:prism isInverted="1"/>
      </p:transition>
    </mc:Choice>
    <mc:Fallback xmlns="">
      <p:transition spd="slow" advTm="818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32" grpId="0"/>
          <p:bldP spid="3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-470276"/>
            <a:ext cx="3275464" cy="8261675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761656" y="3966929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0590" y="2251755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206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9952" y="3515922"/>
            <a:ext cx="24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点击添加标题内容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4686849" y="4065714"/>
            <a:ext cx="520348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39950" y="1644775"/>
            <a:ext cx="3072994" cy="3072994"/>
            <a:chOff x="4240335" y="3008435"/>
            <a:chExt cx="3711332" cy="3711332"/>
          </a:xfrm>
        </p:grpSpPr>
        <p:sp>
          <p:nvSpPr>
            <p:cNvPr id="11" name="椭圆 10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3" name="椭圆 1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1F497D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5502" y="2051726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634940" y="2714387"/>
            <a:ext cx="905874" cy="911998"/>
            <a:chOff x="5042691" y="2273920"/>
            <a:chExt cx="702937" cy="707692"/>
          </a:xfrm>
          <a:solidFill>
            <a:srgbClr val="1F497D"/>
          </a:solidFill>
        </p:grpSpPr>
        <p:sp>
          <p:nvSpPr>
            <p:cNvPr id="21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98">
        <p14:prism isInverted="1"/>
      </p:transition>
    </mc:Choice>
    <mc:Fallback xmlns="">
      <p:transition spd="slow" advTm="5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8288902" cy="69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3"/>
          <p:cNvCxnSpPr>
            <a:cxnSpLocks noChangeShapeType="1"/>
          </p:cNvCxnSpPr>
          <p:nvPr/>
        </p:nvCxnSpPr>
        <p:spPr bwMode="auto">
          <a:xfrm>
            <a:off x="6529438" y="3302000"/>
            <a:ext cx="5005388" cy="0"/>
          </a:xfrm>
          <a:prstGeom prst="line">
            <a:avLst/>
          </a:prstGeom>
          <a:noFill/>
          <a:ln w="9525" cmpd="sng">
            <a:solidFill>
              <a:srgbClr val="1F497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10061626" y="2654300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9094838" y="28686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060"/>
                </a:solidFill>
                <a:ea typeface="微软雅黑" panose="020B0503020204020204" pitchFamily="34" charset="-122"/>
              </a:rPr>
              <a:t>Contents</a:t>
            </a:r>
            <a:endParaRPr lang="zh-CN" altLang="en-US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矩形 7"/>
          <p:cNvSpPr>
            <a:spLocks noChangeArrowheads="1"/>
          </p:cNvSpPr>
          <p:nvPr/>
        </p:nvSpPr>
        <p:spPr bwMode="auto">
          <a:xfrm>
            <a:off x="11093501" y="2725738"/>
            <a:ext cx="441325" cy="44132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6529438" y="35702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6529438" y="3570288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6583413" y="3624263"/>
            <a:ext cx="496888" cy="4953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6662788" y="36369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7178726" y="360203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请输入第一部分标题</a:t>
            </a:r>
          </a:p>
        </p:txBody>
      </p:sp>
      <p:sp>
        <p:nvSpPr>
          <p:cNvPr id="47" name="AutoShape 3"/>
          <p:cNvSpPr>
            <a:spLocks noChangeAspect="1" noChangeArrowheads="1" noTextEdit="1"/>
          </p:cNvSpPr>
          <p:nvPr/>
        </p:nvSpPr>
        <p:spPr bwMode="auto">
          <a:xfrm>
            <a:off x="6529438" y="43068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6529438" y="4306888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6583413" y="4360863"/>
            <a:ext cx="496888" cy="4953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6662788" y="43735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7178726" y="433863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请输入第二部分标题</a:t>
            </a:r>
          </a:p>
        </p:txBody>
      </p:sp>
      <p:sp>
        <p:nvSpPr>
          <p:cNvPr id="52" name="AutoShape 3"/>
          <p:cNvSpPr>
            <a:spLocks noChangeAspect="1" noChangeArrowheads="1" noTextEdit="1"/>
          </p:cNvSpPr>
          <p:nvPr/>
        </p:nvSpPr>
        <p:spPr bwMode="auto">
          <a:xfrm>
            <a:off x="6529438" y="5111750"/>
            <a:ext cx="5969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6529438" y="5111750"/>
            <a:ext cx="603250" cy="6016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6583413" y="5165725"/>
            <a:ext cx="496888" cy="4953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662788" y="5180013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7178726" y="5143500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请输入第三部分标题</a:t>
            </a:r>
          </a:p>
        </p:txBody>
      </p:sp>
      <p:sp>
        <p:nvSpPr>
          <p:cNvPr id="57" name="AutoShape 3"/>
          <p:cNvSpPr>
            <a:spLocks noChangeAspect="1" noChangeArrowheads="1" noTextEdit="1"/>
          </p:cNvSpPr>
          <p:nvPr/>
        </p:nvSpPr>
        <p:spPr bwMode="auto">
          <a:xfrm>
            <a:off x="6529438" y="5903913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6529438" y="5903913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6583413" y="5957888"/>
            <a:ext cx="496888" cy="4953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6662788" y="59705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7178726" y="5935663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请输入第四部分标题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713">
        <p14:warp dir="in"/>
      </p:transition>
    </mc:Choice>
    <mc:Fallback xmlns="">
      <p:transition spd="slow" advTm="9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49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49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349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349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849"/>
                            </p:stCondLst>
                            <p:childTnLst>
                              <p:par>
                                <p:cTn id="10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849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  <p:bldP spid="41" grpId="0" animBg="1" autoUpdateAnimBg="0"/>
      <p:bldP spid="43" grpId="0" animBg="1" autoUpdateAnimBg="0"/>
      <p:bldP spid="44" grpId="0" animBg="1" autoUpdateAnimBg="0"/>
      <p:bldP spid="45" grpId="0" autoUpdateAnimBg="0"/>
      <p:bldP spid="46" grpId="0" autoUpdateAnimBg="0"/>
      <p:bldP spid="48" grpId="0" animBg="1" autoUpdateAnimBg="0"/>
      <p:bldP spid="49" grpId="0" animBg="1" autoUpdateAnimBg="0"/>
      <p:bldP spid="50" grpId="0" autoUpdateAnimBg="0"/>
      <p:bldP spid="51" grpId="0" autoUpdateAnimBg="0"/>
      <p:bldP spid="53" grpId="0" animBg="1" autoUpdateAnimBg="0"/>
      <p:bldP spid="54" grpId="0" animBg="1" autoUpdateAnimBg="0"/>
      <p:bldP spid="55" grpId="0" autoUpdateAnimBg="0"/>
      <p:bldP spid="56" grpId="0" autoUpdateAnimBg="0"/>
      <p:bldP spid="58" grpId="0" animBg="1" autoUpdateAnimBg="0"/>
      <p:bldP spid="59" grpId="0" animBg="1" autoUpdateAnimBg="0"/>
      <p:bldP spid="60" grpId="0" autoUpdateAnimBg="0"/>
      <p:bldP spid="6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85" name="Straight Connector 10"/>
          <p:cNvCxnSpPr>
            <a:cxnSpLocks noChangeShapeType="1"/>
          </p:cNvCxnSpPr>
          <p:nvPr/>
        </p:nvCxnSpPr>
        <p:spPr bwMode="auto">
          <a:xfrm>
            <a:off x="2110765" y="2758831"/>
            <a:ext cx="1420812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Connector 5"/>
          <p:cNvCxnSpPr>
            <a:cxnSpLocks noChangeShapeType="1"/>
          </p:cNvCxnSpPr>
          <p:nvPr/>
        </p:nvCxnSpPr>
        <p:spPr bwMode="auto">
          <a:xfrm>
            <a:off x="839177" y="2758831"/>
            <a:ext cx="1085850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Connector 25"/>
          <p:cNvCxnSpPr>
            <a:cxnSpLocks noChangeShapeType="1"/>
          </p:cNvCxnSpPr>
          <p:nvPr/>
        </p:nvCxnSpPr>
        <p:spPr bwMode="auto">
          <a:xfrm>
            <a:off x="10186377" y="2758831"/>
            <a:ext cx="1085850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14"/>
          <p:cNvCxnSpPr>
            <a:cxnSpLocks noChangeShapeType="1"/>
          </p:cNvCxnSpPr>
          <p:nvPr/>
        </p:nvCxnSpPr>
        <p:spPr bwMode="auto">
          <a:xfrm>
            <a:off x="3723665" y="2758831"/>
            <a:ext cx="1420812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Connector 17"/>
          <p:cNvCxnSpPr>
            <a:cxnSpLocks noChangeShapeType="1"/>
          </p:cNvCxnSpPr>
          <p:nvPr/>
        </p:nvCxnSpPr>
        <p:spPr bwMode="auto">
          <a:xfrm>
            <a:off x="5344502" y="2758831"/>
            <a:ext cx="1420813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Straight Connector 20"/>
          <p:cNvCxnSpPr>
            <a:cxnSpLocks noChangeShapeType="1"/>
          </p:cNvCxnSpPr>
          <p:nvPr/>
        </p:nvCxnSpPr>
        <p:spPr bwMode="auto">
          <a:xfrm>
            <a:off x="6951052" y="2758831"/>
            <a:ext cx="1420813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Connector 23"/>
          <p:cNvCxnSpPr>
            <a:cxnSpLocks noChangeShapeType="1"/>
          </p:cNvCxnSpPr>
          <p:nvPr/>
        </p:nvCxnSpPr>
        <p:spPr bwMode="auto">
          <a:xfrm>
            <a:off x="8578240" y="2758831"/>
            <a:ext cx="1420812" cy="0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29"/>
          <p:cNvSpPr txBox="1">
            <a:spLocks noChangeArrowheads="1"/>
          </p:cNvSpPr>
          <p:nvPr/>
        </p:nvSpPr>
        <p:spPr bwMode="auto">
          <a:xfrm>
            <a:off x="1482341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TextBox 30"/>
          <p:cNvSpPr txBox="1">
            <a:spLocks noChangeArrowheads="1"/>
          </p:cNvSpPr>
          <p:nvPr/>
        </p:nvSpPr>
        <p:spPr bwMode="auto">
          <a:xfrm>
            <a:off x="3100003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TextBox 31"/>
          <p:cNvSpPr txBox="1">
            <a:spLocks noChangeArrowheads="1"/>
          </p:cNvSpPr>
          <p:nvPr/>
        </p:nvSpPr>
        <p:spPr bwMode="auto">
          <a:xfrm>
            <a:off x="4706553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32"/>
          <p:cNvSpPr txBox="1">
            <a:spLocks noChangeArrowheads="1"/>
          </p:cNvSpPr>
          <p:nvPr/>
        </p:nvSpPr>
        <p:spPr bwMode="auto">
          <a:xfrm>
            <a:off x="6333741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33"/>
          <p:cNvSpPr txBox="1">
            <a:spLocks noChangeArrowheads="1"/>
          </p:cNvSpPr>
          <p:nvPr/>
        </p:nvSpPr>
        <p:spPr bwMode="auto">
          <a:xfrm>
            <a:off x="7940291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34"/>
          <p:cNvSpPr txBox="1">
            <a:spLocks noChangeArrowheads="1"/>
          </p:cNvSpPr>
          <p:nvPr/>
        </p:nvSpPr>
        <p:spPr bwMode="auto">
          <a:xfrm>
            <a:off x="9567478" y="2127006"/>
            <a:ext cx="10695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1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endParaRPr lang="en-US" altLang="zh-CN" sz="31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598" name="Straight Connector 36"/>
          <p:cNvCxnSpPr>
            <a:cxnSpLocks noChangeShapeType="1"/>
          </p:cNvCxnSpPr>
          <p:nvPr/>
        </p:nvCxnSpPr>
        <p:spPr bwMode="auto">
          <a:xfrm>
            <a:off x="2017102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Oval 39"/>
          <p:cNvSpPr>
            <a:spLocks noChangeArrowheads="1"/>
          </p:cNvSpPr>
          <p:nvPr/>
        </p:nvSpPr>
        <p:spPr bwMode="auto">
          <a:xfrm>
            <a:off x="1604352" y="3820869"/>
            <a:ext cx="827088" cy="827087"/>
          </a:xfrm>
          <a:prstGeom prst="ellipse">
            <a:avLst/>
          </a:prstGeom>
          <a:solidFill>
            <a:srgbClr val="0A43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0" name="Straight Connector 43"/>
          <p:cNvCxnSpPr>
            <a:cxnSpLocks noChangeShapeType="1"/>
          </p:cNvCxnSpPr>
          <p:nvPr/>
        </p:nvCxnSpPr>
        <p:spPr bwMode="auto">
          <a:xfrm>
            <a:off x="3634765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1" name="Oval 45"/>
          <p:cNvSpPr>
            <a:spLocks noChangeArrowheads="1"/>
          </p:cNvSpPr>
          <p:nvPr/>
        </p:nvSpPr>
        <p:spPr bwMode="auto">
          <a:xfrm>
            <a:off x="3220427" y="3820869"/>
            <a:ext cx="827088" cy="827087"/>
          </a:xfrm>
          <a:prstGeom prst="ellipse">
            <a:avLst/>
          </a:prstGeom>
          <a:solidFill>
            <a:srgbClr val="018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2" name="Straight Connector 48"/>
          <p:cNvCxnSpPr>
            <a:cxnSpLocks noChangeShapeType="1"/>
          </p:cNvCxnSpPr>
          <p:nvPr/>
        </p:nvCxnSpPr>
        <p:spPr bwMode="auto">
          <a:xfrm>
            <a:off x="5241315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3" name="Oval 50"/>
          <p:cNvSpPr>
            <a:spLocks noChangeArrowheads="1"/>
          </p:cNvSpPr>
          <p:nvPr/>
        </p:nvSpPr>
        <p:spPr bwMode="auto">
          <a:xfrm>
            <a:off x="4826977" y="3820869"/>
            <a:ext cx="828675" cy="827087"/>
          </a:xfrm>
          <a:prstGeom prst="ellipse">
            <a:avLst/>
          </a:prstGeom>
          <a:solidFill>
            <a:srgbClr val="0A4383"/>
          </a:solidFill>
          <a:ln w="9525">
            <a:solidFill>
              <a:srgbClr val="1C8EE4"/>
            </a:solidFill>
            <a:round/>
          </a:ln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4" name="Straight Connector 53"/>
          <p:cNvCxnSpPr>
            <a:cxnSpLocks noChangeShapeType="1"/>
          </p:cNvCxnSpPr>
          <p:nvPr/>
        </p:nvCxnSpPr>
        <p:spPr bwMode="auto">
          <a:xfrm>
            <a:off x="6868502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5" name="Oval 55"/>
          <p:cNvSpPr>
            <a:spLocks noChangeArrowheads="1"/>
          </p:cNvSpPr>
          <p:nvPr/>
        </p:nvSpPr>
        <p:spPr bwMode="auto">
          <a:xfrm>
            <a:off x="6454165" y="3820869"/>
            <a:ext cx="828675" cy="827087"/>
          </a:xfrm>
          <a:prstGeom prst="ellipse">
            <a:avLst/>
          </a:prstGeom>
          <a:solidFill>
            <a:srgbClr val="018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6" name="Straight Connector 58"/>
          <p:cNvCxnSpPr>
            <a:cxnSpLocks noChangeShapeType="1"/>
          </p:cNvCxnSpPr>
          <p:nvPr/>
        </p:nvCxnSpPr>
        <p:spPr bwMode="auto">
          <a:xfrm>
            <a:off x="8475052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Oval 60"/>
          <p:cNvSpPr>
            <a:spLocks noChangeArrowheads="1"/>
          </p:cNvSpPr>
          <p:nvPr/>
        </p:nvSpPr>
        <p:spPr bwMode="auto">
          <a:xfrm>
            <a:off x="8060715" y="3820869"/>
            <a:ext cx="828675" cy="827087"/>
          </a:xfrm>
          <a:prstGeom prst="ellipse">
            <a:avLst/>
          </a:prstGeom>
          <a:solidFill>
            <a:srgbClr val="0A43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8" name="Straight Connector 63"/>
          <p:cNvCxnSpPr>
            <a:cxnSpLocks noChangeShapeType="1"/>
          </p:cNvCxnSpPr>
          <p:nvPr/>
        </p:nvCxnSpPr>
        <p:spPr bwMode="auto">
          <a:xfrm>
            <a:off x="10102240" y="2862019"/>
            <a:ext cx="0" cy="9540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9" name="Oval 65"/>
          <p:cNvSpPr>
            <a:spLocks noChangeArrowheads="1"/>
          </p:cNvSpPr>
          <p:nvPr/>
        </p:nvSpPr>
        <p:spPr bwMode="auto">
          <a:xfrm>
            <a:off x="9687902" y="3820869"/>
            <a:ext cx="828675" cy="827087"/>
          </a:xfrm>
          <a:prstGeom prst="ellipse">
            <a:avLst/>
          </a:prstGeom>
          <a:solidFill>
            <a:srgbClr val="018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10" name="Freeform 116"/>
          <p:cNvSpPr>
            <a:spLocks noEditPoints="1"/>
          </p:cNvSpPr>
          <p:nvPr/>
        </p:nvSpPr>
        <p:spPr bwMode="auto">
          <a:xfrm>
            <a:off x="1810727" y="4068519"/>
            <a:ext cx="412750" cy="333375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1" name="Freeform 101"/>
          <p:cNvSpPr>
            <a:spLocks noEditPoints="1"/>
          </p:cNvSpPr>
          <p:nvPr/>
        </p:nvSpPr>
        <p:spPr bwMode="auto">
          <a:xfrm>
            <a:off x="3406165" y="4024069"/>
            <a:ext cx="457200" cy="422275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"/>
              <a:gd name="T133" fmla="*/ 0 h 63"/>
              <a:gd name="T134" fmla="*/ 68 w 68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2" name="Freeform 157"/>
          <p:cNvSpPr>
            <a:spLocks noEditPoints="1"/>
          </p:cNvSpPr>
          <p:nvPr/>
        </p:nvSpPr>
        <p:spPr bwMode="auto">
          <a:xfrm>
            <a:off x="5061927" y="4036769"/>
            <a:ext cx="357188" cy="395287"/>
          </a:xfrm>
          <a:custGeom>
            <a:avLst/>
            <a:gdLst>
              <a:gd name="T0" fmla="*/ 46 w 56"/>
              <a:gd name="T1" fmla="*/ 62 h 62"/>
              <a:gd name="T2" fmla="*/ 10 w 56"/>
              <a:gd name="T3" fmla="*/ 62 h 62"/>
              <a:gd name="T4" fmla="*/ 0 w 56"/>
              <a:gd name="T5" fmla="*/ 52 h 62"/>
              <a:gd name="T6" fmla="*/ 14 w 56"/>
              <a:gd name="T7" fmla="*/ 29 h 62"/>
              <a:gd name="T8" fmla="*/ 28 w 56"/>
              <a:gd name="T9" fmla="*/ 34 h 62"/>
              <a:gd name="T10" fmla="*/ 42 w 56"/>
              <a:gd name="T11" fmla="*/ 29 h 62"/>
              <a:gd name="T12" fmla="*/ 56 w 56"/>
              <a:gd name="T13" fmla="*/ 52 h 62"/>
              <a:gd name="T14" fmla="*/ 46 w 56"/>
              <a:gd name="T15" fmla="*/ 62 h 62"/>
              <a:gd name="T16" fmla="*/ 28 w 56"/>
              <a:gd name="T17" fmla="*/ 31 h 62"/>
              <a:gd name="T18" fmla="*/ 13 w 56"/>
              <a:gd name="T19" fmla="*/ 16 h 62"/>
              <a:gd name="T20" fmla="*/ 28 w 56"/>
              <a:gd name="T21" fmla="*/ 0 h 62"/>
              <a:gd name="T22" fmla="*/ 43 w 56"/>
              <a:gd name="T23" fmla="*/ 16 h 62"/>
              <a:gd name="T24" fmla="*/ 28 w 56"/>
              <a:gd name="T25" fmla="*/ 31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62"/>
              <a:gd name="T41" fmla="*/ 56 w 56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3" name="Freeform 145"/>
          <p:cNvSpPr>
            <a:spLocks noChangeAspect="1"/>
          </p:cNvSpPr>
          <p:nvPr/>
        </p:nvSpPr>
        <p:spPr bwMode="auto">
          <a:xfrm>
            <a:off x="6638315" y="4036769"/>
            <a:ext cx="460375" cy="396875"/>
          </a:xfrm>
          <a:custGeom>
            <a:avLst/>
            <a:gdLst>
              <a:gd name="T0" fmla="*/ 64 w 64"/>
              <a:gd name="T1" fmla="*/ 51 h 55"/>
              <a:gd name="T2" fmla="*/ 60 w 64"/>
              <a:gd name="T3" fmla="*/ 55 h 55"/>
              <a:gd name="T4" fmla="*/ 49 w 64"/>
              <a:gd name="T5" fmla="*/ 55 h 55"/>
              <a:gd name="T6" fmla="*/ 45 w 64"/>
              <a:gd name="T7" fmla="*/ 51 h 55"/>
              <a:gd name="T8" fmla="*/ 45 w 64"/>
              <a:gd name="T9" fmla="*/ 40 h 55"/>
              <a:gd name="T10" fmla="*/ 49 w 64"/>
              <a:gd name="T11" fmla="*/ 36 h 55"/>
              <a:gd name="T12" fmla="*/ 52 w 64"/>
              <a:gd name="T13" fmla="*/ 36 h 55"/>
              <a:gd name="T14" fmla="*/ 52 w 64"/>
              <a:gd name="T15" fmla="*/ 30 h 55"/>
              <a:gd name="T16" fmla="*/ 34 w 64"/>
              <a:gd name="T17" fmla="*/ 30 h 55"/>
              <a:gd name="T18" fmla="*/ 34 w 64"/>
              <a:gd name="T19" fmla="*/ 36 h 55"/>
              <a:gd name="T20" fmla="*/ 37 w 64"/>
              <a:gd name="T21" fmla="*/ 36 h 55"/>
              <a:gd name="T22" fmla="*/ 41 w 64"/>
              <a:gd name="T23" fmla="*/ 40 h 55"/>
              <a:gd name="T24" fmla="*/ 41 w 64"/>
              <a:gd name="T25" fmla="*/ 51 h 55"/>
              <a:gd name="T26" fmla="*/ 37 w 64"/>
              <a:gd name="T27" fmla="*/ 55 h 55"/>
              <a:gd name="T28" fmla="*/ 26 w 64"/>
              <a:gd name="T29" fmla="*/ 55 h 55"/>
              <a:gd name="T30" fmla="*/ 23 w 64"/>
              <a:gd name="T31" fmla="*/ 51 h 55"/>
              <a:gd name="T32" fmla="*/ 23 w 64"/>
              <a:gd name="T33" fmla="*/ 40 h 55"/>
              <a:gd name="T34" fmla="*/ 26 w 64"/>
              <a:gd name="T35" fmla="*/ 36 h 55"/>
              <a:gd name="T36" fmla="*/ 29 w 64"/>
              <a:gd name="T37" fmla="*/ 36 h 55"/>
              <a:gd name="T38" fmla="*/ 29 w 64"/>
              <a:gd name="T39" fmla="*/ 30 h 55"/>
              <a:gd name="T40" fmla="*/ 11 w 64"/>
              <a:gd name="T41" fmla="*/ 30 h 55"/>
              <a:gd name="T42" fmla="*/ 11 w 64"/>
              <a:gd name="T43" fmla="*/ 36 h 55"/>
              <a:gd name="T44" fmla="*/ 15 w 64"/>
              <a:gd name="T45" fmla="*/ 36 h 55"/>
              <a:gd name="T46" fmla="*/ 18 w 64"/>
              <a:gd name="T47" fmla="*/ 40 h 55"/>
              <a:gd name="T48" fmla="*/ 18 w 64"/>
              <a:gd name="T49" fmla="*/ 51 h 55"/>
              <a:gd name="T50" fmla="*/ 15 w 64"/>
              <a:gd name="T51" fmla="*/ 55 h 55"/>
              <a:gd name="T52" fmla="*/ 3 w 64"/>
              <a:gd name="T53" fmla="*/ 55 h 55"/>
              <a:gd name="T54" fmla="*/ 0 w 64"/>
              <a:gd name="T55" fmla="*/ 51 h 55"/>
              <a:gd name="T56" fmla="*/ 0 w 64"/>
              <a:gd name="T57" fmla="*/ 40 h 55"/>
              <a:gd name="T58" fmla="*/ 3 w 64"/>
              <a:gd name="T59" fmla="*/ 36 h 55"/>
              <a:gd name="T60" fmla="*/ 7 w 64"/>
              <a:gd name="T61" fmla="*/ 36 h 55"/>
              <a:gd name="T62" fmla="*/ 7 w 64"/>
              <a:gd name="T63" fmla="*/ 30 h 55"/>
              <a:gd name="T64" fmla="*/ 11 w 64"/>
              <a:gd name="T65" fmla="*/ 25 h 55"/>
              <a:gd name="T66" fmla="*/ 29 w 64"/>
              <a:gd name="T67" fmla="*/ 25 h 55"/>
              <a:gd name="T68" fmla="*/ 29 w 64"/>
              <a:gd name="T69" fmla="*/ 18 h 55"/>
              <a:gd name="T70" fmla="*/ 26 w 64"/>
              <a:gd name="T71" fmla="*/ 18 h 55"/>
              <a:gd name="T72" fmla="*/ 23 w 64"/>
              <a:gd name="T73" fmla="*/ 15 h 55"/>
              <a:gd name="T74" fmla="*/ 23 w 64"/>
              <a:gd name="T75" fmla="*/ 3 h 55"/>
              <a:gd name="T76" fmla="*/ 26 w 64"/>
              <a:gd name="T77" fmla="*/ 0 h 55"/>
              <a:gd name="T78" fmla="*/ 37 w 64"/>
              <a:gd name="T79" fmla="*/ 0 h 55"/>
              <a:gd name="T80" fmla="*/ 41 w 64"/>
              <a:gd name="T81" fmla="*/ 3 h 55"/>
              <a:gd name="T82" fmla="*/ 41 w 64"/>
              <a:gd name="T83" fmla="*/ 15 h 55"/>
              <a:gd name="T84" fmla="*/ 37 w 64"/>
              <a:gd name="T85" fmla="*/ 18 h 55"/>
              <a:gd name="T86" fmla="*/ 34 w 64"/>
              <a:gd name="T87" fmla="*/ 18 h 55"/>
              <a:gd name="T88" fmla="*/ 34 w 64"/>
              <a:gd name="T89" fmla="*/ 25 h 55"/>
              <a:gd name="T90" fmla="*/ 52 w 64"/>
              <a:gd name="T91" fmla="*/ 25 h 55"/>
              <a:gd name="T92" fmla="*/ 57 w 64"/>
              <a:gd name="T93" fmla="*/ 30 h 55"/>
              <a:gd name="T94" fmla="*/ 57 w 64"/>
              <a:gd name="T95" fmla="*/ 36 h 55"/>
              <a:gd name="T96" fmla="*/ 60 w 64"/>
              <a:gd name="T97" fmla="*/ 36 h 55"/>
              <a:gd name="T98" fmla="*/ 64 w 64"/>
              <a:gd name="T99" fmla="*/ 40 h 55"/>
              <a:gd name="T100" fmla="*/ 64 w 64"/>
              <a:gd name="T101" fmla="*/ 51 h 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55"/>
              <a:gd name="T155" fmla="*/ 64 w 64"/>
              <a:gd name="T156" fmla="*/ 55 h 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4" name="Freeform 157"/>
          <p:cNvSpPr>
            <a:spLocks noChangeAspect="1" noEditPoints="1"/>
          </p:cNvSpPr>
          <p:nvPr/>
        </p:nvSpPr>
        <p:spPr bwMode="auto">
          <a:xfrm>
            <a:off x="8313127" y="4036769"/>
            <a:ext cx="323850" cy="396875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5" name="Freeform 109"/>
          <p:cNvSpPr>
            <a:spLocks noChangeAspect="1" noEditPoints="1"/>
          </p:cNvSpPr>
          <p:nvPr/>
        </p:nvSpPr>
        <p:spPr bwMode="auto">
          <a:xfrm>
            <a:off x="9895865" y="4060581"/>
            <a:ext cx="412750" cy="349250"/>
          </a:xfrm>
          <a:custGeom>
            <a:avLst/>
            <a:gdLst>
              <a:gd name="T0" fmla="*/ 10 w 68"/>
              <a:gd name="T1" fmla="*/ 57 h 58"/>
              <a:gd name="T2" fmla="*/ 9 w 68"/>
              <a:gd name="T3" fmla="*/ 58 h 58"/>
              <a:gd name="T4" fmla="*/ 2 w 68"/>
              <a:gd name="T5" fmla="*/ 58 h 58"/>
              <a:gd name="T6" fmla="*/ 0 w 68"/>
              <a:gd name="T7" fmla="*/ 57 h 58"/>
              <a:gd name="T8" fmla="*/ 0 w 68"/>
              <a:gd name="T9" fmla="*/ 49 h 58"/>
              <a:gd name="T10" fmla="*/ 2 w 68"/>
              <a:gd name="T11" fmla="*/ 48 h 58"/>
              <a:gd name="T12" fmla="*/ 9 w 68"/>
              <a:gd name="T13" fmla="*/ 48 h 58"/>
              <a:gd name="T14" fmla="*/ 10 w 68"/>
              <a:gd name="T15" fmla="*/ 49 h 58"/>
              <a:gd name="T16" fmla="*/ 10 w 68"/>
              <a:gd name="T17" fmla="*/ 57 h 58"/>
              <a:gd name="T18" fmla="*/ 25 w 68"/>
              <a:gd name="T19" fmla="*/ 57 h 58"/>
              <a:gd name="T20" fmla="*/ 24 w 68"/>
              <a:gd name="T21" fmla="*/ 58 h 58"/>
              <a:gd name="T22" fmla="*/ 16 w 68"/>
              <a:gd name="T23" fmla="*/ 58 h 58"/>
              <a:gd name="T24" fmla="*/ 15 w 68"/>
              <a:gd name="T25" fmla="*/ 57 h 58"/>
              <a:gd name="T26" fmla="*/ 15 w 68"/>
              <a:gd name="T27" fmla="*/ 44 h 58"/>
              <a:gd name="T28" fmla="*/ 16 w 68"/>
              <a:gd name="T29" fmla="*/ 43 h 58"/>
              <a:gd name="T30" fmla="*/ 24 w 68"/>
              <a:gd name="T31" fmla="*/ 43 h 58"/>
              <a:gd name="T32" fmla="*/ 25 w 68"/>
              <a:gd name="T33" fmla="*/ 44 h 58"/>
              <a:gd name="T34" fmla="*/ 25 w 68"/>
              <a:gd name="T35" fmla="*/ 57 h 58"/>
              <a:gd name="T36" fmla="*/ 39 w 68"/>
              <a:gd name="T37" fmla="*/ 57 h 58"/>
              <a:gd name="T38" fmla="*/ 38 w 68"/>
              <a:gd name="T39" fmla="*/ 58 h 58"/>
              <a:gd name="T40" fmla="*/ 31 w 68"/>
              <a:gd name="T41" fmla="*/ 58 h 58"/>
              <a:gd name="T42" fmla="*/ 30 w 68"/>
              <a:gd name="T43" fmla="*/ 57 h 58"/>
              <a:gd name="T44" fmla="*/ 30 w 68"/>
              <a:gd name="T45" fmla="*/ 35 h 58"/>
              <a:gd name="T46" fmla="*/ 31 w 68"/>
              <a:gd name="T47" fmla="*/ 34 h 58"/>
              <a:gd name="T48" fmla="*/ 38 w 68"/>
              <a:gd name="T49" fmla="*/ 34 h 58"/>
              <a:gd name="T50" fmla="*/ 39 w 68"/>
              <a:gd name="T51" fmla="*/ 35 h 58"/>
              <a:gd name="T52" fmla="*/ 39 w 68"/>
              <a:gd name="T53" fmla="*/ 57 h 58"/>
              <a:gd name="T54" fmla="*/ 54 w 68"/>
              <a:gd name="T55" fmla="*/ 57 h 58"/>
              <a:gd name="T56" fmla="*/ 53 w 68"/>
              <a:gd name="T57" fmla="*/ 58 h 58"/>
              <a:gd name="T58" fmla="*/ 45 w 68"/>
              <a:gd name="T59" fmla="*/ 58 h 58"/>
              <a:gd name="T60" fmla="*/ 44 w 68"/>
              <a:gd name="T61" fmla="*/ 57 h 58"/>
              <a:gd name="T62" fmla="*/ 44 w 68"/>
              <a:gd name="T63" fmla="*/ 20 h 58"/>
              <a:gd name="T64" fmla="*/ 45 w 68"/>
              <a:gd name="T65" fmla="*/ 19 h 58"/>
              <a:gd name="T66" fmla="*/ 53 w 68"/>
              <a:gd name="T67" fmla="*/ 19 h 58"/>
              <a:gd name="T68" fmla="*/ 54 w 68"/>
              <a:gd name="T69" fmla="*/ 20 h 58"/>
              <a:gd name="T70" fmla="*/ 54 w 68"/>
              <a:gd name="T71" fmla="*/ 57 h 58"/>
              <a:gd name="T72" fmla="*/ 68 w 68"/>
              <a:gd name="T73" fmla="*/ 57 h 58"/>
              <a:gd name="T74" fmla="*/ 67 w 68"/>
              <a:gd name="T75" fmla="*/ 58 h 58"/>
              <a:gd name="T76" fmla="*/ 60 w 68"/>
              <a:gd name="T77" fmla="*/ 58 h 58"/>
              <a:gd name="T78" fmla="*/ 59 w 68"/>
              <a:gd name="T79" fmla="*/ 57 h 58"/>
              <a:gd name="T80" fmla="*/ 59 w 68"/>
              <a:gd name="T81" fmla="*/ 1 h 58"/>
              <a:gd name="T82" fmla="*/ 60 w 68"/>
              <a:gd name="T83" fmla="*/ 0 h 58"/>
              <a:gd name="T84" fmla="*/ 67 w 68"/>
              <a:gd name="T85" fmla="*/ 0 h 58"/>
              <a:gd name="T86" fmla="*/ 68 w 68"/>
              <a:gd name="T87" fmla="*/ 1 h 58"/>
              <a:gd name="T88" fmla="*/ 68 w 68"/>
              <a:gd name="T89" fmla="*/ 57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"/>
              <a:gd name="T136" fmla="*/ 0 h 58"/>
              <a:gd name="T137" fmla="*/ 68 w 68"/>
              <a:gd name="T138" fmla="*/ 58 h 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616" name="TextBox 13"/>
          <p:cNvSpPr txBox="1">
            <a:spLocks noChangeArrowheads="1"/>
          </p:cNvSpPr>
          <p:nvPr/>
        </p:nvSpPr>
        <p:spPr bwMode="auto">
          <a:xfrm>
            <a:off x="1261452" y="4789244"/>
            <a:ext cx="1376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17" name="TextBox 13"/>
          <p:cNvSpPr txBox="1">
            <a:spLocks noChangeArrowheads="1"/>
          </p:cNvSpPr>
          <p:nvPr/>
        </p:nvSpPr>
        <p:spPr bwMode="auto">
          <a:xfrm>
            <a:off x="1261452" y="5084519"/>
            <a:ext cx="1506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18" name="TextBox 13"/>
          <p:cNvSpPr txBox="1">
            <a:spLocks noChangeArrowheads="1"/>
          </p:cNvSpPr>
          <p:nvPr/>
        </p:nvSpPr>
        <p:spPr bwMode="auto">
          <a:xfrm>
            <a:off x="2945790" y="4789244"/>
            <a:ext cx="1376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19" name="TextBox 13"/>
          <p:cNvSpPr txBox="1">
            <a:spLocks noChangeArrowheads="1"/>
          </p:cNvSpPr>
          <p:nvPr/>
        </p:nvSpPr>
        <p:spPr bwMode="auto">
          <a:xfrm>
            <a:off x="2945790" y="5084519"/>
            <a:ext cx="1508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0" name="TextBox 13"/>
          <p:cNvSpPr txBox="1">
            <a:spLocks noChangeArrowheads="1"/>
          </p:cNvSpPr>
          <p:nvPr/>
        </p:nvSpPr>
        <p:spPr bwMode="auto">
          <a:xfrm>
            <a:off x="4552340" y="4789244"/>
            <a:ext cx="1376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1" name="TextBox 13"/>
          <p:cNvSpPr txBox="1">
            <a:spLocks noChangeArrowheads="1"/>
          </p:cNvSpPr>
          <p:nvPr/>
        </p:nvSpPr>
        <p:spPr bwMode="auto">
          <a:xfrm>
            <a:off x="4552340" y="5084519"/>
            <a:ext cx="1508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2" name="TextBox 13"/>
          <p:cNvSpPr txBox="1">
            <a:spLocks noChangeArrowheads="1"/>
          </p:cNvSpPr>
          <p:nvPr/>
        </p:nvSpPr>
        <p:spPr bwMode="auto">
          <a:xfrm>
            <a:off x="6179527" y="4789244"/>
            <a:ext cx="1377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3" name="TextBox 13"/>
          <p:cNvSpPr txBox="1">
            <a:spLocks noChangeArrowheads="1"/>
          </p:cNvSpPr>
          <p:nvPr/>
        </p:nvSpPr>
        <p:spPr bwMode="auto">
          <a:xfrm>
            <a:off x="6179527" y="5084519"/>
            <a:ext cx="1508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4" name="TextBox 13"/>
          <p:cNvSpPr txBox="1">
            <a:spLocks noChangeArrowheads="1"/>
          </p:cNvSpPr>
          <p:nvPr/>
        </p:nvSpPr>
        <p:spPr bwMode="auto">
          <a:xfrm>
            <a:off x="7808302" y="4789244"/>
            <a:ext cx="1376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5" name="TextBox 13"/>
          <p:cNvSpPr txBox="1">
            <a:spLocks noChangeArrowheads="1"/>
          </p:cNvSpPr>
          <p:nvPr/>
        </p:nvSpPr>
        <p:spPr bwMode="auto">
          <a:xfrm>
            <a:off x="7808302" y="5084519"/>
            <a:ext cx="1506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6" name="TextBox 13"/>
          <p:cNvSpPr txBox="1">
            <a:spLocks noChangeArrowheads="1"/>
          </p:cNvSpPr>
          <p:nvPr/>
        </p:nvSpPr>
        <p:spPr bwMode="auto">
          <a:xfrm>
            <a:off x="9435490" y="4789244"/>
            <a:ext cx="1376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7" name="TextBox 13"/>
          <p:cNvSpPr txBox="1">
            <a:spLocks noChangeArrowheads="1"/>
          </p:cNvSpPr>
          <p:nvPr/>
        </p:nvSpPr>
        <p:spPr bwMode="auto">
          <a:xfrm>
            <a:off x="9435490" y="5084519"/>
            <a:ext cx="1506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8" name="椭圆 58"/>
          <p:cNvSpPr>
            <a:spLocks noChangeArrowheads="1"/>
          </p:cNvSpPr>
          <p:nvPr/>
        </p:nvSpPr>
        <p:spPr bwMode="auto">
          <a:xfrm>
            <a:off x="1928202" y="2682631"/>
            <a:ext cx="171450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29" name="椭圆 59"/>
          <p:cNvSpPr>
            <a:spLocks noChangeArrowheads="1"/>
          </p:cNvSpPr>
          <p:nvPr/>
        </p:nvSpPr>
        <p:spPr bwMode="auto">
          <a:xfrm>
            <a:off x="3545865" y="2682631"/>
            <a:ext cx="171450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30" name="椭圆 60"/>
          <p:cNvSpPr>
            <a:spLocks noChangeArrowheads="1"/>
          </p:cNvSpPr>
          <p:nvPr/>
        </p:nvSpPr>
        <p:spPr bwMode="auto">
          <a:xfrm>
            <a:off x="5152415" y="2682631"/>
            <a:ext cx="173037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31" name="椭圆 61"/>
          <p:cNvSpPr>
            <a:spLocks noChangeArrowheads="1"/>
          </p:cNvSpPr>
          <p:nvPr/>
        </p:nvSpPr>
        <p:spPr bwMode="auto">
          <a:xfrm>
            <a:off x="6776427" y="2682631"/>
            <a:ext cx="171450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32" name="椭圆 62"/>
          <p:cNvSpPr>
            <a:spLocks noChangeArrowheads="1"/>
          </p:cNvSpPr>
          <p:nvPr/>
        </p:nvSpPr>
        <p:spPr bwMode="auto">
          <a:xfrm>
            <a:off x="8379802" y="2682631"/>
            <a:ext cx="171450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33" name="椭圆 63"/>
          <p:cNvSpPr>
            <a:spLocks noChangeArrowheads="1"/>
          </p:cNvSpPr>
          <p:nvPr/>
        </p:nvSpPr>
        <p:spPr bwMode="auto">
          <a:xfrm>
            <a:off x="10005402" y="2682631"/>
            <a:ext cx="173038" cy="171450"/>
          </a:xfrm>
          <a:prstGeom prst="ellipse">
            <a:avLst/>
          </a:prstGeom>
          <a:noFill/>
          <a:ln w="2857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54">
        <p14:prism isInverted="1"/>
      </p:transition>
    </mc:Choice>
    <mc:Fallback xmlns="">
      <p:transition spd="slow" advTm="4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071850" y="1998913"/>
            <a:ext cx="2013686" cy="1068427"/>
            <a:chOff x="1547850" y="1248636"/>
            <a:chExt cx="2013686" cy="1068427"/>
          </a:xfrm>
        </p:grpSpPr>
        <p:grpSp>
          <p:nvGrpSpPr>
            <p:cNvPr id="22" name="组合 21"/>
            <p:cNvGrpSpPr/>
            <p:nvPr/>
          </p:nvGrpSpPr>
          <p:grpSpPr>
            <a:xfrm flipH="1">
              <a:off x="1547850" y="1248636"/>
              <a:ext cx="2013686" cy="1068427"/>
              <a:chOff x="5947699" y="828177"/>
              <a:chExt cx="2684915" cy="1424564"/>
            </a:xfrm>
          </p:grpSpPr>
          <p:grpSp>
            <p:nvGrpSpPr>
              <p:cNvPr id="28" name="组合 27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文本框 94"/>
              <p:cNvSpPr txBox="1"/>
              <p:nvPr/>
            </p:nvSpPr>
            <p:spPr>
              <a:xfrm>
                <a:off x="6852147" y="828177"/>
                <a:ext cx="1780467" cy="4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b="1" dirty="0">
                    <a:solidFill>
                      <a:srgbClr val="002060"/>
                    </a:solidFill>
                    <a:latin typeface="+mn-ea"/>
                  </a:rPr>
                  <a:t>在此添加标题</a:t>
                </a:r>
              </a:p>
            </p:txBody>
          </p:sp>
          <p:sp>
            <p:nvSpPr>
              <p:cNvPr id="30" name="文本框 95"/>
              <p:cNvSpPr txBox="1"/>
              <p:nvPr/>
            </p:nvSpPr>
            <p:spPr>
              <a:xfrm>
                <a:off x="6290683" y="1331295"/>
                <a:ext cx="2341931" cy="92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点击输入本栏的具体文字，简明扼要的说明分项内容，请根据您的具体内容酌情修改。</a:t>
                </a:r>
                <a:endParaRPr lang="zh-CN" altLang="en-US" sz="9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23" name="Group 36"/>
            <p:cNvGrpSpPr>
              <a:grpSpLocks noChangeAspect="1"/>
            </p:cNvGrpSpPr>
            <p:nvPr/>
          </p:nvGrpSpPr>
          <p:grpSpPr bwMode="auto">
            <a:xfrm>
              <a:off x="2893692" y="1286138"/>
              <a:ext cx="326696" cy="282176"/>
              <a:chOff x="3321" y="1710"/>
              <a:chExt cx="1042" cy="90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24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161929" y="4138801"/>
            <a:ext cx="2013686" cy="1024995"/>
            <a:chOff x="637929" y="3388524"/>
            <a:chExt cx="2013686" cy="1024995"/>
          </a:xfrm>
        </p:grpSpPr>
        <p:grpSp>
          <p:nvGrpSpPr>
            <p:cNvPr id="34" name="组合 33"/>
            <p:cNvGrpSpPr/>
            <p:nvPr/>
          </p:nvGrpSpPr>
          <p:grpSpPr>
            <a:xfrm flipH="1" flipV="1">
              <a:off x="637929" y="3388524"/>
              <a:ext cx="2013686" cy="1024995"/>
              <a:chOff x="5947699" y="414315"/>
              <a:chExt cx="2684915" cy="1366654"/>
            </a:xfrm>
          </p:grpSpPr>
          <p:grpSp>
            <p:nvGrpSpPr>
              <p:cNvPr id="36" name="组合 35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文本框 106"/>
              <p:cNvSpPr txBox="1"/>
              <p:nvPr/>
            </p:nvSpPr>
            <p:spPr>
              <a:xfrm flipV="1">
                <a:off x="6852147" y="1350084"/>
                <a:ext cx="1780467" cy="4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b="1" dirty="0">
                    <a:solidFill>
                      <a:srgbClr val="002060"/>
                    </a:solidFill>
                    <a:latin typeface="+mn-ea"/>
                  </a:rPr>
                  <a:t>在此添加标题</a:t>
                </a:r>
              </a:p>
            </p:txBody>
          </p:sp>
          <p:sp>
            <p:nvSpPr>
              <p:cNvPr id="38" name="文本框 107"/>
              <p:cNvSpPr txBox="1"/>
              <p:nvPr/>
            </p:nvSpPr>
            <p:spPr>
              <a:xfrm flipV="1">
                <a:off x="6290683" y="414315"/>
                <a:ext cx="2341931" cy="92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点击输入本栏的具体文字，简明扼要的说明分项内容，请根据您的具体内容酌情修改。</a:t>
                </a:r>
                <a:endParaRPr lang="zh-CN" altLang="en-US" sz="9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5" name="Freeform 53"/>
            <p:cNvSpPr>
              <a:spLocks noEditPoints="1"/>
            </p:cNvSpPr>
            <p:nvPr/>
          </p:nvSpPr>
          <p:spPr bwMode="auto">
            <a:xfrm>
              <a:off x="1951673" y="3404111"/>
              <a:ext cx="304408" cy="304408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28877" y="2192556"/>
            <a:ext cx="2094378" cy="1075151"/>
            <a:chOff x="6204877" y="1442279"/>
            <a:chExt cx="2094378" cy="1075151"/>
          </a:xfrm>
        </p:grpSpPr>
        <p:grpSp>
          <p:nvGrpSpPr>
            <p:cNvPr id="42" name="组合 41"/>
            <p:cNvGrpSpPr/>
            <p:nvPr/>
          </p:nvGrpSpPr>
          <p:grpSpPr>
            <a:xfrm>
              <a:off x="6204877" y="1442279"/>
              <a:ext cx="2094378" cy="1075151"/>
              <a:chOff x="5947699" y="819212"/>
              <a:chExt cx="2792499" cy="1433529"/>
            </a:xfrm>
          </p:grpSpPr>
          <p:grpSp>
            <p:nvGrpSpPr>
              <p:cNvPr id="47" name="组合 46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文本框 82"/>
              <p:cNvSpPr txBox="1"/>
              <p:nvPr/>
            </p:nvSpPr>
            <p:spPr>
              <a:xfrm>
                <a:off x="6852147" y="819212"/>
                <a:ext cx="1780467" cy="4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b="1" dirty="0">
                    <a:solidFill>
                      <a:srgbClr val="002060"/>
                    </a:solidFill>
                    <a:latin typeface="+mn-ea"/>
                  </a:rPr>
                  <a:t>在此添加标题</a:t>
                </a:r>
              </a:p>
            </p:txBody>
          </p:sp>
          <p:sp>
            <p:nvSpPr>
              <p:cNvPr id="49" name="文本框 83"/>
              <p:cNvSpPr txBox="1"/>
              <p:nvPr/>
            </p:nvSpPr>
            <p:spPr>
              <a:xfrm>
                <a:off x="6398266" y="1331295"/>
                <a:ext cx="2341932" cy="92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点击输入本栏的具体文字，简明扼要的说明分项内容，请根据您的具体内容酌情修改。</a:t>
                </a:r>
                <a:endParaRPr lang="zh-CN" altLang="en-US" sz="9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3" name="Group 46"/>
            <p:cNvGrpSpPr>
              <a:grpSpLocks noChangeAspect="1"/>
            </p:cNvGrpSpPr>
            <p:nvPr/>
          </p:nvGrpSpPr>
          <p:grpSpPr bwMode="auto">
            <a:xfrm>
              <a:off x="6475053" y="1518993"/>
              <a:ext cx="385045" cy="238385"/>
              <a:chOff x="3098" y="1701"/>
              <a:chExt cx="1486" cy="92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44" name="Freeform 47"/>
              <p:cNvSpPr/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48"/>
              <p:cNvSpPr/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49"/>
              <p:cNvSpPr/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581392" y="4157431"/>
            <a:ext cx="2094378" cy="1024995"/>
            <a:chOff x="5057392" y="3407154"/>
            <a:chExt cx="2094378" cy="1024995"/>
          </a:xfrm>
        </p:grpSpPr>
        <p:grpSp>
          <p:nvGrpSpPr>
            <p:cNvPr id="53" name="组合 52"/>
            <p:cNvGrpSpPr/>
            <p:nvPr/>
          </p:nvGrpSpPr>
          <p:grpSpPr>
            <a:xfrm flipV="1">
              <a:off x="5057392" y="3407154"/>
              <a:ext cx="2094378" cy="1024995"/>
              <a:chOff x="5947699" y="405349"/>
              <a:chExt cx="2792499" cy="1366655"/>
            </a:xfrm>
          </p:grpSpPr>
          <p:grpSp>
            <p:nvGrpSpPr>
              <p:cNvPr id="55" name="组合 54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-1" fmla="*/ 0 w 2815771"/>
                    <a:gd name="connsiteY0-2" fmla="*/ 0 h 649982"/>
                    <a:gd name="connsiteX1-3" fmla="*/ 254183 w 2815771"/>
                    <a:gd name="connsiteY1-4" fmla="*/ 649982 h 649982"/>
                    <a:gd name="connsiteX2-5" fmla="*/ 2815771 w 2815771"/>
                    <a:gd name="connsiteY2-6" fmla="*/ 638628 h 6499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文本框 88"/>
              <p:cNvSpPr txBox="1"/>
              <p:nvPr/>
            </p:nvSpPr>
            <p:spPr>
              <a:xfrm flipV="1">
                <a:off x="6852147" y="1341119"/>
                <a:ext cx="1780467" cy="4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b="1" dirty="0">
                    <a:solidFill>
                      <a:srgbClr val="002060"/>
                    </a:solidFill>
                    <a:latin typeface="+mn-ea"/>
                  </a:rPr>
                  <a:t>在此添加标题</a:t>
                </a:r>
              </a:p>
            </p:txBody>
          </p:sp>
          <p:sp>
            <p:nvSpPr>
              <p:cNvPr id="57" name="文本框 89"/>
              <p:cNvSpPr txBox="1"/>
              <p:nvPr/>
            </p:nvSpPr>
            <p:spPr>
              <a:xfrm flipV="1">
                <a:off x="6398266" y="405349"/>
                <a:ext cx="2341932" cy="92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点击输入本栏的具体文字，简明扼要的说明分项内容，请根据您的具体内容酌情修改。</a:t>
                </a:r>
                <a:endParaRPr lang="zh-CN" altLang="en-US" sz="9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436854" y="3425800"/>
              <a:ext cx="268961" cy="269479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90364" y="3162982"/>
            <a:ext cx="1242073" cy="1242074"/>
            <a:chOff x="2266364" y="2412705"/>
            <a:chExt cx="1242073" cy="1242074"/>
          </a:xfrm>
        </p:grpSpPr>
        <p:grpSp>
          <p:nvGrpSpPr>
            <p:cNvPr id="61" name="组合 60"/>
            <p:cNvGrpSpPr/>
            <p:nvPr/>
          </p:nvGrpSpPr>
          <p:grpSpPr>
            <a:xfrm>
              <a:off x="2266364" y="2412705"/>
              <a:ext cx="1242073" cy="1242074"/>
              <a:chOff x="4993868" y="2326868"/>
              <a:chExt cx="2204265" cy="2204265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65" name="任意多边形 64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01338" y="2761460"/>
              <a:ext cx="750088" cy="598500"/>
              <a:chOff x="4123036" y="1197871"/>
              <a:chExt cx="1000117" cy="798000"/>
            </a:xfrm>
          </p:grpSpPr>
          <p:sp>
            <p:nvSpPr>
              <p:cNvPr id="63" name="文本框 122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000" dirty="0">
                    <a:solidFill>
                      <a:srgbClr val="002060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01</a:t>
                </a:r>
                <a:endParaRPr lang="zh-CN" altLang="en-US" sz="3000" dirty="0">
                  <a:solidFill>
                    <a:srgbClr val="002060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文本框 123"/>
              <p:cNvSpPr txBox="1"/>
              <p:nvPr/>
            </p:nvSpPr>
            <p:spPr>
              <a:xfrm>
                <a:off x="4266701" y="168809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900" dirty="0">
                  <a:solidFill>
                    <a:srgbClr val="002060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721576" y="2454167"/>
            <a:ext cx="1242073" cy="1242074"/>
            <a:chOff x="3197576" y="1703890"/>
            <a:chExt cx="1242073" cy="1242074"/>
          </a:xfrm>
        </p:grpSpPr>
        <p:grpSp>
          <p:nvGrpSpPr>
            <p:cNvPr id="69" name="组合 68"/>
            <p:cNvGrpSpPr/>
            <p:nvPr/>
          </p:nvGrpSpPr>
          <p:grpSpPr>
            <a:xfrm>
              <a:off x="3197576" y="1703890"/>
              <a:ext cx="1242073" cy="1242074"/>
              <a:chOff x="4993868" y="2326868"/>
              <a:chExt cx="2204265" cy="2204265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73" name="任意多边形 72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438874" y="2064094"/>
              <a:ext cx="750088" cy="598500"/>
              <a:chOff x="4123036" y="1197871"/>
              <a:chExt cx="1000117" cy="798000"/>
            </a:xfrm>
          </p:grpSpPr>
          <p:sp>
            <p:nvSpPr>
              <p:cNvPr id="71" name="文本框 125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000" dirty="0">
                    <a:solidFill>
                      <a:srgbClr val="002060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02</a:t>
                </a:r>
                <a:endParaRPr lang="zh-CN" altLang="en-US" sz="3000" dirty="0">
                  <a:solidFill>
                    <a:srgbClr val="002060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文本框 126"/>
              <p:cNvSpPr txBox="1"/>
              <p:nvPr/>
            </p:nvSpPr>
            <p:spPr>
              <a:xfrm>
                <a:off x="4266701" y="168809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900" dirty="0">
                  <a:solidFill>
                    <a:srgbClr val="002060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6645182" y="2454167"/>
            <a:ext cx="1242073" cy="1242074"/>
            <a:chOff x="5121182" y="1703890"/>
            <a:chExt cx="1242073" cy="1242074"/>
          </a:xfrm>
        </p:grpSpPr>
        <p:grpSp>
          <p:nvGrpSpPr>
            <p:cNvPr id="77" name="组合 76"/>
            <p:cNvGrpSpPr/>
            <p:nvPr/>
          </p:nvGrpSpPr>
          <p:grpSpPr>
            <a:xfrm>
              <a:off x="5121182" y="1703890"/>
              <a:ext cx="1242073" cy="1242074"/>
              <a:chOff x="4993868" y="2326868"/>
              <a:chExt cx="2204265" cy="2204265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81" name="任意多边形 80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368281" y="2064094"/>
              <a:ext cx="750088" cy="598500"/>
              <a:chOff x="4123036" y="1197871"/>
              <a:chExt cx="1000117" cy="798000"/>
            </a:xfrm>
          </p:grpSpPr>
          <p:sp>
            <p:nvSpPr>
              <p:cNvPr id="79" name="文本框 128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000" dirty="0">
                    <a:solidFill>
                      <a:srgbClr val="002060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04</a:t>
                </a:r>
                <a:endParaRPr lang="zh-CN" altLang="en-US" sz="3000" dirty="0">
                  <a:solidFill>
                    <a:srgbClr val="002060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文本框 129"/>
              <p:cNvSpPr txBox="1"/>
              <p:nvPr/>
            </p:nvSpPr>
            <p:spPr>
              <a:xfrm>
                <a:off x="4266701" y="168809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900" dirty="0">
                  <a:solidFill>
                    <a:srgbClr val="002060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5696438" y="3162982"/>
            <a:ext cx="1242073" cy="1242074"/>
            <a:chOff x="4172438" y="2412705"/>
            <a:chExt cx="1242073" cy="1242074"/>
          </a:xfrm>
        </p:grpSpPr>
        <p:grpSp>
          <p:nvGrpSpPr>
            <p:cNvPr id="85" name="组合 84"/>
            <p:cNvGrpSpPr/>
            <p:nvPr/>
          </p:nvGrpSpPr>
          <p:grpSpPr>
            <a:xfrm>
              <a:off x="4172438" y="2412705"/>
              <a:ext cx="1242073" cy="1242074"/>
              <a:chOff x="4993868" y="2326868"/>
              <a:chExt cx="2204265" cy="2204265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89" name="任意多边形 88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206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4411705" y="2761460"/>
              <a:ext cx="750088" cy="598500"/>
              <a:chOff x="4123036" y="1197871"/>
              <a:chExt cx="1000117" cy="798000"/>
            </a:xfrm>
          </p:grpSpPr>
          <p:sp>
            <p:nvSpPr>
              <p:cNvPr id="87" name="文本框 131"/>
              <p:cNvSpPr txBox="1"/>
              <p:nvPr/>
            </p:nvSpPr>
            <p:spPr>
              <a:xfrm>
                <a:off x="4123036" y="1197871"/>
                <a:ext cx="10001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000" dirty="0">
                    <a:solidFill>
                      <a:srgbClr val="002060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03</a:t>
                </a:r>
                <a:endParaRPr lang="zh-CN" altLang="en-US" sz="3000" dirty="0">
                  <a:solidFill>
                    <a:srgbClr val="002060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文本框 132"/>
              <p:cNvSpPr txBox="1"/>
              <p:nvPr/>
            </p:nvSpPr>
            <p:spPr>
              <a:xfrm>
                <a:off x="4266701" y="1688095"/>
                <a:ext cx="74041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900" dirty="0">
                  <a:solidFill>
                    <a:srgbClr val="002060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sp>
        <p:nvSpPr>
          <p:cNvPr id="92" name="文本框 91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30">
        <p14:prism isInverted="1"/>
      </p:transition>
    </mc:Choice>
    <mc:Fallback xmlns="">
      <p:transition spd="slow" advTm="5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Shape 2729"/>
          <p:cNvSpPr/>
          <p:nvPr/>
        </p:nvSpPr>
        <p:spPr bwMode="auto">
          <a:xfrm>
            <a:off x="1534747" y="3402379"/>
            <a:ext cx="2147888" cy="1098550"/>
          </a:xfrm>
          <a:custGeom>
            <a:avLst/>
            <a:gdLst>
              <a:gd name="T0" fmla="*/ 5547 w 21600"/>
              <a:gd name="T1" fmla="*/ 4050 h 21600"/>
              <a:gd name="T2" fmla="*/ 2093 w 21600"/>
              <a:gd name="T3" fmla="*/ 10800 h 21600"/>
              <a:gd name="T4" fmla="*/ 5547 w 21600"/>
              <a:gd name="T5" fmla="*/ 17550 h 21600"/>
              <a:gd name="T6" fmla="*/ 16053 w 21600"/>
              <a:gd name="T7" fmla="*/ 17550 h 21600"/>
              <a:gd name="T8" fmla="*/ 19507 w 21600"/>
              <a:gd name="T9" fmla="*/ 10800 h 21600"/>
              <a:gd name="T10" fmla="*/ 16053 w 21600"/>
              <a:gd name="T11" fmla="*/ 4050 h 21600"/>
              <a:gd name="T12" fmla="*/ 5547 w 21600"/>
              <a:gd name="T13" fmla="*/ 4050 h 21600"/>
              <a:gd name="T14" fmla="*/ 16053 w 21600"/>
              <a:gd name="T15" fmla="*/ 21600 h 21600"/>
              <a:gd name="T16" fmla="*/ 5547 w 21600"/>
              <a:gd name="T17" fmla="*/ 21600 h 21600"/>
              <a:gd name="T18" fmla="*/ 0 w 21600"/>
              <a:gd name="T19" fmla="*/ 10800 h 21600"/>
              <a:gd name="T20" fmla="*/ 5547 w 21600"/>
              <a:gd name="T21" fmla="*/ 0 h 21600"/>
              <a:gd name="T22" fmla="*/ 16053 w 21600"/>
              <a:gd name="T23" fmla="*/ 0 h 21600"/>
              <a:gd name="T24" fmla="*/ 21600 w 21600"/>
              <a:gd name="T25" fmla="*/ 10800 h 21600"/>
              <a:gd name="T26" fmla="*/ 16053 w 21600"/>
              <a:gd name="T27" fmla="*/ 2160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6634" name="Shape 2730"/>
          <p:cNvSpPr/>
          <p:nvPr/>
        </p:nvSpPr>
        <p:spPr bwMode="auto">
          <a:xfrm>
            <a:off x="3869960" y="3402379"/>
            <a:ext cx="2147887" cy="1098550"/>
          </a:xfrm>
          <a:custGeom>
            <a:avLst/>
            <a:gdLst>
              <a:gd name="T0" fmla="*/ 5547 w 21600"/>
              <a:gd name="T1" fmla="*/ 4050 h 21600"/>
              <a:gd name="T2" fmla="*/ 2093 w 21600"/>
              <a:gd name="T3" fmla="*/ 10800 h 21600"/>
              <a:gd name="T4" fmla="*/ 5547 w 21600"/>
              <a:gd name="T5" fmla="*/ 17550 h 21600"/>
              <a:gd name="T6" fmla="*/ 16053 w 21600"/>
              <a:gd name="T7" fmla="*/ 17550 h 21600"/>
              <a:gd name="T8" fmla="*/ 19507 w 21600"/>
              <a:gd name="T9" fmla="*/ 10800 h 21600"/>
              <a:gd name="T10" fmla="*/ 16053 w 21600"/>
              <a:gd name="T11" fmla="*/ 4050 h 21600"/>
              <a:gd name="T12" fmla="*/ 5547 w 21600"/>
              <a:gd name="T13" fmla="*/ 4050 h 21600"/>
              <a:gd name="T14" fmla="*/ 16053 w 21600"/>
              <a:gd name="T15" fmla="*/ 21600 h 21600"/>
              <a:gd name="T16" fmla="*/ 5547 w 21600"/>
              <a:gd name="T17" fmla="*/ 21600 h 21600"/>
              <a:gd name="T18" fmla="*/ 0 w 21600"/>
              <a:gd name="T19" fmla="*/ 10800 h 21600"/>
              <a:gd name="T20" fmla="*/ 5547 w 21600"/>
              <a:gd name="T21" fmla="*/ 0 h 21600"/>
              <a:gd name="T22" fmla="*/ 16053 w 21600"/>
              <a:gd name="T23" fmla="*/ 0 h 21600"/>
              <a:gd name="T24" fmla="*/ 21600 w 21600"/>
              <a:gd name="T25" fmla="*/ 10800 h 21600"/>
              <a:gd name="T26" fmla="*/ 16053 w 21600"/>
              <a:gd name="T27" fmla="*/ 2160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6635" name="Shape 2731"/>
          <p:cNvSpPr/>
          <p:nvPr/>
        </p:nvSpPr>
        <p:spPr bwMode="auto">
          <a:xfrm>
            <a:off x="6205172" y="3402379"/>
            <a:ext cx="2146300" cy="1098550"/>
          </a:xfrm>
          <a:custGeom>
            <a:avLst/>
            <a:gdLst>
              <a:gd name="T0" fmla="*/ 5547 w 21600"/>
              <a:gd name="T1" fmla="*/ 4050 h 21600"/>
              <a:gd name="T2" fmla="*/ 2093 w 21600"/>
              <a:gd name="T3" fmla="*/ 10800 h 21600"/>
              <a:gd name="T4" fmla="*/ 5547 w 21600"/>
              <a:gd name="T5" fmla="*/ 17550 h 21600"/>
              <a:gd name="T6" fmla="*/ 16053 w 21600"/>
              <a:gd name="T7" fmla="*/ 17550 h 21600"/>
              <a:gd name="T8" fmla="*/ 19507 w 21600"/>
              <a:gd name="T9" fmla="*/ 10800 h 21600"/>
              <a:gd name="T10" fmla="*/ 16053 w 21600"/>
              <a:gd name="T11" fmla="*/ 4050 h 21600"/>
              <a:gd name="T12" fmla="*/ 5547 w 21600"/>
              <a:gd name="T13" fmla="*/ 4050 h 21600"/>
              <a:gd name="T14" fmla="*/ 16053 w 21600"/>
              <a:gd name="T15" fmla="*/ 21600 h 21600"/>
              <a:gd name="T16" fmla="*/ 5547 w 21600"/>
              <a:gd name="T17" fmla="*/ 21600 h 21600"/>
              <a:gd name="T18" fmla="*/ 0 w 21600"/>
              <a:gd name="T19" fmla="*/ 10800 h 21600"/>
              <a:gd name="T20" fmla="*/ 5547 w 21600"/>
              <a:gd name="T21" fmla="*/ 0 h 21600"/>
              <a:gd name="T22" fmla="*/ 16053 w 21600"/>
              <a:gd name="T23" fmla="*/ 0 h 21600"/>
              <a:gd name="T24" fmla="*/ 21600 w 21600"/>
              <a:gd name="T25" fmla="*/ 10800 h 21600"/>
              <a:gd name="T26" fmla="*/ 16053 w 21600"/>
              <a:gd name="T27" fmla="*/ 2160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6636" name="Shape 2732"/>
          <p:cNvSpPr/>
          <p:nvPr/>
        </p:nvSpPr>
        <p:spPr bwMode="auto">
          <a:xfrm>
            <a:off x="8527685" y="3402379"/>
            <a:ext cx="2147887" cy="1098550"/>
          </a:xfrm>
          <a:custGeom>
            <a:avLst/>
            <a:gdLst>
              <a:gd name="T0" fmla="*/ 5547 w 21600"/>
              <a:gd name="T1" fmla="*/ 4050 h 21600"/>
              <a:gd name="T2" fmla="*/ 2093 w 21600"/>
              <a:gd name="T3" fmla="*/ 10800 h 21600"/>
              <a:gd name="T4" fmla="*/ 5547 w 21600"/>
              <a:gd name="T5" fmla="*/ 17550 h 21600"/>
              <a:gd name="T6" fmla="*/ 16053 w 21600"/>
              <a:gd name="T7" fmla="*/ 17550 h 21600"/>
              <a:gd name="T8" fmla="*/ 19507 w 21600"/>
              <a:gd name="T9" fmla="*/ 10800 h 21600"/>
              <a:gd name="T10" fmla="*/ 16053 w 21600"/>
              <a:gd name="T11" fmla="*/ 4050 h 21600"/>
              <a:gd name="T12" fmla="*/ 5547 w 21600"/>
              <a:gd name="T13" fmla="*/ 4050 h 21600"/>
              <a:gd name="T14" fmla="*/ 16053 w 21600"/>
              <a:gd name="T15" fmla="*/ 21600 h 21600"/>
              <a:gd name="T16" fmla="*/ 5547 w 21600"/>
              <a:gd name="T17" fmla="*/ 21600 h 21600"/>
              <a:gd name="T18" fmla="*/ 0 w 21600"/>
              <a:gd name="T19" fmla="*/ 10800 h 21600"/>
              <a:gd name="T20" fmla="*/ 5547 w 21600"/>
              <a:gd name="T21" fmla="*/ 0 h 21600"/>
              <a:gd name="T22" fmla="*/ 16053 w 21600"/>
              <a:gd name="T23" fmla="*/ 0 h 21600"/>
              <a:gd name="T24" fmla="*/ 21600 w 21600"/>
              <a:gd name="T25" fmla="*/ 10800 h 21600"/>
              <a:gd name="T26" fmla="*/ 16053 w 21600"/>
              <a:gd name="T27" fmla="*/ 2160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6637" name="Shape 2733"/>
          <p:cNvSpPr/>
          <p:nvPr/>
        </p:nvSpPr>
        <p:spPr bwMode="auto">
          <a:xfrm>
            <a:off x="2931747" y="3802429"/>
            <a:ext cx="1701800" cy="285750"/>
          </a:xfrm>
          <a:custGeom>
            <a:avLst/>
            <a:gdLst>
              <a:gd name="T0" fmla="*/ 21600 w 21600"/>
              <a:gd name="T1" fmla="*/ 10800 h 21600"/>
              <a:gd name="T2" fmla="*/ 19800 w 21600"/>
              <a:gd name="T3" fmla="*/ 21600 h 21600"/>
              <a:gd name="T4" fmla="*/ 1800 w 21600"/>
              <a:gd name="T5" fmla="*/ 21600 h 21600"/>
              <a:gd name="T6" fmla="*/ 0 w 21600"/>
              <a:gd name="T7" fmla="*/ 10800 h 21600"/>
              <a:gd name="T8" fmla="*/ 0 w 21600"/>
              <a:gd name="T9" fmla="*/ 10800 h 21600"/>
              <a:gd name="T10" fmla="*/ 1800 w 21600"/>
              <a:gd name="T11" fmla="*/ 0 h 21600"/>
              <a:gd name="T12" fmla="*/ 19800 w 21600"/>
              <a:gd name="T13" fmla="*/ 0 h 21600"/>
              <a:gd name="T14" fmla="*/ 21600 w 21600"/>
              <a:gd name="T15" fmla="*/ 10800 h 21600"/>
              <a:gd name="T16" fmla="*/ 21600 w 21600"/>
              <a:gd name="T17" fmla="*/ 108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6638" name="Shape 2734"/>
          <p:cNvSpPr/>
          <p:nvPr/>
        </p:nvSpPr>
        <p:spPr bwMode="auto">
          <a:xfrm>
            <a:off x="5265372" y="3802429"/>
            <a:ext cx="1703388" cy="285750"/>
          </a:xfrm>
          <a:custGeom>
            <a:avLst/>
            <a:gdLst>
              <a:gd name="T0" fmla="*/ 21600 w 21600"/>
              <a:gd name="T1" fmla="*/ 10800 h 21600"/>
              <a:gd name="T2" fmla="*/ 19800 w 21600"/>
              <a:gd name="T3" fmla="*/ 21600 h 21600"/>
              <a:gd name="T4" fmla="*/ 1800 w 21600"/>
              <a:gd name="T5" fmla="*/ 21600 h 21600"/>
              <a:gd name="T6" fmla="*/ 0 w 21600"/>
              <a:gd name="T7" fmla="*/ 10800 h 21600"/>
              <a:gd name="T8" fmla="*/ 0 w 21600"/>
              <a:gd name="T9" fmla="*/ 10800 h 21600"/>
              <a:gd name="T10" fmla="*/ 1800 w 21600"/>
              <a:gd name="T11" fmla="*/ 0 h 21600"/>
              <a:gd name="T12" fmla="*/ 19800 w 21600"/>
              <a:gd name="T13" fmla="*/ 0 h 21600"/>
              <a:gd name="T14" fmla="*/ 21600 w 21600"/>
              <a:gd name="T15" fmla="*/ 10800 h 21600"/>
              <a:gd name="T16" fmla="*/ 21600 w 21600"/>
              <a:gd name="T17" fmla="*/ 108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6639" name="Shape 2735"/>
          <p:cNvSpPr/>
          <p:nvPr/>
        </p:nvSpPr>
        <p:spPr bwMode="auto">
          <a:xfrm>
            <a:off x="7589472" y="3802429"/>
            <a:ext cx="1703388" cy="285750"/>
          </a:xfrm>
          <a:custGeom>
            <a:avLst/>
            <a:gdLst>
              <a:gd name="T0" fmla="*/ 21600 w 21600"/>
              <a:gd name="T1" fmla="*/ 10800 h 21600"/>
              <a:gd name="T2" fmla="*/ 19800 w 21600"/>
              <a:gd name="T3" fmla="*/ 21600 h 21600"/>
              <a:gd name="T4" fmla="*/ 1800 w 21600"/>
              <a:gd name="T5" fmla="*/ 21600 h 21600"/>
              <a:gd name="T6" fmla="*/ 0 w 21600"/>
              <a:gd name="T7" fmla="*/ 10800 h 21600"/>
              <a:gd name="T8" fmla="*/ 0 w 21600"/>
              <a:gd name="T9" fmla="*/ 10800 h 21600"/>
              <a:gd name="T10" fmla="*/ 1800 w 21600"/>
              <a:gd name="T11" fmla="*/ 0 h 21600"/>
              <a:gd name="T12" fmla="*/ 19800 w 21600"/>
              <a:gd name="T13" fmla="*/ 0 h 21600"/>
              <a:gd name="T14" fmla="*/ 21600 w 21600"/>
              <a:gd name="T15" fmla="*/ 10800 h 21600"/>
              <a:gd name="T16" fmla="*/ 21600 w 21600"/>
              <a:gd name="T17" fmla="*/ 108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788747" y="2149842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1791922" y="2435592"/>
            <a:ext cx="14747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4136660" y="2149842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4139835" y="2435592"/>
            <a:ext cx="1474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6484572" y="2149842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6487747" y="2435592"/>
            <a:ext cx="14747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6" name="TextBox 13"/>
          <p:cNvSpPr txBox="1">
            <a:spLocks noChangeArrowheads="1"/>
          </p:cNvSpPr>
          <p:nvPr/>
        </p:nvSpPr>
        <p:spPr bwMode="auto">
          <a:xfrm>
            <a:off x="8832485" y="2149842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7" name="TextBox 13"/>
          <p:cNvSpPr txBox="1">
            <a:spLocks noChangeArrowheads="1"/>
          </p:cNvSpPr>
          <p:nvPr/>
        </p:nvSpPr>
        <p:spPr bwMode="auto">
          <a:xfrm>
            <a:off x="8837247" y="2435592"/>
            <a:ext cx="147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8" name="矩形 30"/>
          <p:cNvSpPr>
            <a:spLocks noChangeArrowheads="1"/>
          </p:cNvSpPr>
          <p:nvPr/>
        </p:nvSpPr>
        <p:spPr bwMode="auto">
          <a:xfrm>
            <a:off x="1974485" y="5018454"/>
            <a:ext cx="84597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9">
        <p14:prism isInverted="1"/>
      </p:transition>
    </mc:Choice>
    <mc:Fallback xmlns="">
      <p:transition spd="slow" advTm="1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/>
          <p:cNvSpPr txBox="1"/>
          <p:nvPr/>
        </p:nvSpPr>
        <p:spPr bwMode="auto">
          <a:xfrm>
            <a:off x="2282113" y="1494278"/>
            <a:ext cx="762777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9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35206" y="2668747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50999" y="3904025"/>
            <a:ext cx="1407387" cy="1407388"/>
            <a:chOff x="4184106" y="2952206"/>
            <a:chExt cx="3823790" cy="3823790"/>
          </a:xfrm>
        </p:grpSpPr>
        <p:sp>
          <p:nvSpPr>
            <p:cNvPr id="5" name="椭圆 4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六边形 7"/>
              <p:cNvSpPr/>
              <p:nvPr/>
            </p:nvSpPr>
            <p:spPr>
              <a:xfrm>
                <a:off x="2285093" y="2093027"/>
                <a:ext cx="2237576" cy="2034159"/>
              </a:xfrm>
              <a:prstGeom prst="hex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544901" y="3136919"/>
            <a:ext cx="1419582" cy="599901"/>
            <a:chOff x="2061936" y="5054749"/>
            <a:chExt cx="2349784" cy="992996"/>
          </a:xfrm>
        </p:grpSpPr>
        <p:sp>
          <p:nvSpPr>
            <p:cNvPr id="10" name="文本框 10"/>
            <p:cNvSpPr txBox="1"/>
            <p:nvPr/>
          </p:nvSpPr>
          <p:spPr bwMode="auto">
            <a:xfrm>
              <a:off x="2143824" y="5436402"/>
              <a:ext cx="2186005" cy="611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点击输入本栏的具体文字根据您内容修改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" name="文本框 11"/>
            <p:cNvSpPr txBox="1"/>
            <p:nvPr/>
          </p:nvSpPr>
          <p:spPr bwMode="auto">
            <a:xfrm>
              <a:off x="2061936" y="5054749"/>
              <a:ext cx="2349784" cy="45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b="1" spc="75" dirty="0">
                  <a:solidFill>
                    <a:srgbClr val="002060"/>
                  </a:solidFill>
                  <a:latin typeface="+mn-ea"/>
                </a:rPr>
                <a:t>在此添加标题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761547" y="3863113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6307999" y="2668747"/>
            <a:ext cx="1438976" cy="269649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23791" y="2725306"/>
            <a:ext cx="1407387" cy="1407388"/>
            <a:chOff x="4184106" y="2952206"/>
            <a:chExt cx="3823790" cy="3823790"/>
          </a:xfrm>
        </p:grpSpPr>
        <p:sp>
          <p:nvSpPr>
            <p:cNvPr id="15" name="椭圆 14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7" name="椭圆 16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六边形 17"/>
              <p:cNvSpPr/>
              <p:nvPr/>
            </p:nvSpPr>
            <p:spPr>
              <a:xfrm>
                <a:off x="2285093" y="2093027"/>
                <a:ext cx="2237576" cy="2034159"/>
              </a:xfrm>
              <a:prstGeom prst="hex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317693" y="4326567"/>
            <a:ext cx="1419582" cy="606623"/>
            <a:chOff x="2061936" y="5137524"/>
            <a:chExt cx="2349784" cy="1004123"/>
          </a:xfrm>
        </p:grpSpPr>
        <p:sp>
          <p:nvSpPr>
            <p:cNvPr id="20" name="文本框 29"/>
            <p:cNvSpPr txBox="1"/>
            <p:nvPr/>
          </p:nvSpPr>
          <p:spPr bwMode="auto">
            <a:xfrm>
              <a:off x="2143824" y="5530304"/>
              <a:ext cx="2186005" cy="611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点击输入本栏的具体文字根据您内容修改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1" name="文本框 30"/>
            <p:cNvSpPr txBox="1"/>
            <p:nvPr/>
          </p:nvSpPr>
          <p:spPr bwMode="auto">
            <a:xfrm>
              <a:off x="2061936" y="5137524"/>
              <a:ext cx="2349784" cy="45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b="1" spc="75" dirty="0">
                  <a:solidFill>
                    <a:srgbClr val="002060"/>
                  </a:solidFill>
                  <a:latin typeface="+mn-ea"/>
                </a:rPr>
                <a:t>在此添加标题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6534339" y="4234588"/>
            <a:ext cx="9862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776220" y="4291753"/>
            <a:ext cx="947164" cy="691679"/>
            <a:chOff x="8931338" y="2437732"/>
            <a:chExt cx="1010653" cy="922240"/>
          </a:xfrm>
        </p:grpSpPr>
        <p:sp>
          <p:nvSpPr>
            <p:cNvPr id="24" name="文本框 37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5" name="文本框 38"/>
            <p:cNvSpPr txBox="1"/>
            <p:nvPr/>
          </p:nvSpPr>
          <p:spPr>
            <a:xfrm>
              <a:off x="8931338" y="2908566"/>
              <a:ext cx="101065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添加文本内容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46727" y="3113034"/>
            <a:ext cx="947164" cy="691679"/>
            <a:chOff x="8931338" y="2437732"/>
            <a:chExt cx="1010653" cy="922240"/>
          </a:xfrm>
        </p:grpSpPr>
        <p:sp>
          <p:nvSpPr>
            <p:cNvPr id="27" name="文本框 41"/>
            <p:cNvSpPr txBox="1"/>
            <p:nvPr/>
          </p:nvSpPr>
          <p:spPr>
            <a:xfrm>
              <a:off x="8931338" y="2437732"/>
              <a:ext cx="10106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42"/>
            <p:cNvSpPr txBox="1"/>
            <p:nvPr/>
          </p:nvSpPr>
          <p:spPr>
            <a:xfrm>
              <a:off x="8931338" y="2908566"/>
              <a:ext cx="101065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添加文本内容</a:t>
              </a:r>
            </a:p>
          </p:txBody>
        </p:sp>
      </p:grpSp>
      <p:sp>
        <p:nvSpPr>
          <p:cNvPr id="29" name="文本框 43"/>
          <p:cNvSpPr txBox="1"/>
          <p:nvPr/>
        </p:nvSpPr>
        <p:spPr bwMode="auto">
          <a:xfrm>
            <a:off x="7870373" y="3082750"/>
            <a:ext cx="213674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9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0" name="文本框 44"/>
          <p:cNvSpPr txBox="1"/>
          <p:nvPr/>
        </p:nvSpPr>
        <p:spPr bwMode="auto">
          <a:xfrm>
            <a:off x="2299104" y="4261469"/>
            <a:ext cx="213674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900" spc="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28">
        <p14:prism isInverted="1"/>
      </p:transition>
    </mc:Choice>
    <mc:Fallback xmlns="">
      <p:transition spd="slow" advTm="562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62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3" grpId="0" animBg="1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62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3" grpId="0" animBg="1"/>
          <p:bldP spid="29" grpId="0"/>
          <p:bldP spid="3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1295" y="1943113"/>
            <a:ext cx="2642090" cy="2642088"/>
            <a:chOff x="1661810" y="1568370"/>
            <a:chExt cx="3780526" cy="3780526"/>
          </a:xfrm>
        </p:grpSpPr>
        <p:sp>
          <p:nvSpPr>
            <p:cNvPr id="3" name="椭圆 2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aphicFrame>
          <p:nvGraphicFramePr>
            <p:cNvPr id="4" name="图表 3"/>
            <p:cNvGraphicFramePr/>
            <p:nvPr/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椭圆 4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641077" y="2900356"/>
            <a:ext cx="107844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60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%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99373" y="3779973"/>
            <a:ext cx="170660" cy="1706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33484" y="4265726"/>
            <a:ext cx="2067322" cy="1395994"/>
            <a:chOff x="1502659" y="4629752"/>
            <a:chExt cx="2067969" cy="1586420"/>
          </a:xfrm>
        </p:grpSpPr>
        <p:sp>
          <p:nvSpPr>
            <p:cNvPr id="10" name="文本框 22"/>
            <p:cNvSpPr txBox="1"/>
            <p:nvPr/>
          </p:nvSpPr>
          <p:spPr bwMode="auto">
            <a:xfrm>
              <a:off x="1502659" y="5017724"/>
              <a:ext cx="2067969" cy="1198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点击输入本栏的具体文字，简明扼要的说明分项内容，请根据您的具体内容酌情修改。</a:t>
              </a:r>
              <a:endParaRPr lang="zh-CN" altLang="en-US" sz="9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" name="文本框 23"/>
            <p:cNvSpPr txBox="1"/>
            <p:nvPr/>
          </p:nvSpPr>
          <p:spPr bwMode="auto">
            <a:xfrm>
              <a:off x="1555948" y="4629752"/>
              <a:ext cx="1961390" cy="430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22653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613749" y="1922585"/>
            <a:ext cx="2612810" cy="2612808"/>
            <a:chOff x="1661810" y="1568370"/>
            <a:chExt cx="3780526" cy="3780526"/>
          </a:xfrm>
        </p:grpSpPr>
        <p:sp>
          <p:nvSpPr>
            <p:cNvPr id="14" name="椭圆 13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aphicFrame>
          <p:nvGraphicFramePr>
            <p:cNvPr id="15" name="图表 14"/>
            <p:cNvGraphicFramePr/>
            <p:nvPr/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椭圆 15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386909" y="2869240"/>
            <a:ext cx="106649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75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%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15281" y="3116896"/>
            <a:ext cx="168768" cy="1687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84795" y="4238295"/>
            <a:ext cx="2044412" cy="1380524"/>
            <a:chOff x="5062015" y="4629752"/>
            <a:chExt cx="2067969" cy="1586419"/>
          </a:xfrm>
        </p:grpSpPr>
        <p:sp>
          <p:nvSpPr>
            <p:cNvPr id="21" name="文本框 25"/>
            <p:cNvSpPr txBox="1"/>
            <p:nvPr/>
          </p:nvSpPr>
          <p:spPr bwMode="auto">
            <a:xfrm>
              <a:off x="5062015" y="5017724"/>
              <a:ext cx="2067969" cy="119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点击输入本栏的具体文字，简明扼要的说明分项内容，请根据您的具体内容酌情修改。</a:t>
              </a:r>
              <a:endParaRPr lang="zh-CN" altLang="en-US" sz="9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2" name="文本框 26"/>
            <p:cNvSpPr txBox="1"/>
            <p:nvPr/>
          </p:nvSpPr>
          <p:spPr bwMode="auto">
            <a:xfrm>
              <a:off x="5115304" y="4629752"/>
              <a:ext cx="1961390" cy="430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185942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378211" y="1865449"/>
            <a:ext cx="2656742" cy="2656740"/>
            <a:chOff x="1661810" y="1568370"/>
            <a:chExt cx="3780526" cy="3780526"/>
          </a:xfrm>
        </p:grpSpPr>
        <p:sp>
          <p:nvSpPr>
            <p:cNvPr id="25" name="椭圆 24"/>
            <p:cNvSpPr/>
            <p:nvPr/>
          </p:nvSpPr>
          <p:spPr>
            <a:xfrm>
              <a:off x="1661810" y="1568370"/>
              <a:ext cx="3780526" cy="378052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aphicFrame>
          <p:nvGraphicFramePr>
            <p:cNvPr id="26" name="图表 25"/>
            <p:cNvGraphicFramePr/>
            <p:nvPr/>
          </p:nvGraphicFramePr>
          <p:xfrm>
            <a:off x="1847273" y="1994285"/>
            <a:ext cx="3409603" cy="292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7" name="椭圆 26"/>
            <p:cNvSpPr/>
            <p:nvPr/>
          </p:nvSpPr>
          <p:spPr>
            <a:xfrm>
              <a:off x="2222218" y="2128778"/>
              <a:ext cx="2659713" cy="2659713"/>
            </a:xfrm>
            <a:prstGeom prst="ellipse">
              <a:avLst/>
            </a:prstGeom>
            <a:noFill/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425472" y="2335297"/>
              <a:ext cx="2253202" cy="22532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152328" y="2827991"/>
            <a:ext cx="108442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60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%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213141" y="3709162"/>
            <a:ext cx="171606" cy="1716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254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641993" y="4191519"/>
            <a:ext cx="2078786" cy="1403736"/>
            <a:chOff x="8589258" y="4629752"/>
            <a:chExt cx="2067969" cy="1586419"/>
          </a:xfrm>
        </p:grpSpPr>
        <p:sp>
          <p:nvSpPr>
            <p:cNvPr id="32" name="文本框 38"/>
            <p:cNvSpPr txBox="1"/>
            <p:nvPr/>
          </p:nvSpPr>
          <p:spPr bwMode="auto">
            <a:xfrm>
              <a:off x="8589258" y="5017724"/>
              <a:ext cx="2067969" cy="119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点击输入本栏的具体文字，简明扼要的说明分项内容，请根据您的具体内容酌情修改。</a:t>
              </a:r>
              <a:endParaRPr lang="zh-CN" altLang="en-US" sz="9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3" name="文本框 39"/>
            <p:cNvSpPr txBox="1"/>
            <p:nvPr/>
          </p:nvSpPr>
          <p:spPr bwMode="auto">
            <a:xfrm>
              <a:off x="8642547" y="4629752"/>
              <a:ext cx="1961390" cy="430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500" b="1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在此添加标题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709252" y="5002128"/>
              <a:ext cx="18137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65">
        <p14:prism isInverted="1"/>
      </p:transition>
    </mc:Choice>
    <mc:Fallback xmlns="">
      <p:transition spd="slow" advTm="506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99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18" grpId="0"/>
          <p:bldP spid="19" grpId="0" animBg="1"/>
          <p:bldP spid="29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9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99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18" grpId="0"/>
          <p:bldP spid="19" grpId="0" animBg="1"/>
          <p:bldP spid="29" grpId="0"/>
          <p:bldP spid="3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03923" cy="6978093"/>
          </a:xfrm>
          <a:prstGeom prst="rect">
            <a:avLst/>
          </a:prstGeom>
        </p:spPr>
      </p:pic>
      <p:sp>
        <p:nvSpPr>
          <p:cNvPr id="18" name="矩形 2"/>
          <p:cNvSpPr/>
          <p:nvPr/>
        </p:nvSpPr>
        <p:spPr>
          <a:xfrm>
            <a:off x="2662447" y="0"/>
            <a:ext cx="9529553" cy="700179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5"/>
          <p:cNvSpPr/>
          <p:nvPr/>
        </p:nvSpPr>
        <p:spPr>
          <a:xfrm>
            <a:off x="3811855" y="2542558"/>
            <a:ext cx="8386916" cy="1965361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文本框 92"/>
          <p:cNvSpPr txBox="1">
            <a:spLocks noChangeArrowheads="1"/>
          </p:cNvSpPr>
          <p:nvPr/>
        </p:nvSpPr>
        <p:spPr bwMode="auto">
          <a:xfrm>
            <a:off x="4507364" y="3091205"/>
            <a:ext cx="98012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感谢您的收看  欢迎下载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文本框 36"/>
          <p:cNvSpPr txBox="1">
            <a:spLocks noChangeArrowheads="1"/>
          </p:cNvSpPr>
          <p:nvPr/>
        </p:nvSpPr>
        <p:spPr bwMode="auto">
          <a:xfrm>
            <a:off x="4687766" y="3837372"/>
            <a:ext cx="6915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THE PROFESSIONNAL BUSINESS TEMPALTE</a:t>
            </a:r>
            <a:endParaRPr lang="zh-CN" altLang="en-US" sz="24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8" name="文本框 93"/>
          <p:cNvSpPr txBox="1">
            <a:spLocks noChangeArrowheads="1"/>
          </p:cNvSpPr>
          <p:nvPr/>
        </p:nvSpPr>
        <p:spPr bwMode="auto">
          <a:xfrm>
            <a:off x="4220518" y="2698994"/>
            <a:ext cx="81724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 Concentrate  Focus Specifically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5207" y="5007110"/>
            <a:ext cx="614615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适用于互联网</a:t>
            </a:r>
            <a:r>
              <a:rPr lang="en-US" altLang="zh-CN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计算机大数据</a:t>
            </a:r>
            <a:r>
              <a:rPr lang="en-US" altLang="zh-CN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  <a:endParaRPr lang="en-GB" altLang="zh-CN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53192" y="423035"/>
            <a:ext cx="109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LOGO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0">
        <p14:prism isInverted="1"/>
      </p:transition>
    </mc:Choice>
    <mc:Fallback xmlns="">
      <p:transition spd="slow" advTm="12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-470276"/>
            <a:ext cx="3275464" cy="8261675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761656" y="3966929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0590" y="2251755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2060"/>
                </a:solidFill>
                <a:latin typeface="Impact" panose="020B0806030902050204" pitchFamily="34" charset="0"/>
              </a:rPr>
              <a:t>PART 01</a:t>
            </a:r>
            <a:endParaRPr lang="zh-CN" altLang="en-US" sz="7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9952" y="3515922"/>
            <a:ext cx="24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点击添加标题内容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4686849" y="4065714"/>
            <a:ext cx="520348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39950" y="1644775"/>
            <a:ext cx="3072994" cy="3072994"/>
            <a:chOff x="4240335" y="3008435"/>
            <a:chExt cx="3711332" cy="3711332"/>
          </a:xfrm>
        </p:grpSpPr>
        <p:sp>
          <p:nvSpPr>
            <p:cNvPr id="11" name="椭圆 10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3" name="椭圆 1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1F497D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5502" y="2051726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634940" y="2714387"/>
            <a:ext cx="905874" cy="911998"/>
            <a:chOff x="5042691" y="2273920"/>
            <a:chExt cx="702937" cy="707692"/>
          </a:xfrm>
          <a:solidFill>
            <a:srgbClr val="1F497D"/>
          </a:solidFill>
        </p:grpSpPr>
        <p:sp>
          <p:nvSpPr>
            <p:cNvPr id="21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254">
        <p14:pan dir="u"/>
      </p:transition>
    </mc:Choice>
    <mc:Fallback xmlns="">
      <p:transition spd="slow" advTm="6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59392" y="1754575"/>
            <a:ext cx="2551321" cy="525222"/>
            <a:chOff x="828467" y="1326148"/>
            <a:chExt cx="2551321" cy="525222"/>
          </a:xfrm>
        </p:grpSpPr>
        <p:sp>
          <p:nvSpPr>
            <p:cNvPr id="26" name="圆角矩形 25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59393" y="3166389"/>
            <a:ext cx="2551321" cy="525222"/>
            <a:chOff x="828467" y="1326148"/>
            <a:chExt cx="2551321" cy="525222"/>
          </a:xfrm>
        </p:grpSpPr>
        <p:sp>
          <p:nvSpPr>
            <p:cNvPr id="29" name="圆角矩形 28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595959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12259" y="4446493"/>
            <a:ext cx="2551321" cy="525222"/>
            <a:chOff x="828467" y="1326148"/>
            <a:chExt cx="2551321" cy="525222"/>
          </a:xfrm>
        </p:grpSpPr>
        <p:sp>
          <p:nvSpPr>
            <p:cNvPr id="32" name="圆角矩形 31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86840" y="1923817"/>
            <a:ext cx="2551321" cy="525222"/>
            <a:chOff x="828467" y="1326148"/>
            <a:chExt cx="2551321" cy="525222"/>
          </a:xfrm>
        </p:grpSpPr>
        <p:sp>
          <p:nvSpPr>
            <p:cNvPr id="35" name="圆角矩形 34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24547" y="3313164"/>
            <a:ext cx="2551321" cy="525222"/>
            <a:chOff x="828467" y="1326148"/>
            <a:chExt cx="2551321" cy="525222"/>
          </a:xfrm>
        </p:grpSpPr>
        <p:sp>
          <p:nvSpPr>
            <p:cNvPr id="38" name="圆角矩形 37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05693" y="4710004"/>
            <a:ext cx="2551321" cy="525222"/>
            <a:chOff x="828467" y="1326148"/>
            <a:chExt cx="2551321" cy="525222"/>
          </a:xfrm>
        </p:grpSpPr>
        <p:sp>
          <p:nvSpPr>
            <p:cNvPr id="41" name="圆角矩形 40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90891" y="2268136"/>
            <a:ext cx="2637810" cy="2637810"/>
            <a:chOff x="2193191" y="1899415"/>
            <a:chExt cx="2421376" cy="2421376"/>
          </a:xfrm>
          <a:effectLst/>
        </p:grpSpPr>
        <p:sp>
          <p:nvSpPr>
            <p:cNvPr id="44" name="椭圆 43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八边形 44"/>
            <p:cNvSpPr/>
            <p:nvPr/>
          </p:nvSpPr>
          <p:spPr>
            <a:xfrm>
              <a:off x="2345502" y="2051726"/>
              <a:ext cx="2116756" cy="2116756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Text Placeholder 12"/>
          <p:cNvSpPr txBox="1"/>
          <p:nvPr/>
        </p:nvSpPr>
        <p:spPr>
          <a:xfrm>
            <a:off x="1466060" y="187857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12"/>
          <p:cNvSpPr txBox="1"/>
          <p:nvPr/>
        </p:nvSpPr>
        <p:spPr>
          <a:xfrm>
            <a:off x="1466061" y="328896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12"/>
          <p:cNvSpPr txBox="1"/>
          <p:nvPr/>
        </p:nvSpPr>
        <p:spPr>
          <a:xfrm>
            <a:off x="1418927" y="456551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12"/>
          <p:cNvSpPr txBox="1"/>
          <p:nvPr/>
        </p:nvSpPr>
        <p:spPr>
          <a:xfrm>
            <a:off x="7611568" y="2048258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12"/>
          <p:cNvSpPr txBox="1"/>
          <p:nvPr/>
        </p:nvSpPr>
        <p:spPr>
          <a:xfrm>
            <a:off x="7649275" y="3436181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12"/>
          <p:cNvSpPr txBox="1"/>
          <p:nvPr/>
        </p:nvSpPr>
        <p:spPr>
          <a:xfrm>
            <a:off x="7630421" y="4829467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12"/>
          <p:cNvSpPr txBox="1"/>
          <p:nvPr/>
        </p:nvSpPr>
        <p:spPr>
          <a:xfrm>
            <a:off x="1649573" y="2394103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12"/>
          <p:cNvSpPr txBox="1"/>
          <p:nvPr/>
        </p:nvSpPr>
        <p:spPr>
          <a:xfrm>
            <a:off x="1649574" y="3809852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12"/>
          <p:cNvSpPr txBox="1"/>
          <p:nvPr/>
        </p:nvSpPr>
        <p:spPr>
          <a:xfrm>
            <a:off x="1602440" y="5113478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12"/>
          <p:cNvSpPr txBox="1"/>
          <p:nvPr/>
        </p:nvSpPr>
        <p:spPr>
          <a:xfrm>
            <a:off x="7611568" y="2566915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12"/>
          <p:cNvSpPr txBox="1"/>
          <p:nvPr/>
        </p:nvSpPr>
        <p:spPr>
          <a:xfrm>
            <a:off x="7649275" y="3960197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12"/>
          <p:cNvSpPr txBox="1"/>
          <p:nvPr/>
        </p:nvSpPr>
        <p:spPr>
          <a:xfrm>
            <a:off x="7630421" y="5380559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15989" y="3102762"/>
            <a:ext cx="197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内容概述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0">
        <p14:ferris dir="l"/>
      </p:transition>
    </mc:Choice>
    <mc:Fallback xmlns="">
      <p:transition spd="slow" advTm="10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32"/>
          <p:cNvGrpSpPr/>
          <p:nvPr/>
        </p:nvGrpSpPr>
        <p:grpSpPr bwMode="auto">
          <a:xfrm>
            <a:off x="1186169" y="3233197"/>
            <a:ext cx="2967608" cy="506412"/>
            <a:chOff x="-1032447" y="0"/>
            <a:chExt cx="2967616" cy="506624"/>
          </a:xfrm>
          <a:solidFill>
            <a:srgbClr val="002060"/>
          </a:solidFill>
        </p:grpSpPr>
        <p:sp>
          <p:nvSpPr>
            <p:cNvPr id="17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36"/>
          <p:cNvGrpSpPr/>
          <p:nvPr/>
        </p:nvGrpSpPr>
        <p:grpSpPr bwMode="auto">
          <a:xfrm flipV="1">
            <a:off x="4037888" y="3307809"/>
            <a:ext cx="1935163" cy="506413"/>
            <a:chOff x="0" y="0"/>
            <a:chExt cx="1935168" cy="506624"/>
          </a:xfrm>
          <a:solidFill>
            <a:schemeClr val="accent2"/>
          </a:solidFill>
        </p:grpSpPr>
        <p:sp>
          <p:nvSpPr>
            <p:cNvPr id="20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40"/>
          <p:cNvGrpSpPr/>
          <p:nvPr/>
        </p:nvGrpSpPr>
        <p:grpSpPr bwMode="auto">
          <a:xfrm>
            <a:off x="5860338" y="3233197"/>
            <a:ext cx="1936750" cy="506412"/>
            <a:chOff x="0" y="0"/>
            <a:chExt cx="1935168" cy="506624"/>
          </a:xfrm>
          <a:solidFill>
            <a:srgbClr val="002060"/>
          </a:solidFill>
        </p:grpSpPr>
        <p:sp>
          <p:nvSpPr>
            <p:cNvPr id="2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" name="TextBox 46"/>
          <p:cNvSpPr>
            <a:spLocks noChangeArrowheads="1"/>
          </p:cNvSpPr>
          <p:nvPr/>
        </p:nvSpPr>
        <p:spPr bwMode="auto">
          <a:xfrm>
            <a:off x="2486901" y="4333334"/>
            <a:ext cx="1397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47"/>
          <p:cNvSpPr>
            <a:spLocks noChangeArrowheads="1"/>
          </p:cNvSpPr>
          <p:nvPr/>
        </p:nvSpPr>
        <p:spPr bwMode="auto">
          <a:xfrm>
            <a:off x="2588501" y="4041234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7" name="TextBox 50"/>
          <p:cNvSpPr>
            <a:spLocks noChangeArrowheads="1"/>
          </p:cNvSpPr>
          <p:nvPr/>
        </p:nvSpPr>
        <p:spPr bwMode="auto">
          <a:xfrm>
            <a:off x="2588501" y="3431634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28" name="TextBox 51"/>
          <p:cNvSpPr>
            <a:spLocks noChangeArrowheads="1"/>
          </p:cNvSpPr>
          <p:nvPr/>
        </p:nvSpPr>
        <p:spPr bwMode="auto">
          <a:xfrm>
            <a:off x="4407776" y="3431634"/>
            <a:ext cx="1195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29" name="TextBox 52"/>
          <p:cNvSpPr>
            <a:spLocks noChangeArrowheads="1"/>
          </p:cNvSpPr>
          <p:nvPr/>
        </p:nvSpPr>
        <p:spPr bwMode="auto">
          <a:xfrm>
            <a:off x="6311188" y="3431634"/>
            <a:ext cx="1193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grpSp>
        <p:nvGrpSpPr>
          <p:cNvPr id="30" name="组合 53"/>
          <p:cNvGrpSpPr/>
          <p:nvPr/>
        </p:nvGrpSpPr>
        <p:grpSpPr bwMode="auto">
          <a:xfrm flipV="1">
            <a:off x="7679612" y="3307808"/>
            <a:ext cx="2867595" cy="506414"/>
            <a:chOff x="-1" y="0"/>
            <a:chExt cx="2865253" cy="506625"/>
          </a:xfrm>
          <a:solidFill>
            <a:schemeClr val="accent2"/>
          </a:solidFill>
        </p:grpSpPr>
        <p:sp>
          <p:nvSpPr>
            <p:cNvPr id="31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TextBox 56"/>
          <p:cNvSpPr>
            <a:spLocks noChangeArrowheads="1"/>
          </p:cNvSpPr>
          <p:nvPr/>
        </p:nvSpPr>
        <p:spPr bwMode="auto">
          <a:xfrm>
            <a:off x="7984413" y="3431634"/>
            <a:ext cx="1195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输入文本内容</a:t>
            </a:r>
          </a:p>
        </p:txBody>
      </p:sp>
      <p:sp>
        <p:nvSpPr>
          <p:cNvPr id="34" name="TextBox 57"/>
          <p:cNvSpPr>
            <a:spLocks noChangeArrowheads="1"/>
          </p:cNvSpPr>
          <p:nvPr/>
        </p:nvSpPr>
        <p:spPr bwMode="auto">
          <a:xfrm>
            <a:off x="4371263" y="2109247"/>
            <a:ext cx="1397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58"/>
          <p:cNvSpPr>
            <a:spLocks noChangeArrowheads="1"/>
          </p:cNvSpPr>
          <p:nvPr/>
        </p:nvSpPr>
        <p:spPr bwMode="auto">
          <a:xfrm>
            <a:off x="4472863" y="1815559"/>
            <a:ext cx="1193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6" name="TextBox 59"/>
          <p:cNvSpPr>
            <a:spLocks noChangeArrowheads="1"/>
          </p:cNvSpPr>
          <p:nvPr/>
        </p:nvSpPr>
        <p:spPr bwMode="auto">
          <a:xfrm>
            <a:off x="6130213" y="4346034"/>
            <a:ext cx="1397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62"/>
          <p:cNvSpPr>
            <a:spLocks noChangeArrowheads="1"/>
          </p:cNvSpPr>
          <p:nvPr/>
        </p:nvSpPr>
        <p:spPr bwMode="auto">
          <a:xfrm>
            <a:off x="6230226" y="4052347"/>
            <a:ext cx="11953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8" name="TextBox 63"/>
          <p:cNvSpPr>
            <a:spLocks noChangeArrowheads="1"/>
          </p:cNvSpPr>
          <p:nvPr/>
        </p:nvSpPr>
        <p:spPr bwMode="auto">
          <a:xfrm>
            <a:off x="7884401" y="2109247"/>
            <a:ext cx="1397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66"/>
          <p:cNvSpPr>
            <a:spLocks noChangeArrowheads="1"/>
          </p:cNvSpPr>
          <p:nvPr/>
        </p:nvSpPr>
        <p:spPr bwMode="auto">
          <a:xfrm>
            <a:off x="7984413" y="1815559"/>
            <a:ext cx="11953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添加标题内容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449358" y="1716416"/>
            <a:ext cx="1465428" cy="1465428"/>
            <a:chOff x="4184106" y="2952206"/>
            <a:chExt cx="3823790" cy="3823790"/>
          </a:xfrm>
        </p:grpSpPr>
        <p:sp>
          <p:nvSpPr>
            <p:cNvPr id="41" name="椭圆 40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3" name="椭圆 4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八边形 43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337683" y="3766632"/>
            <a:ext cx="1465428" cy="1465428"/>
            <a:chOff x="4184106" y="2952206"/>
            <a:chExt cx="3823790" cy="3823790"/>
          </a:xfrm>
        </p:grpSpPr>
        <p:sp>
          <p:nvSpPr>
            <p:cNvPr id="46" name="椭圆 4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8" name="椭圆 4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595959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2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八边形 4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2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096000" y="1702968"/>
            <a:ext cx="1465428" cy="1465428"/>
            <a:chOff x="4184106" y="2952206"/>
            <a:chExt cx="3823790" cy="3823790"/>
          </a:xfrm>
        </p:grpSpPr>
        <p:sp>
          <p:nvSpPr>
            <p:cNvPr id="51" name="椭圆 50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53" name="椭圆 5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八边形 53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915275" y="3777544"/>
            <a:ext cx="1465428" cy="1465428"/>
            <a:chOff x="4184106" y="2952206"/>
            <a:chExt cx="3823790" cy="3823790"/>
          </a:xfrm>
        </p:grpSpPr>
        <p:sp>
          <p:nvSpPr>
            <p:cNvPr id="56" name="椭圆 5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710167" y="3478267"/>
              <a:ext cx="2771663" cy="2771663"/>
              <a:chOff x="2193190" y="1899413"/>
              <a:chExt cx="2421376" cy="2421376"/>
            </a:xfrm>
            <a:effectLst/>
          </p:grpSpPr>
          <p:sp>
            <p:nvSpPr>
              <p:cNvPr id="58" name="椭圆 57"/>
              <p:cNvSpPr/>
              <p:nvPr/>
            </p:nvSpPr>
            <p:spPr>
              <a:xfrm>
                <a:off x="2193190" y="1899413"/>
                <a:ext cx="2421376" cy="2421376"/>
              </a:xfrm>
              <a:prstGeom prst="ellipse">
                <a:avLst/>
              </a:prstGeom>
              <a:solidFill>
                <a:schemeClr val="accent4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4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八边形 58"/>
              <p:cNvSpPr/>
              <p:nvPr/>
            </p:nvSpPr>
            <p:spPr>
              <a:xfrm>
                <a:off x="2386802" y="2093027"/>
                <a:ext cx="2034160" cy="2034159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4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0" name="TextBox 78"/>
          <p:cNvSpPr txBox="1"/>
          <p:nvPr/>
        </p:nvSpPr>
        <p:spPr>
          <a:xfrm>
            <a:off x="2731756" y="2166535"/>
            <a:ext cx="894905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61" name="TextBox 79"/>
          <p:cNvSpPr txBox="1"/>
          <p:nvPr/>
        </p:nvSpPr>
        <p:spPr>
          <a:xfrm>
            <a:off x="4620081" y="4216751"/>
            <a:ext cx="894905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62" name="TextBox 80"/>
          <p:cNvSpPr txBox="1"/>
          <p:nvPr/>
        </p:nvSpPr>
        <p:spPr>
          <a:xfrm>
            <a:off x="6378398" y="2153087"/>
            <a:ext cx="894905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63" name="TextBox 81"/>
          <p:cNvSpPr txBox="1"/>
          <p:nvPr/>
        </p:nvSpPr>
        <p:spPr>
          <a:xfrm>
            <a:off x="8197673" y="4227663"/>
            <a:ext cx="894905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91">
        <p14:conveyor dir="l"/>
      </p:transition>
    </mc:Choice>
    <mc:Fallback xmlns="">
      <p:transition spd="slow" advTm="6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4168758" y="2369608"/>
            <a:ext cx="1543262" cy="4933868"/>
            <a:chOff x="5531232" y="2674408"/>
            <a:chExt cx="1543262" cy="4933868"/>
          </a:xfrm>
          <a:solidFill>
            <a:srgbClr val="002060"/>
          </a:solidFill>
        </p:grpSpPr>
        <p:sp>
          <p:nvSpPr>
            <p:cNvPr id="55" name="Freeform 143"/>
            <p:cNvSpPr/>
            <p:nvPr/>
          </p:nvSpPr>
          <p:spPr bwMode="auto">
            <a:xfrm rot="5400000" flipH="1">
              <a:off x="6348136" y="5561248"/>
              <a:ext cx="443391" cy="987045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56" name="Rectangle 40"/>
            <p:cNvSpPr>
              <a:spLocks noChangeArrowheads="1"/>
            </p:cNvSpPr>
            <p:nvPr/>
          </p:nvSpPr>
          <p:spPr bwMode="auto">
            <a:xfrm rot="5400000" flipH="1">
              <a:off x="5663293" y="6689482"/>
              <a:ext cx="1336266" cy="50132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 rot="5400000" flipH="1">
              <a:off x="6698752" y="2817736"/>
              <a:ext cx="320846" cy="423338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 rot="5400000" flipH="1">
              <a:off x="5707559" y="4466141"/>
              <a:ext cx="2644746" cy="89124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 rot="5400000" flipH="1">
              <a:off x="5844279" y="2361361"/>
              <a:ext cx="490180" cy="1116274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0" name="组合 5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3851563" y="3629212"/>
            <a:ext cx="1706720" cy="3709433"/>
            <a:chOff x="5214037" y="3934012"/>
            <a:chExt cx="1706720" cy="3709433"/>
          </a:xfrm>
          <a:solidFill>
            <a:srgbClr val="002060"/>
          </a:solidFill>
        </p:grpSpPr>
        <p:sp>
          <p:nvSpPr>
            <p:cNvPr id="61" name="Freeform 144"/>
            <p:cNvSpPr/>
            <p:nvPr/>
          </p:nvSpPr>
          <p:spPr bwMode="auto">
            <a:xfrm rot="5400000" flipH="1">
              <a:off x="5843473" y="5203639"/>
              <a:ext cx="452303" cy="170226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 rot="5400000" flipH="1">
              <a:off x="4789006" y="6705953"/>
              <a:ext cx="1362523" cy="51246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63" name="Freeform 54"/>
            <p:cNvSpPr/>
            <p:nvPr/>
          </p:nvSpPr>
          <p:spPr bwMode="auto">
            <a:xfrm rot="5400000" flipH="1">
              <a:off x="6565375" y="4136384"/>
              <a:ext cx="363181" cy="347582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 rot="5400000" flipH="1">
              <a:off x="6213338" y="5121201"/>
              <a:ext cx="1336855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 rot="5400000" flipH="1">
              <a:off x="5812281" y="3663298"/>
              <a:ext cx="490180" cy="1031607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66" name="TextBox 173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060977" y="1825522"/>
            <a:ext cx="326418" cy="254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7" name="TextBox 174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060977" y="3104873"/>
            <a:ext cx="326418" cy="254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8" name="TextBox 17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060977" y="4367419"/>
            <a:ext cx="326418" cy="254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05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9" name="TextBox 17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4242819" y="2482938"/>
            <a:ext cx="326418" cy="254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0" name="TextBox 177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4247076" y="3759122"/>
            <a:ext cx="326418" cy="254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71" name="组合 70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573880" y="1713051"/>
            <a:ext cx="1893877" cy="5578702"/>
            <a:chOff x="6936354" y="2017851"/>
            <a:chExt cx="1893877" cy="5578702"/>
          </a:xfrm>
          <a:solidFill>
            <a:srgbClr val="002060"/>
          </a:solidFill>
        </p:grpSpPr>
        <p:sp>
          <p:nvSpPr>
            <p:cNvPr id="72" name="Freeform 142"/>
            <p:cNvSpPr/>
            <p:nvPr/>
          </p:nvSpPr>
          <p:spPr bwMode="auto">
            <a:xfrm rot="5400000" flipH="1">
              <a:off x="6972003" y="5808567"/>
              <a:ext cx="432251" cy="503548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2000" b="1">
                <a:solidFill>
                  <a:srgbClr val="F2EBE3"/>
                </a:solidFill>
              </a:endParaRPr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auto">
            <a:xfrm rot="5400000" flipH="1">
              <a:off x="6528084" y="6684735"/>
              <a:ext cx="1320088" cy="50354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2000" b="1">
                <a:solidFill>
                  <a:srgbClr val="F2EBE3"/>
                </a:solidFill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 rot="5400000" flipH="1">
              <a:off x="7976872" y="1654671"/>
              <a:ext cx="490180" cy="1216539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5" name="Freeform 50"/>
            <p:cNvSpPr/>
            <p:nvPr/>
          </p:nvSpPr>
          <p:spPr bwMode="auto">
            <a:xfrm rot="5400000" flipH="1">
              <a:off x="7187013" y="2180119"/>
              <a:ext cx="383231" cy="470127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 rot="5400000" flipH="1">
              <a:off x="5563848" y="4186516"/>
              <a:ext cx="3237419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2000" b="1">
                <a:solidFill>
                  <a:srgbClr val="F2EBE3"/>
                </a:solidFill>
              </a:endParaRPr>
            </a:p>
          </p:txBody>
        </p:sp>
      </p:grpSp>
      <p:grpSp>
        <p:nvGrpSpPr>
          <p:cNvPr id="77" name="组合 7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939286" y="2989749"/>
            <a:ext cx="1529969" cy="4184773"/>
            <a:chOff x="7301760" y="3294549"/>
            <a:chExt cx="1529969" cy="4184773"/>
          </a:xfrm>
          <a:solidFill>
            <a:srgbClr val="002060"/>
          </a:solidFill>
        </p:grpSpPr>
        <p:sp>
          <p:nvSpPr>
            <p:cNvPr id="78" name="Freeform 141"/>
            <p:cNvSpPr/>
            <p:nvPr/>
          </p:nvSpPr>
          <p:spPr bwMode="auto">
            <a:xfrm rot="5400000" flipH="1">
              <a:off x="7574701" y="5560134"/>
              <a:ext cx="443391" cy="989274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79" name="Rectangle 38"/>
            <p:cNvSpPr>
              <a:spLocks noChangeArrowheads="1"/>
            </p:cNvSpPr>
            <p:nvPr/>
          </p:nvSpPr>
          <p:spPr bwMode="auto">
            <a:xfrm rot="5400000" flipH="1">
              <a:off x="7435603" y="6623891"/>
              <a:ext cx="1202856" cy="508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  <p:sp>
          <p:nvSpPr>
            <p:cNvPr id="80" name="Freeform 47"/>
            <p:cNvSpPr>
              <a:spLocks noEditPoints="1"/>
            </p:cNvSpPr>
            <p:nvPr/>
          </p:nvSpPr>
          <p:spPr bwMode="auto">
            <a:xfrm rot="5400000" flipH="1">
              <a:off x="8025160" y="2973703"/>
              <a:ext cx="485724" cy="1127415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1" name="Freeform 46"/>
            <p:cNvSpPr/>
            <p:nvPr/>
          </p:nvSpPr>
          <p:spPr bwMode="auto">
            <a:xfrm rot="5400000" flipH="1">
              <a:off x="7340021" y="3463500"/>
              <a:ext cx="327530" cy="401057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5400000" flipH="1">
              <a:off x="6339224" y="4790329"/>
              <a:ext cx="2005284" cy="8021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</a:endParaRPr>
            </a:p>
          </p:txBody>
        </p:sp>
      </p:grpSp>
      <p:grpSp>
        <p:nvGrpSpPr>
          <p:cNvPr id="83" name="组合 8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6088569" y="4238941"/>
            <a:ext cx="1695578" cy="2923858"/>
            <a:chOff x="7451043" y="4543741"/>
            <a:chExt cx="1695578" cy="2923858"/>
          </a:xfrm>
          <a:solidFill>
            <a:srgbClr val="002060"/>
          </a:solidFill>
        </p:grpSpPr>
        <p:sp>
          <p:nvSpPr>
            <p:cNvPr id="84" name="Freeform 140"/>
            <p:cNvSpPr/>
            <p:nvPr/>
          </p:nvSpPr>
          <p:spPr bwMode="auto">
            <a:xfrm rot="5400000" flipH="1">
              <a:off x="8084935" y="5203640"/>
              <a:ext cx="427793" cy="1695578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600" b="1">
                <a:solidFill>
                  <a:srgbClr val="F2EBE3"/>
                </a:solidFill>
              </a:endParaRPr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 rot="5400000" flipH="1">
              <a:off x="8297052" y="6618031"/>
              <a:ext cx="1202273" cy="49686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600" b="1">
                <a:solidFill>
                  <a:srgbClr val="F2EBE3"/>
                </a:solidFill>
              </a:endParaRPr>
            </a:p>
          </p:txBody>
        </p:sp>
        <p:sp>
          <p:nvSpPr>
            <p:cNvPr id="86" name="Freeform 43"/>
            <p:cNvSpPr>
              <a:spLocks noEditPoints="1"/>
            </p:cNvSpPr>
            <p:nvPr/>
          </p:nvSpPr>
          <p:spPr bwMode="auto">
            <a:xfrm rot="5400000" flipH="1">
              <a:off x="8098303" y="4301993"/>
              <a:ext cx="490180" cy="973676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600" b="1">
                <a:solidFill>
                  <a:srgbClr val="F2EBE3"/>
                </a:solidFill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 rot="5400000" flipH="1">
              <a:off x="7482236" y="4734626"/>
              <a:ext cx="343127" cy="405513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600" b="1">
                <a:solidFill>
                  <a:srgbClr val="F2EBE3"/>
                </a:solidFill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 rot="5400000" flipH="1">
              <a:off x="7127968" y="5432020"/>
              <a:ext cx="728587" cy="8243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600" b="1">
                <a:solidFill>
                  <a:srgbClr val="F2EBE3"/>
                </a:solidFill>
              </a:endParaRPr>
            </a:p>
          </p:txBody>
        </p:sp>
      </p:grpSp>
      <p:pic>
        <p:nvPicPr>
          <p:cNvPr id="89" name="Picture 17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6339" y="4685208"/>
            <a:ext cx="1788054" cy="1335842"/>
          </a:xfrm>
          <a:prstGeom prst="rect">
            <a:avLst/>
          </a:prstGeom>
        </p:spPr>
      </p:pic>
      <p:sp>
        <p:nvSpPr>
          <p:cNvPr id="90" name="Oval 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>
            <a:spLocks noChangeArrowheads="1"/>
          </p:cNvSpPr>
          <p:nvPr/>
        </p:nvSpPr>
        <p:spPr bwMode="auto">
          <a:xfrm>
            <a:off x="5169595" y="4762433"/>
            <a:ext cx="1336995" cy="78240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文本框 90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652209" y="3487546"/>
            <a:ext cx="2011721" cy="283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rgbClr val="002060"/>
                </a:solidFill>
              </a:rPr>
              <a:t>请在此输入标题</a:t>
            </a:r>
          </a:p>
        </p:txBody>
      </p:sp>
      <p:sp>
        <p:nvSpPr>
          <p:cNvPr id="92" name="文本框 91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402951" y="3710737"/>
            <a:ext cx="2510239" cy="50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在此输入内容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输入内容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请在此输入内容，请在此输入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文本框 9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652209" y="2253135"/>
            <a:ext cx="2011721" cy="283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rgbClr val="002060"/>
                </a:solidFill>
              </a:rPr>
              <a:t>请在此输入标题</a:t>
            </a:r>
          </a:p>
        </p:txBody>
      </p:sp>
      <p:sp>
        <p:nvSpPr>
          <p:cNvPr id="94" name="文本框 93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402951" y="2476326"/>
            <a:ext cx="2510239" cy="50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在此输入内容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输入内容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请在此输入内容，请在此输入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5" name="文本框 94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8053415" y="1635438"/>
            <a:ext cx="1947441" cy="283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rgbClr val="002060"/>
                </a:solidFill>
              </a:rPr>
              <a:t>请在此输入标题</a:t>
            </a:r>
          </a:p>
        </p:txBody>
      </p:sp>
      <p:sp>
        <p:nvSpPr>
          <p:cNvPr id="96" name="文本框 9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812121" y="1858629"/>
            <a:ext cx="2430030" cy="50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在此输入内容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输入内容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请在此输入内容，请在此输入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文本框 9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8053415" y="2916398"/>
            <a:ext cx="1947441" cy="283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rgbClr val="002060"/>
                </a:solidFill>
              </a:rPr>
              <a:t>请在此输入标题</a:t>
            </a:r>
          </a:p>
        </p:txBody>
      </p:sp>
      <p:sp>
        <p:nvSpPr>
          <p:cNvPr id="98" name="文本框 97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812121" y="3139589"/>
            <a:ext cx="2430030" cy="50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在此输入内容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输入内容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请在此输入内容，请在此输入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9" name="文本框 9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8053415" y="4186964"/>
            <a:ext cx="1947441" cy="283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rgbClr val="002060"/>
                </a:solidFill>
              </a:rPr>
              <a:t>请在此输入标题</a:t>
            </a:r>
          </a:p>
        </p:txBody>
      </p:sp>
      <p:sp>
        <p:nvSpPr>
          <p:cNvPr id="100" name="文本框 9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812121" y="4410155"/>
            <a:ext cx="2430030" cy="50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在此输入内容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在此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输入内容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请在此输入内容，请在此输入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33">
        <p14:prism/>
      </p:transition>
    </mc:Choice>
    <mc:Fallback xmlns="">
      <p:transition spd="slow" advTm="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箭头3"/>
          <p:cNvSpPr/>
          <p:nvPr/>
        </p:nvSpPr>
        <p:spPr bwMode="gray">
          <a:xfrm flipV="1">
            <a:off x="2576931" y="3099488"/>
            <a:ext cx="1725438" cy="24005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箭头2"/>
          <p:cNvSpPr/>
          <p:nvPr/>
        </p:nvSpPr>
        <p:spPr bwMode="gray">
          <a:xfrm rot="16200000">
            <a:off x="3327214" y="2878063"/>
            <a:ext cx="437742" cy="175063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箭头1"/>
          <p:cNvSpPr/>
          <p:nvPr/>
        </p:nvSpPr>
        <p:spPr bwMode="gray">
          <a:xfrm>
            <a:off x="2595105" y="1554901"/>
            <a:ext cx="1613479" cy="2600397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1"/>
          <p:cNvSpPr>
            <a:spLocks noChangeArrowheads="1"/>
          </p:cNvSpPr>
          <p:nvPr/>
        </p:nvSpPr>
        <p:spPr bwMode="gray">
          <a:xfrm>
            <a:off x="5875282" y="1596663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595959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2"/>
          <p:cNvSpPr>
            <a:spLocks noChangeArrowheads="1"/>
          </p:cNvSpPr>
          <p:nvPr/>
        </p:nvSpPr>
        <p:spPr bwMode="gray">
          <a:xfrm>
            <a:off x="6074574" y="3225958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1F497D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3"/>
          <p:cNvSpPr>
            <a:spLocks noChangeArrowheads="1"/>
          </p:cNvSpPr>
          <p:nvPr/>
        </p:nvSpPr>
        <p:spPr bwMode="ltGray">
          <a:xfrm>
            <a:off x="5910451" y="4646731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4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30536" y="2278925"/>
            <a:ext cx="2858148" cy="2858148"/>
            <a:chOff x="4184106" y="2952206"/>
            <a:chExt cx="3823790" cy="3823790"/>
          </a:xfrm>
        </p:grpSpPr>
        <p:sp>
          <p:nvSpPr>
            <p:cNvPr id="30" name="椭圆 29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32" name="椭圆 31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八边形 32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496239" y="3089653"/>
            <a:ext cx="1709764" cy="1417250"/>
            <a:chOff x="8931338" y="2437732"/>
            <a:chExt cx="1015447" cy="1051796"/>
          </a:xfrm>
        </p:grpSpPr>
        <p:sp>
          <p:nvSpPr>
            <p:cNvPr id="35" name="文本框 37"/>
            <p:cNvSpPr txBox="1"/>
            <p:nvPr/>
          </p:nvSpPr>
          <p:spPr>
            <a:xfrm>
              <a:off x="8931338" y="2437732"/>
              <a:ext cx="1010653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8"/>
            <p:cNvSpPr txBox="1"/>
            <p:nvPr/>
          </p:nvSpPr>
          <p:spPr>
            <a:xfrm>
              <a:off x="8936132" y="2627751"/>
              <a:ext cx="1010653" cy="86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</a:t>
              </a:r>
              <a:endPara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94245" y="1565446"/>
            <a:ext cx="950749" cy="939547"/>
            <a:chOff x="3237545" y="4561747"/>
            <a:chExt cx="1146960" cy="1146960"/>
          </a:xfrm>
        </p:grpSpPr>
        <p:sp>
          <p:nvSpPr>
            <p:cNvPr id="38" name="圆角矩形 3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595959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0" name="Text Placeholder 4"/>
          <p:cNvSpPr txBox="1"/>
          <p:nvPr/>
        </p:nvSpPr>
        <p:spPr>
          <a:xfrm>
            <a:off x="4996699" y="1943968"/>
            <a:ext cx="768478" cy="1699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4063" y="3201355"/>
            <a:ext cx="950749" cy="939547"/>
            <a:chOff x="3237545" y="4561747"/>
            <a:chExt cx="1146960" cy="1146960"/>
          </a:xfrm>
        </p:grpSpPr>
        <p:sp>
          <p:nvSpPr>
            <p:cNvPr id="42" name="圆角矩形 4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4" name="Text Placeholder 4"/>
          <p:cNvSpPr txBox="1"/>
          <p:nvPr/>
        </p:nvSpPr>
        <p:spPr>
          <a:xfrm>
            <a:off x="5196517" y="3579877"/>
            <a:ext cx="768478" cy="1699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932471" y="4616976"/>
            <a:ext cx="950749" cy="939547"/>
            <a:chOff x="3237545" y="4561747"/>
            <a:chExt cx="1146960" cy="1146960"/>
          </a:xfrm>
        </p:grpSpPr>
        <p:sp>
          <p:nvSpPr>
            <p:cNvPr id="46" name="圆角矩形 4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8" name="Text Placeholder 4"/>
          <p:cNvSpPr txBox="1"/>
          <p:nvPr/>
        </p:nvSpPr>
        <p:spPr>
          <a:xfrm>
            <a:off x="5034925" y="4995498"/>
            <a:ext cx="768478" cy="1699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12">
        <p14:gallery dir="l"/>
      </p:transition>
    </mc:Choice>
    <mc:Fallback xmlns="">
      <p:transition spd="slow" advTm="6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 build="p"/>
      <p:bldP spid="44" grpId="0" build="p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-470276"/>
            <a:ext cx="3275464" cy="8261675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761656" y="3966929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35421" y="2251755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206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9952" y="3515922"/>
            <a:ext cx="24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点击添加标题内容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4686849" y="4065714"/>
            <a:ext cx="520348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39950" y="1644775"/>
            <a:ext cx="3072994" cy="3072994"/>
            <a:chOff x="4240335" y="3008435"/>
            <a:chExt cx="3711332" cy="3711332"/>
          </a:xfrm>
        </p:grpSpPr>
        <p:sp>
          <p:nvSpPr>
            <p:cNvPr id="11" name="椭圆 10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3" name="椭圆 12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1F497D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5502" y="2051726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634940" y="2714387"/>
            <a:ext cx="905874" cy="911998"/>
            <a:chOff x="5042691" y="2273920"/>
            <a:chExt cx="702937" cy="707692"/>
          </a:xfrm>
          <a:solidFill>
            <a:srgbClr val="1F497D"/>
          </a:solidFill>
        </p:grpSpPr>
        <p:sp>
          <p:nvSpPr>
            <p:cNvPr id="21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355">
        <p14:vortex dir="r"/>
      </p:transition>
    </mc:Choice>
    <mc:Fallback xmlns="">
      <p:transition spd="slow" advTm="5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 rot="5400000">
            <a:off x="5647574" y="5492070"/>
            <a:ext cx="1026239" cy="39789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08062" y="3699221"/>
            <a:ext cx="1458945" cy="1458945"/>
            <a:chOff x="4184106" y="2952206"/>
            <a:chExt cx="3823790" cy="3823790"/>
          </a:xfrm>
        </p:grpSpPr>
        <p:sp>
          <p:nvSpPr>
            <p:cNvPr id="43" name="椭圆 4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5" name="椭圆 44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八边形 4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667279" y="1979661"/>
            <a:ext cx="1458945" cy="1458945"/>
            <a:chOff x="4184106" y="2952206"/>
            <a:chExt cx="3823790" cy="3823790"/>
          </a:xfrm>
        </p:grpSpPr>
        <p:sp>
          <p:nvSpPr>
            <p:cNvPr id="48" name="椭圆 47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50" name="椭圆 49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2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八边形 50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2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417086" y="1333111"/>
            <a:ext cx="1458945" cy="1458945"/>
            <a:chOff x="4184106" y="2952206"/>
            <a:chExt cx="3823790" cy="3823790"/>
          </a:xfrm>
        </p:grpSpPr>
        <p:sp>
          <p:nvSpPr>
            <p:cNvPr id="53" name="椭圆 5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55" name="椭圆 54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八边形 5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037634" y="1970055"/>
            <a:ext cx="1458945" cy="1458945"/>
            <a:chOff x="4184106" y="2952206"/>
            <a:chExt cx="3823790" cy="3823790"/>
          </a:xfrm>
        </p:grpSpPr>
        <p:sp>
          <p:nvSpPr>
            <p:cNvPr id="58" name="椭圆 57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710167" y="3478267"/>
              <a:ext cx="2771663" cy="2771663"/>
              <a:chOff x="2193190" y="1899413"/>
              <a:chExt cx="2421376" cy="2421376"/>
            </a:xfrm>
            <a:effectLst/>
          </p:grpSpPr>
          <p:sp>
            <p:nvSpPr>
              <p:cNvPr id="60" name="椭圆 59"/>
              <p:cNvSpPr/>
              <p:nvPr/>
            </p:nvSpPr>
            <p:spPr>
              <a:xfrm>
                <a:off x="2193190" y="1899413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4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八边形 60"/>
              <p:cNvSpPr/>
              <p:nvPr/>
            </p:nvSpPr>
            <p:spPr>
              <a:xfrm>
                <a:off x="2386802" y="2093027"/>
                <a:ext cx="2034160" cy="2034159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4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828980" y="3692285"/>
            <a:ext cx="1458945" cy="1458945"/>
            <a:chOff x="4184106" y="2952206"/>
            <a:chExt cx="3823790" cy="3823790"/>
          </a:xfrm>
        </p:grpSpPr>
        <p:sp>
          <p:nvSpPr>
            <p:cNvPr id="63" name="椭圆 6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65" name="椭圆 64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06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5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八边形 6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5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67" name="直接连接符 66"/>
          <p:cNvCxnSpPr/>
          <p:nvPr/>
        </p:nvCxnSpPr>
        <p:spPr>
          <a:xfrm flipH="1">
            <a:off x="4404645" y="4437264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160693" y="4437264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6200000" flipV="1">
            <a:off x="5282671" y="3559241"/>
            <a:ext cx="17560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2700000" flipH="1">
            <a:off x="4661811" y="3816407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18900000">
            <a:off x="5903527" y="3816407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37"/>
          <p:cNvSpPr txBox="1"/>
          <p:nvPr/>
        </p:nvSpPr>
        <p:spPr>
          <a:xfrm>
            <a:off x="3272433" y="4095599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73" name="TextBox 38"/>
          <p:cNvSpPr txBox="1"/>
          <p:nvPr/>
        </p:nvSpPr>
        <p:spPr>
          <a:xfrm>
            <a:off x="3967528" y="2388249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74" name="TextBox 39"/>
          <p:cNvSpPr txBox="1"/>
          <p:nvPr/>
        </p:nvSpPr>
        <p:spPr>
          <a:xfrm>
            <a:off x="5715222" y="1740627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75" name="TextBox 40"/>
          <p:cNvSpPr txBox="1"/>
          <p:nvPr/>
        </p:nvSpPr>
        <p:spPr>
          <a:xfrm>
            <a:off x="7306744" y="2406229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76" name="TextBox 41"/>
          <p:cNvSpPr txBox="1"/>
          <p:nvPr/>
        </p:nvSpPr>
        <p:spPr>
          <a:xfrm>
            <a:off x="8131328" y="4096423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5058384" y="3154198"/>
            <a:ext cx="2176351" cy="2176351"/>
            <a:chOff x="2193191" y="1899415"/>
            <a:chExt cx="2421376" cy="2421376"/>
          </a:xfrm>
          <a:effectLst/>
        </p:grpSpPr>
        <p:sp>
          <p:nvSpPr>
            <p:cNvPr id="78" name="椭圆 77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八边形 78"/>
            <p:cNvSpPr/>
            <p:nvPr/>
          </p:nvSpPr>
          <p:spPr>
            <a:xfrm>
              <a:off x="2345502" y="2051726"/>
              <a:ext cx="2116756" cy="2116756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5305906" y="3890157"/>
            <a:ext cx="1630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内容概述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2324744" y="1524603"/>
            <a:ext cx="2913592" cy="500137"/>
            <a:chOff x="539552" y="1182027"/>
            <a:chExt cx="2913592" cy="500137"/>
          </a:xfrm>
        </p:grpSpPr>
        <p:sp>
          <p:nvSpPr>
            <p:cNvPr id="82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105544" y="2928863"/>
            <a:ext cx="2913592" cy="500137"/>
            <a:chOff x="539552" y="1182027"/>
            <a:chExt cx="2913592" cy="500137"/>
          </a:xfrm>
        </p:grpSpPr>
        <p:sp>
          <p:nvSpPr>
            <p:cNvPr id="85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222775" y="5214863"/>
            <a:ext cx="2913592" cy="500137"/>
            <a:chOff x="539552" y="1182027"/>
            <a:chExt cx="2913592" cy="500137"/>
          </a:xfrm>
        </p:grpSpPr>
        <p:sp>
          <p:nvSpPr>
            <p:cNvPr id="88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295329" y="1428309"/>
            <a:ext cx="2913592" cy="500137"/>
            <a:chOff x="539552" y="1182027"/>
            <a:chExt cx="2913592" cy="500137"/>
          </a:xfrm>
        </p:grpSpPr>
        <p:sp>
          <p:nvSpPr>
            <p:cNvPr id="99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444191" y="2565447"/>
            <a:ext cx="2913592" cy="500137"/>
            <a:chOff x="539552" y="1182027"/>
            <a:chExt cx="2913592" cy="500137"/>
          </a:xfrm>
        </p:grpSpPr>
        <p:sp>
          <p:nvSpPr>
            <p:cNvPr id="102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479360" y="5156247"/>
            <a:ext cx="2913592" cy="500137"/>
            <a:chOff x="539552" y="1182027"/>
            <a:chExt cx="2913592" cy="500137"/>
          </a:xfrm>
        </p:grpSpPr>
        <p:sp>
          <p:nvSpPr>
            <p:cNvPr id="105" name="TextBox 46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详写内容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点击输入本页需要详写的文字内容，简明扼要，此为概念图解，根据您的具体内容酌情修改。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4334435" y="320987"/>
            <a:ext cx="35231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添加标题文本内容</a:t>
            </a:r>
            <a:endParaRPr lang="en-US" altLang="zh-CN" sz="2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672">
        <p14:prism isInverted="1"/>
      </p:transition>
    </mc:Choice>
    <mc:Fallback xmlns="">
      <p:transition spd="slow" advTm="9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2" grpId="0"/>
      <p:bldP spid="73" grpId="0"/>
      <p:bldP spid="74" grpId="0"/>
      <p:bldP spid="75" grpId="0"/>
      <p:bldP spid="76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商务静态模板(82)"/>
  <p:tag name="ISPRING_PRESENTATION_TITLE" val="2016互联网科技高峰论坛.pptx"/>
</p:tagLst>
</file>

<file path=ppt/theme/theme1.xml><?xml version="1.0" encoding="utf-8"?>
<a:theme xmlns:a="http://schemas.openxmlformats.org/drawingml/2006/main" name=" www.2ppt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2668</Words>
  <Application>Microsoft Office PowerPoint</Application>
  <PresentationFormat>宽屏</PresentationFormat>
  <Paragraphs>314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ITC Avant Garde Std Bk</vt:lpstr>
      <vt:lpstr>LiHei Pro</vt:lpstr>
      <vt:lpstr>Open Sans</vt:lpstr>
      <vt:lpstr>宋体</vt:lpstr>
      <vt:lpstr>微软雅黑</vt:lpstr>
      <vt:lpstr>Arial</vt:lpstr>
      <vt:lpstr>Arial Narrow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2022-03-16T02:40:50Z</dcterms:created>
  <dcterms:modified xsi:type="dcterms:W3CDTF">2023-01-10T07:18:39Z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146B99768412442F80869AF1AE99D7D0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