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9" r:id="rId4"/>
    <p:sldId id="260" r:id="rId5"/>
    <p:sldId id="261" r:id="rId6"/>
    <p:sldId id="262" r:id="rId7"/>
    <p:sldId id="264" r:id="rId8"/>
    <p:sldId id="266" r:id="rId9"/>
    <p:sldId id="263" r:id="rId10"/>
    <p:sldId id="265" r:id="rId11"/>
    <p:sldId id="267" r:id="rId12"/>
    <p:sldId id="268" r:id="rId13"/>
    <p:sldId id="269" r:id="rId14"/>
    <p:sldId id="270" r:id="rId15"/>
    <p:sldId id="275" r:id="rId16"/>
    <p:sldId id="271" r:id="rId17"/>
    <p:sldId id="272" r:id="rId18"/>
    <p:sldId id="273" r:id="rId19"/>
    <p:sldId id="276" r:id="rId20"/>
    <p:sldId id="274" r:id="rId21"/>
    <p:sldId id="278" r:id="rId22"/>
    <p:sldId id="279" r:id="rId23"/>
    <p:sldId id="277" r:id="rId2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微软用户" initials="微软用户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00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2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86D78-31DF-493B-968A-39C1B250695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F837B1-3942-4B36-A9A2-6AF914CEB0A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374B-78EF-45C8-AEFC-1B2AC27FEB4C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374B-78EF-45C8-AEFC-1B2AC27FEB4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374B-78EF-45C8-AEFC-1B2AC27FEB4C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374B-78EF-45C8-AEFC-1B2AC27FEB4C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374B-78EF-45C8-AEFC-1B2AC27FEB4C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286D78-31DF-493B-968A-39C1B2506957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000">
        <p14:prism/>
      </p:transition>
    </mc:Choice>
    <mc:Fallback xmlns="">
      <p:transition spd="slow" advTm="3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000">
        <p14:prism/>
      </p:transition>
    </mc:Choice>
    <mc:Fallback xmlns="">
      <p:transition spd="slow" advTm="3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000">
        <p14:prism/>
      </p:transition>
    </mc:Choice>
    <mc:Fallback xmlns="">
      <p:transition spd="slow" advTm="3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Tm="35000">
        <p14:prism/>
      </p:transition>
    </mc:Choice>
    <mc:Fallback xmlns="">
      <p:transition spd="slow" advTm="35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3B7F2D0-5C61-4ECD-8EF0-7DC153D82996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2023-01-10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ABC027CB-4B16-4B21-A276-8705E54D531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notesSlide" Target="../notesSlides/notesSlide1.xml"/><Relationship Id="rId7" Type="http://schemas.microsoft.com/office/2007/relationships/hdphoto" Target="../media/hdphoto2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7.jpeg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3.jpe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10" Type="http://schemas.openxmlformats.org/officeDocument/2006/relationships/image" Target="../media/image7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170750" y="895"/>
            <a:ext cx="1883689" cy="941602"/>
          </a:xfrm>
          <a:custGeom>
            <a:avLst/>
            <a:gdLst>
              <a:gd name="connsiteX0" fmla="*/ 0 w 1413135"/>
              <a:gd name="connsiteY0" fmla="*/ 0 h 706385"/>
              <a:gd name="connsiteX1" fmla="*/ 1413135 w 1413135"/>
              <a:gd name="connsiteY1" fmla="*/ 0 h 706385"/>
              <a:gd name="connsiteX2" fmla="*/ 690511 w 1413135"/>
              <a:gd name="connsiteY2" fmla="*/ 706385 h 706385"/>
              <a:gd name="connsiteX3" fmla="*/ 0 w 1413135"/>
              <a:gd name="connsiteY3" fmla="*/ 0 h 70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3135" h="706385">
                <a:moveTo>
                  <a:pt x="0" y="0"/>
                </a:moveTo>
                <a:lnTo>
                  <a:pt x="1413135" y="0"/>
                </a:lnTo>
                <a:lnTo>
                  <a:pt x="690511" y="7063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9658136" y="894"/>
            <a:ext cx="3420454" cy="4097784"/>
          </a:xfrm>
          <a:custGeom>
            <a:avLst/>
            <a:gdLst>
              <a:gd name="connsiteX0" fmla="*/ 468300 w 2566009"/>
              <a:gd name="connsiteY0" fmla="*/ 0 h 3074138"/>
              <a:gd name="connsiteX1" fmla="*/ 2566009 w 2566009"/>
              <a:gd name="connsiteY1" fmla="*/ 0 h 3074138"/>
              <a:gd name="connsiteX2" fmla="*/ 2566009 w 2566009"/>
              <a:gd name="connsiteY2" fmla="*/ 3065886 h 3074138"/>
              <a:gd name="connsiteX3" fmla="*/ 2557567 w 2566009"/>
              <a:gd name="connsiteY3" fmla="*/ 3074138 h 3074138"/>
              <a:gd name="connsiteX4" fmla="*/ 0 w 2566009"/>
              <a:gd name="connsiteY4" fmla="*/ 457776 h 3074138"/>
              <a:gd name="connsiteX5" fmla="*/ 468300 w 2566009"/>
              <a:gd name="connsiteY5" fmla="*/ 0 h 307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6009" h="3074138">
                <a:moveTo>
                  <a:pt x="468300" y="0"/>
                </a:moveTo>
                <a:lnTo>
                  <a:pt x="2566009" y="0"/>
                </a:lnTo>
                <a:lnTo>
                  <a:pt x="2566009" y="3065886"/>
                </a:lnTo>
                <a:lnTo>
                  <a:pt x="2557567" y="3074138"/>
                </a:lnTo>
                <a:lnTo>
                  <a:pt x="0" y="457776"/>
                </a:lnTo>
                <a:lnTo>
                  <a:pt x="468300" y="0"/>
                </a:lnTo>
                <a:close/>
              </a:path>
            </a:pathLst>
          </a:cu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7108653" y="127433"/>
            <a:ext cx="1830934" cy="1832092"/>
          </a:xfrm>
          <a:custGeom>
            <a:avLst/>
            <a:gdLst>
              <a:gd name="connsiteX0" fmla="*/ 675477 w 1373558"/>
              <a:gd name="connsiteY0" fmla="*/ 0 h 1374427"/>
              <a:gd name="connsiteX1" fmla="*/ 1373558 w 1373558"/>
              <a:gd name="connsiteY1" fmla="*/ 714129 h 1374427"/>
              <a:gd name="connsiteX2" fmla="*/ 698081 w 1373558"/>
              <a:gd name="connsiteY2" fmla="*/ 1374427 h 1374427"/>
              <a:gd name="connsiteX3" fmla="*/ 0 w 1373558"/>
              <a:gd name="connsiteY3" fmla="*/ 660298 h 1374427"/>
              <a:gd name="connsiteX4" fmla="*/ 675477 w 1373558"/>
              <a:gd name="connsiteY4" fmla="*/ 0 h 1374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3558" h="1374427">
                <a:moveTo>
                  <a:pt x="675477" y="0"/>
                </a:moveTo>
                <a:lnTo>
                  <a:pt x="1373558" y="714129"/>
                </a:lnTo>
                <a:lnTo>
                  <a:pt x="698081" y="1374427"/>
                </a:lnTo>
                <a:lnTo>
                  <a:pt x="0" y="660298"/>
                </a:lnTo>
                <a:lnTo>
                  <a:pt x="675477" y="0"/>
                </a:lnTo>
                <a:close/>
              </a:path>
            </a:pathLst>
          </a:cu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164916" y="753175"/>
            <a:ext cx="2707963" cy="2707963"/>
          </a:xfrm>
          <a:custGeom>
            <a:avLst/>
            <a:gdLst>
              <a:gd name="connsiteX0" fmla="*/ 1027293 w 2031501"/>
              <a:gd name="connsiteY0" fmla="*/ 0 h 2031501"/>
              <a:gd name="connsiteX1" fmla="*/ 2031501 w 2031501"/>
              <a:gd name="connsiteY1" fmla="*/ 1027293 h 2031501"/>
              <a:gd name="connsiteX2" fmla="*/ 1004208 w 2031501"/>
              <a:gd name="connsiteY2" fmla="*/ 2031501 h 2031501"/>
              <a:gd name="connsiteX3" fmla="*/ 0 w 2031501"/>
              <a:gd name="connsiteY3" fmla="*/ 1004208 h 2031501"/>
              <a:gd name="connsiteX4" fmla="*/ 1027293 w 2031501"/>
              <a:gd name="connsiteY4" fmla="*/ 0 h 203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1501" h="2031501">
                <a:moveTo>
                  <a:pt x="1027293" y="0"/>
                </a:moveTo>
                <a:lnTo>
                  <a:pt x="2031501" y="1027293"/>
                </a:lnTo>
                <a:lnTo>
                  <a:pt x="1004208" y="2031501"/>
                </a:lnTo>
                <a:lnTo>
                  <a:pt x="0" y="1004208"/>
                </a:lnTo>
                <a:lnTo>
                  <a:pt x="1027293" y="0"/>
                </a:ln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1" cstate="email"/>
          <a:srcRect/>
          <a:stretch>
            <a:fillRect/>
          </a:stretch>
        </p:blipFill>
        <p:spPr>
          <a:xfrm>
            <a:off x="6559074" y="1102732"/>
            <a:ext cx="827488" cy="827488"/>
          </a:xfrm>
          <a:custGeom>
            <a:avLst/>
            <a:gdLst>
              <a:gd name="connsiteX0" fmla="*/ 313915 w 620777"/>
              <a:gd name="connsiteY0" fmla="*/ 0 h 620777"/>
              <a:gd name="connsiteX1" fmla="*/ 620777 w 620777"/>
              <a:gd name="connsiteY1" fmla="*/ 313915 h 620777"/>
              <a:gd name="connsiteX2" fmla="*/ 306861 w 620777"/>
              <a:gd name="connsiteY2" fmla="*/ 620777 h 620777"/>
              <a:gd name="connsiteX3" fmla="*/ 0 w 620777"/>
              <a:gd name="connsiteY3" fmla="*/ 306861 h 620777"/>
              <a:gd name="connsiteX4" fmla="*/ 313915 w 620777"/>
              <a:gd name="connsiteY4" fmla="*/ 0 h 620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777" h="620777">
                <a:moveTo>
                  <a:pt x="313915" y="0"/>
                </a:moveTo>
                <a:lnTo>
                  <a:pt x="620777" y="313915"/>
                </a:lnTo>
                <a:lnTo>
                  <a:pt x="306861" y="620777"/>
                </a:lnTo>
                <a:lnTo>
                  <a:pt x="0" y="306861"/>
                </a:lnTo>
                <a:lnTo>
                  <a:pt x="313915" y="0"/>
                </a:lnTo>
                <a:close/>
              </a:path>
            </a:pathLst>
          </a:custGeom>
        </p:spPr>
      </p:pic>
      <p:sp>
        <p:nvSpPr>
          <p:cNvPr id="14" name="矩形 13"/>
          <p:cNvSpPr/>
          <p:nvPr/>
        </p:nvSpPr>
        <p:spPr>
          <a:xfrm rot="2685974">
            <a:off x="10373869" y="2520337"/>
            <a:ext cx="1218883" cy="1218883"/>
          </a:xfrm>
          <a:prstGeom prst="rect">
            <a:avLst/>
          </a:prstGeom>
          <a:solidFill>
            <a:srgbClr val="C8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 rot="2685974">
            <a:off x="8720291" y="3232031"/>
            <a:ext cx="438590" cy="4385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 rot="2657183">
            <a:off x="7182847" y="1789165"/>
            <a:ext cx="641862" cy="5420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 rot="2685974">
            <a:off x="6047024" y="1340595"/>
            <a:ext cx="340847" cy="3408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 rot="2685974">
            <a:off x="6017996" y="739168"/>
            <a:ext cx="165232" cy="165232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 rot="2685974">
            <a:off x="12264022" y="3630903"/>
            <a:ext cx="165232" cy="165232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 rot="2731766">
            <a:off x="7500264" y="2462608"/>
            <a:ext cx="1057433" cy="1072310"/>
          </a:xfrm>
          <a:prstGeom prst="rect">
            <a:avLst/>
          </a:prstGeom>
          <a:solidFill>
            <a:srgbClr val="C8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 rot="2685974">
            <a:off x="6946874" y="3184097"/>
            <a:ext cx="438590" cy="4385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 rot="2685974">
            <a:off x="6561001" y="3320775"/>
            <a:ext cx="165232" cy="165232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3" name="任意多边形 22"/>
          <p:cNvSpPr/>
          <p:nvPr/>
        </p:nvSpPr>
        <p:spPr>
          <a:xfrm rot="2680233">
            <a:off x="6742262" y="4871860"/>
            <a:ext cx="7189341" cy="6330688"/>
          </a:xfrm>
          <a:custGeom>
            <a:avLst/>
            <a:gdLst>
              <a:gd name="connsiteX0" fmla="*/ 0 w 5393410"/>
              <a:gd name="connsiteY0" fmla="*/ 0 h 4749253"/>
              <a:gd name="connsiteX1" fmla="*/ 4406292 w 5393410"/>
              <a:gd name="connsiteY1" fmla="*/ 0 h 4749253"/>
              <a:gd name="connsiteX2" fmla="*/ 5393410 w 5393410"/>
              <a:gd name="connsiteY2" fmla="*/ 998536 h 4749253"/>
              <a:gd name="connsiteX3" fmla="*/ 1599309 w 5393410"/>
              <a:gd name="connsiteY3" fmla="*/ 4749253 h 4749253"/>
              <a:gd name="connsiteX4" fmla="*/ 0 w 5393410"/>
              <a:gd name="connsiteY4" fmla="*/ 4749253 h 474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3410" h="4749253">
                <a:moveTo>
                  <a:pt x="0" y="0"/>
                </a:moveTo>
                <a:lnTo>
                  <a:pt x="4406292" y="0"/>
                </a:lnTo>
                <a:lnTo>
                  <a:pt x="5393410" y="998536"/>
                </a:lnTo>
                <a:lnTo>
                  <a:pt x="1599309" y="4749253"/>
                </a:lnTo>
                <a:lnTo>
                  <a:pt x="0" y="4749253"/>
                </a:lnTo>
                <a:close/>
              </a:path>
            </a:pathLst>
          </a:custGeom>
          <a:solidFill>
            <a:srgbClr val="C8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10000462" y="3597100"/>
            <a:ext cx="4182434" cy="4082033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5930045" y="3637307"/>
            <a:ext cx="4072256" cy="4090179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5047880" y="7737943"/>
            <a:ext cx="4182434" cy="4082033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67164" y="2790986"/>
            <a:ext cx="271741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0" b="1" dirty="0" smtClean="0">
                <a:solidFill>
                  <a:srgbClr val="C8001C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2020</a:t>
            </a:r>
            <a:endParaRPr lang="zh-CN" altLang="en-US" sz="8000" b="1" dirty="0">
              <a:solidFill>
                <a:srgbClr val="C8001C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7163" y="3991932"/>
            <a:ext cx="8926667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b="1" dirty="0">
                <a:solidFill>
                  <a:srgbClr val="C8001C"/>
                </a:solidFill>
                <a:cs typeface="+mn-ea"/>
                <a:sym typeface="+mn-lt"/>
              </a:rPr>
              <a:t>年终工作总结</a:t>
            </a:r>
            <a:r>
              <a:rPr lang="en-US" altLang="zh-CN" sz="5400" b="1" dirty="0">
                <a:solidFill>
                  <a:srgbClr val="C8001C"/>
                </a:solidFill>
                <a:cs typeface="+mn-ea"/>
                <a:sym typeface="+mn-lt"/>
              </a:rPr>
              <a:t>PPT</a:t>
            </a:r>
            <a:r>
              <a:rPr lang="zh-CN" altLang="en-US" sz="5400" b="1" dirty="0">
                <a:solidFill>
                  <a:srgbClr val="C8001C"/>
                </a:solidFill>
                <a:cs typeface="+mn-ea"/>
                <a:sym typeface="+mn-lt"/>
              </a:rPr>
              <a:t>模板</a:t>
            </a:r>
          </a:p>
        </p:txBody>
      </p:sp>
      <p:sp>
        <p:nvSpPr>
          <p:cNvPr id="29" name="矩形 28"/>
          <p:cNvSpPr/>
          <p:nvPr/>
        </p:nvSpPr>
        <p:spPr>
          <a:xfrm>
            <a:off x="674478" y="5029124"/>
            <a:ext cx="1132840" cy="37846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r>
              <a:rPr lang="zh-CN" altLang="en-US" sz="1865" dirty="0" smtClean="0">
                <a:solidFill>
                  <a:srgbClr val="C8001C"/>
                </a:solidFill>
                <a:cs typeface="+mn-ea"/>
                <a:sym typeface="+mn-lt"/>
              </a:rPr>
              <a:t>汇报</a:t>
            </a:r>
            <a:r>
              <a:rPr lang="zh-CN" altLang="en-US" sz="1865" dirty="0">
                <a:solidFill>
                  <a:srgbClr val="C8001C"/>
                </a:solidFill>
                <a:cs typeface="+mn-ea"/>
                <a:sym typeface="+mn-lt"/>
              </a:rPr>
              <a:t>人：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 tmFilter="0,0; .5, 1; 1, 1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4199"/>
                            </p:stCondLst>
                            <p:childTnLst>
                              <p:par>
                                <p:cTn id="1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7" grpId="0"/>
      <p:bldP spid="28" grpId="0"/>
      <p:bldP spid="29" grpId="0" bldLvl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/>
          <p:nvPr/>
        </p:nvSpPr>
        <p:spPr bwMode="auto">
          <a:xfrm>
            <a:off x="1748020" y="4335220"/>
            <a:ext cx="1912033" cy="821575"/>
          </a:xfrm>
          <a:custGeom>
            <a:avLst/>
            <a:gdLst>
              <a:gd name="T0" fmla="*/ 465 w 641"/>
              <a:gd name="T1" fmla="*/ 0 h 284"/>
              <a:gd name="T2" fmla="*/ 641 w 641"/>
              <a:gd name="T3" fmla="*/ 284 h 284"/>
              <a:gd name="T4" fmla="*/ 4 w 641"/>
              <a:gd name="T5" fmla="*/ 284 h 284"/>
              <a:gd name="T6" fmla="*/ 37 w 641"/>
              <a:gd name="T7" fmla="*/ 70 h 284"/>
              <a:gd name="T8" fmla="*/ 0 w 641"/>
              <a:gd name="T9" fmla="*/ 0 h 284"/>
              <a:gd name="T10" fmla="*/ 465 w 641"/>
              <a:gd name="T11" fmla="*/ 0 h 284"/>
              <a:gd name="connsiteX0" fmla="*/ 7175 w 10000"/>
              <a:gd name="connsiteY0" fmla="*/ 23 h 10000"/>
              <a:gd name="connsiteX1" fmla="*/ 10000 w 10000"/>
              <a:gd name="connsiteY1" fmla="*/ 10000 h 10000"/>
              <a:gd name="connsiteX2" fmla="*/ 62 w 10000"/>
              <a:gd name="connsiteY2" fmla="*/ 10000 h 10000"/>
              <a:gd name="connsiteX3" fmla="*/ 577 w 10000"/>
              <a:gd name="connsiteY3" fmla="*/ 2465 h 10000"/>
              <a:gd name="connsiteX4" fmla="*/ 0 w 10000"/>
              <a:gd name="connsiteY4" fmla="*/ 0 h 10000"/>
              <a:gd name="connsiteX5" fmla="*/ 7175 w 10000"/>
              <a:gd name="connsiteY5" fmla="*/ 2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00" h="10000">
                <a:moveTo>
                  <a:pt x="7175" y="23"/>
                </a:moveTo>
                <a:cubicBezTo>
                  <a:pt x="7893" y="4777"/>
                  <a:pt x="9563" y="7641"/>
                  <a:pt x="10000" y="10000"/>
                </a:cubicBezTo>
                <a:lnTo>
                  <a:pt x="62" y="10000"/>
                </a:lnTo>
                <a:cubicBezTo>
                  <a:pt x="359" y="7535"/>
                  <a:pt x="983" y="5317"/>
                  <a:pt x="577" y="2465"/>
                </a:cubicBezTo>
                <a:cubicBezTo>
                  <a:pt x="437" y="1408"/>
                  <a:pt x="234" y="599"/>
                  <a:pt x="0" y="0"/>
                </a:cubicBezTo>
                <a:lnTo>
                  <a:pt x="7175" y="23"/>
                </a:lnTo>
                <a:close/>
              </a:path>
            </a:pathLst>
          </a:custGeom>
          <a:solidFill>
            <a:srgbClr val="C8001C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72576" tIns="36288" rIns="72576" bIns="3628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3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" name="Freeform 6"/>
          <p:cNvSpPr/>
          <p:nvPr/>
        </p:nvSpPr>
        <p:spPr bwMode="auto">
          <a:xfrm>
            <a:off x="1283315" y="1761758"/>
            <a:ext cx="2097108" cy="984933"/>
          </a:xfrm>
          <a:custGeom>
            <a:avLst/>
            <a:gdLst>
              <a:gd name="T0" fmla="*/ 0 w 751"/>
              <a:gd name="T1" fmla="*/ 353 h 353"/>
              <a:gd name="T2" fmla="*/ 57 w 751"/>
              <a:gd name="T3" fmla="*/ 201 h 353"/>
              <a:gd name="T4" fmla="*/ 680 w 751"/>
              <a:gd name="T5" fmla="*/ 150 h 353"/>
              <a:gd name="T6" fmla="*/ 751 w 751"/>
              <a:gd name="T7" fmla="*/ 353 h 353"/>
              <a:gd name="T8" fmla="*/ 0 w 751"/>
              <a:gd name="T9" fmla="*/ 353 h 3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51" h="353">
                <a:moveTo>
                  <a:pt x="0" y="353"/>
                </a:moveTo>
                <a:cubicBezTo>
                  <a:pt x="14" y="313"/>
                  <a:pt x="20" y="305"/>
                  <a:pt x="57" y="201"/>
                </a:cubicBezTo>
                <a:cubicBezTo>
                  <a:pt x="126" y="10"/>
                  <a:pt x="558" y="0"/>
                  <a:pt x="680" y="150"/>
                </a:cubicBezTo>
                <a:cubicBezTo>
                  <a:pt x="730" y="213"/>
                  <a:pt x="751" y="284"/>
                  <a:pt x="751" y="353"/>
                </a:cubicBezTo>
                <a:lnTo>
                  <a:pt x="0" y="353"/>
                </a:lnTo>
                <a:close/>
              </a:path>
            </a:pathLst>
          </a:custGeom>
          <a:solidFill>
            <a:srgbClr val="C8001C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72576" tIns="36288" rIns="72576" bIns="3628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3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4" name="Freeform 7"/>
          <p:cNvSpPr/>
          <p:nvPr/>
        </p:nvSpPr>
        <p:spPr bwMode="auto">
          <a:xfrm>
            <a:off x="1030996" y="2746691"/>
            <a:ext cx="2349427" cy="803223"/>
          </a:xfrm>
          <a:custGeom>
            <a:avLst/>
            <a:gdLst>
              <a:gd name="T0" fmla="*/ 77 w 839"/>
              <a:gd name="T1" fmla="*/ 287 h 287"/>
              <a:gd name="T2" fmla="*/ 71 w 839"/>
              <a:gd name="T3" fmla="*/ 275 h 287"/>
              <a:gd name="T4" fmla="*/ 42 w 839"/>
              <a:gd name="T5" fmla="*/ 261 h 287"/>
              <a:gd name="T6" fmla="*/ 13 w 839"/>
              <a:gd name="T7" fmla="*/ 219 h 287"/>
              <a:gd name="T8" fmla="*/ 51 w 839"/>
              <a:gd name="T9" fmla="*/ 165 h 287"/>
              <a:gd name="T10" fmla="*/ 102 w 839"/>
              <a:gd name="T11" fmla="*/ 86 h 287"/>
              <a:gd name="T12" fmla="*/ 78 w 839"/>
              <a:gd name="T13" fmla="*/ 31 h 287"/>
              <a:gd name="T14" fmla="*/ 88 w 839"/>
              <a:gd name="T15" fmla="*/ 0 h 287"/>
              <a:gd name="T16" fmla="*/ 839 w 839"/>
              <a:gd name="T17" fmla="*/ 0 h 287"/>
              <a:gd name="T18" fmla="*/ 779 w 839"/>
              <a:gd name="T19" fmla="*/ 199 h 287"/>
              <a:gd name="T20" fmla="*/ 737 w 839"/>
              <a:gd name="T21" fmla="*/ 287 h 287"/>
              <a:gd name="T22" fmla="*/ 77 w 839"/>
              <a:gd name="T23" fmla="*/ 287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839" h="287">
                <a:moveTo>
                  <a:pt x="77" y="287"/>
                </a:moveTo>
                <a:cubicBezTo>
                  <a:pt x="76" y="283"/>
                  <a:pt x="74" y="279"/>
                  <a:pt x="71" y="275"/>
                </a:cubicBezTo>
                <a:cubicBezTo>
                  <a:pt x="63" y="266"/>
                  <a:pt x="55" y="265"/>
                  <a:pt x="42" y="261"/>
                </a:cubicBezTo>
                <a:cubicBezTo>
                  <a:pt x="18" y="253"/>
                  <a:pt x="0" y="244"/>
                  <a:pt x="13" y="219"/>
                </a:cubicBezTo>
                <a:cubicBezTo>
                  <a:pt x="24" y="197"/>
                  <a:pt x="26" y="198"/>
                  <a:pt x="51" y="165"/>
                </a:cubicBezTo>
                <a:cubicBezTo>
                  <a:pt x="77" y="129"/>
                  <a:pt x="102" y="96"/>
                  <a:pt x="102" y="86"/>
                </a:cubicBezTo>
                <a:cubicBezTo>
                  <a:pt x="102" y="60"/>
                  <a:pt x="69" y="60"/>
                  <a:pt x="78" y="31"/>
                </a:cubicBezTo>
                <a:cubicBezTo>
                  <a:pt x="82" y="18"/>
                  <a:pt x="85" y="9"/>
                  <a:pt x="88" y="0"/>
                </a:cubicBezTo>
                <a:cubicBezTo>
                  <a:pt x="839" y="0"/>
                  <a:pt x="839" y="0"/>
                  <a:pt x="839" y="0"/>
                </a:cubicBezTo>
                <a:cubicBezTo>
                  <a:pt x="839" y="74"/>
                  <a:pt x="815" y="145"/>
                  <a:pt x="779" y="199"/>
                </a:cubicBezTo>
                <a:cubicBezTo>
                  <a:pt x="764" y="222"/>
                  <a:pt x="749" y="248"/>
                  <a:pt x="737" y="287"/>
                </a:cubicBezTo>
                <a:lnTo>
                  <a:pt x="77" y="287"/>
                </a:lnTo>
                <a:close/>
              </a:path>
            </a:pathLst>
          </a:custGeom>
          <a:solidFill>
            <a:srgbClr val="C8001C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72576" tIns="36288" rIns="72576" bIns="3628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3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reeform 8"/>
          <p:cNvSpPr/>
          <p:nvPr/>
        </p:nvSpPr>
        <p:spPr bwMode="auto">
          <a:xfrm>
            <a:off x="1100471" y="3498130"/>
            <a:ext cx="2021527" cy="845411"/>
          </a:xfrm>
          <a:custGeom>
            <a:avLst/>
            <a:gdLst>
              <a:gd name="T0" fmla="*/ 666 w 686"/>
              <a:gd name="T1" fmla="*/ 99 h 287"/>
              <a:gd name="T2" fmla="*/ 686 w 686"/>
              <a:gd name="T3" fmla="*/ 287 h 287"/>
              <a:gd name="T4" fmla="*/ 221 w 686"/>
              <a:gd name="T5" fmla="*/ 287 h 287"/>
              <a:gd name="T6" fmla="*/ 53 w 686"/>
              <a:gd name="T7" fmla="*/ 222 h 287"/>
              <a:gd name="T8" fmla="*/ 15 w 686"/>
              <a:gd name="T9" fmla="*/ 184 h 287"/>
              <a:gd name="T10" fmla="*/ 25 w 686"/>
              <a:gd name="T11" fmla="*/ 130 h 287"/>
              <a:gd name="T12" fmla="*/ 15 w 686"/>
              <a:gd name="T13" fmla="*/ 94 h 287"/>
              <a:gd name="T14" fmla="*/ 20 w 686"/>
              <a:gd name="T15" fmla="*/ 75 h 287"/>
              <a:gd name="T16" fmla="*/ 8 w 686"/>
              <a:gd name="T17" fmla="*/ 64 h 287"/>
              <a:gd name="T18" fmla="*/ 14 w 686"/>
              <a:gd name="T19" fmla="*/ 35 h 287"/>
              <a:gd name="T20" fmla="*/ 25 w 686"/>
              <a:gd name="T21" fmla="*/ 0 h 287"/>
              <a:gd name="T22" fmla="*/ 685 w 686"/>
              <a:gd name="T23" fmla="*/ 0 h 287"/>
              <a:gd name="T24" fmla="*/ 666 w 686"/>
              <a:gd name="T25" fmla="*/ 99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86" h="287">
                <a:moveTo>
                  <a:pt x="666" y="99"/>
                </a:moveTo>
                <a:cubicBezTo>
                  <a:pt x="658" y="172"/>
                  <a:pt x="668" y="233"/>
                  <a:pt x="686" y="287"/>
                </a:cubicBezTo>
                <a:cubicBezTo>
                  <a:pt x="221" y="287"/>
                  <a:pt x="221" y="287"/>
                  <a:pt x="221" y="287"/>
                </a:cubicBezTo>
                <a:cubicBezTo>
                  <a:pt x="167" y="221"/>
                  <a:pt x="86" y="228"/>
                  <a:pt x="53" y="222"/>
                </a:cubicBezTo>
                <a:cubicBezTo>
                  <a:pt x="26" y="217"/>
                  <a:pt x="16" y="192"/>
                  <a:pt x="15" y="184"/>
                </a:cubicBezTo>
                <a:cubicBezTo>
                  <a:pt x="12" y="171"/>
                  <a:pt x="12" y="151"/>
                  <a:pt x="25" y="130"/>
                </a:cubicBezTo>
                <a:cubicBezTo>
                  <a:pt x="37" y="108"/>
                  <a:pt x="22" y="109"/>
                  <a:pt x="15" y="94"/>
                </a:cubicBezTo>
                <a:cubicBezTo>
                  <a:pt x="11" y="87"/>
                  <a:pt x="18" y="76"/>
                  <a:pt x="20" y="75"/>
                </a:cubicBezTo>
                <a:cubicBezTo>
                  <a:pt x="24" y="73"/>
                  <a:pt x="16" y="73"/>
                  <a:pt x="8" y="64"/>
                </a:cubicBezTo>
                <a:cubicBezTo>
                  <a:pt x="0" y="54"/>
                  <a:pt x="8" y="45"/>
                  <a:pt x="14" y="35"/>
                </a:cubicBezTo>
                <a:cubicBezTo>
                  <a:pt x="19" y="27"/>
                  <a:pt x="28" y="14"/>
                  <a:pt x="25" y="0"/>
                </a:cubicBezTo>
                <a:cubicBezTo>
                  <a:pt x="685" y="0"/>
                  <a:pt x="685" y="0"/>
                  <a:pt x="685" y="0"/>
                </a:cubicBezTo>
                <a:cubicBezTo>
                  <a:pt x="677" y="27"/>
                  <a:pt x="670" y="59"/>
                  <a:pt x="666" y="99"/>
                </a:cubicBezTo>
                <a:close/>
              </a:path>
            </a:pathLst>
          </a:custGeom>
          <a:solidFill>
            <a:srgbClr val="C8001C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72576" tIns="36288" rIns="72576" bIns="3628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43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grpSp>
        <p:nvGrpSpPr>
          <p:cNvPr id="6" name="Group 9"/>
          <p:cNvGrpSpPr/>
          <p:nvPr/>
        </p:nvGrpSpPr>
        <p:grpSpPr>
          <a:xfrm>
            <a:off x="1454360" y="3044270"/>
            <a:ext cx="336757" cy="356567"/>
            <a:chOff x="3659074" y="3351023"/>
            <a:chExt cx="424283" cy="449241"/>
          </a:xfr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4" name="Freeform 47"/>
            <p:cNvSpPr/>
            <p:nvPr/>
          </p:nvSpPr>
          <p:spPr bwMode="auto">
            <a:xfrm>
              <a:off x="3659074" y="3518240"/>
              <a:ext cx="199662" cy="282024"/>
            </a:xfrm>
            <a:custGeom>
              <a:avLst/>
              <a:gdLst>
                <a:gd name="T0" fmla="*/ 43 w 60"/>
                <a:gd name="T1" fmla="*/ 49 h 85"/>
                <a:gd name="T2" fmla="*/ 44 w 60"/>
                <a:gd name="T3" fmla="*/ 40 h 85"/>
                <a:gd name="T4" fmla="*/ 32 w 60"/>
                <a:gd name="T5" fmla="*/ 4 h 85"/>
                <a:gd name="T6" fmla="*/ 26 w 60"/>
                <a:gd name="T7" fmla="*/ 2 h 85"/>
                <a:gd name="T8" fmla="*/ 12 w 60"/>
                <a:gd name="T9" fmla="*/ 7 h 85"/>
                <a:gd name="T10" fmla="*/ 4 w 60"/>
                <a:gd name="T11" fmla="*/ 22 h 85"/>
                <a:gd name="T12" fmla="*/ 9 w 60"/>
                <a:gd name="T13" fmla="*/ 37 h 85"/>
                <a:gd name="T14" fmla="*/ 25 w 60"/>
                <a:gd name="T15" fmla="*/ 46 h 85"/>
                <a:gd name="T16" fmla="*/ 31 w 60"/>
                <a:gd name="T17" fmla="*/ 52 h 85"/>
                <a:gd name="T18" fmla="*/ 41 w 60"/>
                <a:gd name="T19" fmla="*/ 80 h 85"/>
                <a:gd name="T20" fmla="*/ 46 w 60"/>
                <a:gd name="T21" fmla="*/ 83 h 85"/>
                <a:gd name="T22" fmla="*/ 49 w 60"/>
                <a:gd name="T23" fmla="*/ 70 h 85"/>
                <a:gd name="T24" fmla="*/ 43 w 60"/>
                <a:gd name="T25" fmla="*/ 49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85">
                  <a:moveTo>
                    <a:pt x="43" y="49"/>
                  </a:moveTo>
                  <a:cubicBezTo>
                    <a:pt x="43" y="49"/>
                    <a:pt x="45" y="43"/>
                    <a:pt x="44" y="40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2" y="4"/>
                    <a:pt x="31" y="0"/>
                    <a:pt x="26" y="2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0" y="11"/>
                    <a:pt x="4" y="22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37"/>
                    <a:pt x="14" y="50"/>
                    <a:pt x="25" y="46"/>
                  </a:cubicBezTo>
                  <a:cubicBezTo>
                    <a:pt x="25" y="46"/>
                    <a:pt x="29" y="45"/>
                    <a:pt x="31" y="52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1" y="80"/>
                    <a:pt x="41" y="85"/>
                    <a:pt x="46" y="83"/>
                  </a:cubicBezTo>
                  <a:cubicBezTo>
                    <a:pt x="46" y="83"/>
                    <a:pt x="60" y="81"/>
                    <a:pt x="49" y="70"/>
                  </a:cubicBezTo>
                  <a:cubicBezTo>
                    <a:pt x="52" y="63"/>
                    <a:pt x="43" y="58"/>
                    <a:pt x="43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55" name="Freeform 48"/>
            <p:cNvSpPr/>
            <p:nvPr/>
          </p:nvSpPr>
          <p:spPr bwMode="auto">
            <a:xfrm>
              <a:off x="3768888" y="3351023"/>
              <a:ext cx="272041" cy="316965"/>
            </a:xfrm>
            <a:custGeom>
              <a:avLst/>
              <a:gdLst>
                <a:gd name="T0" fmla="*/ 70 w 82"/>
                <a:gd name="T1" fmla="*/ 58 h 95"/>
                <a:gd name="T2" fmla="*/ 73 w 82"/>
                <a:gd name="T3" fmla="*/ 45 h 95"/>
                <a:gd name="T4" fmla="*/ 62 w 82"/>
                <a:gd name="T5" fmla="*/ 36 h 95"/>
                <a:gd name="T6" fmla="*/ 52 w 82"/>
                <a:gd name="T7" fmla="*/ 4 h 95"/>
                <a:gd name="T8" fmla="*/ 48 w 82"/>
                <a:gd name="T9" fmla="*/ 6 h 95"/>
                <a:gd name="T10" fmla="*/ 4 w 82"/>
                <a:gd name="T11" fmla="*/ 47 h 95"/>
                <a:gd name="T12" fmla="*/ 2 w 82"/>
                <a:gd name="T13" fmla="*/ 52 h 95"/>
                <a:gd name="T14" fmla="*/ 12 w 82"/>
                <a:gd name="T15" fmla="*/ 83 h 95"/>
                <a:gd name="T16" fmla="*/ 17 w 82"/>
                <a:gd name="T17" fmla="*/ 85 h 95"/>
                <a:gd name="T18" fmla="*/ 78 w 82"/>
                <a:gd name="T19" fmla="*/ 92 h 95"/>
                <a:gd name="T20" fmla="*/ 81 w 82"/>
                <a:gd name="T21" fmla="*/ 91 h 95"/>
                <a:gd name="T22" fmla="*/ 70 w 82"/>
                <a:gd name="T23" fmla="*/ 5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95">
                  <a:moveTo>
                    <a:pt x="70" y="58"/>
                  </a:moveTo>
                  <a:cubicBezTo>
                    <a:pt x="73" y="55"/>
                    <a:pt x="75" y="50"/>
                    <a:pt x="73" y="45"/>
                  </a:cubicBezTo>
                  <a:cubicBezTo>
                    <a:pt x="71" y="40"/>
                    <a:pt x="67" y="37"/>
                    <a:pt x="62" y="36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0" y="0"/>
                    <a:pt x="48" y="6"/>
                    <a:pt x="48" y="6"/>
                  </a:cubicBezTo>
                  <a:cubicBezTo>
                    <a:pt x="40" y="38"/>
                    <a:pt x="4" y="47"/>
                    <a:pt x="4" y="47"/>
                  </a:cubicBezTo>
                  <a:cubicBezTo>
                    <a:pt x="0" y="49"/>
                    <a:pt x="2" y="52"/>
                    <a:pt x="2" y="52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4" y="86"/>
                    <a:pt x="17" y="85"/>
                    <a:pt x="17" y="85"/>
                  </a:cubicBezTo>
                  <a:cubicBezTo>
                    <a:pt x="56" y="72"/>
                    <a:pt x="78" y="92"/>
                    <a:pt x="78" y="92"/>
                  </a:cubicBezTo>
                  <a:cubicBezTo>
                    <a:pt x="78" y="92"/>
                    <a:pt x="82" y="95"/>
                    <a:pt x="81" y="91"/>
                  </a:cubicBezTo>
                  <a:lnTo>
                    <a:pt x="70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56" name="Freeform 49"/>
            <p:cNvSpPr/>
            <p:nvPr/>
          </p:nvSpPr>
          <p:spPr bwMode="auto">
            <a:xfrm>
              <a:off x="4003491" y="3410922"/>
              <a:ext cx="44924" cy="57404"/>
            </a:xfrm>
            <a:custGeom>
              <a:avLst/>
              <a:gdLst>
                <a:gd name="T0" fmla="*/ 18 w 18"/>
                <a:gd name="T1" fmla="*/ 3 h 23"/>
                <a:gd name="T2" fmla="*/ 15 w 18"/>
                <a:gd name="T3" fmla="*/ 0 h 23"/>
                <a:gd name="T4" fmla="*/ 0 w 18"/>
                <a:gd name="T5" fmla="*/ 20 h 23"/>
                <a:gd name="T6" fmla="*/ 3 w 18"/>
                <a:gd name="T7" fmla="*/ 23 h 23"/>
                <a:gd name="T8" fmla="*/ 18 w 18"/>
                <a:gd name="T9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23">
                  <a:moveTo>
                    <a:pt x="18" y="3"/>
                  </a:moveTo>
                  <a:lnTo>
                    <a:pt x="15" y="0"/>
                  </a:lnTo>
                  <a:lnTo>
                    <a:pt x="0" y="20"/>
                  </a:lnTo>
                  <a:lnTo>
                    <a:pt x="3" y="23"/>
                  </a:lnTo>
                  <a:lnTo>
                    <a:pt x="18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57" name="Freeform 50"/>
            <p:cNvSpPr/>
            <p:nvPr/>
          </p:nvSpPr>
          <p:spPr bwMode="auto">
            <a:xfrm>
              <a:off x="4023458" y="3538206"/>
              <a:ext cx="59899" cy="37438"/>
            </a:xfrm>
            <a:custGeom>
              <a:avLst/>
              <a:gdLst>
                <a:gd name="T0" fmla="*/ 0 w 24"/>
                <a:gd name="T1" fmla="*/ 3 h 15"/>
                <a:gd name="T2" fmla="*/ 23 w 24"/>
                <a:gd name="T3" fmla="*/ 15 h 15"/>
                <a:gd name="T4" fmla="*/ 24 w 24"/>
                <a:gd name="T5" fmla="*/ 12 h 15"/>
                <a:gd name="T6" fmla="*/ 3 w 24"/>
                <a:gd name="T7" fmla="*/ 0 h 15"/>
                <a:gd name="T8" fmla="*/ 0 w 24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5">
                  <a:moveTo>
                    <a:pt x="0" y="3"/>
                  </a:moveTo>
                  <a:lnTo>
                    <a:pt x="23" y="15"/>
                  </a:lnTo>
                  <a:lnTo>
                    <a:pt x="24" y="12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58" name="Freeform 51"/>
            <p:cNvSpPr/>
            <p:nvPr/>
          </p:nvSpPr>
          <p:spPr bwMode="auto">
            <a:xfrm>
              <a:off x="4023458" y="3478307"/>
              <a:ext cx="59899" cy="27454"/>
            </a:xfrm>
            <a:custGeom>
              <a:avLst/>
              <a:gdLst>
                <a:gd name="T0" fmla="*/ 0 w 24"/>
                <a:gd name="T1" fmla="*/ 11 h 11"/>
                <a:gd name="T2" fmla="*/ 24 w 24"/>
                <a:gd name="T3" fmla="*/ 3 h 11"/>
                <a:gd name="T4" fmla="*/ 24 w 24"/>
                <a:gd name="T5" fmla="*/ 0 h 11"/>
                <a:gd name="T6" fmla="*/ 0 w 24"/>
                <a:gd name="T7" fmla="*/ 7 h 11"/>
                <a:gd name="T8" fmla="*/ 0 w 24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1">
                  <a:moveTo>
                    <a:pt x="0" y="11"/>
                  </a:moveTo>
                  <a:lnTo>
                    <a:pt x="24" y="3"/>
                  </a:lnTo>
                  <a:lnTo>
                    <a:pt x="24" y="0"/>
                  </a:lnTo>
                  <a:lnTo>
                    <a:pt x="0" y="7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</p:grpSp>
      <p:sp>
        <p:nvSpPr>
          <p:cNvPr id="7" name="Freeform 64"/>
          <p:cNvSpPr>
            <a:spLocks noEditPoints="1"/>
          </p:cNvSpPr>
          <p:nvPr/>
        </p:nvSpPr>
        <p:spPr bwMode="auto">
          <a:xfrm>
            <a:off x="2302599" y="3859567"/>
            <a:ext cx="303422" cy="289709"/>
          </a:xfrm>
          <a:custGeom>
            <a:avLst/>
            <a:gdLst>
              <a:gd name="T0" fmla="*/ 125 w 133"/>
              <a:gd name="T1" fmla="*/ 0 h 127"/>
              <a:gd name="T2" fmla="*/ 9 w 133"/>
              <a:gd name="T3" fmla="*/ 0 h 127"/>
              <a:gd name="T4" fmla="*/ 0 w 133"/>
              <a:gd name="T5" fmla="*/ 9 h 127"/>
              <a:gd name="T6" fmla="*/ 0 w 133"/>
              <a:gd name="T7" fmla="*/ 91 h 127"/>
              <a:gd name="T8" fmla="*/ 9 w 133"/>
              <a:gd name="T9" fmla="*/ 100 h 127"/>
              <a:gd name="T10" fmla="*/ 53 w 133"/>
              <a:gd name="T11" fmla="*/ 100 h 127"/>
              <a:gd name="T12" fmla="*/ 40 w 133"/>
              <a:gd name="T13" fmla="*/ 118 h 127"/>
              <a:gd name="T14" fmla="*/ 40 w 133"/>
              <a:gd name="T15" fmla="*/ 127 h 127"/>
              <a:gd name="T16" fmla="*/ 53 w 133"/>
              <a:gd name="T17" fmla="*/ 127 h 127"/>
              <a:gd name="T18" fmla="*/ 80 w 133"/>
              <a:gd name="T19" fmla="*/ 127 h 127"/>
              <a:gd name="T20" fmla="*/ 94 w 133"/>
              <a:gd name="T21" fmla="*/ 127 h 127"/>
              <a:gd name="T22" fmla="*/ 94 w 133"/>
              <a:gd name="T23" fmla="*/ 118 h 127"/>
              <a:gd name="T24" fmla="*/ 80 w 133"/>
              <a:gd name="T25" fmla="*/ 100 h 127"/>
              <a:gd name="T26" fmla="*/ 125 w 133"/>
              <a:gd name="T27" fmla="*/ 100 h 127"/>
              <a:gd name="T28" fmla="*/ 133 w 133"/>
              <a:gd name="T29" fmla="*/ 91 h 127"/>
              <a:gd name="T30" fmla="*/ 133 w 133"/>
              <a:gd name="T31" fmla="*/ 9 h 127"/>
              <a:gd name="T32" fmla="*/ 125 w 133"/>
              <a:gd name="T33" fmla="*/ 0 h 127"/>
              <a:gd name="T34" fmla="*/ 60 w 133"/>
              <a:gd name="T35" fmla="*/ 89 h 127"/>
              <a:gd name="T36" fmla="*/ 67 w 133"/>
              <a:gd name="T37" fmla="*/ 82 h 127"/>
              <a:gd name="T38" fmla="*/ 75 w 133"/>
              <a:gd name="T39" fmla="*/ 89 h 127"/>
              <a:gd name="T40" fmla="*/ 67 w 133"/>
              <a:gd name="T41" fmla="*/ 97 h 127"/>
              <a:gd name="T42" fmla="*/ 60 w 133"/>
              <a:gd name="T43" fmla="*/ 89 h 127"/>
              <a:gd name="T44" fmla="*/ 124 w 133"/>
              <a:gd name="T45" fmla="*/ 79 h 127"/>
              <a:gd name="T46" fmla="*/ 10 w 133"/>
              <a:gd name="T47" fmla="*/ 79 h 127"/>
              <a:gd name="T48" fmla="*/ 10 w 133"/>
              <a:gd name="T49" fmla="*/ 10 h 127"/>
              <a:gd name="T50" fmla="*/ 124 w 133"/>
              <a:gd name="T51" fmla="*/ 10 h 127"/>
              <a:gd name="T52" fmla="*/ 124 w 133"/>
              <a:gd name="T53" fmla="*/ 79 h 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33" h="127">
                <a:moveTo>
                  <a:pt x="125" y="0"/>
                </a:moveTo>
                <a:cubicBezTo>
                  <a:pt x="9" y="0"/>
                  <a:pt x="9" y="0"/>
                  <a:pt x="9" y="0"/>
                </a:cubicBezTo>
                <a:cubicBezTo>
                  <a:pt x="4" y="0"/>
                  <a:pt x="0" y="4"/>
                  <a:pt x="0" y="9"/>
                </a:cubicBezTo>
                <a:cubicBezTo>
                  <a:pt x="0" y="91"/>
                  <a:pt x="0" y="91"/>
                  <a:pt x="0" y="91"/>
                </a:cubicBezTo>
                <a:cubicBezTo>
                  <a:pt x="0" y="96"/>
                  <a:pt x="4" y="100"/>
                  <a:pt x="9" y="100"/>
                </a:cubicBezTo>
                <a:cubicBezTo>
                  <a:pt x="53" y="100"/>
                  <a:pt x="53" y="100"/>
                  <a:pt x="53" y="100"/>
                </a:cubicBezTo>
                <a:cubicBezTo>
                  <a:pt x="53" y="100"/>
                  <a:pt x="55" y="118"/>
                  <a:pt x="40" y="118"/>
                </a:cubicBezTo>
                <a:cubicBezTo>
                  <a:pt x="40" y="127"/>
                  <a:pt x="40" y="127"/>
                  <a:pt x="40" y="127"/>
                </a:cubicBezTo>
                <a:cubicBezTo>
                  <a:pt x="53" y="127"/>
                  <a:pt x="53" y="127"/>
                  <a:pt x="53" y="127"/>
                </a:cubicBezTo>
                <a:cubicBezTo>
                  <a:pt x="80" y="127"/>
                  <a:pt x="80" y="127"/>
                  <a:pt x="80" y="127"/>
                </a:cubicBezTo>
                <a:cubicBezTo>
                  <a:pt x="94" y="127"/>
                  <a:pt x="94" y="127"/>
                  <a:pt x="94" y="127"/>
                </a:cubicBezTo>
                <a:cubicBezTo>
                  <a:pt x="94" y="118"/>
                  <a:pt x="94" y="118"/>
                  <a:pt x="94" y="118"/>
                </a:cubicBezTo>
                <a:cubicBezTo>
                  <a:pt x="78" y="118"/>
                  <a:pt x="80" y="100"/>
                  <a:pt x="80" y="100"/>
                </a:cubicBezTo>
                <a:cubicBezTo>
                  <a:pt x="125" y="100"/>
                  <a:pt x="125" y="100"/>
                  <a:pt x="125" y="100"/>
                </a:cubicBezTo>
                <a:cubicBezTo>
                  <a:pt x="129" y="100"/>
                  <a:pt x="133" y="96"/>
                  <a:pt x="133" y="91"/>
                </a:cubicBezTo>
                <a:cubicBezTo>
                  <a:pt x="133" y="9"/>
                  <a:pt x="133" y="9"/>
                  <a:pt x="133" y="9"/>
                </a:cubicBezTo>
                <a:cubicBezTo>
                  <a:pt x="133" y="4"/>
                  <a:pt x="129" y="0"/>
                  <a:pt x="125" y="0"/>
                </a:cubicBezTo>
                <a:close/>
                <a:moveTo>
                  <a:pt x="60" y="89"/>
                </a:moveTo>
                <a:cubicBezTo>
                  <a:pt x="60" y="85"/>
                  <a:pt x="63" y="82"/>
                  <a:pt x="67" y="82"/>
                </a:cubicBezTo>
                <a:cubicBezTo>
                  <a:pt x="72" y="82"/>
                  <a:pt x="75" y="85"/>
                  <a:pt x="75" y="89"/>
                </a:cubicBezTo>
                <a:cubicBezTo>
                  <a:pt x="75" y="94"/>
                  <a:pt x="72" y="97"/>
                  <a:pt x="67" y="97"/>
                </a:cubicBezTo>
                <a:cubicBezTo>
                  <a:pt x="63" y="97"/>
                  <a:pt x="60" y="94"/>
                  <a:pt x="60" y="89"/>
                </a:cubicBezTo>
                <a:close/>
                <a:moveTo>
                  <a:pt x="124" y="79"/>
                </a:moveTo>
                <a:cubicBezTo>
                  <a:pt x="10" y="79"/>
                  <a:pt x="10" y="79"/>
                  <a:pt x="10" y="79"/>
                </a:cubicBezTo>
                <a:cubicBezTo>
                  <a:pt x="10" y="10"/>
                  <a:pt x="10" y="10"/>
                  <a:pt x="10" y="10"/>
                </a:cubicBezTo>
                <a:cubicBezTo>
                  <a:pt x="124" y="10"/>
                  <a:pt x="124" y="10"/>
                  <a:pt x="124" y="10"/>
                </a:cubicBezTo>
                <a:lnTo>
                  <a:pt x="124" y="79"/>
                </a:lnTo>
                <a:close/>
              </a:path>
            </a:pathLst>
          </a:custGeom>
          <a:solidFill>
            <a:sysClr val="window" lastClr="FF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72576" tIns="36288" rIns="72576" bIns="3628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3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527829" y="2268437"/>
            <a:ext cx="274923" cy="374023"/>
            <a:chOff x="8248816" y="4047345"/>
            <a:chExt cx="429274" cy="584013"/>
          </a:xfr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49" name="Freeform 136"/>
            <p:cNvSpPr/>
            <p:nvPr/>
          </p:nvSpPr>
          <p:spPr bwMode="auto">
            <a:xfrm>
              <a:off x="8281260" y="4049842"/>
              <a:ext cx="19966" cy="529106"/>
            </a:xfrm>
            <a:custGeom>
              <a:avLst/>
              <a:gdLst>
                <a:gd name="T0" fmla="*/ 8 w 8"/>
                <a:gd name="T1" fmla="*/ 8 h 212"/>
                <a:gd name="T2" fmla="*/ 0 w 8"/>
                <a:gd name="T3" fmla="*/ 0 h 212"/>
                <a:gd name="T4" fmla="*/ 0 w 8"/>
                <a:gd name="T5" fmla="*/ 1 h 212"/>
                <a:gd name="T6" fmla="*/ 0 w 8"/>
                <a:gd name="T7" fmla="*/ 7 h 212"/>
                <a:gd name="T8" fmla="*/ 0 w 8"/>
                <a:gd name="T9" fmla="*/ 212 h 212"/>
                <a:gd name="T10" fmla="*/ 8 w 8"/>
                <a:gd name="T11" fmla="*/ 212 h 212"/>
                <a:gd name="T12" fmla="*/ 8 w 8"/>
                <a:gd name="T13" fmla="*/ 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212">
                  <a:moveTo>
                    <a:pt x="8" y="8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7"/>
                  </a:lnTo>
                  <a:lnTo>
                    <a:pt x="0" y="212"/>
                  </a:lnTo>
                  <a:lnTo>
                    <a:pt x="8" y="212"/>
                  </a:lnTo>
                  <a:lnTo>
                    <a:pt x="8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50" name="Freeform 137"/>
            <p:cNvSpPr/>
            <p:nvPr/>
          </p:nvSpPr>
          <p:spPr bwMode="auto">
            <a:xfrm>
              <a:off x="8283757" y="4047345"/>
              <a:ext cx="354401" cy="19966"/>
            </a:xfrm>
            <a:custGeom>
              <a:avLst/>
              <a:gdLst>
                <a:gd name="T0" fmla="*/ 135 w 142"/>
                <a:gd name="T1" fmla="*/ 8 h 8"/>
                <a:gd name="T2" fmla="*/ 142 w 142"/>
                <a:gd name="T3" fmla="*/ 0 h 8"/>
                <a:gd name="T4" fmla="*/ 0 w 142"/>
                <a:gd name="T5" fmla="*/ 0 h 8"/>
                <a:gd name="T6" fmla="*/ 8 w 142"/>
                <a:gd name="T7" fmla="*/ 8 h 8"/>
                <a:gd name="T8" fmla="*/ 135 w 142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8">
                  <a:moveTo>
                    <a:pt x="135" y="8"/>
                  </a:moveTo>
                  <a:lnTo>
                    <a:pt x="142" y="0"/>
                  </a:lnTo>
                  <a:lnTo>
                    <a:pt x="0" y="0"/>
                  </a:lnTo>
                  <a:lnTo>
                    <a:pt x="8" y="8"/>
                  </a:lnTo>
                  <a:lnTo>
                    <a:pt x="135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51" name="Freeform 138"/>
            <p:cNvSpPr/>
            <p:nvPr/>
          </p:nvSpPr>
          <p:spPr bwMode="auto">
            <a:xfrm>
              <a:off x="8620686" y="4049842"/>
              <a:ext cx="22463" cy="529106"/>
            </a:xfrm>
            <a:custGeom>
              <a:avLst/>
              <a:gdLst>
                <a:gd name="T0" fmla="*/ 0 w 9"/>
                <a:gd name="T1" fmla="*/ 8 h 212"/>
                <a:gd name="T2" fmla="*/ 0 w 9"/>
                <a:gd name="T3" fmla="*/ 212 h 212"/>
                <a:gd name="T4" fmla="*/ 9 w 9"/>
                <a:gd name="T5" fmla="*/ 212 h 212"/>
                <a:gd name="T6" fmla="*/ 9 w 9"/>
                <a:gd name="T7" fmla="*/ 7 h 212"/>
                <a:gd name="T8" fmla="*/ 9 w 9"/>
                <a:gd name="T9" fmla="*/ 1 h 212"/>
                <a:gd name="T10" fmla="*/ 9 w 9"/>
                <a:gd name="T11" fmla="*/ 0 h 212"/>
                <a:gd name="T12" fmla="*/ 0 w 9"/>
                <a:gd name="T13" fmla="*/ 9 h 212"/>
                <a:gd name="T14" fmla="*/ 0 w 9"/>
                <a:gd name="T15" fmla="*/ 8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212">
                  <a:moveTo>
                    <a:pt x="0" y="8"/>
                  </a:moveTo>
                  <a:lnTo>
                    <a:pt x="0" y="212"/>
                  </a:lnTo>
                  <a:lnTo>
                    <a:pt x="9" y="212"/>
                  </a:lnTo>
                  <a:lnTo>
                    <a:pt x="9" y="7"/>
                  </a:lnTo>
                  <a:lnTo>
                    <a:pt x="9" y="1"/>
                  </a:lnTo>
                  <a:lnTo>
                    <a:pt x="9" y="0"/>
                  </a:lnTo>
                  <a:lnTo>
                    <a:pt x="0" y="9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52" name="Rectangle 139"/>
            <p:cNvSpPr>
              <a:spLocks noChangeArrowheads="1"/>
            </p:cNvSpPr>
            <p:nvPr/>
          </p:nvSpPr>
          <p:spPr bwMode="auto">
            <a:xfrm>
              <a:off x="8248816" y="4596417"/>
              <a:ext cx="429274" cy="3494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53" name="Freeform 140"/>
            <p:cNvSpPr>
              <a:spLocks noEditPoints="1"/>
            </p:cNvSpPr>
            <p:nvPr/>
          </p:nvSpPr>
          <p:spPr bwMode="auto">
            <a:xfrm>
              <a:off x="8323689" y="4089774"/>
              <a:ext cx="159730" cy="476695"/>
            </a:xfrm>
            <a:custGeom>
              <a:avLst/>
              <a:gdLst>
                <a:gd name="T0" fmla="*/ 0 w 48"/>
                <a:gd name="T1" fmla="*/ 0 h 143"/>
                <a:gd name="T2" fmla="*/ 0 w 48"/>
                <a:gd name="T3" fmla="*/ 143 h 143"/>
                <a:gd name="T4" fmla="*/ 48 w 48"/>
                <a:gd name="T5" fmla="*/ 134 h 143"/>
                <a:gd name="T6" fmla="*/ 48 w 48"/>
                <a:gd name="T7" fmla="*/ 9 h 143"/>
                <a:gd name="T8" fmla="*/ 0 w 48"/>
                <a:gd name="T9" fmla="*/ 0 h 143"/>
                <a:gd name="T10" fmla="*/ 6 w 48"/>
                <a:gd name="T11" fmla="*/ 12 h 143"/>
                <a:gd name="T12" fmla="*/ 42 w 48"/>
                <a:gd name="T13" fmla="*/ 19 h 143"/>
                <a:gd name="T14" fmla="*/ 42 w 48"/>
                <a:gd name="T15" fmla="*/ 65 h 143"/>
                <a:gd name="T16" fmla="*/ 6 w 48"/>
                <a:gd name="T17" fmla="*/ 62 h 143"/>
                <a:gd name="T18" fmla="*/ 6 w 48"/>
                <a:gd name="T19" fmla="*/ 12 h 143"/>
                <a:gd name="T20" fmla="*/ 42 w 48"/>
                <a:gd name="T21" fmla="*/ 127 h 143"/>
                <a:gd name="T22" fmla="*/ 6 w 48"/>
                <a:gd name="T23" fmla="*/ 132 h 143"/>
                <a:gd name="T24" fmla="*/ 6 w 48"/>
                <a:gd name="T25" fmla="*/ 72 h 143"/>
                <a:gd name="T26" fmla="*/ 42 w 48"/>
                <a:gd name="T27" fmla="*/ 74 h 143"/>
                <a:gd name="T28" fmla="*/ 42 w 48"/>
                <a:gd name="T29" fmla="*/ 127 h 143"/>
                <a:gd name="T30" fmla="*/ 44 w 48"/>
                <a:gd name="T31" fmla="*/ 69 h 143"/>
                <a:gd name="T32" fmla="*/ 43 w 48"/>
                <a:gd name="T33" fmla="*/ 71 h 143"/>
                <a:gd name="T34" fmla="*/ 36 w 48"/>
                <a:gd name="T35" fmla="*/ 70 h 143"/>
                <a:gd name="T36" fmla="*/ 35 w 48"/>
                <a:gd name="T37" fmla="*/ 69 h 143"/>
                <a:gd name="T38" fmla="*/ 35 w 48"/>
                <a:gd name="T39" fmla="*/ 69 h 143"/>
                <a:gd name="T40" fmla="*/ 36 w 48"/>
                <a:gd name="T41" fmla="*/ 68 h 143"/>
                <a:gd name="T42" fmla="*/ 43 w 48"/>
                <a:gd name="T43" fmla="*/ 68 h 143"/>
                <a:gd name="T44" fmla="*/ 44 w 48"/>
                <a:gd name="T45" fmla="*/ 69 h 143"/>
                <a:gd name="T46" fmla="*/ 45 w 48"/>
                <a:gd name="T47" fmla="*/ 70 h 143"/>
                <a:gd name="T48" fmla="*/ 43 w 48"/>
                <a:gd name="T49" fmla="*/ 72 h 143"/>
                <a:gd name="T50" fmla="*/ 40 w 48"/>
                <a:gd name="T51" fmla="*/ 70 h 143"/>
                <a:gd name="T52" fmla="*/ 43 w 48"/>
                <a:gd name="T53" fmla="*/ 67 h 143"/>
                <a:gd name="T54" fmla="*/ 45 w 48"/>
                <a:gd name="T55" fmla="*/ 70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8" h="143">
                  <a:moveTo>
                    <a:pt x="0" y="0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48" y="134"/>
                    <a:pt x="48" y="134"/>
                    <a:pt x="48" y="134"/>
                  </a:cubicBezTo>
                  <a:cubicBezTo>
                    <a:pt x="48" y="9"/>
                    <a:pt x="48" y="9"/>
                    <a:pt x="48" y="9"/>
                  </a:cubicBezTo>
                  <a:lnTo>
                    <a:pt x="0" y="0"/>
                  </a:lnTo>
                  <a:close/>
                  <a:moveTo>
                    <a:pt x="6" y="12"/>
                  </a:moveTo>
                  <a:cubicBezTo>
                    <a:pt x="42" y="19"/>
                    <a:pt x="42" y="19"/>
                    <a:pt x="42" y="19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6" y="62"/>
                    <a:pt x="6" y="62"/>
                    <a:pt x="6" y="62"/>
                  </a:cubicBezTo>
                  <a:lnTo>
                    <a:pt x="6" y="12"/>
                  </a:lnTo>
                  <a:close/>
                  <a:moveTo>
                    <a:pt x="42" y="127"/>
                  </a:moveTo>
                  <a:cubicBezTo>
                    <a:pt x="6" y="132"/>
                    <a:pt x="6" y="132"/>
                    <a:pt x="6" y="132"/>
                  </a:cubicBezTo>
                  <a:cubicBezTo>
                    <a:pt x="6" y="72"/>
                    <a:pt x="6" y="72"/>
                    <a:pt x="6" y="72"/>
                  </a:cubicBezTo>
                  <a:cubicBezTo>
                    <a:pt x="42" y="74"/>
                    <a:pt x="42" y="74"/>
                    <a:pt x="42" y="74"/>
                  </a:cubicBezTo>
                  <a:lnTo>
                    <a:pt x="42" y="127"/>
                  </a:lnTo>
                  <a:close/>
                  <a:moveTo>
                    <a:pt x="44" y="69"/>
                  </a:moveTo>
                  <a:cubicBezTo>
                    <a:pt x="44" y="70"/>
                    <a:pt x="44" y="71"/>
                    <a:pt x="43" y="71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5" y="70"/>
                    <a:pt x="35" y="70"/>
                    <a:pt x="35" y="69"/>
                  </a:cubicBezTo>
                  <a:cubicBezTo>
                    <a:pt x="35" y="69"/>
                    <a:pt x="35" y="69"/>
                    <a:pt x="35" y="69"/>
                  </a:cubicBezTo>
                  <a:cubicBezTo>
                    <a:pt x="35" y="68"/>
                    <a:pt x="35" y="68"/>
                    <a:pt x="36" y="68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4" y="68"/>
                    <a:pt x="44" y="69"/>
                    <a:pt x="44" y="69"/>
                  </a:cubicBezTo>
                  <a:close/>
                  <a:moveTo>
                    <a:pt x="45" y="70"/>
                  </a:moveTo>
                  <a:cubicBezTo>
                    <a:pt x="45" y="71"/>
                    <a:pt x="44" y="72"/>
                    <a:pt x="43" y="72"/>
                  </a:cubicBezTo>
                  <a:cubicBezTo>
                    <a:pt x="41" y="72"/>
                    <a:pt x="40" y="71"/>
                    <a:pt x="40" y="70"/>
                  </a:cubicBezTo>
                  <a:cubicBezTo>
                    <a:pt x="40" y="68"/>
                    <a:pt x="41" y="67"/>
                    <a:pt x="43" y="67"/>
                  </a:cubicBezTo>
                  <a:cubicBezTo>
                    <a:pt x="44" y="67"/>
                    <a:pt x="45" y="68"/>
                    <a:pt x="45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</p:grpSp>
      <p:grpSp>
        <p:nvGrpSpPr>
          <p:cNvPr id="9" name="Group 22"/>
          <p:cNvGrpSpPr/>
          <p:nvPr/>
        </p:nvGrpSpPr>
        <p:grpSpPr>
          <a:xfrm>
            <a:off x="2007680" y="4530087"/>
            <a:ext cx="301101" cy="299120"/>
            <a:chOff x="6853673" y="3715407"/>
            <a:chExt cx="379359" cy="376864"/>
          </a:xfrm>
          <a:solidFill>
            <a:sysClr val="window" lastClr="FFFFFF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1" name="Freeform 150"/>
            <p:cNvSpPr>
              <a:spLocks noEditPoints="1"/>
            </p:cNvSpPr>
            <p:nvPr/>
          </p:nvSpPr>
          <p:spPr bwMode="auto">
            <a:xfrm>
              <a:off x="6853673" y="3715407"/>
              <a:ext cx="379359" cy="376864"/>
            </a:xfrm>
            <a:custGeom>
              <a:avLst/>
              <a:gdLst>
                <a:gd name="T0" fmla="*/ 57 w 114"/>
                <a:gd name="T1" fmla="*/ 0 h 114"/>
                <a:gd name="T2" fmla="*/ 0 w 114"/>
                <a:gd name="T3" fmla="*/ 57 h 114"/>
                <a:gd name="T4" fmla="*/ 57 w 114"/>
                <a:gd name="T5" fmla="*/ 114 h 114"/>
                <a:gd name="T6" fmla="*/ 114 w 114"/>
                <a:gd name="T7" fmla="*/ 57 h 114"/>
                <a:gd name="T8" fmla="*/ 57 w 114"/>
                <a:gd name="T9" fmla="*/ 0 h 114"/>
                <a:gd name="T10" fmla="*/ 57 w 114"/>
                <a:gd name="T11" fmla="*/ 108 h 114"/>
                <a:gd name="T12" fmla="*/ 6 w 114"/>
                <a:gd name="T13" fmla="*/ 57 h 114"/>
                <a:gd name="T14" fmla="*/ 57 w 114"/>
                <a:gd name="T15" fmla="*/ 6 h 114"/>
                <a:gd name="T16" fmla="*/ 108 w 114"/>
                <a:gd name="T17" fmla="*/ 57 h 114"/>
                <a:gd name="T18" fmla="*/ 57 w 114"/>
                <a:gd name="T19" fmla="*/ 10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14">
                  <a:moveTo>
                    <a:pt x="57" y="0"/>
                  </a:moveTo>
                  <a:cubicBezTo>
                    <a:pt x="25" y="0"/>
                    <a:pt x="0" y="25"/>
                    <a:pt x="0" y="57"/>
                  </a:cubicBezTo>
                  <a:cubicBezTo>
                    <a:pt x="0" y="89"/>
                    <a:pt x="25" y="114"/>
                    <a:pt x="57" y="114"/>
                  </a:cubicBezTo>
                  <a:cubicBezTo>
                    <a:pt x="89" y="114"/>
                    <a:pt x="114" y="89"/>
                    <a:pt x="114" y="57"/>
                  </a:cubicBezTo>
                  <a:cubicBezTo>
                    <a:pt x="114" y="25"/>
                    <a:pt x="89" y="0"/>
                    <a:pt x="57" y="0"/>
                  </a:cubicBezTo>
                  <a:close/>
                  <a:moveTo>
                    <a:pt x="57" y="108"/>
                  </a:moveTo>
                  <a:cubicBezTo>
                    <a:pt x="29" y="108"/>
                    <a:pt x="6" y="85"/>
                    <a:pt x="6" y="57"/>
                  </a:cubicBezTo>
                  <a:cubicBezTo>
                    <a:pt x="6" y="29"/>
                    <a:pt x="29" y="6"/>
                    <a:pt x="57" y="6"/>
                  </a:cubicBezTo>
                  <a:cubicBezTo>
                    <a:pt x="85" y="6"/>
                    <a:pt x="108" y="29"/>
                    <a:pt x="108" y="57"/>
                  </a:cubicBezTo>
                  <a:cubicBezTo>
                    <a:pt x="108" y="85"/>
                    <a:pt x="85" y="108"/>
                    <a:pt x="57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32" name="Rectangle 151"/>
            <p:cNvSpPr>
              <a:spLocks noChangeArrowheads="1"/>
            </p:cNvSpPr>
            <p:nvPr/>
          </p:nvSpPr>
          <p:spPr bwMode="auto">
            <a:xfrm>
              <a:off x="6998429" y="3987447"/>
              <a:ext cx="22463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33" name="Rectangle 152"/>
            <p:cNvSpPr>
              <a:spLocks noChangeArrowheads="1"/>
            </p:cNvSpPr>
            <p:nvPr/>
          </p:nvSpPr>
          <p:spPr bwMode="auto">
            <a:xfrm>
              <a:off x="7033370" y="3987447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34" name="Rectangle 153"/>
            <p:cNvSpPr>
              <a:spLocks noChangeArrowheads="1"/>
            </p:cNvSpPr>
            <p:nvPr/>
          </p:nvSpPr>
          <p:spPr bwMode="auto">
            <a:xfrm>
              <a:off x="7068311" y="3987447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35" name="Freeform 154"/>
            <p:cNvSpPr/>
            <p:nvPr/>
          </p:nvSpPr>
          <p:spPr bwMode="auto">
            <a:xfrm>
              <a:off x="6970976" y="3822725"/>
              <a:ext cx="82362" cy="84857"/>
            </a:xfrm>
            <a:custGeom>
              <a:avLst/>
              <a:gdLst>
                <a:gd name="T0" fmla="*/ 19 w 25"/>
                <a:gd name="T1" fmla="*/ 22 h 25"/>
                <a:gd name="T2" fmla="*/ 22 w 25"/>
                <a:gd name="T3" fmla="*/ 25 h 25"/>
                <a:gd name="T4" fmla="*/ 25 w 25"/>
                <a:gd name="T5" fmla="*/ 22 h 25"/>
                <a:gd name="T6" fmla="*/ 22 w 25"/>
                <a:gd name="T7" fmla="*/ 19 h 25"/>
                <a:gd name="T8" fmla="*/ 21 w 25"/>
                <a:gd name="T9" fmla="*/ 19 h 25"/>
                <a:gd name="T10" fmla="*/ 0 w 25"/>
                <a:gd name="T11" fmla="*/ 0 h 25"/>
                <a:gd name="T12" fmla="*/ 19 w 25"/>
                <a:gd name="T13" fmla="*/ 22 h 25"/>
                <a:gd name="T14" fmla="*/ 19 w 25"/>
                <a:gd name="T1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9" y="22"/>
                  </a:moveTo>
                  <a:cubicBezTo>
                    <a:pt x="19" y="24"/>
                    <a:pt x="20" y="25"/>
                    <a:pt x="22" y="25"/>
                  </a:cubicBezTo>
                  <a:cubicBezTo>
                    <a:pt x="24" y="25"/>
                    <a:pt x="25" y="24"/>
                    <a:pt x="25" y="22"/>
                  </a:cubicBezTo>
                  <a:cubicBezTo>
                    <a:pt x="25" y="21"/>
                    <a:pt x="24" y="19"/>
                    <a:pt x="22" y="19"/>
                  </a:cubicBezTo>
                  <a:cubicBezTo>
                    <a:pt x="22" y="19"/>
                    <a:pt x="22" y="19"/>
                    <a:pt x="21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36" name="Freeform 155"/>
            <p:cNvSpPr/>
            <p:nvPr/>
          </p:nvSpPr>
          <p:spPr bwMode="auto">
            <a:xfrm>
              <a:off x="6921060" y="3987447"/>
              <a:ext cx="22463" cy="19966"/>
            </a:xfrm>
            <a:custGeom>
              <a:avLst/>
              <a:gdLst>
                <a:gd name="T0" fmla="*/ 0 w 9"/>
                <a:gd name="T1" fmla="*/ 6 h 8"/>
                <a:gd name="T2" fmla="*/ 3 w 9"/>
                <a:gd name="T3" fmla="*/ 8 h 8"/>
                <a:gd name="T4" fmla="*/ 9 w 9"/>
                <a:gd name="T5" fmla="*/ 1 h 8"/>
                <a:gd name="T6" fmla="*/ 7 w 9"/>
                <a:gd name="T7" fmla="*/ 0 h 8"/>
                <a:gd name="T8" fmla="*/ 0 w 9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6"/>
                  </a:moveTo>
                  <a:lnTo>
                    <a:pt x="3" y="8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37" name="Freeform 156"/>
            <p:cNvSpPr/>
            <p:nvPr/>
          </p:nvSpPr>
          <p:spPr bwMode="auto">
            <a:xfrm>
              <a:off x="6901094" y="3942523"/>
              <a:ext cx="27454" cy="14975"/>
            </a:xfrm>
            <a:custGeom>
              <a:avLst/>
              <a:gdLst>
                <a:gd name="T0" fmla="*/ 9 w 11"/>
                <a:gd name="T1" fmla="*/ 0 h 6"/>
                <a:gd name="T2" fmla="*/ 0 w 11"/>
                <a:gd name="T3" fmla="*/ 3 h 6"/>
                <a:gd name="T4" fmla="*/ 1 w 11"/>
                <a:gd name="T5" fmla="*/ 6 h 6"/>
                <a:gd name="T6" fmla="*/ 11 w 11"/>
                <a:gd name="T7" fmla="*/ 3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38" name="Freeform 157"/>
            <p:cNvSpPr/>
            <p:nvPr/>
          </p:nvSpPr>
          <p:spPr bwMode="auto">
            <a:xfrm>
              <a:off x="6933538" y="3790281"/>
              <a:ext cx="19966" cy="22463"/>
            </a:xfrm>
            <a:custGeom>
              <a:avLst/>
              <a:gdLst>
                <a:gd name="T0" fmla="*/ 0 w 8"/>
                <a:gd name="T1" fmla="*/ 3 h 9"/>
                <a:gd name="T2" fmla="*/ 7 w 8"/>
                <a:gd name="T3" fmla="*/ 9 h 9"/>
                <a:gd name="T4" fmla="*/ 8 w 8"/>
                <a:gd name="T5" fmla="*/ 7 h 9"/>
                <a:gd name="T6" fmla="*/ 2 w 8"/>
                <a:gd name="T7" fmla="*/ 0 h 9"/>
                <a:gd name="T8" fmla="*/ 0 w 8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0" y="3"/>
                  </a:moveTo>
                  <a:lnTo>
                    <a:pt x="7" y="9"/>
                  </a:lnTo>
                  <a:lnTo>
                    <a:pt x="8" y="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39" name="Freeform 158"/>
            <p:cNvSpPr/>
            <p:nvPr/>
          </p:nvSpPr>
          <p:spPr bwMode="auto">
            <a:xfrm>
              <a:off x="6903589" y="3840196"/>
              <a:ext cx="27454" cy="12480"/>
            </a:xfrm>
            <a:custGeom>
              <a:avLst/>
              <a:gdLst>
                <a:gd name="T0" fmla="*/ 11 w 11"/>
                <a:gd name="T1" fmla="*/ 3 h 5"/>
                <a:gd name="T2" fmla="*/ 2 w 11"/>
                <a:gd name="T3" fmla="*/ 0 h 5"/>
                <a:gd name="T4" fmla="*/ 0 w 11"/>
                <a:gd name="T5" fmla="*/ 3 h 5"/>
                <a:gd name="T6" fmla="*/ 10 w 11"/>
                <a:gd name="T7" fmla="*/ 5 h 5"/>
                <a:gd name="T8" fmla="*/ 11 w 11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1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10" y="5"/>
                  </a:lnTo>
                  <a:lnTo>
                    <a:pt x="1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40" name="Rectangle 159"/>
            <p:cNvSpPr>
              <a:spLocks noChangeArrowheads="1"/>
            </p:cNvSpPr>
            <p:nvPr/>
          </p:nvSpPr>
          <p:spPr bwMode="auto">
            <a:xfrm>
              <a:off x="7040858" y="3750348"/>
              <a:ext cx="7488" cy="22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41" name="Freeform 160"/>
            <p:cNvSpPr/>
            <p:nvPr/>
          </p:nvSpPr>
          <p:spPr bwMode="auto">
            <a:xfrm>
              <a:off x="6973471" y="3760331"/>
              <a:ext cx="17471" cy="22463"/>
            </a:xfrm>
            <a:custGeom>
              <a:avLst/>
              <a:gdLst>
                <a:gd name="T0" fmla="*/ 7 w 7"/>
                <a:gd name="T1" fmla="*/ 8 h 9"/>
                <a:gd name="T2" fmla="*/ 3 w 7"/>
                <a:gd name="T3" fmla="*/ 0 h 9"/>
                <a:gd name="T4" fmla="*/ 0 w 7"/>
                <a:gd name="T5" fmla="*/ 2 h 9"/>
                <a:gd name="T6" fmla="*/ 4 w 7"/>
                <a:gd name="T7" fmla="*/ 9 h 9"/>
                <a:gd name="T8" fmla="*/ 7 w 7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8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4" y="9"/>
                  </a:lnTo>
                  <a:lnTo>
                    <a:pt x="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42" name="Freeform 161"/>
            <p:cNvSpPr/>
            <p:nvPr/>
          </p:nvSpPr>
          <p:spPr bwMode="auto">
            <a:xfrm>
              <a:off x="7088277" y="3760331"/>
              <a:ext cx="12480" cy="27454"/>
            </a:xfrm>
            <a:custGeom>
              <a:avLst/>
              <a:gdLst>
                <a:gd name="T0" fmla="*/ 0 w 5"/>
                <a:gd name="T1" fmla="*/ 9 h 11"/>
                <a:gd name="T2" fmla="*/ 2 w 5"/>
                <a:gd name="T3" fmla="*/ 11 h 11"/>
                <a:gd name="T4" fmla="*/ 5 w 5"/>
                <a:gd name="T5" fmla="*/ 2 h 11"/>
                <a:gd name="T6" fmla="*/ 2 w 5"/>
                <a:gd name="T7" fmla="*/ 0 h 11"/>
                <a:gd name="T8" fmla="*/ 0 w 5"/>
                <a:gd name="T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0" y="9"/>
                  </a:moveTo>
                  <a:lnTo>
                    <a:pt x="2" y="11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43" name="Freeform 162"/>
            <p:cNvSpPr/>
            <p:nvPr/>
          </p:nvSpPr>
          <p:spPr bwMode="auto">
            <a:xfrm>
              <a:off x="7130706" y="3987447"/>
              <a:ext cx="22463" cy="19966"/>
            </a:xfrm>
            <a:custGeom>
              <a:avLst/>
              <a:gdLst>
                <a:gd name="T0" fmla="*/ 0 w 9"/>
                <a:gd name="T1" fmla="*/ 1 h 8"/>
                <a:gd name="T2" fmla="*/ 8 w 9"/>
                <a:gd name="T3" fmla="*/ 8 h 8"/>
                <a:gd name="T4" fmla="*/ 9 w 9"/>
                <a:gd name="T5" fmla="*/ 6 h 8"/>
                <a:gd name="T6" fmla="*/ 3 w 9"/>
                <a:gd name="T7" fmla="*/ 0 h 8"/>
                <a:gd name="T8" fmla="*/ 0 w 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1"/>
                  </a:moveTo>
                  <a:lnTo>
                    <a:pt x="8" y="8"/>
                  </a:lnTo>
                  <a:lnTo>
                    <a:pt x="9" y="6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44" name="Freeform 163"/>
            <p:cNvSpPr/>
            <p:nvPr/>
          </p:nvSpPr>
          <p:spPr bwMode="auto">
            <a:xfrm>
              <a:off x="7158159" y="3942523"/>
              <a:ext cx="24958" cy="14975"/>
            </a:xfrm>
            <a:custGeom>
              <a:avLst/>
              <a:gdLst>
                <a:gd name="T0" fmla="*/ 0 w 10"/>
                <a:gd name="T1" fmla="*/ 3 h 6"/>
                <a:gd name="T2" fmla="*/ 9 w 10"/>
                <a:gd name="T3" fmla="*/ 6 h 6"/>
                <a:gd name="T4" fmla="*/ 10 w 10"/>
                <a:gd name="T5" fmla="*/ 3 h 6"/>
                <a:gd name="T6" fmla="*/ 1 w 10"/>
                <a:gd name="T7" fmla="*/ 0 h 6"/>
                <a:gd name="T8" fmla="*/ 0 w 10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0" y="3"/>
                  </a:moveTo>
                  <a:lnTo>
                    <a:pt x="9" y="6"/>
                  </a:lnTo>
                  <a:lnTo>
                    <a:pt x="10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45" name="Freeform 164"/>
            <p:cNvSpPr/>
            <p:nvPr/>
          </p:nvSpPr>
          <p:spPr bwMode="auto">
            <a:xfrm>
              <a:off x="7128209" y="3790281"/>
              <a:ext cx="22463" cy="22463"/>
            </a:xfrm>
            <a:custGeom>
              <a:avLst/>
              <a:gdLst>
                <a:gd name="T0" fmla="*/ 9 w 9"/>
                <a:gd name="T1" fmla="*/ 3 h 9"/>
                <a:gd name="T2" fmla="*/ 8 w 9"/>
                <a:gd name="T3" fmla="*/ 0 h 9"/>
                <a:gd name="T4" fmla="*/ 0 w 9"/>
                <a:gd name="T5" fmla="*/ 7 h 9"/>
                <a:gd name="T6" fmla="*/ 2 w 9"/>
                <a:gd name="T7" fmla="*/ 9 h 9"/>
                <a:gd name="T8" fmla="*/ 9 w 9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9" y="3"/>
                  </a:moveTo>
                  <a:lnTo>
                    <a:pt x="8" y="0"/>
                  </a:lnTo>
                  <a:lnTo>
                    <a:pt x="0" y="7"/>
                  </a:lnTo>
                  <a:lnTo>
                    <a:pt x="2" y="9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46" name="Freeform 165"/>
            <p:cNvSpPr/>
            <p:nvPr/>
          </p:nvSpPr>
          <p:spPr bwMode="auto">
            <a:xfrm>
              <a:off x="7153167" y="3840196"/>
              <a:ext cx="27454" cy="12480"/>
            </a:xfrm>
            <a:custGeom>
              <a:avLst/>
              <a:gdLst>
                <a:gd name="T0" fmla="*/ 10 w 11"/>
                <a:gd name="T1" fmla="*/ 0 h 5"/>
                <a:gd name="T2" fmla="*/ 0 w 11"/>
                <a:gd name="T3" fmla="*/ 3 h 5"/>
                <a:gd name="T4" fmla="*/ 2 w 11"/>
                <a:gd name="T5" fmla="*/ 5 h 5"/>
                <a:gd name="T6" fmla="*/ 11 w 11"/>
                <a:gd name="T7" fmla="*/ 3 h 5"/>
                <a:gd name="T8" fmla="*/ 10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11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47" name="Rectangle 166"/>
            <p:cNvSpPr>
              <a:spLocks noChangeArrowheads="1"/>
            </p:cNvSpPr>
            <p:nvPr/>
          </p:nvSpPr>
          <p:spPr bwMode="auto">
            <a:xfrm>
              <a:off x="6893606" y="3890112"/>
              <a:ext cx="24958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  <p:sp>
          <p:nvSpPr>
            <p:cNvPr id="48" name="Rectangle 167"/>
            <p:cNvSpPr>
              <a:spLocks noChangeArrowheads="1"/>
            </p:cNvSpPr>
            <p:nvPr/>
          </p:nvSpPr>
          <p:spPr bwMode="auto">
            <a:xfrm>
              <a:off x="7170638" y="3892607"/>
              <a:ext cx="27454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</a:endParaRPr>
            </a:p>
          </p:txBody>
        </p:sp>
      </p:grp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870661" y="3130947"/>
            <a:ext cx="844376" cy="2298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288" tIns="18144" rIns="36288" bIns="18144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8775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27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输入标题</a:t>
            </a:r>
            <a:endParaRPr lang="en-US" altLang="zh-CN" sz="127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1595704" y="2363849"/>
            <a:ext cx="866046" cy="2298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288" tIns="18144" rIns="36288" bIns="18144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08775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27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输入标题</a:t>
            </a:r>
            <a:endParaRPr lang="en-US" altLang="zh-CN" sz="127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463354" y="3912814"/>
            <a:ext cx="742140" cy="2298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288" tIns="18144" rIns="36288" bIns="18144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108775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27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输入标题</a:t>
            </a:r>
            <a:endParaRPr lang="en-US" altLang="zh-CN" sz="127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354191" y="4588041"/>
            <a:ext cx="742140" cy="2057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36288" tIns="18144" rIns="36288" bIns="18144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087755"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110" b="1" dirty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输入标题</a:t>
            </a:r>
            <a:endParaRPr lang="en-US" sz="1110" b="1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  <p:sp>
        <p:nvSpPr>
          <p:cNvPr id="14" name="燕尾形 13"/>
          <p:cNvSpPr/>
          <p:nvPr/>
        </p:nvSpPr>
        <p:spPr>
          <a:xfrm rot="5400000">
            <a:off x="4706963" y="1676028"/>
            <a:ext cx="285767" cy="457227"/>
          </a:xfrm>
          <a:prstGeom prst="chevron">
            <a:avLst/>
          </a:prstGeom>
          <a:solidFill>
            <a:srgbClr val="C8001C"/>
          </a:solidFill>
          <a:ln w="25400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3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15" name="直接连接符 14"/>
          <p:cNvCxnSpPr/>
          <p:nvPr/>
        </p:nvCxnSpPr>
        <p:spPr>
          <a:xfrm>
            <a:off x="4629254" y="2997805"/>
            <a:ext cx="2358402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ysDash"/>
            <a:headEnd type="oval" w="med" len="med"/>
            <a:tailEnd type="oval" w="med" len="med"/>
          </a:ln>
          <a:effectLst/>
        </p:spPr>
      </p:cxnSp>
      <p:sp>
        <p:nvSpPr>
          <p:cNvPr id="16" name="矩形 15"/>
          <p:cNvSpPr/>
          <p:nvPr/>
        </p:nvSpPr>
        <p:spPr>
          <a:xfrm>
            <a:off x="4509881" y="2130143"/>
            <a:ext cx="871220" cy="292100"/>
          </a:xfrm>
          <a:prstGeom prst="rect">
            <a:avLst/>
          </a:prstGeom>
        </p:spPr>
        <p:txBody>
          <a:bodyPr wrap="none" lIns="72569" tIns="36285" rIns="72569" bIns="36285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30" b="1" dirty="0">
                <a:solidFill>
                  <a:srgbClr val="C8001C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1430" b="1" dirty="0">
              <a:solidFill>
                <a:srgbClr val="C8001C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" name="矩形 16"/>
          <p:cNvSpPr>
            <a:spLocks noChangeArrowheads="1"/>
          </p:cNvSpPr>
          <p:nvPr/>
        </p:nvSpPr>
        <p:spPr bwMode="auto">
          <a:xfrm>
            <a:off x="4509881" y="2433857"/>
            <a:ext cx="2114676" cy="481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69" tIns="36285" rIns="72569" bIns="3628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11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在此录入上述图表的综合描述说明，在此录入上述图表。</a:t>
            </a:r>
          </a:p>
        </p:txBody>
      </p:sp>
      <p:sp>
        <p:nvSpPr>
          <p:cNvPr id="30" name="TextBox 114"/>
          <p:cNvSpPr txBox="1"/>
          <p:nvPr/>
        </p:nvSpPr>
        <p:spPr>
          <a:xfrm>
            <a:off x="4509881" y="4771524"/>
            <a:ext cx="5837277" cy="475611"/>
          </a:xfrm>
          <a:prstGeom prst="rect">
            <a:avLst/>
          </a:prstGeom>
          <a:noFill/>
        </p:spPr>
        <p:txBody>
          <a:bodyPr wrap="square" lIns="64994" tIns="32496" rIns="64994" bIns="32496" rtlCol="0">
            <a:spAutoFit/>
          </a:bodyPr>
          <a:lstStyle>
            <a:defPPr>
              <a:defRPr lang="zh-CN"/>
            </a:defPPr>
            <a:lvl1pPr algn="just">
              <a:lnSpc>
                <a:spcPct val="120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algn="just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11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您的内容打在这里，或者通过复制您的文本后，在此框中选择粘贴，并选择只保留文字，</a:t>
            </a:r>
            <a:r>
              <a:rPr kumimoji="0" lang="zh-CN" altLang="en-US" sz="111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在此录入上述图表的综合描述说明。</a:t>
            </a:r>
            <a:r>
              <a:rPr kumimoji="0" lang="zh-CN" altLang="en-US" sz="111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并选择只保留文字，</a:t>
            </a:r>
            <a:r>
              <a:rPr kumimoji="0" lang="zh-CN" altLang="en-US" sz="111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在此录入上述图表的综合描述说明。</a:t>
            </a:r>
            <a:endParaRPr kumimoji="0" lang="zh-CN" altLang="en-US" sz="111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336885" y="256674"/>
            <a:ext cx="88231" cy="537410"/>
          </a:xfrm>
          <a:prstGeom prst="rect">
            <a:avLst/>
          </a:prstGeom>
          <a:solidFill>
            <a:srgbClr val="C8001C"/>
          </a:solidFill>
          <a:ln w="25400">
            <a:noFill/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481263" y="286906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C8001C"/>
                </a:solidFill>
              </a:rPr>
              <a:t>工作完成情况</a:t>
            </a:r>
          </a:p>
        </p:txBody>
      </p:sp>
      <p:sp>
        <p:nvSpPr>
          <p:cNvPr id="61" name="燕尾形 60"/>
          <p:cNvSpPr/>
          <p:nvPr/>
        </p:nvSpPr>
        <p:spPr>
          <a:xfrm rot="5400000">
            <a:off x="7746418" y="1676028"/>
            <a:ext cx="285767" cy="457227"/>
          </a:xfrm>
          <a:prstGeom prst="chevron">
            <a:avLst/>
          </a:prstGeom>
          <a:solidFill>
            <a:srgbClr val="C8001C"/>
          </a:solidFill>
          <a:ln w="25400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3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62" name="直接连接符 61"/>
          <p:cNvCxnSpPr/>
          <p:nvPr/>
        </p:nvCxnSpPr>
        <p:spPr>
          <a:xfrm>
            <a:off x="7668709" y="2997805"/>
            <a:ext cx="2358402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ysDash"/>
            <a:headEnd type="oval" w="med" len="med"/>
            <a:tailEnd type="oval" w="med" len="med"/>
          </a:ln>
          <a:effectLst/>
        </p:spPr>
      </p:cxnSp>
      <p:sp>
        <p:nvSpPr>
          <p:cNvPr id="63" name="矩形 62"/>
          <p:cNvSpPr/>
          <p:nvPr/>
        </p:nvSpPr>
        <p:spPr>
          <a:xfrm>
            <a:off x="7549336" y="2130143"/>
            <a:ext cx="871220" cy="292100"/>
          </a:xfrm>
          <a:prstGeom prst="rect">
            <a:avLst/>
          </a:prstGeom>
        </p:spPr>
        <p:txBody>
          <a:bodyPr wrap="none" lIns="72569" tIns="36285" rIns="72569" bIns="36285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30" b="1" dirty="0">
                <a:solidFill>
                  <a:srgbClr val="C8001C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1430" b="1" dirty="0">
              <a:solidFill>
                <a:srgbClr val="C8001C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4" name="矩形 63"/>
          <p:cNvSpPr>
            <a:spLocks noChangeArrowheads="1"/>
          </p:cNvSpPr>
          <p:nvPr/>
        </p:nvSpPr>
        <p:spPr bwMode="auto">
          <a:xfrm>
            <a:off x="7549336" y="2433857"/>
            <a:ext cx="2114676" cy="481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69" tIns="36285" rIns="72569" bIns="3628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11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在此录入上述图表的综合描述说明，在此录入上述图表。</a:t>
            </a:r>
          </a:p>
        </p:txBody>
      </p:sp>
      <p:sp>
        <p:nvSpPr>
          <p:cNvPr id="65" name="燕尾形 64"/>
          <p:cNvSpPr/>
          <p:nvPr/>
        </p:nvSpPr>
        <p:spPr>
          <a:xfrm rot="5400000">
            <a:off x="4706963" y="3260843"/>
            <a:ext cx="285767" cy="457227"/>
          </a:xfrm>
          <a:prstGeom prst="chevron">
            <a:avLst/>
          </a:prstGeom>
          <a:solidFill>
            <a:srgbClr val="C8001C"/>
          </a:solidFill>
          <a:ln w="25400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3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66" name="直接连接符 65"/>
          <p:cNvCxnSpPr/>
          <p:nvPr/>
        </p:nvCxnSpPr>
        <p:spPr>
          <a:xfrm>
            <a:off x="4629254" y="4582620"/>
            <a:ext cx="2358402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ysDash"/>
            <a:headEnd type="oval" w="med" len="med"/>
            <a:tailEnd type="oval" w="med" len="med"/>
          </a:ln>
          <a:effectLst/>
        </p:spPr>
      </p:cxnSp>
      <p:sp>
        <p:nvSpPr>
          <p:cNvPr id="67" name="矩形 66"/>
          <p:cNvSpPr/>
          <p:nvPr/>
        </p:nvSpPr>
        <p:spPr>
          <a:xfrm>
            <a:off x="4509881" y="3714958"/>
            <a:ext cx="871220" cy="292100"/>
          </a:xfrm>
          <a:prstGeom prst="rect">
            <a:avLst/>
          </a:prstGeom>
        </p:spPr>
        <p:txBody>
          <a:bodyPr wrap="none" lIns="72569" tIns="36285" rIns="72569" bIns="36285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30" b="1" dirty="0">
                <a:solidFill>
                  <a:srgbClr val="C8001C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1430" b="1" dirty="0">
              <a:solidFill>
                <a:srgbClr val="C8001C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8" name="矩形 67"/>
          <p:cNvSpPr>
            <a:spLocks noChangeArrowheads="1"/>
          </p:cNvSpPr>
          <p:nvPr/>
        </p:nvSpPr>
        <p:spPr bwMode="auto">
          <a:xfrm>
            <a:off x="4509881" y="4018672"/>
            <a:ext cx="2114676" cy="481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69" tIns="36285" rIns="72569" bIns="3628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11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在此录入上述图表的综合描述说明，在此录入上述图表。</a:t>
            </a:r>
          </a:p>
        </p:txBody>
      </p:sp>
      <p:sp>
        <p:nvSpPr>
          <p:cNvPr id="69" name="燕尾形 68"/>
          <p:cNvSpPr/>
          <p:nvPr/>
        </p:nvSpPr>
        <p:spPr>
          <a:xfrm rot="5400000">
            <a:off x="7746418" y="3260843"/>
            <a:ext cx="285767" cy="457227"/>
          </a:xfrm>
          <a:prstGeom prst="chevron">
            <a:avLst/>
          </a:prstGeom>
          <a:solidFill>
            <a:srgbClr val="C8001C"/>
          </a:solidFill>
          <a:ln w="25400" cap="flat" cmpd="sng" algn="ctr">
            <a:noFill/>
            <a:prstDash val="solid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3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70" name="直接连接符 69"/>
          <p:cNvCxnSpPr/>
          <p:nvPr/>
        </p:nvCxnSpPr>
        <p:spPr>
          <a:xfrm>
            <a:off x="7668709" y="4582620"/>
            <a:ext cx="2358402" cy="0"/>
          </a:xfrm>
          <a:prstGeom prst="line">
            <a:avLst/>
          </a:prstGeom>
          <a:noFill/>
          <a:ln w="9525" cap="flat" cmpd="sng" algn="ctr">
            <a:solidFill>
              <a:sysClr val="window" lastClr="FFFFFF">
                <a:lumMod val="50000"/>
              </a:sysClr>
            </a:solidFill>
            <a:prstDash val="sysDash"/>
            <a:headEnd type="oval" w="med" len="med"/>
            <a:tailEnd type="oval" w="med" len="med"/>
          </a:ln>
          <a:effectLst/>
        </p:spPr>
      </p:cxnSp>
      <p:sp>
        <p:nvSpPr>
          <p:cNvPr id="71" name="矩形 70"/>
          <p:cNvSpPr/>
          <p:nvPr/>
        </p:nvSpPr>
        <p:spPr>
          <a:xfrm>
            <a:off x="7549336" y="3714958"/>
            <a:ext cx="871220" cy="292100"/>
          </a:xfrm>
          <a:prstGeom prst="rect">
            <a:avLst/>
          </a:prstGeom>
        </p:spPr>
        <p:txBody>
          <a:bodyPr wrap="none" lIns="72569" tIns="36285" rIns="72569" bIns="36285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zh-CN" altLang="en-US" sz="1430" b="1" dirty="0">
                <a:solidFill>
                  <a:srgbClr val="C8001C"/>
                </a:solidFill>
                <a:latin typeface="微软雅黑" panose="020B0503020204020204" charset="-122"/>
                <a:ea typeface="微软雅黑" panose="020B0503020204020204" charset="-122"/>
              </a:rPr>
              <a:t>添加标题</a:t>
            </a:r>
            <a:endParaRPr lang="en-US" altLang="zh-CN" sz="1430" b="1" dirty="0">
              <a:solidFill>
                <a:srgbClr val="C8001C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2" name="矩形 71"/>
          <p:cNvSpPr>
            <a:spLocks noChangeArrowheads="1"/>
          </p:cNvSpPr>
          <p:nvPr/>
        </p:nvSpPr>
        <p:spPr bwMode="auto">
          <a:xfrm>
            <a:off x="7549336" y="4018672"/>
            <a:ext cx="2114676" cy="481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2569" tIns="36285" rIns="72569" bIns="36285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11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在此录入上述图表的综合描述说明，在此录入上述图表。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>
            <p:custDataLst>
              <p:tags r:id="rId1"/>
            </p:custDataLst>
          </p:nvPr>
        </p:nvCxnSpPr>
        <p:spPr>
          <a:xfrm>
            <a:off x="6103962" y="3387945"/>
            <a:ext cx="4559526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977900" y="2668808"/>
            <a:ext cx="4357937" cy="719137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87500" lnSpcReduction="1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800" b="1" spc="600" dirty="0">
                <a:solidFill>
                  <a:srgbClr val="C8001C"/>
                </a:solidFill>
                <a:latin typeface="+mn-lt"/>
                <a:ea typeface="+mn-ea"/>
                <a:cs typeface="+mn-ea"/>
                <a:sym typeface="+mn-lt"/>
              </a:rPr>
              <a:t>成功项目展示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77900" y="3565929"/>
            <a:ext cx="1963999" cy="379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C8001C"/>
              </a:buClr>
              <a:buFont typeface="Wingdings" panose="05000000000000000000" pitchFamily="2" charset="2"/>
              <a:buChar char="n"/>
            </a:pPr>
            <a:r>
              <a:rPr lang="zh-CN" altLang="en-US" sz="1865" dirty="0" smtClean="0">
                <a:solidFill>
                  <a:srgbClr val="404040"/>
                </a:solidFill>
                <a:cs typeface="+mn-ea"/>
                <a:sym typeface="+mn-lt"/>
              </a:rPr>
              <a:t>年度工作概述</a:t>
            </a:r>
            <a:endParaRPr lang="zh-CN" altLang="en-US" sz="1865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387500" y="1699023"/>
            <a:ext cx="4378899" cy="3939540"/>
            <a:chOff x="1091317" y="1359569"/>
            <a:chExt cx="4378899" cy="3939540"/>
          </a:xfrm>
        </p:grpSpPr>
        <p:sp>
          <p:nvSpPr>
            <p:cNvPr id="13" name="文本框 12"/>
            <p:cNvSpPr txBox="1"/>
            <p:nvPr/>
          </p:nvSpPr>
          <p:spPr>
            <a:xfrm>
              <a:off x="1091317" y="1359569"/>
              <a:ext cx="4378899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5000" b="1" dirty="0" smtClean="0">
                  <a:solidFill>
                    <a:srgbClr val="C00000"/>
                  </a:solidFill>
                  <a:latin typeface="+mj-ea"/>
                  <a:ea typeface="+mj-ea"/>
                </a:rPr>
                <a:t>03</a:t>
              </a:r>
              <a:endParaRPr lang="zh-CN" altLang="en-US" sz="250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14" name="文本框 11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286633" y="3006173"/>
              <a:ext cx="3628455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600" b="1" dirty="0" smtClean="0">
                  <a:solidFill>
                    <a:srgbClr val="C00000"/>
                  </a:solidFill>
                  <a:latin typeface="+mj-ea"/>
                  <a:ea typeface="+mj-ea"/>
                  <a:cs typeface="+mn-ea"/>
                  <a:sym typeface="+mn-lt"/>
                </a:rPr>
                <a:t> </a:t>
              </a:r>
              <a:r>
                <a:rPr lang="en-US" altLang="zh-CN" sz="3600" b="1" dirty="0">
                  <a:solidFill>
                    <a:srgbClr val="C00000"/>
                  </a:solidFill>
                  <a:latin typeface="+mj-ea"/>
                  <a:ea typeface="+mj-ea"/>
                  <a:cs typeface="+mn-ea"/>
                  <a:sym typeface="+mn-lt"/>
                </a:rPr>
                <a:t>PART </a:t>
              </a:r>
              <a:r>
                <a:rPr lang="en-US" altLang="zh-CN" sz="3600" b="1" dirty="0" smtClean="0">
                  <a:solidFill>
                    <a:srgbClr val="C00000"/>
                  </a:solidFill>
                  <a:latin typeface="+mj-ea"/>
                  <a:ea typeface="+mj-ea"/>
                  <a:cs typeface="+mn-ea"/>
                  <a:sym typeface="+mn-lt"/>
                </a:rPr>
                <a:t>   THREE</a:t>
              </a:r>
              <a:endParaRPr lang="zh-CN" altLang="en-US" sz="3600" b="1" dirty="0">
                <a:solidFill>
                  <a:srgbClr val="C00000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sp>
        <p:nvSpPr>
          <p:cNvPr id="18" name="TextBox 6"/>
          <p:cNvSpPr txBox="1"/>
          <p:nvPr/>
        </p:nvSpPr>
        <p:spPr>
          <a:xfrm>
            <a:off x="8153400" y="3565929"/>
            <a:ext cx="1963999" cy="379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C8001C"/>
              </a:buClr>
              <a:buFont typeface="Wingdings" panose="05000000000000000000" pitchFamily="2" charset="2"/>
              <a:buChar char="n"/>
            </a:pPr>
            <a:r>
              <a:rPr lang="zh-CN" altLang="en-US" sz="1865" dirty="0" smtClean="0">
                <a:solidFill>
                  <a:srgbClr val="404040"/>
                </a:solidFill>
                <a:cs typeface="+mn-ea"/>
                <a:sym typeface="+mn-lt"/>
              </a:rPr>
              <a:t>年度工作概述</a:t>
            </a:r>
            <a:endParaRPr lang="zh-CN" altLang="en-US" sz="1865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19" name="TextBox 6"/>
          <p:cNvSpPr txBox="1"/>
          <p:nvPr/>
        </p:nvSpPr>
        <p:spPr>
          <a:xfrm>
            <a:off x="5977900" y="3945264"/>
            <a:ext cx="1963999" cy="379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C8001C"/>
              </a:buClr>
              <a:buFont typeface="Wingdings" panose="05000000000000000000" pitchFamily="2" charset="2"/>
              <a:buChar char="n"/>
            </a:pPr>
            <a:r>
              <a:rPr lang="zh-CN" altLang="en-US" sz="1865" dirty="0" smtClean="0">
                <a:solidFill>
                  <a:srgbClr val="404040"/>
                </a:solidFill>
                <a:cs typeface="+mn-ea"/>
                <a:sym typeface="+mn-lt"/>
              </a:rPr>
              <a:t>年度工作概述</a:t>
            </a:r>
            <a:endParaRPr lang="zh-CN" altLang="en-US" sz="1865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20" name="TextBox 6"/>
          <p:cNvSpPr txBox="1"/>
          <p:nvPr/>
        </p:nvSpPr>
        <p:spPr>
          <a:xfrm>
            <a:off x="8153400" y="3945264"/>
            <a:ext cx="1963999" cy="379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C8001C"/>
              </a:buClr>
              <a:buFont typeface="Wingdings" panose="05000000000000000000" pitchFamily="2" charset="2"/>
              <a:buChar char="n"/>
            </a:pPr>
            <a:r>
              <a:rPr lang="zh-CN" altLang="en-US" sz="1865" dirty="0" smtClean="0">
                <a:solidFill>
                  <a:srgbClr val="404040"/>
                </a:solidFill>
                <a:cs typeface="+mn-ea"/>
                <a:sym typeface="+mn-lt"/>
              </a:rPr>
              <a:t>年度工作概述</a:t>
            </a:r>
            <a:endParaRPr lang="zh-CN" altLang="en-US" sz="1865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21" name="TextBox 6"/>
          <p:cNvSpPr txBox="1"/>
          <p:nvPr/>
        </p:nvSpPr>
        <p:spPr>
          <a:xfrm>
            <a:off x="5977900" y="4324599"/>
            <a:ext cx="1963999" cy="379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C8001C"/>
              </a:buClr>
              <a:buFont typeface="Wingdings" panose="05000000000000000000" pitchFamily="2" charset="2"/>
              <a:buChar char="n"/>
            </a:pPr>
            <a:r>
              <a:rPr lang="zh-CN" altLang="en-US" sz="1865" dirty="0" smtClean="0">
                <a:solidFill>
                  <a:srgbClr val="404040"/>
                </a:solidFill>
                <a:cs typeface="+mn-ea"/>
                <a:sym typeface="+mn-lt"/>
              </a:rPr>
              <a:t>年度工作概述</a:t>
            </a:r>
            <a:endParaRPr lang="zh-CN" altLang="en-US" sz="1865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22" name="TextBox 6"/>
          <p:cNvSpPr txBox="1"/>
          <p:nvPr/>
        </p:nvSpPr>
        <p:spPr>
          <a:xfrm>
            <a:off x="8153400" y="4324599"/>
            <a:ext cx="1963999" cy="379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C8001C"/>
              </a:buClr>
              <a:buFont typeface="Wingdings" panose="05000000000000000000" pitchFamily="2" charset="2"/>
              <a:buChar char="n"/>
            </a:pPr>
            <a:r>
              <a:rPr lang="zh-CN" altLang="en-US" sz="1865" dirty="0" smtClean="0">
                <a:solidFill>
                  <a:srgbClr val="404040"/>
                </a:solidFill>
                <a:cs typeface="+mn-ea"/>
                <a:sym typeface="+mn-lt"/>
              </a:rPr>
              <a:t>年度工作概述</a:t>
            </a:r>
            <a:endParaRPr lang="zh-CN" altLang="en-US" sz="1865" dirty="0">
              <a:solidFill>
                <a:srgbClr val="40404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8" grpId="0"/>
      <p:bldP spid="19" grpId="0"/>
      <p:bldP spid="20" grpId="0"/>
      <p:bldP spid="21" grpId="0"/>
      <p:bldP spid="2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6885" y="256674"/>
            <a:ext cx="88231" cy="537410"/>
          </a:xfrm>
          <a:prstGeom prst="rect">
            <a:avLst/>
          </a:prstGeom>
          <a:solidFill>
            <a:srgbClr val="C8001C"/>
          </a:solidFill>
          <a:ln w="25400">
            <a:noFill/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1263" y="286906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C8001C"/>
                </a:solidFill>
              </a:rPr>
              <a:t>成功项目展示</a:t>
            </a:r>
          </a:p>
        </p:txBody>
      </p:sp>
      <p:sp>
        <p:nvSpPr>
          <p:cNvPr id="4" name="Freeform 5"/>
          <p:cNvSpPr>
            <a:spLocks noEditPoints="1"/>
          </p:cNvSpPr>
          <p:nvPr/>
        </p:nvSpPr>
        <p:spPr bwMode="auto">
          <a:xfrm>
            <a:off x="1925258" y="2759513"/>
            <a:ext cx="1846796" cy="993958"/>
          </a:xfrm>
          <a:custGeom>
            <a:avLst/>
            <a:gdLst>
              <a:gd name="T0" fmla="*/ 292 w 1204"/>
              <a:gd name="T1" fmla="*/ 648 h 648"/>
              <a:gd name="T2" fmla="*/ 206 w 1204"/>
              <a:gd name="T3" fmla="*/ 634 h 648"/>
              <a:gd name="T4" fmla="*/ 130 w 1204"/>
              <a:gd name="T5" fmla="*/ 598 h 648"/>
              <a:gd name="T6" fmla="*/ 68 w 1204"/>
              <a:gd name="T7" fmla="*/ 542 h 648"/>
              <a:gd name="T8" fmla="*/ 24 w 1204"/>
              <a:gd name="T9" fmla="*/ 470 h 648"/>
              <a:gd name="T10" fmla="*/ 2 w 1204"/>
              <a:gd name="T11" fmla="*/ 386 h 648"/>
              <a:gd name="T12" fmla="*/ 0 w 1204"/>
              <a:gd name="T13" fmla="*/ 292 h 648"/>
              <a:gd name="T14" fmla="*/ 14 w 1204"/>
              <a:gd name="T15" fmla="*/ 206 h 648"/>
              <a:gd name="T16" fmla="*/ 50 w 1204"/>
              <a:gd name="T17" fmla="*/ 130 h 648"/>
              <a:gd name="T18" fmla="*/ 106 w 1204"/>
              <a:gd name="T19" fmla="*/ 68 h 648"/>
              <a:gd name="T20" fmla="*/ 178 w 1204"/>
              <a:gd name="T21" fmla="*/ 24 h 648"/>
              <a:gd name="T22" fmla="*/ 262 w 1204"/>
              <a:gd name="T23" fmla="*/ 2 h 648"/>
              <a:gd name="T24" fmla="*/ 912 w 1204"/>
              <a:gd name="T25" fmla="*/ 0 h 648"/>
              <a:gd name="T26" fmla="*/ 1000 w 1204"/>
              <a:gd name="T27" fmla="*/ 14 h 648"/>
              <a:gd name="T28" fmla="*/ 1076 w 1204"/>
              <a:gd name="T29" fmla="*/ 50 h 648"/>
              <a:gd name="T30" fmla="*/ 1138 w 1204"/>
              <a:gd name="T31" fmla="*/ 106 h 648"/>
              <a:gd name="T32" fmla="*/ 1182 w 1204"/>
              <a:gd name="T33" fmla="*/ 178 h 648"/>
              <a:gd name="T34" fmla="*/ 1202 w 1204"/>
              <a:gd name="T35" fmla="*/ 262 h 648"/>
              <a:gd name="T36" fmla="*/ 1204 w 1204"/>
              <a:gd name="T37" fmla="*/ 356 h 648"/>
              <a:gd name="T38" fmla="*/ 1192 w 1204"/>
              <a:gd name="T39" fmla="*/ 442 h 648"/>
              <a:gd name="T40" fmla="*/ 1154 w 1204"/>
              <a:gd name="T41" fmla="*/ 520 h 648"/>
              <a:gd name="T42" fmla="*/ 1098 w 1204"/>
              <a:gd name="T43" fmla="*/ 582 h 648"/>
              <a:gd name="T44" fmla="*/ 1026 w 1204"/>
              <a:gd name="T45" fmla="*/ 624 h 648"/>
              <a:gd name="T46" fmla="*/ 942 w 1204"/>
              <a:gd name="T47" fmla="*/ 646 h 648"/>
              <a:gd name="T48" fmla="*/ 292 w 1204"/>
              <a:gd name="T49" fmla="*/ 122 h 648"/>
              <a:gd name="T50" fmla="*/ 258 w 1204"/>
              <a:gd name="T51" fmla="*/ 126 h 648"/>
              <a:gd name="T52" fmla="*/ 212 w 1204"/>
              <a:gd name="T53" fmla="*/ 144 h 648"/>
              <a:gd name="T54" fmla="*/ 172 w 1204"/>
              <a:gd name="T55" fmla="*/ 172 h 648"/>
              <a:gd name="T56" fmla="*/ 142 w 1204"/>
              <a:gd name="T57" fmla="*/ 212 h 648"/>
              <a:gd name="T58" fmla="*/ 126 w 1204"/>
              <a:gd name="T59" fmla="*/ 258 h 648"/>
              <a:gd name="T60" fmla="*/ 122 w 1204"/>
              <a:gd name="T61" fmla="*/ 356 h 648"/>
              <a:gd name="T62" fmla="*/ 126 w 1204"/>
              <a:gd name="T63" fmla="*/ 390 h 648"/>
              <a:gd name="T64" fmla="*/ 142 w 1204"/>
              <a:gd name="T65" fmla="*/ 436 h 648"/>
              <a:gd name="T66" fmla="*/ 172 w 1204"/>
              <a:gd name="T67" fmla="*/ 476 h 648"/>
              <a:gd name="T68" fmla="*/ 212 w 1204"/>
              <a:gd name="T69" fmla="*/ 506 h 648"/>
              <a:gd name="T70" fmla="*/ 258 w 1204"/>
              <a:gd name="T71" fmla="*/ 522 h 648"/>
              <a:gd name="T72" fmla="*/ 912 w 1204"/>
              <a:gd name="T73" fmla="*/ 526 h 648"/>
              <a:gd name="T74" fmla="*/ 946 w 1204"/>
              <a:gd name="T75" fmla="*/ 522 h 648"/>
              <a:gd name="T76" fmla="*/ 994 w 1204"/>
              <a:gd name="T77" fmla="*/ 506 h 648"/>
              <a:gd name="T78" fmla="*/ 1032 w 1204"/>
              <a:gd name="T79" fmla="*/ 476 h 648"/>
              <a:gd name="T80" fmla="*/ 1062 w 1204"/>
              <a:gd name="T81" fmla="*/ 436 h 648"/>
              <a:gd name="T82" fmla="*/ 1078 w 1204"/>
              <a:gd name="T83" fmla="*/ 390 h 648"/>
              <a:gd name="T84" fmla="*/ 1082 w 1204"/>
              <a:gd name="T85" fmla="*/ 292 h 648"/>
              <a:gd name="T86" fmla="*/ 1078 w 1204"/>
              <a:gd name="T87" fmla="*/ 258 h 648"/>
              <a:gd name="T88" fmla="*/ 1062 w 1204"/>
              <a:gd name="T89" fmla="*/ 212 h 648"/>
              <a:gd name="T90" fmla="*/ 1032 w 1204"/>
              <a:gd name="T91" fmla="*/ 172 h 648"/>
              <a:gd name="T92" fmla="*/ 994 w 1204"/>
              <a:gd name="T93" fmla="*/ 144 h 648"/>
              <a:gd name="T94" fmla="*/ 946 w 1204"/>
              <a:gd name="T95" fmla="*/ 126 h 648"/>
              <a:gd name="T96" fmla="*/ 292 w 1204"/>
              <a:gd name="T97" fmla="*/ 122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04" h="648">
                <a:moveTo>
                  <a:pt x="912" y="648"/>
                </a:moveTo>
                <a:lnTo>
                  <a:pt x="292" y="648"/>
                </a:lnTo>
                <a:lnTo>
                  <a:pt x="292" y="648"/>
                </a:lnTo>
                <a:lnTo>
                  <a:pt x="262" y="646"/>
                </a:lnTo>
                <a:lnTo>
                  <a:pt x="234" y="642"/>
                </a:lnTo>
                <a:lnTo>
                  <a:pt x="206" y="634"/>
                </a:lnTo>
                <a:lnTo>
                  <a:pt x="178" y="624"/>
                </a:lnTo>
                <a:lnTo>
                  <a:pt x="154" y="612"/>
                </a:lnTo>
                <a:lnTo>
                  <a:pt x="130" y="598"/>
                </a:lnTo>
                <a:lnTo>
                  <a:pt x="106" y="582"/>
                </a:lnTo>
                <a:lnTo>
                  <a:pt x="86" y="562"/>
                </a:lnTo>
                <a:lnTo>
                  <a:pt x="68" y="542"/>
                </a:lnTo>
                <a:lnTo>
                  <a:pt x="50" y="520"/>
                </a:lnTo>
                <a:lnTo>
                  <a:pt x="36" y="494"/>
                </a:lnTo>
                <a:lnTo>
                  <a:pt x="24" y="470"/>
                </a:lnTo>
                <a:lnTo>
                  <a:pt x="14" y="442"/>
                </a:lnTo>
                <a:lnTo>
                  <a:pt x="6" y="414"/>
                </a:lnTo>
                <a:lnTo>
                  <a:pt x="2" y="386"/>
                </a:lnTo>
                <a:lnTo>
                  <a:pt x="0" y="356"/>
                </a:lnTo>
                <a:lnTo>
                  <a:pt x="0" y="292"/>
                </a:lnTo>
                <a:lnTo>
                  <a:pt x="0" y="292"/>
                </a:lnTo>
                <a:lnTo>
                  <a:pt x="2" y="262"/>
                </a:lnTo>
                <a:lnTo>
                  <a:pt x="6" y="234"/>
                </a:lnTo>
                <a:lnTo>
                  <a:pt x="14" y="206"/>
                </a:lnTo>
                <a:lnTo>
                  <a:pt x="24" y="178"/>
                </a:lnTo>
                <a:lnTo>
                  <a:pt x="36" y="154"/>
                </a:lnTo>
                <a:lnTo>
                  <a:pt x="50" y="130"/>
                </a:lnTo>
                <a:lnTo>
                  <a:pt x="68" y="106"/>
                </a:lnTo>
                <a:lnTo>
                  <a:pt x="86" y="86"/>
                </a:lnTo>
                <a:lnTo>
                  <a:pt x="106" y="68"/>
                </a:lnTo>
                <a:lnTo>
                  <a:pt x="130" y="50"/>
                </a:lnTo>
                <a:lnTo>
                  <a:pt x="154" y="36"/>
                </a:lnTo>
                <a:lnTo>
                  <a:pt x="178" y="24"/>
                </a:lnTo>
                <a:lnTo>
                  <a:pt x="206" y="14"/>
                </a:lnTo>
                <a:lnTo>
                  <a:pt x="234" y="6"/>
                </a:lnTo>
                <a:lnTo>
                  <a:pt x="262" y="2"/>
                </a:lnTo>
                <a:lnTo>
                  <a:pt x="292" y="0"/>
                </a:lnTo>
                <a:lnTo>
                  <a:pt x="912" y="0"/>
                </a:lnTo>
                <a:lnTo>
                  <a:pt x="912" y="0"/>
                </a:lnTo>
                <a:lnTo>
                  <a:pt x="942" y="2"/>
                </a:lnTo>
                <a:lnTo>
                  <a:pt x="972" y="6"/>
                </a:lnTo>
                <a:lnTo>
                  <a:pt x="1000" y="14"/>
                </a:lnTo>
                <a:lnTo>
                  <a:pt x="1026" y="24"/>
                </a:lnTo>
                <a:lnTo>
                  <a:pt x="1052" y="36"/>
                </a:lnTo>
                <a:lnTo>
                  <a:pt x="1076" y="50"/>
                </a:lnTo>
                <a:lnTo>
                  <a:pt x="1098" y="68"/>
                </a:lnTo>
                <a:lnTo>
                  <a:pt x="1118" y="86"/>
                </a:lnTo>
                <a:lnTo>
                  <a:pt x="1138" y="106"/>
                </a:lnTo>
                <a:lnTo>
                  <a:pt x="1154" y="130"/>
                </a:lnTo>
                <a:lnTo>
                  <a:pt x="1168" y="154"/>
                </a:lnTo>
                <a:lnTo>
                  <a:pt x="1182" y="178"/>
                </a:lnTo>
                <a:lnTo>
                  <a:pt x="1192" y="206"/>
                </a:lnTo>
                <a:lnTo>
                  <a:pt x="1198" y="234"/>
                </a:lnTo>
                <a:lnTo>
                  <a:pt x="1202" y="262"/>
                </a:lnTo>
                <a:lnTo>
                  <a:pt x="1204" y="292"/>
                </a:lnTo>
                <a:lnTo>
                  <a:pt x="1204" y="356"/>
                </a:lnTo>
                <a:lnTo>
                  <a:pt x="1204" y="356"/>
                </a:lnTo>
                <a:lnTo>
                  <a:pt x="1202" y="386"/>
                </a:lnTo>
                <a:lnTo>
                  <a:pt x="1198" y="414"/>
                </a:lnTo>
                <a:lnTo>
                  <a:pt x="1192" y="442"/>
                </a:lnTo>
                <a:lnTo>
                  <a:pt x="1182" y="470"/>
                </a:lnTo>
                <a:lnTo>
                  <a:pt x="1168" y="494"/>
                </a:lnTo>
                <a:lnTo>
                  <a:pt x="1154" y="520"/>
                </a:lnTo>
                <a:lnTo>
                  <a:pt x="1138" y="542"/>
                </a:lnTo>
                <a:lnTo>
                  <a:pt x="1118" y="562"/>
                </a:lnTo>
                <a:lnTo>
                  <a:pt x="1098" y="582"/>
                </a:lnTo>
                <a:lnTo>
                  <a:pt x="1076" y="598"/>
                </a:lnTo>
                <a:lnTo>
                  <a:pt x="1052" y="612"/>
                </a:lnTo>
                <a:lnTo>
                  <a:pt x="1026" y="624"/>
                </a:lnTo>
                <a:lnTo>
                  <a:pt x="1000" y="634"/>
                </a:lnTo>
                <a:lnTo>
                  <a:pt x="972" y="642"/>
                </a:lnTo>
                <a:lnTo>
                  <a:pt x="942" y="646"/>
                </a:lnTo>
                <a:lnTo>
                  <a:pt x="912" y="648"/>
                </a:lnTo>
                <a:lnTo>
                  <a:pt x="912" y="648"/>
                </a:lnTo>
                <a:close/>
                <a:moveTo>
                  <a:pt x="292" y="122"/>
                </a:moveTo>
                <a:lnTo>
                  <a:pt x="292" y="122"/>
                </a:lnTo>
                <a:lnTo>
                  <a:pt x="274" y="124"/>
                </a:lnTo>
                <a:lnTo>
                  <a:pt x="258" y="126"/>
                </a:lnTo>
                <a:lnTo>
                  <a:pt x="242" y="130"/>
                </a:lnTo>
                <a:lnTo>
                  <a:pt x="226" y="136"/>
                </a:lnTo>
                <a:lnTo>
                  <a:pt x="212" y="144"/>
                </a:lnTo>
                <a:lnTo>
                  <a:pt x="198" y="152"/>
                </a:lnTo>
                <a:lnTo>
                  <a:pt x="184" y="162"/>
                </a:lnTo>
                <a:lnTo>
                  <a:pt x="172" y="172"/>
                </a:lnTo>
                <a:lnTo>
                  <a:pt x="162" y="184"/>
                </a:lnTo>
                <a:lnTo>
                  <a:pt x="152" y="198"/>
                </a:lnTo>
                <a:lnTo>
                  <a:pt x="142" y="212"/>
                </a:lnTo>
                <a:lnTo>
                  <a:pt x="136" y="226"/>
                </a:lnTo>
                <a:lnTo>
                  <a:pt x="130" y="242"/>
                </a:lnTo>
                <a:lnTo>
                  <a:pt x="126" y="258"/>
                </a:lnTo>
                <a:lnTo>
                  <a:pt x="124" y="274"/>
                </a:lnTo>
                <a:lnTo>
                  <a:pt x="122" y="292"/>
                </a:lnTo>
                <a:lnTo>
                  <a:pt x="122" y="356"/>
                </a:lnTo>
                <a:lnTo>
                  <a:pt x="122" y="356"/>
                </a:lnTo>
                <a:lnTo>
                  <a:pt x="124" y="374"/>
                </a:lnTo>
                <a:lnTo>
                  <a:pt x="126" y="390"/>
                </a:lnTo>
                <a:lnTo>
                  <a:pt x="130" y="406"/>
                </a:lnTo>
                <a:lnTo>
                  <a:pt x="136" y="422"/>
                </a:lnTo>
                <a:lnTo>
                  <a:pt x="142" y="436"/>
                </a:lnTo>
                <a:lnTo>
                  <a:pt x="152" y="450"/>
                </a:lnTo>
                <a:lnTo>
                  <a:pt x="162" y="464"/>
                </a:lnTo>
                <a:lnTo>
                  <a:pt x="172" y="476"/>
                </a:lnTo>
                <a:lnTo>
                  <a:pt x="184" y="486"/>
                </a:lnTo>
                <a:lnTo>
                  <a:pt x="198" y="496"/>
                </a:lnTo>
                <a:lnTo>
                  <a:pt x="212" y="506"/>
                </a:lnTo>
                <a:lnTo>
                  <a:pt x="226" y="512"/>
                </a:lnTo>
                <a:lnTo>
                  <a:pt x="242" y="518"/>
                </a:lnTo>
                <a:lnTo>
                  <a:pt x="258" y="522"/>
                </a:lnTo>
                <a:lnTo>
                  <a:pt x="274" y="524"/>
                </a:lnTo>
                <a:lnTo>
                  <a:pt x="292" y="526"/>
                </a:lnTo>
                <a:lnTo>
                  <a:pt x="912" y="526"/>
                </a:lnTo>
                <a:lnTo>
                  <a:pt x="912" y="526"/>
                </a:lnTo>
                <a:lnTo>
                  <a:pt x="930" y="524"/>
                </a:lnTo>
                <a:lnTo>
                  <a:pt x="946" y="522"/>
                </a:lnTo>
                <a:lnTo>
                  <a:pt x="964" y="518"/>
                </a:lnTo>
                <a:lnTo>
                  <a:pt x="978" y="512"/>
                </a:lnTo>
                <a:lnTo>
                  <a:pt x="994" y="506"/>
                </a:lnTo>
                <a:lnTo>
                  <a:pt x="1008" y="496"/>
                </a:lnTo>
                <a:lnTo>
                  <a:pt x="1020" y="486"/>
                </a:lnTo>
                <a:lnTo>
                  <a:pt x="1032" y="476"/>
                </a:lnTo>
                <a:lnTo>
                  <a:pt x="1044" y="464"/>
                </a:lnTo>
                <a:lnTo>
                  <a:pt x="1054" y="450"/>
                </a:lnTo>
                <a:lnTo>
                  <a:pt x="1062" y="436"/>
                </a:lnTo>
                <a:lnTo>
                  <a:pt x="1068" y="422"/>
                </a:lnTo>
                <a:lnTo>
                  <a:pt x="1074" y="406"/>
                </a:lnTo>
                <a:lnTo>
                  <a:pt x="1078" y="390"/>
                </a:lnTo>
                <a:lnTo>
                  <a:pt x="1082" y="374"/>
                </a:lnTo>
                <a:lnTo>
                  <a:pt x="1082" y="356"/>
                </a:lnTo>
                <a:lnTo>
                  <a:pt x="1082" y="292"/>
                </a:lnTo>
                <a:lnTo>
                  <a:pt x="1082" y="292"/>
                </a:lnTo>
                <a:lnTo>
                  <a:pt x="1082" y="274"/>
                </a:lnTo>
                <a:lnTo>
                  <a:pt x="1078" y="258"/>
                </a:lnTo>
                <a:lnTo>
                  <a:pt x="1074" y="242"/>
                </a:lnTo>
                <a:lnTo>
                  <a:pt x="1068" y="226"/>
                </a:lnTo>
                <a:lnTo>
                  <a:pt x="1062" y="212"/>
                </a:lnTo>
                <a:lnTo>
                  <a:pt x="1054" y="198"/>
                </a:lnTo>
                <a:lnTo>
                  <a:pt x="1044" y="184"/>
                </a:lnTo>
                <a:lnTo>
                  <a:pt x="1032" y="172"/>
                </a:lnTo>
                <a:lnTo>
                  <a:pt x="1020" y="162"/>
                </a:lnTo>
                <a:lnTo>
                  <a:pt x="1008" y="152"/>
                </a:lnTo>
                <a:lnTo>
                  <a:pt x="994" y="144"/>
                </a:lnTo>
                <a:lnTo>
                  <a:pt x="978" y="136"/>
                </a:lnTo>
                <a:lnTo>
                  <a:pt x="964" y="130"/>
                </a:lnTo>
                <a:lnTo>
                  <a:pt x="946" y="126"/>
                </a:lnTo>
                <a:lnTo>
                  <a:pt x="930" y="124"/>
                </a:lnTo>
                <a:lnTo>
                  <a:pt x="912" y="122"/>
                </a:lnTo>
                <a:lnTo>
                  <a:pt x="292" y="122"/>
                </a:lnTo>
                <a:close/>
              </a:path>
            </a:pathLst>
          </a:custGeom>
          <a:solidFill>
            <a:srgbClr val="C8001C"/>
          </a:solidFill>
          <a:ln w="28575">
            <a:noFill/>
          </a:ln>
        </p:spPr>
        <p:txBody>
          <a:bodyPr vert="horz" wrap="square" lIns="96759" tIns="48379" rIns="96759" bIns="48379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3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微软雅黑" panose="020B0503020204020204" charset="-122"/>
              <a:cs typeface="+mn-ea"/>
            </a:endParaRPr>
          </a:p>
        </p:txBody>
      </p: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3972073" y="2759513"/>
            <a:ext cx="1846796" cy="993958"/>
          </a:xfrm>
          <a:custGeom>
            <a:avLst/>
            <a:gdLst>
              <a:gd name="T0" fmla="*/ 292 w 1204"/>
              <a:gd name="T1" fmla="*/ 648 h 648"/>
              <a:gd name="T2" fmla="*/ 206 w 1204"/>
              <a:gd name="T3" fmla="*/ 634 h 648"/>
              <a:gd name="T4" fmla="*/ 130 w 1204"/>
              <a:gd name="T5" fmla="*/ 598 h 648"/>
              <a:gd name="T6" fmla="*/ 68 w 1204"/>
              <a:gd name="T7" fmla="*/ 542 h 648"/>
              <a:gd name="T8" fmla="*/ 24 w 1204"/>
              <a:gd name="T9" fmla="*/ 470 h 648"/>
              <a:gd name="T10" fmla="*/ 2 w 1204"/>
              <a:gd name="T11" fmla="*/ 386 h 648"/>
              <a:gd name="T12" fmla="*/ 0 w 1204"/>
              <a:gd name="T13" fmla="*/ 292 h 648"/>
              <a:gd name="T14" fmla="*/ 14 w 1204"/>
              <a:gd name="T15" fmla="*/ 206 h 648"/>
              <a:gd name="T16" fmla="*/ 50 w 1204"/>
              <a:gd name="T17" fmla="*/ 130 h 648"/>
              <a:gd name="T18" fmla="*/ 106 w 1204"/>
              <a:gd name="T19" fmla="*/ 68 h 648"/>
              <a:gd name="T20" fmla="*/ 178 w 1204"/>
              <a:gd name="T21" fmla="*/ 24 h 648"/>
              <a:gd name="T22" fmla="*/ 262 w 1204"/>
              <a:gd name="T23" fmla="*/ 2 h 648"/>
              <a:gd name="T24" fmla="*/ 912 w 1204"/>
              <a:gd name="T25" fmla="*/ 0 h 648"/>
              <a:gd name="T26" fmla="*/ 1000 w 1204"/>
              <a:gd name="T27" fmla="*/ 14 h 648"/>
              <a:gd name="T28" fmla="*/ 1076 w 1204"/>
              <a:gd name="T29" fmla="*/ 50 h 648"/>
              <a:gd name="T30" fmla="*/ 1138 w 1204"/>
              <a:gd name="T31" fmla="*/ 106 h 648"/>
              <a:gd name="T32" fmla="*/ 1182 w 1204"/>
              <a:gd name="T33" fmla="*/ 178 h 648"/>
              <a:gd name="T34" fmla="*/ 1202 w 1204"/>
              <a:gd name="T35" fmla="*/ 262 h 648"/>
              <a:gd name="T36" fmla="*/ 1204 w 1204"/>
              <a:gd name="T37" fmla="*/ 356 h 648"/>
              <a:gd name="T38" fmla="*/ 1192 w 1204"/>
              <a:gd name="T39" fmla="*/ 442 h 648"/>
              <a:gd name="T40" fmla="*/ 1154 w 1204"/>
              <a:gd name="T41" fmla="*/ 520 h 648"/>
              <a:gd name="T42" fmla="*/ 1098 w 1204"/>
              <a:gd name="T43" fmla="*/ 582 h 648"/>
              <a:gd name="T44" fmla="*/ 1026 w 1204"/>
              <a:gd name="T45" fmla="*/ 624 h 648"/>
              <a:gd name="T46" fmla="*/ 942 w 1204"/>
              <a:gd name="T47" fmla="*/ 646 h 648"/>
              <a:gd name="T48" fmla="*/ 292 w 1204"/>
              <a:gd name="T49" fmla="*/ 122 h 648"/>
              <a:gd name="T50" fmla="*/ 258 w 1204"/>
              <a:gd name="T51" fmla="*/ 126 h 648"/>
              <a:gd name="T52" fmla="*/ 212 w 1204"/>
              <a:gd name="T53" fmla="*/ 144 h 648"/>
              <a:gd name="T54" fmla="*/ 172 w 1204"/>
              <a:gd name="T55" fmla="*/ 172 h 648"/>
              <a:gd name="T56" fmla="*/ 142 w 1204"/>
              <a:gd name="T57" fmla="*/ 212 h 648"/>
              <a:gd name="T58" fmla="*/ 126 w 1204"/>
              <a:gd name="T59" fmla="*/ 258 h 648"/>
              <a:gd name="T60" fmla="*/ 122 w 1204"/>
              <a:gd name="T61" fmla="*/ 356 h 648"/>
              <a:gd name="T62" fmla="*/ 126 w 1204"/>
              <a:gd name="T63" fmla="*/ 390 h 648"/>
              <a:gd name="T64" fmla="*/ 142 w 1204"/>
              <a:gd name="T65" fmla="*/ 436 h 648"/>
              <a:gd name="T66" fmla="*/ 172 w 1204"/>
              <a:gd name="T67" fmla="*/ 476 h 648"/>
              <a:gd name="T68" fmla="*/ 212 w 1204"/>
              <a:gd name="T69" fmla="*/ 506 h 648"/>
              <a:gd name="T70" fmla="*/ 258 w 1204"/>
              <a:gd name="T71" fmla="*/ 522 h 648"/>
              <a:gd name="T72" fmla="*/ 912 w 1204"/>
              <a:gd name="T73" fmla="*/ 526 h 648"/>
              <a:gd name="T74" fmla="*/ 946 w 1204"/>
              <a:gd name="T75" fmla="*/ 522 h 648"/>
              <a:gd name="T76" fmla="*/ 994 w 1204"/>
              <a:gd name="T77" fmla="*/ 506 h 648"/>
              <a:gd name="T78" fmla="*/ 1032 w 1204"/>
              <a:gd name="T79" fmla="*/ 476 h 648"/>
              <a:gd name="T80" fmla="*/ 1062 w 1204"/>
              <a:gd name="T81" fmla="*/ 436 h 648"/>
              <a:gd name="T82" fmla="*/ 1078 w 1204"/>
              <a:gd name="T83" fmla="*/ 390 h 648"/>
              <a:gd name="T84" fmla="*/ 1082 w 1204"/>
              <a:gd name="T85" fmla="*/ 292 h 648"/>
              <a:gd name="T86" fmla="*/ 1078 w 1204"/>
              <a:gd name="T87" fmla="*/ 258 h 648"/>
              <a:gd name="T88" fmla="*/ 1062 w 1204"/>
              <a:gd name="T89" fmla="*/ 212 h 648"/>
              <a:gd name="T90" fmla="*/ 1032 w 1204"/>
              <a:gd name="T91" fmla="*/ 172 h 648"/>
              <a:gd name="T92" fmla="*/ 994 w 1204"/>
              <a:gd name="T93" fmla="*/ 144 h 648"/>
              <a:gd name="T94" fmla="*/ 946 w 1204"/>
              <a:gd name="T95" fmla="*/ 126 h 648"/>
              <a:gd name="T96" fmla="*/ 292 w 1204"/>
              <a:gd name="T97" fmla="*/ 122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04" h="648">
                <a:moveTo>
                  <a:pt x="912" y="648"/>
                </a:moveTo>
                <a:lnTo>
                  <a:pt x="292" y="648"/>
                </a:lnTo>
                <a:lnTo>
                  <a:pt x="292" y="648"/>
                </a:lnTo>
                <a:lnTo>
                  <a:pt x="262" y="646"/>
                </a:lnTo>
                <a:lnTo>
                  <a:pt x="234" y="642"/>
                </a:lnTo>
                <a:lnTo>
                  <a:pt x="206" y="634"/>
                </a:lnTo>
                <a:lnTo>
                  <a:pt x="178" y="624"/>
                </a:lnTo>
                <a:lnTo>
                  <a:pt x="154" y="612"/>
                </a:lnTo>
                <a:lnTo>
                  <a:pt x="130" y="598"/>
                </a:lnTo>
                <a:lnTo>
                  <a:pt x="106" y="582"/>
                </a:lnTo>
                <a:lnTo>
                  <a:pt x="86" y="562"/>
                </a:lnTo>
                <a:lnTo>
                  <a:pt x="68" y="542"/>
                </a:lnTo>
                <a:lnTo>
                  <a:pt x="50" y="520"/>
                </a:lnTo>
                <a:lnTo>
                  <a:pt x="36" y="494"/>
                </a:lnTo>
                <a:lnTo>
                  <a:pt x="24" y="470"/>
                </a:lnTo>
                <a:lnTo>
                  <a:pt x="14" y="442"/>
                </a:lnTo>
                <a:lnTo>
                  <a:pt x="6" y="414"/>
                </a:lnTo>
                <a:lnTo>
                  <a:pt x="2" y="386"/>
                </a:lnTo>
                <a:lnTo>
                  <a:pt x="0" y="356"/>
                </a:lnTo>
                <a:lnTo>
                  <a:pt x="0" y="292"/>
                </a:lnTo>
                <a:lnTo>
                  <a:pt x="0" y="292"/>
                </a:lnTo>
                <a:lnTo>
                  <a:pt x="2" y="262"/>
                </a:lnTo>
                <a:lnTo>
                  <a:pt x="6" y="234"/>
                </a:lnTo>
                <a:lnTo>
                  <a:pt x="14" y="206"/>
                </a:lnTo>
                <a:lnTo>
                  <a:pt x="24" y="178"/>
                </a:lnTo>
                <a:lnTo>
                  <a:pt x="36" y="154"/>
                </a:lnTo>
                <a:lnTo>
                  <a:pt x="50" y="130"/>
                </a:lnTo>
                <a:lnTo>
                  <a:pt x="68" y="106"/>
                </a:lnTo>
                <a:lnTo>
                  <a:pt x="86" y="86"/>
                </a:lnTo>
                <a:lnTo>
                  <a:pt x="106" y="68"/>
                </a:lnTo>
                <a:lnTo>
                  <a:pt x="130" y="50"/>
                </a:lnTo>
                <a:lnTo>
                  <a:pt x="154" y="36"/>
                </a:lnTo>
                <a:lnTo>
                  <a:pt x="178" y="24"/>
                </a:lnTo>
                <a:lnTo>
                  <a:pt x="206" y="14"/>
                </a:lnTo>
                <a:lnTo>
                  <a:pt x="234" y="6"/>
                </a:lnTo>
                <a:lnTo>
                  <a:pt x="262" y="2"/>
                </a:lnTo>
                <a:lnTo>
                  <a:pt x="292" y="0"/>
                </a:lnTo>
                <a:lnTo>
                  <a:pt x="912" y="0"/>
                </a:lnTo>
                <a:lnTo>
                  <a:pt x="912" y="0"/>
                </a:lnTo>
                <a:lnTo>
                  <a:pt x="942" y="2"/>
                </a:lnTo>
                <a:lnTo>
                  <a:pt x="972" y="6"/>
                </a:lnTo>
                <a:lnTo>
                  <a:pt x="1000" y="14"/>
                </a:lnTo>
                <a:lnTo>
                  <a:pt x="1026" y="24"/>
                </a:lnTo>
                <a:lnTo>
                  <a:pt x="1052" y="36"/>
                </a:lnTo>
                <a:lnTo>
                  <a:pt x="1076" y="50"/>
                </a:lnTo>
                <a:lnTo>
                  <a:pt x="1098" y="68"/>
                </a:lnTo>
                <a:lnTo>
                  <a:pt x="1118" y="86"/>
                </a:lnTo>
                <a:lnTo>
                  <a:pt x="1138" y="106"/>
                </a:lnTo>
                <a:lnTo>
                  <a:pt x="1154" y="130"/>
                </a:lnTo>
                <a:lnTo>
                  <a:pt x="1168" y="154"/>
                </a:lnTo>
                <a:lnTo>
                  <a:pt x="1182" y="178"/>
                </a:lnTo>
                <a:lnTo>
                  <a:pt x="1192" y="206"/>
                </a:lnTo>
                <a:lnTo>
                  <a:pt x="1198" y="234"/>
                </a:lnTo>
                <a:lnTo>
                  <a:pt x="1202" y="262"/>
                </a:lnTo>
                <a:lnTo>
                  <a:pt x="1204" y="292"/>
                </a:lnTo>
                <a:lnTo>
                  <a:pt x="1204" y="356"/>
                </a:lnTo>
                <a:lnTo>
                  <a:pt x="1204" y="356"/>
                </a:lnTo>
                <a:lnTo>
                  <a:pt x="1202" y="386"/>
                </a:lnTo>
                <a:lnTo>
                  <a:pt x="1198" y="414"/>
                </a:lnTo>
                <a:lnTo>
                  <a:pt x="1192" y="442"/>
                </a:lnTo>
                <a:lnTo>
                  <a:pt x="1182" y="470"/>
                </a:lnTo>
                <a:lnTo>
                  <a:pt x="1168" y="494"/>
                </a:lnTo>
                <a:lnTo>
                  <a:pt x="1154" y="520"/>
                </a:lnTo>
                <a:lnTo>
                  <a:pt x="1138" y="542"/>
                </a:lnTo>
                <a:lnTo>
                  <a:pt x="1118" y="562"/>
                </a:lnTo>
                <a:lnTo>
                  <a:pt x="1098" y="582"/>
                </a:lnTo>
                <a:lnTo>
                  <a:pt x="1076" y="598"/>
                </a:lnTo>
                <a:lnTo>
                  <a:pt x="1052" y="612"/>
                </a:lnTo>
                <a:lnTo>
                  <a:pt x="1026" y="624"/>
                </a:lnTo>
                <a:lnTo>
                  <a:pt x="1000" y="634"/>
                </a:lnTo>
                <a:lnTo>
                  <a:pt x="972" y="642"/>
                </a:lnTo>
                <a:lnTo>
                  <a:pt x="942" y="646"/>
                </a:lnTo>
                <a:lnTo>
                  <a:pt x="912" y="648"/>
                </a:lnTo>
                <a:lnTo>
                  <a:pt x="912" y="648"/>
                </a:lnTo>
                <a:close/>
                <a:moveTo>
                  <a:pt x="292" y="122"/>
                </a:moveTo>
                <a:lnTo>
                  <a:pt x="292" y="122"/>
                </a:lnTo>
                <a:lnTo>
                  <a:pt x="274" y="124"/>
                </a:lnTo>
                <a:lnTo>
                  <a:pt x="258" y="126"/>
                </a:lnTo>
                <a:lnTo>
                  <a:pt x="242" y="130"/>
                </a:lnTo>
                <a:lnTo>
                  <a:pt x="226" y="136"/>
                </a:lnTo>
                <a:lnTo>
                  <a:pt x="212" y="144"/>
                </a:lnTo>
                <a:lnTo>
                  <a:pt x="198" y="152"/>
                </a:lnTo>
                <a:lnTo>
                  <a:pt x="184" y="162"/>
                </a:lnTo>
                <a:lnTo>
                  <a:pt x="172" y="172"/>
                </a:lnTo>
                <a:lnTo>
                  <a:pt x="162" y="184"/>
                </a:lnTo>
                <a:lnTo>
                  <a:pt x="152" y="198"/>
                </a:lnTo>
                <a:lnTo>
                  <a:pt x="142" y="212"/>
                </a:lnTo>
                <a:lnTo>
                  <a:pt x="136" y="226"/>
                </a:lnTo>
                <a:lnTo>
                  <a:pt x="130" y="242"/>
                </a:lnTo>
                <a:lnTo>
                  <a:pt x="126" y="258"/>
                </a:lnTo>
                <a:lnTo>
                  <a:pt x="124" y="274"/>
                </a:lnTo>
                <a:lnTo>
                  <a:pt x="122" y="292"/>
                </a:lnTo>
                <a:lnTo>
                  <a:pt x="122" y="356"/>
                </a:lnTo>
                <a:lnTo>
                  <a:pt x="122" y="356"/>
                </a:lnTo>
                <a:lnTo>
                  <a:pt x="124" y="374"/>
                </a:lnTo>
                <a:lnTo>
                  <a:pt x="126" y="390"/>
                </a:lnTo>
                <a:lnTo>
                  <a:pt x="130" y="406"/>
                </a:lnTo>
                <a:lnTo>
                  <a:pt x="136" y="422"/>
                </a:lnTo>
                <a:lnTo>
                  <a:pt x="142" y="436"/>
                </a:lnTo>
                <a:lnTo>
                  <a:pt x="152" y="450"/>
                </a:lnTo>
                <a:lnTo>
                  <a:pt x="162" y="464"/>
                </a:lnTo>
                <a:lnTo>
                  <a:pt x="172" y="476"/>
                </a:lnTo>
                <a:lnTo>
                  <a:pt x="184" y="486"/>
                </a:lnTo>
                <a:lnTo>
                  <a:pt x="198" y="496"/>
                </a:lnTo>
                <a:lnTo>
                  <a:pt x="212" y="506"/>
                </a:lnTo>
                <a:lnTo>
                  <a:pt x="226" y="512"/>
                </a:lnTo>
                <a:lnTo>
                  <a:pt x="242" y="518"/>
                </a:lnTo>
                <a:lnTo>
                  <a:pt x="258" y="522"/>
                </a:lnTo>
                <a:lnTo>
                  <a:pt x="274" y="524"/>
                </a:lnTo>
                <a:lnTo>
                  <a:pt x="292" y="526"/>
                </a:lnTo>
                <a:lnTo>
                  <a:pt x="912" y="526"/>
                </a:lnTo>
                <a:lnTo>
                  <a:pt x="912" y="526"/>
                </a:lnTo>
                <a:lnTo>
                  <a:pt x="930" y="524"/>
                </a:lnTo>
                <a:lnTo>
                  <a:pt x="946" y="522"/>
                </a:lnTo>
                <a:lnTo>
                  <a:pt x="964" y="518"/>
                </a:lnTo>
                <a:lnTo>
                  <a:pt x="978" y="512"/>
                </a:lnTo>
                <a:lnTo>
                  <a:pt x="994" y="506"/>
                </a:lnTo>
                <a:lnTo>
                  <a:pt x="1008" y="496"/>
                </a:lnTo>
                <a:lnTo>
                  <a:pt x="1020" y="486"/>
                </a:lnTo>
                <a:lnTo>
                  <a:pt x="1032" y="476"/>
                </a:lnTo>
                <a:lnTo>
                  <a:pt x="1044" y="464"/>
                </a:lnTo>
                <a:lnTo>
                  <a:pt x="1054" y="450"/>
                </a:lnTo>
                <a:lnTo>
                  <a:pt x="1062" y="436"/>
                </a:lnTo>
                <a:lnTo>
                  <a:pt x="1068" y="422"/>
                </a:lnTo>
                <a:lnTo>
                  <a:pt x="1074" y="406"/>
                </a:lnTo>
                <a:lnTo>
                  <a:pt x="1078" y="390"/>
                </a:lnTo>
                <a:lnTo>
                  <a:pt x="1082" y="374"/>
                </a:lnTo>
                <a:lnTo>
                  <a:pt x="1082" y="356"/>
                </a:lnTo>
                <a:lnTo>
                  <a:pt x="1082" y="292"/>
                </a:lnTo>
                <a:lnTo>
                  <a:pt x="1082" y="292"/>
                </a:lnTo>
                <a:lnTo>
                  <a:pt x="1082" y="274"/>
                </a:lnTo>
                <a:lnTo>
                  <a:pt x="1078" y="258"/>
                </a:lnTo>
                <a:lnTo>
                  <a:pt x="1074" y="242"/>
                </a:lnTo>
                <a:lnTo>
                  <a:pt x="1068" y="226"/>
                </a:lnTo>
                <a:lnTo>
                  <a:pt x="1062" y="212"/>
                </a:lnTo>
                <a:lnTo>
                  <a:pt x="1054" y="198"/>
                </a:lnTo>
                <a:lnTo>
                  <a:pt x="1044" y="184"/>
                </a:lnTo>
                <a:lnTo>
                  <a:pt x="1032" y="172"/>
                </a:lnTo>
                <a:lnTo>
                  <a:pt x="1020" y="162"/>
                </a:lnTo>
                <a:lnTo>
                  <a:pt x="1008" y="152"/>
                </a:lnTo>
                <a:lnTo>
                  <a:pt x="994" y="144"/>
                </a:lnTo>
                <a:lnTo>
                  <a:pt x="978" y="136"/>
                </a:lnTo>
                <a:lnTo>
                  <a:pt x="964" y="130"/>
                </a:lnTo>
                <a:lnTo>
                  <a:pt x="946" y="126"/>
                </a:lnTo>
                <a:lnTo>
                  <a:pt x="930" y="124"/>
                </a:lnTo>
                <a:lnTo>
                  <a:pt x="912" y="122"/>
                </a:lnTo>
                <a:lnTo>
                  <a:pt x="292" y="122"/>
                </a:lnTo>
                <a:close/>
              </a:path>
            </a:pathLst>
          </a:custGeom>
          <a:solidFill>
            <a:srgbClr val="C8001C"/>
          </a:solidFill>
          <a:ln w="28575">
            <a:noFill/>
          </a:ln>
        </p:spPr>
        <p:txBody>
          <a:bodyPr vert="horz" wrap="square" lIns="96759" tIns="48379" rIns="96759" bIns="48379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3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微软雅黑" panose="020B0503020204020204" charset="-122"/>
              <a:cs typeface="+mn-ea"/>
            </a:endParaRPr>
          </a:p>
        </p:txBody>
      </p:sp>
      <p:sp>
        <p:nvSpPr>
          <p:cNvPr id="6" name="Freeform 5"/>
          <p:cNvSpPr>
            <a:spLocks noEditPoints="1"/>
          </p:cNvSpPr>
          <p:nvPr/>
        </p:nvSpPr>
        <p:spPr bwMode="auto">
          <a:xfrm>
            <a:off x="6018889" y="2759513"/>
            <a:ext cx="1846796" cy="993958"/>
          </a:xfrm>
          <a:custGeom>
            <a:avLst/>
            <a:gdLst>
              <a:gd name="T0" fmla="*/ 292 w 1204"/>
              <a:gd name="T1" fmla="*/ 648 h 648"/>
              <a:gd name="T2" fmla="*/ 206 w 1204"/>
              <a:gd name="T3" fmla="*/ 634 h 648"/>
              <a:gd name="T4" fmla="*/ 130 w 1204"/>
              <a:gd name="T5" fmla="*/ 598 h 648"/>
              <a:gd name="T6" fmla="*/ 68 w 1204"/>
              <a:gd name="T7" fmla="*/ 542 h 648"/>
              <a:gd name="T8" fmla="*/ 24 w 1204"/>
              <a:gd name="T9" fmla="*/ 470 h 648"/>
              <a:gd name="T10" fmla="*/ 2 w 1204"/>
              <a:gd name="T11" fmla="*/ 386 h 648"/>
              <a:gd name="T12" fmla="*/ 0 w 1204"/>
              <a:gd name="T13" fmla="*/ 292 h 648"/>
              <a:gd name="T14" fmla="*/ 14 w 1204"/>
              <a:gd name="T15" fmla="*/ 206 h 648"/>
              <a:gd name="T16" fmla="*/ 50 w 1204"/>
              <a:gd name="T17" fmla="*/ 130 h 648"/>
              <a:gd name="T18" fmla="*/ 106 w 1204"/>
              <a:gd name="T19" fmla="*/ 68 h 648"/>
              <a:gd name="T20" fmla="*/ 178 w 1204"/>
              <a:gd name="T21" fmla="*/ 24 h 648"/>
              <a:gd name="T22" fmla="*/ 262 w 1204"/>
              <a:gd name="T23" fmla="*/ 2 h 648"/>
              <a:gd name="T24" fmla="*/ 912 w 1204"/>
              <a:gd name="T25" fmla="*/ 0 h 648"/>
              <a:gd name="T26" fmla="*/ 1000 w 1204"/>
              <a:gd name="T27" fmla="*/ 14 h 648"/>
              <a:gd name="T28" fmla="*/ 1076 w 1204"/>
              <a:gd name="T29" fmla="*/ 50 h 648"/>
              <a:gd name="T30" fmla="*/ 1138 w 1204"/>
              <a:gd name="T31" fmla="*/ 106 h 648"/>
              <a:gd name="T32" fmla="*/ 1182 w 1204"/>
              <a:gd name="T33" fmla="*/ 178 h 648"/>
              <a:gd name="T34" fmla="*/ 1202 w 1204"/>
              <a:gd name="T35" fmla="*/ 262 h 648"/>
              <a:gd name="T36" fmla="*/ 1204 w 1204"/>
              <a:gd name="T37" fmla="*/ 356 h 648"/>
              <a:gd name="T38" fmla="*/ 1192 w 1204"/>
              <a:gd name="T39" fmla="*/ 442 h 648"/>
              <a:gd name="T40" fmla="*/ 1154 w 1204"/>
              <a:gd name="T41" fmla="*/ 520 h 648"/>
              <a:gd name="T42" fmla="*/ 1098 w 1204"/>
              <a:gd name="T43" fmla="*/ 582 h 648"/>
              <a:gd name="T44" fmla="*/ 1026 w 1204"/>
              <a:gd name="T45" fmla="*/ 624 h 648"/>
              <a:gd name="T46" fmla="*/ 942 w 1204"/>
              <a:gd name="T47" fmla="*/ 646 h 648"/>
              <a:gd name="T48" fmla="*/ 292 w 1204"/>
              <a:gd name="T49" fmla="*/ 122 h 648"/>
              <a:gd name="T50" fmla="*/ 258 w 1204"/>
              <a:gd name="T51" fmla="*/ 126 h 648"/>
              <a:gd name="T52" fmla="*/ 212 w 1204"/>
              <a:gd name="T53" fmla="*/ 144 h 648"/>
              <a:gd name="T54" fmla="*/ 172 w 1204"/>
              <a:gd name="T55" fmla="*/ 172 h 648"/>
              <a:gd name="T56" fmla="*/ 142 w 1204"/>
              <a:gd name="T57" fmla="*/ 212 h 648"/>
              <a:gd name="T58" fmla="*/ 126 w 1204"/>
              <a:gd name="T59" fmla="*/ 258 h 648"/>
              <a:gd name="T60" fmla="*/ 122 w 1204"/>
              <a:gd name="T61" fmla="*/ 356 h 648"/>
              <a:gd name="T62" fmla="*/ 126 w 1204"/>
              <a:gd name="T63" fmla="*/ 390 h 648"/>
              <a:gd name="T64" fmla="*/ 142 w 1204"/>
              <a:gd name="T65" fmla="*/ 436 h 648"/>
              <a:gd name="T66" fmla="*/ 172 w 1204"/>
              <a:gd name="T67" fmla="*/ 476 h 648"/>
              <a:gd name="T68" fmla="*/ 212 w 1204"/>
              <a:gd name="T69" fmla="*/ 506 h 648"/>
              <a:gd name="T70" fmla="*/ 258 w 1204"/>
              <a:gd name="T71" fmla="*/ 522 h 648"/>
              <a:gd name="T72" fmla="*/ 912 w 1204"/>
              <a:gd name="T73" fmla="*/ 526 h 648"/>
              <a:gd name="T74" fmla="*/ 946 w 1204"/>
              <a:gd name="T75" fmla="*/ 522 h 648"/>
              <a:gd name="T76" fmla="*/ 994 w 1204"/>
              <a:gd name="T77" fmla="*/ 506 h 648"/>
              <a:gd name="T78" fmla="*/ 1032 w 1204"/>
              <a:gd name="T79" fmla="*/ 476 h 648"/>
              <a:gd name="T80" fmla="*/ 1062 w 1204"/>
              <a:gd name="T81" fmla="*/ 436 h 648"/>
              <a:gd name="T82" fmla="*/ 1078 w 1204"/>
              <a:gd name="T83" fmla="*/ 390 h 648"/>
              <a:gd name="T84" fmla="*/ 1082 w 1204"/>
              <a:gd name="T85" fmla="*/ 292 h 648"/>
              <a:gd name="T86" fmla="*/ 1078 w 1204"/>
              <a:gd name="T87" fmla="*/ 258 h 648"/>
              <a:gd name="T88" fmla="*/ 1062 w 1204"/>
              <a:gd name="T89" fmla="*/ 212 h 648"/>
              <a:gd name="T90" fmla="*/ 1032 w 1204"/>
              <a:gd name="T91" fmla="*/ 172 h 648"/>
              <a:gd name="T92" fmla="*/ 994 w 1204"/>
              <a:gd name="T93" fmla="*/ 144 h 648"/>
              <a:gd name="T94" fmla="*/ 946 w 1204"/>
              <a:gd name="T95" fmla="*/ 126 h 648"/>
              <a:gd name="T96" fmla="*/ 292 w 1204"/>
              <a:gd name="T97" fmla="*/ 122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04" h="648">
                <a:moveTo>
                  <a:pt x="912" y="648"/>
                </a:moveTo>
                <a:lnTo>
                  <a:pt x="292" y="648"/>
                </a:lnTo>
                <a:lnTo>
                  <a:pt x="292" y="648"/>
                </a:lnTo>
                <a:lnTo>
                  <a:pt x="262" y="646"/>
                </a:lnTo>
                <a:lnTo>
                  <a:pt x="234" y="642"/>
                </a:lnTo>
                <a:lnTo>
                  <a:pt x="206" y="634"/>
                </a:lnTo>
                <a:lnTo>
                  <a:pt x="178" y="624"/>
                </a:lnTo>
                <a:lnTo>
                  <a:pt x="154" y="612"/>
                </a:lnTo>
                <a:lnTo>
                  <a:pt x="130" y="598"/>
                </a:lnTo>
                <a:lnTo>
                  <a:pt x="106" y="582"/>
                </a:lnTo>
                <a:lnTo>
                  <a:pt x="86" y="562"/>
                </a:lnTo>
                <a:lnTo>
                  <a:pt x="68" y="542"/>
                </a:lnTo>
                <a:lnTo>
                  <a:pt x="50" y="520"/>
                </a:lnTo>
                <a:lnTo>
                  <a:pt x="36" y="494"/>
                </a:lnTo>
                <a:lnTo>
                  <a:pt x="24" y="470"/>
                </a:lnTo>
                <a:lnTo>
                  <a:pt x="14" y="442"/>
                </a:lnTo>
                <a:lnTo>
                  <a:pt x="6" y="414"/>
                </a:lnTo>
                <a:lnTo>
                  <a:pt x="2" y="386"/>
                </a:lnTo>
                <a:lnTo>
                  <a:pt x="0" y="356"/>
                </a:lnTo>
                <a:lnTo>
                  <a:pt x="0" y="292"/>
                </a:lnTo>
                <a:lnTo>
                  <a:pt x="0" y="292"/>
                </a:lnTo>
                <a:lnTo>
                  <a:pt x="2" y="262"/>
                </a:lnTo>
                <a:lnTo>
                  <a:pt x="6" y="234"/>
                </a:lnTo>
                <a:lnTo>
                  <a:pt x="14" y="206"/>
                </a:lnTo>
                <a:lnTo>
                  <a:pt x="24" y="178"/>
                </a:lnTo>
                <a:lnTo>
                  <a:pt x="36" y="154"/>
                </a:lnTo>
                <a:lnTo>
                  <a:pt x="50" y="130"/>
                </a:lnTo>
                <a:lnTo>
                  <a:pt x="68" y="106"/>
                </a:lnTo>
                <a:lnTo>
                  <a:pt x="86" y="86"/>
                </a:lnTo>
                <a:lnTo>
                  <a:pt x="106" y="68"/>
                </a:lnTo>
                <a:lnTo>
                  <a:pt x="130" y="50"/>
                </a:lnTo>
                <a:lnTo>
                  <a:pt x="154" y="36"/>
                </a:lnTo>
                <a:lnTo>
                  <a:pt x="178" y="24"/>
                </a:lnTo>
                <a:lnTo>
                  <a:pt x="206" y="14"/>
                </a:lnTo>
                <a:lnTo>
                  <a:pt x="234" y="6"/>
                </a:lnTo>
                <a:lnTo>
                  <a:pt x="262" y="2"/>
                </a:lnTo>
                <a:lnTo>
                  <a:pt x="292" y="0"/>
                </a:lnTo>
                <a:lnTo>
                  <a:pt x="912" y="0"/>
                </a:lnTo>
                <a:lnTo>
                  <a:pt x="912" y="0"/>
                </a:lnTo>
                <a:lnTo>
                  <a:pt x="942" y="2"/>
                </a:lnTo>
                <a:lnTo>
                  <a:pt x="972" y="6"/>
                </a:lnTo>
                <a:lnTo>
                  <a:pt x="1000" y="14"/>
                </a:lnTo>
                <a:lnTo>
                  <a:pt x="1026" y="24"/>
                </a:lnTo>
                <a:lnTo>
                  <a:pt x="1052" y="36"/>
                </a:lnTo>
                <a:lnTo>
                  <a:pt x="1076" y="50"/>
                </a:lnTo>
                <a:lnTo>
                  <a:pt x="1098" y="68"/>
                </a:lnTo>
                <a:lnTo>
                  <a:pt x="1118" y="86"/>
                </a:lnTo>
                <a:lnTo>
                  <a:pt x="1138" y="106"/>
                </a:lnTo>
                <a:lnTo>
                  <a:pt x="1154" y="130"/>
                </a:lnTo>
                <a:lnTo>
                  <a:pt x="1168" y="154"/>
                </a:lnTo>
                <a:lnTo>
                  <a:pt x="1182" y="178"/>
                </a:lnTo>
                <a:lnTo>
                  <a:pt x="1192" y="206"/>
                </a:lnTo>
                <a:lnTo>
                  <a:pt x="1198" y="234"/>
                </a:lnTo>
                <a:lnTo>
                  <a:pt x="1202" y="262"/>
                </a:lnTo>
                <a:lnTo>
                  <a:pt x="1204" y="292"/>
                </a:lnTo>
                <a:lnTo>
                  <a:pt x="1204" y="356"/>
                </a:lnTo>
                <a:lnTo>
                  <a:pt x="1204" y="356"/>
                </a:lnTo>
                <a:lnTo>
                  <a:pt x="1202" y="386"/>
                </a:lnTo>
                <a:lnTo>
                  <a:pt x="1198" y="414"/>
                </a:lnTo>
                <a:lnTo>
                  <a:pt x="1192" y="442"/>
                </a:lnTo>
                <a:lnTo>
                  <a:pt x="1182" y="470"/>
                </a:lnTo>
                <a:lnTo>
                  <a:pt x="1168" y="494"/>
                </a:lnTo>
                <a:lnTo>
                  <a:pt x="1154" y="520"/>
                </a:lnTo>
                <a:lnTo>
                  <a:pt x="1138" y="542"/>
                </a:lnTo>
                <a:lnTo>
                  <a:pt x="1118" y="562"/>
                </a:lnTo>
                <a:lnTo>
                  <a:pt x="1098" y="582"/>
                </a:lnTo>
                <a:lnTo>
                  <a:pt x="1076" y="598"/>
                </a:lnTo>
                <a:lnTo>
                  <a:pt x="1052" y="612"/>
                </a:lnTo>
                <a:lnTo>
                  <a:pt x="1026" y="624"/>
                </a:lnTo>
                <a:lnTo>
                  <a:pt x="1000" y="634"/>
                </a:lnTo>
                <a:lnTo>
                  <a:pt x="972" y="642"/>
                </a:lnTo>
                <a:lnTo>
                  <a:pt x="942" y="646"/>
                </a:lnTo>
                <a:lnTo>
                  <a:pt x="912" y="648"/>
                </a:lnTo>
                <a:lnTo>
                  <a:pt x="912" y="648"/>
                </a:lnTo>
                <a:close/>
                <a:moveTo>
                  <a:pt x="292" y="122"/>
                </a:moveTo>
                <a:lnTo>
                  <a:pt x="292" y="122"/>
                </a:lnTo>
                <a:lnTo>
                  <a:pt x="274" y="124"/>
                </a:lnTo>
                <a:lnTo>
                  <a:pt x="258" y="126"/>
                </a:lnTo>
                <a:lnTo>
                  <a:pt x="242" y="130"/>
                </a:lnTo>
                <a:lnTo>
                  <a:pt x="226" y="136"/>
                </a:lnTo>
                <a:lnTo>
                  <a:pt x="212" y="144"/>
                </a:lnTo>
                <a:lnTo>
                  <a:pt x="198" y="152"/>
                </a:lnTo>
                <a:lnTo>
                  <a:pt x="184" y="162"/>
                </a:lnTo>
                <a:lnTo>
                  <a:pt x="172" y="172"/>
                </a:lnTo>
                <a:lnTo>
                  <a:pt x="162" y="184"/>
                </a:lnTo>
                <a:lnTo>
                  <a:pt x="152" y="198"/>
                </a:lnTo>
                <a:lnTo>
                  <a:pt x="142" y="212"/>
                </a:lnTo>
                <a:lnTo>
                  <a:pt x="136" y="226"/>
                </a:lnTo>
                <a:lnTo>
                  <a:pt x="130" y="242"/>
                </a:lnTo>
                <a:lnTo>
                  <a:pt x="126" y="258"/>
                </a:lnTo>
                <a:lnTo>
                  <a:pt x="124" y="274"/>
                </a:lnTo>
                <a:lnTo>
                  <a:pt x="122" y="292"/>
                </a:lnTo>
                <a:lnTo>
                  <a:pt x="122" y="356"/>
                </a:lnTo>
                <a:lnTo>
                  <a:pt x="122" y="356"/>
                </a:lnTo>
                <a:lnTo>
                  <a:pt x="124" y="374"/>
                </a:lnTo>
                <a:lnTo>
                  <a:pt x="126" y="390"/>
                </a:lnTo>
                <a:lnTo>
                  <a:pt x="130" y="406"/>
                </a:lnTo>
                <a:lnTo>
                  <a:pt x="136" y="422"/>
                </a:lnTo>
                <a:lnTo>
                  <a:pt x="142" y="436"/>
                </a:lnTo>
                <a:lnTo>
                  <a:pt x="152" y="450"/>
                </a:lnTo>
                <a:lnTo>
                  <a:pt x="162" y="464"/>
                </a:lnTo>
                <a:lnTo>
                  <a:pt x="172" y="476"/>
                </a:lnTo>
                <a:lnTo>
                  <a:pt x="184" y="486"/>
                </a:lnTo>
                <a:lnTo>
                  <a:pt x="198" y="496"/>
                </a:lnTo>
                <a:lnTo>
                  <a:pt x="212" y="506"/>
                </a:lnTo>
                <a:lnTo>
                  <a:pt x="226" y="512"/>
                </a:lnTo>
                <a:lnTo>
                  <a:pt x="242" y="518"/>
                </a:lnTo>
                <a:lnTo>
                  <a:pt x="258" y="522"/>
                </a:lnTo>
                <a:lnTo>
                  <a:pt x="274" y="524"/>
                </a:lnTo>
                <a:lnTo>
                  <a:pt x="292" y="526"/>
                </a:lnTo>
                <a:lnTo>
                  <a:pt x="912" y="526"/>
                </a:lnTo>
                <a:lnTo>
                  <a:pt x="912" y="526"/>
                </a:lnTo>
                <a:lnTo>
                  <a:pt x="930" y="524"/>
                </a:lnTo>
                <a:lnTo>
                  <a:pt x="946" y="522"/>
                </a:lnTo>
                <a:lnTo>
                  <a:pt x="964" y="518"/>
                </a:lnTo>
                <a:lnTo>
                  <a:pt x="978" y="512"/>
                </a:lnTo>
                <a:lnTo>
                  <a:pt x="994" y="506"/>
                </a:lnTo>
                <a:lnTo>
                  <a:pt x="1008" y="496"/>
                </a:lnTo>
                <a:lnTo>
                  <a:pt x="1020" y="486"/>
                </a:lnTo>
                <a:lnTo>
                  <a:pt x="1032" y="476"/>
                </a:lnTo>
                <a:lnTo>
                  <a:pt x="1044" y="464"/>
                </a:lnTo>
                <a:lnTo>
                  <a:pt x="1054" y="450"/>
                </a:lnTo>
                <a:lnTo>
                  <a:pt x="1062" y="436"/>
                </a:lnTo>
                <a:lnTo>
                  <a:pt x="1068" y="422"/>
                </a:lnTo>
                <a:lnTo>
                  <a:pt x="1074" y="406"/>
                </a:lnTo>
                <a:lnTo>
                  <a:pt x="1078" y="390"/>
                </a:lnTo>
                <a:lnTo>
                  <a:pt x="1082" y="374"/>
                </a:lnTo>
                <a:lnTo>
                  <a:pt x="1082" y="356"/>
                </a:lnTo>
                <a:lnTo>
                  <a:pt x="1082" y="292"/>
                </a:lnTo>
                <a:lnTo>
                  <a:pt x="1082" y="292"/>
                </a:lnTo>
                <a:lnTo>
                  <a:pt x="1082" y="274"/>
                </a:lnTo>
                <a:lnTo>
                  <a:pt x="1078" y="258"/>
                </a:lnTo>
                <a:lnTo>
                  <a:pt x="1074" y="242"/>
                </a:lnTo>
                <a:lnTo>
                  <a:pt x="1068" y="226"/>
                </a:lnTo>
                <a:lnTo>
                  <a:pt x="1062" y="212"/>
                </a:lnTo>
                <a:lnTo>
                  <a:pt x="1054" y="198"/>
                </a:lnTo>
                <a:lnTo>
                  <a:pt x="1044" y="184"/>
                </a:lnTo>
                <a:lnTo>
                  <a:pt x="1032" y="172"/>
                </a:lnTo>
                <a:lnTo>
                  <a:pt x="1020" y="162"/>
                </a:lnTo>
                <a:lnTo>
                  <a:pt x="1008" y="152"/>
                </a:lnTo>
                <a:lnTo>
                  <a:pt x="994" y="144"/>
                </a:lnTo>
                <a:lnTo>
                  <a:pt x="978" y="136"/>
                </a:lnTo>
                <a:lnTo>
                  <a:pt x="964" y="130"/>
                </a:lnTo>
                <a:lnTo>
                  <a:pt x="946" y="126"/>
                </a:lnTo>
                <a:lnTo>
                  <a:pt x="930" y="124"/>
                </a:lnTo>
                <a:lnTo>
                  <a:pt x="912" y="122"/>
                </a:lnTo>
                <a:lnTo>
                  <a:pt x="292" y="122"/>
                </a:lnTo>
                <a:close/>
              </a:path>
            </a:pathLst>
          </a:custGeom>
          <a:solidFill>
            <a:srgbClr val="C8001C"/>
          </a:solidFill>
          <a:ln w="28575">
            <a:noFill/>
          </a:ln>
        </p:spPr>
        <p:txBody>
          <a:bodyPr vert="horz" wrap="square" lIns="96759" tIns="48379" rIns="96759" bIns="48379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3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微软雅黑" panose="020B0503020204020204" charset="-122"/>
              <a:cs typeface="+mn-ea"/>
            </a:endParaRPr>
          </a:p>
        </p:txBody>
      </p:sp>
      <p:sp>
        <p:nvSpPr>
          <p:cNvPr id="7" name="Freeform 5"/>
          <p:cNvSpPr>
            <a:spLocks noEditPoints="1"/>
          </p:cNvSpPr>
          <p:nvPr/>
        </p:nvSpPr>
        <p:spPr bwMode="auto">
          <a:xfrm>
            <a:off x="8050978" y="2759513"/>
            <a:ext cx="1846796" cy="993958"/>
          </a:xfrm>
          <a:custGeom>
            <a:avLst/>
            <a:gdLst>
              <a:gd name="T0" fmla="*/ 292 w 1204"/>
              <a:gd name="T1" fmla="*/ 648 h 648"/>
              <a:gd name="T2" fmla="*/ 206 w 1204"/>
              <a:gd name="T3" fmla="*/ 634 h 648"/>
              <a:gd name="T4" fmla="*/ 130 w 1204"/>
              <a:gd name="T5" fmla="*/ 598 h 648"/>
              <a:gd name="T6" fmla="*/ 68 w 1204"/>
              <a:gd name="T7" fmla="*/ 542 h 648"/>
              <a:gd name="T8" fmla="*/ 24 w 1204"/>
              <a:gd name="T9" fmla="*/ 470 h 648"/>
              <a:gd name="T10" fmla="*/ 2 w 1204"/>
              <a:gd name="T11" fmla="*/ 386 h 648"/>
              <a:gd name="T12" fmla="*/ 0 w 1204"/>
              <a:gd name="T13" fmla="*/ 292 h 648"/>
              <a:gd name="T14" fmla="*/ 14 w 1204"/>
              <a:gd name="T15" fmla="*/ 206 h 648"/>
              <a:gd name="T16" fmla="*/ 50 w 1204"/>
              <a:gd name="T17" fmla="*/ 130 h 648"/>
              <a:gd name="T18" fmla="*/ 106 w 1204"/>
              <a:gd name="T19" fmla="*/ 68 h 648"/>
              <a:gd name="T20" fmla="*/ 178 w 1204"/>
              <a:gd name="T21" fmla="*/ 24 h 648"/>
              <a:gd name="T22" fmla="*/ 262 w 1204"/>
              <a:gd name="T23" fmla="*/ 2 h 648"/>
              <a:gd name="T24" fmla="*/ 912 w 1204"/>
              <a:gd name="T25" fmla="*/ 0 h 648"/>
              <a:gd name="T26" fmla="*/ 1000 w 1204"/>
              <a:gd name="T27" fmla="*/ 14 h 648"/>
              <a:gd name="T28" fmla="*/ 1076 w 1204"/>
              <a:gd name="T29" fmla="*/ 50 h 648"/>
              <a:gd name="T30" fmla="*/ 1138 w 1204"/>
              <a:gd name="T31" fmla="*/ 106 h 648"/>
              <a:gd name="T32" fmla="*/ 1182 w 1204"/>
              <a:gd name="T33" fmla="*/ 178 h 648"/>
              <a:gd name="T34" fmla="*/ 1202 w 1204"/>
              <a:gd name="T35" fmla="*/ 262 h 648"/>
              <a:gd name="T36" fmla="*/ 1204 w 1204"/>
              <a:gd name="T37" fmla="*/ 356 h 648"/>
              <a:gd name="T38" fmla="*/ 1192 w 1204"/>
              <a:gd name="T39" fmla="*/ 442 h 648"/>
              <a:gd name="T40" fmla="*/ 1154 w 1204"/>
              <a:gd name="T41" fmla="*/ 520 h 648"/>
              <a:gd name="T42" fmla="*/ 1098 w 1204"/>
              <a:gd name="T43" fmla="*/ 582 h 648"/>
              <a:gd name="T44" fmla="*/ 1026 w 1204"/>
              <a:gd name="T45" fmla="*/ 624 h 648"/>
              <a:gd name="T46" fmla="*/ 942 w 1204"/>
              <a:gd name="T47" fmla="*/ 646 h 648"/>
              <a:gd name="T48" fmla="*/ 292 w 1204"/>
              <a:gd name="T49" fmla="*/ 122 h 648"/>
              <a:gd name="T50" fmla="*/ 258 w 1204"/>
              <a:gd name="T51" fmla="*/ 126 h 648"/>
              <a:gd name="T52" fmla="*/ 212 w 1204"/>
              <a:gd name="T53" fmla="*/ 144 h 648"/>
              <a:gd name="T54" fmla="*/ 172 w 1204"/>
              <a:gd name="T55" fmla="*/ 172 h 648"/>
              <a:gd name="T56" fmla="*/ 142 w 1204"/>
              <a:gd name="T57" fmla="*/ 212 h 648"/>
              <a:gd name="T58" fmla="*/ 126 w 1204"/>
              <a:gd name="T59" fmla="*/ 258 h 648"/>
              <a:gd name="T60" fmla="*/ 122 w 1204"/>
              <a:gd name="T61" fmla="*/ 356 h 648"/>
              <a:gd name="T62" fmla="*/ 126 w 1204"/>
              <a:gd name="T63" fmla="*/ 390 h 648"/>
              <a:gd name="T64" fmla="*/ 142 w 1204"/>
              <a:gd name="T65" fmla="*/ 436 h 648"/>
              <a:gd name="T66" fmla="*/ 172 w 1204"/>
              <a:gd name="T67" fmla="*/ 476 h 648"/>
              <a:gd name="T68" fmla="*/ 212 w 1204"/>
              <a:gd name="T69" fmla="*/ 506 h 648"/>
              <a:gd name="T70" fmla="*/ 258 w 1204"/>
              <a:gd name="T71" fmla="*/ 522 h 648"/>
              <a:gd name="T72" fmla="*/ 912 w 1204"/>
              <a:gd name="T73" fmla="*/ 526 h 648"/>
              <a:gd name="T74" fmla="*/ 946 w 1204"/>
              <a:gd name="T75" fmla="*/ 522 h 648"/>
              <a:gd name="T76" fmla="*/ 994 w 1204"/>
              <a:gd name="T77" fmla="*/ 506 h 648"/>
              <a:gd name="T78" fmla="*/ 1032 w 1204"/>
              <a:gd name="T79" fmla="*/ 476 h 648"/>
              <a:gd name="T80" fmla="*/ 1062 w 1204"/>
              <a:gd name="T81" fmla="*/ 436 h 648"/>
              <a:gd name="T82" fmla="*/ 1078 w 1204"/>
              <a:gd name="T83" fmla="*/ 390 h 648"/>
              <a:gd name="T84" fmla="*/ 1082 w 1204"/>
              <a:gd name="T85" fmla="*/ 292 h 648"/>
              <a:gd name="T86" fmla="*/ 1078 w 1204"/>
              <a:gd name="T87" fmla="*/ 258 h 648"/>
              <a:gd name="T88" fmla="*/ 1062 w 1204"/>
              <a:gd name="T89" fmla="*/ 212 h 648"/>
              <a:gd name="T90" fmla="*/ 1032 w 1204"/>
              <a:gd name="T91" fmla="*/ 172 h 648"/>
              <a:gd name="T92" fmla="*/ 994 w 1204"/>
              <a:gd name="T93" fmla="*/ 144 h 648"/>
              <a:gd name="T94" fmla="*/ 946 w 1204"/>
              <a:gd name="T95" fmla="*/ 126 h 648"/>
              <a:gd name="T96" fmla="*/ 292 w 1204"/>
              <a:gd name="T97" fmla="*/ 122 h 6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204" h="648">
                <a:moveTo>
                  <a:pt x="912" y="648"/>
                </a:moveTo>
                <a:lnTo>
                  <a:pt x="292" y="648"/>
                </a:lnTo>
                <a:lnTo>
                  <a:pt x="292" y="648"/>
                </a:lnTo>
                <a:lnTo>
                  <a:pt x="262" y="646"/>
                </a:lnTo>
                <a:lnTo>
                  <a:pt x="234" y="642"/>
                </a:lnTo>
                <a:lnTo>
                  <a:pt x="206" y="634"/>
                </a:lnTo>
                <a:lnTo>
                  <a:pt x="178" y="624"/>
                </a:lnTo>
                <a:lnTo>
                  <a:pt x="154" y="612"/>
                </a:lnTo>
                <a:lnTo>
                  <a:pt x="130" y="598"/>
                </a:lnTo>
                <a:lnTo>
                  <a:pt x="106" y="582"/>
                </a:lnTo>
                <a:lnTo>
                  <a:pt x="86" y="562"/>
                </a:lnTo>
                <a:lnTo>
                  <a:pt x="68" y="542"/>
                </a:lnTo>
                <a:lnTo>
                  <a:pt x="50" y="520"/>
                </a:lnTo>
                <a:lnTo>
                  <a:pt x="36" y="494"/>
                </a:lnTo>
                <a:lnTo>
                  <a:pt x="24" y="470"/>
                </a:lnTo>
                <a:lnTo>
                  <a:pt x="14" y="442"/>
                </a:lnTo>
                <a:lnTo>
                  <a:pt x="6" y="414"/>
                </a:lnTo>
                <a:lnTo>
                  <a:pt x="2" y="386"/>
                </a:lnTo>
                <a:lnTo>
                  <a:pt x="0" y="356"/>
                </a:lnTo>
                <a:lnTo>
                  <a:pt x="0" y="292"/>
                </a:lnTo>
                <a:lnTo>
                  <a:pt x="0" y="292"/>
                </a:lnTo>
                <a:lnTo>
                  <a:pt x="2" y="262"/>
                </a:lnTo>
                <a:lnTo>
                  <a:pt x="6" y="234"/>
                </a:lnTo>
                <a:lnTo>
                  <a:pt x="14" y="206"/>
                </a:lnTo>
                <a:lnTo>
                  <a:pt x="24" y="178"/>
                </a:lnTo>
                <a:lnTo>
                  <a:pt x="36" y="154"/>
                </a:lnTo>
                <a:lnTo>
                  <a:pt x="50" y="130"/>
                </a:lnTo>
                <a:lnTo>
                  <a:pt x="68" y="106"/>
                </a:lnTo>
                <a:lnTo>
                  <a:pt x="86" y="86"/>
                </a:lnTo>
                <a:lnTo>
                  <a:pt x="106" y="68"/>
                </a:lnTo>
                <a:lnTo>
                  <a:pt x="130" y="50"/>
                </a:lnTo>
                <a:lnTo>
                  <a:pt x="154" y="36"/>
                </a:lnTo>
                <a:lnTo>
                  <a:pt x="178" y="24"/>
                </a:lnTo>
                <a:lnTo>
                  <a:pt x="206" y="14"/>
                </a:lnTo>
                <a:lnTo>
                  <a:pt x="234" y="6"/>
                </a:lnTo>
                <a:lnTo>
                  <a:pt x="262" y="2"/>
                </a:lnTo>
                <a:lnTo>
                  <a:pt x="292" y="0"/>
                </a:lnTo>
                <a:lnTo>
                  <a:pt x="912" y="0"/>
                </a:lnTo>
                <a:lnTo>
                  <a:pt x="912" y="0"/>
                </a:lnTo>
                <a:lnTo>
                  <a:pt x="942" y="2"/>
                </a:lnTo>
                <a:lnTo>
                  <a:pt x="972" y="6"/>
                </a:lnTo>
                <a:lnTo>
                  <a:pt x="1000" y="14"/>
                </a:lnTo>
                <a:lnTo>
                  <a:pt x="1026" y="24"/>
                </a:lnTo>
                <a:lnTo>
                  <a:pt x="1052" y="36"/>
                </a:lnTo>
                <a:lnTo>
                  <a:pt x="1076" y="50"/>
                </a:lnTo>
                <a:lnTo>
                  <a:pt x="1098" y="68"/>
                </a:lnTo>
                <a:lnTo>
                  <a:pt x="1118" y="86"/>
                </a:lnTo>
                <a:lnTo>
                  <a:pt x="1138" y="106"/>
                </a:lnTo>
                <a:lnTo>
                  <a:pt x="1154" y="130"/>
                </a:lnTo>
                <a:lnTo>
                  <a:pt x="1168" y="154"/>
                </a:lnTo>
                <a:lnTo>
                  <a:pt x="1182" y="178"/>
                </a:lnTo>
                <a:lnTo>
                  <a:pt x="1192" y="206"/>
                </a:lnTo>
                <a:lnTo>
                  <a:pt x="1198" y="234"/>
                </a:lnTo>
                <a:lnTo>
                  <a:pt x="1202" y="262"/>
                </a:lnTo>
                <a:lnTo>
                  <a:pt x="1204" y="292"/>
                </a:lnTo>
                <a:lnTo>
                  <a:pt x="1204" y="356"/>
                </a:lnTo>
                <a:lnTo>
                  <a:pt x="1204" y="356"/>
                </a:lnTo>
                <a:lnTo>
                  <a:pt x="1202" y="386"/>
                </a:lnTo>
                <a:lnTo>
                  <a:pt x="1198" y="414"/>
                </a:lnTo>
                <a:lnTo>
                  <a:pt x="1192" y="442"/>
                </a:lnTo>
                <a:lnTo>
                  <a:pt x="1182" y="470"/>
                </a:lnTo>
                <a:lnTo>
                  <a:pt x="1168" y="494"/>
                </a:lnTo>
                <a:lnTo>
                  <a:pt x="1154" y="520"/>
                </a:lnTo>
                <a:lnTo>
                  <a:pt x="1138" y="542"/>
                </a:lnTo>
                <a:lnTo>
                  <a:pt x="1118" y="562"/>
                </a:lnTo>
                <a:lnTo>
                  <a:pt x="1098" y="582"/>
                </a:lnTo>
                <a:lnTo>
                  <a:pt x="1076" y="598"/>
                </a:lnTo>
                <a:lnTo>
                  <a:pt x="1052" y="612"/>
                </a:lnTo>
                <a:lnTo>
                  <a:pt x="1026" y="624"/>
                </a:lnTo>
                <a:lnTo>
                  <a:pt x="1000" y="634"/>
                </a:lnTo>
                <a:lnTo>
                  <a:pt x="972" y="642"/>
                </a:lnTo>
                <a:lnTo>
                  <a:pt x="942" y="646"/>
                </a:lnTo>
                <a:lnTo>
                  <a:pt x="912" y="648"/>
                </a:lnTo>
                <a:lnTo>
                  <a:pt x="912" y="648"/>
                </a:lnTo>
                <a:close/>
                <a:moveTo>
                  <a:pt x="292" y="122"/>
                </a:moveTo>
                <a:lnTo>
                  <a:pt x="292" y="122"/>
                </a:lnTo>
                <a:lnTo>
                  <a:pt x="274" y="124"/>
                </a:lnTo>
                <a:lnTo>
                  <a:pt x="258" y="126"/>
                </a:lnTo>
                <a:lnTo>
                  <a:pt x="242" y="130"/>
                </a:lnTo>
                <a:lnTo>
                  <a:pt x="226" y="136"/>
                </a:lnTo>
                <a:lnTo>
                  <a:pt x="212" y="144"/>
                </a:lnTo>
                <a:lnTo>
                  <a:pt x="198" y="152"/>
                </a:lnTo>
                <a:lnTo>
                  <a:pt x="184" y="162"/>
                </a:lnTo>
                <a:lnTo>
                  <a:pt x="172" y="172"/>
                </a:lnTo>
                <a:lnTo>
                  <a:pt x="162" y="184"/>
                </a:lnTo>
                <a:lnTo>
                  <a:pt x="152" y="198"/>
                </a:lnTo>
                <a:lnTo>
                  <a:pt x="142" y="212"/>
                </a:lnTo>
                <a:lnTo>
                  <a:pt x="136" y="226"/>
                </a:lnTo>
                <a:lnTo>
                  <a:pt x="130" y="242"/>
                </a:lnTo>
                <a:lnTo>
                  <a:pt x="126" y="258"/>
                </a:lnTo>
                <a:lnTo>
                  <a:pt x="124" y="274"/>
                </a:lnTo>
                <a:lnTo>
                  <a:pt x="122" y="292"/>
                </a:lnTo>
                <a:lnTo>
                  <a:pt x="122" y="356"/>
                </a:lnTo>
                <a:lnTo>
                  <a:pt x="122" y="356"/>
                </a:lnTo>
                <a:lnTo>
                  <a:pt x="124" y="374"/>
                </a:lnTo>
                <a:lnTo>
                  <a:pt x="126" y="390"/>
                </a:lnTo>
                <a:lnTo>
                  <a:pt x="130" y="406"/>
                </a:lnTo>
                <a:lnTo>
                  <a:pt x="136" y="422"/>
                </a:lnTo>
                <a:lnTo>
                  <a:pt x="142" y="436"/>
                </a:lnTo>
                <a:lnTo>
                  <a:pt x="152" y="450"/>
                </a:lnTo>
                <a:lnTo>
                  <a:pt x="162" y="464"/>
                </a:lnTo>
                <a:lnTo>
                  <a:pt x="172" y="476"/>
                </a:lnTo>
                <a:lnTo>
                  <a:pt x="184" y="486"/>
                </a:lnTo>
                <a:lnTo>
                  <a:pt x="198" y="496"/>
                </a:lnTo>
                <a:lnTo>
                  <a:pt x="212" y="506"/>
                </a:lnTo>
                <a:lnTo>
                  <a:pt x="226" y="512"/>
                </a:lnTo>
                <a:lnTo>
                  <a:pt x="242" y="518"/>
                </a:lnTo>
                <a:lnTo>
                  <a:pt x="258" y="522"/>
                </a:lnTo>
                <a:lnTo>
                  <a:pt x="274" y="524"/>
                </a:lnTo>
                <a:lnTo>
                  <a:pt x="292" y="526"/>
                </a:lnTo>
                <a:lnTo>
                  <a:pt x="912" y="526"/>
                </a:lnTo>
                <a:lnTo>
                  <a:pt x="912" y="526"/>
                </a:lnTo>
                <a:lnTo>
                  <a:pt x="930" y="524"/>
                </a:lnTo>
                <a:lnTo>
                  <a:pt x="946" y="522"/>
                </a:lnTo>
                <a:lnTo>
                  <a:pt x="964" y="518"/>
                </a:lnTo>
                <a:lnTo>
                  <a:pt x="978" y="512"/>
                </a:lnTo>
                <a:lnTo>
                  <a:pt x="994" y="506"/>
                </a:lnTo>
                <a:lnTo>
                  <a:pt x="1008" y="496"/>
                </a:lnTo>
                <a:lnTo>
                  <a:pt x="1020" y="486"/>
                </a:lnTo>
                <a:lnTo>
                  <a:pt x="1032" y="476"/>
                </a:lnTo>
                <a:lnTo>
                  <a:pt x="1044" y="464"/>
                </a:lnTo>
                <a:lnTo>
                  <a:pt x="1054" y="450"/>
                </a:lnTo>
                <a:lnTo>
                  <a:pt x="1062" y="436"/>
                </a:lnTo>
                <a:lnTo>
                  <a:pt x="1068" y="422"/>
                </a:lnTo>
                <a:lnTo>
                  <a:pt x="1074" y="406"/>
                </a:lnTo>
                <a:lnTo>
                  <a:pt x="1078" y="390"/>
                </a:lnTo>
                <a:lnTo>
                  <a:pt x="1082" y="374"/>
                </a:lnTo>
                <a:lnTo>
                  <a:pt x="1082" y="356"/>
                </a:lnTo>
                <a:lnTo>
                  <a:pt x="1082" y="292"/>
                </a:lnTo>
                <a:lnTo>
                  <a:pt x="1082" y="292"/>
                </a:lnTo>
                <a:lnTo>
                  <a:pt x="1082" y="274"/>
                </a:lnTo>
                <a:lnTo>
                  <a:pt x="1078" y="258"/>
                </a:lnTo>
                <a:lnTo>
                  <a:pt x="1074" y="242"/>
                </a:lnTo>
                <a:lnTo>
                  <a:pt x="1068" y="226"/>
                </a:lnTo>
                <a:lnTo>
                  <a:pt x="1062" y="212"/>
                </a:lnTo>
                <a:lnTo>
                  <a:pt x="1054" y="198"/>
                </a:lnTo>
                <a:lnTo>
                  <a:pt x="1044" y="184"/>
                </a:lnTo>
                <a:lnTo>
                  <a:pt x="1032" y="172"/>
                </a:lnTo>
                <a:lnTo>
                  <a:pt x="1020" y="162"/>
                </a:lnTo>
                <a:lnTo>
                  <a:pt x="1008" y="152"/>
                </a:lnTo>
                <a:lnTo>
                  <a:pt x="994" y="144"/>
                </a:lnTo>
                <a:lnTo>
                  <a:pt x="978" y="136"/>
                </a:lnTo>
                <a:lnTo>
                  <a:pt x="964" y="130"/>
                </a:lnTo>
                <a:lnTo>
                  <a:pt x="946" y="126"/>
                </a:lnTo>
                <a:lnTo>
                  <a:pt x="930" y="124"/>
                </a:lnTo>
                <a:lnTo>
                  <a:pt x="912" y="122"/>
                </a:lnTo>
                <a:lnTo>
                  <a:pt x="292" y="122"/>
                </a:lnTo>
                <a:close/>
              </a:path>
            </a:pathLst>
          </a:custGeom>
          <a:solidFill>
            <a:srgbClr val="C8001C"/>
          </a:solidFill>
          <a:ln w="28575">
            <a:noFill/>
          </a:ln>
        </p:spPr>
        <p:txBody>
          <a:bodyPr vert="horz" wrap="square" lIns="96759" tIns="48379" rIns="96759" bIns="48379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3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微软雅黑" panose="020B0503020204020204" charset="-122"/>
              <a:cs typeface="+mn-ea"/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3042139" y="3127552"/>
            <a:ext cx="1658369" cy="213172"/>
          </a:xfrm>
          <a:prstGeom prst="roundRect">
            <a:avLst>
              <a:gd name="adj" fmla="val 50000"/>
            </a:avLst>
          </a:prstGeom>
          <a:solidFill>
            <a:sysClr val="window" lastClr="FFFFFF">
              <a:lumMod val="75000"/>
            </a:sysClr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96759" tIns="48379" rIns="96759" bIns="48379" rtlCol="0" anchor="ctr"/>
          <a:lstStyle>
            <a:defPPr>
              <a:defRPr lang="zh-CN"/>
            </a:defPPr>
            <a:lvl1pPr marL="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30" b="0" i="0" u="none" strike="noStrike" kern="0" cap="none" spc="0" normalizeH="0" baseline="0" noProof="0" smtClean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HelveticaInserat-Roman-SemiB"/>
              <a:ea typeface="微软雅黑" panose="020B0503020204020204" charset="-122"/>
              <a:cs typeface="+mn-ea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7132810" y="3127552"/>
            <a:ext cx="1658369" cy="213172"/>
          </a:xfrm>
          <a:prstGeom prst="roundRect">
            <a:avLst>
              <a:gd name="adj" fmla="val 50000"/>
            </a:avLst>
          </a:prstGeom>
          <a:solidFill>
            <a:sysClr val="window" lastClr="FFFFFF">
              <a:lumMod val="75000"/>
            </a:sysClr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96759" tIns="48379" rIns="96759" bIns="48379" rtlCol="0" anchor="ctr"/>
          <a:lstStyle>
            <a:defPPr>
              <a:defRPr lang="zh-CN"/>
            </a:defPPr>
            <a:lvl1pPr marL="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30" b="0" i="0" u="none" strike="noStrike" kern="0" cap="none" spc="0" normalizeH="0" baseline="0" noProof="0" smtClean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HelveticaInserat-Roman-SemiB"/>
              <a:ea typeface="微软雅黑" panose="020B0503020204020204" charset="-122"/>
              <a:cs typeface="+mn-ea"/>
            </a:endParaRPr>
          </a:p>
        </p:txBody>
      </p:sp>
      <p:sp>
        <p:nvSpPr>
          <p:cNvPr id="10" name="圆角矩形 9"/>
          <p:cNvSpPr/>
          <p:nvPr/>
        </p:nvSpPr>
        <p:spPr>
          <a:xfrm>
            <a:off x="5087474" y="3127552"/>
            <a:ext cx="1658369" cy="213172"/>
          </a:xfrm>
          <a:prstGeom prst="roundRect">
            <a:avLst>
              <a:gd name="adj" fmla="val 50000"/>
            </a:avLst>
          </a:prstGeom>
          <a:solidFill>
            <a:sysClr val="window" lastClr="FFFFFF">
              <a:lumMod val="75000"/>
            </a:sysClr>
          </a:solidFill>
          <a:ln w="28575" cap="flat" cmpd="sng" algn="ctr">
            <a:solidFill>
              <a:sysClr val="window" lastClr="FFFFFF"/>
            </a:solidFill>
            <a:prstDash val="solid"/>
            <a:miter lim="800000"/>
          </a:ln>
          <a:effectLst/>
        </p:spPr>
        <p:txBody>
          <a:bodyPr lIns="96759" tIns="48379" rIns="96759" bIns="48379" rtlCol="0" anchor="ctr"/>
          <a:lstStyle>
            <a:defPPr>
              <a:defRPr lang="zh-CN"/>
            </a:defPPr>
            <a:lvl1pPr marL="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30" b="0" i="0" u="none" strike="noStrike" kern="0" cap="none" spc="0" normalizeH="0" baseline="0" noProof="0" smtClean="0">
              <a:ln>
                <a:noFill/>
              </a:ln>
              <a:solidFill>
                <a:prstClr val="white">
                  <a:lumMod val="75000"/>
                </a:prstClr>
              </a:solidFill>
              <a:effectLst/>
              <a:uLnTx/>
              <a:uFillTx/>
              <a:latin typeface="HelveticaInserat-Roman-SemiB"/>
              <a:ea typeface="微软雅黑" panose="020B0503020204020204" charset="-122"/>
              <a:cs typeface="+mn-ea"/>
            </a:endParaRPr>
          </a:p>
        </p:txBody>
      </p:sp>
      <p:sp>
        <p:nvSpPr>
          <p:cNvPr id="11" name="下箭头 10"/>
          <p:cNvSpPr/>
          <p:nvPr/>
        </p:nvSpPr>
        <p:spPr>
          <a:xfrm>
            <a:off x="3776078" y="3351887"/>
            <a:ext cx="190490" cy="650350"/>
          </a:xfrm>
          <a:prstGeom prst="downArrow">
            <a:avLst/>
          </a:prstGeom>
          <a:gradFill flip="none" rotWithShape="1">
            <a:gsLst>
              <a:gs pos="6000">
                <a:sysClr val="window" lastClr="FFFFFF">
                  <a:lumMod val="75000"/>
                  <a:alpha val="0"/>
                </a:sysClr>
              </a:gs>
              <a:gs pos="76000">
                <a:sysClr val="window" lastClr="FFFFFF">
                  <a:lumMod val="75000"/>
                </a:sys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96759" tIns="48379" rIns="96759" bIns="48379" rtlCol="0" anchor="ctr"/>
          <a:lstStyle>
            <a:defPPr>
              <a:defRPr lang="zh-CN"/>
            </a:defPPr>
            <a:lvl1pPr marL="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3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Inserat-Roman-SemiB"/>
              <a:ea typeface="微软雅黑" panose="020B0503020204020204" charset="-122"/>
              <a:cs typeface="+mn-ea"/>
            </a:endParaRPr>
          </a:p>
        </p:txBody>
      </p:sp>
      <p:sp>
        <p:nvSpPr>
          <p:cNvPr id="12" name="下箭头 11"/>
          <p:cNvSpPr/>
          <p:nvPr/>
        </p:nvSpPr>
        <p:spPr>
          <a:xfrm>
            <a:off x="5821411" y="3351887"/>
            <a:ext cx="190490" cy="650350"/>
          </a:xfrm>
          <a:prstGeom prst="downArrow">
            <a:avLst/>
          </a:prstGeom>
          <a:gradFill flip="none" rotWithShape="1">
            <a:gsLst>
              <a:gs pos="6000">
                <a:sysClr val="window" lastClr="FFFFFF">
                  <a:lumMod val="75000"/>
                  <a:alpha val="0"/>
                </a:sysClr>
              </a:gs>
              <a:gs pos="76000">
                <a:sysClr val="window" lastClr="FFFFFF">
                  <a:lumMod val="75000"/>
                </a:sys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96759" tIns="48379" rIns="96759" bIns="48379" rtlCol="0" anchor="ctr"/>
          <a:lstStyle>
            <a:defPPr>
              <a:defRPr lang="zh-CN"/>
            </a:defPPr>
            <a:lvl1pPr marL="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3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Inserat-Roman-SemiB"/>
              <a:ea typeface="微软雅黑" panose="020B0503020204020204" charset="-122"/>
              <a:cs typeface="+mn-ea"/>
            </a:endParaRPr>
          </a:p>
        </p:txBody>
      </p:sp>
      <p:sp>
        <p:nvSpPr>
          <p:cNvPr id="13" name="下箭头 12"/>
          <p:cNvSpPr/>
          <p:nvPr/>
        </p:nvSpPr>
        <p:spPr>
          <a:xfrm>
            <a:off x="7866749" y="3351887"/>
            <a:ext cx="190490" cy="650350"/>
          </a:xfrm>
          <a:prstGeom prst="downArrow">
            <a:avLst/>
          </a:prstGeom>
          <a:gradFill flip="none" rotWithShape="1">
            <a:gsLst>
              <a:gs pos="6000">
                <a:sysClr val="window" lastClr="FFFFFF">
                  <a:lumMod val="75000"/>
                  <a:alpha val="0"/>
                </a:sysClr>
              </a:gs>
              <a:gs pos="76000">
                <a:sysClr val="window" lastClr="FFFFFF">
                  <a:lumMod val="75000"/>
                </a:sysClr>
              </a:gs>
            </a:gsLst>
            <a:lin ang="540000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lIns="96759" tIns="48379" rIns="96759" bIns="48379" rtlCol="0" anchor="ctr"/>
          <a:lstStyle>
            <a:defPPr>
              <a:defRPr lang="zh-CN"/>
            </a:defPPr>
            <a:lvl1pPr marL="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3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Inserat-Roman-SemiB"/>
              <a:ea typeface="微软雅黑" panose="020B0503020204020204" charset="-122"/>
              <a:cs typeface="+mn-ea"/>
            </a:endParaRPr>
          </a:p>
        </p:txBody>
      </p:sp>
      <p:sp>
        <p:nvSpPr>
          <p:cNvPr id="14" name="Text Placeholder 2"/>
          <p:cNvSpPr txBox="1"/>
          <p:nvPr/>
        </p:nvSpPr>
        <p:spPr>
          <a:xfrm>
            <a:off x="3014469" y="4759691"/>
            <a:ext cx="1940598" cy="88639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copy 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your content to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15" name="文本框 36"/>
          <p:cNvSpPr txBox="1"/>
          <p:nvPr/>
        </p:nvSpPr>
        <p:spPr>
          <a:xfrm>
            <a:off x="2978069" y="4346944"/>
            <a:ext cx="1976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年终工作业绩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18" name="Text Placeholder 2"/>
          <p:cNvSpPr txBox="1"/>
          <p:nvPr/>
        </p:nvSpPr>
        <p:spPr>
          <a:xfrm>
            <a:off x="5123874" y="4759691"/>
            <a:ext cx="1940598" cy="57733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</a:t>
            </a:r>
          </a:p>
        </p:txBody>
      </p:sp>
      <p:sp>
        <p:nvSpPr>
          <p:cNvPr id="19" name="文本框 36"/>
          <p:cNvSpPr txBox="1"/>
          <p:nvPr/>
        </p:nvSpPr>
        <p:spPr>
          <a:xfrm>
            <a:off x="5087474" y="4346944"/>
            <a:ext cx="1976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年终工作业绩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20" name="Text Placeholder 2"/>
          <p:cNvSpPr txBox="1"/>
          <p:nvPr/>
        </p:nvSpPr>
        <p:spPr>
          <a:xfrm>
            <a:off x="7233279" y="4759691"/>
            <a:ext cx="1940598" cy="57733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</a:t>
            </a:r>
          </a:p>
        </p:txBody>
      </p:sp>
      <p:sp>
        <p:nvSpPr>
          <p:cNvPr id="21" name="文本框 36"/>
          <p:cNvSpPr txBox="1"/>
          <p:nvPr/>
        </p:nvSpPr>
        <p:spPr>
          <a:xfrm>
            <a:off x="7196879" y="4346944"/>
            <a:ext cx="1976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年终工作业绩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22" name="Text Placeholder 2"/>
          <p:cNvSpPr txBox="1"/>
          <p:nvPr/>
        </p:nvSpPr>
        <p:spPr>
          <a:xfrm>
            <a:off x="1917792" y="1922697"/>
            <a:ext cx="1940598" cy="88639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copy 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your content to</a:t>
            </a:r>
          </a:p>
          <a:p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23" name="文本框 36"/>
          <p:cNvSpPr txBox="1"/>
          <p:nvPr/>
        </p:nvSpPr>
        <p:spPr>
          <a:xfrm>
            <a:off x="1881392" y="1509950"/>
            <a:ext cx="1976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年终工作业绩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24" name="Text Placeholder 2"/>
          <p:cNvSpPr txBox="1"/>
          <p:nvPr/>
        </p:nvSpPr>
        <p:spPr>
          <a:xfrm>
            <a:off x="4027197" y="1922697"/>
            <a:ext cx="1940598" cy="57733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</a:t>
            </a:r>
          </a:p>
        </p:txBody>
      </p:sp>
      <p:sp>
        <p:nvSpPr>
          <p:cNvPr id="25" name="文本框 36"/>
          <p:cNvSpPr txBox="1"/>
          <p:nvPr/>
        </p:nvSpPr>
        <p:spPr>
          <a:xfrm>
            <a:off x="3990797" y="1509950"/>
            <a:ext cx="1976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年终工作业绩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26" name="Text Placeholder 2"/>
          <p:cNvSpPr txBox="1"/>
          <p:nvPr/>
        </p:nvSpPr>
        <p:spPr>
          <a:xfrm>
            <a:off x="6136602" y="1922697"/>
            <a:ext cx="1940598" cy="57733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</a:t>
            </a:r>
          </a:p>
        </p:txBody>
      </p:sp>
      <p:sp>
        <p:nvSpPr>
          <p:cNvPr id="27" name="文本框 36"/>
          <p:cNvSpPr txBox="1"/>
          <p:nvPr/>
        </p:nvSpPr>
        <p:spPr>
          <a:xfrm>
            <a:off x="6100202" y="1509950"/>
            <a:ext cx="1976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年终工作业绩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28" name="Text Placeholder 2"/>
          <p:cNvSpPr txBox="1"/>
          <p:nvPr/>
        </p:nvSpPr>
        <p:spPr>
          <a:xfrm>
            <a:off x="8406560" y="1922697"/>
            <a:ext cx="1940598" cy="57733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</a:t>
            </a:r>
          </a:p>
        </p:txBody>
      </p:sp>
      <p:sp>
        <p:nvSpPr>
          <p:cNvPr id="29" name="文本框 36"/>
          <p:cNvSpPr txBox="1"/>
          <p:nvPr/>
        </p:nvSpPr>
        <p:spPr>
          <a:xfrm>
            <a:off x="8370160" y="1509950"/>
            <a:ext cx="1976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年终工作业绩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组合 69"/>
          <p:cNvGrpSpPr/>
          <p:nvPr/>
        </p:nvGrpSpPr>
        <p:grpSpPr>
          <a:xfrm>
            <a:off x="1391036" y="2601298"/>
            <a:ext cx="8910609" cy="1730070"/>
            <a:chOff x="1832194" y="2601298"/>
            <a:chExt cx="8030307" cy="1559152"/>
          </a:xfrm>
        </p:grpSpPr>
        <p:grpSp>
          <p:nvGrpSpPr>
            <p:cNvPr id="51" name="组合 50"/>
            <p:cNvGrpSpPr/>
            <p:nvPr/>
          </p:nvGrpSpPr>
          <p:grpSpPr bwMode="auto">
            <a:xfrm>
              <a:off x="1832194" y="2618651"/>
              <a:ext cx="8030307" cy="1521190"/>
              <a:chOff x="1278168" y="2752056"/>
              <a:chExt cx="9402532" cy="1781844"/>
            </a:xfrm>
          </p:grpSpPr>
          <p:sp>
            <p:nvSpPr>
              <p:cNvPr id="64" name="椭圆 28"/>
              <p:cNvSpPr/>
              <p:nvPr/>
            </p:nvSpPr>
            <p:spPr>
              <a:xfrm>
                <a:off x="2406852" y="3641390"/>
                <a:ext cx="1785894" cy="892510"/>
              </a:xfrm>
              <a:custGeom>
                <a:avLst/>
                <a:gdLst>
                  <a:gd name="connsiteX0" fmla="*/ 0 w 2307304"/>
                  <a:gd name="connsiteY0" fmla="*/ 1153652 h 2307304"/>
                  <a:gd name="connsiteX1" fmla="*/ 1153652 w 2307304"/>
                  <a:gd name="connsiteY1" fmla="*/ 0 h 2307304"/>
                  <a:gd name="connsiteX2" fmla="*/ 2307304 w 2307304"/>
                  <a:gd name="connsiteY2" fmla="*/ 1153652 h 2307304"/>
                  <a:gd name="connsiteX3" fmla="*/ 1153652 w 2307304"/>
                  <a:gd name="connsiteY3" fmla="*/ 2307304 h 2307304"/>
                  <a:gd name="connsiteX4" fmla="*/ 0 w 2307304"/>
                  <a:gd name="connsiteY4" fmla="*/ 1153652 h 2307304"/>
                  <a:gd name="connsiteX0-1" fmla="*/ 2307304 w 2398744"/>
                  <a:gd name="connsiteY0-2" fmla="*/ 1153652 h 2307304"/>
                  <a:gd name="connsiteX1-3" fmla="*/ 1153652 w 2398744"/>
                  <a:gd name="connsiteY1-4" fmla="*/ 2307304 h 2307304"/>
                  <a:gd name="connsiteX2-5" fmla="*/ 0 w 2398744"/>
                  <a:gd name="connsiteY2-6" fmla="*/ 1153652 h 2307304"/>
                  <a:gd name="connsiteX3-7" fmla="*/ 1153652 w 2398744"/>
                  <a:gd name="connsiteY3-8" fmla="*/ 0 h 2307304"/>
                  <a:gd name="connsiteX4-9" fmla="*/ 2398744 w 2398744"/>
                  <a:gd name="connsiteY4-10" fmla="*/ 1245092 h 2307304"/>
                  <a:gd name="connsiteX0-11" fmla="*/ 2307304 w 2307304"/>
                  <a:gd name="connsiteY0-12" fmla="*/ 1153652 h 2307304"/>
                  <a:gd name="connsiteX1-13" fmla="*/ 1153652 w 2307304"/>
                  <a:gd name="connsiteY1-14" fmla="*/ 2307304 h 2307304"/>
                  <a:gd name="connsiteX2-15" fmla="*/ 0 w 2307304"/>
                  <a:gd name="connsiteY2-16" fmla="*/ 1153652 h 2307304"/>
                  <a:gd name="connsiteX3-17" fmla="*/ 1153652 w 2307304"/>
                  <a:gd name="connsiteY3-18" fmla="*/ 0 h 2307304"/>
                  <a:gd name="connsiteX0-19" fmla="*/ 2307304 w 2307304"/>
                  <a:gd name="connsiteY0-20" fmla="*/ 0 h 1153652"/>
                  <a:gd name="connsiteX1-21" fmla="*/ 1153652 w 2307304"/>
                  <a:gd name="connsiteY1-22" fmla="*/ 1153652 h 1153652"/>
                  <a:gd name="connsiteX2-23" fmla="*/ 0 w 2307304"/>
                  <a:gd name="connsiteY2-24" fmla="*/ 0 h 115365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307304" h="1153652">
                    <a:moveTo>
                      <a:pt x="2307304" y="0"/>
                    </a:moveTo>
                    <a:cubicBezTo>
                      <a:pt x="2307304" y="637144"/>
                      <a:pt x="1790796" y="1153652"/>
                      <a:pt x="1153652" y="1153652"/>
                    </a:cubicBezTo>
                    <a:cubicBezTo>
                      <a:pt x="516508" y="1153652"/>
                      <a:pt x="0" y="637144"/>
                      <a:pt x="0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C8001C"/>
                </a:solidFill>
                <a:prstDash val="solid"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5" name="椭圆 28"/>
              <p:cNvSpPr/>
              <p:nvPr/>
            </p:nvSpPr>
            <p:spPr>
              <a:xfrm flipV="1">
                <a:off x="4191159" y="2752056"/>
                <a:ext cx="1785894" cy="892510"/>
              </a:xfrm>
              <a:custGeom>
                <a:avLst/>
                <a:gdLst>
                  <a:gd name="connsiteX0" fmla="*/ 0 w 2307304"/>
                  <a:gd name="connsiteY0" fmla="*/ 1153652 h 2307304"/>
                  <a:gd name="connsiteX1" fmla="*/ 1153652 w 2307304"/>
                  <a:gd name="connsiteY1" fmla="*/ 0 h 2307304"/>
                  <a:gd name="connsiteX2" fmla="*/ 2307304 w 2307304"/>
                  <a:gd name="connsiteY2" fmla="*/ 1153652 h 2307304"/>
                  <a:gd name="connsiteX3" fmla="*/ 1153652 w 2307304"/>
                  <a:gd name="connsiteY3" fmla="*/ 2307304 h 2307304"/>
                  <a:gd name="connsiteX4" fmla="*/ 0 w 2307304"/>
                  <a:gd name="connsiteY4" fmla="*/ 1153652 h 2307304"/>
                  <a:gd name="connsiteX0-1" fmla="*/ 2307304 w 2398744"/>
                  <a:gd name="connsiteY0-2" fmla="*/ 1153652 h 2307304"/>
                  <a:gd name="connsiteX1-3" fmla="*/ 1153652 w 2398744"/>
                  <a:gd name="connsiteY1-4" fmla="*/ 2307304 h 2307304"/>
                  <a:gd name="connsiteX2-5" fmla="*/ 0 w 2398744"/>
                  <a:gd name="connsiteY2-6" fmla="*/ 1153652 h 2307304"/>
                  <a:gd name="connsiteX3-7" fmla="*/ 1153652 w 2398744"/>
                  <a:gd name="connsiteY3-8" fmla="*/ 0 h 2307304"/>
                  <a:gd name="connsiteX4-9" fmla="*/ 2398744 w 2398744"/>
                  <a:gd name="connsiteY4-10" fmla="*/ 1245092 h 2307304"/>
                  <a:gd name="connsiteX0-11" fmla="*/ 2307304 w 2307304"/>
                  <a:gd name="connsiteY0-12" fmla="*/ 1153652 h 2307304"/>
                  <a:gd name="connsiteX1-13" fmla="*/ 1153652 w 2307304"/>
                  <a:gd name="connsiteY1-14" fmla="*/ 2307304 h 2307304"/>
                  <a:gd name="connsiteX2-15" fmla="*/ 0 w 2307304"/>
                  <a:gd name="connsiteY2-16" fmla="*/ 1153652 h 2307304"/>
                  <a:gd name="connsiteX3-17" fmla="*/ 1153652 w 2307304"/>
                  <a:gd name="connsiteY3-18" fmla="*/ 0 h 2307304"/>
                  <a:gd name="connsiteX0-19" fmla="*/ 2307304 w 2307304"/>
                  <a:gd name="connsiteY0-20" fmla="*/ 0 h 1153652"/>
                  <a:gd name="connsiteX1-21" fmla="*/ 1153652 w 2307304"/>
                  <a:gd name="connsiteY1-22" fmla="*/ 1153652 h 1153652"/>
                  <a:gd name="connsiteX2-23" fmla="*/ 0 w 2307304"/>
                  <a:gd name="connsiteY2-24" fmla="*/ 0 h 115365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307304" h="1153652">
                    <a:moveTo>
                      <a:pt x="2307304" y="0"/>
                    </a:moveTo>
                    <a:cubicBezTo>
                      <a:pt x="2307304" y="637144"/>
                      <a:pt x="1790796" y="1153652"/>
                      <a:pt x="1153652" y="1153652"/>
                    </a:cubicBezTo>
                    <a:cubicBezTo>
                      <a:pt x="516508" y="1153652"/>
                      <a:pt x="0" y="637144"/>
                      <a:pt x="0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C8001C"/>
                </a:solidFill>
                <a:prstDash val="solid"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6" name="椭圆 28"/>
              <p:cNvSpPr/>
              <p:nvPr/>
            </p:nvSpPr>
            <p:spPr>
              <a:xfrm>
                <a:off x="5978640" y="3641390"/>
                <a:ext cx="1785894" cy="892510"/>
              </a:xfrm>
              <a:custGeom>
                <a:avLst/>
                <a:gdLst>
                  <a:gd name="connsiteX0" fmla="*/ 0 w 2307304"/>
                  <a:gd name="connsiteY0" fmla="*/ 1153652 h 2307304"/>
                  <a:gd name="connsiteX1" fmla="*/ 1153652 w 2307304"/>
                  <a:gd name="connsiteY1" fmla="*/ 0 h 2307304"/>
                  <a:gd name="connsiteX2" fmla="*/ 2307304 w 2307304"/>
                  <a:gd name="connsiteY2" fmla="*/ 1153652 h 2307304"/>
                  <a:gd name="connsiteX3" fmla="*/ 1153652 w 2307304"/>
                  <a:gd name="connsiteY3" fmla="*/ 2307304 h 2307304"/>
                  <a:gd name="connsiteX4" fmla="*/ 0 w 2307304"/>
                  <a:gd name="connsiteY4" fmla="*/ 1153652 h 2307304"/>
                  <a:gd name="connsiteX0-1" fmla="*/ 2307304 w 2398744"/>
                  <a:gd name="connsiteY0-2" fmla="*/ 1153652 h 2307304"/>
                  <a:gd name="connsiteX1-3" fmla="*/ 1153652 w 2398744"/>
                  <a:gd name="connsiteY1-4" fmla="*/ 2307304 h 2307304"/>
                  <a:gd name="connsiteX2-5" fmla="*/ 0 w 2398744"/>
                  <a:gd name="connsiteY2-6" fmla="*/ 1153652 h 2307304"/>
                  <a:gd name="connsiteX3-7" fmla="*/ 1153652 w 2398744"/>
                  <a:gd name="connsiteY3-8" fmla="*/ 0 h 2307304"/>
                  <a:gd name="connsiteX4-9" fmla="*/ 2398744 w 2398744"/>
                  <a:gd name="connsiteY4-10" fmla="*/ 1245092 h 2307304"/>
                  <a:gd name="connsiteX0-11" fmla="*/ 2307304 w 2307304"/>
                  <a:gd name="connsiteY0-12" fmla="*/ 1153652 h 2307304"/>
                  <a:gd name="connsiteX1-13" fmla="*/ 1153652 w 2307304"/>
                  <a:gd name="connsiteY1-14" fmla="*/ 2307304 h 2307304"/>
                  <a:gd name="connsiteX2-15" fmla="*/ 0 w 2307304"/>
                  <a:gd name="connsiteY2-16" fmla="*/ 1153652 h 2307304"/>
                  <a:gd name="connsiteX3-17" fmla="*/ 1153652 w 2307304"/>
                  <a:gd name="connsiteY3-18" fmla="*/ 0 h 2307304"/>
                  <a:gd name="connsiteX0-19" fmla="*/ 2307304 w 2307304"/>
                  <a:gd name="connsiteY0-20" fmla="*/ 0 h 1153652"/>
                  <a:gd name="connsiteX1-21" fmla="*/ 1153652 w 2307304"/>
                  <a:gd name="connsiteY1-22" fmla="*/ 1153652 h 1153652"/>
                  <a:gd name="connsiteX2-23" fmla="*/ 0 w 2307304"/>
                  <a:gd name="connsiteY2-24" fmla="*/ 0 h 115365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307304" h="1153652">
                    <a:moveTo>
                      <a:pt x="2307304" y="0"/>
                    </a:moveTo>
                    <a:cubicBezTo>
                      <a:pt x="2307304" y="637144"/>
                      <a:pt x="1790796" y="1153652"/>
                      <a:pt x="1153652" y="1153652"/>
                    </a:cubicBezTo>
                    <a:cubicBezTo>
                      <a:pt x="516508" y="1153652"/>
                      <a:pt x="0" y="637144"/>
                      <a:pt x="0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C8001C"/>
                </a:solidFill>
                <a:prstDash val="solid"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7" name="椭圆 28"/>
              <p:cNvSpPr/>
              <p:nvPr/>
            </p:nvSpPr>
            <p:spPr>
              <a:xfrm flipV="1">
                <a:off x="7764534" y="2752056"/>
                <a:ext cx="1785893" cy="892510"/>
              </a:xfrm>
              <a:custGeom>
                <a:avLst/>
                <a:gdLst>
                  <a:gd name="connsiteX0" fmla="*/ 0 w 2307304"/>
                  <a:gd name="connsiteY0" fmla="*/ 1153652 h 2307304"/>
                  <a:gd name="connsiteX1" fmla="*/ 1153652 w 2307304"/>
                  <a:gd name="connsiteY1" fmla="*/ 0 h 2307304"/>
                  <a:gd name="connsiteX2" fmla="*/ 2307304 w 2307304"/>
                  <a:gd name="connsiteY2" fmla="*/ 1153652 h 2307304"/>
                  <a:gd name="connsiteX3" fmla="*/ 1153652 w 2307304"/>
                  <a:gd name="connsiteY3" fmla="*/ 2307304 h 2307304"/>
                  <a:gd name="connsiteX4" fmla="*/ 0 w 2307304"/>
                  <a:gd name="connsiteY4" fmla="*/ 1153652 h 2307304"/>
                  <a:gd name="connsiteX0-1" fmla="*/ 2307304 w 2398744"/>
                  <a:gd name="connsiteY0-2" fmla="*/ 1153652 h 2307304"/>
                  <a:gd name="connsiteX1-3" fmla="*/ 1153652 w 2398744"/>
                  <a:gd name="connsiteY1-4" fmla="*/ 2307304 h 2307304"/>
                  <a:gd name="connsiteX2-5" fmla="*/ 0 w 2398744"/>
                  <a:gd name="connsiteY2-6" fmla="*/ 1153652 h 2307304"/>
                  <a:gd name="connsiteX3-7" fmla="*/ 1153652 w 2398744"/>
                  <a:gd name="connsiteY3-8" fmla="*/ 0 h 2307304"/>
                  <a:gd name="connsiteX4-9" fmla="*/ 2398744 w 2398744"/>
                  <a:gd name="connsiteY4-10" fmla="*/ 1245092 h 2307304"/>
                  <a:gd name="connsiteX0-11" fmla="*/ 2307304 w 2307304"/>
                  <a:gd name="connsiteY0-12" fmla="*/ 1153652 h 2307304"/>
                  <a:gd name="connsiteX1-13" fmla="*/ 1153652 w 2307304"/>
                  <a:gd name="connsiteY1-14" fmla="*/ 2307304 h 2307304"/>
                  <a:gd name="connsiteX2-15" fmla="*/ 0 w 2307304"/>
                  <a:gd name="connsiteY2-16" fmla="*/ 1153652 h 2307304"/>
                  <a:gd name="connsiteX3-17" fmla="*/ 1153652 w 2307304"/>
                  <a:gd name="connsiteY3-18" fmla="*/ 0 h 2307304"/>
                  <a:gd name="connsiteX0-19" fmla="*/ 2307304 w 2307304"/>
                  <a:gd name="connsiteY0-20" fmla="*/ 0 h 1153652"/>
                  <a:gd name="connsiteX1-21" fmla="*/ 1153652 w 2307304"/>
                  <a:gd name="connsiteY1-22" fmla="*/ 1153652 h 1153652"/>
                  <a:gd name="connsiteX2-23" fmla="*/ 0 w 2307304"/>
                  <a:gd name="connsiteY2-24" fmla="*/ 0 h 115365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307304" h="1153652">
                    <a:moveTo>
                      <a:pt x="2307304" y="0"/>
                    </a:moveTo>
                    <a:cubicBezTo>
                      <a:pt x="2307304" y="637144"/>
                      <a:pt x="1790796" y="1153652"/>
                      <a:pt x="1153652" y="1153652"/>
                    </a:cubicBezTo>
                    <a:cubicBezTo>
                      <a:pt x="516508" y="1153652"/>
                      <a:pt x="0" y="637144"/>
                      <a:pt x="0" y="0"/>
                    </a:cubicBezTo>
                  </a:path>
                </a:pathLst>
              </a:custGeom>
              <a:noFill/>
              <a:ln w="9525" cap="flat" cmpd="sng" algn="ctr">
                <a:solidFill>
                  <a:srgbClr val="C8001C"/>
                </a:solidFill>
                <a:prstDash val="solid"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cxnSp>
            <p:nvCxnSpPr>
              <p:cNvPr id="68" name="直接连接符 67"/>
              <p:cNvCxnSpPr/>
              <p:nvPr/>
            </p:nvCxnSpPr>
            <p:spPr>
              <a:xfrm>
                <a:off x="9552016" y="3641390"/>
                <a:ext cx="1128684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C8001C"/>
                </a:solidFill>
                <a:prstDash val="solid"/>
                <a:headEnd type="none"/>
                <a:tailEnd type="oval"/>
              </a:ln>
              <a:effectLst/>
            </p:spPr>
          </p:cxnSp>
          <p:cxnSp>
            <p:nvCxnSpPr>
              <p:cNvPr id="69" name="直接连接符 68"/>
              <p:cNvCxnSpPr/>
              <p:nvPr/>
            </p:nvCxnSpPr>
            <p:spPr>
              <a:xfrm>
                <a:off x="1278168" y="3642979"/>
                <a:ext cx="1128684" cy="0"/>
              </a:xfrm>
              <a:prstGeom prst="line">
                <a:avLst/>
              </a:prstGeom>
              <a:noFill/>
              <a:ln w="9525" cap="flat" cmpd="sng" algn="ctr">
                <a:solidFill>
                  <a:srgbClr val="C8001C"/>
                </a:solidFill>
                <a:prstDash val="solid"/>
                <a:headEnd type="oval"/>
              </a:ln>
              <a:effectLst/>
            </p:spPr>
          </p:cxnSp>
        </p:grpSp>
        <p:grpSp>
          <p:nvGrpSpPr>
            <p:cNvPr id="52" name="组合 51"/>
            <p:cNvGrpSpPr/>
            <p:nvPr/>
          </p:nvGrpSpPr>
          <p:grpSpPr>
            <a:xfrm>
              <a:off x="2758465" y="2609975"/>
              <a:ext cx="1550475" cy="1550475"/>
              <a:chOff x="2389188" y="2700655"/>
              <a:chExt cx="1815465" cy="1815465"/>
            </a:xfrm>
          </p:grpSpPr>
          <p:sp>
            <p:nvSpPr>
              <p:cNvPr id="62" name="矩形 61"/>
              <p:cNvSpPr/>
              <p:nvPr/>
            </p:nvSpPr>
            <p:spPr>
              <a:xfrm rot="16200000">
                <a:off x="2389188" y="2700655"/>
                <a:ext cx="1815465" cy="1815465"/>
              </a:xfrm>
              <a:prstGeom prst="rect">
                <a:avLst/>
              </a:prstGeom>
              <a:noFill/>
              <a:ln w="10795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3" name="空心弧 62"/>
              <p:cNvSpPr/>
              <p:nvPr/>
            </p:nvSpPr>
            <p:spPr>
              <a:xfrm rot="19800000">
                <a:off x="2398394" y="2704383"/>
                <a:ext cx="1797050" cy="1797050"/>
              </a:xfrm>
              <a:prstGeom prst="blockArc">
                <a:avLst>
                  <a:gd name="adj1" fmla="val 10782304"/>
                  <a:gd name="adj2" fmla="val 12569082"/>
                  <a:gd name="adj3" fmla="val 2151"/>
                </a:avLst>
              </a:prstGeom>
              <a:solidFill>
                <a:srgbClr val="C8001C"/>
              </a:solidFill>
              <a:ln w="9525" cap="flat" cmpd="sng" algn="ctr">
                <a:solidFill>
                  <a:srgbClr val="C8001C"/>
                </a:solidFill>
                <a:prstDash val="solid"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53" name="组合 52"/>
            <p:cNvGrpSpPr/>
            <p:nvPr/>
          </p:nvGrpSpPr>
          <p:grpSpPr>
            <a:xfrm>
              <a:off x="4299141" y="2601298"/>
              <a:ext cx="1550475" cy="1550476"/>
              <a:chOff x="4166508" y="2732405"/>
              <a:chExt cx="1815465" cy="1815465"/>
            </a:xfrm>
          </p:grpSpPr>
          <p:sp>
            <p:nvSpPr>
              <p:cNvPr id="60" name="矩形 59"/>
              <p:cNvSpPr/>
              <p:nvPr/>
            </p:nvSpPr>
            <p:spPr>
              <a:xfrm rot="16200000">
                <a:off x="4166508" y="2732405"/>
                <a:ext cx="1815465" cy="1815465"/>
              </a:xfrm>
              <a:prstGeom prst="rect">
                <a:avLst/>
              </a:prstGeom>
              <a:noFill/>
              <a:ln w="10795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61" name="空心弧 60"/>
              <p:cNvSpPr/>
              <p:nvPr/>
            </p:nvSpPr>
            <p:spPr>
              <a:xfrm>
                <a:off x="4178300" y="2746375"/>
                <a:ext cx="1797050" cy="1797050"/>
              </a:xfrm>
              <a:prstGeom prst="blockArc">
                <a:avLst>
                  <a:gd name="adj1" fmla="val 10861918"/>
                  <a:gd name="adj2" fmla="val 12575204"/>
                  <a:gd name="adj3" fmla="val 2129"/>
                </a:avLst>
              </a:prstGeom>
              <a:solidFill>
                <a:srgbClr val="C8001C"/>
              </a:solidFill>
              <a:ln w="9525" cap="flat" cmpd="sng" algn="ctr">
                <a:solidFill>
                  <a:srgbClr val="C8001C"/>
                </a:solidFill>
                <a:prstDash val="solid"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54" name="组合 53"/>
            <p:cNvGrpSpPr/>
            <p:nvPr/>
          </p:nvGrpSpPr>
          <p:grpSpPr>
            <a:xfrm>
              <a:off x="5843958" y="2607805"/>
              <a:ext cx="1550475" cy="1550476"/>
              <a:chOff x="5975350" y="2740024"/>
              <a:chExt cx="1815465" cy="1815465"/>
            </a:xfrm>
          </p:grpSpPr>
          <p:sp>
            <p:nvSpPr>
              <p:cNvPr id="58" name="矩形 57"/>
              <p:cNvSpPr/>
              <p:nvPr/>
            </p:nvSpPr>
            <p:spPr>
              <a:xfrm rot="14400000">
                <a:off x="5975350" y="2740024"/>
                <a:ext cx="1815465" cy="1815465"/>
              </a:xfrm>
              <a:prstGeom prst="rect">
                <a:avLst/>
              </a:prstGeom>
              <a:noFill/>
              <a:ln w="10795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9" name="空心弧 58"/>
              <p:cNvSpPr/>
              <p:nvPr/>
            </p:nvSpPr>
            <p:spPr>
              <a:xfrm rot="19800000">
                <a:off x="5983288" y="2751138"/>
                <a:ext cx="1797050" cy="1797050"/>
              </a:xfrm>
              <a:prstGeom prst="blockArc">
                <a:avLst>
                  <a:gd name="adj1" fmla="val 10800000"/>
                  <a:gd name="adj2" fmla="val 12569082"/>
                  <a:gd name="adj3" fmla="val 2151"/>
                </a:avLst>
              </a:prstGeom>
              <a:solidFill>
                <a:srgbClr val="C8001C"/>
              </a:solidFill>
              <a:ln w="9525" cap="flat" cmpd="sng" algn="ctr">
                <a:solidFill>
                  <a:srgbClr val="C8001C"/>
                </a:solidFill>
                <a:prstDash val="solid"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55" name="组合 54"/>
            <p:cNvGrpSpPr/>
            <p:nvPr/>
          </p:nvGrpSpPr>
          <p:grpSpPr>
            <a:xfrm>
              <a:off x="7363249" y="2606721"/>
              <a:ext cx="1550475" cy="1550476"/>
              <a:chOff x="7754303" y="2738755"/>
              <a:chExt cx="1815465" cy="1815465"/>
            </a:xfrm>
          </p:grpSpPr>
          <p:sp>
            <p:nvSpPr>
              <p:cNvPr id="56" name="矩形 55"/>
              <p:cNvSpPr/>
              <p:nvPr/>
            </p:nvSpPr>
            <p:spPr>
              <a:xfrm rot="10800000">
                <a:off x="7754303" y="2738755"/>
                <a:ext cx="1815465" cy="1815465"/>
              </a:xfrm>
              <a:prstGeom prst="rect">
                <a:avLst/>
              </a:prstGeom>
              <a:noFill/>
              <a:ln w="10795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57" name="空心弧 56"/>
              <p:cNvSpPr/>
              <p:nvPr/>
            </p:nvSpPr>
            <p:spPr>
              <a:xfrm>
                <a:off x="7759700" y="2746375"/>
                <a:ext cx="1797050" cy="1797050"/>
              </a:xfrm>
              <a:prstGeom prst="blockArc">
                <a:avLst>
                  <a:gd name="adj1" fmla="val 10861918"/>
                  <a:gd name="adj2" fmla="val 12575204"/>
                  <a:gd name="adj3" fmla="val 2129"/>
                </a:avLst>
              </a:prstGeom>
              <a:solidFill>
                <a:srgbClr val="C8001C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3" name="组合 2"/>
            <p:cNvGrpSpPr/>
            <p:nvPr/>
          </p:nvGrpSpPr>
          <p:grpSpPr>
            <a:xfrm>
              <a:off x="4504443" y="2786767"/>
              <a:ext cx="1164618" cy="1164619"/>
              <a:chOff x="4248468" y="3748642"/>
              <a:chExt cx="1500029" cy="1500029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4248468" y="3748642"/>
                <a:ext cx="1500029" cy="1500029"/>
              </a:xfrm>
              <a:prstGeom prst="ellipse">
                <a:avLst/>
              </a:prstGeom>
              <a:solidFill>
                <a:srgbClr val="C8001C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24" name="组合 23"/>
              <p:cNvGrpSpPr/>
              <p:nvPr/>
            </p:nvGrpSpPr>
            <p:grpSpPr>
              <a:xfrm>
                <a:off x="4692952" y="4211422"/>
                <a:ext cx="663470" cy="603155"/>
                <a:chOff x="1725613" y="5659438"/>
                <a:chExt cx="498475" cy="498475"/>
              </a:xfrm>
              <a:noFill/>
            </p:grpSpPr>
            <p:sp>
              <p:nvSpPr>
                <p:cNvPr id="25" name="Freeform 564"/>
                <p:cNvSpPr/>
                <p:nvPr/>
              </p:nvSpPr>
              <p:spPr bwMode="auto">
                <a:xfrm>
                  <a:off x="2132013" y="5659438"/>
                  <a:ext cx="92075" cy="104775"/>
                </a:xfrm>
                <a:custGeom>
                  <a:avLst/>
                  <a:gdLst>
                    <a:gd name="T0" fmla="*/ 2147483646 w 40"/>
                    <a:gd name="T1" fmla="*/ 2147483646 h 45"/>
                    <a:gd name="T2" fmla="*/ 2147483646 w 40"/>
                    <a:gd name="T3" fmla="*/ 2147483646 h 45"/>
                    <a:gd name="T4" fmla="*/ 2147483646 w 40"/>
                    <a:gd name="T5" fmla="*/ 2147483646 h 45"/>
                    <a:gd name="T6" fmla="*/ 2147483646 w 40"/>
                    <a:gd name="T7" fmla="*/ 2147483646 h 45"/>
                    <a:gd name="T8" fmla="*/ 2147483646 w 40"/>
                    <a:gd name="T9" fmla="*/ 2147483646 h 45"/>
                    <a:gd name="T10" fmla="*/ 2147483646 w 40"/>
                    <a:gd name="T11" fmla="*/ 2147483646 h 45"/>
                    <a:gd name="T12" fmla="*/ 2147483646 w 40"/>
                    <a:gd name="T13" fmla="*/ 2147483646 h 45"/>
                    <a:gd name="T14" fmla="*/ 2147483646 w 40"/>
                    <a:gd name="T15" fmla="*/ 2147483646 h 45"/>
                    <a:gd name="T16" fmla="*/ 2147483646 w 40"/>
                    <a:gd name="T17" fmla="*/ 2147483646 h 45"/>
                    <a:gd name="T18" fmla="*/ 2147483646 w 40"/>
                    <a:gd name="T19" fmla="*/ 2147483646 h 45"/>
                    <a:gd name="T20" fmla="*/ 0 w 40"/>
                    <a:gd name="T21" fmla="*/ 2147483646 h 45"/>
                    <a:gd name="T22" fmla="*/ 2147483646 w 40"/>
                    <a:gd name="T23" fmla="*/ 0 h 45"/>
                    <a:gd name="T24" fmla="*/ 2147483646 w 40"/>
                    <a:gd name="T25" fmla="*/ 0 h 45"/>
                    <a:gd name="T26" fmla="*/ 2147483646 w 40"/>
                    <a:gd name="T27" fmla="*/ 0 h 45"/>
                    <a:gd name="T28" fmla="*/ 2147483646 w 40"/>
                    <a:gd name="T29" fmla="*/ 0 h 45"/>
                    <a:gd name="T30" fmla="*/ 2147483646 w 40"/>
                    <a:gd name="T31" fmla="*/ 0 h 45"/>
                    <a:gd name="T32" fmla="*/ 2147483646 w 40"/>
                    <a:gd name="T33" fmla="*/ 0 h 45"/>
                    <a:gd name="T34" fmla="*/ 2147483646 w 40"/>
                    <a:gd name="T35" fmla="*/ 2147483646 h 45"/>
                    <a:gd name="T36" fmla="*/ 2147483646 w 40"/>
                    <a:gd name="T37" fmla="*/ 2147483646 h 45"/>
                    <a:gd name="T38" fmla="*/ 2147483646 w 40"/>
                    <a:gd name="T39" fmla="*/ 2147483646 h 4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40" h="45">
                      <a:moveTo>
                        <a:pt x="40" y="40"/>
                      </a:moveTo>
                      <a:cubicBezTo>
                        <a:pt x="40" y="43"/>
                        <a:pt x="38" y="45"/>
                        <a:pt x="35" y="45"/>
                      </a:cubicBezTo>
                      <a:cubicBezTo>
                        <a:pt x="32" y="45"/>
                        <a:pt x="30" y="43"/>
                        <a:pt x="30" y="40"/>
                      </a:cubicBezTo>
                      <a:cubicBezTo>
                        <a:pt x="30" y="40"/>
                        <a:pt x="30" y="40"/>
                        <a:pt x="30" y="40"/>
                      </a:cubicBezTo>
                      <a:cubicBezTo>
                        <a:pt x="30" y="20"/>
                        <a:pt x="30" y="20"/>
                        <a:pt x="30" y="20"/>
                      </a:cubicBezTo>
                      <a:cubicBezTo>
                        <a:pt x="30" y="14"/>
                        <a:pt x="25" y="10"/>
                        <a:pt x="20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12" y="10"/>
                        <a:pt x="12" y="10"/>
                        <a:pt x="12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2" y="10"/>
                        <a:pt x="0" y="7"/>
                        <a:pt x="0" y="5"/>
                      </a:cubicBezTo>
                      <a:cubicBezTo>
                        <a:pt x="0" y="2"/>
                        <a:pt x="2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5" y="0"/>
                        <a:pt x="25" y="0"/>
                        <a:pt x="25" y="0"/>
                      </a:cubicBezTo>
                      <a:cubicBezTo>
                        <a:pt x="33" y="0"/>
                        <a:pt x="40" y="6"/>
                        <a:pt x="40" y="15"/>
                      </a:cubicBezTo>
                      <a:cubicBezTo>
                        <a:pt x="40" y="40"/>
                        <a:pt x="40" y="40"/>
                        <a:pt x="40" y="40"/>
                      </a:cubicBezTo>
                      <a:cubicBezTo>
                        <a:pt x="40" y="40"/>
                        <a:pt x="40" y="40"/>
                        <a:pt x="40" y="4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ysClr val="window" lastClr="FFFFFF"/>
                  </a:solidFill>
                  <a:round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6" name="Rectangle 565"/>
                <p:cNvSpPr>
                  <a:spLocks noChangeArrowheads="1"/>
                </p:cNvSpPr>
                <p:nvPr/>
              </p:nvSpPr>
              <p:spPr bwMode="auto">
                <a:xfrm>
                  <a:off x="2132013" y="5764213"/>
                  <a:ext cx="22225" cy="173037"/>
                </a:xfrm>
                <a:prstGeom prst="rect">
                  <a:avLst/>
                </a:prstGeom>
                <a:grpFill/>
                <a:ln w="9525">
                  <a:solidFill>
                    <a:sysClr val="window" lastClr="FFFFFF"/>
                  </a:solidFill>
                  <a:miter lim="800000"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7" name="Rectangle 566"/>
                <p:cNvSpPr>
                  <a:spLocks noChangeArrowheads="1"/>
                </p:cNvSpPr>
                <p:nvPr/>
              </p:nvSpPr>
              <p:spPr bwMode="auto">
                <a:xfrm>
                  <a:off x="2097088" y="5764213"/>
                  <a:ext cx="11112" cy="173037"/>
                </a:xfrm>
                <a:prstGeom prst="rect">
                  <a:avLst/>
                </a:prstGeom>
                <a:grpFill/>
                <a:ln w="9525">
                  <a:solidFill>
                    <a:sysClr val="window" lastClr="FFFFFF"/>
                  </a:solidFill>
                  <a:miter lim="800000"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8" name="Rectangle 567"/>
                <p:cNvSpPr>
                  <a:spLocks noChangeArrowheads="1"/>
                </p:cNvSpPr>
                <p:nvPr/>
              </p:nvSpPr>
              <p:spPr bwMode="auto">
                <a:xfrm>
                  <a:off x="2051050" y="5764213"/>
                  <a:ext cx="11113" cy="173037"/>
                </a:xfrm>
                <a:prstGeom prst="rect">
                  <a:avLst/>
                </a:prstGeom>
                <a:grpFill/>
                <a:ln w="9525">
                  <a:solidFill>
                    <a:sysClr val="window" lastClr="FFFFFF"/>
                  </a:solidFill>
                  <a:miter lim="800000"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9" name="Rectangle 568"/>
                <p:cNvSpPr>
                  <a:spLocks noChangeArrowheads="1"/>
                </p:cNvSpPr>
                <p:nvPr/>
              </p:nvSpPr>
              <p:spPr bwMode="auto">
                <a:xfrm>
                  <a:off x="2001838" y="5764213"/>
                  <a:ext cx="25400" cy="173037"/>
                </a:xfrm>
                <a:prstGeom prst="rect">
                  <a:avLst/>
                </a:prstGeom>
                <a:grpFill/>
                <a:ln w="9525">
                  <a:solidFill>
                    <a:sysClr val="window" lastClr="FFFFFF"/>
                  </a:solidFill>
                  <a:miter lim="800000"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0" name="Rectangle 569"/>
                <p:cNvSpPr>
                  <a:spLocks noChangeArrowheads="1"/>
                </p:cNvSpPr>
                <p:nvPr/>
              </p:nvSpPr>
              <p:spPr bwMode="auto">
                <a:xfrm>
                  <a:off x="1920875" y="5764213"/>
                  <a:ext cx="38100" cy="173037"/>
                </a:xfrm>
                <a:prstGeom prst="rect">
                  <a:avLst/>
                </a:prstGeom>
                <a:grpFill/>
                <a:ln w="9525">
                  <a:solidFill>
                    <a:sysClr val="window" lastClr="FFFFFF"/>
                  </a:solidFill>
                  <a:miter lim="800000"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1" name="Rectangle 570"/>
                <p:cNvSpPr>
                  <a:spLocks noChangeArrowheads="1"/>
                </p:cNvSpPr>
                <p:nvPr/>
              </p:nvSpPr>
              <p:spPr bwMode="auto">
                <a:xfrm>
                  <a:off x="1885950" y="5764213"/>
                  <a:ext cx="12700" cy="173037"/>
                </a:xfrm>
                <a:prstGeom prst="rect">
                  <a:avLst/>
                </a:prstGeom>
                <a:grpFill/>
                <a:ln w="9525">
                  <a:solidFill>
                    <a:sysClr val="window" lastClr="FFFFFF"/>
                  </a:solidFill>
                  <a:miter lim="800000"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2" name="Rectangle 571"/>
                <p:cNvSpPr>
                  <a:spLocks noChangeArrowheads="1"/>
                </p:cNvSpPr>
                <p:nvPr/>
              </p:nvSpPr>
              <p:spPr bwMode="auto">
                <a:xfrm>
                  <a:off x="1839913" y="5764213"/>
                  <a:ext cx="12700" cy="173037"/>
                </a:xfrm>
                <a:prstGeom prst="rect">
                  <a:avLst/>
                </a:prstGeom>
                <a:grpFill/>
                <a:ln w="9525">
                  <a:solidFill>
                    <a:sysClr val="window" lastClr="FFFFFF"/>
                  </a:solidFill>
                  <a:miter lim="800000"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3" name="Freeform 572"/>
                <p:cNvSpPr/>
                <p:nvPr/>
              </p:nvSpPr>
              <p:spPr bwMode="auto">
                <a:xfrm>
                  <a:off x="1725613" y="5659438"/>
                  <a:ext cx="92075" cy="104775"/>
                </a:xfrm>
                <a:custGeom>
                  <a:avLst/>
                  <a:gdLst>
                    <a:gd name="T0" fmla="*/ 2147483646 w 40"/>
                    <a:gd name="T1" fmla="*/ 2147483646 h 45"/>
                    <a:gd name="T2" fmla="*/ 2147483646 w 40"/>
                    <a:gd name="T3" fmla="*/ 2147483646 h 45"/>
                    <a:gd name="T4" fmla="*/ 2147483646 w 40"/>
                    <a:gd name="T5" fmla="*/ 2147483646 h 45"/>
                    <a:gd name="T6" fmla="*/ 2147483646 w 40"/>
                    <a:gd name="T7" fmla="*/ 2147483646 h 45"/>
                    <a:gd name="T8" fmla="*/ 2147483646 w 40"/>
                    <a:gd name="T9" fmla="*/ 2147483646 h 45"/>
                    <a:gd name="T10" fmla="*/ 2147483646 w 40"/>
                    <a:gd name="T11" fmla="*/ 2147483646 h 45"/>
                    <a:gd name="T12" fmla="*/ 2147483646 w 40"/>
                    <a:gd name="T13" fmla="*/ 2147483646 h 45"/>
                    <a:gd name="T14" fmla="*/ 2147483646 w 40"/>
                    <a:gd name="T15" fmla="*/ 2147483646 h 45"/>
                    <a:gd name="T16" fmla="*/ 2147483646 w 40"/>
                    <a:gd name="T17" fmla="*/ 2147483646 h 45"/>
                    <a:gd name="T18" fmla="*/ 0 w 40"/>
                    <a:gd name="T19" fmla="*/ 2147483646 h 45"/>
                    <a:gd name="T20" fmla="*/ 0 w 40"/>
                    <a:gd name="T21" fmla="*/ 2147483646 h 45"/>
                    <a:gd name="T22" fmla="*/ 0 w 40"/>
                    <a:gd name="T23" fmla="*/ 2147483646 h 45"/>
                    <a:gd name="T24" fmla="*/ 2147483646 w 40"/>
                    <a:gd name="T25" fmla="*/ 0 h 45"/>
                    <a:gd name="T26" fmla="*/ 2147483646 w 40"/>
                    <a:gd name="T27" fmla="*/ 0 h 45"/>
                    <a:gd name="T28" fmla="*/ 2147483646 w 40"/>
                    <a:gd name="T29" fmla="*/ 0 h 45"/>
                    <a:gd name="T30" fmla="*/ 2147483646 w 40"/>
                    <a:gd name="T31" fmla="*/ 0 h 45"/>
                    <a:gd name="T32" fmla="*/ 2147483646 w 40"/>
                    <a:gd name="T33" fmla="*/ 0 h 45"/>
                    <a:gd name="T34" fmla="*/ 2147483646 w 40"/>
                    <a:gd name="T35" fmla="*/ 0 h 45"/>
                    <a:gd name="T36" fmla="*/ 2147483646 w 40"/>
                    <a:gd name="T37" fmla="*/ 2147483646 h 45"/>
                    <a:gd name="T38" fmla="*/ 2147483646 w 40"/>
                    <a:gd name="T39" fmla="*/ 2147483646 h 4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0" t="0" r="r" b="b"/>
                  <a:pathLst>
                    <a:path w="40" h="45">
                      <a:moveTo>
                        <a:pt x="35" y="10"/>
                      </a:moveTo>
                      <a:cubicBezTo>
                        <a:pt x="35" y="10"/>
                        <a:pt x="35" y="10"/>
                        <a:pt x="35" y="10"/>
                      </a:cubicBezTo>
                      <a:cubicBezTo>
                        <a:pt x="33" y="10"/>
                        <a:pt x="33" y="10"/>
                        <a:pt x="33" y="10"/>
                      </a:cubicBezTo>
                      <a:cubicBezTo>
                        <a:pt x="33" y="10"/>
                        <a:pt x="33" y="10"/>
                        <a:pt x="33" y="10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15" y="10"/>
                        <a:pt x="10" y="14"/>
                        <a:pt x="10" y="20"/>
                      </a:cubicBezTo>
                      <a:cubicBezTo>
                        <a:pt x="10" y="40"/>
                        <a:pt x="10" y="40"/>
                        <a:pt x="10" y="40"/>
                      </a:cubicBezTo>
                      <a:cubicBezTo>
                        <a:pt x="10" y="40"/>
                        <a:pt x="10" y="40"/>
                        <a:pt x="10" y="40"/>
                      </a:cubicBezTo>
                      <a:cubicBezTo>
                        <a:pt x="10" y="43"/>
                        <a:pt x="8" y="45"/>
                        <a:pt x="5" y="45"/>
                      </a:cubicBezTo>
                      <a:cubicBezTo>
                        <a:pt x="2" y="45"/>
                        <a:pt x="0" y="43"/>
                        <a:pt x="0" y="40"/>
                      </a:cubicBezTo>
                      <a:cubicBezTo>
                        <a:pt x="0" y="40"/>
                        <a:pt x="0" y="40"/>
                        <a:pt x="0" y="40"/>
                      </a:cubicBezTo>
                      <a:cubicBezTo>
                        <a:pt x="0" y="15"/>
                        <a:pt x="0" y="15"/>
                        <a:pt x="0" y="15"/>
                      </a:cubicBezTo>
                      <a:cubicBezTo>
                        <a:pt x="0" y="6"/>
                        <a:pt x="7" y="0"/>
                        <a:pt x="15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38" y="0"/>
                        <a:pt x="40" y="2"/>
                        <a:pt x="40" y="5"/>
                      </a:cubicBezTo>
                      <a:cubicBezTo>
                        <a:pt x="40" y="7"/>
                        <a:pt x="38" y="10"/>
                        <a:pt x="35" y="1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ysClr val="window" lastClr="FFFFFF"/>
                  </a:solidFill>
                  <a:round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4" name="Rectangle 573"/>
                <p:cNvSpPr>
                  <a:spLocks noChangeArrowheads="1"/>
                </p:cNvSpPr>
                <p:nvPr/>
              </p:nvSpPr>
              <p:spPr bwMode="auto">
                <a:xfrm>
                  <a:off x="1793875" y="5764213"/>
                  <a:ext cx="23813" cy="173037"/>
                </a:xfrm>
                <a:prstGeom prst="rect">
                  <a:avLst/>
                </a:prstGeom>
                <a:grpFill/>
                <a:ln w="9525">
                  <a:solidFill>
                    <a:sysClr val="window" lastClr="FFFFFF"/>
                  </a:solidFill>
                  <a:miter lim="800000"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5" name="Rectangle 574"/>
                <p:cNvSpPr>
                  <a:spLocks noChangeArrowheads="1"/>
                </p:cNvSpPr>
                <p:nvPr/>
              </p:nvSpPr>
              <p:spPr bwMode="auto">
                <a:xfrm>
                  <a:off x="1793875" y="5937250"/>
                  <a:ext cx="23813" cy="114300"/>
                </a:xfrm>
                <a:prstGeom prst="rect">
                  <a:avLst/>
                </a:prstGeom>
                <a:grpFill/>
                <a:ln w="9525">
                  <a:solidFill>
                    <a:sysClr val="window" lastClr="FFFFFF"/>
                  </a:solidFill>
                  <a:miter lim="800000"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6" name="Freeform 575"/>
                <p:cNvSpPr/>
                <p:nvPr/>
              </p:nvSpPr>
              <p:spPr bwMode="auto">
                <a:xfrm>
                  <a:off x="1725613" y="6051550"/>
                  <a:ext cx="92075" cy="106363"/>
                </a:xfrm>
                <a:custGeom>
                  <a:avLst/>
                  <a:gdLst>
                    <a:gd name="T0" fmla="*/ 0 w 40"/>
                    <a:gd name="T1" fmla="*/ 2147483646 h 46"/>
                    <a:gd name="T2" fmla="*/ 2147483646 w 40"/>
                    <a:gd name="T3" fmla="*/ 0 h 46"/>
                    <a:gd name="T4" fmla="*/ 2147483646 w 40"/>
                    <a:gd name="T5" fmla="*/ 2147483646 h 46"/>
                    <a:gd name="T6" fmla="*/ 2147483646 w 40"/>
                    <a:gd name="T7" fmla="*/ 2147483646 h 46"/>
                    <a:gd name="T8" fmla="*/ 2147483646 w 40"/>
                    <a:gd name="T9" fmla="*/ 2147483646 h 46"/>
                    <a:gd name="T10" fmla="*/ 2147483646 w 40"/>
                    <a:gd name="T11" fmla="*/ 2147483646 h 46"/>
                    <a:gd name="T12" fmla="*/ 2147483646 w 40"/>
                    <a:gd name="T13" fmla="*/ 2147483646 h 46"/>
                    <a:gd name="T14" fmla="*/ 2147483646 w 40"/>
                    <a:gd name="T15" fmla="*/ 2147483646 h 46"/>
                    <a:gd name="T16" fmla="*/ 2147483646 w 40"/>
                    <a:gd name="T17" fmla="*/ 2147483646 h 46"/>
                    <a:gd name="T18" fmla="*/ 2147483646 w 40"/>
                    <a:gd name="T19" fmla="*/ 2147483646 h 46"/>
                    <a:gd name="T20" fmla="*/ 2147483646 w 40"/>
                    <a:gd name="T21" fmla="*/ 2147483646 h 46"/>
                    <a:gd name="T22" fmla="*/ 2147483646 w 40"/>
                    <a:gd name="T23" fmla="*/ 2147483646 h 46"/>
                    <a:gd name="T24" fmla="*/ 2147483646 w 40"/>
                    <a:gd name="T25" fmla="*/ 2147483646 h 46"/>
                    <a:gd name="T26" fmla="*/ 2147483646 w 40"/>
                    <a:gd name="T27" fmla="*/ 2147483646 h 46"/>
                    <a:gd name="T28" fmla="*/ 2147483646 w 40"/>
                    <a:gd name="T29" fmla="*/ 2147483646 h 46"/>
                    <a:gd name="T30" fmla="*/ 2147483646 w 40"/>
                    <a:gd name="T31" fmla="*/ 2147483646 h 46"/>
                    <a:gd name="T32" fmla="*/ 0 w 40"/>
                    <a:gd name="T33" fmla="*/ 2147483646 h 46"/>
                    <a:gd name="T34" fmla="*/ 0 w 40"/>
                    <a:gd name="T35" fmla="*/ 2147483646 h 46"/>
                    <a:gd name="T36" fmla="*/ 0 w 40"/>
                    <a:gd name="T37" fmla="*/ 2147483646 h 4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0" h="46">
                      <a:moveTo>
                        <a:pt x="0" y="5"/>
                      </a:moveTo>
                      <a:cubicBezTo>
                        <a:pt x="0" y="3"/>
                        <a:pt x="2" y="0"/>
                        <a:pt x="5" y="0"/>
                      </a:cubicBezTo>
                      <a:cubicBezTo>
                        <a:pt x="8" y="0"/>
                        <a:pt x="10" y="3"/>
                        <a:pt x="10" y="5"/>
                      </a:cubicBezTo>
                      <a:cubicBezTo>
                        <a:pt x="10" y="5"/>
                        <a:pt x="10" y="5"/>
                        <a:pt x="10" y="6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10" y="31"/>
                        <a:pt x="14" y="35"/>
                        <a:pt x="19" y="35"/>
                      </a:cubicBezTo>
                      <a:cubicBezTo>
                        <a:pt x="19" y="35"/>
                        <a:pt x="19" y="35"/>
                        <a:pt x="19" y="35"/>
                      </a:cubicBezTo>
                      <a:cubicBezTo>
                        <a:pt x="35" y="35"/>
                        <a:pt x="35" y="35"/>
                        <a:pt x="35" y="35"/>
                      </a:cubicBezTo>
                      <a:cubicBezTo>
                        <a:pt x="35" y="35"/>
                        <a:pt x="35" y="35"/>
                        <a:pt x="35" y="35"/>
                      </a:cubicBezTo>
                      <a:cubicBezTo>
                        <a:pt x="35" y="35"/>
                        <a:pt x="35" y="35"/>
                        <a:pt x="35" y="35"/>
                      </a:cubicBezTo>
                      <a:cubicBezTo>
                        <a:pt x="38" y="35"/>
                        <a:pt x="40" y="38"/>
                        <a:pt x="40" y="40"/>
                      </a:cubicBezTo>
                      <a:cubicBezTo>
                        <a:pt x="40" y="43"/>
                        <a:pt x="38" y="45"/>
                        <a:pt x="35" y="45"/>
                      </a:cubicBezTo>
                      <a:cubicBezTo>
                        <a:pt x="35" y="45"/>
                        <a:pt x="35" y="45"/>
                        <a:pt x="35" y="45"/>
                      </a:cubicBezTo>
                      <a:cubicBezTo>
                        <a:pt x="33" y="45"/>
                        <a:pt x="33" y="45"/>
                        <a:pt x="33" y="45"/>
                      </a:cubicBezTo>
                      <a:cubicBezTo>
                        <a:pt x="33" y="46"/>
                        <a:pt x="33" y="46"/>
                        <a:pt x="33" y="46"/>
                      </a:cubicBezTo>
                      <a:cubicBezTo>
                        <a:pt x="15" y="46"/>
                        <a:pt x="15" y="46"/>
                        <a:pt x="15" y="46"/>
                      </a:cubicBezTo>
                      <a:cubicBezTo>
                        <a:pt x="7" y="46"/>
                        <a:pt x="0" y="39"/>
                        <a:pt x="0" y="30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ysClr val="window" lastClr="FFFFFF"/>
                  </a:solidFill>
                  <a:round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7" name="Rectangle 576"/>
                <p:cNvSpPr>
                  <a:spLocks noChangeArrowheads="1"/>
                </p:cNvSpPr>
                <p:nvPr/>
              </p:nvSpPr>
              <p:spPr bwMode="auto">
                <a:xfrm>
                  <a:off x="1839913" y="5937250"/>
                  <a:ext cx="12700" cy="68263"/>
                </a:xfrm>
                <a:prstGeom prst="rect">
                  <a:avLst/>
                </a:prstGeom>
                <a:grpFill/>
                <a:ln w="9525">
                  <a:solidFill>
                    <a:sysClr val="window" lastClr="FFFFFF"/>
                  </a:solidFill>
                  <a:miter lim="800000"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8" name="Rectangle 577"/>
                <p:cNvSpPr>
                  <a:spLocks noChangeArrowheads="1"/>
                </p:cNvSpPr>
                <p:nvPr/>
              </p:nvSpPr>
              <p:spPr bwMode="auto">
                <a:xfrm>
                  <a:off x="1839913" y="6029325"/>
                  <a:ext cx="23812" cy="22225"/>
                </a:xfrm>
                <a:prstGeom prst="rect">
                  <a:avLst/>
                </a:prstGeom>
                <a:grpFill/>
                <a:ln w="9525">
                  <a:solidFill>
                    <a:sysClr val="window" lastClr="FFFFFF"/>
                  </a:solidFill>
                  <a:miter lim="800000"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9" name="Rectangle 578"/>
                <p:cNvSpPr>
                  <a:spLocks noChangeArrowheads="1"/>
                </p:cNvSpPr>
                <p:nvPr/>
              </p:nvSpPr>
              <p:spPr bwMode="auto">
                <a:xfrm>
                  <a:off x="1885950" y="5937250"/>
                  <a:ext cx="12700" cy="68263"/>
                </a:xfrm>
                <a:prstGeom prst="rect">
                  <a:avLst/>
                </a:prstGeom>
                <a:grpFill/>
                <a:ln w="9525">
                  <a:solidFill>
                    <a:sysClr val="window" lastClr="FFFFFF"/>
                  </a:solidFill>
                  <a:miter lim="800000"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0" name="Rectangle 579"/>
                <p:cNvSpPr>
                  <a:spLocks noChangeArrowheads="1"/>
                </p:cNvSpPr>
                <p:nvPr/>
              </p:nvSpPr>
              <p:spPr bwMode="auto">
                <a:xfrm>
                  <a:off x="1885950" y="6029325"/>
                  <a:ext cx="23813" cy="22225"/>
                </a:xfrm>
                <a:prstGeom prst="rect">
                  <a:avLst/>
                </a:prstGeom>
                <a:grpFill/>
                <a:ln w="9525">
                  <a:solidFill>
                    <a:sysClr val="window" lastClr="FFFFFF"/>
                  </a:solidFill>
                  <a:miter lim="800000"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1" name="Rectangle 580"/>
                <p:cNvSpPr>
                  <a:spLocks noChangeArrowheads="1"/>
                </p:cNvSpPr>
                <p:nvPr/>
              </p:nvSpPr>
              <p:spPr bwMode="auto">
                <a:xfrm>
                  <a:off x="1920875" y="5937250"/>
                  <a:ext cx="38100" cy="68263"/>
                </a:xfrm>
                <a:prstGeom prst="rect">
                  <a:avLst/>
                </a:prstGeom>
                <a:grpFill/>
                <a:ln w="9525">
                  <a:solidFill>
                    <a:sysClr val="window" lastClr="FFFFFF"/>
                  </a:solidFill>
                  <a:miter lim="800000"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2" name="Rectangle 581"/>
                <p:cNvSpPr>
                  <a:spLocks noChangeArrowheads="1"/>
                </p:cNvSpPr>
                <p:nvPr/>
              </p:nvSpPr>
              <p:spPr bwMode="auto">
                <a:xfrm>
                  <a:off x="1933575" y="6029325"/>
                  <a:ext cx="22225" cy="22225"/>
                </a:xfrm>
                <a:prstGeom prst="rect">
                  <a:avLst/>
                </a:prstGeom>
                <a:grpFill/>
                <a:ln w="9525">
                  <a:solidFill>
                    <a:sysClr val="window" lastClr="FFFFFF"/>
                  </a:solidFill>
                  <a:miter lim="800000"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3" name="Rectangle 582"/>
                <p:cNvSpPr>
                  <a:spLocks noChangeArrowheads="1"/>
                </p:cNvSpPr>
                <p:nvPr/>
              </p:nvSpPr>
              <p:spPr bwMode="auto">
                <a:xfrm>
                  <a:off x="2001838" y="5937250"/>
                  <a:ext cx="25400" cy="68263"/>
                </a:xfrm>
                <a:prstGeom prst="rect">
                  <a:avLst/>
                </a:prstGeom>
                <a:grpFill/>
                <a:ln w="9525">
                  <a:solidFill>
                    <a:sysClr val="window" lastClr="FFFFFF"/>
                  </a:solidFill>
                  <a:miter lim="800000"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4" name="Rectangle 583"/>
                <p:cNvSpPr>
                  <a:spLocks noChangeArrowheads="1"/>
                </p:cNvSpPr>
                <p:nvPr/>
              </p:nvSpPr>
              <p:spPr bwMode="auto">
                <a:xfrm>
                  <a:off x="1979613" y="6029325"/>
                  <a:ext cx="22225" cy="22225"/>
                </a:xfrm>
                <a:prstGeom prst="rect">
                  <a:avLst/>
                </a:prstGeom>
                <a:grpFill/>
                <a:ln w="9525">
                  <a:solidFill>
                    <a:sysClr val="window" lastClr="FFFFFF"/>
                  </a:solidFill>
                  <a:miter lim="800000"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5" name="Rectangle 584"/>
                <p:cNvSpPr>
                  <a:spLocks noChangeArrowheads="1"/>
                </p:cNvSpPr>
                <p:nvPr/>
              </p:nvSpPr>
              <p:spPr bwMode="auto">
                <a:xfrm>
                  <a:off x="2051050" y="5937250"/>
                  <a:ext cx="11113" cy="68263"/>
                </a:xfrm>
                <a:prstGeom prst="rect">
                  <a:avLst/>
                </a:prstGeom>
                <a:grpFill/>
                <a:ln w="9525">
                  <a:solidFill>
                    <a:sysClr val="window" lastClr="FFFFFF"/>
                  </a:solidFill>
                  <a:miter lim="800000"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6" name="Rectangle 585"/>
                <p:cNvSpPr>
                  <a:spLocks noChangeArrowheads="1"/>
                </p:cNvSpPr>
                <p:nvPr/>
              </p:nvSpPr>
              <p:spPr bwMode="auto">
                <a:xfrm>
                  <a:off x="2038350" y="6029325"/>
                  <a:ext cx="23813" cy="22225"/>
                </a:xfrm>
                <a:prstGeom prst="rect">
                  <a:avLst/>
                </a:prstGeom>
                <a:grpFill/>
                <a:ln w="9525">
                  <a:solidFill>
                    <a:sysClr val="window" lastClr="FFFFFF"/>
                  </a:solidFill>
                  <a:miter lim="800000"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7" name="Rectangle 586"/>
                <p:cNvSpPr>
                  <a:spLocks noChangeArrowheads="1"/>
                </p:cNvSpPr>
                <p:nvPr/>
              </p:nvSpPr>
              <p:spPr bwMode="auto">
                <a:xfrm>
                  <a:off x="2097088" y="5937250"/>
                  <a:ext cx="11112" cy="68263"/>
                </a:xfrm>
                <a:prstGeom prst="rect">
                  <a:avLst/>
                </a:prstGeom>
                <a:grpFill/>
                <a:ln w="9525">
                  <a:solidFill>
                    <a:sysClr val="window" lastClr="FFFFFF"/>
                  </a:solidFill>
                  <a:miter lim="800000"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8" name="Rectangle 587"/>
                <p:cNvSpPr>
                  <a:spLocks noChangeArrowheads="1"/>
                </p:cNvSpPr>
                <p:nvPr/>
              </p:nvSpPr>
              <p:spPr bwMode="auto">
                <a:xfrm>
                  <a:off x="2085975" y="6029325"/>
                  <a:ext cx="22225" cy="22225"/>
                </a:xfrm>
                <a:prstGeom prst="rect">
                  <a:avLst/>
                </a:prstGeom>
                <a:grpFill/>
                <a:ln w="9525">
                  <a:solidFill>
                    <a:sysClr val="window" lastClr="FFFFFF"/>
                  </a:solidFill>
                  <a:miter lim="800000"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9" name="Rectangle 588"/>
                <p:cNvSpPr>
                  <a:spLocks noChangeArrowheads="1"/>
                </p:cNvSpPr>
                <p:nvPr/>
              </p:nvSpPr>
              <p:spPr bwMode="auto">
                <a:xfrm>
                  <a:off x="2132013" y="5937250"/>
                  <a:ext cx="22225" cy="114300"/>
                </a:xfrm>
                <a:prstGeom prst="rect">
                  <a:avLst/>
                </a:prstGeom>
                <a:grpFill/>
                <a:ln w="9525">
                  <a:solidFill>
                    <a:sysClr val="window" lastClr="FFFFFF"/>
                  </a:solidFill>
                  <a:miter lim="800000"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50" name="Freeform 589"/>
                <p:cNvSpPr/>
                <p:nvPr/>
              </p:nvSpPr>
              <p:spPr bwMode="auto">
                <a:xfrm>
                  <a:off x="2132013" y="6051550"/>
                  <a:ext cx="92075" cy="106363"/>
                </a:xfrm>
                <a:custGeom>
                  <a:avLst/>
                  <a:gdLst>
                    <a:gd name="T0" fmla="*/ 2147483646 w 40"/>
                    <a:gd name="T1" fmla="*/ 2147483646 h 46"/>
                    <a:gd name="T2" fmla="*/ 2147483646 w 40"/>
                    <a:gd name="T3" fmla="*/ 2147483646 h 46"/>
                    <a:gd name="T4" fmla="*/ 2147483646 w 40"/>
                    <a:gd name="T5" fmla="*/ 2147483646 h 46"/>
                    <a:gd name="T6" fmla="*/ 2147483646 w 40"/>
                    <a:gd name="T7" fmla="*/ 2147483646 h 46"/>
                    <a:gd name="T8" fmla="*/ 2147483646 w 40"/>
                    <a:gd name="T9" fmla="*/ 2147483646 h 46"/>
                    <a:gd name="T10" fmla="*/ 2147483646 w 40"/>
                    <a:gd name="T11" fmla="*/ 2147483646 h 46"/>
                    <a:gd name="T12" fmla="*/ 2147483646 w 40"/>
                    <a:gd name="T13" fmla="*/ 2147483646 h 46"/>
                    <a:gd name="T14" fmla="*/ 2147483646 w 40"/>
                    <a:gd name="T15" fmla="*/ 2147483646 h 46"/>
                    <a:gd name="T16" fmla="*/ 2147483646 w 40"/>
                    <a:gd name="T17" fmla="*/ 0 h 46"/>
                    <a:gd name="T18" fmla="*/ 2147483646 w 40"/>
                    <a:gd name="T19" fmla="*/ 2147483646 h 46"/>
                    <a:gd name="T20" fmla="*/ 2147483646 w 40"/>
                    <a:gd name="T21" fmla="*/ 2147483646 h 46"/>
                    <a:gd name="T22" fmla="*/ 2147483646 w 40"/>
                    <a:gd name="T23" fmla="*/ 2147483646 h 46"/>
                    <a:gd name="T24" fmla="*/ 2147483646 w 40"/>
                    <a:gd name="T25" fmla="*/ 2147483646 h 46"/>
                    <a:gd name="T26" fmla="*/ 2147483646 w 40"/>
                    <a:gd name="T27" fmla="*/ 2147483646 h 46"/>
                    <a:gd name="T28" fmla="*/ 2147483646 w 40"/>
                    <a:gd name="T29" fmla="*/ 2147483646 h 46"/>
                    <a:gd name="T30" fmla="*/ 2147483646 w 40"/>
                    <a:gd name="T31" fmla="*/ 2147483646 h 46"/>
                    <a:gd name="T32" fmla="*/ 2147483646 w 40"/>
                    <a:gd name="T33" fmla="*/ 2147483646 h 46"/>
                    <a:gd name="T34" fmla="*/ 0 w 40"/>
                    <a:gd name="T35" fmla="*/ 2147483646 h 46"/>
                    <a:gd name="T36" fmla="*/ 2147483646 w 40"/>
                    <a:gd name="T37" fmla="*/ 2147483646 h 4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</a:gdLst>
                  <a:ahLst/>
                  <a:cxnLst>
                    <a:cxn ang="T38">
                      <a:pos x="T0" y="T1"/>
                    </a:cxn>
                    <a:cxn ang="T39">
                      <a:pos x="T2" y="T3"/>
                    </a:cxn>
                    <a:cxn ang="T40">
                      <a:pos x="T4" y="T5"/>
                    </a:cxn>
                    <a:cxn ang="T41">
                      <a:pos x="T6" y="T7"/>
                    </a:cxn>
                    <a:cxn ang="T42">
                      <a:pos x="T8" y="T9"/>
                    </a:cxn>
                    <a:cxn ang="T43">
                      <a:pos x="T10" y="T11"/>
                    </a:cxn>
                    <a:cxn ang="T44">
                      <a:pos x="T12" y="T13"/>
                    </a:cxn>
                    <a:cxn ang="T45">
                      <a:pos x="T14" y="T15"/>
                    </a:cxn>
                    <a:cxn ang="T46">
                      <a:pos x="T16" y="T17"/>
                    </a:cxn>
                    <a:cxn ang="T47">
                      <a:pos x="T18" y="T19"/>
                    </a:cxn>
                    <a:cxn ang="T48">
                      <a:pos x="T20" y="T21"/>
                    </a:cxn>
                    <a:cxn ang="T49">
                      <a:pos x="T22" y="T23"/>
                    </a:cxn>
                    <a:cxn ang="T50">
                      <a:pos x="T24" y="T25"/>
                    </a:cxn>
                    <a:cxn ang="T51">
                      <a:pos x="T26" y="T27"/>
                    </a:cxn>
                    <a:cxn ang="T52">
                      <a:pos x="T28" y="T29"/>
                    </a:cxn>
                    <a:cxn ang="T53">
                      <a:pos x="T30" y="T31"/>
                    </a:cxn>
                    <a:cxn ang="T54">
                      <a:pos x="T32" y="T33"/>
                    </a:cxn>
                    <a:cxn ang="T55">
                      <a:pos x="T34" y="T35"/>
                    </a:cxn>
                    <a:cxn ang="T56">
                      <a:pos x="T36" y="T37"/>
                    </a:cxn>
                  </a:cxnLst>
                  <a:rect l="0" t="0" r="r" b="b"/>
                  <a:pathLst>
                    <a:path w="40" h="46">
                      <a:moveTo>
                        <a:pt x="5" y="35"/>
                      </a:moveTo>
                      <a:cubicBezTo>
                        <a:pt x="5" y="35"/>
                        <a:pt x="5" y="35"/>
                        <a:pt x="5" y="35"/>
                      </a:cubicBezTo>
                      <a:cubicBezTo>
                        <a:pt x="5" y="35"/>
                        <a:pt x="5" y="35"/>
                        <a:pt x="5" y="35"/>
                      </a:cubicBezTo>
                      <a:cubicBezTo>
                        <a:pt x="22" y="35"/>
                        <a:pt x="22" y="35"/>
                        <a:pt x="22" y="35"/>
                      </a:cubicBezTo>
                      <a:cubicBezTo>
                        <a:pt x="22" y="35"/>
                        <a:pt x="22" y="35"/>
                        <a:pt x="22" y="35"/>
                      </a:cubicBezTo>
                      <a:cubicBezTo>
                        <a:pt x="26" y="35"/>
                        <a:pt x="30" y="30"/>
                        <a:pt x="30" y="25"/>
                      </a:cubicBezTo>
                      <a:cubicBezTo>
                        <a:pt x="30" y="6"/>
                        <a:pt x="30" y="6"/>
                        <a:pt x="30" y="6"/>
                      </a:cubicBezTo>
                      <a:cubicBezTo>
                        <a:pt x="30" y="5"/>
                        <a:pt x="30" y="5"/>
                        <a:pt x="30" y="5"/>
                      </a:cubicBezTo>
                      <a:cubicBezTo>
                        <a:pt x="30" y="3"/>
                        <a:pt x="32" y="0"/>
                        <a:pt x="35" y="0"/>
                      </a:cubicBezTo>
                      <a:cubicBezTo>
                        <a:pt x="38" y="0"/>
                        <a:pt x="40" y="3"/>
                        <a:pt x="40" y="5"/>
                      </a:cubicBezTo>
                      <a:cubicBezTo>
                        <a:pt x="40" y="5"/>
                        <a:pt x="40" y="5"/>
                        <a:pt x="40" y="5"/>
                      </a:cubicBezTo>
                      <a:cubicBezTo>
                        <a:pt x="40" y="30"/>
                        <a:pt x="40" y="30"/>
                        <a:pt x="40" y="30"/>
                      </a:cubicBezTo>
                      <a:cubicBezTo>
                        <a:pt x="40" y="39"/>
                        <a:pt x="33" y="46"/>
                        <a:pt x="25" y="46"/>
                      </a:cubicBezTo>
                      <a:cubicBezTo>
                        <a:pt x="12" y="46"/>
                        <a:pt x="12" y="46"/>
                        <a:pt x="12" y="46"/>
                      </a:cubicBezTo>
                      <a:cubicBezTo>
                        <a:pt x="12" y="45"/>
                        <a:pt x="12" y="45"/>
                        <a:pt x="12" y="45"/>
                      </a:cubicBezTo>
                      <a:cubicBezTo>
                        <a:pt x="5" y="45"/>
                        <a:pt x="5" y="45"/>
                        <a:pt x="5" y="45"/>
                      </a:cubicBezTo>
                      <a:cubicBezTo>
                        <a:pt x="5" y="45"/>
                        <a:pt x="5" y="45"/>
                        <a:pt x="5" y="45"/>
                      </a:cubicBezTo>
                      <a:cubicBezTo>
                        <a:pt x="2" y="45"/>
                        <a:pt x="0" y="43"/>
                        <a:pt x="0" y="40"/>
                      </a:cubicBezTo>
                      <a:cubicBezTo>
                        <a:pt x="0" y="38"/>
                        <a:pt x="2" y="35"/>
                        <a:pt x="5" y="35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ysClr val="window" lastClr="FFFFFF"/>
                  </a:solidFill>
                  <a:round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4" name="组合 3"/>
            <p:cNvGrpSpPr/>
            <p:nvPr/>
          </p:nvGrpSpPr>
          <p:grpSpPr>
            <a:xfrm>
              <a:off x="2975119" y="2781344"/>
              <a:ext cx="1164618" cy="1164619"/>
              <a:chOff x="2278698" y="3741657"/>
              <a:chExt cx="1500029" cy="1500029"/>
            </a:xfrm>
          </p:grpSpPr>
          <p:sp>
            <p:nvSpPr>
              <p:cNvPr id="19" name="椭圆 18"/>
              <p:cNvSpPr/>
              <p:nvPr/>
            </p:nvSpPr>
            <p:spPr>
              <a:xfrm>
                <a:off x="2278698" y="3741657"/>
                <a:ext cx="1500029" cy="1500029"/>
              </a:xfrm>
              <a:prstGeom prst="ellipse">
                <a:avLst/>
              </a:prstGeom>
              <a:solidFill>
                <a:srgbClr val="C8001C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4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helsea" panose="02000500000000000000" pitchFamily="2" charset="0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20" name="组合 19"/>
              <p:cNvGrpSpPr/>
              <p:nvPr/>
            </p:nvGrpSpPr>
            <p:grpSpPr>
              <a:xfrm>
                <a:off x="2662538" y="4134603"/>
                <a:ext cx="693436" cy="691515"/>
                <a:chOff x="2722713" y="3648225"/>
                <a:chExt cx="573087" cy="571500"/>
              </a:xfrm>
            </p:grpSpPr>
            <p:sp>
              <p:nvSpPr>
                <p:cNvPr id="21" name="Freeform 178"/>
                <p:cNvSpPr/>
                <p:nvPr/>
              </p:nvSpPr>
              <p:spPr bwMode="auto">
                <a:xfrm>
                  <a:off x="2722713" y="3648225"/>
                  <a:ext cx="573087" cy="571500"/>
                </a:xfrm>
                <a:custGeom>
                  <a:avLst/>
                  <a:gdLst>
                    <a:gd name="T0" fmla="*/ 2147483646 w 248"/>
                    <a:gd name="T1" fmla="*/ 0 h 248"/>
                    <a:gd name="T2" fmla="*/ 2147483646 w 248"/>
                    <a:gd name="T3" fmla="*/ 2147483646 h 248"/>
                    <a:gd name="T4" fmla="*/ 2147483646 w 248"/>
                    <a:gd name="T5" fmla="*/ 2147483646 h 248"/>
                    <a:gd name="T6" fmla="*/ 2147483646 w 248"/>
                    <a:gd name="T7" fmla="*/ 2147483646 h 248"/>
                    <a:gd name="T8" fmla="*/ 2147483646 w 248"/>
                    <a:gd name="T9" fmla="*/ 2147483646 h 248"/>
                    <a:gd name="T10" fmla="*/ 2147483646 w 248"/>
                    <a:gd name="T11" fmla="*/ 2147483646 h 248"/>
                    <a:gd name="T12" fmla="*/ 2147483646 w 248"/>
                    <a:gd name="T13" fmla="*/ 2147483646 h 248"/>
                    <a:gd name="T14" fmla="*/ 2147483646 w 248"/>
                    <a:gd name="T15" fmla="*/ 2147483646 h 248"/>
                    <a:gd name="T16" fmla="*/ 0 w 248"/>
                    <a:gd name="T17" fmla="*/ 2147483646 h 248"/>
                    <a:gd name="T18" fmla="*/ 2147483646 w 248"/>
                    <a:gd name="T19" fmla="*/ 2147483646 h 248"/>
                    <a:gd name="T20" fmla="*/ 2147483646 w 248"/>
                    <a:gd name="T21" fmla="*/ 2147483646 h 248"/>
                    <a:gd name="T22" fmla="*/ 2147483646 w 248"/>
                    <a:gd name="T23" fmla="*/ 2147483646 h 248"/>
                    <a:gd name="T24" fmla="*/ 2147483646 w 248"/>
                    <a:gd name="T25" fmla="*/ 2147483646 h 248"/>
                    <a:gd name="T26" fmla="*/ 2147483646 w 248"/>
                    <a:gd name="T27" fmla="*/ 2147483646 h 248"/>
                    <a:gd name="T28" fmla="*/ 2147483646 w 248"/>
                    <a:gd name="T29" fmla="*/ 2147483646 h 248"/>
                    <a:gd name="T30" fmla="*/ 2147483646 w 248"/>
                    <a:gd name="T31" fmla="*/ 2147483646 h 248"/>
                    <a:gd name="T32" fmla="*/ 2147483646 w 248"/>
                    <a:gd name="T33" fmla="*/ 2147483646 h 248"/>
                    <a:gd name="T34" fmla="*/ 2147483646 w 248"/>
                    <a:gd name="T35" fmla="*/ 2147483646 h 248"/>
                    <a:gd name="T36" fmla="*/ 2147483646 w 248"/>
                    <a:gd name="T37" fmla="*/ 2147483646 h 248"/>
                    <a:gd name="T38" fmla="*/ 2147483646 w 248"/>
                    <a:gd name="T39" fmla="*/ 2147483646 h 248"/>
                    <a:gd name="T40" fmla="*/ 2147483646 w 248"/>
                    <a:gd name="T41" fmla="*/ 2147483646 h 248"/>
                    <a:gd name="T42" fmla="*/ 2147483646 w 248"/>
                    <a:gd name="T43" fmla="*/ 2147483646 h 248"/>
                    <a:gd name="T44" fmla="*/ 2147483646 w 248"/>
                    <a:gd name="T45" fmla="*/ 2147483646 h 248"/>
                    <a:gd name="T46" fmla="*/ 2147483646 w 248"/>
                    <a:gd name="T47" fmla="*/ 2147483646 h 248"/>
                    <a:gd name="T48" fmla="*/ 2147483646 w 248"/>
                    <a:gd name="T49" fmla="*/ 2147483646 h 248"/>
                    <a:gd name="T50" fmla="*/ 2147483646 w 248"/>
                    <a:gd name="T51" fmla="*/ 2147483646 h 248"/>
                    <a:gd name="T52" fmla="*/ 2147483646 w 248"/>
                    <a:gd name="T53" fmla="*/ 2147483646 h 248"/>
                    <a:gd name="T54" fmla="*/ 2147483646 w 248"/>
                    <a:gd name="T55" fmla="*/ 2147483646 h 248"/>
                    <a:gd name="T56" fmla="*/ 2147483646 w 248"/>
                    <a:gd name="T57" fmla="*/ 2147483646 h 248"/>
                    <a:gd name="T58" fmla="*/ 2147483646 w 248"/>
                    <a:gd name="T59" fmla="*/ 2147483646 h 248"/>
                    <a:gd name="T60" fmla="*/ 2147483646 w 248"/>
                    <a:gd name="T61" fmla="*/ 2147483646 h 248"/>
                    <a:gd name="T62" fmla="*/ 2147483646 w 248"/>
                    <a:gd name="T63" fmla="*/ 2147483646 h 248"/>
                    <a:gd name="T64" fmla="*/ 2147483646 w 248"/>
                    <a:gd name="T65" fmla="*/ 0 h 24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0" t="0" r="r" b="b"/>
                  <a:pathLst>
                    <a:path w="248" h="248">
                      <a:moveTo>
                        <a:pt x="124" y="0"/>
                      </a:moveTo>
                      <a:cubicBezTo>
                        <a:pt x="112" y="0"/>
                        <a:pt x="112" y="0"/>
                        <a:pt x="112" y="0"/>
                      </a:cubicBezTo>
                      <a:cubicBezTo>
                        <a:pt x="105" y="0"/>
                        <a:pt x="100" y="5"/>
                        <a:pt x="100" y="12"/>
                      </a:cubicBezTo>
                      <a:cubicBezTo>
                        <a:pt x="100" y="27"/>
                        <a:pt x="100" y="27"/>
                        <a:pt x="100" y="27"/>
                      </a:cubicBezTo>
                      <a:cubicBezTo>
                        <a:pt x="100" y="33"/>
                        <a:pt x="97" y="37"/>
                        <a:pt x="92" y="39"/>
                      </a:cubicBezTo>
                      <a:cubicBezTo>
                        <a:pt x="83" y="42"/>
                        <a:pt x="83" y="42"/>
                        <a:pt x="83" y="42"/>
                      </a:cubicBezTo>
                      <a:cubicBezTo>
                        <a:pt x="79" y="43"/>
                        <a:pt x="74" y="42"/>
                        <a:pt x="71" y="39"/>
                      </a:cubicBezTo>
                      <a:cubicBezTo>
                        <a:pt x="60" y="28"/>
                        <a:pt x="60" y="28"/>
                        <a:pt x="60" y="28"/>
                      </a:cubicBezTo>
                      <a:cubicBezTo>
                        <a:pt x="56" y="24"/>
                        <a:pt x="48" y="24"/>
                        <a:pt x="44" y="28"/>
                      </a:cubicBezTo>
                      <a:cubicBezTo>
                        <a:pt x="28" y="44"/>
                        <a:pt x="28" y="44"/>
                        <a:pt x="28" y="44"/>
                      </a:cubicBezTo>
                      <a:cubicBezTo>
                        <a:pt x="24" y="48"/>
                        <a:pt x="24" y="56"/>
                        <a:pt x="28" y="60"/>
                      </a:cubicBezTo>
                      <a:cubicBezTo>
                        <a:pt x="39" y="71"/>
                        <a:pt x="39" y="71"/>
                        <a:pt x="39" y="71"/>
                      </a:cubicBezTo>
                      <a:cubicBezTo>
                        <a:pt x="42" y="74"/>
                        <a:pt x="43" y="79"/>
                        <a:pt x="42" y="83"/>
                      </a:cubicBezTo>
                      <a:cubicBezTo>
                        <a:pt x="39" y="92"/>
                        <a:pt x="39" y="92"/>
                        <a:pt x="39" y="92"/>
                      </a:cubicBezTo>
                      <a:cubicBezTo>
                        <a:pt x="37" y="97"/>
                        <a:pt x="33" y="100"/>
                        <a:pt x="27" y="100"/>
                      </a:cubicBezTo>
                      <a:cubicBezTo>
                        <a:pt x="12" y="100"/>
                        <a:pt x="12" y="100"/>
                        <a:pt x="12" y="100"/>
                      </a:cubicBezTo>
                      <a:cubicBezTo>
                        <a:pt x="5" y="100"/>
                        <a:pt x="0" y="105"/>
                        <a:pt x="0" y="112"/>
                      </a:cubicBezTo>
                      <a:cubicBezTo>
                        <a:pt x="0" y="136"/>
                        <a:pt x="0" y="136"/>
                        <a:pt x="0" y="136"/>
                      </a:cubicBezTo>
                      <a:cubicBezTo>
                        <a:pt x="0" y="143"/>
                        <a:pt x="5" y="148"/>
                        <a:pt x="12" y="148"/>
                      </a:cubicBezTo>
                      <a:cubicBezTo>
                        <a:pt x="27" y="148"/>
                        <a:pt x="27" y="148"/>
                        <a:pt x="27" y="148"/>
                      </a:cubicBezTo>
                      <a:cubicBezTo>
                        <a:pt x="33" y="148"/>
                        <a:pt x="37" y="151"/>
                        <a:pt x="39" y="156"/>
                      </a:cubicBezTo>
                      <a:cubicBezTo>
                        <a:pt x="42" y="165"/>
                        <a:pt x="42" y="165"/>
                        <a:pt x="42" y="165"/>
                      </a:cubicBezTo>
                      <a:cubicBezTo>
                        <a:pt x="43" y="169"/>
                        <a:pt x="42" y="174"/>
                        <a:pt x="39" y="177"/>
                      </a:cubicBezTo>
                      <a:cubicBezTo>
                        <a:pt x="28" y="188"/>
                        <a:pt x="28" y="188"/>
                        <a:pt x="28" y="188"/>
                      </a:cubicBezTo>
                      <a:cubicBezTo>
                        <a:pt x="24" y="192"/>
                        <a:pt x="24" y="200"/>
                        <a:pt x="28" y="204"/>
                      </a:cubicBezTo>
                      <a:cubicBezTo>
                        <a:pt x="44" y="220"/>
                        <a:pt x="44" y="220"/>
                        <a:pt x="44" y="220"/>
                      </a:cubicBezTo>
                      <a:cubicBezTo>
                        <a:pt x="48" y="224"/>
                        <a:pt x="56" y="224"/>
                        <a:pt x="60" y="220"/>
                      </a:cubicBezTo>
                      <a:cubicBezTo>
                        <a:pt x="71" y="209"/>
                        <a:pt x="71" y="209"/>
                        <a:pt x="71" y="209"/>
                      </a:cubicBezTo>
                      <a:cubicBezTo>
                        <a:pt x="74" y="206"/>
                        <a:pt x="79" y="205"/>
                        <a:pt x="83" y="206"/>
                      </a:cubicBezTo>
                      <a:cubicBezTo>
                        <a:pt x="92" y="209"/>
                        <a:pt x="92" y="209"/>
                        <a:pt x="92" y="209"/>
                      </a:cubicBezTo>
                      <a:cubicBezTo>
                        <a:pt x="97" y="211"/>
                        <a:pt x="100" y="215"/>
                        <a:pt x="100" y="221"/>
                      </a:cubicBezTo>
                      <a:cubicBezTo>
                        <a:pt x="100" y="236"/>
                        <a:pt x="100" y="236"/>
                        <a:pt x="100" y="236"/>
                      </a:cubicBezTo>
                      <a:cubicBezTo>
                        <a:pt x="100" y="243"/>
                        <a:pt x="105" y="248"/>
                        <a:pt x="112" y="248"/>
                      </a:cubicBezTo>
                      <a:cubicBezTo>
                        <a:pt x="124" y="248"/>
                        <a:pt x="124" y="248"/>
                        <a:pt x="124" y="248"/>
                      </a:cubicBezTo>
                      <a:cubicBezTo>
                        <a:pt x="136" y="248"/>
                        <a:pt x="136" y="248"/>
                        <a:pt x="136" y="248"/>
                      </a:cubicBezTo>
                      <a:cubicBezTo>
                        <a:pt x="143" y="248"/>
                        <a:pt x="148" y="243"/>
                        <a:pt x="148" y="236"/>
                      </a:cubicBezTo>
                      <a:cubicBezTo>
                        <a:pt x="148" y="221"/>
                        <a:pt x="148" y="221"/>
                        <a:pt x="148" y="221"/>
                      </a:cubicBezTo>
                      <a:cubicBezTo>
                        <a:pt x="148" y="215"/>
                        <a:pt x="151" y="211"/>
                        <a:pt x="156" y="209"/>
                      </a:cubicBezTo>
                      <a:cubicBezTo>
                        <a:pt x="165" y="206"/>
                        <a:pt x="165" y="206"/>
                        <a:pt x="165" y="206"/>
                      </a:cubicBezTo>
                      <a:cubicBezTo>
                        <a:pt x="169" y="205"/>
                        <a:pt x="174" y="206"/>
                        <a:pt x="177" y="209"/>
                      </a:cubicBezTo>
                      <a:cubicBezTo>
                        <a:pt x="188" y="220"/>
                        <a:pt x="188" y="220"/>
                        <a:pt x="188" y="220"/>
                      </a:cubicBezTo>
                      <a:cubicBezTo>
                        <a:pt x="192" y="224"/>
                        <a:pt x="200" y="224"/>
                        <a:pt x="204" y="220"/>
                      </a:cubicBezTo>
                      <a:cubicBezTo>
                        <a:pt x="220" y="204"/>
                        <a:pt x="220" y="204"/>
                        <a:pt x="220" y="204"/>
                      </a:cubicBezTo>
                      <a:cubicBezTo>
                        <a:pt x="224" y="200"/>
                        <a:pt x="224" y="192"/>
                        <a:pt x="220" y="188"/>
                      </a:cubicBezTo>
                      <a:cubicBezTo>
                        <a:pt x="209" y="177"/>
                        <a:pt x="209" y="177"/>
                        <a:pt x="209" y="177"/>
                      </a:cubicBezTo>
                      <a:cubicBezTo>
                        <a:pt x="206" y="174"/>
                        <a:pt x="205" y="169"/>
                        <a:pt x="206" y="165"/>
                      </a:cubicBezTo>
                      <a:cubicBezTo>
                        <a:pt x="209" y="156"/>
                        <a:pt x="209" y="156"/>
                        <a:pt x="209" y="156"/>
                      </a:cubicBezTo>
                      <a:cubicBezTo>
                        <a:pt x="211" y="151"/>
                        <a:pt x="215" y="148"/>
                        <a:pt x="221" y="148"/>
                      </a:cubicBezTo>
                      <a:cubicBezTo>
                        <a:pt x="236" y="148"/>
                        <a:pt x="236" y="148"/>
                        <a:pt x="236" y="148"/>
                      </a:cubicBezTo>
                      <a:cubicBezTo>
                        <a:pt x="243" y="148"/>
                        <a:pt x="248" y="143"/>
                        <a:pt x="248" y="136"/>
                      </a:cubicBezTo>
                      <a:cubicBezTo>
                        <a:pt x="248" y="112"/>
                        <a:pt x="248" y="112"/>
                        <a:pt x="248" y="112"/>
                      </a:cubicBezTo>
                      <a:cubicBezTo>
                        <a:pt x="248" y="105"/>
                        <a:pt x="243" y="100"/>
                        <a:pt x="236" y="100"/>
                      </a:cubicBezTo>
                      <a:cubicBezTo>
                        <a:pt x="221" y="100"/>
                        <a:pt x="221" y="100"/>
                        <a:pt x="221" y="100"/>
                      </a:cubicBezTo>
                      <a:cubicBezTo>
                        <a:pt x="215" y="100"/>
                        <a:pt x="211" y="97"/>
                        <a:pt x="209" y="92"/>
                      </a:cubicBezTo>
                      <a:cubicBezTo>
                        <a:pt x="206" y="83"/>
                        <a:pt x="206" y="83"/>
                        <a:pt x="206" y="83"/>
                      </a:cubicBezTo>
                      <a:cubicBezTo>
                        <a:pt x="205" y="79"/>
                        <a:pt x="206" y="74"/>
                        <a:pt x="209" y="71"/>
                      </a:cubicBezTo>
                      <a:cubicBezTo>
                        <a:pt x="220" y="60"/>
                        <a:pt x="220" y="60"/>
                        <a:pt x="220" y="60"/>
                      </a:cubicBezTo>
                      <a:cubicBezTo>
                        <a:pt x="224" y="56"/>
                        <a:pt x="224" y="48"/>
                        <a:pt x="220" y="44"/>
                      </a:cubicBezTo>
                      <a:cubicBezTo>
                        <a:pt x="204" y="28"/>
                        <a:pt x="204" y="28"/>
                        <a:pt x="204" y="28"/>
                      </a:cubicBezTo>
                      <a:cubicBezTo>
                        <a:pt x="200" y="24"/>
                        <a:pt x="192" y="24"/>
                        <a:pt x="188" y="28"/>
                      </a:cubicBezTo>
                      <a:cubicBezTo>
                        <a:pt x="177" y="39"/>
                        <a:pt x="177" y="39"/>
                        <a:pt x="177" y="39"/>
                      </a:cubicBezTo>
                      <a:cubicBezTo>
                        <a:pt x="174" y="42"/>
                        <a:pt x="169" y="43"/>
                        <a:pt x="165" y="42"/>
                      </a:cubicBezTo>
                      <a:cubicBezTo>
                        <a:pt x="156" y="39"/>
                        <a:pt x="156" y="39"/>
                        <a:pt x="156" y="39"/>
                      </a:cubicBezTo>
                      <a:cubicBezTo>
                        <a:pt x="151" y="37"/>
                        <a:pt x="148" y="33"/>
                        <a:pt x="148" y="27"/>
                      </a:cubicBezTo>
                      <a:cubicBezTo>
                        <a:pt x="148" y="12"/>
                        <a:pt x="148" y="12"/>
                        <a:pt x="148" y="12"/>
                      </a:cubicBezTo>
                      <a:cubicBezTo>
                        <a:pt x="148" y="5"/>
                        <a:pt x="143" y="0"/>
                        <a:pt x="136" y="0"/>
                      </a:cubicBezTo>
                      <a:lnTo>
                        <a:pt x="124" y="0"/>
                      </a:lnTo>
                      <a:close/>
                    </a:path>
                  </a:pathLst>
                </a:custGeom>
                <a:noFill/>
                <a:ln w="17463" cap="rnd">
                  <a:solidFill>
                    <a:sysClr val="window" lastClr="FFFFFF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22" name="Freeform 179"/>
                <p:cNvSpPr/>
                <p:nvPr/>
              </p:nvSpPr>
              <p:spPr bwMode="auto">
                <a:xfrm>
                  <a:off x="2946550" y="3872063"/>
                  <a:ext cx="125413" cy="125412"/>
                </a:xfrm>
                <a:custGeom>
                  <a:avLst/>
                  <a:gdLst>
                    <a:gd name="T0" fmla="*/ 2147483646 w 54"/>
                    <a:gd name="T1" fmla="*/ 2147483646 h 54"/>
                    <a:gd name="T2" fmla="*/ 2147483646 w 54"/>
                    <a:gd name="T3" fmla="*/ 2147483646 h 54"/>
                    <a:gd name="T4" fmla="*/ 2147483646 w 54"/>
                    <a:gd name="T5" fmla="*/ 2147483646 h 54"/>
                    <a:gd name="T6" fmla="*/ 2147483646 w 54"/>
                    <a:gd name="T7" fmla="*/ 2147483646 h 54"/>
                    <a:gd name="T8" fmla="*/ 2147483646 w 54"/>
                    <a:gd name="T9" fmla="*/ 2147483646 h 5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0" t="0" r="r" b="b"/>
                  <a:pathLst>
                    <a:path w="54" h="54">
                      <a:moveTo>
                        <a:pt x="50" y="32"/>
                      </a:moveTo>
                      <a:cubicBezTo>
                        <a:pt x="54" y="15"/>
                        <a:pt x="39" y="0"/>
                        <a:pt x="22" y="4"/>
                      </a:cubicBezTo>
                      <a:cubicBezTo>
                        <a:pt x="13" y="6"/>
                        <a:pt x="6" y="13"/>
                        <a:pt x="4" y="22"/>
                      </a:cubicBezTo>
                      <a:cubicBezTo>
                        <a:pt x="0" y="39"/>
                        <a:pt x="15" y="54"/>
                        <a:pt x="32" y="50"/>
                      </a:cubicBezTo>
                      <a:cubicBezTo>
                        <a:pt x="41" y="48"/>
                        <a:pt x="48" y="41"/>
                        <a:pt x="50" y="32"/>
                      </a:cubicBezTo>
                      <a:close/>
                    </a:path>
                  </a:pathLst>
                </a:custGeom>
                <a:noFill/>
                <a:ln w="17463" cap="rnd">
                  <a:solidFill>
                    <a:sysClr val="window" lastClr="FFFFFF"/>
                  </a:solidFill>
                  <a:prstDash val="solid"/>
                  <a:miter lim="800000"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5" name="组合 4"/>
            <p:cNvGrpSpPr/>
            <p:nvPr/>
          </p:nvGrpSpPr>
          <p:grpSpPr>
            <a:xfrm>
              <a:off x="6025633" y="2781344"/>
              <a:ext cx="1164618" cy="1164619"/>
              <a:chOff x="6207761" y="3741657"/>
              <a:chExt cx="1500029" cy="1500029"/>
            </a:xfrm>
            <a:solidFill>
              <a:srgbClr val="C8001C"/>
            </a:solidFill>
          </p:grpSpPr>
          <p:sp>
            <p:nvSpPr>
              <p:cNvPr id="11" name="椭圆 10"/>
              <p:cNvSpPr/>
              <p:nvPr/>
            </p:nvSpPr>
            <p:spPr>
              <a:xfrm>
                <a:off x="6207761" y="3741657"/>
                <a:ext cx="1500029" cy="150002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12" name="组合 11"/>
              <p:cNvGrpSpPr/>
              <p:nvPr/>
            </p:nvGrpSpPr>
            <p:grpSpPr>
              <a:xfrm>
                <a:off x="6652054" y="4156692"/>
                <a:ext cx="647335" cy="647336"/>
                <a:chOff x="1830388" y="2073275"/>
                <a:chExt cx="534987" cy="534988"/>
              </a:xfrm>
              <a:grpFill/>
            </p:grpSpPr>
            <p:sp>
              <p:nvSpPr>
                <p:cNvPr id="13" name="Freeform 24"/>
                <p:cNvSpPr/>
                <p:nvPr/>
              </p:nvSpPr>
              <p:spPr bwMode="auto">
                <a:xfrm>
                  <a:off x="2000250" y="2119313"/>
                  <a:ext cx="365125" cy="109537"/>
                </a:xfrm>
                <a:custGeom>
                  <a:avLst/>
                  <a:gdLst>
                    <a:gd name="T0" fmla="*/ 2147483646 w 158"/>
                    <a:gd name="T1" fmla="*/ 2147483646 h 48"/>
                    <a:gd name="T2" fmla="*/ 2147483646 w 158"/>
                    <a:gd name="T3" fmla="*/ 2147483646 h 48"/>
                    <a:gd name="T4" fmla="*/ 0 w 158"/>
                    <a:gd name="T5" fmla="*/ 2147483646 h 48"/>
                    <a:gd name="T6" fmla="*/ 0 w 158"/>
                    <a:gd name="T7" fmla="*/ 2147483646 h 48"/>
                    <a:gd name="T8" fmla="*/ 2147483646 w 158"/>
                    <a:gd name="T9" fmla="*/ 0 h 48"/>
                    <a:gd name="T10" fmla="*/ 2147483646 w 158"/>
                    <a:gd name="T11" fmla="*/ 0 h 48"/>
                    <a:gd name="T12" fmla="*/ 2147483646 w 158"/>
                    <a:gd name="T13" fmla="*/ 2147483646 h 48"/>
                    <a:gd name="T14" fmla="*/ 2147483646 w 158"/>
                    <a:gd name="T15" fmla="*/ 2147483646 h 48"/>
                    <a:gd name="T16" fmla="*/ 2147483646 w 158"/>
                    <a:gd name="T17" fmla="*/ 2147483646 h 48"/>
                    <a:gd name="T18" fmla="*/ 2147483646 w 158"/>
                    <a:gd name="T19" fmla="*/ 2147483646 h 48"/>
                    <a:gd name="T20" fmla="*/ 2147483646 w 158"/>
                    <a:gd name="T21" fmla="*/ 2147483646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58" h="48">
                      <a:moveTo>
                        <a:pt x="130" y="48"/>
                      </a:moveTo>
                      <a:cubicBezTo>
                        <a:pt x="9" y="48"/>
                        <a:pt x="9" y="48"/>
                        <a:pt x="9" y="48"/>
                      </a:cubicBezTo>
                      <a:cubicBezTo>
                        <a:pt x="4" y="48"/>
                        <a:pt x="0" y="44"/>
                        <a:pt x="0" y="40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4"/>
                        <a:pt x="4" y="0"/>
                        <a:pt x="9" y="0"/>
                      </a:cubicBezTo>
                      <a:cubicBezTo>
                        <a:pt x="130" y="0"/>
                        <a:pt x="130" y="0"/>
                        <a:pt x="130" y="0"/>
                      </a:cubicBezTo>
                      <a:cubicBezTo>
                        <a:pt x="132" y="0"/>
                        <a:pt x="134" y="1"/>
                        <a:pt x="135" y="2"/>
                      </a:cubicBezTo>
                      <a:cubicBezTo>
                        <a:pt x="154" y="18"/>
                        <a:pt x="154" y="18"/>
                        <a:pt x="154" y="18"/>
                      </a:cubicBezTo>
                      <a:cubicBezTo>
                        <a:pt x="158" y="21"/>
                        <a:pt x="158" y="27"/>
                        <a:pt x="154" y="30"/>
                      </a:cubicBezTo>
                      <a:cubicBezTo>
                        <a:pt x="135" y="46"/>
                        <a:pt x="135" y="46"/>
                        <a:pt x="135" y="46"/>
                      </a:cubicBezTo>
                      <a:cubicBezTo>
                        <a:pt x="134" y="47"/>
                        <a:pt x="132" y="48"/>
                        <a:pt x="130" y="48"/>
                      </a:cubicBezTo>
                      <a:close/>
                    </a:path>
                  </a:pathLst>
                </a:custGeom>
                <a:grpFill/>
                <a:ln w="17463" cap="rnd">
                  <a:solidFill>
                    <a:sysClr val="window" lastClr="FFFFFF"/>
                  </a:solidFill>
                  <a:prstDash val="solid"/>
                  <a:miter lim="800000"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4" name="Freeform 25"/>
                <p:cNvSpPr/>
                <p:nvPr/>
              </p:nvSpPr>
              <p:spPr bwMode="auto">
                <a:xfrm>
                  <a:off x="1830388" y="2266950"/>
                  <a:ext cx="355600" cy="109538"/>
                </a:xfrm>
                <a:custGeom>
                  <a:avLst/>
                  <a:gdLst>
                    <a:gd name="T0" fmla="*/ 2147483646 w 154"/>
                    <a:gd name="T1" fmla="*/ 0 h 48"/>
                    <a:gd name="T2" fmla="*/ 2147483646 w 154"/>
                    <a:gd name="T3" fmla="*/ 0 h 48"/>
                    <a:gd name="T4" fmla="*/ 2147483646 w 154"/>
                    <a:gd name="T5" fmla="*/ 2147483646 h 48"/>
                    <a:gd name="T6" fmla="*/ 2147483646 w 154"/>
                    <a:gd name="T7" fmla="*/ 2147483646 h 48"/>
                    <a:gd name="T8" fmla="*/ 2147483646 w 154"/>
                    <a:gd name="T9" fmla="*/ 2147483646 h 48"/>
                    <a:gd name="T10" fmla="*/ 2147483646 w 154"/>
                    <a:gd name="T11" fmla="*/ 2147483646 h 48"/>
                    <a:gd name="T12" fmla="*/ 2147483646 w 154"/>
                    <a:gd name="T13" fmla="*/ 2147483646 h 48"/>
                    <a:gd name="T14" fmla="*/ 2147483646 w 154"/>
                    <a:gd name="T15" fmla="*/ 2147483646 h 48"/>
                    <a:gd name="T16" fmla="*/ 2147483646 w 154"/>
                    <a:gd name="T17" fmla="*/ 2147483646 h 48"/>
                    <a:gd name="T18" fmla="*/ 2147483646 w 154"/>
                    <a:gd name="T19" fmla="*/ 2147483646 h 48"/>
                    <a:gd name="T20" fmla="*/ 2147483646 w 154"/>
                    <a:gd name="T21" fmla="*/ 0 h 48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54" h="48">
                      <a:moveTo>
                        <a:pt x="27" y="0"/>
                      </a:moveTo>
                      <a:cubicBezTo>
                        <a:pt x="144" y="0"/>
                        <a:pt x="144" y="0"/>
                        <a:pt x="144" y="0"/>
                      </a:cubicBezTo>
                      <a:cubicBezTo>
                        <a:pt x="150" y="0"/>
                        <a:pt x="154" y="6"/>
                        <a:pt x="154" y="12"/>
                      </a:cubicBezTo>
                      <a:cubicBezTo>
                        <a:pt x="154" y="36"/>
                        <a:pt x="154" y="36"/>
                        <a:pt x="154" y="36"/>
                      </a:cubicBezTo>
                      <a:cubicBezTo>
                        <a:pt x="154" y="42"/>
                        <a:pt x="150" y="48"/>
                        <a:pt x="144" y="48"/>
                      </a:cubicBezTo>
                      <a:cubicBezTo>
                        <a:pt x="27" y="48"/>
                        <a:pt x="27" y="48"/>
                        <a:pt x="27" y="48"/>
                      </a:cubicBezTo>
                      <a:cubicBezTo>
                        <a:pt x="25" y="48"/>
                        <a:pt x="22" y="47"/>
                        <a:pt x="20" y="45"/>
                      </a:cubicBezTo>
                      <a:cubicBezTo>
                        <a:pt x="5" y="32"/>
                        <a:pt x="5" y="32"/>
                        <a:pt x="5" y="32"/>
                      </a:cubicBezTo>
                      <a:cubicBezTo>
                        <a:pt x="0" y="28"/>
                        <a:pt x="0" y="20"/>
                        <a:pt x="5" y="16"/>
                      </a:cubicBezTo>
                      <a:cubicBezTo>
                        <a:pt x="20" y="3"/>
                        <a:pt x="20" y="3"/>
                        <a:pt x="20" y="3"/>
                      </a:cubicBezTo>
                      <a:cubicBezTo>
                        <a:pt x="22" y="1"/>
                        <a:pt x="25" y="0"/>
                        <a:pt x="27" y="0"/>
                      </a:cubicBezTo>
                      <a:close/>
                    </a:path>
                  </a:pathLst>
                </a:custGeom>
                <a:grpFill/>
                <a:ln w="17463" cap="rnd">
                  <a:solidFill>
                    <a:sysClr val="window" lastClr="FFFFFF"/>
                  </a:solidFill>
                  <a:prstDash val="solid"/>
                  <a:miter lim="800000"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5" name="Line 26"/>
                <p:cNvSpPr>
                  <a:spLocks noChangeShapeType="1"/>
                </p:cNvSpPr>
                <p:nvPr/>
              </p:nvSpPr>
              <p:spPr bwMode="auto">
                <a:xfrm>
                  <a:off x="2093913" y="2376488"/>
                  <a:ext cx="0" cy="222250"/>
                </a:xfrm>
                <a:prstGeom prst="line">
                  <a:avLst/>
                </a:prstGeom>
                <a:grpFill/>
                <a:ln w="17463" cap="rnd">
                  <a:solidFill>
                    <a:sysClr val="window" lastClr="FFFFFF"/>
                  </a:solidFill>
                  <a:miter lim="800000"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6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2093913" y="2228850"/>
                  <a:ext cx="0" cy="38100"/>
                </a:xfrm>
                <a:prstGeom prst="line">
                  <a:avLst/>
                </a:prstGeom>
                <a:grpFill/>
                <a:ln w="17463" cap="rnd">
                  <a:solidFill>
                    <a:sysClr val="window" lastClr="FFFFFF"/>
                  </a:solidFill>
                  <a:miter lim="800000"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7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2093913" y="2073275"/>
                  <a:ext cx="0" cy="46038"/>
                </a:xfrm>
                <a:prstGeom prst="line">
                  <a:avLst/>
                </a:prstGeom>
                <a:grpFill/>
                <a:ln w="17463" cap="rnd">
                  <a:solidFill>
                    <a:sysClr val="window" lastClr="FFFFFF"/>
                  </a:solidFill>
                  <a:miter lim="800000"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8" name="Line 29"/>
                <p:cNvSpPr>
                  <a:spLocks noChangeShapeType="1"/>
                </p:cNvSpPr>
                <p:nvPr/>
              </p:nvSpPr>
              <p:spPr bwMode="auto">
                <a:xfrm>
                  <a:off x="2020888" y="2608263"/>
                  <a:ext cx="149225" cy="0"/>
                </a:xfrm>
                <a:prstGeom prst="line">
                  <a:avLst/>
                </a:prstGeom>
                <a:grpFill/>
                <a:ln w="17463" cap="rnd">
                  <a:solidFill>
                    <a:sysClr val="window" lastClr="FFFFFF"/>
                  </a:solidFill>
                  <a:miter lim="800000"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6" name="组合 5"/>
            <p:cNvGrpSpPr/>
            <p:nvPr/>
          </p:nvGrpSpPr>
          <p:grpSpPr>
            <a:xfrm>
              <a:off x="7556312" y="2786767"/>
              <a:ext cx="1164618" cy="1164619"/>
              <a:chOff x="8179277" y="3748642"/>
              <a:chExt cx="1500028" cy="1500029"/>
            </a:xfrm>
            <a:solidFill>
              <a:srgbClr val="C8001C"/>
            </a:solidFill>
          </p:grpSpPr>
          <p:sp>
            <p:nvSpPr>
              <p:cNvPr id="7" name="椭圆 6"/>
              <p:cNvSpPr/>
              <p:nvPr/>
            </p:nvSpPr>
            <p:spPr>
              <a:xfrm>
                <a:off x="8179277" y="3748642"/>
                <a:ext cx="1500028" cy="1500029"/>
              </a:xfrm>
              <a:prstGeom prst="ellipse">
                <a:avLst/>
              </a:prstGeom>
              <a:grpFill/>
              <a:ln w="9525" cap="flat" cmpd="sng" algn="ctr">
                <a:noFill/>
                <a:prstDash val="solid"/>
              </a:ln>
              <a:effectLst/>
            </p:spPr>
            <p:txBody>
              <a:bodyPr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grpSp>
            <p:nvGrpSpPr>
              <p:cNvPr id="8" name="组合 7"/>
              <p:cNvGrpSpPr/>
              <p:nvPr/>
            </p:nvGrpSpPr>
            <p:grpSpPr>
              <a:xfrm>
                <a:off x="8605283" y="4234099"/>
                <a:ext cx="630396" cy="548323"/>
                <a:chOff x="11250613" y="919163"/>
                <a:chExt cx="573087" cy="498475"/>
              </a:xfrm>
              <a:grpFill/>
            </p:grpSpPr>
            <p:sp>
              <p:nvSpPr>
                <p:cNvPr id="9" name="Freeform 193"/>
                <p:cNvSpPr/>
                <p:nvPr/>
              </p:nvSpPr>
              <p:spPr bwMode="auto">
                <a:xfrm>
                  <a:off x="11250613" y="919163"/>
                  <a:ext cx="573087" cy="498475"/>
                </a:xfrm>
                <a:custGeom>
                  <a:avLst/>
                  <a:gdLst>
                    <a:gd name="T0" fmla="*/ 0 w 248"/>
                    <a:gd name="T1" fmla="*/ 2147483646 h 216"/>
                    <a:gd name="T2" fmla="*/ 2147483646 w 248"/>
                    <a:gd name="T3" fmla="*/ 2147483646 h 216"/>
                    <a:gd name="T4" fmla="*/ 2147483646 w 248"/>
                    <a:gd name="T5" fmla="*/ 2147483646 h 216"/>
                    <a:gd name="T6" fmla="*/ 2147483646 w 248"/>
                    <a:gd name="T7" fmla="*/ 0 h 216"/>
                    <a:gd name="T8" fmla="*/ 2147483646 w 248"/>
                    <a:gd name="T9" fmla="*/ 2147483646 h 216"/>
                    <a:gd name="T10" fmla="*/ 2147483646 w 248"/>
                    <a:gd name="T11" fmla="*/ 0 h 216"/>
                    <a:gd name="T12" fmla="*/ 0 w 248"/>
                    <a:gd name="T13" fmla="*/ 2147483646 h 21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0" t="0" r="r" b="b"/>
                  <a:pathLst>
                    <a:path w="248" h="216">
                      <a:moveTo>
                        <a:pt x="0" y="64"/>
                      </a:moveTo>
                      <a:cubicBezTo>
                        <a:pt x="0" y="144"/>
                        <a:pt x="124" y="216"/>
                        <a:pt x="124" y="216"/>
                      </a:cubicBezTo>
                      <a:cubicBezTo>
                        <a:pt x="124" y="216"/>
                        <a:pt x="248" y="144"/>
                        <a:pt x="248" y="64"/>
                      </a:cubicBezTo>
                      <a:cubicBezTo>
                        <a:pt x="248" y="31"/>
                        <a:pt x="224" y="0"/>
                        <a:pt x="188" y="0"/>
                      </a:cubicBezTo>
                      <a:cubicBezTo>
                        <a:pt x="155" y="0"/>
                        <a:pt x="124" y="23"/>
                        <a:pt x="124" y="56"/>
                      </a:cubicBezTo>
                      <a:cubicBezTo>
                        <a:pt x="124" y="23"/>
                        <a:pt x="93" y="0"/>
                        <a:pt x="60" y="0"/>
                      </a:cubicBezTo>
                      <a:cubicBezTo>
                        <a:pt x="24" y="0"/>
                        <a:pt x="0" y="31"/>
                        <a:pt x="0" y="64"/>
                      </a:cubicBezTo>
                      <a:close/>
                    </a:path>
                  </a:pathLst>
                </a:custGeom>
                <a:grpFill/>
                <a:ln w="17463" cap="rnd">
                  <a:solidFill>
                    <a:sysClr val="window" lastClr="FFFFFF"/>
                  </a:solidFill>
                  <a:prstDash val="solid"/>
                  <a:miter lim="800000"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10" name="Freeform 194"/>
                <p:cNvSpPr/>
                <p:nvPr/>
              </p:nvSpPr>
              <p:spPr bwMode="auto">
                <a:xfrm>
                  <a:off x="11676063" y="984250"/>
                  <a:ext cx="87312" cy="92075"/>
                </a:xfrm>
                <a:custGeom>
                  <a:avLst/>
                  <a:gdLst>
                    <a:gd name="T0" fmla="*/ 2147483646 w 38"/>
                    <a:gd name="T1" fmla="*/ 2147483646 h 40"/>
                    <a:gd name="T2" fmla="*/ 0 w 38"/>
                    <a:gd name="T3" fmla="*/ 0 h 40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38" h="40">
                      <a:moveTo>
                        <a:pt x="38" y="40"/>
                      </a:moveTo>
                      <a:cubicBezTo>
                        <a:pt x="38" y="19"/>
                        <a:pt x="23" y="0"/>
                        <a:pt x="0" y="0"/>
                      </a:cubicBezTo>
                    </a:path>
                  </a:pathLst>
                </a:custGeom>
                <a:grpFill/>
                <a:ln w="17463" cap="rnd">
                  <a:solidFill>
                    <a:sysClr val="window" lastClr="FFFFFF"/>
                  </a:solidFill>
                  <a:prstDash val="solid"/>
                  <a:miter lim="800000"/>
                </a:ln>
              </p:spPr>
              <p:txBody>
                <a:bodyPr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</p:grpSp>
        </p:grpSp>
      </p:grpSp>
      <p:sp>
        <p:nvSpPr>
          <p:cNvPr id="71" name="矩形 70"/>
          <p:cNvSpPr/>
          <p:nvPr/>
        </p:nvSpPr>
        <p:spPr>
          <a:xfrm>
            <a:off x="336885" y="256674"/>
            <a:ext cx="88231" cy="537410"/>
          </a:xfrm>
          <a:prstGeom prst="rect">
            <a:avLst/>
          </a:prstGeom>
          <a:solidFill>
            <a:srgbClr val="C8001C"/>
          </a:solidFill>
          <a:ln w="25400">
            <a:noFill/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481263" y="286906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C8001C"/>
                </a:solidFill>
              </a:rPr>
              <a:t>成功项目展示</a:t>
            </a:r>
          </a:p>
        </p:txBody>
      </p:sp>
      <p:sp>
        <p:nvSpPr>
          <p:cNvPr id="73" name="Text Placeholder 2"/>
          <p:cNvSpPr txBox="1"/>
          <p:nvPr/>
        </p:nvSpPr>
        <p:spPr>
          <a:xfrm>
            <a:off x="2100256" y="1848710"/>
            <a:ext cx="1940598" cy="57733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</a:t>
            </a:r>
          </a:p>
        </p:txBody>
      </p:sp>
      <p:sp>
        <p:nvSpPr>
          <p:cNvPr id="74" name="文本框 36"/>
          <p:cNvSpPr txBox="1"/>
          <p:nvPr/>
        </p:nvSpPr>
        <p:spPr>
          <a:xfrm>
            <a:off x="2063856" y="1435963"/>
            <a:ext cx="1976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年终工作业绩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75" name="Text Placeholder 2"/>
          <p:cNvSpPr txBox="1"/>
          <p:nvPr/>
        </p:nvSpPr>
        <p:spPr>
          <a:xfrm>
            <a:off x="4160218" y="4900495"/>
            <a:ext cx="1940598" cy="57733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</a:t>
            </a:r>
          </a:p>
        </p:txBody>
      </p:sp>
      <p:sp>
        <p:nvSpPr>
          <p:cNvPr id="76" name="文本框 36"/>
          <p:cNvSpPr txBox="1"/>
          <p:nvPr/>
        </p:nvSpPr>
        <p:spPr>
          <a:xfrm>
            <a:off x="4123818" y="4487748"/>
            <a:ext cx="1976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年终工作业绩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77" name="Text Placeholder 2"/>
          <p:cNvSpPr txBox="1"/>
          <p:nvPr/>
        </p:nvSpPr>
        <p:spPr>
          <a:xfrm>
            <a:off x="7403648" y="4900495"/>
            <a:ext cx="1940598" cy="57733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</a:t>
            </a:r>
          </a:p>
        </p:txBody>
      </p:sp>
      <p:sp>
        <p:nvSpPr>
          <p:cNvPr id="78" name="文本框 36"/>
          <p:cNvSpPr txBox="1"/>
          <p:nvPr/>
        </p:nvSpPr>
        <p:spPr>
          <a:xfrm>
            <a:off x="7367248" y="4487748"/>
            <a:ext cx="1976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年终工作业绩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79" name="Text Placeholder 2"/>
          <p:cNvSpPr txBox="1"/>
          <p:nvPr/>
        </p:nvSpPr>
        <p:spPr>
          <a:xfrm>
            <a:off x="7308264" y="1848710"/>
            <a:ext cx="1940598" cy="57733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headline, </a:t>
            </a:r>
          </a:p>
        </p:txBody>
      </p:sp>
      <p:sp>
        <p:nvSpPr>
          <p:cNvPr id="80" name="文本框 36"/>
          <p:cNvSpPr txBox="1"/>
          <p:nvPr/>
        </p:nvSpPr>
        <p:spPr>
          <a:xfrm>
            <a:off x="7271864" y="1435963"/>
            <a:ext cx="1976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年终工作业绩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650377" y="1751785"/>
            <a:ext cx="4837102" cy="3485962"/>
            <a:chOff x="3445254" y="1950523"/>
            <a:chExt cx="5665520" cy="4082976"/>
          </a:xfrm>
        </p:grpSpPr>
        <p:sp>
          <p:nvSpPr>
            <p:cNvPr id="23" name="Freeform 7"/>
            <p:cNvSpPr/>
            <p:nvPr/>
          </p:nvSpPr>
          <p:spPr>
            <a:xfrm>
              <a:off x="5573463" y="5002188"/>
              <a:ext cx="1064006" cy="1031311"/>
            </a:xfrm>
            <a:custGeom>
              <a:avLst/>
              <a:gdLst>
                <a:gd name="connsiteX0" fmla="*/ 55291 w 1064006"/>
                <a:gd name="connsiteY0" fmla="*/ 0 h 1188564"/>
                <a:gd name="connsiteX1" fmla="*/ 1008717 w 1064006"/>
                <a:gd name="connsiteY1" fmla="*/ 0 h 1188564"/>
                <a:gd name="connsiteX2" fmla="*/ 1005879 w 1064006"/>
                <a:gd name="connsiteY2" fmla="*/ 198055 h 1188564"/>
                <a:gd name="connsiteX3" fmla="*/ 1025324 w 1064006"/>
                <a:gd name="connsiteY3" fmla="*/ 201981 h 1188564"/>
                <a:gd name="connsiteX4" fmla="*/ 1064006 w 1064006"/>
                <a:gd name="connsiteY4" fmla="*/ 260338 h 1188564"/>
                <a:gd name="connsiteX5" fmla="*/ 1025324 w 1064006"/>
                <a:gd name="connsiteY5" fmla="*/ 318695 h 1188564"/>
                <a:gd name="connsiteX6" fmla="*/ 1004089 w 1064006"/>
                <a:gd name="connsiteY6" fmla="*/ 322982 h 1188564"/>
                <a:gd name="connsiteX7" fmla="*/ 1003464 w 1064006"/>
                <a:gd name="connsiteY7" fmla="*/ 366582 h 1188564"/>
                <a:gd name="connsiteX8" fmla="*/ 1025324 w 1064006"/>
                <a:gd name="connsiteY8" fmla="*/ 370996 h 1188564"/>
                <a:gd name="connsiteX9" fmla="*/ 1064006 w 1064006"/>
                <a:gd name="connsiteY9" fmla="*/ 429353 h 1188564"/>
                <a:gd name="connsiteX10" fmla="*/ 1025324 w 1064006"/>
                <a:gd name="connsiteY10" fmla="*/ 487710 h 1188564"/>
                <a:gd name="connsiteX11" fmla="*/ 1001659 w 1064006"/>
                <a:gd name="connsiteY11" fmla="*/ 492487 h 1188564"/>
                <a:gd name="connsiteX12" fmla="*/ 1001049 w 1064006"/>
                <a:gd name="connsiteY12" fmla="*/ 535111 h 1188564"/>
                <a:gd name="connsiteX13" fmla="*/ 1025324 w 1064006"/>
                <a:gd name="connsiteY13" fmla="*/ 540012 h 1188564"/>
                <a:gd name="connsiteX14" fmla="*/ 1064006 w 1064006"/>
                <a:gd name="connsiteY14" fmla="*/ 598369 h 1188564"/>
                <a:gd name="connsiteX15" fmla="*/ 1000672 w 1064006"/>
                <a:gd name="connsiteY15" fmla="*/ 661703 h 1188564"/>
                <a:gd name="connsiteX16" fmla="*/ 999234 w 1064006"/>
                <a:gd name="connsiteY16" fmla="*/ 661703 h 1188564"/>
                <a:gd name="connsiteX17" fmla="*/ 998628 w 1064006"/>
                <a:gd name="connsiteY17" fmla="*/ 704051 h 1188564"/>
                <a:gd name="connsiteX18" fmla="*/ 1000672 w 1064006"/>
                <a:gd name="connsiteY18" fmla="*/ 704051 h 1188564"/>
                <a:gd name="connsiteX19" fmla="*/ 1064006 w 1064006"/>
                <a:gd name="connsiteY19" fmla="*/ 767385 h 1188564"/>
                <a:gd name="connsiteX20" fmla="*/ 1000672 w 1064006"/>
                <a:gd name="connsiteY20" fmla="*/ 830719 h 1188564"/>
                <a:gd name="connsiteX21" fmla="*/ 961543 w 1064006"/>
                <a:gd name="connsiteY21" fmla="*/ 830719 h 1188564"/>
                <a:gd name="connsiteX22" fmla="*/ 960691 w 1064006"/>
                <a:gd name="connsiteY22" fmla="*/ 839174 h 1188564"/>
                <a:gd name="connsiteX23" fmla="*/ 532003 w 1064006"/>
                <a:gd name="connsiteY23" fmla="*/ 1188564 h 1188564"/>
                <a:gd name="connsiteX24" fmla="*/ 103315 w 1064006"/>
                <a:gd name="connsiteY24" fmla="*/ 839174 h 1188564"/>
                <a:gd name="connsiteX25" fmla="*/ 102463 w 1064006"/>
                <a:gd name="connsiteY25" fmla="*/ 830719 h 1188564"/>
                <a:gd name="connsiteX26" fmla="*/ 63334 w 1064006"/>
                <a:gd name="connsiteY26" fmla="*/ 830719 h 1188564"/>
                <a:gd name="connsiteX27" fmla="*/ 0 w 1064006"/>
                <a:gd name="connsiteY27" fmla="*/ 767385 h 1188564"/>
                <a:gd name="connsiteX28" fmla="*/ 63334 w 1064006"/>
                <a:gd name="connsiteY28" fmla="*/ 704051 h 1188564"/>
                <a:gd name="connsiteX29" fmla="*/ 65381 w 1064006"/>
                <a:gd name="connsiteY29" fmla="*/ 704051 h 1188564"/>
                <a:gd name="connsiteX30" fmla="*/ 64774 w 1064006"/>
                <a:gd name="connsiteY30" fmla="*/ 661703 h 1188564"/>
                <a:gd name="connsiteX31" fmla="*/ 63334 w 1064006"/>
                <a:gd name="connsiteY31" fmla="*/ 661703 h 1188564"/>
                <a:gd name="connsiteX32" fmla="*/ 0 w 1064006"/>
                <a:gd name="connsiteY32" fmla="*/ 598369 h 1188564"/>
                <a:gd name="connsiteX33" fmla="*/ 38682 w 1064006"/>
                <a:gd name="connsiteY33" fmla="*/ 540012 h 1188564"/>
                <a:gd name="connsiteX34" fmla="*/ 62960 w 1064006"/>
                <a:gd name="connsiteY34" fmla="*/ 535110 h 1188564"/>
                <a:gd name="connsiteX35" fmla="*/ 62349 w 1064006"/>
                <a:gd name="connsiteY35" fmla="*/ 492488 h 1188564"/>
                <a:gd name="connsiteX36" fmla="*/ 38682 w 1064006"/>
                <a:gd name="connsiteY36" fmla="*/ 487710 h 1188564"/>
                <a:gd name="connsiteX37" fmla="*/ 0 w 1064006"/>
                <a:gd name="connsiteY37" fmla="*/ 429353 h 1188564"/>
                <a:gd name="connsiteX38" fmla="*/ 38682 w 1064006"/>
                <a:gd name="connsiteY38" fmla="*/ 370996 h 1188564"/>
                <a:gd name="connsiteX39" fmla="*/ 60544 w 1064006"/>
                <a:gd name="connsiteY39" fmla="*/ 366582 h 1188564"/>
                <a:gd name="connsiteX40" fmla="*/ 59920 w 1064006"/>
                <a:gd name="connsiteY40" fmla="*/ 322982 h 1188564"/>
                <a:gd name="connsiteX41" fmla="*/ 38682 w 1064006"/>
                <a:gd name="connsiteY41" fmla="*/ 318695 h 1188564"/>
                <a:gd name="connsiteX42" fmla="*/ 0 w 1064006"/>
                <a:gd name="connsiteY42" fmla="*/ 260338 h 1188564"/>
                <a:gd name="connsiteX43" fmla="*/ 38682 w 1064006"/>
                <a:gd name="connsiteY43" fmla="*/ 201981 h 1188564"/>
                <a:gd name="connsiteX44" fmla="*/ 58129 w 1064006"/>
                <a:gd name="connsiteY44" fmla="*/ 198055 h 11885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064006" h="1188564">
                  <a:moveTo>
                    <a:pt x="55291" y="0"/>
                  </a:moveTo>
                  <a:lnTo>
                    <a:pt x="1008717" y="0"/>
                  </a:lnTo>
                  <a:lnTo>
                    <a:pt x="1005879" y="198055"/>
                  </a:lnTo>
                  <a:lnTo>
                    <a:pt x="1025324" y="201981"/>
                  </a:lnTo>
                  <a:cubicBezTo>
                    <a:pt x="1048056" y="211596"/>
                    <a:pt x="1064006" y="234104"/>
                    <a:pt x="1064006" y="260338"/>
                  </a:cubicBezTo>
                  <a:cubicBezTo>
                    <a:pt x="1064006" y="286571"/>
                    <a:pt x="1048056" y="309080"/>
                    <a:pt x="1025324" y="318695"/>
                  </a:cubicBezTo>
                  <a:lnTo>
                    <a:pt x="1004089" y="322982"/>
                  </a:lnTo>
                  <a:lnTo>
                    <a:pt x="1003464" y="366582"/>
                  </a:lnTo>
                  <a:lnTo>
                    <a:pt x="1025324" y="370996"/>
                  </a:lnTo>
                  <a:cubicBezTo>
                    <a:pt x="1048056" y="380611"/>
                    <a:pt x="1064006" y="403119"/>
                    <a:pt x="1064006" y="429353"/>
                  </a:cubicBezTo>
                  <a:cubicBezTo>
                    <a:pt x="1064006" y="455586"/>
                    <a:pt x="1048056" y="478095"/>
                    <a:pt x="1025324" y="487710"/>
                  </a:cubicBezTo>
                  <a:lnTo>
                    <a:pt x="1001659" y="492487"/>
                  </a:lnTo>
                  <a:lnTo>
                    <a:pt x="1001049" y="535111"/>
                  </a:lnTo>
                  <a:lnTo>
                    <a:pt x="1025324" y="540012"/>
                  </a:lnTo>
                  <a:cubicBezTo>
                    <a:pt x="1048056" y="549627"/>
                    <a:pt x="1064006" y="572135"/>
                    <a:pt x="1064006" y="598369"/>
                  </a:cubicBezTo>
                  <a:cubicBezTo>
                    <a:pt x="1064006" y="633347"/>
                    <a:pt x="1035650" y="661703"/>
                    <a:pt x="1000672" y="661703"/>
                  </a:cubicBezTo>
                  <a:lnTo>
                    <a:pt x="999234" y="661703"/>
                  </a:lnTo>
                  <a:lnTo>
                    <a:pt x="998628" y="704051"/>
                  </a:lnTo>
                  <a:lnTo>
                    <a:pt x="1000672" y="704051"/>
                  </a:lnTo>
                  <a:cubicBezTo>
                    <a:pt x="1035650" y="704051"/>
                    <a:pt x="1064006" y="732407"/>
                    <a:pt x="1064006" y="767385"/>
                  </a:cubicBezTo>
                  <a:cubicBezTo>
                    <a:pt x="1064006" y="802363"/>
                    <a:pt x="1035650" y="830719"/>
                    <a:pt x="1000672" y="830719"/>
                  </a:cubicBezTo>
                  <a:lnTo>
                    <a:pt x="961543" y="830719"/>
                  </a:lnTo>
                  <a:lnTo>
                    <a:pt x="960691" y="839174"/>
                  </a:lnTo>
                  <a:cubicBezTo>
                    <a:pt x="919889" y="1038571"/>
                    <a:pt x="743463" y="1188564"/>
                    <a:pt x="532003" y="1188564"/>
                  </a:cubicBezTo>
                  <a:cubicBezTo>
                    <a:pt x="320544" y="1188564"/>
                    <a:pt x="144118" y="1038571"/>
                    <a:pt x="103315" y="839174"/>
                  </a:cubicBezTo>
                  <a:lnTo>
                    <a:pt x="102463" y="830719"/>
                  </a:lnTo>
                  <a:lnTo>
                    <a:pt x="63334" y="830719"/>
                  </a:lnTo>
                  <a:cubicBezTo>
                    <a:pt x="28356" y="830719"/>
                    <a:pt x="0" y="802363"/>
                    <a:pt x="0" y="767385"/>
                  </a:cubicBezTo>
                  <a:cubicBezTo>
                    <a:pt x="0" y="732407"/>
                    <a:pt x="28356" y="704051"/>
                    <a:pt x="63334" y="704051"/>
                  </a:cubicBezTo>
                  <a:lnTo>
                    <a:pt x="65381" y="704051"/>
                  </a:lnTo>
                  <a:lnTo>
                    <a:pt x="64774" y="661703"/>
                  </a:lnTo>
                  <a:lnTo>
                    <a:pt x="63334" y="661703"/>
                  </a:lnTo>
                  <a:cubicBezTo>
                    <a:pt x="28356" y="661703"/>
                    <a:pt x="0" y="633347"/>
                    <a:pt x="0" y="598369"/>
                  </a:cubicBezTo>
                  <a:cubicBezTo>
                    <a:pt x="0" y="572135"/>
                    <a:pt x="15950" y="549627"/>
                    <a:pt x="38682" y="540012"/>
                  </a:cubicBezTo>
                  <a:lnTo>
                    <a:pt x="62960" y="535110"/>
                  </a:lnTo>
                  <a:lnTo>
                    <a:pt x="62349" y="492488"/>
                  </a:lnTo>
                  <a:lnTo>
                    <a:pt x="38682" y="487710"/>
                  </a:lnTo>
                  <a:cubicBezTo>
                    <a:pt x="15950" y="478095"/>
                    <a:pt x="0" y="455586"/>
                    <a:pt x="0" y="429353"/>
                  </a:cubicBezTo>
                  <a:cubicBezTo>
                    <a:pt x="0" y="403119"/>
                    <a:pt x="15950" y="380611"/>
                    <a:pt x="38682" y="370996"/>
                  </a:cubicBezTo>
                  <a:lnTo>
                    <a:pt x="60544" y="366582"/>
                  </a:lnTo>
                  <a:lnTo>
                    <a:pt x="59920" y="322982"/>
                  </a:lnTo>
                  <a:lnTo>
                    <a:pt x="38682" y="318695"/>
                  </a:lnTo>
                  <a:cubicBezTo>
                    <a:pt x="15950" y="309080"/>
                    <a:pt x="0" y="286571"/>
                    <a:pt x="0" y="260338"/>
                  </a:cubicBezTo>
                  <a:cubicBezTo>
                    <a:pt x="0" y="234104"/>
                    <a:pt x="15950" y="211596"/>
                    <a:pt x="38682" y="201981"/>
                  </a:cubicBezTo>
                  <a:lnTo>
                    <a:pt x="58129" y="198055"/>
                  </a:lnTo>
                  <a:close/>
                </a:path>
              </a:pathLst>
            </a:custGeom>
            <a:solidFill>
              <a:srgbClr val="C8001C"/>
            </a:solidFill>
            <a:ln w="12700" cap="flat" cmpd="sng" algn="ctr">
              <a:solidFill>
                <a:srgbClr val="C8001C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lvl1pPr marL="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4" name="Oval 8"/>
            <p:cNvSpPr/>
            <p:nvPr/>
          </p:nvSpPr>
          <p:spPr>
            <a:xfrm>
              <a:off x="5565170" y="4685095"/>
              <a:ext cx="191394" cy="191394"/>
            </a:xfrm>
            <a:prstGeom prst="ellipse">
              <a:avLst/>
            </a:prstGeom>
            <a:solidFill>
              <a:srgbClr val="BA0B31"/>
            </a:solidFill>
            <a:ln w="12700" cap="flat" cmpd="sng" algn="ctr">
              <a:solidFill>
                <a:srgbClr val="C8001C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lvl1pPr marL="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5" name="Oval 9"/>
            <p:cNvSpPr/>
            <p:nvPr/>
          </p:nvSpPr>
          <p:spPr>
            <a:xfrm>
              <a:off x="6460527" y="4685095"/>
              <a:ext cx="139249" cy="139249"/>
            </a:xfrm>
            <a:prstGeom prst="ellipse">
              <a:avLst/>
            </a:prstGeom>
            <a:solidFill>
              <a:srgbClr val="BA0B31"/>
            </a:solidFill>
            <a:ln w="12700" cap="flat" cmpd="sng" algn="ctr">
              <a:solidFill>
                <a:srgbClr val="C8001C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lvl1pPr marL="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6" name="Oval 10"/>
            <p:cNvSpPr/>
            <p:nvPr/>
          </p:nvSpPr>
          <p:spPr>
            <a:xfrm>
              <a:off x="6031082" y="4719684"/>
              <a:ext cx="139249" cy="139249"/>
            </a:xfrm>
            <a:prstGeom prst="ellipse">
              <a:avLst/>
            </a:prstGeom>
            <a:solidFill>
              <a:srgbClr val="BA0B31"/>
            </a:solidFill>
            <a:ln w="12700" cap="flat" cmpd="sng" algn="ctr">
              <a:solidFill>
                <a:srgbClr val="C8001C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lvl1pPr marL="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7" name="Oval 11"/>
            <p:cNvSpPr/>
            <p:nvPr/>
          </p:nvSpPr>
          <p:spPr>
            <a:xfrm>
              <a:off x="3719621" y="4591481"/>
              <a:ext cx="191394" cy="191394"/>
            </a:xfrm>
            <a:prstGeom prst="ellipse">
              <a:avLst/>
            </a:prstGeom>
            <a:solidFill>
              <a:srgbClr val="BA0B31"/>
            </a:solidFill>
            <a:ln w="12700" cap="flat" cmpd="sng" algn="ctr">
              <a:solidFill>
                <a:srgbClr val="C8001C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lvl1pPr marL="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8" name="Oval 12"/>
            <p:cNvSpPr/>
            <p:nvPr/>
          </p:nvSpPr>
          <p:spPr>
            <a:xfrm>
              <a:off x="4941995" y="3666654"/>
              <a:ext cx="191394" cy="191394"/>
            </a:xfrm>
            <a:prstGeom prst="ellipse">
              <a:avLst/>
            </a:prstGeom>
            <a:solidFill>
              <a:srgbClr val="C8001C"/>
            </a:solidFill>
            <a:ln w="12700" cap="flat" cmpd="sng" algn="ctr">
              <a:solidFill>
                <a:srgbClr val="C8001C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lvl1pPr marL="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9" name="Oval 13"/>
            <p:cNvSpPr/>
            <p:nvPr/>
          </p:nvSpPr>
          <p:spPr>
            <a:xfrm>
              <a:off x="3445254" y="2260814"/>
              <a:ext cx="191394" cy="191394"/>
            </a:xfrm>
            <a:prstGeom prst="ellipse">
              <a:avLst/>
            </a:prstGeom>
            <a:solidFill>
              <a:srgbClr val="BA0B31"/>
            </a:solidFill>
            <a:ln w="12700" cap="flat" cmpd="sng" algn="ctr">
              <a:solidFill>
                <a:srgbClr val="C8001C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lvl1pPr marL="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0" name="Oval 14"/>
            <p:cNvSpPr/>
            <p:nvPr/>
          </p:nvSpPr>
          <p:spPr>
            <a:xfrm>
              <a:off x="5171166" y="2306907"/>
              <a:ext cx="191394" cy="191394"/>
            </a:xfrm>
            <a:prstGeom prst="ellipse">
              <a:avLst/>
            </a:prstGeom>
            <a:solidFill>
              <a:srgbClr val="BA0B31"/>
            </a:solidFill>
            <a:ln w="12700" cap="flat" cmpd="sng" algn="ctr">
              <a:solidFill>
                <a:srgbClr val="C8001C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lvl1pPr marL="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1" name="Oval 15"/>
            <p:cNvSpPr/>
            <p:nvPr/>
          </p:nvSpPr>
          <p:spPr>
            <a:xfrm>
              <a:off x="5667938" y="1982610"/>
              <a:ext cx="191394" cy="191394"/>
            </a:xfrm>
            <a:prstGeom prst="ellipse">
              <a:avLst/>
            </a:prstGeom>
            <a:solidFill>
              <a:srgbClr val="BA0B31"/>
            </a:solidFill>
            <a:ln w="12700" cap="flat" cmpd="sng" algn="ctr">
              <a:solidFill>
                <a:srgbClr val="C8001C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lvl1pPr marL="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2" name="Oval 16"/>
            <p:cNvSpPr/>
            <p:nvPr/>
          </p:nvSpPr>
          <p:spPr>
            <a:xfrm>
              <a:off x="6265553" y="1950523"/>
              <a:ext cx="191394" cy="191394"/>
            </a:xfrm>
            <a:prstGeom prst="ellipse">
              <a:avLst/>
            </a:prstGeom>
            <a:solidFill>
              <a:srgbClr val="BA0B31"/>
            </a:solidFill>
            <a:ln w="12700" cap="flat" cmpd="sng" algn="ctr">
              <a:solidFill>
                <a:srgbClr val="C8001C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lvl1pPr marL="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3" name="Oval 17"/>
            <p:cNvSpPr/>
            <p:nvPr/>
          </p:nvSpPr>
          <p:spPr>
            <a:xfrm>
              <a:off x="6906377" y="2356818"/>
              <a:ext cx="191394" cy="191394"/>
            </a:xfrm>
            <a:prstGeom prst="ellipse">
              <a:avLst/>
            </a:prstGeom>
            <a:solidFill>
              <a:srgbClr val="BA0B31"/>
            </a:solidFill>
            <a:ln w="12700" cap="flat" cmpd="sng" algn="ctr">
              <a:solidFill>
                <a:srgbClr val="C8001C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lvl1pPr marL="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4" name="Oval 18"/>
            <p:cNvSpPr/>
            <p:nvPr/>
          </p:nvSpPr>
          <p:spPr>
            <a:xfrm>
              <a:off x="8919380" y="2958537"/>
              <a:ext cx="191394" cy="191394"/>
            </a:xfrm>
            <a:prstGeom prst="ellipse">
              <a:avLst/>
            </a:prstGeom>
            <a:solidFill>
              <a:srgbClr val="BA0B31"/>
            </a:solidFill>
            <a:ln w="12700" cap="flat" cmpd="sng" algn="ctr">
              <a:solidFill>
                <a:srgbClr val="C8001C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lvl1pPr marL="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5" name="Oval 19"/>
            <p:cNvSpPr/>
            <p:nvPr/>
          </p:nvSpPr>
          <p:spPr>
            <a:xfrm>
              <a:off x="7089045" y="3622813"/>
              <a:ext cx="191394" cy="191394"/>
            </a:xfrm>
            <a:prstGeom prst="ellipse">
              <a:avLst/>
            </a:prstGeom>
            <a:solidFill>
              <a:srgbClr val="BA0B31"/>
            </a:solidFill>
            <a:ln w="12700" cap="flat" cmpd="sng" algn="ctr">
              <a:solidFill>
                <a:srgbClr val="C8001C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lvl1pPr marL="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6" name="Oval 20"/>
            <p:cNvSpPr/>
            <p:nvPr/>
          </p:nvSpPr>
          <p:spPr>
            <a:xfrm>
              <a:off x="7920183" y="4685095"/>
              <a:ext cx="139249" cy="139249"/>
            </a:xfrm>
            <a:prstGeom prst="ellipse">
              <a:avLst/>
            </a:prstGeom>
            <a:solidFill>
              <a:srgbClr val="BA0B31"/>
            </a:solidFill>
            <a:ln w="12700" cap="flat" cmpd="sng" algn="ctr">
              <a:solidFill>
                <a:srgbClr val="C8001C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lvl1pPr marL="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7" name="Oval 21"/>
            <p:cNvSpPr/>
            <p:nvPr/>
          </p:nvSpPr>
          <p:spPr>
            <a:xfrm>
              <a:off x="5765119" y="4105225"/>
              <a:ext cx="139249" cy="139249"/>
            </a:xfrm>
            <a:prstGeom prst="ellipse">
              <a:avLst/>
            </a:prstGeom>
            <a:solidFill>
              <a:srgbClr val="BA0B31"/>
            </a:solidFill>
            <a:ln w="12700" cap="flat" cmpd="sng" algn="ctr">
              <a:solidFill>
                <a:srgbClr val="C8001C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lvl1pPr marL="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8" name="Oval 22"/>
            <p:cNvSpPr/>
            <p:nvPr/>
          </p:nvSpPr>
          <p:spPr>
            <a:xfrm>
              <a:off x="5507064" y="2958421"/>
              <a:ext cx="295957" cy="295957"/>
            </a:xfrm>
            <a:prstGeom prst="ellipse">
              <a:avLst/>
            </a:prstGeom>
            <a:solidFill>
              <a:srgbClr val="C8001C"/>
            </a:solidFill>
            <a:ln w="12700" cap="flat" cmpd="sng" algn="ctr">
              <a:solidFill>
                <a:srgbClr val="C8001C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lvl1pPr marL="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39" name="Oval 23"/>
            <p:cNvSpPr/>
            <p:nvPr/>
          </p:nvSpPr>
          <p:spPr>
            <a:xfrm>
              <a:off x="6101976" y="3564513"/>
              <a:ext cx="432576" cy="432576"/>
            </a:xfrm>
            <a:prstGeom prst="ellipse">
              <a:avLst/>
            </a:prstGeom>
            <a:solidFill>
              <a:srgbClr val="C8001C"/>
            </a:solidFill>
            <a:ln w="12700" cap="flat" cmpd="sng" algn="ctr">
              <a:solidFill>
                <a:srgbClr val="C8001C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lvl1pPr marL="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0" name="Oval 24"/>
            <p:cNvSpPr/>
            <p:nvPr/>
          </p:nvSpPr>
          <p:spPr>
            <a:xfrm>
              <a:off x="5817672" y="3425264"/>
              <a:ext cx="139249" cy="139249"/>
            </a:xfrm>
            <a:prstGeom prst="ellipse">
              <a:avLst/>
            </a:prstGeom>
            <a:solidFill>
              <a:srgbClr val="BA0B31"/>
            </a:solidFill>
            <a:ln w="12700" cap="flat" cmpd="sng" algn="ctr">
              <a:solidFill>
                <a:srgbClr val="C8001C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lvl1pPr marL="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1" name="Oval 25"/>
            <p:cNvSpPr/>
            <p:nvPr/>
          </p:nvSpPr>
          <p:spPr>
            <a:xfrm>
              <a:off x="5347686" y="3477876"/>
              <a:ext cx="139249" cy="139249"/>
            </a:xfrm>
            <a:prstGeom prst="ellipse">
              <a:avLst/>
            </a:prstGeom>
            <a:solidFill>
              <a:srgbClr val="BA0B31"/>
            </a:solidFill>
            <a:ln w="12700" cap="flat" cmpd="sng" algn="ctr">
              <a:solidFill>
                <a:srgbClr val="C8001C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lvl1pPr marL="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2" name="Oval 26"/>
            <p:cNvSpPr/>
            <p:nvPr/>
          </p:nvSpPr>
          <p:spPr>
            <a:xfrm>
              <a:off x="6097298" y="2422987"/>
              <a:ext cx="139249" cy="139249"/>
            </a:xfrm>
            <a:prstGeom prst="ellipse">
              <a:avLst/>
            </a:prstGeom>
            <a:solidFill>
              <a:srgbClr val="BA0B31"/>
            </a:solidFill>
            <a:ln w="12700" cap="flat" cmpd="sng" algn="ctr">
              <a:solidFill>
                <a:srgbClr val="C8001C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lvl1pPr marL="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3" name="Oval 27"/>
            <p:cNvSpPr/>
            <p:nvPr/>
          </p:nvSpPr>
          <p:spPr>
            <a:xfrm>
              <a:off x="6297191" y="2780727"/>
              <a:ext cx="191394" cy="191394"/>
            </a:xfrm>
            <a:prstGeom prst="ellipse">
              <a:avLst/>
            </a:prstGeom>
            <a:solidFill>
              <a:srgbClr val="BA0B31"/>
            </a:solidFill>
            <a:ln w="12700" cap="flat" cmpd="sng" algn="ctr">
              <a:solidFill>
                <a:srgbClr val="C8001C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lvl1pPr marL="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4" name="Oval 28"/>
            <p:cNvSpPr/>
            <p:nvPr/>
          </p:nvSpPr>
          <p:spPr>
            <a:xfrm>
              <a:off x="6751402" y="3286482"/>
              <a:ext cx="191394" cy="191394"/>
            </a:xfrm>
            <a:prstGeom prst="ellipse">
              <a:avLst/>
            </a:prstGeom>
            <a:solidFill>
              <a:srgbClr val="BA0B31"/>
            </a:solidFill>
            <a:ln w="12700" cap="flat" cmpd="sng" algn="ctr">
              <a:solidFill>
                <a:srgbClr val="C8001C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lvl1pPr marL="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5" name="Oval 29"/>
            <p:cNvSpPr/>
            <p:nvPr/>
          </p:nvSpPr>
          <p:spPr>
            <a:xfrm>
              <a:off x="5518144" y="2425323"/>
              <a:ext cx="295957" cy="295957"/>
            </a:xfrm>
            <a:prstGeom prst="ellipse">
              <a:avLst/>
            </a:prstGeom>
            <a:solidFill>
              <a:srgbClr val="BA0B31"/>
            </a:solidFill>
            <a:ln w="12700" cap="flat" cmpd="sng" algn="ctr">
              <a:solidFill>
                <a:srgbClr val="C8001C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lvl1pPr marL="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6" name="Oval 30"/>
            <p:cNvSpPr/>
            <p:nvPr/>
          </p:nvSpPr>
          <p:spPr>
            <a:xfrm>
              <a:off x="6222001" y="3255579"/>
              <a:ext cx="139249" cy="139249"/>
            </a:xfrm>
            <a:prstGeom prst="ellipse">
              <a:avLst/>
            </a:prstGeom>
            <a:solidFill>
              <a:srgbClr val="BA0B31"/>
            </a:solidFill>
            <a:ln w="12700" cap="flat" cmpd="sng" algn="ctr">
              <a:solidFill>
                <a:srgbClr val="C8001C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lvl1pPr marL="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rtl="0" eaLnBrk="1" latinLnBrk="0" hangingPunct="1">
                <a:defRPr kumimoji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Arial" panose="020B0604020202020204" pitchFamily="34" charset="0"/>
              </a:endParaRPr>
            </a:p>
          </p:txBody>
        </p:sp>
        <p:cxnSp>
          <p:nvCxnSpPr>
            <p:cNvPr id="47" name="Straight Connector 31"/>
            <p:cNvCxnSpPr>
              <a:stCxn id="24" idx="6"/>
              <a:endCxn id="26" idx="2"/>
            </p:cNvCxnSpPr>
            <p:nvPr/>
          </p:nvCxnSpPr>
          <p:spPr>
            <a:xfrm>
              <a:off x="5756564" y="4780792"/>
              <a:ext cx="274518" cy="8517"/>
            </a:xfrm>
            <a:prstGeom prst="line">
              <a:avLst/>
            </a:prstGeom>
            <a:noFill/>
            <a:ln w="3175" cap="flat" cmpd="sng" algn="ctr">
              <a:solidFill>
                <a:srgbClr val="C8001C"/>
              </a:solidFill>
              <a:prstDash val="dash"/>
              <a:miter lim="800000"/>
            </a:ln>
            <a:effectLst/>
          </p:spPr>
        </p:cxnSp>
        <p:cxnSp>
          <p:nvCxnSpPr>
            <p:cNvPr id="48" name="Straight Connector 32"/>
            <p:cNvCxnSpPr>
              <a:stCxn id="26" idx="6"/>
              <a:endCxn id="25" idx="2"/>
            </p:cNvCxnSpPr>
            <p:nvPr/>
          </p:nvCxnSpPr>
          <p:spPr>
            <a:xfrm flipV="1">
              <a:off x="6170331" y="4754720"/>
              <a:ext cx="290196" cy="34589"/>
            </a:xfrm>
            <a:prstGeom prst="line">
              <a:avLst/>
            </a:prstGeom>
            <a:noFill/>
            <a:ln w="3175" cap="flat" cmpd="sng" algn="ctr">
              <a:solidFill>
                <a:srgbClr val="C8001C"/>
              </a:solidFill>
              <a:prstDash val="dash"/>
              <a:miter lim="800000"/>
            </a:ln>
            <a:effectLst/>
          </p:spPr>
        </p:cxnSp>
        <p:cxnSp>
          <p:nvCxnSpPr>
            <p:cNvPr id="49" name="Straight Connector 33"/>
            <p:cNvCxnSpPr>
              <a:stCxn id="25" idx="7"/>
              <a:endCxn id="36" idx="3"/>
            </p:cNvCxnSpPr>
            <p:nvPr/>
          </p:nvCxnSpPr>
          <p:spPr>
            <a:xfrm>
              <a:off x="6579383" y="4705488"/>
              <a:ext cx="1361193" cy="98463"/>
            </a:xfrm>
            <a:prstGeom prst="line">
              <a:avLst/>
            </a:prstGeom>
            <a:noFill/>
            <a:ln w="3175" cap="flat" cmpd="sng" algn="ctr">
              <a:solidFill>
                <a:srgbClr val="C8001C"/>
              </a:solidFill>
              <a:prstDash val="dash"/>
              <a:miter lim="800000"/>
            </a:ln>
            <a:effectLst/>
          </p:spPr>
        </p:cxnSp>
        <p:cxnSp>
          <p:nvCxnSpPr>
            <p:cNvPr id="50" name="Straight Connector 34"/>
            <p:cNvCxnSpPr>
              <a:stCxn id="36" idx="7"/>
              <a:endCxn id="35" idx="3"/>
            </p:cNvCxnSpPr>
            <p:nvPr/>
          </p:nvCxnSpPr>
          <p:spPr>
            <a:xfrm flipH="1" flipV="1">
              <a:off x="7117074" y="3786178"/>
              <a:ext cx="921965" cy="919310"/>
            </a:xfrm>
            <a:prstGeom prst="line">
              <a:avLst/>
            </a:prstGeom>
            <a:noFill/>
            <a:ln w="3175" cap="flat" cmpd="sng" algn="ctr">
              <a:solidFill>
                <a:srgbClr val="C8001C"/>
              </a:solidFill>
              <a:prstDash val="dash"/>
              <a:miter lim="800000"/>
            </a:ln>
            <a:effectLst/>
          </p:spPr>
        </p:cxnSp>
        <p:cxnSp>
          <p:nvCxnSpPr>
            <p:cNvPr id="51" name="Straight Connector 35"/>
            <p:cNvCxnSpPr>
              <a:stCxn id="35" idx="0"/>
              <a:endCxn id="34" idx="4"/>
            </p:cNvCxnSpPr>
            <p:nvPr/>
          </p:nvCxnSpPr>
          <p:spPr>
            <a:xfrm flipV="1">
              <a:off x="7184742" y="3149931"/>
              <a:ext cx="1830335" cy="472882"/>
            </a:xfrm>
            <a:prstGeom prst="line">
              <a:avLst/>
            </a:prstGeom>
            <a:noFill/>
            <a:ln w="3175" cap="flat" cmpd="sng" algn="ctr">
              <a:solidFill>
                <a:srgbClr val="C8001C"/>
              </a:solidFill>
              <a:prstDash val="dash"/>
              <a:miter lim="800000"/>
            </a:ln>
            <a:effectLst/>
          </p:spPr>
        </p:cxnSp>
        <p:cxnSp>
          <p:nvCxnSpPr>
            <p:cNvPr id="52" name="Straight Connector 36"/>
            <p:cNvCxnSpPr>
              <a:stCxn id="34" idx="0"/>
              <a:endCxn id="33" idx="5"/>
            </p:cNvCxnSpPr>
            <p:nvPr/>
          </p:nvCxnSpPr>
          <p:spPr>
            <a:xfrm flipH="1" flipV="1">
              <a:off x="7069742" y="2520183"/>
              <a:ext cx="1945335" cy="438354"/>
            </a:xfrm>
            <a:prstGeom prst="line">
              <a:avLst/>
            </a:prstGeom>
            <a:noFill/>
            <a:ln w="3175" cap="flat" cmpd="sng" algn="ctr">
              <a:solidFill>
                <a:srgbClr val="C8001C"/>
              </a:solidFill>
              <a:prstDash val="dash"/>
              <a:miter lim="800000"/>
            </a:ln>
            <a:effectLst/>
          </p:spPr>
        </p:cxnSp>
        <p:cxnSp>
          <p:nvCxnSpPr>
            <p:cNvPr id="53" name="Straight Connector 37"/>
            <p:cNvCxnSpPr>
              <a:stCxn id="33" idx="1"/>
              <a:endCxn id="32" idx="6"/>
            </p:cNvCxnSpPr>
            <p:nvPr/>
          </p:nvCxnSpPr>
          <p:spPr>
            <a:xfrm flipH="1" flipV="1">
              <a:off x="6456947" y="2046220"/>
              <a:ext cx="477459" cy="338627"/>
            </a:xfrm>
            <a:prstGeom prst="line">
              <a:avLst/>
            </a:prstGeom>
            <a:noFill/>
            <a:ln w="3175" cap="flat" cmpd="sng" algn="ctr">
              <a:solidFill>
                <a:srgbClr val="C8001C"/>
              </a:solidFill>
              <a:prstDash val="dash"/>
              <a:miter lim="800000"/>
            </a:ln>
            <a:effectLst/>
          </p:spPr>
        </p:cxnSp>
        <p:cxnSp>
          <p:nvCxnSpPr>
            <p:cNvPr id="54" name="Straight Connector 38"/>
            <p:cNvCxnSpPr>
              <a:stCxn id="32" idx="2"/>
              <a:endCxn id="31" idx="6"/>
            </p:cNvCxnSpPr>
            <p:nvPr/>
          </p:nvCxnSpPr>
          <p:spPr>
            <a:xfrm flipH="1">
              <a:off x="5859332" y="2046220"/>
              <a:ext cx="406221" cy="32087"/>
            </a:xfrm>
            <a:prstGeom prst="line">
              <a:avLst/>
            </a:prstGeom>
            <a:noFill/>
            <a:ln w="3175" cap="flat" cmpd="sng" algn="ctr">
              <a:solidFill>
                <a:srgbClr val="C8001C"/>
              </a:solidFill>
              <a:prstDash val="dash"/>
              <a:miter lim="800000"/>
            </a:ln>
            <a:effectLst/>
          </p:spPr>
        </p:cxnSp>
        <p:cxnSp>
          <p:nvCxnSpPr>
            <p:cNvPr id="55" name="Straight Connector 39"/>
            <p:cNvCxnSpPr>
              <a:stCxn id="31" idx="2"/>
              <a:endCxn id="30" idx="7"/>
            </p:cNvCxnSpPr>
            <p:nvPr/>
          </p:nvCxnSpPr>
          <p:spPr>
            <a:xfrm flipH="1">
              <a:off x="5334531" y="2078307"/>
              <a:ext cx="333407" cy="256629"/>
            </a:xfrm>
            <a:prstGeom prst="line">
              <a:avLst/>
            </a:prstGeom>
            <a:noFill/>
            <a:ln w="3175" cap="flat" cmpd="sng" algn="ctr">
              <a:solidFill>
                <a:srgbClr val="C8001C"/>
              </a:solidFill>
              <a:prstDash val="dash"/>
              <a:miter lim="800000"/>
            </a:ln>
            <a:effectLst/>
          </p:spPr>
        </p:cxnSp>
        <p:cxnSp>
          <p:nvCxnSpPr>
            <p:cNvPr id="56" name="Straight Connector 40"/>
            <p:cNvCxnSpPr>
              <a:stCxn id="30" idx="3"/>
              <a:endCxn id="29" idx="0"/>
            </p:cNvCxnSpPr>
            <p:nvPr/>
          </p:nvCxnSpPr>
          <p:spPr>
            <a:xfrm flipH="1" flipV="1">
              <a:off x="3540951" y="2260814"/>
              <a:ext cx="1658244" cy="209458"/>
            </a:xfrm>
            <a:prstGeom prst="line">
              <a:avLst/>
            </a:prstGeom>
            <a:noFill/>
            <a:ln w="3175" cap="flat" cmpd="sng" algn="ctr">
              <a:solidFill>
                <a:srgbClr val="C8001C"/>
              </a:solidFill>
              <a:prstDash val="dash"/>
              <a:miter lim="800000"/>
            </a:ln>
            <a:effectLst/>
          </p:spPr>
        </p:cxnSp>
        <p:cxnSp>
          <p:nvCxnSpPr>
            <p:cNvPr id="57" name="Straight Connector 41"/>
            <p:cNvCxnSpPr>
              <a:stCxn id="29" idx="4"/>
              <a:endCxn id="28" idx="0"/>
            </p:cNvCxnSpPr>
            <p:nvPr/>
          </p:nvCxnSpPr>
          <p:spPr>
            <a:xfrm>
              <a:off x="3540951" y="2452208"/>
              <a:ext cx="1496741" cy="1214446"/>
            </a:xfrm>
            <a:prstGeom prst="line">
              <a:avLst/>
            </a:prstGeom>
            <a:noFill/>
            <a:ln w="3175" cap="flat" cmpd="sng" algn="ctr">
              <a:solidFill>
                <a:srgbClr val="C8001C"/>
              </a:solidFill>
              <a:prstDash val="dash"/>
              <a:miter lim="800000"/>
            </a:ln>
            <a:effectLst/>
          </p:spPr>
        </p:cxnSp>
        <p:cxnSp>
          <p:nvCxnSpPr>
            <p:cNvPr id="58" name="Straight Connector 42"/>
            <p:cNvCxnSpPr>
              <a:stCxn id="28" idx="5"/>
              <a:endCxn id="27" idx="1"/>
            </p:cNvCxnSpPr>
            <p:nvPr/>
          </p:nvCxnSpPr>
          <p:spPr>
            <a:xfrm flipH="1">
              <a:off x="3747650" y="3830019"/>
              <a:ext cx="1357710" cy="789491"/>
            </a:xfrm>
            <a:prstGeom prst="line">
              <a:avLst/>
            </a:prstGeom>
            <a:noFill/>
            <a:ln w="3175" cap="flat" cmpd="sng" algn="ctr">
              <a:solidFill>
                <a:srgbClr val="C8001C"/>
              </a:solidFill>
              <a:prstDash val="dash"/>
              <a:miter lim="800000"/>
            </a:ln>
            <a:effectLst/>
          </p:spPr>
        </p:cxnSp>
        <p:cxnSp>
          <p:nvCxnSpPr>
            <p:cNvPr id="59" name="Straight Connector 43"/>
            <p:cNvCxnSpPr>
              <a:stCxn id="27" idx="4"/>
              <a:endCxn id="24" idx="1"/>
            </p:cNvCxnSpPr>
            <p:nvPr/>
          </p:nvCxnSpPr>
          <p:spPr>
            <a:xfrm flipV="1">
              <a:off x="3815318" y="4713124"/>
              <a:ext cx="1777881" cy="69751"/>
            </a:xfrm>
            <a:prstGeom prst="line">
              <a:avLst/>
            </a:prstGeom>
            <a:noFill/>
            <a:ln w="3175" cap="flat" cmpd="sng" algn="ctr">
              <a:solidFill>
                <a:srgbClr val="C8001C"/>
              </a:solidFill>
              <a:prstDash val="dash"/>
              <a:miter lim="800000"/>
            </a:ln>
            <a:effectLst/>
          </p:spPr>
        </p:cxnSp>
        <p:cxnSp>
          <p:nvCxnSpPr>
            <p:cNvPr id="60" name="Straight Connector 44"/>
            <p:cNvCxnSpPr>
              <a:stCxn id="24" idx="7"/>
              <a:endCxn id="37" idx="4"/>
            </p:cNvCxnSpPr>
            <p:nvPr/>
          </p:nvCxnSpPr>
          <p:spPr>
            <a:xfrm flipV="1">
              <a:off x="5728535" y="4244474"/>
              <a:ext cx="106209" cy="468650"/>
            </a:xfrm>
            <a:prstGeom prst="line">
              <a:avLst/>
            </a:prstGeom>
            <a:noFill/>
            <a:ln w="3175" cap="flat" cmpd="sng" algn="ctr">
              <a:solidFill>
                <a:srgbClr val="C8001C"/>
              </a:solidFill>
              <a:prstDash val="dash"/>
              <a:miter lim="800000"/>
            </a:ln>
            <a:effectLst/>
          </p:spPr>
        </p:cxnSp>
        <p:cxnSp>
          <p:nvCxnSpPr>
            <p:cNvPr id="61" name="Straight Connector 45"/>
            <p:cNvCxnSpPr>
              <a:stCxn id="37" idx="6"/>
              <a:endCxn id="36" idx="2"/>
            </p:cNvCxnSpPr>
            <p:nvPr/>
          </p:nvCxnSpPr>
          <p:spPr>
            <a:xfrm>
              <a:off x="5904368" y="4174850"/>
              <a:ext cx="2015815" cy="579870"/>
            </a:xfrm>
            <a:prstGeom prst="line">
              <a:avLst/>
            </a:prstGeom>
            <a:noFill/>
            <a:ln w="3175" cap="flat" cmpd="sng" algn="ctr">
              <a:solidFill>
                <a:srgbClr val="C8001C"/>
              </a:solidFill>
              <a:prstDash val="dash"/>
              <a:miter lim="800000"/>
            </a:ln>
            <a:effectLst/>
          </p:spPr>
        </p:cxnSp>
        <p:cxnSp>
          <p:nvCxnSpPr>
            <p:cNvPr id="62" name="Straight Connector 46"/>
            <p:cNvCxnSpPr>
              <a:stCxn id="37" idx="5"/>
              <a:endCxn id="26" idx="0"/>
            </p:cNvCxnSpPr>
            <p:nvPr/>
          </p:nvCxnSpPr>
          <p:spPr>
            <a:xfrm>
              <a:off x="5883975" y="4224081"/>
              <a:ext cx="216732" cy="495603"/>
            </a:xfrm>
            <a:prstGeom prst="line">
              <a:avLst/>
            </a:prstGeom>
            <a:noFill/>
            <a:ln w="3175" cap="flat" cmpd="sng" algn="ctr">
              <a:solidFill>
                <a:srgbClr val="C8001C"/>
              </a:solidFill>
              <a:prstDash val="dash"/>
              <a:miter lim="800000"/>
            </a:ln>
            <a:effectLst/>
          </p:spPr>
        </p:cxnSp>
        <p:cxnSp>
          <p:nvCxnSpPr>
            <p:cNvPr id="63" name="Straight Connector 47"/>
            <p:cNvCxnSpPr>
              <a:stCxn id="25" idx="1"/>
              <a:endCxn id="37" idx="5"/>
            </p:cNvCxnSpPr>
            <p:nvPr/>
          </p:nvCxnSpPr>
          <p:spPr>
            <a:xfrm flipH="1" flipV="1">
              <a:off x="5883975" y="4224081"/>
              <a:ext cx="596945" cy="481407"/>
            </a:xfrm>
            <a:prstGeom prst="line">
              <a:avLst/>
            </a:prstGeom>
            <a:noFill/>
            <a:ln w="3175" cap="flat" cmpd="sng" algn="ctr">
              <a:solidFill>
                <a:srgbClr val="C8001C"/>
              </a:solidFill>
              <a:prstDash val="dash"/>
              <a:miter lim="800000"/>
            </a:ln>
            <a:effectLst/>
          </p:spPr>
        </p:cxnSp>
        <p:cxnSp>
          <p:nvCxnSpPr>
            <p:cNvPr id="64" name="Straight Connector 48"/>
            <p:cNvCxnSpPr>
              <a:stCxn id="37" idx="1"/>
              <a:endCxn id="41" idx="5"/>
            </p:cNvCxnSpPr>
            <p:nvPr/>
          </p:nvCxnSpPr>
          <p:spPr>
            <a:xfrm flipH="1" flipV="1">
              <a:off x="5466542" y="3596732"/>
              <a:ext cx="318970" cy="528886"/>
            </a:xfrm>
            <a:prstGeom prst="line">
              <a:avLst/>
            </a:prstGeom>
            <a:noFill/>
            <a:ln w="3175" cap="flat" cmpd="sng" algn="ctr">
              <a:solidFill>
                <a:srgbClr val="C8001C"/>
              </a:solidFill>
              <a:prstDash val="dash"/>
              <a:miter lim="800000"/>
            </a:ln>
            <a:effectLst/>
          </p:spPr>
        </p:cxnSp>
        <p:cxnSp>
          <p:nvCxnSpPr>
            <p:cNvPr id="65" name="Straight Connector 49"/>
            <p:cNvCxnSpPr>
              <a:stCxn id="27" idx="7"/>
              <a:endCxn id="37" idx="2"/>
            </p:cNvCxnSpPr>
            <p:nvPr/>
          </p:nvCxnSpPr>
          <p:spPr>
            <a:xfrm flipV="1">
              <a:off x="3882986" y="4174850"/>
              <a:ext cx="1882133" cy="444660"/>
            </a:xfrm>
            <a:prstGeom prst="line">
              <a:avLst/>
            </a:prstGeom>
            <a:noFill/>
            <a:ln w="3175" cap="flat" cmpd="sng" algn="ctr">
              <a:solidFill>
                <a:srgbClr val="C8001C"/>
              </a:solidFill>
              <a:prstDash val="dash"/>
              <a:miter lim="800000"/>
            </a:ln>
            <a:effectLst/>
          </p:spPr>
        </p:cxnSp>
        <p:cxnSp>
          <p:nvCxnSpPr>
            <p:cNvPr id="66" name="Straight Connector 50"/>
            <p:cNvCxnSpPr>
              <a:stCxn id="41" idx="3"/>
              <a:endCxn id="28" idx="7"/>
            </p:cNvCxnSpPr>
            <p:nvPr/>
          </p:nvCxnSpPr>
          <p:spPr>
            <a:xfrm flipH="1">
              <a:off x="5105360" y="3596732"/>
              <a:ext cx="262719" cy="97951"/>
            </a:xfrm>
            <a:prstGeom prst="line">
              <a:avLst/>
            </a:prstGeom>
            <a:noFill/>
            <a:ln w="3175" cap="flat" cmpd="sng" algn="ctr">
              <a:solidFill>
                <a:srgbClr val="C8001C"/>
              </a:solidFill>
              <a:prstDash val="dash"/>
              <a:miter lim="800000"/>
            </a:ln>
            <a:effectLst/>
          </p:spPr>
        </p:cxnSp>
        <p:cxnSp>
          <p:nvCxnSpPr>
            <p:cNvPr id="67" name="Straight Connector 51"/>
            <p:cNvCxnSpPr>
              <a:stCxn id="27" idx="0"/>
              <a:endCxn id="41" idx="4"/>
            </p:cNvCxnSpPr>
            <p:nvPr/>
          </p:nvCxnSpPr>
          <p:spPr>
            <a:xfrm flipV="1">
              <a:off x="3815318" y="3617125"/>
              <a:ext cx="1601993" cy="974356"/>
            </a:xfrm>
            <a:prstGeom prst="line">
              <a:avLst/>
            </a:prstGeom>
            <a:noFill/>
            <a:ln w="3175" cap="flat" cmpd="sng" algn="ctr">
              <a:solidFill>
                <a:srgbClr val="C8001C"/>
              </a:solidFill>
              <a:prstDash val="dash"/>
              <a:miter lim="800000"/>
            </a:ln>
            <a:effectLst/>
          </p:spPr>
        </p:cxnSp>
        <p:cxnSp>
          <p:nvCxnSpPr>
            <p:cNvPr id="68" name="Straight Connector 52"/>
            <p:cNvCxnSpPr>
              <a:stCxn id="41" idx="0"/>
              <a:endCxn id="30" idx="4"/>
            </p:cNvCxnSpPr>
            <p:nvPr/>
          </p:nvCxnSpPr>
          <p:spPr>
            <a:xfrm flipH="1" flipV="1">
              <a:off x="5266863" y="2498301"/>
              <a:ext cx="150448" cy="979575"/>
            </a:xfrm>
            <a:prstGeom prst="line">
              <a:avLst/>
            </a:prstGeom>
            <a:noFill/>
            <a:ln w="3175" cap="flat" cmpd="sng" algn="ctr">
              <a:solidFill>
                <a:srgbClr val="C8001C"/>
              </a:solidFill>
              <a:prstDash val="dash"/>
              <a:miter lim="800000"/>
            </a:ln>
            <a:effectLst/>
          </p:spPr>
        </p:cxnSp>
        <p:cxnSp>
          <p:nvCxnSpPr>
            <p:cNvPr id="69" name="Straight Connector 53"/>
            <p:cNvCxnSpPr>
              <a:stCxn id="41" idx="1"/>
              <a:endCxn id="29" idx="6"/>
            </p:cNvCxnSpPr>
            <p:nvPr/>
          </p:nvCxnSpPr>
          <p:spPr>
            <a:xfrm flipH="1" flipV="1">
              <a:off x="3636648" y="2356511"/>
              <a:ext cx="1731431" cy="1141758"/>
            </a:xfrm>
            <a:prstGeom prst="line">
              <a:avLst/>
            </a:prstGeom>
            <a:noFill/>
            <a:ln w="3175" cap="flat" cmpd="sng" algn="ctr">
              <a:solidFill>
                <a:srgbClr val="C8001C"/>
              </a:solidFill>
              <a:prstDash val="dash"/>
              <a:miter lim="800000"/>
            </a:ln>
            <a:effectLst/>
          </p:spPr>
        </p:cxnSp>
        <p:cxnSp>
          <p:nvCxnSpPr>
            <p:cNvPr id="70" name="Straight Connector 54"/>
            <p:cNvCxnSpPr>
              <a:stCxn id="30" idx="6"/>
              <a:endCxn id="45" idx="1"/>
            </p:cNvCxnSpPr>
            <p:nvPr/>
          </p:nvCxnSpPr>
          <p:spPr>
            <a:xfrm>
              <a:off x="5362560" y="2402604"/>
              <a:ext cx="198926" cy="66061"/>
            </a:xfrm>
            <a:prstGeom prst="line">
              <a:avLst/>
            </a:prstGeom>
            <a:noFill/>
            <a:ln w="3175" cap="flat" cmpd="sng" algn="ctr">
              <a:solidFill>
                <a:srgbClr val="C8001C"/>
              </a:solidFill>
              <a:prstDash val="dash"/>
              <a:miter lim="800000"/>
            </a:ln>
            <a:effectLst/>
          </p:spPr>
        </p:cxnSp>
        <p:cxnSp>
          <p:nvCxnSpPr>
            <p:cNvPr id="71" name="Straight Connector 55"/>
            <p:cNvCxnSpPr>
              <a:stCxn id="45" idx="4"/>
              <a:endCxn id="38" idx="0"/>
            </p:cNvCxnSpPr>
            <p:nvPr/>
          </p:nvCxnSpPr>
          <p:spPr>
            <a:xfrm flipH="1">
              <a:off x="5655043" y="2721280"/>
              <a:ext cx="11080" cy="237141"/>
            </a:xfrm>
            <a:prstGeom prst="line">
              <a:avLst/>
            </a:prstGeom>
            <a:noFill/>
            <a:ln w="3175" cap="flat" cmpd="sng" algn="ctr">
              <a:solidFill>
                <a:srgbClr val="C8001C"/>
              </a:solidFill>
              <a:prstDash val="dash"/>
              <a:miter lim="800000"/>
            </a:ln>
            <a:effectLst/>
          </p:spPr>
        </p:cxnSp>
        <p:cxnSp>
          <p:nvCxnSpPr>
            <p:cNvPr id="72" name="Straight Connector 56"/>
            <p:cNvCxnSpPr>
              <a:stCxn id="38" idx="5"/>
              <a:endCxn id="40" idx="1"/>
            </p:cNvCxnSpPr>
            <p:nvPr/>
          </p:nvCxnSpPr>
          <p:spPr>
            <a:xfrm>
              <a:off x="5759679" y="3211036"/>
              <a:ext cx="78386" cy="234621"/>
            </a:xfrm>
            <a:prstGeom prst="line">
              <a:avLst/>
            </a:prstGeom>
            <a:noFill/>
            <a:ln w="3175" cap="flat" cmpd="sng" algn="ctr">
              <a:solidFill>
                <a:srgbClr val="C8001C"/>
              </a:solidFill>
              <a:prstDash val="dash"/>
              <a:miter lim="800000"/>
            </a:ln>
            <a:effectLst/>
          </p:spPr>
        </p:cxnSp>
        <p:cxnSp>
          <p:nvCxnSpPr>
            <p:cNvPr id="73" name="Straight Connector 57"/>
            <p:cNvCxnSpPr>
              <a:stCxn id="40" idx="5"/>
              <a:endCxn id="39" idx="1"/>
            </p:cNvCxnSpPr>
            <p:nvPr/>
          </p:nvCxnSpPr>
          <p:spPr>
            <a:xfrm>
              <a:off x="5936528" y="3544120"/>
              <a:ext cx="228797" cy="83742"/>
            </a:xfrm>
            <a:prstGeom prst="line">
              <a:avLst/>
            </a:prstGeom>
            <a:noFill/>
            <a:ln w="3175" cap="flat" cmpd="sng" algn="ctr">
              <a:solidFill>
                <a:srgbClr val="C8001C"/>
              </a:solidFill>
              <a:prstDash val="dash"/>
              <a:miter lim="800000"/>
            </a:ln>
            <a:effectLst/>
          </p:spPr>
        </p:cxnSp>
        <p:cxnSp>
          <p:nvCxnSpPr>
            <p:cNvPr id="74" name="Straight Connector 58"/>
            <p:cNvCxnSpPr>
              <a:stCxn id="39" idx="5"/>
              <a:endCxn id="36" idx="1"/>
            </p:cNvCxnSpPr>
            <p:nvPr/>
          </p:nvCxnSpPr>
          <p:spPr>
            <a:xfrm>
              <a:off x="6471203" y="3933740"/>
              <a:ext cx="1469373" cy="771748"/>
            </a:xfrm>
            <a:prstGeom prst="line">
              <a:avLst/>
            </a:prstGeom>
            <a:noFill/>
            <a:ln w="3175" cap="flat" cmpd="sng" algn="ctr">
              <a:solidFill>
                <a:srgbClr val="C8001C"/>
              </a:solidFill>
              <a:prstDash val="dash"/>
              <a:miter lim="800000"/>
            </a:ln>
            <a:effectLst/>
          </p:spPr>
        </p:cxnSp>
        <p:cxnSp>
          <p:nvCxnSpPr>
            <p:cNvPr id="75" name="Straight Connector 59"/>
            <p:cNvCxnSpPr>
              <a:stCxn id="39" idx="3"/>
              <a:endCxn id="37" idx="7"/>
            </p:cNvCxnSpPr>
            <p:nvPr/>
          </p:nvCxnSpPr>
          <p:spPr>
            <a:xfrm flipH="1">
              <a:off x="5883975" y="3933740"/>
              <a:ext cx="281350" cy="191878"/>
            </a:xfrm>
            <a:prstGeom prst="line">
              <a:avLst/>
            </a:prstGeom>
            <a:noFill/>
            <a:ln w="3175" cap="flat" cmpd="sng" algn="ctr">
              <a:solidFill>
                <a:srgbClr val="C8001C"/>
              </a:solidFill>
              <a:prstDash val="dash"/>
              <a:miter lim="800000"/>
            </a:ln>
            <a:effectLst/>
          </p:spPr>
        </p:cxnSp>
        <p:cxnSp>
          <p:nvCxnSpPr>
            <p:cNvPr id="76" name="Straight Connector 60"/>
            <p:cNvCxnSpPr>
              <a:stCxn id="40" idx="3"/>
              <a:endCxn id="41" idx="6"/>
            </p:cNvCxnSpPr>
            <p:nvPr/>
          </p:nvCxnSpPr>
          <p:spPr>
            <a:xfrm flipH="1">
              <a:off x="5486935" y="3544120"/>
              <a:ext cx="351130" cy="3381"/>
            </a:xfrm>
            <a:prstGeom prst="line">
              <a:avLst/>
            </a:prstGeom>
            <a:noFill/>
            <a:ln w="3175" cap="flat" cmpd="sng" algn="ctr">
              <a:solidFill>
                <a:srgbClr val="C8001C"/>
              </a:solidFill>
              <a:prstDash val="dash"/>
              <a:miter lim="800000"/>
            </a:ln>
            <a:effectLst/>
          </p:spPr>
        </p:cxnSp>
        <p:cxnSp>
          <p:nvCxnSpPr>
            <p:cNvPr id="77" name="Straight Connector 61"/>
            <p:cNvCxnSpPr>
              <a:stCxn id="38" idx="3"/>
              <a:endCxn id="41" idx="7"/>
            </p:cNvCxnSpPr>
            <p:nvPr/>
          </p:nvCxnSpPr>
          <p:spPr>
            <a:xfrm flipH="1">
              <a:off x="5466542" y="3211036"/>
              <a:ext cx="83864" cy="287233"/>
            </a:xfrm>
            <a:prstGeom prst="line">
              <a:avLst/>
            </a:prstGeom>
            <a:noFill/>
            <a:ln w="3175" cap="flat" cmpd="sng" algn="ctr">
              <a:solidFill>
                <a:srgbClr val="C8001C"/>
              </a:solidFill>
              <a:prstDash val="dash"/>
              <a:miter lim="800000"/>
            </a:ln>
            <a:effectLst/>
          </p:spPr>
        </p:cxnSp>
        <p:cxnSp>
          <p:nvCxnSpPr>
            <p:cNvPr id="78" name="Straight Connector 62"/>
            <p:cNvCxnSpPr>
              <a:stCxn id="38" idx="7"/>
              <a:endCxn id="42" idx="3"/>
            </p:cNvCxnSpPr>
            <p:nvPr/>
          </p:nvCxnSpPr>
          <p:spPr>
            <a:xfrm flipV="1">
              <a:off x="5759679" y="2541843"/>
              <a:ext cx="358012" cy="459920"/>
            </a:xfrm>
            <a:prstGeom prst="line">
              <a:avLst/>
            </a:prstGeom>
            <a:noFill/>
            <a:ln w="3175" cap="flat" cmpd="sng" algn="ctr">
              <a:solidFill>
                <a:srgbClr val="C8001C"/>
              </a:solidFill>
              <a:prstDash val="dash"/>
              <a:miter lim="800000"/>
            </a:ln>
            <a:effectLst/>
          </p:spPr>
        </p:cxnSp>
        <p:cxnSp>
          <p:nvCxnSpPr>
            <p:cNvPr id="79" name="Straight Connector 63"/>
            <p:cNvCxnSpPr>
              <a:stCxn id="42" idx="7"/>
              <a:endCxn id="32" idx="3"/>
            </p:cNvCxnSpPr>
            <p:nvPr/>
          </p:nvCxnSpPr>
          <p:spPr>
            <a:xfrm flipV="1">
              <a:off x="6216154" y="2113888"/>
              <a:ext cx="77428" cy="329492"/>
            </a:xfrm>
            <a:prstGeom prst="line">
              <a:avLst/>
            </a:prstGeom>
            <a:noFill/>
            <a:ln w="3175" cap="flat" cmpd="sng" algn="ctr">
              <a:solidFill>
                <a:srgbClr val="C8001C"/>
              </a:solidFill>
              <a:prstDash val="dash"/>
              <a:miter lim="800000"/>
            </a:ln>
            <a:effectLst/>
          </p:spPr>
        </p:cxnSp>
        <p:cxnSp>
          <p:nvCxnSpPr>
            <p:cNvPr id="80" name="Straight Connector 64"/>
            <p:cNvCxnSpPr>
              <a:stCxn id="45" idx="7"/>
              <a:endCxn id="32" idx="3"/>
            </p:cNvCxnSpPr>
            <p:nvPr/>
          </p:nvCxnSpPr>
          <p:spPr>
            <a:xfrm flipV="1">
              <a:off x="5770759" y="2113888"/>
              <a:ext cx="522823" cy="354777"/>
            </a:xfrm>
            <a:prstGeom prst="line">
              <a:avLst/>
            </a:prstGeom>
            <a:noFill/>
            <a:ln w="3175" cap="flat" cmpd="sng" algn="ctr">
              <a:solidFill>
                <a:srgbClr val="C8001C"/>
              </a:solidFill>
              <a:prstDash val="dash"/>
              <a:miter lim="800000"/>
            </a:ln>
            <a:effectLst/>
          </p:spPr>
        </p:cxnSp>
        <p:cxnSp>
          <p:nvCxnSpPr>
            <p:cNvPr id="81" name="Straight Connector 65"/>
            <p:cNvCxnSpPr>
              <a:stCxn id="31" idx="5"/>
              <a:endCxn id="42" idx="1"/>
            </p:cNvCxnSpPr>
            <p:nvPr/>
          </p:nvCxnSpPr>
          <p:spPr>
            <a:xfrm>
              <a:off x="5831303" y="2145975"/>
              <a:ext cx="286388" cy="297405"/>
            </a:xfrm>
            <a:prstGeom prst="line">
              <a:avLst/>
            </a:prstGeom>
            <a:noFill/>
            <a:ln w="3175" cap="flat" cmpd="sng" algn="ctr">
              <a:solidFill>
                <a:srgbClr val="C8001C"/>
              </a:solidFill>
              <a:prstDash val="dash"/>
              <a:miter lim="800000"/>
            </a:ln>
            <a:effectLst/>
          </p:spPr>
        </p:cxnSp>
        <p:cxnSp>
          <p:nvCxnSpPr>
            <p:cNvPr id="82" name="Straight Connector 66"/>
            <p:cNvCxnSpPr>
              <a:stCxn id="43" idx="7"/>
              <a:endCxn id="33" idx="3"/>
            </p:cNvCxnSpPr>
            <p:nvPr/>
          </p:nvCxnSpPr>
          <p:spPr>
            <a:xfrm flipV="1">
              <a:off x="6460556" y="2520183"/>
              <a:ext cx="473850" cy="288573"/>
            </a:xfrm>
            <a:prstGeom prst="line">
              <a:avLst/>
            </a:prstGeom>
            <a:noFill/>
            <a:ln w="3175" cap="flat" cmpd="sng" algn="ctr">
              <a:solidFill>
                <a:srgbClr val="C8001C"/>
              </a:solidFill>
              <a:prstDash val="dash"/>
              <a:miter lim="800000"/>
            </a:ln>
            <a:effectLst/>
          </p:spPr>
        </p:cxnSp>
        <p:cxnSp>
          <p:nvCxnSpPr>
            <p:cNvPr id="83" name="Straight Connector 67"/>
            <p:cNvCxnSpPr>
              <a:stCxn id="43" idx="0"/>
              <a:endCxn id="32" idx="4"/>
            </p:cNvCxnSpPr>
            <p:nvPr/>
          </p:nvCxnSpPr>
          <p:spPr>
            <a:xfrm flipH="1" flipV="1">
              <a:off x="6361250" y="2141917"/>
              <a:ext cx="31638" cy="638810"/>
            </a:xfrm>
            <a:prstGeom prst="line">
              <a:avLst/>
            </a:prstGeom>
            <a:noFill/>
            <a:ln w="3175" cap="flat" cmpd="sng" algn="ctr">
              <a:solidFill>
                <a:srgbClr val="C8001C"/>
              </a:solidFill>
              <a:prstDash val="dash"/>
              <a:miter lim="800000"/>
            </a:ln>
            <a:effectLst/>
          </p:spPr>
        </p:cxnSp>
        <p:cxnSp>
          <p:nvCxnSpPr>
            <p:cNvPr id="84" name="Straight Connector 68"/>
            <p:cNvCxnSpPr>
              <a:stCxn id="43" idx="1"/>
              <a:endCxn id="42" idx="5"/>
            </p:cNvCxnSpPr>
            <p:nvPr/>
          </p:nvCxnSpPr>
          <p:spPr>
            <a:xfrm flipH="1" flipV="1">
              <a:off x="6216154" y="2541843"/>
              <a:ext cx="109066" cy="266913"/>
            </a:xfrm>
            <a:prstGeom prst="line">
              <a:avLst/>
            </a:prstGeom>
            <a:noFill/>
            <a:ln w="3175" cap="flat" cmpd="sng" algn="ctr">
              <a:solidFill>
                <a:srgbClr val="C8001C"/>
              </a:solidFill>
              <a:prstDash val="dash"/>
              <a:miter lim="800000"/>
            </a:ln>
            <a:effectLst/>
          </p:spPr>
        </p:cxnSp>
        <p:cxnSp>
          <p:nvCxnSpPr>
            <p:cNvPr id="85" name="Straight Connector 69"/>
            <p:cNvCxnSpPr>
              <a:stCxn id="46" idx="0"/>
              <a:endCxn id="43" idx="4"/>
            </p:cNvCxnSpPr>
            <p:nvPr/>
          </p:nvCxnSpPr>
          <p:spPr>
            <a:xfrm flipV="1">
              <a:off x="6291626" y="2972121"/>
              <a:ext cx="101262" cy="283458"/>
            </a:xfrm>
            <a:prstGeom prst="line">
              <a:avLst/>
            </a:prstGeom>
            <a:noFill/>
            <a:ln w="3175" cap="flat" cmpd="sng" algn="ctr">
              <a:solidFill>
                <a:srgbClr val="C8001C"/>
              </a:solidFill>
              <a:prstDash val="dash"/>
              <a:miter lim="800000"/>
            </a:ln>
            <a:effectLst/>
          </p:spPr>
        </p:cxnSp>
        <p:cxnSp>
          <p:nvCxnSpPr>
            <p:cNvPr id="86" name="Straight Connector 70"/>
            <p:cNvCxnSpPr>
              <a:stCxn id="46" idx="4"/>
              <a:endCxn id="39" idx="0"/>
            </p:cNvCxnSpPr>
            <p:nvPr/>
          </p:nvCxnSpPr>
          <p:spPr>
            <a:xfrm>
              <a:off x="6291626" y="3394828"/>
              <a:ext cx="26638" cy="169685"/>
            </a:xfrm>
            <a:prstGeom prst="line">
              <a:avLst/>
            </a:prstGeom>
            <a:noFill/>
            <a:ln w="3175" cap="flat" cmpd="sng" algn="ctr">
              <a:solidFill>
                <a:srgbClr val="C8001C"/>
              </a:solidFill>
              <a:prstDash val="dash"/>
              <a:miter lim="800000"/>
            </a:ln>
            <a:effectLst/>
          </p:spPr>
        </p:cxnSp>
        <p:cxnSp>
          <p:nvCxnSpPr>
            <p:cNvPr id="87" name="Straight Connector 71"/>
            <p:cNvCxnSpPr>
              <a:stCxn id="46" idx="1"/>
              <a:endCxn id="38" idx="6"/>
            </p:cNvCxnSpPr>
            <p:nvPr/>
          </p:nvCxnSpPr>
          <p:spPr>
            <a:xfrm flipH="1" flipV="1">
              <a:off x="5803021" y="3106400"/>
              <a:ext cx="439373" cy="169572"/>
            </a:xfrm>
            <a:prstGeom prst="line">
              <a:avLst/>
            </a:prstGeom>
            <a:noFill/>
            <a:ln w="3175" cap="flat" cmpd="sng" algn="ctr">
              <a:solidFill>
                <a:srgbClr val="C8001C"/>
              </a:solidFill>
              <a:prstDash val="dash"/>
              <a:miter lim="800000"/>
            </a:ln>
            <a:effectLst/>
          </p:spPr>
        </p:cxnSp>
        <p:cxnSp>
          <p:nvCxnSpPr>
            <p:cNvPr id="88" name="Straight Connector 72"/>
            <p:cNvCxnSpPr>
              <a:stCxn id="39" idx="7"/>
              <a:endCxn id="44" idx="3"/>
            </p:cNvCxnSpPr>
            <p:nvPr/>
          </p:nvCxnSpPr>
          <p:spPr>
            <a:xfrm flipV="1">
              <a:off x="6471203" y="3449847"/>
              <a:ext cx="308228" cy="178015"/>
            </a:xfrm>
            <a:prstGeom prst="line">
              <a:avLst/>
            </a:prstGeom>
            <a:noFill/>
            <a:ln w="3175" cap="flat" cmpd="sng" algn="ctr">
              <a:solidFill>
                <a:srgbClr val="C8001C"/>
              </a:solidFill>
              <a:prstDash val="dash"/>
              <a:miter lim="800000"/>
            </a:ln>
            <a:effectLst/>
          </p:spPr>
        </p:cxnSp>
        <p:cxnSp>
          <p:nvCxnSpPr>
            <p:cNvPr id="89" name="Straight Connector 73"/>
            <p:cNvCxnSpPr>
              <a:stCxn id="44" idx="0"/>
              <a:endCxn id="33" idx="4"/>
            </p:cNvCxnSpPr>
            <p:nvPr/>
          </p:nvCxnSpPr>
          <p:spPr>
            <a:xfrm flipV="1">
              <a:off x="6847099" y="2548212"/>
              <a:ext cx="154975" cy="738270"/>
            </a:xfrm>
            <a:prstGeom prst="line">
              <a:avLst/>
            </a:prstGeom>
            <a:noFill/>
            <a:ln w="3175" cap="flat" cmpd="sng" algn="ctr">
              <a:solidFill>
                <a:srgbClr val="C8001C"/>
              </a:solidFill>
              <a:prstDash val="dash"/>
              <a:miter lim="800000"/>
            </a:ln>
            <a:effectLst/>
          </p:spPr>
        </p:cxnSp>
        <p:cxnSp>
          <p:nvCxnSpPr>
            <p:cNvPr id="90" name="Straight Connector 74"/>
            <p:cNvCxnSpPr>
              <a:stCxn id="44" idx="1"/>
              <a:endCxn id="43" idx="5"/>
            </p:cNvCxnSpPr>
            <p:nvPr/>
          </p:nvCxnSpPr>
          <p:spPr>
            <a:xfrm flipH="1" flipV="1">
              <a:off x="6460556" y="2944092"/>
              <a:ext cx="318875" cy="370419"/>
            </a:xfrm>
            <a:prstGeom prst="line">
              <a:avLst/>
            </a:prstGeom>
            <a:noFill/>
            <a:ln w="3175" cap="flat" cmpd="sng" algn="ctr">
              <a:solidFill>
                <a:srgbClr val="C8001C"/>
              </a:solidFill>
              <a:prstDash val="dash"/>
              <a:miter lim="800000"/>
            </a:ln>
            <a:effectLst/>
          </p:spPr>
        </p:cxnSp>
        <p:cxnSp>
          <p:nvCxnSpPr>
            <p:cNvPr id="91" name="Straight Connector 75"/>
            <p:cNvCxnSpPr>
              <a:stCxn id="44" idx="7"/>
              <a:endCxn id="34" idx="3"/>
            </p:cNvCxnSpPr>
            <p:nvPr/>
          </p:nvCxnSpPr>
          <p:spPr>
            <a:xfrm flipV="1">
              <a:off x="6914767" y="3121902"/>
              <a:ext cx="2032642" cy="192609"/>
            </a:xfrm>
            <a:prstGeom prst="line">
              <a:avLst/>
            </a:prstGeom>
            <a:noFill/>
            <a:ln w="3175" cap="flat" cmpd="sng" algn="ctr">
              <a:solidFill>
                <a:srgbClr val="C8001C"/>
              </a:solidFill>
              <a:prstDash val="dash"/>
              <a:miter lim="800000"/>
            </a:ln>
            <a:effectLst/>
          </p:spPr>
        </p:cxnSp>
        <p:cxnSp>
          <p:nvCxnSpPr>
            <p:cNvPr id="92" name="Straight Connector 76"/>
            <p:cNvCxnSpPr>
              <a:stCxn id="44" idx="5"/>
              <a:endCxn id="35" idx="1"/>
            </p:cNvCxnSpPr>
            <p:nvPr/>
          </p:nvCxnSpPr>
          <p:spPr>
            <a:xfrm>
              <a:off x="6914767" y="3449847"/>
              <a:ext cx="202307" cy="200995"/>
            </a:xfrm>
            <a:prstGeom prst="line">
              <a:avLst/>
            </a:prstGeom>
            <a:noFill/>
            <a:ln w="3175" cap="flat" cmpd="sng" algn="ctr">
              <a:solidFill>
                <a:srgbClr val="C8001C"/>
              </a:solidFill>
              <a:prstDash val="dash"/>
              <a:miter lim="800000"/>
            </a:ln>
            <a:effectLst/>
          </p:spPr>
        </p:cxnSp>
        <p:cxnSp>
          <p:nvCxnSpPr>
            <p:cNvPr id="93" name="Straight Connector 77"/>
            <p:cNvCxnSpPr>
              <a:stCxn id="36" idx="0"/>
              <a:endCxn id="44" idx="4"/>
            </p:cNvCxnSpPr>
            <p:nvPr/>
          </p:nvCxnSpPr>
          <p:spPr>
            <a:xfrm flipH="1" flipV="1">
              <a:off x="6847099" y="3477876"/>
              <a:ext cx="1142709" cy="1207219"/>
            </a:xfrm>
            <a:prstGeom prst="line">
              <a:avLst/>
            </a:prstGeom>
            <a:noFill/>
            <a:ln w="3175" cap="flat" cmpd="sng" algn="ctr">
              <a:solidFill>
                <a:srgbClr val="C8001C"/>
              </a:solidFill>
              <a:prstDash val="dash"/>
              <a:miter lim="800000"/>
            </a:ln>
            <a:effectLst/>
          </p:spPr>
        </p:cxnSp>
      </p:grpSp>
      <p:sp>
        <p:nvSpPr>
          <p:cNvPr id="94" name="Text Placeholder 2"/>
          <p:cNvSpPr txBox="1"/>
          <p:nvPr/>
        </p:nvSpPr>
        <p:spPr>
          <a:xfrm>
            <a:off x="1086466" y="2229397"/>
            <a:ext cx="2548646" cy="118186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,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Please replace text, click add relevant headline, modify the text content, also can copy your content to this directly. Please replace text, click add relevant headline, </a:t>
            </a:r>
          </a:p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95" name="文本框 36"/>
          <p:cNvSpPr txBox="1"/>
          <p:nvPr/>
        </p:nvSpPr>
        <p:spPr>
          <a:xfrm>
            <a:off x="1050066" y="1816650"/>
            <a:ext cx="1976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年终工作业绩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96" name="Text Placeholder 2"/>
          <p:cNvSpPr txBox="1"/>
          <p:nvPr/>
        </p:nvSpPr>
        <p:spPr>
          <a:xfrm>
            <a:off x="2209413" y="4737668"/>
            <a:ext cx="2548646" cy="118186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,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Please replace text, click add relevant headline, modify the text content, also can copy your content to this directly. Please replace text, click add relevant headline, </a:t>
            </a:r>
          </a:p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97" name="文本框 36"/>
          <p:cNvSpPr txBox="1"/>
          <p:nvPr/>
        </p:nvSpPr>
        <p:spPr>
          <a:xfrm>
            <a:off x="2173013" y="4324921"/>
            <a:ext cx="1976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年终工作业绩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98" name="Text Placeholder 2"/>
          <p:cNvSpPr txBox="1"/>
          <p:nvPr/>
        </p:nvSpPr>
        <p:spPr>
          <a:xfrm>
            <a:off x="7046108" y="4853724"/>
            <a:ext cx="2548646" cy="118186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,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Please replace text, click add relevant headline, modify the text content, also can copy your content to this directly. Please replace text, click add relevant headline, </a:t>
            </a:r>
          </a:p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99" name="文本框 36"/>
          <p:cNvSpPr txBox="1"/>
          <p:nvPr/>
        </p:nvSpPr>
        <p:spPr>
          <a:xfrm>
            <a:off x="7009708" y="4440977"/>
            <a:ext cx="1976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年终工作业绩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100" name="Text Placeholder 2"/>
          <p:cNvSpPr txBox="1"/>
          <p:nvPr/>
        </p:nvSpPr>
        <p:spPr>
          <a:xfrm>
            <a:off x="8826059" y="2511156"/>
            <a:ext cx="2548646" cy="118186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,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Please replace text, click add relevant headline, modify the text content, also can copy your content to this directly. Please replace text, click add relevant headline, </a:t>
            </a:r>
          </a:p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101" name="文本框 36"/>
          <p:cNvSpPr txBox="1"/>
          <p:nvPr/>
        </p:nvSpPr>
        <p:spPr>
          <a:xfrm>
            <a:off x="8789659" y="2098409"/>
            <a:ext cx="1976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年终工作业绩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102" name="矩形 101"/>
          <p:cNvSpPr/>
          <p:nvPr/>
        </p:nvSpPr>
        <p:spPr>
          <a:xfrm>
            <a:off x="336885" y="256674"/>
            <a:ext cx="88231" cy="537410"/>
          </a:xfrm>
          <a:prstGeom prst="rect">
            <a:avLst/>
          </a:prstGeom>
          <a:solidFill>
            <a:srgbClr val="C8001C"/>
          </a:solidFill>
          <a:ln w="25400">
            <a:noFill/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481263" y="286906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C8001C"/>
                </a:solidFill>
              </a:rPr>
              <a:t>成功项目展示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>
            <p:custDataLst>
              <p:tags r:id="rId1"/>
            </p:custDataLst>
          </p:nvPr>
        </p:nvCxnSpPr>
        <p:spPr>
          <a:xfrm>
            <a:off x="6103962" y="3387945"/>
            <a:ext cx="4559526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977900" y="2668808"/>
            <a:ext cx="4357937" cy="719137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87500" lnSpcReduction="1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800" b="1" spc="600" dirty="0">
                <a:solidFill>
                  <a:srgbClr val="C8001C"/>
                </a:solidFill>
                <a:latin typeface="+mn-lt"/>
                <a:ea typeface="+mn-ea"/>
                <a:cs typeface="+mn-ea"/>
                <a:sym typeface="+mn-lt"/>
              </a:rPr>
              <a:t>工作不足之处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77900" y="3565929"/>
            <a:ext cx="1963999" cy="379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C8001C"/>
              </a:buClr>
              <a:buFont typeface="Wingdings" panose="05000000000000000000" pitchFamily="2" charset="2"/>
              <a:buChar char="n"/>
            </a:pPr>
            <a:r>
              <a:rPr lang="zh-CN" altLang="en-US" sz="1865" dirty="0" smtClean="0">
                <a:solidFill>
                  <a:srgbClr val="404040"/>
                </a:solidFill>
                <a:cs typeface="+mn-ea"/>
                <a:sym typeface="+mn-lt"/>
              </a:rPr>
              <a:t>年度工作概述</a:t>
            </a:r>
            <a:endParaRPr lang="zh-CN" altLang="en-US" sz="1865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387500" y="1699023"/>
            <a:ext cx="4378899" cy="3939540"/>
            <a:chOff x="1091317" y="1359569"/>
            <a:chExt cx="4378899" cy="3939540"/>
          </a:xfrm>
        </p:grpSpPr>
        <p:sp>
          <p:nvSpPr>
            <p:cNvPr id="13" name="文本框 12"/>
            <p:cNvSpPr txBox="1"/>
            <p:nvPr/>
          </p:nvSpPr>
          <p:spPr>
            <a:xfrm>
              <a:off x="1091317" y="1359569"/>
              <a:ext cx="4378899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5000" b="1" dirty="0" smtClean="0">
                  <a:solidFill>
                    <a:srgbClr val="C00000"/>
                  </a:solidFill>
                  <a:latin typeface="+mj-ea"/>
                  <a:ea typeface="+mj-ea"/>
                </a:rPr>
                <a:t>04</a:t>
              </a:r>
              <a:endParaRPr lang="zh-CN" altLang="en-US" sz="250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14" name="文本框 11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286634" y="3006173"/>
              <a:ext cx="3434246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600" b="1" dirty="0" smtClean="0">
                  <a:solidFill>
                    <a:srgbClr val="C00000"/>
                  </a:solidFill>
                  <a:latin typeface="+mj-ea"/>
                  <a:ea typeface="+mj-ea"/>
                  <a:cs typeface="+mn-ea"/>
                  <a:sym typeface="+mn-lt"/>
                </a:rPr>
                <a:t> </a:t>
              </a:r>
              <a:r>
                <a:rPr lang="en-US" altLang="zh-CN" sz="3600" b="1" dirty="0">
                  <a:solidFill>
                    <a:srgbClr val="C00000"/>
                  </a:solidFill>
                  <a:latin typeface="+mj-ea"/>
                  <a:ea typeface="+mj-ea"/>
                  <a:cs typeface="+mn-ea"/>
                  <a:sym typeface="+mn-lt"/>
                </a:rPr>
                <a:t>PART </a:t>
              </a:r>
              <a:r>
                <a:rPr lang="en-US" altLang="zh-CN" sz="3600" b="1" dirty="0" smtClean="0">
                  <a:solidFill>
                    <a:srgbClr val="C00000"/>
                  </a:solidFill>
                  <a:latin typeface="+mj-ea"/>
                  <a:ea typeface="+mj-ea"/>
                  <a:cs typeface="+mn-ea"/>
                  <a:sym typeface="+mn-lt"/>
                </a:rPr>
                <a:t>   FOUR</a:t>
              </a:r>
              <a:endParaRPr lang="zh-CN" altLang="en-US" sz="3600" b="1" dirty="0">
                <a:solidFill>
                  <a:srgbClr val="C00000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sp>
        <p:nvSpPr>
          <p:cNvPr id="18" name="TextBox 6"/>
          <p:cNvSpPr txBox="1"/>
          <p:nvPr/>
        </p:nvSpPr>
        <p:spPr>
          <a:xfrm>
            <a:off x="8153400" y="3565929"/>
            <a:ext cx="1963999" cy="379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C8001C"/>
              </a:buClr>
              <a:buFont typeface="Wingdings" panose="05000000000000000000" pitchFamily="2" charset="2"/>
              <a:buChar char="n"/>
            </a:pPr>
            <a:r>
              <a:rPr lang="zh-CN" altLang="en-US" sz="1865" dirty="0" smtClean="0">
                <a:solidFill>
                  <a:srgbClr val="404040"/>
                </a:solidFill>
                <a:cs typeface="+mn-ea"/>
                <a:sym typeface="+mn-lt"/>
              </a:rPr>
              <a:t>年度工作概述</a:t>
            </a:r>
            <a:endParaRPr lang="zh-CN" altLang="en-US" sz="1865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19" name="TextBox 6"/>
          <p:cNvSpPr txBox="1"/>
          <p:nvPr/>
        </p:nvSpPr>
        <p:spPr>
          <a:xfrm>
            <a:off x="5977900" y="3945264"/>
            <a:ext cx="1963999" cy="379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C8001C"/>
              </a:buClr>
              <a:buFont typeface="Wingdings" panose="05000000000000000000" pitchFamily="2" charset="2"/>
              <a:buChar char="n"/>
            </a:pPr>
            <a:r>
              <a:rPr lang="zh-CN" altLang="en-US" sz="1865" dirty="0" smtClean="0">
                <a:solidFill>
                  <a:srgbClr val="404040"/>
                </a:solidFill>
                <a:cs typeface="+mn-ea"/>
                <a:sym typeface="+mn-lt"/>
              </a:rPr>
              <a:t>年度工作概述</a:t>
            </a:r>
            <a:endParaRPr lang="zh-CN" altLang="en-US" sz="1865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20" name="TextBox 6"/>
          <p:cNvSpPr txBox="1"/>
          <p:nvPr/>
        </p:nvSpPr>
        <p:spPr>
          <a:xfrm>
            <a:off x="8153400" y="3945264"/>
            <a:ext cx="1963999" cy="379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C8001C"/>
              </a:buClr>
              <a:buFont typeface="Wingdings" panose="05000000000000000000" pitchFamily="2" charset="2"/>
              <a:buChar char="n"/>
            </a:pPr>
            <a:r>
              <a:rPr lang="zh-CN" altLang="en-US" sz="1865" dirty="0" smtClean="0">
                <a:solidFill>
                  <a:srgbClr val="404040"/>
                </a:solidFill>
                <a:cs typeface="+mn-ea"/>
                <a:sym typeface="+mn-lt"/>
              </a:rPr>
              <a:t>年度工作概述</a:t>
            </a:r>
            <a:endParaRPr lang="zh-CN" altLang="en-US" sz="1865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21" name="TextBox 6"/>
          <p:cNvSpPr txBox="1"/>
          <p:nvPr/>
        </p:nvSpPr>
        <p:spPr>
          <a:xfrm>
            <a:off x="5977900" y="4324599"/>
            <a:ext cx="1963999" cy="379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C8001C"/>
              </a:buClr>
              <a:buFont typeface="Wingdings" panose="05000000000000000000" pitchFamily="2" charset="2"/>
              <a:buChar char="n"/>
            </a:pPr>
            <a:r>
              <a:rPr lang="zh-CN" altLang="en-US" sz="1865" dirty="0" smtClean="0">
                <a:solidFill>
                  <a:srgbClr val="404040"/>
                </a:solidFill>
                <a:cs typeface="+mn-ea"/>
                <a:sym typeface="+mn-lt"/>
              </a:rPr>
              <a:t>年度工作概述</a:t>
            </a:r>
            <a:endParaRPr lang="zh-CN" altLang="en-US" sz="1865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22" name="TextBox 6"/>
          <p:cNvSpPr txBox="1"/>
          <p:nvPr/>
        </p:nvSpPr>
        <p:spPr>
          <a:xfrm>
            <a:off x="8153400" y="4324599"/>
            <a:ext cx="1963999" cy="379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C8001C"/>
              </a:buClr>
              <a:buFont typeface="Wingdings" panose="05000000000000000000" pitchFamily="2" charset="2"/>
              <a:buChar char="n"/>
            </a:pPr>
            <a:r>
              <a:rPr lang="zh-CN" altLang="en-US" sz="1865" dirty="0" smtClean="0">
                <a:solidFill>
                  <a:srgbClr val="404040"/>
                </a:solidFill>
                <a:cs typeface="+mn-ea"/>
                <a:sym typeface="+mn-lt"/>
              </a:rPr>
              <a:t>年度工作概述</a:t>
            </a:r>
            <a:endParaRPr lang="zh-CN" altLang="en-US" sz="1865" dirty="0">
              <a:solidFill>
                <a:srgbClr val="40404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8" grpId="0"/>
      <p:bldP spid="19" grpId="0"/>
      <p:bldP spid="20" grpId="0"/>
      <p:bldP spid="21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6885" y="256674"/>
            <a:ext cx="88231" cy="537410"/>
          </a:xfrm>
          <a:prstGeom prst="rect">
            <a:avLst/>
          </a:prstGeom>
          <a:solidFill>
            <a:srgbClr val="C8001C"/>
          </a:solidFill>
          <a:ln w="25400">
            <a:noFill/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1263" y="286906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C8001C"/>
                </a:solidFill>
              </a:rPr>
              <a:t>工作不足之处</a:t>
            </a:r>
          </a:p>
        </p:txBody>
      </p:sp>
      <p:grpSp>
        <p:nvGrpSpPr>
          <p:cNvPr id="42" name="组合 41"/>
          <p:cNvGrpSpPr/>
          <p:nvPr/>
        </p:nvGrpSpPr>
        <p:grpSpPr>
          <a:xfrm>
            <a:off x="3939399" y="1599317"/>
            <a:ext cx="4354369" cy="4015712"/>
            <a:chOff x="3674705" y="1495042"/>
            <a:chExt cx="4628984" cy="4268969"/>
          </a:xfrm>
        </p:grpSpPr>
        <p:sp>
          <p:nvSpPr>
            <p:cNvPr id="4" name="矩形 3"/>
            <p:cNvSpPr/>
            <p:nvPr/>
          </p:nvSpPr>
          <p:spPr>
            <a:xfrm>
              <a:off x="5285889" y="1885712"/>
              <a:ext cx="667155" cy="1746250"/>
            </a:xfrm>
            <a:prstGeom prst="rect">
              <a:avLst/>
            </a:prstGeom>
            <a:solidFill>
              <a:srgbClr val="C8001C"/>
            </a:solidFill>
            <a:ln w="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 rot="5400000">
              <a:off x="6492591" y="2425259"/>
              <a:ext cx="667155" cy="1746250"/>
            </a:xfrm>
            <a:prstGeom prst="rect">
              <a:avLst/>
            </a:prstGeom>
            <a:solidFill>
              <a:srgbClr val="C8001C"/>
            </a:solidFill>
            <a:ln w="254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矩形 5"/>
            <p:cNvSpPr/>
            <p:nvPr/>
          </p:nvSpPr>
          <p:spPr>
            <a:xfrm rot="10800000">
              <a:off x="5953043" y="3631961"/>
              <a:ext cx="667155" cy="1746250"/>
            </a:xfrm>
            <a:prstGeom prst="rect">
              <a:avLst/>
            </a:prstGeom>
            <a:solidFill>
              <a:srgbClr val="C8001C"/>
            </a:solidFill>
            <a:ln w="254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矩形 6"/>
            <p:cNvSpPr/>
            <p:nvPr/>
          </p:nvSpPr>
          <p:spPr>
            <a:xfrm rot="16200000">
              <a:off x="4746342" y="3092413"/>
              <a:ext cx="667155" cy="1746250"/>
            </a:xfrm>
            <a:prstGeom prst="rect">
              <a:avLst/>
            </a:prstGeom>
            <a:solidFill>
              <a:srgbClr val="C8001C"/>
            </a:solidFill>
            <a:ln w="254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5056671" y="2711821"/>
              <a:ext cx="1813413" cy="1813413"/>
              <a:chOff x="5173666" y="2758502"/>
              <a:chExt cx="2284733" cy="2284733"/>
            </a:xfrm>
          </p:grpSpPr>
          <p:sp>
            <p:nvSpPr>
              <p:cNvPr id="40" name="任意多边形 39"/>
              <p:cNvSpPr/>
              <p:nvPr/>
            </p:nvSpPr>
            <p:spPr>
              <a:xfrm>
                <a:off x="5173666" y="2758502"/>
                <a:ext cx="2284733" cy="2284733"/>
              </a:xfrm>
              <a:custGeom>
                <a:avLst/>
                <a:gdLst>
                  <a:gd name="connsiteX0" fmla="*/ 627070 w 1414708"/>
                  <a:gd name="connsiteY0" fmla="*/ 0 h 1414708"/>
                  <a:gd name="connsiteX1" fmla="*/ 787639 w 1414708"/>
                  <a:gd name="connsiteY1" fmla="*/ 0 h 1414708"/>
                  <a:gd name="connsiteX2" fmla="*/ 818947 w 1414708"/>
                  <a:gd name="connsiteY2" fmla="*/ 146064 h 1414708"/>
                  <a:gd name="connsiteX3" fmla="*/ 826511 w 1414708"/>
                  <a:gd name="connsiteY3" fmla="*/ 147218 h 1414708"/>
                  <a:gd name="connsiteX4" fmla="*/ 890637 w 1414708"/>
                  <a:gd name="connsiteY4" fmla="*/ 166265 h 1414708"/>
                  <a:gd name="connsiteX5" fmla="*/ 991504 w 1414708"/>
                  <a:gd name="connsiteY5" fmla="*/ 54626 h 1414708"/>
                  <a:gd name="connsiteX6" fmla="*/ 1130560 w 1414708"/>
                  <a:gd name="connsiteY6" fmla="*/ 134910 h 1414708"/>
                  <a:gd name="connsiteX7" fmla="*/ 1085871 w 1414708"/>
                  <a:gd name="connsiteY7" fmla="*/ 273252 h 1414708"/>
                  <a:gd name="connsiteX8" fmla="*/ 1094279 w 1414708"/>
                  <a:gd name="connsiteY8" fmla="*/ 279383 h 1414708"/>
                  <a:gd name="connsiteX9" fmla="*/ 1138991 w 1414708"/>
                  <a:gd name="connsiteY9" fmla="*/ 322395 h 1414708"/>
                  <a:gd name="connsiteX10" fmla="*/ 1143788 w 1414708"/>
                  <a:gd name="connsiteY10" fmla="*/ 328084 h 1414708"/>
                  <a:gd name="connsiteX11" fmla="*/ 1279799 w 1414708"/>
                  <a:gd name="connsiteY11" fmla="*/ 284150 h 1414708"/>
                  <a:gd name="connsiteX12" fmla="*/ 1360084 w 1414708"/>
                  <a:gd name="connsiteY12" fmla="*/ 423206 h 1414708"/>
                  <a:gd name="connsiteX13" fmla="*/ 1258750 w 1414708"/>
                  <a:gd name="connsiteY13" fmla="*/ 514762 h 1414708"/>
                  <a:gd name="connsiteX14" fmla="*/ 1266950 w 1414708"/>
                  <a:gd name="connsiteY14" fmla="*/ 535107 h 1414708"/>
                  <a:gd name="connsiteX15" fmla="*/ 1283058 w 1414708"/>
                  <a:gd name="connsiteY15" fmla="*/ 598851 h 1414708"/>
                  <a:gd name="connsiteX16" fmla="*/ 1414708 w 1414708"/>
                  <a:gd name="connsiteY16" fmla="*/ 627071 h 1414708"/>
                  <a:gd name="connsiteX17" fmla="*/ 1414708 w 1414708"/>
                  <a:gd name="connsiteY17" fmla="*/ 787638 h 1414708"/>
                  <a:gd name="connsiteX18" fmla="*/ 1291400 w 1414708"/>
                  <a:gd name="connsiteY18" fmla="*/ 814069 h 1414708"/>
                  <a:gd name="connsiteX19" fmla="*/ 1286586 w 1414708"/>
                  <a:gd name="connsiteY19" fmla="*/ 845607 h 1414708"/>
                  <a:gd name="connsiteX20" fmla="*/ 1274135 w 1414708"/>
                  <a:gd name="connsiteY20" fmla="*/ 895309 h 1414708"/>
                  <a:gd name="connsiteX21" fmla="*/ 1269256 w 1414708"/>
                  <a:gd name="connsiteY21" fmla="*/ 909440 h 1414708"/>
                  <a:gd name="connsiteX22" fmla="*/ 1360084 w 1414708"/>
                  <a:gd name="connsiteY22" fmla="*/ 991504 h 1414708"/>
                  <a:gd name="connsiteX23" fmla="*/ 1279799 w 1414708"/>
                  <a:gd name="connsiteY23" fmla="*/ 1130559 h 1414708"/>
                  <a:gd name="connsiteX24" fmla="*/ 1168182 w 1414708"/>
                  <a:gd name="connsiteY24" fmla="*/ 1094504 h 1414708"/>
                  <a:gd name="connsiteX25" fmla="*/ 1154421 w 1414708"/>
                  <a:gd name="connsiteY25" fmla="*/ 1113376 h 1414708"/>
                  <a:gd name="connsiteX26" fmla="*/ 1111411 w 1414708"/>
                  <a:gd name="connsiteY26" fmla="*/ 1158088 h 1414708"/>
                  <a:gd name="connsiteX27" fmla="*/ 1095560 w 1414708"/>
                  <a:gd name="connsiteY27" fmla="*/ 1171449 h 1414708"/>
                  <a:gd name="connsiteX28" fmla="*/ 1130560 w 1414708"/>
                  <a:gd name="connsiteY28" fmla="*/ 1279799 h 1414708"/>
                  <a:gd name="connsiteX29" fmla="*/ 991504 w 1414708"/>
                  <a:gd name="connsiteY29" fmla="*/ 1360083 h 1414708"/>
                  <a:gd name="connsiteX30" fmla="*/ 917693 w 1414708"/>
                  <a:gd name="connsiteY30" fmla="*/ 1278391 h 1414708"/>
                  <a:gd name="connsiteX31" fmla="*/ 898699 w 1414708"/>
                  <a:gd name="connsiteY31" fmla="*/ 1286047 h 1414708"/>
                  <a:gd name="connsiteX32" fmla="*/ 810436 w 1414708"/>
                  <a:gd name="connsiteY32" fmla="*/ 1308351 h 1414708"/>
                  <a:gd name="connsiteX33" fmla="*/ 787639 w 1414708"/>
                  <a:gd name="connsiteY33" fmla="*/ 1414708 h 1414708"/>
                  <a:gd name="connsiteX34" fmla="*/ 627070 w 1414708"/>
                  <a:gd name="connsiteY34" fmla="*/ 1414708 h 1414708"/>
                  <a:gd name="connsiteX35" fmla="*/ 604225 w 1414708"/>
                  <a:gd name="connsiteY35" fmla="*/ 1308129 h 1414708"/>
                  <a:gd name="connsiteX36" fmla="*/ 588198 w 1414708"/>
                  <a:gd name="connsiteY36" fmla="*/ 1305683 h 1414708"/>
                  <a:gd name="connsiteX37" fmla="*/ 496866 w 1414708"/>
                  <a:gd name="connsiteY37" fmla="*/ 1278557 h 1414708"/>
                  <a:gd name="connsiteX38" fmla="*/ 423205 w 1414708"/>
                  <a:gd name="connsiteY38" fmla="*/ 1360083 h 1414708"/>
                  <a:gd name="connsiteX39" fmla="*/ 284150 w 1414708"/>
                  <a:gd name="connsiteY39" fmla="*/ 1279799 h 1414708"/>
                  <a:gd name="connsiteX40" fmla="*/ 318965 w 1414708"/>
                  <a:gd name="connsiteY40" fmla="*/ 1172020 h 1414708"/>
                  <a:gd name="connsiteX41" fmla="*/ 251122 w 1414708"/>
                  <a:gd name="connsiteY41" fmla="*/ 1102537 h 1414708"/>
                  <a:gd name="connsiteX42" fmla="*/ 245733 w 1414708"/>
                  <a:gd name="connsiteY42" fmla="*/ 1094760 h 1414708"/>
                  <a:gd name="connsiteX43" fmla="*/ 134911 w 1414708"/>
                  <a:gd name="connsiteY43" fmla="*/ 1130559 h 1414708"/>
                  <a:gd name="connsiteX44" fmla="*/ 54626 w 1414708"/>
                  <a:gd name="connsiteY44" fmla="*/ 991504 h 1414708"/>
                  <a:gd name="connsiteX45" fmla="*/ 145519 w 1414708"/>
                  <a:gd name="connsiteY45" fmla="*/ 909381 h 1414708"/>
                  <a:gd name="connsiteX46" fmla="*/ 136590 w 1414708"/>
                  <a:gd name="connsiteY46" fmla="*/ 881279 h 1414708"/>
                  <a:gd name="connsiteX47" fmla="*/ 123065 w 1414708"/>
                  <a:gd name="connsiteY47" fmla="*/ 814017 h 1414708"/>
                  <a:gd name="connsiteX48" fmla="*/ 0 w 1414708"/>
                  <a:gd name="connsiteY48" fmla="*/ 787638 h 1414708"/>
                  <a:gd name="connsiteX49" fmla="*/ 0 w 1414708"/>
                  <a:gd name="connsiteY49" fmla="*/ 627071 h 1414708"/>
                  <a:gd name="connsiteX50" fmla="*/ 130427 w 1414708"/>
                  <a:gd name="connsiteY50" fmla="*/ 599113 h 1414708"/>
                  <a:gd name="connsiteX51" fmla="*/ 136590 w 1414708"/>
                  <a:gd name="connsiteY51" fmla="*/ 571623 h 1414708"/>
                  <a:gd name="connsiteX52" fmla="*/ 156261 w 1414708"/>
                  <a:gd name="connsiteY52" fmla="*/ 515034 h 1414708"/>
                  <a:gd name="connsiteX53" fmla="*/ 54626 w 1414708"/>
                  <a:gd name="connsiteY53" fmla="*/ 423206 h 1414708"/>
                  <a:gd name="connsiteX54" fmla="*/ 134911 w 1414708"/>
                  <a:gd name="connsiteY54" fmla="*/ 284150 h 1414708"/>
                  <a:gd name="connsiteX55" fmla="*/ 271981 w 1414708"/>
                  <a:gd name="connsiteY55" fmla="*/ 328426 h 1414708"/>
                  <a:gd name="connsiteX56" fmla="*/ 302006 w 1414708"/>
                  <a:gd name="connsiteY56" fmla="*/ 296028 h 1414708"/>
                  <a:gd name="connsiteX57" fmla="*/ 329025 w 1414708"/>
                  <a:gd name="connsiteY57" fmla="*/ 273834 h 1414708"/>
                  <a:gd name="connsiteX58" fmla="*/ 284150 w 1414708"/>
                  <a:gd name="connsiteY58" fmla="*/ 134910 h 1414708"/>
                  <a:gd name="connsiteX59" fmla="*/ 423205 w 1414708"/>
                  <a:gd name="connsiteY59" fmla="*/ 54626 h 1414708"/>
                  <a:gd name="connsiteX60" fmla="*/ 523263 w 1414708"/>
                  <a:gd name="connsiteY60" fmla="*/ 165369 h 1414708"/>
                  <a:gd name="connsiteX61" fmla="*/ 588198 w 1414708"/>
                  <a:gd name="connsiteY61" fmla="*/ 147218 h 1414708"/>
                  <a:gd name="connsiteX62" fmla="*/ 595762 w 1414708"/>
                  <a:gd name="connsiteY62" fmla="*/ 146064 h 1414708"/>
                  <a:gd name="connsiteX63" fmla="*/ 627070 w 1414708"/>
                  <a:gd name="connsiteY63" fmla="*/ 0 h 1414708"/>
                  <a:gd name="connsiteX64" fmla="*/ 707354 w 1414708"/>
                  <a:gd name="connsiteY64" fmla="*/ 250154 h 1414708"/>
                  <a:gd name="connsiteX65" fmla="*/ 250154 w 1414708"/>
                  <a:gd name="connsiteY65" fmla="*/ 707354 h 1414708"/>
                  <a:gd name="connsiteX66" fmla="*/ 707354 w 1414708"/>
                  <a:gd name="connsiteY66" fmla="*/ 1164554 h 1414708"/>
                  <a:gd name="connsiteX67" fmla="*/ 1164554 w 1414708"/>
                  <a:gd name="connsiteY67" fmla="*/ 707354 h 1414708"/>
                  <a:gd name="connsiteX68" fmla="*/ 707354 w 1414708"/>
                  <a:gd name="connsiteY68" fmla="*/ 250154 h 1414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1414708" h="1414708">
                    <a:moveTo>
                      <a:pt x="627070" y="0"/>
                    </a:moveTo>
                    <a:lnTo>
                      <a:pt x="787639" y="0"/>
                    </a:lnTo>
                    <a:lnTo>
                      <a:pt x="818947" y="146064"/>
                    </a:lnTo>
                    <a:lnTo>
                      <a:pt x="826511" y="147218"/>
                    </a:lnTo>
                    <a:lnTo>
                      <a:pt x="890637" y="166265"/>
                    </a:lnTo>
                    <a:lnTo>
                      <a:pt x="991504" y="54626"/>
                    </a:lnTo>
                    <a:lnTo>
                      <a:pt x="1130560" y="134910"/>
                    </a:lnTo>
                    <a:lnTo>
                      <a:pt x="1085871" y="273252"/>
                    </a:lnTo>
                    <a:lnTo>
                      <a:pt x="1094279" y="279383"/>
                    </a:lnTo>
                    <a:cubicBezTo>
                      <a:pt x="1109924" y="292935"/>
                      <a:pt x="1124849" y="307293"/>
                      <a:pt x="1138991" y="322395"/>
                    </a:cubicBezTo>
                    <a:lnTo>
                      <a:pt x="1143788" y="328084"/>
                    </a:lnTo>
                    <a:lnTo>
                      <a:pt x="1279799" y="284150"/>
                    </a:lnTo>
                    <a:lnTo>
                      <a:pt x="1360084" y="423206"/>
                    </a:lnTo>
                    <a:lnTo>
                      <a:pt x="1258750" y="514762"/>
                    </a:lnTo>
                    <a:lnTo>
                      <a:pt x="1266950" y="535107"/>
                    </a:lnTo>
                    <a:lnTo>
                      <a:pt x="1283058" y="598851"/>
                    </a:lnTo>
                    <a:lnTo>
                      <a:pt x="1414708" y="627071"/>
                    </a:lnTo>
                    <a:lnTo>
                      <a:pt x="1414708" y="787638"/>
                    </a:lnTo>
                    <a:lnTo>
                      <a:pt x="1291400" y="814069"/>
                    </a:lnTo>
                    <a:lnTo>
                      <a:pt x="1286586" y="845607"/>
                    </a:lnTo>
                    <a:cubicBezTo>
                      <a:pt x="1283141" y="862446"/>
                      <a:pt x="1278979" y="879024"/>
                      <a:pt x="1274135" y="895309"/>
                    </a:cubicBezTo>
                    <a:lnTo>
                      <a:pt x="1269256" y="909440"/>
                    </a:lnTo>
                    <a:lnTo>
                      <a:pt x="1360084" y="991504"/>
                    </a:lnTo>
                    <a:lnTo>
                      <a:pt x="1279799" y="1130559"/>
                    </a:lnTo>
                    <a:lnTo>
                      <a:pt x="1168182" y="1094504"/>
                    </a:lnTo>
                    <a:lnTo>
                      <a:pt x="1154421" y="1113376"/>
                    </a:lnTo>
                    <a:cubicBezTo>
                      <a:pt x="1140871" y="1129021"/>
                      <a:pt x="1126512" y="1143946"/>
                      <a:pt x="1111411" y="1158088"/>
                    </a:cubicBezTo>
                    <a:lnTo>
                      <a:pt x="1095560" y="1171449"/>
                    </a:lnTo>
                    <a:lnTo>
                      <a:pt x="1130560" y="1279799"/>
                    </a:lnTo>
                    <a:lnTo>
                      <a:pt x="991504" y="1360083"/>
                    </a:lnTo>
                    <a:lnTo>
                      <a:pt x="917693" y="1278391"/>
                    </a:lnTo>
                    <a:lnTo>
                      <a:pt x="898699" y="1286047"/>
                    </a:lnTo>
                    <a:lnTo>
                      <a:pt x="810436" y="1308351"/>
                    </a:lnTo>
                    <a:lnTo>
                      <a:pt x="787639" y="1414708"/>
                    </a:lnTo>
                    <a:lnTo>
                      <a:pt x="627070" y="1414708"/>
                    </a:lnTo>
                    <a:lnTo>
                      <a:pt x="604225" y="1308129"/>
                    </a:lnTo>
                    <a:lnTo>
                      <a:pt x="588198" y="1305683"/>
                    </a:lnTo>
                    <a:lnTo>
                      <a:pt x="496866" y="1278557"/>
                    </a:lnTo>
                    <a:lnTo>
                      <a:pt x="423205" y="1360083"/>
                    </a:lnTo>
                    <a:lnTo>
                      <a:pt x="284150" y="1279799"/>
                    </a:lnTo>
                    <a:lnTo>
                      <a:pt x="318965" y="1172020"/>
                    </a:lnTo>
                    <a:lnTo>
                      <a:pt x="251122" y="1102537"/>
                    </a:lnTo>
                    <a:lnTo>
                      <a:pt x="245733" y="1094760"/>
                    </a:lnTo>
                    <a:lnTo>
                      <a:pt x="134911" y="1130559"/>
                    </a:lnTo>
                    <a:lnTo>
                      <a:pt x="54626" y="991504"/>
                    </a:lnTo>
                    <a:lnTo>
                      <a:pt x="145519" y="909381"/>
                    </a:lnTo>
                    <a:lnTo>
                      <a:pt x="136590" y="881279"/>
                    </a:lnTo>
                    <a:lnTo>
                      <a:pt x="123065" y="814017"/>
                    </a:lnTo>
                    <a:lnTo>
                      <a:pt x="0" y="787638"/>
                    </a:lnTo>
                    <a:lnTo>
                      <a:pt x="0" y="627071"/>
                    </a:lnTo>
                    <a:lnTo>
                      <a:pt x="130427" y="599113"/>
                    </a:lnTo>
                    <a:lnTo>
                      <a:pt x="136590" y="571623"/>
                    </a:lnTo>
                    <a:lnTo>
                      <a:pt x="156261" y="515034"/>
                    </a:lnTo>
                    <a:lnTo>
                      <a:pt x="54626" y="423206"/>
                    </a:lnTo>
                    <a:lnTo>
                      <a:pt x="134911" y="284150"/>
                    </a:lnTo>
                    <a:lnTo>
                      <a:pt x="271981" y="328426"/>
                    </a:lnTo>
                    <a:lnTo>
                      <a:pt x="302006" y="296028"/>
                    </a:lnTo>
                    <a:lnTo>
                      <a:pt x="329025" y="273834"/>
                    </a:lnTo>
                    <a:lnTo>
                      <a:pt x="284150" y="134910"/>
                    </a:lnTo>
                    <a:lnTo>
                      <a:pt x="423205" y="54626"/>
                    </a:lnTo>
                    <a:lnTo>
                      <a:pt x="523263" y="165369"/>
                    </a:lnTo>
                    <a:lnTo>
                      <a:pt x="588198" y="147218"/>
                    </a:lnTo>
                    <a:lnTo>
                      <a:pt x="595762" y="146064"/>
                    </a:lnTo>
                    <a:lnTo>
                      <a:pt x="627070" y="0"/>
                    </a:lnTo>
                    <a:close/>
                    <a:moveTo>
                      <a:pt x="707354" y="250154"/>
                    </a:moveTo>
                    <a:cubicBezTo>
                      <a:pt x="454849" y="250154"/>
                      <a:pt x="250154" y="454849"/>
                      <a:pt x="250154" y="707354"/>
                    </a:cubicBezTo>
                    <a:cubicBezTo>
                      <a:pt x="250154" y="959859"/>
                      <a:pt x="454849" y="1164554"/>
                      <a:pt x="707354" y="1164554"/>
                    </a:cubicBezTo>
                    <a:cubicBezTo>
                      <a:pt x="959859" y="1164554"/>
                      <a:pt x="1164554" y="959859"/>
                      <a:pt x="1164554" y="707354"/>
                    </a:cubicBezTo>
                    <a:cubicBezTo>
                      <a:pt x="1164554" y="454849"/>
                      <a:pt x="959859" y="250154"/>
                      <a:pt x="707354" y="250154"/>
                    </a:cubicBezTo>
                    <a:close/>
                  </a:path>
                </a:pathLst>
              </a:custGeom>
              <a:gradFill>
                <a:gsLst>
                  <a:gs pos="0">
                    <a:sysClr val="window" lastClr="FFFFFF"/>
                  </a:gs>
                  <a:gs pos="100000">
                    <a:srgbClr val="E2E2E2"/>
                  </a:gs>
                </a:gsLst>
                <a:lin ang="2700000" scaled="1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190500" dist="889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8235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ea"/>
                  <a:ea typeface="+mj-ea"/>
                  <a:cs typeface="+mn-cs"/>
                </a:endParaRPr>
              </a:p>
            </p:txBody>
          </p:sp>
          <p:sp>
            <p:nvSpPr>
              <p:cNvPr id="41" name="同心圆 40"/>
              <p:cNvSpPr/>
              <p:nvPr/>
            </p:nvSpPr>
            <p:spPr>
              <a:xfrm>
                <a:off x="5544579" y="3128001"/>
                <a:ext cx="1542908" cy="1542909"/>
              </a:xfrm>
              <a:prstGeom prst="donut">
                <a:avLst>
                  <a:gd name="adj" fmla="val 2734"/>
                </a:avLst>
              </a:prstGeom>
              <a:gradFill>
                <a:gsLst>
                  <a:gs pos="0">
                    <a:srgbClr val="CDCDCD"/>
                  </a:gs>
                  <a:gs pos="100000">
                    <a:sysClr val="window" lastClr="FFFFFF"/>
                  </a:gs>
                </a:gsLst>
                <a:lin ang="2700000" scaled="1"/>
              </a:gradFill>
              <a:ln w="22225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8235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600" b="1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ea"/>
                  <a:ea typeface="+mj-ea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3674705" y="3497632"/>
              <a:ext cx="892535" cy="892535"/>
              <a:chOff x="1802687" y="3259299"/>
              <a:chExt cx="1414708" cy="1414708"/>
            </a:xfrm>
          </p:grpSpPr>
          <p:sp>
            <p:nvSpPr>
              <p:cNvPr id="38" name="任意多边形 37"/>
              <p:cNvSpPr/>
              <p:nvPr/>
            </p:nvSpPr>
            <p:spPr>
              <a:xfrm>
                <a:off x="1802687" y="3259299"/>
                <a:ext cx="1414708" cy="1414708"/>
              </a:xfrm>
              <a:custGeom>
                <a:avLst/>
                <a:gdLst>
                  <a:gd name="connsiteX0" fmla="*/ 734066 w 1656097"/>
                  <a:gd name="connsiteY0" fmla="*/ 0 h 1656098"/>
                  <a:gd name="connsiteX1" fmla="*/ 922032 w 1656097"/>
                  <a:gd name="connsiteY1" fmla="*/ 0 h 1656098"/>
                  <a:gd name="connsiteX2" fmla="*/ 958682 w 1656097"/>
                  <a:gd name="connsiteY2" fmla="*/ 170987 h 1656098"/>
                  <a:gd name="connsiteX3" fmla="*/ 967537 w 1656097"/>
                  <a:gd name="connsiteY3" fmla="*/ 172338 h 1656098"/>
                  <a:gd name="connsiteX4" fmla="*/ 1042604 w 1656097"/>
                  <a:gd name="connsiteY4" fmla="*/ 194634 h 1656098"/>
                  <a:gd name="connsiteX5" fmla="*/ 1160682 w 1656097"/>
                  <a:gd name="connsiteY5" fmla="*/ 63947 h 1656098"/>
                  <a:gd name="connsiteX6" fmla="*/ 1323465 w 1656097"/>
                  <a:gd name="connsiteY6" fmla="*/ 157929 h 1656098"/>
                  <a:gd name="connsiteX7" fmla="*/ 1271151 w 1656097"/>
                  <a:gd name="connsiteY7" fmla="*/ 319877 h 1656098"/>
                  <a:gd name="connsiteX8" fmla="*/ 1280994 w 1656097"/>
                  <a:gd name="connsiteY8" fmla="*/ 327054 h 1656098"/>
                  <a:gd name="connsiteX9" fmla="*/ 1333335 w 1656097"/>
                  <a:gd name="connsiteY9" fmla="*/ 377405 h 1656098"/>
                  <a:gd name="connsiteX10" fmla="*/ 1338950 w 1656097"/>
                  <a:gd name="connsiteY10" fmla="*/ 384065 h 1656098"/>
                  <a:gd name="connsiteX11" fmla="*/ 1498169 w 1656097"/>
                  <a:gd name="connsiteY11" fmla="*/ 332634 h 1656098"/>
                  <a:gd name="connsiteX12" fmla="*/ 1592152 w 1656097"/>
                  <a:gd name="connsiteY12" fmla="*/ 495417 h 1656098"/>
                  <a:gd name="connsiteX13" fmla="*/ 1473528 w 1656097"/>
                  <a:gd name="connsiteY13" fmla="*/ 602595 h 1656098"/>
                  <a:gd name="connsiteX14" fmla="*/ 1483127 w 1656097"/>
                  <a:gd name="connsiteY14" fmla="*/ 626411 h 1656098"/>
                  <a:gd name="connsiteX15" fmla="*/ 1501984 w 1656097"/>
                  <a:gd name="connsiteY15" fmla="*/ 701032 h 1656098"/>
                  <a:gd name="connsiteX16" fmla="*/ 1656097 w 1656097"/>
                  <a:gd name="connsiteY16" fmla="*/ 734067 h 1656098"/>
                  <a:gd name="connsiteX17" fmla="*/ 1656097 w 1656097"/>
                  <a:gd name="connsiteY17" fmla="*/ 922032 h 1656098"/>
                  <a:gd name="connsiteX18" fmla="*/ 1511749 w 1656097"/>
                  <a:gd name="connsiteY18" fmla="*/ 952973 h 1656098"/>
                  <a:gd name="connsiteX19" fmla="*/ 1506114 w 1656097"/>
                  <a:gd name="connsiteY19" fmla="*/ 989892 h 1656098"/>
                  <a:gd name="connsiteX20" fmla="*/ 1491538 w 1656097"/>
                  <a:gd name="connsiteY20" fmla="*/ 1048074 h 1656098"/>
                  <a:gd name="connsiteX21" fmla="*/ 1485827 w 1656097"/>
                  <a:gd name="connsiteY21" fmla="*/ 1064617 h 1656098"/>
                  <a:gd name="connsiteX22" fmla="*/ 1592152 w 1656097"/>
                  <a:gd name="connsiteY22" fmla="*/ 1160683 h 1656098"/>
                  <a:gd name="connsiteX23" fmla="*/ 1498169 w 1656097"/>
                  <a:gd name="connsiteY23" fmla="*/ 1323465 h 1656098"/>
                  <a:gd name="connsiteX24" fmla="*/ 1367507 w 1656097"/>
                  <a:gd name="connsiteY24" fmla="*/ 1281258 h 1656098"/>
                  <a:gd name="connsiteX25" fmla="*/ 1351398 w 1656097"/>
                  <a:gd name="connsiteY25" fmla="*/ 1303350 h 1656098"/>
                  <a:gd name="connsiteX26" fmla="*/ 1301049 w 1656097"/>
                  <a:gd name="connsiteY26" fmla="*/ 1355691 h 1656098"/>
                  <a:gd name="connsiteX27" fmla="*/ 1282493 w 1656097"/>
                  <a:gd name="connsiteY27" fmla="*/ 1371332 h 1656098"/>
                  <a:gd name="connsiteX28" fmla="*/ 1323465 w 1656097"/>
                  <a:gd name="connsiteY28" fmla="*/ 1498169 h 1656098"/>
                  <a:gd name="connsiteX29" fmla="*/ 1160682 w 1656097"/>
                  <a:gd name="connsiteY29" fmla="*/ 1592152 h 1656098"/>
                  <a:gd name="connsiteX30" fmla="*/ 1074277 w 1656097"/>
                  <a:gd name="connsiteY30" fmla="*/ 1496521 h 1656098"/>
                  <a:gd name="connsiteX31" fmla="*/ 1052042 w 1656097"/>
                  <a:gd name="connsiteY31" fmla="*/ 1505484 h 1656098"/>
                  <a:gd name="connsiteX32" fmla="*/ 948719 w 1656097"/>
                  <a:gd name="connsiteY32" fmla="*/ 1531593 h 1656098"/>
                  <a:gd name="connsiteX33" fmla="*/ 922032 w 1656097"/>
                  <a:gd name="connsiteY33" fmla="*/ 1656098 h 1656098"/>
                  <a:gd name="connsiteX34" fmla="*/ 734066 w 1656097"/>
                  <a:gd name="connsiteY34" fmla="*/ 1656098 h 1656098"/>
                  <a:gd name="connsiteX35" fmla="*/ 707323 w 1656097"/>
                  <a:gd name="connsiteY35" fmla="*/ 1531333 h 1656098"/>
                  <a:gd name="connsiteX36" fmla="*/ 688561 w 1656097"/>
                  <a:gd name="connsiteY36" fmla="*/ 1528470 h 1656098"/>
                  <a:gd name="connsiteX37" fmla="*/ 581645 w 1656097"/>
                  <a:gd name="connsiteY37" fmla="*/ 1496716 h 1656098"/>
                  <a:gd name="connsiteX38" fmla="*/ 495416 w 1656097"/>
                  <a:gd name="connsiteY38" fmla="*/ 1592152 h 1656098"/>
                  <a:gd name="connsiteX39" fmla="*/ 332634 w 1656097"/>
                  <a:gd name="connsiteY39" fmla="*/ 1498169 h 1656098"/>
                  <a:gd name="connsiteX40" fmla="*/ 373389 w 1656097"/>
                  <a:gd name="connsiteY40" fmla="*/ 1372000 h 1656098"/>
                  <a:gd name="connsiteX41" fmla="*/ 293970 w 1656097"/>
                  <a:gd name="connsiteY41" fmla="*/ 1290661 h 1656098"/>
                  <a:gd name="connsiteX42" fmla="*/ 287662 w 1656097"/>
                  <a:gd name="connsiteY42" fmla="*/ 1281558 h 1656098"/>
                  <a:gd name="connsiteX43" fmla="*/ 157930 w 1656097"/>
                  <a:gd name="connsiteY43" fmla="*/ 1323465 h 1656098"/>
                  <a:gd name="connsiteX44" fmla="*/ 63947 w 1656097"/>
                  <a:gd name="connsiteY44" fmla="*/ 1160683 h 1656098"/>
                  <a:gd name="connsiteX45" fmla="*/ 170348 w 1656097"/>
                  <a:gd name="connsiteY45" fmla="*/ 1064548 h 1656098"/>
                  <a:gd name="connsiteX46" fmla="*/ 159896 w 1656097"/>
                  <a:gd name="connsiteY46" fmla="*/ 1031651 h 1656098"/>
                  <a:gd name="connsiteX47" fmla="*/ 144063 w 1656097"/>
                  <a:gd name="connsiteY47" fmla="*/ 952912 h 1656098"/>
                  <a:gd name="connsiteX48" fmla="*/ 0 w 1656097"/>
                  <a:gd name="connsiteY48" fmla="*/ 922032 h 1656098"/>
                  <a:gd name="connsiteX49" fmla="*/ 0 w 1656097"/>
                  <a:gd name="connsiteY49" fmla="*/ 734067 h 1656098"/>
                  <a:gd name="connsiteX50" fmla="*/ 152682 w 1656097"/>
                  <a:gd name="connsiteY50" fmla="*/ 701339 h 1656098"/>
                  <a:gd name="connsiteX51" fmla="*/ 159896 w 1656097"/>
                  <a:gd name="connsiteY51" fmla="*/ 669158 h 1656098"/>
                  <a:gd name="connsiteX52" fmla="*/ 182923 w 1656097"/>
                  <a:gd name="connsiteY52" fmla="*/ 602913 h 1656098"/>
                  <a:gd name="connsiteX53" fmla="*/ 63947 w 1656097"/>
                  <a:gd name="connsiteY53" fmla="*/ 495417 h 1656098"/>
                  <a:gd name="connsiteX54" fmla="*/ 157930 w 1656097"/>
                  <a:gd name="connsiteY54" fmla="*/ 332634 h 1656098"/>
                  <a:gd name="connsiteX55" fmla="*/ 318389 w 1656097"/>
                  <a:gd name="connsiteY55" fmla="*/ 384465 h 1656098"/>
                  <a:gd name="connsiteX56" fmla="*/ 353537 w 1656097"/>
                  <a:gd name="connsiteY56" fmla="*/ 346539 h 1656098"/>
                  <a:gd name="connsiteX57" fmla="*/ 385166 w 1656097"/>
                  <a:gd name="connsiteY57" fmla="*/ 320558 h 1656098"/>
                  <a:gd name="connsiteX58" fmla="*/ 332634 w 1656097"/>
                  <a:gd name="connsiteY58" fmla="*/ 157929 h 1656098"/>
                  <a:gd name="connsiteX59" fmla="*/ 495416 w 1656097"/>
                  <a:gd name="connsiteY59" fmla="*/ 63947 h 1656098"/>
                  <a:gd name="connsiteX60" fmla="*/ 612546 w 1656097"/>
                  <a:gd name="connsiteY60" fmla="*/ 193585 h 1656098"/>
                  <a:gd name="connsiteX61" fmla="*/ 688561 w 1656097"/>
                  <a:gd name="connsiteY61" fmla="*/ 172338 h 1656098"/>
                  <a:gd name="connsiteX62" fmla="*/ 697415 w 1656097"/>
                  <a:gd name="connsiteY62" fmla="*/ 170987 h 16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656097" h="1656098">
                    <a:moveTo>
                      <a:pt x="734066" y="0"/>
                    </a:moveTo>
                    <a:lnTo>
                      <a:pt x="922032" y="0"/>
                    </a:lnTo>
                    <a:lnTo>
                      <a:pt x="958682" y="170987"/>
                    </a:lnTo>
                    <a:lnTo>
                      <a:pt x="967537" y="172338"/>
                    </a:lnTo>
                    <a:lnTo>
                      <a:pt x="1042604" y="194634"/>
                    </a:lnTo>
                    <a:lnTo>
                      <a:pt x="1160682" y="63947"/>
                    </a:lnTo>
                    <a:lnTo>
                      <a:pt x="1323465" y="157929"/>
                    </a:lnTo>
                    <a:lnTo>
                      <a:pt x="1271151" y="319877"/>
                    </a:lnTo>
                    <a:lnTo>
                      <a:pt x="1280994" y="327054"/>
                    </a:lnTo>
                    <a:cubicBezTo>
                      <a:pt x="1299308" y="342918"/>
                      <a:pt x="1316780" y="359726"/>
                      <a:pt x="1333335" y="377405"/>
                    </a:cubicBezTo>
                    <a:lnTo>
                      <a:pt x="1338950" y="384065"/>
                    </a:lnTo>
                    <a:lnTo>
                      <a:pt x="1498169" y="332634"/>
                    </a:lnTo>
                    <a:lnTo>
                      <a:pt x="1592152" y="495417"/>
                    </a:lnTo>
                    <a:lnTo>
                      <a:pt x="1473528" y="602595"/>
                    </a:lnTo>
                    <a:lnTo>
                      <a:pt x="1483127" y="626411"/>
                    </a:lnTo>
                    <a:lnTo>
                      <a:pt x="1501984" y="701032"/>
                    </a:lnTo>
                    <a:lnTo>
                      <a:pt x="1656097" y="734067"/>
                    </a:lnTo>
                    <a:lnTo>
                      <a:pt x="1656097" y="922032"/>
                    </a:lnTo>
                    <a:lnTo>
                      <a:pt x="1511749" y="952973"/>
                    </a:lnTo>
                    <a:lnTo>
                      <a:pt x="1506114" y="989892"/>
                    </a:lnTo>
                    <a:cubicBezTo>
                      <a:pt x="1502081" y="1009604"/>
                      <a:pt x="1497209" y="1029011"/>
                      <a:pt x="1491538" y="1048074"/>
                    </a:cubicBezTo>
                    <a:lnTo>
                      <a:pt x="1485827" y="1064617"/>
                    </a:lnTo>
                    <a:lnTo>
                      <a:pt x="1592152" y="1160683"/>
                    </a:lnTo>
                    <a:lnTo>
                      <a:pt x="1498169" y="1323465"/>
                    </a:lnTo>
                    <a:lnTo>
                      <a:pt x="1367507" y="1281258"/>
                    </a:lnTo>
                    <a:lnTo>
                      <a:pt x="1351398" y="1303350"/>
                    </a:lnTo>
                    <a:cubicBezTo>
                      <a:pt x="1335535" y="1321664"/>
                      <a:pt x="1318727" y="1339136"/>
                      <a:pt x="1301049" y="1355691"/>
                    </a:cubicBezTo>
                    <a:lnTo>
                      <a:pt x="1282493" y="1371332"/>
                    </a:lnTo>
                    <a:lnTo>
                      <a:pt x="1323465" y="1498169"/>
                    </a:lnTo>
                    <a:lnTo>
                      <a:pt x="1160682" y="1592152"/>
                    </a:lnTo>
                    <a:lnTo>
                      <a:pt x="1074277" y="1496521"/>
                    </a:lnTo>
                    <a:lnTo>
                      <a:pt x="1052042" y="1505484"/>
                    </a:lnTo>
                    <a:lnTo>
                      <a:pt x="948719" y="1531593"/>
                    </a:lnTo>
                    <a:lnTo>
                      <a:pt x="922032" y="1656098"/>
                    </a:lnTo>
                    <a:lnTo>
                      <a:pt x="734066" y="1656098"/>
                    </a:lnTo>
                    <a:lnTo>
                      <a:pt x="707323" y="1531333"/>
                    </a:lnTo>
                    <a:lnTo>
                      <a:pt x="688561" y="1528470"/>
                    </a:lnTo>
                    <a:lnTo>
                      <a:pt x="581645" y="1496716"/>
                    </a:lnTo>
                    <a:lnTo>
                      <a:pt x="495416" y="1592152"/>
                    </a:lnTo>
                    <a:lnTo>
                      <a:pt x="332634" y="1498169"/>
                    </a:lnTo>
                    <a:lnTo>
                      <a:pt x="373389" y="1372000"/>
                    </a:lnTo>
                    <a:lnTo>
                      <a:pt x="293970" y="1290661"/>
                    </a:lnTo>
                    <a:lnTo>
                      <a:pt x="287662" y="1281558"/>
                    </a:lnTo>
                    <a:lnTo>
                      <a:pt x="157930" y="1323465"/>
                    </a:lnTo>
                    <a:lnTo>
                      <a:pt x="63947" y="1160683"/>
                    </a:lnTo>
                    <a:lnTo>
                      <a:pt x="170348" y="1064548"/>
                    </a:lnTo>
                    <a:lnTo>
                      <a:pt x="159896" y="1031651"/>
                    </a:lnTo>
                    <a:lnTo>
                      <a:pt x="144063" y="952912"/>
                    </a:lnTo>
                    <a:lnTo>
                      <a:pt x="0" y="922032"/>
                    </a:lnTo>
                    <a:lnTo>
                      <a:pt x="0" y="734067"/>
                    </a:lnTo>
                    <a:lnTo>
                      <a:pt x="152682" y="701339"/>
                    </a:lnTo>
                    <a:lnTo>
                      <a:pt x="159896" y="669158"/>
                    </a:lnTo>
                    <a:lnTo>
                      <a:pt x="182923" y="602913"/>
                    </a:lnTo>
                    <a:lnTo>
                      <a:pt x="63947" y="495417"/>
                    </a:lnTo>
                    <a:lnTo>
                      <a:pt x="157930" y="332634"/>
                    </a:lnTo>
                    <a:lnTo>
                      <a:pt x="318389" y="384465"/>
                    </a:lnTo>
                    <a:lnTo>
                      <a:pt x="353537" y="346539"/>
                    </a:lnTo>
                    <a:lnTo>
                      <a:pt x="385166" y="320558"/>
                    </a:lnTo>
                    <a:lnTo>
                      <a:pt x="332634" y="157929"/>
                    </a:lnTo>
                    <a:lnTo>
                      <a:pt x="495416" y="63947"/>
                    </a:lnTo>
                    <a:lnTo>
                      <a:pt x="612546" y="193585"/>
                    </a:lnTo>
                    <a:lnTo>
                      <a:pt x="688561" y="172338"/>
                    </a:lnTo>
                    <a:lnTo>
                      <a:pt x="697415" y="170987"/>
                    </a:lnTo>
                    <a:close/>
                  </a:path>
                </a:pathLst>
              </a:custGeom>
              <a:gradFill>
                <a:gsLst>
                  <a:gs pos="0">
                    <a:sysClr val="window" lastClr="FFFFFF"/>
                  </a:gs>
                  <a:gs pos="100000">
                    <a:srgbClr val="E2E2E2"/>
                  </a:gs>
                </a:gsLst>
                <a:lin ang="2700000" scaled="1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190500" dist="889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8235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3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9" name="椭圆 38"/>
              <p:cNvSpPr/>
              <p:nvPr/>
            </p:nvSpPr>
            <p:spPr>
              <a:xfrm>
                <a:off x="2027436" y="3484049"/>
                <a:ext cx="965208" cy="965208"/>
              </a:xfrm>
              <a:prstGeom prst="ellipse">
                <a:avLst/>
              </a:prstGeom>
              <a:solidFill>
                <a:srgbClr val="F1F1F3"/>
              </a:solidFill>
              <a:ln w="22225" cap="flat" cmpd="sng" algn="ctr">
                <a:gradFill flip="none" rotWithShape="1">
                  <a:gsLst>
                    <a:gs pos="0">
                      <a:srgbClr val="CDCDCD"/>
                    </a:gs>
                    <a:gs pos="100000">
                      <a:sysClr val="window" lastClr="FFFFFF"/>
                    </a:gs>
                  </a:gsLst>
                  <a:lin ang="2700000" scaled="1"/>
                  <a:tileRect/>
                </a:gradFill>
                <a:prstDash val="solid"/>
                <a:miter lim="800000"/>
              </a:ln>
              <a:effectLst>
                <a:innerShdw blurRad="88900" dist="38100" dir="13500000">
                  <a:prstClr val="black">
                    <a:alpha val="40000"/>
                  </a:prstClr>
                </a:inn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8235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3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5198195" y="1495042"/>
              <a:ext cx="892535" cy="892535"/>
              <a:chOff x="1802687" y="3259299"/>
              <a:chExt cx="1414708" cy="1414708"/>
            </a:xfrm>
          </p:grpSpPr>
          <p:sp>
            <p:nvSpPr>
              <p:cNvPr id="36" name="任意多边形 35"/>
              <p:cNvSpPr/>
              <p:nvPr/>
            </p:nvSpPr>
            <p:spPr>
              <a:xfrm>
                <a:off x="1802687" y="3259299"/>
                <a:ext cx="1414708" cy="1414708"/>
              </a:xfrm>
              <a:custGeom>
                <a:avLst/>
                <a:gdLst>
                  <a:gd name="connsiteX0" fmla="*/ 734066 w 1656097"/>
                  <a:gd name="connsiteY0" fmla="*/ 0 h 1656098"/>
                  <a:gd name="connsiteX1" fmla="*/ 922032 w 1656097"/>
                  <a:gd name="connsiteY1" fmla="*/ 0 h 1656098"/>
                  <a:gd name="connsiteX2" fmla="*/ 958682 w 1656097"/>
                  <a:gd name="connsiteY2" fmla="*/ 170987 h 1656098"/>
                  <a:gd name="connsiteX3" fmla="*/ 967537 w 1656097"/>
                  <a:gd name="connsiteY3" fmla="*/ 172338 h 1656098"/>
                  <a:gd name="connsiteX4" fmla="*/ 1042604 w 1656097"/>
                  <a:gd name="connsiteY4" fmla="*/ 194634 h 1656098"/>
                  <a:gd name="connsiteX5" fmla="*/ 1160682 w 1656097"/>
                  <a:gd name="connsiteY5" fmla="*/ 63947 h 1656098"/>
                  <a:gd name="connsiteX6" fmla="*/ 1323465 w 1656097"/>
                  <a:gd name="connsiteY6" fmla="*/ 157929 h 1656098"/>
                  <a:gd name="connsiteX7" fmla="*/ 1271151 w 1656097"/>
                  <a:gd name="connsiteY7" fmla="*/ 319877 h 1656098"/>
                  <a:gd name="connsiteX8" fmla="*/ 1280994 w 1656097"/>
                  <a:gd name="connsiteY8" fmla="*/ 327054 h 1656098"/>
                  <a:gd name="connsiteX9" fmla="*/ 1333335 w 1656097"/>
                  <a:gd name="connsiteY9" fmla="*/ 377405 h 1656098"/>
                  <a:gd name="connsiteX10" fmla="*/ 1338950 w 1656097"/>
                  <a:gd name="connsiteY10" fmla="*/ 384065 h 1656098"/>
                  <a:gd name="connsiteX11" fmla="*/ 1498169 w 1656097"/>
                  <a:gd name="connsiteY11" fmla="*/ 332634 h 1656098"/>
                  <a:gd name="connsiteX12" fmla="*/ 1592152 w 1656097"/>
                  <a:gd name="connsiteY12" fmla="*/ 495417 h 1656098"/>
                  <a:gd name="connsiteX13" fmla="*/ 1473528 w 1656097"/>
                  <a:gd name="connsiteY13" fmla="*/ 602595 h 1656098"/>
                  <a:gd name="connsiteX14" fmla="*/ 1483127 w 1656097"/>
                  <a:gd name="connsiteY14" fmla="*/ 626411 h 1656098"/>
                  <a:gd name="connsiteX15" fmla="*/ 1501984 w 1656097"/>
                  <a:gd name="connsiteY15" fmla="*/ 701032 h 1656098"/>
                  <a:gd name="connsiteX16" fmla="*/ 1656097 w 1656097"/>
                  <a:gd name="connsiteY16" fmla="*/ 734067 h 1656098"/>
                  <a:gd name="connsiteX17" fmla="*/ 1656097 w 1656097"/>
                  <a:gd name="connsiteY17" fmla="*/ 922032 h 1656098"/>
                  <a:gd name="connsiteX18" fmla="*/ 1511749 w 1656097"/>
                  <a:gd name="connsiteY18" fmla="*/ 952973 h 1656098"/>
                  <a:gd name="connsiteX19" fmla="*/ 1506114 w 1656097"/>
                  <a:gd name="connsiteY19" fmla="*/ 989892 h 1656098"/>
                  <a:gd name="connsiteX20" fmla="*/ 1491538 w 1656097"/>
                  <a:gd name="connsiteY20" fmla="*/ 1048074 h 1656098"/>
                  <a:gd name="connsiteX21" fmla="*/ 1485827 w 1656097"/>
                  <a:gd name="connsiteY21" fmla="*/ 1064617 h 1656098"/>
                  <a:gd name="connsiteX22" fmla="*/ 1592152 w 1656097"/>
                  <a:gd name="connsiteY22" fmla="*/ 1160683 h 1656098"/>
                  <a:gd name="connsiteX23" fmla="*/ 1498169 w 1656097"/>
                  <a:gd name="connsiteY23" fmla="*/ 1323465 h 1656098"/>
                  <a:gd name="connsiteX24" fmla="*/ 1367507 w 1656097"/>
                  <a:gd name="connsiteY24" fmla="*/ 1281258 h 1656098"/>
                  <a:gd name="connsiteX25" fmla="*/ 1351398 w 1656097"/>
                  <a:gd name="connsiteY25" fmla="*/ 1303350 h 1656098"/>
                  <a:gd name="connsiteX26" fmla="*/ 1301049 w 1656097"/>
                  <a:gd name="connsiteY26" fmla="*/ 1355691 h 1656098"/>
                  <a:gd name="connsiteX27" fmla="*/ 1282493 w 1656097"/>
                  <a:gd name="connsiteY27" fmla="*/ 1371332 h 1656098"/>
                  <a:gd name="connsiteX28" fmla="*/ 1323465 w 1656097"/>
                  <a:gd name="connsiteY28" fmla="*/ 1498169 h 1656098"/>
                  <a:gd name="connsiteX29" fmla="*/ 1160682 w 1656097"/>
                  <a:gd name="connsiteY29" fmla="*/ 1592152 h 1656098"/>
                  <a:gd name="connsiteX30" fmla="*/ 1074277 w 1656097"/>
                  <a:gd name="connsiteY30" fmla="*/ 1496521 h 1656098"/>
                  <a:gd name="connsiteX31" fmla="*/ 1052042 w 1656097"/>
                  <a:gd name="connsiteY31" fmla="*/ 1505484 h 1656098"/>
                  <a:gd name="connsiteX32" fmla="*/ 948719 w 1656097"/>
                  <a:gd name="connsiteY32" fmla="*/ 1531593 h 1656098"/>
                  <a:gd name="connsiteX33" fmla="*/ 922032 w 1656097"/>
                  <a:gd name="connsiteY33" fmla="*/ 1656098 h 1656098"/>
                  <a:gd name="connsiteX34" fmla="*/ 734066 w 1656097"/>
                  <a:gd name="connsiteY34" fmla="*/ 1656098 h 1656098"/>
                  <a:gd name="connsiteX35" fmla="*/ 707323 w 1656097"/>
                  <a:gd name="connsiteY35" fmla="*/ 1531333 h 1656098"/>
                  <a:gd name="connsiteX36" fmla="*/ 688561 w 1656097"/>
                  <a:gd name="connsiteY36" fmla="*/ 1528470 h 1656098"/>
                  <a:gd name="connsiteX37" fmla="*/ 581645 w 1656097"/>
                  <a:gd name="connsiteY37" fmla="*/ 1496716 h 1656098"/>
                  <a:gd name="connsiteX38" fmla="*/ 495416 w 1656097"/>
                  <a:gd name="connsiteY38" fmla="*/ 1592152 h 1656098"/>
                  <a:gd name="connsiteX39" fmla="*/ 332634 w 1656097"/>
                  <a:gd name="connsiteY39" fmla="*/ 1498169 h 1656098"/>
                  <a:gd name="connsiteX40" fmla="*/ 373389 w 1656097"/>
                  <a:gd name="connsiteY40" fmla="*/ 1372000 h 1656098"/>
                  <a:gd name="connsiteX41" fmla="*/ 293970 w 1656097"/>
                  <a:gd name="connsiteY41" fmla="*/ 1290661 h 1656098"/>
                  <a:gd name="connsiteX42" fmla="*/ 287662 w 1656097"/>
                  <a:gd name="connsiteY42" fmla="*/ 1281558 h 1656098"/>
                  <a:gd name="connsiteX43" fmla="*/ 157930 w 1656097"/>
                  <a:gd name="connsiteY43" fmla="*/ 1323465 h 1656098"/>
                  <a:gd name="connsiteX44" fmla="*/ 63947 w 1656097"/>
                  <a:gd name="connsiteY44" fmla="*/ 1160683 h 1656098"/>
                  <a:gd name="connsiteX45" fmla="*/ 170348 w 1656097"/>
                  <a:gd name="connsiteY45" fmla="*/ 1064548 h 1656098"/>
                  <a:gd name="connsiteX46" fmla="*/ 159896 w 1656097"/>
                  <a:gd name="connsiteY46" fmla="*/ 1031651 h 1656098"/>
                  <a:gd name="connsiteX47" fmla="*/ 144063 w 1656097"/>
                  <a:gd name="connsiteY47" fmla="*/ 952912 h 1656098"/>
                  <a:gd name="connsiteX48" fmla="*/ 0 w 1656097"/>
                  <a:gd name="connsiteY48" fmla="*/ 922032 h 1656098"/>
                  <a:gd name="connsiteX49" fmla="*/ 0 w 1656097"/>
                  <a:gd name="connsiteY49" fmla="*/ 734067 h 1656098"/>
                  <a:gd name="connsiteX50" fmla="*/ 152682 w 1656097"/>
                  <a:gd name="connsiteY50" fmla="*/ 701339 h 1656098"/>
                  <a:gd name="connsiteX51" fmla="*/ 159896 w 1656097"/>
                  <a:gd name="connsiteY51" fmla="*/ 669158 h 1656098"/>
                  <a:gd name="connsiteX52" fmla="*/ 182923 w 1656097"/>
                  <a:gd name="connsiteY52" fmla="*/ 602913 h 1656098"/>
                  <a:gd name="connsiteX53" fmla="*/ 63947 w 1656097"/>
                  <a:gd name="connsiteY53" fmla="*/ 495417 h 1656098"/>
                  <a:gd name="connsiteX54" fmla="*/ 157930 w 1656097"/>
                  <a:gd name="connsiteY54" fmla="*/ 332634 h 1656098"/>
                  <a:gd name="connsiteX55" fmla="*/ 318389 w 1656097"/>
                  <a:gd name="connsiteY55" fmla="*/ 384465 h 1656098"/>
                  <a:gd name="connsiteX56" fmla="*/ 353537 w 1656097"/>
                  <a:gd name="connsiteY56" fmla="*/ 346539 h 1656098"/>
                  <a:gd name="connsiteX57" fmla="*/ 385166 w 1656097"/>
                  <a:gd name="connsiteY57" fmla="*/ 320558 h 1656098"/>
                  <a:gd name="connsiteX58" fmla="*/ 332634 w 1656097"/>
                  <a:gd name="connsiteY58" fmla="*/ 157929 h 1656098"/>
                  <a:gd name="connsiteX59" fmla="*/ 495416 w 1656097"/>
                  <a:gd name="connsiteY59" fmla="*/ 63947 h 1656098"/>
                  <a:gd name="connsiteX60" fmla="*/ 612546 w 1656097"/>
                  <a:gd name="connsiteY60" fmla="*/ 193585 h 1656098"/>
                  <a:gd name="connsiteX61" fmla="*/ 688561 w 1656097"/>
                  <a:gd name="connsiteY61" fmla="*/ 172338 h 1656098"/>
                  <a:gd name="connsiteX62" fmla="*/ 697415 w 1656097"/>
                  <a:gd name="connsiteY62" fmla="*/ 170987 h 16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656097" h="1656098">
                    <a:moveTo>
                      <a:pt x="734066" y="0"/>
                    </a:moveTo>
                    <a:lnTo>
                      <a:pt x="922032" y="0"/>
                    </a:lnTo>
                    <a:lnTo>
                      <a:pt x="958682" y="170987"/>
                    </a:lnTo>
                    <a:lnTo>
                      <a:pt x="967537" y="172338"/>
                    </a:lnTo>
                    <a:lnTo>
                      <a:pt x="1042604" y="194634"/>
                    </a:lnTo>
                    <a:lnTo>
                      <a:pt x="1160682" y="63947"/>
                    </a:lnTo>
                    <a:lnTo>
                      <a:pt x="1323465" y="157929"/>
                    </a:lnTo>
                    <a:lnTo>
                      <a:pt x="1271151" y="319877"/>
                    </a:lnTo>
                    <a:lnTo>
                      <a:pt x="1280994" y="327054"/>
                    </a:lnTo>
                    <a:cubicBezTo>
                      <a:pt x="1299308" y="342918"/>
                      <a:pt x="1316780" y="359726"/>
                      <a:pt x="1333335" y="377405"/>
                    </a:cubicBezTo>
                    <a:lnTo>
                      <a:pt x="1338950" y="384065"/>
                    </a:lnTo>
                    <a:lnTo>
                      <a:pt x="1498169" y="332634"/>
                    </a:lnTo>
                    <a:lnTo>
                      <a:pt x="1592152" y="495417"/>
                    </a:lnTo>
                    <a:lnTo>
                      <a:pt x="1473528" y="602595"/>
                    </a:lnTo>
                    <a:lnTo>
                      <a:pt x="1483127" y="626411"/>
                    </a:lnTo>
                    <a:lnTo>
                      <a:pt x="1501984" y="701032"/>
                    </a:lnTo>
                    <a:lnTo>
                      <a:pt x="1656097" y="734067"/>
                    </a:lnTo>
                    <a:lnTo>
                      <a:pt x="1656097" y="922032"/>
                    </a:lnTo>
                    <a:lnTo>
                      <a:pt x="1511749" y="952973"/>
                    </a:lnTo>
                    <a:lnTo>
                      <a:pt x="1506114" y="989892"/>
                    </a:lnTo>
                    <a:cubicBezTo>
                      <a:pt x="1502081" y="1009604"/>
                      <a:pt x="1497209" y="1029011"/>
                      <a:pt x="1491538" y="1048074"/>
                    </a:cubicBezTo>
                    <a:lnTo>
                      <a:pt x="1485827" y="1064617"/>
                    </a:lnTo>
                    <a:lnTo>
                      <a:pt x="1592152" y="1160683"/>
                    </a:lnTo>
                    <a:lnTo>
                      <a:pt x="1498169" y="1323465"/>
                    </a:lnTo>
                    <a:lnTo>
                      <a:pt x="1367507" y="1281258"/>
                    </a:lnTo>
                    <a:lnTo>
                      <a:pt x="1351398" y="1303350"/>
                    </a:lnTo>
                    <a:cubicBezTo>
                      <a:pt x="1335535" y="1321664"/>
                      <a:pt x="1318727" y="1339136"/>
                      <a:pt x="1301049" y="1355691"/>
                    </a:cubicBezTo>
                    <a:lnTo>
                      <a:pt x="1282493" y="1371332"/>
                    </a:lnTo>
                    <a:lnTo>
                      <a:pt x="1323465" y="1498169"/>
                    </a:lnTo>
                    <a:lnTo>
                      <a:pt x="1160682" y="1592152"/>
                    </a:lnTo>
                    <a:lnTo>
                      <a:pt x="1074277" y="1496521"/>
                    </a:lnTo>
                    <a:lnTo>
                      <a:pt x="1052042" y="1505484"/>
                    </a:lnTo>
                    <a:lnTo>
                      <a:pt x="948719" y="1531593"/>
                    </a:lnTo>
                    <a:lnTo>
                      <a:pt x="922032" y="1656098"/>
                    </a:lnTo>
                    <a:lnTo>
                      <a:pt x="734066" y="1656098"/>
                    </a:lnTo>
                    <a:lnTo>
                      <a:pt x="707323" y="1531333"/>
                    </a:lnTo>
                    <a:lnTo>
                      <a:pt x="688561" y="1528470"/>
                    </a:lnTo>
                    <a:lnTo>
                      <a:pt x="581645" y="1496716"/>
                    </a:lnTo>
                    <a:lnTo>
                      <a:pt x="495416" y="1592152"/>
                    </a:lnTo>
                    <a:lnTo>
                      <a:pt x="332634" y="1498169"/>
                    </a:lnTo>
                    <a:lnTo>
                      <a:pt x="373389" y="1372000"/>
                    </a:lnTo>
                    <a:lnTo>
                      <a:pt x="293970" y="1290661"/>
                    </a:lnTo>
                    <a:lnTo>
                      <a:pt x="287662" y="1281558"/>
                    </a:lnTo>
                    <a:lnTo>
                      <a:pt x="157930" y="1323465"/>
                    </a:lnTo>
                    <a:lnTo>
                      <a:pt x="63947" y="1160683"/>
                    </a:lnTo>
                    <a:lnTo>
                      <a:pt x="170348" y="1064548"/>
                    </a:lnTo>
                    <a:lnTo>
                      <a:pt x="159896" y="1031651"/>
                    </a:lnTo>
                    <a:lnTo>
                      <a:pt x="144063" y="952912"/>
                    </a:lnTo>
                    <a:lnTo>
                      <a:pt x="0" y="922032"/>
                    </a:lnTo>
                    <a:lnTo>
                      <a:pt x="0" y="734067"/>
                    </a:lnTo>
                    <a:lnTo>
                      <a:pt x="152682" y="701339"/>
                    </a:lnTo>
                    <a:lnTo>
                      <a:pt x="159896" y="669158"/>
                    </a:lnTo>
                    <a:lnTo>
                      <a:pt x="182923" y="602913"/>
                    </a:lnTo>
                    <a:lnTo>
                      <a:pt x="63947" y="495417"/>
                    </a:lnTo>
                    <a:lnTo>
                      <a:pt x="157930" y="332634"/>
                    </a:lnTo>
                    <a:lnTo>
                      <a:pt x="318389" y="384465"/>
                    </a:lnTo>
                    <a:lnTo>
                      <a:pt x="353537" y="346539"/>
                    </a:lnTo>
                    <a:lnTo>
                      <a:pt x="385166" y="320558"/>
                    </a:lnTo>
                    <a:lnTo>
                      <a:pt x="332634" y="157929"/>
                    </a:lnTo>
                    <a:lnTo>
                      <a:pt x="495416" y="63947"/>
                    </a:lnTo>
                    <a:lnTo>
                      <a:pt x="612546" y="193585"/>
                    </a:lnTo>
                    <a:lnTo>
                      <a:pt x="688561" y="172338"/>
                    </a:lnTo>
                    <a:lnTo>
                      <a:pt x="697415" y="170987"/>
                    </a:lnTo>
                    <a:close/>
                  </a:path>
                </a:pathLst>
              </a:custGeom>
              <a:gradFill>
                <a:gsLst>
                  <a:gs pos="0">
                    <a:sysClr val="window" lastClr="FFFFFF"/>
                  </a:gs>
                  <a:gs pos="100000">
                    <a:srgbClr val="E2E2E2"/>
                  </a:gs>
                </a:gsLst>
                <a:lin ang="2700000" scaled="1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190500" dist="889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8235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3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2027436" y="3484049"/>
                <a:ext cx="965208" cy="965208"/>
              </a:xfrm>
              <a:prstGeom prst="ellipse">
                <a:avLst/>
              </a:prstGeom>
              <a:solidFill>
                <a:srgbClr val="F1F1F3"/>
              </a:solidFill>
              <a:ln w="22225" cap="flat" cmpd="sng" algn="ctr">
                <a:gradFill flip="none" rotWithShape="1">
                  <a:gsLst>
                    <a:gs pos="0">
                      <a:srgbClr val="CDCDCD"/>
                    </a:gs>
                    <a:gs pos="100000">
                      <a:sysClr val="window" lastClr="FFFFFF"/>
                    </a:gs>
                  </a:gsLst>
                  <a:lin ang="2700000" scaled="1"/>
                  <a:tileRect/>
                </a:gradFill>
                <a:prstDash val="solid"/>
                <a:miter lim="800000"/>
              </a:ln>
              <a:effectLst>
                <a:innerShdw blurRad="88900" dist="38100" dir="13500000">
                  <a:prstClr val="black">
                    <a:alpha val="40000"/>
                  </a:prstClr>
                </a:inn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8235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3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7411154" y="2852114"/>
              <a:ext cx="892535" cy="892535"/>
              <a:chOff x="1802687" y="3259299"/>
              <a:chExt cx="1414708" cy="1414708"/>
            </a:xfrm>
          </p:grpSpPr>
          <p:sp>
            <p:nvSpPr>
              <p:cNvPr id="34" name="任意多边形 33"/>
              <p:cNvSpPr/>
              <p:nvPr/>
            </p:nvSpPr>
            <p:spPr>
              <a:xfrm>
                <a:off x="1802687" y="3259299"/>
                <a:ext cx="1414708" cy="1414708"/>
              </a:xfrm>
              <a:custGeom>
                <a:avLst/>
                <a:gdLst>
                  <a:gd name="connsiteX0" fmla="*/ 734066 w 1656097"/>
                  <a:gd name="connsiteY0" fmla="*/ 0 h 1656098"/>
                  <a:gd name="connsiteX1" fmla="*/ 922032 w 1656097"/>
                  <a:gd name="connsiteY1" fmla="*/ 0 h 1656098"/>
                  <a:gd name="connsiteX2" fmla="*/ 958682 w 1656097"/>
                  <a:gd name="connsiteY2" fmla="*/ 170987 h 1656098"/>
                  <a:gd name="connsiteX3" fmla="*/ 967537 w 1656097"/>
                  <a:gd name="connsiteY3" fmla="*/ 172338 h 1656098"/>
                  <a:gd name="connsiteX4" fmla="*/ 1042604 w 1656097"/>
                  <a:gd name="connsiteY4" fmla="*/ 194634 h 1656098"/>
                  <a:gd name="connsiteX5" fmla="*/ 1160682 w 1656097"/>
                  <a:gd name="connsiteY5" fmla="*/ 63947 h 1656098"/>
                  <a:gd name="connsiteX6" fmla="*/ 1323465 w 1656097"/>
                  <a:gd name="connsiteY6" fmla="*/ 157929 h 1656098"/>
                  <a:gd name="connsiteX7" fmla="*/ 1271151 w 1656097"/>
                  <a:gd name="connsiteY7" fmla="*/ 319877 h 1656098"/>
                  <a:gd name="connsiteX8" fmla="*/ 1280994 w 1656097"/>
                  <a:gd name="connsiteY8" fmla="*/ 327054 h 1656098"/>
                  <a:gd name="connsiteX9" fmla="*/ 1333335 w 1656097"/>
                  <a:gd name="connsiteY9" fmla="*/ 377405 h 1656098"/>
                  <a:gd name="connsiteX10" fmla="*/ 1338950 w 1656097"/>
                  <a:gd name="connsiteY10" fmla="*/ 384065 h 1656098"/>
                  <a:gd name="connsiteX11" fmla="*/ 1498169 w 1656097"/>
                  <a:gd name="connsiteY11" fmla="*/ 332634 h 1656098"/>
                  <a:gd name="connsiteX12" fmla="*/ 1592152 w 1656097"/>
                  <a:gd name="connsiteY12" fmla="*/ 495417 h 1656098"/>
                  <a:gd name="connsiteX13" fmla="*/ 1473528 w 1656097"/>
                  <a:gd name="connsiteY13" fmla="*/ 602595 h 1656098"/>
                  <a:gd name="connsiteX14" fmla="*/ 1483127 w 1656097"/>
                  <a:gd name="connsiteY14" fmla="*/ 626411 h 1656098"/>
                  <a:gd name="connsiteX15" fmla="*/ 1501984 w 1656097"/>
                  <a:gd name="connsiteY15" fmla="*/ 701032 h 1656098"/>
                  <a:gd name="connsiteX16" fmla="*/ 1656097 w 1656097"/>
                  <a:gd name="connsiteY16" fmla="*/ 734067 h 1656098"/>
                  <a:gd name="connsiteX17" fmla="*/ 1656097 w 1656097"/>
                  <a:gd name="connsiteY17" fmla="*/ 922032 h 1656098"/>
                  <a:gd name="connsiteX18" fmla="*/ 1511749 w 1656097"/>
                  <a:gd name="connsiteY18" fmla="*/ 952973 h 1656098"/>
                  <a:gd name="connsiteX19" fmla="*/ 1506114 w 1656097"/>
                  <a:gd name="connsiteY19" fmla="*/ 989892 h 1656098"/>
                  <a:gd name="connsiteX20" fmla="*/ 1491538 w 1656097"/>
                  <a:gd name="connsiteY20" fmla="*/ 1048074 h 1656098"/>
                  <a:gd name="connsiteX21" fmla="*/ 1485827 w 1656097"/>
                  <a:gd name="connsiteY21" fmla="*/ 1064617 h 1656098"/>
                  <a:gd name="connsiteX22" fmla="*/ 1592152 w 1656097"/>
                  <a:gd name="connsiteY22" fmla="*/ 1160683 h 1656098"/>
                  <a:gd name="connsiteX23" fmla="*/ 1498169 w 1656097"/>
                  <a:gd name="connsiteY23" fmla="*/ 1323465 h 1656098"/>
                  <a:gd name="connsiteX24" fmla="*/ 1367507 w 1656097"/>
                  <a:gd name="connsiteY24" fmla="*/ 1281258 h 1656098"/>
                  <a:gd name="connsiteX25" fmla="*/ 1351398 w 1656097"/>
                  <a:gd name="connsiteY25" fmla="*/ 1303350 h 1656098"/>
                  <a:gd name="connsiteX26" fmla="*/ 1301049 w 1656097"/>
                  <a:gd name="connsiteY26" fmla="*/ 1355691 h 1656098"/>
                  <a:gd name="connsiteX27" fmla="*/ 1282493 w 1656097"/>
                  <a:gd name="connsiteY27" fmla="*/ 1371332 h 1656098"/>
                  <a:gd name="connsiteX28" fmla="*/ 1323465 w 1656097"/>
                  <a:gd name="connsiteY28" fmla="*/ 1498169 h 1656098"/>
                  <a:gd name="connsiteX29" fmla="*/ 1160682 w 1656097"/>
                  <a:gd name="connsiteY29" fmla="*/ 1592152 h 1656098"/>
                  <a:gd name="connsiteX30" fmla="*/ 1074277 w 1656097"/>
                  <a:gd name="connsiteY30" fmla="*/ 1496521 h 1656098"/>
                  <a:gd name="connsiteX31" fmla="*/ 1052042 w 1656097"/>
                  <a:gd name="connsiteY31" fmla="*/ 1505484 h 1656098"/>
                  <a:gd name="connsiteX32" fmla="*/ 948719 w 1656097"/>
                  <a:gd name="connsiteY32" fmla="*/ 1531593 h 1656098"/>
                  <a:gd name="connsiteX33" fmla="*/ 922032 w 1656097"/>
                  <a:gd name="connsiteY33" fmla="*/ 1656098 h 1656098"/>
                  <a:gd name="connsiteX34" fmla="*/ 734066 w 1656097"/>
                  <a:gd name="connsiteY34" fmla="*/ 1656098 h 1656098"/>
                  <a:gd name="connsiteX35" fmla="*/ 707323 w 1656097"/>
                  <a:gd name="connsiteY35" fmla="*/ 1531333 h 1656098"/>
                  <a:gd name="connsiteX36" fmla="*/ 688561 w 1656097"/>
                  <a:gd name="connsiteY36" fmla="*/ 1528470 h 1656098"/>
                  <a:gd name="connsiteX37" fmla="*/ 581645 w 1656097"/>
                  <a:gd name="connsiteY37" fmla="*/ 1496716 h 1656098"/>
                  <a:gd name="connsiteX38" fmla="*/ 495416 w 1656097"/>
                  <a:gd name="connsiteY38" fmla="*/ 1592152 h 1656098"/>
                  <a:gd name="connsiteX39" fmla="*/ 332634 w 1656097"/>
                  <a:gd name="connsiteY39" fmla="*/ 1498169 h 1656098"/>
                  <a:gd name="connsiteX40" fmla="*/ 373389 w 1656097"/>
                  <a:gd name="connsiteY40" fmla="*/ 1372000 h 1656098"/>
                  <a:gd name="connsiteX41" fmla="*/ 293970 w 1656097"/>
                  <a:gd name="connsiteY41" fmla="*/ 1290661 h 1656098"/>
                  <a:gd name="connsiteX42" fmla="*/ 287662 w 1656097"/>
                  <a:gd name="connsiteY42" fmla="*/ 1281558 h 1656098"/>
                  <a:gd name="connsiteX43" fmla="*/ 157930 w 1656097"/>
                  <a:gd name="connsiteY43" fmla="*/ 1323465 h 1656098"/>
                  <a:gd name="connsiteX44" fmla="*/ 63947 w 1656097"/>
                  <a:gd name="connsiteY44" fmla="*/ 1160683 h 1656098"/>
                  <a:gd name="connsiteX45" fmla="*/ 170348 w 1656097"/>
                  <a:gd name="connsiteY45" fmla="*/ 1064548 h 1656098"/>
                  <a:gd name="connsiteX46" fmla="*/ 159896 w 1656097"/>
                  <a:gd name="connsiteY46" fmla="*/ 1031651 h 1656098"/>
                  <a:gd name="connsiteX47" fmla="*/ 144063 w 1656097"/>
                  <a:gd name="connsiteY47" fmla="*/ 952912 h 1656098"/>
                  <a:gd name="connsiteX48" fmla="*/ 0 w 1656097"/>
                  <a:gd name="connsiteY48" fmla="*/ 922032 h 1656098"/>
                  <a:gd name="connsiteX49" fmla="*/ 0 w 1656097"/>
                  <a:gd name="connsiteY49" fmla="*/ 734067 h 1656098"/>
                  <a:gd name="connsiteX50" fmla="*/ 152682 w 1656097"/>
                  <a:gd name="connsiteY50" fmla="*/ 701339 h 1656098"/>
                  <a:gd name="connsiteX51" fmla="*/ 159896 w 1656097"/>
                  <a:gd name="connsiteY51" fmla="*/ 669158 h 1656098"/>
                  <a:gd name="connsiteX52" fmla="*/ 182923 w 1656097"/>
                  <a:gd name="connsiteY52" fmla="*/ 602913 h 1656098"/>
                  <a:gd name="connsiteX53" fmla="*/ 63947 w 1656097"/>
                  <a:gd name="connsiteY53" fmla="*/ 495417 h 1656098"/>
                  <a:gd name="connsiteX54" fmla="*/ 157930 w 1656097"/>
                  <a:gd name="connsiteY54" fmla="*/ 332634 h 1656098"/>
                  <a:gd name="connsiteX55" fmla="*/ 318389 w 1656097"/>
                  <a:gd name="connsiteY55" fmla="*/ 384465 h 1656098"/>
                  <a:gd name="connsiteX56" fmla="*/ 353537 w 1656097"/>
                  <a:gd name="connsiteY56" fmla="*/ 346539 h 1656098"/>
                  <a:gd name="connsiteX57" fmla="*/ 385166 w 1656097"/>
                  <a:gd name="connsiteY57" fmla="*/ 320558 h 1656098"/>
                  <a:gd name="connsiteX58" fmla="*/ 332634 w 1656097"/>
                  <a:gd name="connsiteY58" fmla="*/ 157929 h 1656098"/>
                  <a:gd name="connsiteX59" fmla="*/ 495416 w 1656097"/>
                  <a:gd name="connsiteY59" fmla="*/ 63947 h 1656098"/>
                  <a:gd name="connsiteX60" fmla="*/ 612546 w 1656097"/>
                  <a:gd name="connsiteY60" fmla="*/ 193585 h 1656098"/>
                  <a:gd name="connsiteX61" fmla="*/ 688561 w 1656097"/>
                  <a:gd name="connsiteY61" fmla="*/ 172338 h 1656098"/>
                  <a:gd name="connsiteX62" fmla="*/ 697415 w 1656097"/>
                  <a:gd name="connsiteY62" fmla="*/ 170987 h 16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656097" h="1656098">
                    <a:moveTo>
                      <a:pt x="734066" y="0"/>
                    </a:moveTo>
                    <a:lnTo>
                      <a:pt x="922032" y="0"/>
                    </a:lnTo>
                    <a:lnTo>
                      <a:pt x="958682" y="170987"/>
                    </a:lnTo>
                    <a:lnTo>
                      <a:pt x="967537" y="172338"/>
                    </a:lnTo>
                    <a:lnTo>
                      <a:pt x="1042604" y="194634"/>
                    </a:lnTo>
                    <a:lnTo>
                      <a:pt x="1160682" y="63947"/>
                    </a:lnTo>
                    <a:lnTo>
                      <a:pt x="1323465" y="157929"/>
                    </a:lnTo>
                    <a:lnTo>
                      <a:pt x="1271151" y="319877"/>
                    </a:lnTo>
                    <a:lnTo>
                      <a:pt x="1280994" y="327054"/>
                    </a:lnTo>
                    <a:cubicBezTo>
                      <a:pt x="1299308" y="342918"/>
                      <a:pt x="1316780" y="359726"/>
                      <a:pt x="1333335" y="377405"/>
                    </a:cubicBezTo>
                    <a:lnTo>
                      <a:pt x="1338950" y="384065"/>
                    </a:lnTo>
                    <a:lnTo>
                      <a:pt x="1498169" y="332634"/>
                    </a:lnTo>
                    <a:lnTo>
                      <a:pt x="1592152" y="495417"/>
                    </a:lnTo>
                    <a:lnTo>
                      <a:pt x="1473528" y="602595"/>
                    </a:lnTo>
                    <a:lnTo>
                      <a:pt x="1483127" y="626411"/>
                    </a:lnTo>
                    <a:lnTo>
                      <a:pt x="1501984" y="701032"/>
                    </a:lnTo>
                    <a:lnTo>
                      <a:pt x="1656097" y="734067"/>
                    </a:lnTo>
                    <a:lnTo>
                      <a:pt x="1656097" y="922032"/>
                    </a:lnTo>
                    <a:lnTo>
                      <a:pt x="1511749" y="952973"/>
                    </a:lnTo>
                    <a:lnTo>
                      <a:pt x="1506114" y="989892"/>
                    </a:lnTo>
                    <a:cubicBezTo>
                      <a:pt x="1502081" y="1009604"/>
                      <a:pt x="1497209" y="1029011"/>
                      <a:pt x="1491538" y="1048074"/>
                    </a:cubicBezTo>
                    <a:lnTo>
                      <a:pt x="1485827" y="1064617"/>
                    </a:lnTo>
                    <a:lnTo>
                      <a:pt x="1592152" y="1160683"/>
                    </a:lnTo>
                    <a:lnTo>
                      <a:pt x="1498169" y="1323465"/>
                    </a:lnTo>
                    <a:lnTo>
                      <a:pt x="1367507" y="1281258"/>
                    </a:lnTo>
                    <a:lnTo>
                      <a:pt x="1351398" y="1303350"/>
                    </a:lnTo>
                    <a:cubicBezTo>
                      <a:pt x="1335535" y="1321664"/>
                      <a:pt x="1318727" y="1339136"/>
                      <a:pt x="1301049" y="1355691"/>
                    </a:cubicBezTo>
                    <a:lnTo>
                      <a:pt x="1282493" y="1371332"/>
                    </a:lnTo>
                    <a:lnTo>
                      <a:pt x="1323465" y="1498169"/>
                    </a:lnTo>
                    <a:lnTo>
                      <a:pt x="1160682" y="1592152"/>
                    </a:lnTo>
                    <a:lnTo>
                      <a:pt x="1074277" y="1496521"/>
                    </a:lnTo>
                    <a:lnTo>
                      <a:pt x="1052042" y="1505484"/>
                    </a:lnTo>
                    <a:lnTo>
                      <a:pt x="948719" y="1531593"/>
                    </a:lnTo>
                    <a:lnTo>
                      <a:pt x="922032" y="1656098"/>
                    </a:lnTo>
                    <a:lnTo>
                      <a:pt x="734066" y="1656098"/>
                    </a:lnTo>
                    <a:lnTo>
                      <a:pt x="707323" y="1531333"/>
                    </a:lnTo>
                    <a:lnTo>
                      <a:pt x="688561" y="1528470"/>
                    </a:lnTo>
                    <a:lnTo>
                      <a:pt x="581645" y="1496716"/>
                    </a:lnTo>
                    <a:lnTo>
                      <a:pt x="495416" y="1592152"/>
                    </a:lnTo>
                    <a:lnTo>
                      <a:pt x="332634" y="1498169"/>
                    </a:lnTo>
                    <a:lnTo>
                      <a:pt x="373389" y="1372000"/>
                    </a:lnTo>
                    <a:lnTo>
                      <a:pt x="293970" y="1290661"/>
                    </a:lnTo>
                    <a:lnTo>
                      <a:pt x="287662" y="1281558"/>
                    </a:lnTo>
                    <a:lnTo>
                      <a:pt x="157930" y="1323465"/>
                    </a:lnTo>
                    <a:lnTo>
                      <a:pt x="63947" y="1160683"/>
                    </a:lnTo>
                    <a:lnTo>
                      <a:pt x="170348" y="1064548"/>
                    </a:lnTo>
                    <a:lnTo>
                      <a:pt x="159896" y="1031651"/>
                    </a:lnTo>
                    <a:lnTo>
                      <a:pt x="144063" y="952912"/>
                    </a:lnTo>
                    <a:lnTo>
                      <a:pt x="0" y="922032"/>
                    </a:lnTo>
                    <a:lnTo>
                      <a:pt x="0" y="734067"/>
                    </a:lnTo>
                    <a:lnTo>
                      <a:pt x="152682" y="701339"/>
                    </a:lnTo>
                    <a:lnTo>
                      <a:pt x="159896" y="669158"/>
                    </a:lnTo>
                    <a:lnTo>
                      <a:pt x="182923" y="602913"/>
                    </a:lnTo>
                    <a:lnTo>
                      <a:pt x="63947" y="495417"/>
                    </a:lnTo>
                    <a:lnTo>
                      <a:pt x="157930" y="332634"/>
                    </a:lnTo>
                    <a:lnTo>
                      <a:pt x="318389" y="384465"/>
                    </a:lnTo>
                    <a:lnTo>
                      <a:pt x="353537" y="346539"/>
                    </a:lnTo>
                    <a:lnTo>
                      <a:pt x="385166" y="320558"/>
                    </a:lnTo>
                    <a:lnTo>
                      <a:pt x="332634" y="157929"/>
                    </a:lnTo>
                    <a:lnTo>
                      <a:pt x="495416" y="63947"/>
                    </a:lnTo>
                    <a:lnTo>
                      <a:pt x="612546" y="193585"/>
                    </a:lnTo>
                    <a:lnTo>
                      <a:pt x="688561" y="172338"/>
                    </a:lnTo>
                    <a:lnTo>
                      <a:pt x="697415" y="170987"/>
                    </a:lnTo>
                    <a:close/>
                  </a:path>
                </a:pathLst>
              </a:custGeom>
              <a:gradFill>
                <a:gsLst>
                  <a:gs pos="0">
                    <a:sysClr val="window" lastClr="FFFFFF"/>
                  </a:gs>
                  <a:gs pos="100000">
                    <a:srgbClr val="E2E2E2"/>
                  </a:gs>
                </a:gsLst>
                <a:lin ang="2700000" scaled="1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190500" dist="889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8235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3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5" name="椭圆 34"/>
              <p:cNvSpPr/>
              <p:nvPr/>
            </p:nvSpPr>
            <p:spPr>
              <a:xfrm>
                <a:off x="2027436" y="3484049"/>
                <a:ext cx="965208" cy="965208"/>
              </a:xfrm>
              <a:prstGeom prst="ellipse">
                <a:avLst/>
              </a:prstGeom>
              <a:solidFill>
                <a:srgbClr val="F1F1F3"/>
              </a:solidFill>
              <a:ln w="22225" cap="flat" cmpd="sng" algn="ctr">
                <a:gradFill flip="none" rotWithShape="1">
                  <a:gsLst>
                    <a:gs pos="0">
                      <a:srgbClr val="CDCDCD"/>
                    </a:gs>
                    <a:gs pos="100000">
                      <a:sysClr val="window" lastClr="FFFFFF"/>
                    </a:gs>
                  </a:gsLst>
                  <a:lin ang="2700000" scaled="1"/>
                  <a:tileRect/>
                </a:gradFill>
                <a:prstDash val="solid"/>
                <a:miter lim="800000"/>
              </a:ln>
              <a:effectLst>
                <a:innerShdw blurRad="88900" dist="38100" dir="13500000">
                  <a:prstClr val="black">
                    <a:alpha val="40000"/>
                  </a:prstClr>
                </a:inn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8235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3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5840352" y="4871476"/>
              <a:ext cx="892535" cy="892535"/>
              <a:chOff x="1802687" y="3259299"/>
              <a:chExt cx="1414708" cy="1414708"/>
            </a:xfrm>
          </p:grpSpPr>
          <p:sp>
            <p:nvSpPr>
              <p:cNvPr id="32" name="任意多边形 31"/>
              <p:cNvSpPr/>
              <p:nvPr/>
            </p:nvSpPr>
            <p:spPr>
              <a:xfrm>
                <a:off x="1802687" y="3259299"/>
                <a:ext cx="1414708" cy="1414708"/>
              </a:xfrm>
              <a:custGeom>
                <a:avLst/>
                <a:gdLst>
                  <a:gd name="connsiteX0" fmla="*/ 734066 w 1656097"/>
                  <a:gd name="connsiteY0" fmla="*/ 0 h 1656098"/>
                  <a:gd name="connsiteX1" fmla="*/ 922032 w 1656097"/>
                  <a:gd name="connsiteY1" fmla="*/ 0 h 1656098"/>
                  <a:gd name="connsiteX2" fmla="*/ 958682 w 1656097"/>
                  <a:gd name="connsiteY2" fmla="*/ 170987 h 1656098"/>
                  <a:gd name="connsiteX3" fmla="*/ 967537 w 1656097"/>
                  <a:gd name="connsiteY3" fmla="*/ 172338 h 1656098"/>
                  <a:gd name="connsiteX4" fmla="*/ 1042604 w 1656097"/>
                  <a:gd name="connsiteY4" fmla="*/ 194634 h 1656098"/>
                  <a:gd name="connsiteX5" fmla="*/ 1160682 w 1656097"/>
                  <a:gd name="connsiteY5" fmla="*/ 63947 h 1656098"/>
                  <a:gd name="connsiteX6" fmla="*/ 1323465 w 1656097"/>
                  <a:gd name="connsiteY6" fmla="*/ 157929 h 1656098"/>
                  <a:gd name="connsiteX7" fmla="*/ 1271151 w 1656097"/>
                  <a:gd name="connsiteY7" fmla="*/ 319877 h 1656098"/>
                  <a:gd name="connsiteX8" fmla="*/ 1280994 w 1656097"/>
                  <a:gd name="connsiteY8" fmla="*/ 327054 h 1656098"/>
                  <a:gd name="connsiteX9" fmla="*/ 1333335 w 1656097"/>
                  <a:gd name="connsiteY9" fmla="*/ 377405 h 1656098"/>
                  <a:gd name="connsiteX10" fmla="*/ 1338950 w 1656097"/>
                  <a:gd name="connsiteY10" fmla="*/ 384065 h 1656098"/>
                  <a:gd name="connsiteX11" fmla="*/ 1498169 w 1656097"/>
                  <a:gd name="connsiteY11" fmla="*/ 332634 h 1656098"/>
                  <a:gd name="connsiteX12" fmla="*/ 1592152 w 1656097"/>
                  <a:gd name="connsiteY12" fmla="*/ 495417 h 1656098"/>
                  <a:gd name="connsiteX13" fmla="*/ 1473528 w 1656097"/>
                  <a:gd name="connsiteY13" fmla="*/ 602595 h 1656098"/>
                  <a:gd name="connsiteX14" fmla="*/ 1483127 w 1656097"/>
                  <a:gd name="connsiteY14" fmla="*/ 626411 h 1656098"/>
                  <a:gd name="connsiteX15" fmla="*/ 1501984 w 1656097"/>
                  <a:gd name="connsiteY15" fmla="*/ 701032 h 1656098"/>
                  <a:gd name="connsiteX16" fmla="*/ 1656097 w 1656097"/>
                  <a:gd name="connsiteY16" fmla="*/ 734067 h 1656098"/>
                  <a:gd name="connsiteX17" fmla="*/ 1656097 w 1656097"/>
                  <a:gd name="connsiteY17" fmla="*/ 922032 h 1656098"/>
                  <a:gd name="connsiteX18" fmla="*/ 1511749 w 1656097"/>
                  <a:gd name="connsiteY18" fmla="*/ 952973 h 1656098"/>
                  <a:gd name="connsiteX19" fmla="*/ 1506114 w 1656097"/>
                  <a:gd name="connsiteY19" fmla="*/ 989892 h 1656098"/>
                  <a:gd name="connsiteX20" fmla="*/ 1491538 w 1656097"/>
                  <a:gd name="connsiteY20" fmla="*/ 1048074 h 1656098"/>
                  <a:gd name="connsiteX21" fmla="*/ 1485827 w 1656097"/>
                  <a:gd name="connsiteY21" fmla="*/ 1064617 h 1656098"/>
                  <a:gd name="connsiteX22" fmla="*/ 1592152 w 1656097"/>
                  <a:gd name="connsiteY22" fmla="*/ 1160683 h 1656098"/>
                  <a:gd name="connsiteX23" fmla="*/ 1498169 w 1656097"/>
                  <a:gd name="connsiteY23" fmla="*/ 1323465 h 1656098"/>
                  <a:gd name="connsiteX24" fmla="*/ 1367507 w 1656097"/>
                  <a:gd name="connsiteY24" fmla="*/ 1281258 h 1656098"/>
                  <a:gd name="connsiteX25" fmla="*/ 1351398 w 1656097"/>
                  <a:gd name="connsiteY25" fmla="*/ 1303350 h 1656098"/>
                  <a:gd name="connsiteX26" fmla="*/ 1301049 w 1656097"/>
                  <a:gd name="connsiteY26" fmla="*/ 1355691 h 1656098"/>
                  <a:gd name="connsiteX27" fmla="*/ 1282493 w 1656097"/>
                  <a:gd name="connsiteY27" fmla="*/ 1371332 h 1656098"/>
                  <a:gd name="connsiteX28" fmla="*/ 1323465 w 1656097"/>
                  <a:gd name="connsiteY28" fmla="*/ 1498169 h 1656098"/>
                  <a:gd name="connsiteX29" fmla="*/ 1160682 w 1656097"/>
                  <a:gd name="connsiteY29" fmla="*/ 1592152 h 1656098"/>
                  <a:gd name="connsiteX30" fmla="*/ 1074277 w 1656097"/>
                  <a:gd name="connsiteY30" fmla="*/ 1496521 h 1656098"/>
                  <a:gd name="connsiteX31" fmla="*/ 1052042 w 1656097"/>
                  <a:gd name="connsiteY31" fmla="*/ 1505484 h 1656098"/>
                  <a:gd name="connsiteX32" fmla="*/ 948719 w 1656097"/>
                  <a:gd name="connsiteY32" fmla="*/ 1531593 h 1656098"/>
                  <a:gd name="connsiteX33" fmla="*/ 922032 w 1656097"/>
                  <a:gd name="connsiteY33" fmla="*/ 1656098 h 1656098"/>
                  <a:gd name="connsiteX34" fmla="*/ 734066 w 1656097"/>
                  <a:gd name="connsiteY34" fmla="*/ 1656098 h 1656098"/>
                  <a:gd name="connsiteX35" fmla="*/ 707323 w 1656097"/>
                  <a:gd name="connsiteY35" fmla="*/ 1531333 h 1656098"/>
                  <a:gd name="connsiteX36" fmla="*/ 688561 w 1656097"/>
                  <a:gd name="connsiteY36" fmla="*/ 1528470 h 1656098"/>
                  <a:gd name="connsiteX37" fmla="*/ 581645 w 1656097"/>
                  <a:gd name="connsiteY37" fmla="*/ 1496716 h 1656098"/>
                  <a:gd name="connsiteX38" fmla="*/ 495416 w 1656097"/>
                  <a:gd name="connsiteY38" fmla="*/ 1592152 h 1656098"/>
                  <a:gd name="connsiteX39" fmla="*/ 332634 w 1656097"/>
                  <a:gd name="connsiteY39" fmla="*/ 1498169 h 1656098"/>
                  <a:gd name="connsiteX40" fmla="*/ 373389 w 1656097"/>
                  <a:gd name="connsiteY40" fmla="*/ 1372000 h 1656098"/>
                  <a:gd name="connsiteX41" fmla="*/ 293970 w 1656097"/>
                  <a:gd name="connsiteY41" fmla="*/ 1290661 h 1656098"/>
                  <a:gd name="connsiteX42" fmla="*/ 287662 w 1656097"/>
                  <a:gd name="connsiteY42" fmla="*/ 1281558 h 1656098"/>
                  <a:gd name="connsiteX43" fmla="*/ 157930 w 1656097"/>
                  <a:gd name="connsiteY43" fmla="*/ 1323465 h 1656098"/>
                  <a:gd name="connsiteX44" fmla="*/ 63947 w 1656097"/>
                  <a:gd name="connsiteY44" fmla="*/ 1160683 h 1656098"/>
                  <a:gd name="connsiteX45" fmla="*/ 170348 w 1656097"/>
                  <a:gd name="connsiteY45" fmla="*/ 1064548 h 1656098"/>
                  <a:gd name="connsiteX46" fmla="*/ 159896 w 1656097"/>
                  <a:gd name="connsiteY46" fmla="*/ 1031651 h 1656098"/>
                  <a:gd name="connsiteX47" fmla="*/ 144063 w 1656097"/>
                  <a:gd name="connsiteY47" fmla="*/ 952912 h 1656098"/>
                  <a:gd name="connsiteX48" fmla="*/ 0 w 1656097"/>
                  <a:gd name="connsiteY48" fmla="*/ 922032 h 1656098"/>
                  <a:gd name="connsiteX49" fmla="*/ 0 w 1656097"/>
                  <a:gd name="connsiteY49" fmla="*/ 734067 h 1656098"/>
                  <a:gd name="connsiteX50" fmla="*/ 152682 w 1656097"/>
                  <a:gd name="connsiteY50" fmla="*/ 701339 h 1656098"/>
                  <a:gd name="connsiteX51" fmla="*/ 159896 w 1656097"/>
                  <a:gd name="connsiteY51" fmla="*/ 669158 h 1656098"/>
                  <a:gd name="connsiteX52" fmla="*/ 182923 w 1656097"/>
                  <a:gd name="connsiteY52" fmla="*/ 602913 h 1656098"/>
                  <a:gd name="connsiteX53" fmla="*/ 63947 w 1656097"/>
                  <a:gd name="connsiteY53" fmla="*/ 495417 h 1656098"/>
                  <a:gd name="connsiteX54" fmla="*/ 157930 w 1656097"/>
                  <a:gd name="connsiteY54" fmla="*/ 332634 h 1656098"/>
                  <a:gd name="connsiteX55" fmla="*/ 318389 w 1656097"/>
                  <a:gd name="connsiteY55" fmla="*/ 384465 h 1656098"/>
                  <a:gd name="connsiteX56" fmla="*/ 353537 w 1656097"/>
                  <a:gd name="connsiteY56" fmla="*/ 346539 h 1656098"/>
                  <a:gd name="connsiteX57" fmla="*/ 385166 w 1656097"/>
                  <a:gd name="connsiteY57" fmla="*/ 320558 h 1656098"/>
                  <a:gd name="connsiteX58" fmla="*/ 332634 w 1656097"/>
                  <a:gd name="connsiteY58" fmla="*/ 157929 h 1656098"/>
                  <a:gd name="connsiteX59" fmla="*/ 495416 w 1656097"/>
                  <a:gd name="connsiteY59" fmla="*/ 63947 h 1656098"/>
                  <a:gd name="connsiteX60" fmla="*/ 612546 w 1656097"/>
                  <a:gd name="connsiteY60" fmla="*/ 193585 h 1656098"/>
                  <a:gd name="connsiteX61" fmla="*/ 688561 w 1656097"/>
                  <a:gd name="connsiteY61" fmla="*/ 172338 h 1656098"/>
                  <a:gd name="connsiteX62" fmla="*/ 697415 w 1656097"/>
                  <a:gd name="connsiteY62" fmla="*/ 170987 h 16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656097" h="1656098">
                    <a:moveTo>
                      <a:pt x="734066" y="0"/>
                    </a:moveTo>
                    <a:lnTo>
                      <a:pt x="922032" y="0"/>
                    </a:lnTo>
                    <a:lnTo>
                      <a:pt x="958682" y="170987"/>
                    </a:lnTo>
                    <a:lnTo>
                      <a:pt x="967537" y="172338"/>
                    </a:lnTo>
                    <a:lnTo>
                      <a:pt x="1042604" y="194634"/>
                    </a:lnTo>
                    <a:lnTo>
                      <a:pt x="1160682" y="63947"/>
                    </a:lnTo>
                    <a:lnTo>
                      <a:pt x="1323465" y="157929"/>
                    </a:lnTo>
                    <a:lnTo>
                      <a:pt x="1271151" y="319877"/>
                    </a:lnTo>
                    <a:lnTo>
                      <a:pt x="1280994" y="327054"/>
                    </a:lnTo>
                    <a:cubicBezTo>
                      <a:pt x="1299308" y="342918"/>
                      <a:pt x="1316780" y="359726"/>
                      <a:pt x="1333335" y="377405"/>
                    </a:cubicBezTo>
                    <a:lnTo>
                      <a:pt x="1338950" y="384065"/>
                    </a:lnTo>
                    <a:lnTo>
                      <a:pt x="1498169" y="332634"/>
                    </a:lnTo>
                    <a:lnTo>
                      <a:pt x="1592152" y="495417"/>
                    </a:lnTo>
                    <a:lnTo>
                      <a:pt x="1473528" y="602595"/>
                    </a:lnTo>
                    <a:lnTo>
                      <a:pt x="1483127" y="626411"/>
                    </a:lnTo>
                    <a:lnTo>
                      <a:pt x="1501984" y="701032"/>
                    </a:lnTo>
                    <a:lnTo>
                      <a:pt x="1656097" y="734067"/>
                    </a:lnTo>
                    <a:lnTo>
                      <a:pt x="1656097" y="922032"/>
                    </a:lnTo>
                    <a:lnTo>
                      <a:pt x="1511749" y="952973"/>
                    </a:lnTo>
                    <a:lnTo>
                      <a:pt x="1506114" y="989892"/>
                    </a:lnTo>
                    <a:cubicBezTo>
                      <a:pt x="1502081" y="1009604"/>
                      <a:pt x="1497209" y="1029011"/>
                      <a:pt x="1491538" y="1048074"/>
                    </a:cubicBezTo>
                    <a:lnTo>
                      <a:pt x="1485827" y="1064617"/>
                    </a:lnTo>
                    <a:lnTo>
                      <a:pt x="1592152" y="1160683"/>
                    </a:lnTo>
                    <a:lnTo>
                      <a:pt x="1498169" y="1323465"/>
                    </a:lnTo>
                    <a:lnTo>
                      <a:pt x="1367507" y="1281258"/>
                    </a:lnTo>
                    <a:lnTo>
                      <a:pt x="1351398" y="1303350"/>
                    </a:lnTo>
                    <a:cubicBezTo>
                      <a:pt x="1335535" y="1321664"/>
                      <a:pt x="1318727" y="1339136"/>
                      <a:pt x="1301049" y="1355691"/>
                    </a:cubicBezTo>
                    <a:lnTo>
                      <a:pt x="1282493" y="1371332"/>
                    </a:lnTo>
                    <a:lnTo>
                      <a:pt x="1323465" y="1498169"/>
                    </a:lnTo>
                    <a:lnTo>
                      <a:pt x="1160682" y="1592152"/>
                    </a:lnTo>
                    <a:lnTo>
                      <a:pt x="1074277" y="1496521"/>
                    </a:lnTo>
                    <a:lnTo>
                      <a:pt x="1052042" y="1505484"/>
                    </a:lnTo>
                    <a:lnTo>
                      <a:pt x="948719" y="1531593"/>
                    </a:lnTo>
                    <a:lnTo>
                      <a:pt x="922032" y="1656098"/>
                    </a:lnTo>
                    <a:lnTo>
                      <a:pt x="734066" y="1656098"/>
                    </a:lnTo>
                    <a:lnTo>
                      <a:pt x="707323" y="1531333"/>
                    </a:lnTo>
                    <a:lnTo>
                      <a:pt x="688561" y="1528470"/>
                    </a:lnTo>
                    <a:lnTo>
                      <a:pt x="581645" y="1496716"/>
                    </a:lnTo>
                    <a:lnTo>
                      <a:pt x="495416" y="1592152"/>
                    </a:lnTo>
                    <a:lnTo>
                      <a:pt x="332634" y="1498169"/>
                    </a:lnTo>
                    <a:lnTo>
                      <a:pt x="373389" y="1372000"/>
                    </a:lnTo>
                    <a:lnTo>
                      <a:pt x="293970" y="1290661"/>
                    </a:lnTo>
                    <a:lnTo>
                      <a:pt x="287662" y="1281558"/>
                    </a:lnTo>
                    <a:lnTo>
                      <a:pt x="157930" y="1323465"/>
                    </a:lnTo>
                    <a:lnTo>
                      <a:pt x="63947" y="1160683"/>
                    </a:lnTo>
                    <a:lnTo>
                      <a:pt x="170348" y="1064548"/>
                    </a:lnTo>
                    <a:lnTo>
                      <a:pt x="159896" y="1031651"/>
                    </a:lnTo>
                    <a:lnTo>
                      <a:pt x="144063" y="952912"/>
                    </a:lnTo>
                    <a:lnTo>
                      <a:pt x="0" y="922032"/>
                    </a:lnTo>
                    <a:lnTo>
                      <a:pt x="0" y="734067"/>
                    </a:lnTo>
                    <a:lnTo>
                      <a:pt x="152682" y="701339"/>
                    </a:lnTo>
                    <a:lnTo>
                      <a:pt x="159896" y="669158"/>
                    </a:lnTo>
                    <a:lnTo>
                      <a:pt x="182923" y="602913"/>
                    </a:lnTo>
                    <a:lnTo>
                      <a:pt x="63947" y="495417"/>
                    </a:lnTo>
                    <a:lnTo>
                      <a:pt x="157930" y="332634"/>
                    </a:lnTo>
                    <a:lnTo>
                      <a:pt x="318389" y="384465"/>
                    </a:lnTo>
                    <a:lnTo>
                      <a:pt x="353537" y="346539"/>
                    </a:lnTo>
                    <a:lnTo>
                      <a:pt x="385166" y="320558"/>
                    </a:lnTo>
                    <a:lnTo>
                      <a:pt x="332634" y="157929"/>
                    </a:lnTo>
                    <a:lnTo>
                      <a:pt x="495416" y="63947"/>
                    </a:lnTo>
                    <a:lnTo>
                      <a:pt x="612546" y="193585"/>
                    </a:lnTo>
                    <a:lnTo>
                      <a:pt x="688561" y="172338"/>
                    </a:lnTo>
                    <a:lnTo>
                      <a:pt x="697415" y="170987"/>
                    </a:lnTo>
                    <a:close/>
                  </a:path>
                </a:pathLst>
              </a:custGeom>
              <a:gradFill>
                <a:gsLst>
                  <a:gs pos="0">
                    <a:sysClr val="window" lastClr="FFFFFF"/>
                  </a:gs>
                  <a:gs pos="100000">
                    <a:srgbClr val="E2E2E2"/>
                  </a:gs>
                </a:gsLst>
                <a:lin ang="2700000" scaled="1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190500" dist="88900" dir="2700000" algn="tl" rotWithShape="0">
                  <a:prstClr val="black">
                    <a:alpha val="3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8235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3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3" name="椭圆 32"/>
              <p:cNvSpPr/>
              <p:nvPr/>
            </p:nvSpPr>
            <p:spPr>
              <a:xfrm>
                <a:off x="2027436" y="3484049"/>
                <a:ext cx="965208" cy="965208"/>
              </a:xfrm>
              <a:prstGeom prst="ellipse">
                <a:avLst/>
              </a:prstGeom>
              <a:solidFill>
                <a:srgbClr val="F1F1F3"/>
              </a:solidFill>
              <a:ln w="22225" cap="flat" cmpd="sng" algn="ctr">
                <a:gradFill flip="none" rotWithShape="1">
                  <a:gsLst>
                    <a:gs pos="0">
                      <a:srgbClr val="CDCDCD"/>
                    </a:gs>
                    <a:gs pos="100000">
                      <a:sysClr val="window" lastClr="FFFFFF"/>
                    </a:gs>
                  </a:gsLst>
                  <a:lin ang="2700000" scaled="1"/>
                  <a:tileRect/>
                </a:gradFill>
                <a:prstDash val="solid"/>
                <a:miter lim="800000"/>
              </a:ln>
              <a:effectLst>
                <a:innerShdw blurRad="88900" dist="38100" dir="13500000">
                  <a:prstClr val="black">
                    <a:alpha val="40000"/>
                  </a:prstClr>
                </a:innerShdw>
              </a:effectLst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8235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43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7724314" y="3128157"/>
              <a:ext cx="266210" cy="340448"/>
              <a:chOff x="1605186" y="572440"/>
              <a:chExt cx="563562" cy="720725"/>
            </a:xfrm>
            <a:solidFill>
              <a:srgbClr val="C8001C"/>
            </a:solidFill>
          </p:grpSpPr>
          <p:sp>
            <p:nvSpPr>
              <p:cNvPr id="29" name="Freeform 32"/>
              <p:cNvSpPr/>
              <p:nvPr/>
            </p:nvSpPr>
            <p:spPr bwMode="auto">
              <a:xfrm>
                <a:off x="1814736" y="572440"/>
                <a:ext cx="142875" cy="720725"/>
              </a:xfrm>
              <a:custGeom>
                <a:avLst/>
                <a:gdLst>
                  <a:gd name="T0" fmla="*/ 64 w 64"/>
                  <a:gd name="T1" fmla="*/ 289 h 321"/>
                  <a:gd name="T2" fmla="*/ 32 w 64"/>
                  <a:gd name="T3" fmla="*/ 321 h 321"/>
                  <a:gd name="T4" fmla="*/ 0 w 64"/>
                  <a:gd name="T5" fmla="*/ 289 h 321"/>
                  <a:gd name="T6" fmla="*/ 0 w 64"/>
                  <a:gd name="T7" fmla="*/ 32 h 321"/>
                  <a:gd name="T8" fmla="*/ 32 w 64"/>
                  <a:gd name="T9" fmla="*/ 0 h 321"/>
                  <a:gd name="T10" fmla="*/ 64 w 64"/>
                  <a:gd name="T11" fmla="*/ 32 h 321"/>
                  <a:gd name="T12" fmla="*/ 64 w 64"/>
                  <a:gd name="T13" fmla="*/ 289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321">
                    <a:moveTo>
                      <a:pt x="64" y="289"/>
                    </a:moveTo>
                    <a:cubicBezTo>
                      <a:pt x="64" y="307"/>
                      <a:pt x="49" y="321"/>
                      <a:pt x="32" y="321"/>
                    </a:cubicBezTo>
                    <a:cubicBezTo>
                      <a:pt x="14" y="321"/>
                      <a:pt x="0" y="307"/>
                      <a:pt x="0" y="289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2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72576" tIns="36288" rIns="72576" bIns="3628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8235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3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30" name="Freeform 33"/>
              <p:cNvSpPr/>
              <p:nvPr/>
            </p:nvSpPr>
            <p:spPr bwMode="auto">
              <a:xfrm>
                <a:off x="1605186" y="1012177"/>
                <a:ext cx="141288" cy="280988"/>
              </a:xfrm>
              <a:custGeom>
                <a:avLst/>
                <a:gdLst>
                  <a:gd name="T0" fmla="*/ 63 w 63"/>
                  <a:gd name="T1" fmla="*/ 93 h 125"/>
                  <a:gd name="T2" fmla="*/ 32 w 63"/>
                  <a:gd name="T3" fmla="*/ 125 h 125"/>
                  <a:gd name="T4" fmla="*/ 0 w 63"/>
                  <a:gd name="T5" fmla="*/ 93 h 125"/>
                  <a:gd name="T6" fmla="*/ 0 w 63"/>
                  <a:gd name="T7" fmla="*/ 32 h 125"/>
                  <a:gd name="T8" fmla="*/ 32 w 63"/>
                  <a:gd name="T9" fmla="*/ 0 h 125"/>
                  <a:gd name="T10" fmla="*/ 63 w 63"/>
                  <a:gd name="T11" fmla="*/ 32 h 125"/>
                  <a:gd name="T12" fmla="*/ 63 w 63"/>
                  <a:gd name="T13" fmla="*/ 9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3" h="125">
                    <a:moveTo>
                      <a:pt x="63" y="93"/>
                    </a:moveTo>
                    <a:cubicBezTo>
                      <a:pt x="63" y="111"/>
                      <a:pt x="49" y="125"/>
                      <a:pt x="32" y="125"/>
                    </a:cubicBezTo>
                    <a:cubicBezTo>
                      <a:pt x="14" y="125"/>
                      <a:pt x="0" y="111"/>
                      <a:pt x="0" y="9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3" y="14"/>
                      <a:pt x="63" y="32"/>
                    </a:cubicBezTo>
                    <a:lnTo>
                      <a:pt x="63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72576" tIns="36288" rIns="72576" bIns="3628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8235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3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31" name="Freeform 34"/>
              <p:cNvSpPr/>
              <p:nvPr/>
            </p:nvSpPr>
            <p:spPr bwMode="auto">
              <a:xfrm>
                <a:off x="2025873" y="804215"/>
                <a:ext cx="142875" cy="488950"/>
              </a:xfrm>
              <a:custGeom>
                <a:avLst/>
                <a:gdLst>
                  <a:gd name="T0" fmla="*/ 64 w 64"/>
                  <a:gd name="T1" fmla="*/ 186 h 218"/>
                  <a:gd name="T2" fmla="*/ 32 w 64"/>
                  <a:gd name="T3" fmla="*/ 218 h 218"/>
                  <a:gd name="T4" fmla="*/ 0 w 64"/>
                  <a:gd name="T5" fmla="*/ 186 h 218"/>
                  <a:gd name="T6" fmla="*/ 0 w 64"/>
                  <a:gd name="T7" fmla="*/ 32 h 218"/>
                  <a:gd name="T8" fmla="*/ 32 w 64"/>
                  <a:gd name="T9" fmla="*/ 0 h 218"/>
                  <a:gd name="T10" fmla="*/ 64 w 64"/>
                  <a:gd name="T11" fmla="*/ 32 h 218"/>
                  <a:gd name="T12" fmla="*/ 64 w 64"/>
                  <a:gd name="T13" fmla="*/ 18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4" h="218">
                    <a:moveTo>
                      <a:pt x="64" y="186"/>
                    </a:moveTo>
                    <a:cubicBezTo>
                      <a:pt x="64" y="204"/>
                      <a:pt x="49" y="218"/>
                      <a:pt x="32" y="218"/>
                    </a:cubicBezTo>
                    <a:cubicBezTo>
                      <a:pt x="14" y="218"/>
                      <a:pt x="0" y="204"/>
                      <a:pt x="0" y="186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49" y="0"/>
                      <a:pt x="64" y="14"/>
                      <a:pt x="64" y="32"/>
                    </a:cubicBezTo>
                    <a:lnTo>
                      <a:pt x="64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72576" tIns="36288" rIns="72576" bIns="3628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8235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3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4" name="Freeform 223"/>
            <p:cNvSpPr/>
            <p:nvPr/>
          </p:nvSpPr>
          <p:spPr bwMode="auto">
            <a:xfrm>
              <a:off x="6139724" y="5189435"/>
              <a:ext cx="335986" cy="272491"/>
            </a:xfrm>
            <a:custGeom>
              <a:avLst/>
              <a:gdLst>
                <a:gd name="T0" fmla="*/ 107 w 107"/>
                <a:gd name="T1" fmla="*/ 10 h 87"/>
                <a:gd name="T2" fmla="*/ 95 w 107"/>
                <a:gd name="T3" fmla="*/ 13 h 87"/>
                <a:gd name="T4" fmla="*/ 104 w 107"/>
                <a:gd name="T5" fmla="*/ 1 h 87"/>
                <a:gd name="T6" fmla="*/ 90 w 107"/>
                <a:gd name="T7" fmla="*/ 7 h 87"/>
                <a:gd name="T8" fmla="*/ 74 w 107"/>
                <a:gd name="T9" fmla="*/ 0 h 87"/>
                <a:gd name="T10" fmla="*/ 52 w 107"/>
                <a:gd name="T11" fmla="*/ 22 h 87"/>
                <a:gd name="T12" fmla="*/ 53 w 107"/>
                <a:gd name="T13" fmla="*/ 27 h 87"/>
                <a:gd name="T14" fmla="*/ 7 w 107"/>
                <a:gd name="T15" fmla="*/ 4 h 87"/>
                <a:gd name="T16" fmla="*/ 4 w 107"/>
                <a:gd name="T17" fmla="*/ 15 h 87"/>
                <a:gd name="T18" fmla="*/ 14 w 107"/>
                <a:gd name="T19" fmla="*/ 33 h 87"/>
                <a:gd name="T20" fmla="*/ 4 w 107"/>
                <a:gd name="T21" fmla="*/ 30 h 87"/>
                <a:gd name="T22" fmla="*/ 4 w 107"/>
                <a:gd name="T23" fmla="*/ 31 h 87"/>
                <a:gd name="T24" fmla="*/ 22 w 107"/>
                <a:gd name="T25" fmla="*/ 52 h 87"/>
                <a:gd name="T26" fmla="*/ 16 w 107"/>
                <a:gd name="T27" fmla="*/ 53 h 87"/>
                <a:gd name="T28" fmla="*/ 12 w 107"/>
                <a:gd name="T29" fmla="*/ 53 h 87"/>
                <a:gd name="T30" fmla="*/ 32 w 107"/>
                <a:gd name="T31" fmla="*/ 68 h 87"/>
                <a:gd name="T32" fmla="*/ 5 w 107"/>
                <a:gd name="T33" fmla="*/ 77 h 87"/>
                <a:gd name="T34" fmla="*/ 0 w 107"/>
                <a:gd name="T35" fmla="*/ 77 h 87"/>
                <a:gd name="T36" fmla="*/ 33 w 107"/>
                <a:gd name="T37" fmla="*/ 87 h 87"/>
                <a:gd name="T38" fmla="*/ 96 w 107"/>
                <a:gd name="T39" fmla="*/ 24 h 87"/>
                <a:gd name="T40" fmla="*/ 96 w 107"/>
                <a:gd name="T41" fmla="*/ 21 h 87"/>
                <a:gd name="T42" fmla="*/ 107 w 107"/>
                <a:gd name="T43" fmla="*/ 1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7" h="87">
                  <a:moveTo>
                    <a:pt x="107" y="10"/>
                  </a:moveTo>
                  <a:cubicBezTo>
                    <a:pt x="103" y="12"/>
                    <a:pt x="99" y="13"/>
                    <a:pt x="95" y="13"/>
                  </a:cubicBezTo>
                  <a:cubicBezTo>
                    <a:pt x="99" y="11"/>
                    <a:pt x="103" y="6"/>
                    <a:pt x="104" y="1"/>
                  </a:cubicBezTo>
                  <a:cubicBezTo>
                    <a:pt x="100" y="4"/>
                    <a:pt x="95" y="6"/>
                    <a:pt x="90" y="7"/>
                  </a:cubicBezTo>
                  <a:cubicBezTo>
                    <a:pt x="86" y="2"/>
                    <a:pt x="80" y="0"/>
                    <a:pt x="74" y="0"/>
                  </a:cubicBezTo>
                  <a:cubicBezTo>
                    <a:pt x="62" y="0"/>
                    <a:pt x="52" y="9"/>
                    <a:pt x="52" y="22"/>
                  </a:cubicBezTo>
                  <a:cubicBezTo>
                    <a:pt x="52" y="23"/>
                    <a:pt x="52" y="25"/>
                    <a:pt x="53" y="27"/>
                  </a:cubicBezTo>
                  <a:cubicBezTo>
                    <a:pt x="34" y="26"/>
                    <a:pt x="18" y="17"/>
                    <a:pt x="7" y="4"/>
                  </a:cubicBezTo>
                  <a:cubicBezTo>
                    <a:pt x="5" y="7"/>
                    <a:pt x="4" y="11"/>
                    <a:pt x="4" y="15"/>
                  </a:cubicBezTo>
                  <a:cubicBezTo>
                    <a:pt x="4" y="22"/>
                    <a:pt x="8" y="29"/>
                    <a:pt x="14" y="33"/>
                  </a:cubicBezTo>
                  <a:cubicBezTo>
                    <a:pt x="10" y="33"/>
                    <a:pt x="7" y="32"/>
                    <a:pt x="4" y="30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41"/>
                    <a:pt x="12" y="50"/>
                    <a:pt x="22" y="52"/>
                  </a:cubicBezTo>
                  <a:cubicBezTo>
                    <a:pt x="20" y="53"/>
                    <a:pt x="18" y="53"/>
                    <a:pt x="16" y="53"/>
                  </a:cubicBezTo>
                  <a:cubicBezTo>
                    <a:pt x="14" y="53"/>
                    <a:pt x="13" y="53"/>
                    <a:pt x="12" y="53"/>
                  </a:cubicBezTo>
                  <a:cubicBezTo>
                    <a:pt x="15" y="61"/>
                    <a:pt x="23" y="68"/>
                    <a:pt x="32" y="68"/>
                  </a:cubicBezTo>
                  <a:cubicBezTo>
                    <a:pt x="25" y="74"/>
                    <a:pt x="15" y="77"/>
                    <a:pt x="5" y="77"/>
                  </a:cubicBezTo>
                  <a:cubicBezTo>
                    <a:pt x="3" y="77"/>
                    <a:pt x="1" y="77"/>
                    <a:pt x="0" y="77"/>
                  </a:cubicBezTo>
                  <a:cubicBezTo>
                    <a:pt x="9" y="83"/>
                    <a:pt x="21" y="87"/>
                    <a:pt x="33" y="87"/>
                  </a:cubicBezTo>
                  <a:cubicBezTo>
                    <a:pt x="74" y="87"/>
                    <a:pt x="96" y="53"/>
                    <a:pt x="96" y="24"/>
                  </a:cubicBezTo>
                  <a:cubicBezTo>
                    <a:pt x="96" y="23"/>
                    <a:pt x="96" y="22"/>
                    <a:pt x="96" y="21"/>
                  </a:cubicBezTo>
                  <a:cubicBezTo>
                    <a:pt x="101" y="18"/>
                    <a:pt x="104" y="14"/>
                    <a:pt x="107" y="10"/>
                  </a:cubicBezTo>
                  <a:close/>
                </a:path>
              </a:pathLst>
            </a:custGeom>
            <a:solidFill>
              <a:srgbClr val="C8001C"/>
            </a:solidFill>
            <a:ln>
              <a:noFill/>
            </a:ln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zh-CN" altLang="en-US" sz="143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3964996" y="3788673"/>
              <a:ext cx="311951" cy="310451"/>
              <a:chOff x="-136302" y="1682102"/>
              <a:chExt cx="660401" cy="657225"/>
            </a:xfrm>
            <a:solidFill>
              <a:srgbClr val="C8001C"/>
            </a:solidFill>
          </p:grpSpPr>
          <p:sp>
            <p:nvSpPr>
              <p:cNvPr id="27" name="Freeform 36"/>
              <p:cNvSpPr/>
              <p:nvPr/>
            </p:nvSpPr>
            <p:spPr bwMode="auto">
              <a:xfrm>
                <a:off x="214536" y="1682102"/>
                <a:ext cx="309563" cy="309563"/>
              </a:xfrm>
              <a:custGeom>
                <a:avLst/>
                <a:gdLst>
                  <a:gd name="T0" fmla="*/ 0 w 138"/>
                  <a:gd name="T1" fmla="*/ 0 h 138"/>
                  <a:gd name="T2" fmla="*/ 0 w 138"/>
                  <a:gd name="T3" fmla="*/ 138 h 138"/>
                  <a:gd name="T4" fmla="*/ 138 w 138"/>
                  <a:gd name="T5" fmla="*/ 138 h 138"/>
                  <a:gd name="T6" fmla="*/ 0 w 138"/>
                  <a:gd name="T7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" h="138">
                    <a:moveTo>
                      <a:pt x="0" y="0"/>
                    </a:moveTo>
                    <a:cubicBezTo>
                      <a:pt x="0" y="138"/>
                      <a:pt x="0" y="138"/>
                      <a:pt x="0" y="138"/>
                    </a:cubicBezTo>
                    <a:cubicBezTo>
                      <a:pt x="138" y="138"/>
                      <a:pt x="138" y="138"/>
                      <a:pt x="138" y="138"/>
                    </a:cubicBezTo>
                    <a:cubicBezTo>
                      <a:pt x="134" y="63"/>
                      <a:pt x="74" y="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72576" tIns="36288" rIns="72576" bIns="3628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8235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3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28" name="Freeform 37"/>
              <p:cNvSpPr/>
              <p:nvPr/>
            </p:nvSpPr>
            <p:spPr bwMode="auto">
              <a:xfrm>
                <a:off x="-136302" y="1682102"/>
                <a:ext cx="660400" cy="657225"/>
              </a:xfrm>
              <a:custGeom>
                <a:avLst/>
                <a:gdLst>
                  <a:gd name="T0" fmla="*/ 139 w 294"/>
                  <a:gd name="T1" fmla="*/ 154 h 293"/>
                  <a:gd name="T2" fmla="*/ 139 w 294"/>
                  <a:gd name="T3" fmla="*/ 0 h 293"/>
                  <a:gd name="T4" fmla="*/ 0 w 294"/>
                  <a:gd name="T5" fmla="*/ 146 h 293"/>
                  <a:gd name="T6" fmla="*/ 147 w 294"/>
                  <a:gd name="T7" fmla="*/ 293 h 293"/>
                  <a:gd name="T8" fmla="*/ 294 w 294"/>
                  <a:gd name="T9" fmla="*/ 154 h 293"/>
                  <a:gd name="T10" fmla="*/ 139 w 294"/>
                  <a:gd name="T11" fmla="*/ 154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4" h="293">
                    <a:moveTo>
                      <a:pt x="139" y="154"/>
                    </a:moveTo>
                    <a:cubicBezTo>
                      <a:pt x="139" y="0"/>
                      <a:pt x="139" y="0"/>
                      <a:pt x="139" y="0"/>
                    </a:cubicBezTo>
                    <a:cubicBezTo>
                      <a:pt x="61" y="4"/>
                      <a:pt x="0" y="68"/>
                      <a:pt x="0" y="146"/>
                    </a:cubicBezTo>
                    <a:cubicBezTo>
                      <a:pt x="0" y="227"/>
                      <a:pt x="66" y="293"/>
                      <a:pt x="147" y="293"/>
                    </a:cubicBezTo>
                    <a:cubicBezTo>
                      <a:pt x="226" y="293"/>
                      <a:pt x="289" y="232"/>
                      <a:pt x="294" y="154"/>
                    </a:cubicBezTo>
                    <a:lnTo>
                      <a:pt x="139" y="1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72576" tIns="36288" rIns="72576" bIns="3628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8235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3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5488702" y="1775181"/>
              <a:ext cx="311551" cy="299613"/>
              <a:chOff x="9791183" y="5224434"/>
              <a:chExt cx="645684" cy="620945"/>
            </a:xfrm>
            <a:solidFill>
              <a:srgbClr val="18478F"/>
            </a:solidFill>
          </p:grpSpPr>
          <p:sp>
            <p:nvSpPr>
              <p:cNvPr id="25" name="Oval 131"/>
              <p:cNvSpPr>
                <a:spLocks noChangeArrowheads="1"/>
              </p:cNvSpPr>
              <p:nvPr/>
            </p:nvSpPr>
            <p:spPr bwMode="auto">
              <a:xfrm>
                <a:off x="9968746" y="5224434"/>
                <a:ext cx="290558" cy="294275"/>
              </a:xfrm>
              <a:prstGeom prst="ellipse">
                <a:avLst/>
              </a:prstGeom>
              <a:solidFill>
                <a:srgbClr val="C800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72576" tIns="36288" rIns="72576" bIns="3628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8235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3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  <p:sp>
            <p:nvSpPr>
              <p:cNvPr id="26" name="Freeform 134"/>
              <p:cNvSpPr/>
              <p:nvPr/>
            </p:nvSpPr>
            <p:spPr bwMode="auto">
              <a:xfrm>
                <a:off x="9791183" y="5564604"/>
                <a:ext cx="645684" cy="280775"/>
              </a:xfrm>
              <a:custGeom>
                <a:avLst/>
                <a:gdLst>
                  <a:gd name="T0" fmla="*/ 35 w 200"/>
                  <a:gd name="T1" fmla="*/ 87 h 87"/>
                  <a:gd name="T2" fmla="*/ 35 w 200"/>
                  <a:gd name="T3" fmla="*/ 72 h 87"/>
                  <a:gd name="T4" fmla="*/ 46 w 200"/>
                  <a:gd name="T5" fmla="*/ 72 h 87"/>
                  <a:gd name="T6" fmla="*/ 46 w 200"/>
                  <a:gd name="T7" fmla="*/ 87 h 87"/>
                  <a:gd name="T8" fmla="*/ 155 w 200"/>
                  <a:gd name="T9" fmla="*/ 87 h 87"/>
                  <a:gd name="T10" fmla="*/ 155 w 200"/>
                  <a:gd name="T11" fmla="*/ 72 h 87"/>
                  <a:gd name="T12" fmla="*/ 166 w 200"/>
                  <a:gd name="T13" fmla="*/ 72 h 87"/>
                  <a:gd name="T14" fmla="*/ 166 w 200"/>
                  <a:gd name="T15" fmla="*/ 87 h 87"/>
                  <a:gd name="T16" fmla="*/ 199 w 200"/>
                  <a:gd name="T17" fmla="*/ 87 h 87"/>
                  <a:gd name="T18" fmla="*/ 200 w 200"/>
                  <a:gd name="T19" fmla="*/ 43 h 87"/>
                  <a:gd name="T20" fmla="*/ 156 w 200"/>
                  <a:gd name="T21" fmla="*/ 0 h 87"/>
                  <a:gd name="T22" fmla="*/ 156 w 200"/>
                  <a:gd name="T23" fmla="*/ 0 h 87"/>
                  <a:gd name="T24" fmla="*/ 156 w 200"/>
                  <a:gd name="T25" fmla="*/ 0 h 87"/>
                  <a:gd name="T26" fmla="*/ 140 w 200"/>
                  <a:gd name="T27" fmla="*/ 0 h 87"/>
                  <a:gd name="T28" fmla="*/ 100 w 200"/>
                  <a:gd name="T29" fmla="*/ 80 h 87"/>
                  <a:gd name="T30" fmla="*/ 60 w 200"/>
                  <a:gd name="T31" fmla="*/ 0 h 87"/>
                  <a:gd name="T32" fmla="*/ 45 w 200"/>
                  <a:gd name="T33" fmla="*/ 0 h 87"/>
                  <a:gd name="T34" fmla="*/ 45 w 200"/>
                  <a:gd name="T35" fmla="*/ 0 h 87"/>
                  <a:gd name="T36" fmla="*/ 44 w 200"/>
                  <a:gd name="T37" fmla="*/ 0 h 87"/>
                  <a:gd name="T38" fmla="*/ 1 w 200"/>
                  <a:gd name="T39" fmla="*/ 43 h 87"/>
                  <a:gd name="T40" fmla="*/ 0 w 200"/>
                  <a:gd name="T41" fmla="*/ 87 h 87"/>
                  <a:gd name="T42" fmla="*/ 35 w 200"/>
                  <a:gd name="T43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00" h="87">
                    <a:moveTo>
                      <a:pt x="35" y="87"/>
                    </a:moveTo>
                    <a:cubicBezTo>
                      <a:pt x="35" y="72"/>
                      <a:pt x="35" y="72"/>
                      <a:pt x="35" y="72"/>
                    </a:cubicBezTo>
                    <a:cubicBezTo>
                      <a:pt x="46" y="72"/>
                      <a:pt x="46" y="72"/>
                      <a:pt x="46" y="72"/>
                    </a:cubicBezTo>
                    <a:cubicBezTo>
                      <a:pt x="46" y="87"/>
                      <a:pt x="46" y="87"/>
                      <a:pt x="46" y="87"/>
                    </a:cubicBezTo>
                    <a:cubicBezTo>
                      <a:pt x="155" y="87"/>
                      <a:pt x="155" y="87"/>
                      <a:pt x="155" y="87"/>
                    </a:cubicBezTo>
                    <a:cubicBezTo>
                      <a:pt x="155" y="72"/>
                      <a:pt x="155" y="72"/>
                      <a:pt x="155" y="72"/>
                    </a:cubicBezTo>
                    <a:cubicBezTo>
                      <a:pt x="166" y="72"/>
                      <a:pt x="166" y="72"/>
                      <a:pt x="166" y="72"/>
                    </a:cubicBezTo>
                    <a:cubicBezTo>
                      <a:pt x="166" y="87"/>
                      <a:pt x="166" y="87"/>
                      <a:pt x="166" y="87"/>
                    </a:cubicBezTo>
                    <a:cubicBezTo>
                      <a:pt x="199" y="87"/>
                      <a:pt x="199" y="87"/>
                      <a:pt x="199" y="87"/>
                    </a:cubicBezTo>
                    <a:cubicBezTo>
                      <a:pt x="199" y="47"/>
                      <a:pt x="200" y="43"/>
                      <a:pt x="200" y="43"/>
                    </a:cubicBezTo>
                    <a:cubicBezTo>
                      <a:pt x="200" y="19"/>
                      <a:pt x="180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40" y="0"/>
                      <a:pt x="140" y="0"/>
                      <a:pt x="140" y="0"/>
                    </a:cubicBezTo>
                    <a:cubicBezTo>
                      <a:pt x="100" y="80"/>
                      <a:pt x="100" y="80"/>
                      <a:pt x="100" y="8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5" y="0"/>
                      <a:pt x="44" y="0"/>
                      <a:pt x="44" y="0"/>
                    </a:cubicBezTo>
                    <a:cubicBezTo>
                      <a:pt x="20" y="0"/>
                      <a:pt x="1" y="19"/>
                      <a:pt x="1" y="43"/>
                    </a:cubicBezTo>
                    <a:cubicBezTo>
                      <a:pt x="1" y="43"/>
                      <a:pt x="0" y="47"/>
                      <a:pt x="0" y="87"/>
                    </a:cubicBezTo>
                    <a:lnTo>
                      <a:pt x="35" y="87"/>
                    </a:lnTo>
                    <a:close/>
                  </a:path>
                </a:pathLst>
              </a:custGeom>
              <a:solidFill>
                <a:srgbClr val="C8001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72576" tIns="36288" rIns="72576" bIns="3628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8235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:endParaRPr lang="zh-CN" altLang="en-US" sz="1430">
                  <a:solidFill>
                    <a:prstClr val="black"/>
                  </a:solidFill>
                  <a:latin typeface="Calibri" panose="020F0502020204030204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7" name="矩形 16"/>
            <p:cNvSpPr/>
            <p:nvPr/>
          </p:nvSpPr>
          <p:spPr>
            <a:xfrm>
              <a:off x="5425762" y="3246157"/>
              <a:ext cx="552303" cy="33528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600" b="1" dirty="0">
                  <a:solidFill>
                    <a:prstClr val="white"/>
                  </a:solidFill>
                  <a:latin typeface="+mj-ea"/>
                  <a:ea typeface="+mj-ea"/>
                  <a:cs typeface="Open Sans" panose="020B0606030504020204" pitchFamily="34" charset="0"/>
                </a:rPr>
                <a:t>01</a:t>
              </a:r>
              <a:endParaRPr lang="zh-CN" altLang="en-US" sz="1600" b="1" dirty="0">
                <a:solidFill>
                  <a:prstClr val="white"/>
                </a:solidFill>
                <a:latin typeface="+mj-ea"/>
                <a:ea typeface="+mj-ea"/>
                <a:cs typeface="Open Sans" panose="020B0606030504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5804611" y="3222307"/>
              <a:ext cx="771078" cy="33528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600" b="1" dirty="0">
                  <a:solidFill>
                    <a:prstClr val="white"/>
                  </a:solidFill>
                  <a:latin typeface="+mj-ea"/>
                  <a:ea typeface="+mj-ea"/>
                  <a:cs typeface="Open Sans" panose="020B0606030504020204" pitchFamily="34" charset="0"/>
                </a:rPr>
                <a:t>02</a:t>
              </a:r>
              <a:endParaRPr lang="zh-CN" altLang="en-US" sz="1600" b="1" dirty="0">
                <a:solidFill>
                  <a:prstClr val="white"/>
                </a:solidFill>
                <a:latin typeface="+mj-ea"/>
                <a:ea typeface="+mj-ea"/>
                <a:cs typeface="Open Sans" panose="020B0606030504020204" pitchFamily="34" charset="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5799893" y="3674691"/>
              <a:ext cx="771078" cy="33528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600" b="1" dirty="0">
                  <a:solidFill>
                    <a:prstClr val="white"/>
                  </a:solidFill>
                  <a:latin typeface="+mj-ea"/>
                  <a:ea typeface="+mj-ea"/>
                  <a:cs typeface="Open Sans" panose="020B0606030504020204" pitchFamily="34" charset="0"/>
                </a:rPr>
                <a:t>03</a:t>
              </a:r>
              <a:endParaRPr lang="zh-CN" altLang="en-US" sz="1600" b="1" dirty="0">
                <a:solidFill>
                  <a:prstClr val="white"/>
                </a:solidFill>
                <a:latin typeface="+mj-ea"/>
                <a:ea typeface="+mj-ea"/>
                <a:cs typeface="Open Sans" panose="020B0606030504020204" pitchFamily="34" charset="0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5319652" y="3695163"/>
              <a:ext cx="771078" cy="335280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1600" b="1" dirty="0">
                  <a:solidFill>
                    <a:prstClr val="white"/>
                  </a:solidFill>
                  <a:latin typeface="+mj-ea"/>
                  <a:ea typeface="+mj-ea"/>
                  <a:cs typeface="Open Sans" panose="020B0606030504020204" pitchFamily="34" charset="0"/>
                </a:rPr>
                <a:t>04</a:t>
              </a:r>
              <a:endParaRPr lang="zh-CN" altLang="en-US" sz="1600" b="1" dirty="0">
                <a:solidFill>
                  <a:prstClr val="white"/>
                </a:solidFill>
                <a:latin typeface="+mj-ea"/>
                <a:ea typeface="+mj-ea"/>
                <a:cs typeface="Open Sans" panose="020B0606030504020204" pitchFamily="34" charset="0"/>
              </a:endParaRPr>
            </a:p>
          </p:txBody>
        </p:sp>
      </p:grpSp>
      <p:sp>
        <p:nvSpPr>
          <p:cNvPr id="43" name="Text Placeholder 2"/>
          <p:cNvSpPr txBox="1"/>
          <p:nvPr/>
        </p:nvSpPr>
        <p:spPr>
          <a:xfrm>
            <a:off x="2132184" y="2164755"/>
            <a:ext cx="2548646" cy="118186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,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Please replace text, click add relevant headline, modify the text content, also can copy your content to this directly. Please replace text, click add relevant headline, </a:t>
            </a:r>
          </a:p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44" name="文本框 36"/>
          <p:cNvSpPr txBox="1"/>
          <p:nvPr/>
        </p:nvSpPr>
        <p:spPr>
          <a:xfrm>
            <a:off x="2095784" y="1752008"/>
            <a:ext cx="1976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年终工作业绩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45" name="Text Placeholder 2"/>
          <p:cNvSpPr txBox="1"/>
          <p:nvPr/>
        </p:nvSpPr>
        <p:spPr>
          <a:xfrm>
            <a:off x="3120682" y="5165763"/>
            <a:ext cx="2548646" cy="118186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,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Please replace text, click add relevant headline, modify the text content, also can copy your content to this directly. Please replace text, click add relevant headline, </a:t>
            </a:r>
          </a:p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46" name="文本框 36"/>
          <p:cNvSpPr txBox="1"/>
          <p:nvPr/>
        </p:nvSpPr>
        <p:spPr>
          <a:xfrm>
            <a:off x="3084282" y="4753016"/>
            <a:ext cx="1976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年终工作业绩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47" name="Text Placeholder 2"/>
          <p:cNvSpPr txBox="1"/>
          <p:nvPr/>
        </p:nvSpPr>
        <p:spPr>
          <a:xfrm>
            <a:off x="7114994" y="4535380"/>
            <a:ext cx="2548646" cy="118186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,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Please replace text, click add relevant headline, modify the text content, also can copy your content to this directly. Please replace text, click add relevant headline, </a:t>
            </a:r>
          </a:p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48" name="文本框 36"/>
          <p:cNvSpPr txBox="1"/>
          <p:nvPr/>
        </p:nvSpPr>
        <p:spPr>
          <a:xfrm>
            <a:off x="7078594" y="4122633"/>
            <a:ext cx="1976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年终工作业绩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49" name="Text Placeholder 2"/>
          <p:cNvSpPr txBox="1"/>
          <p:nvPr/>
        </p:nvSpPr>
        <p:spPr>
          <a:xfrm>
            <a:off x="6796665" y="1554298"/>
            <a:ext cx="2548646" cy="118186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,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Please replace text, click add relevant headline, modify the text content, also can copy your content to this directly. Please replace text, click add relevant headline, </a:t>
            </a:r>
          </a:p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50" name="文本框 36"/>
          <p:cNvSpPr txBox="1"/>
          <p:nvPr/>
        </p:nvSpPr>
        <p:spPr>
          <a:xfrm>
            <a:off x="6760265" y="1141551"/>
            <a:ext cx="1976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年终工作业绩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6885" y="256674"/>
            <a:ext cx="88231" cy="537410"/>
          </a:xfrm>
          <a:prstGeom prst="rect">
            <a:avLst/>
          </a:prstGeom>
          <a:solidFill>
            <a:srgbClr val="C8001C"/>
          </a:solidFill>
          <a:ln w="25400">
            <a:noFill/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1263" y="286906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C8001C"/>
                </a:solidFill>
              </a:rPr>
              <a:t>工作不足之处</a:t>
            </a:r>
          </a:p>
        </p:txBody>
      </p:sp>
      <p:sp>
        <p:nvSpPr>
          <p:cNvPr id="4" name="任意多边形 3"/>
          <p:cNvSpPr/>
          <p:nvPr/>
        </p:nvSpPr>
        <p:spPr>
          <a:xfrm>
            <a:off x="8319485" y="2959896"/>
            <a:ext cx="1875689" cy="1187996"/>
          </a:xfrm>
          <a:custGeom>
            <a:avLst/>
            <a:gdLst>
              <a:gd name="connsiteX0" fmla="*/ 1525272 w 1525272"/>
              <a:gd name="connsiteY0" fmla="*/ 483027 h 966054"/>
              <a:gd name="connsiteX1" fmla="*/ 1258806 w 1525272"/>
              <a:gd name="connsiteY1" fmla="*/ 966054 h 966054"/>
              <a:gd name="connsiteX2" fmla="*/ 0 w 1525272"/>
              <a:gd name="connsiteY2" fmla="*/ 966054 h 966054"/>
              <a:gd name="connsiteX3" fmla="*/ 324547 w 1525272"/>
              <a:gd name="connsiteY3" fmla="*/ 482479 h 966054"/>
              <a:gd name="connsiteX4" fmla="*/ 736 w 1525272"/>
              <a:gd name="connsiteY4" fmla="*/ 0 h 966054"/>
              <a:gd name="connsiteX5" fmla="*/ 1258806 w 1525272"/>
              <a:gd name="connsiteY5" fmla="*/ 0 h 966054"/>
              <a:gd name="connsiteX6" fmla="*/ 1525272 w 1525272"/>
              <a:gd name="connsiteY6" fmla="*/ 483027 h 966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5272" h="966054">
                <a:moveTo>
                  <a:pt x="1525272" y="483027"/>
                </a:moveTo>
                <a:lnTo>
                  <a:pt x="1258806" y="966054"/>
                </a:lnTo>
                <a:lnTo>
                  <a:pt x="0" y="966054"/>
                </a:lnTo>
                <a:lnTo>
                  <a:pt x="324547" y="482479"/>
                </a:lnTo>
                <a:lnTo>
                  <a:pt x="736" y="0"/>
                </a:lnTo>
                <a:lnTo>
                  <a:pt x="1258806" y="0"/>
                </a:lnTo>
                <a:lnTo>
                  <a:pt x="1525272" y="483027"/>
                </a:lnTo>
                <a:close/>
              </a:path>
            </a:pathLst>
          </a:custGeom>
          <a:solidFill>
            <a:srgbClr val="C8001C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3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任意多边形 4"/>
          <p:cNvSpPr/>
          <p:nvPr/>
        </p:nvSpPr>
        <p:spPr>
          <a:xfrm rot="2700000">
            <a:off x="8576956" y="2923149"/>
            <a:ext cx="1289095" cy="1289231"/>
          </a:xfrm>
          <a:custGeom>
            <a:avLst/>
            <a:gdLst>
              <a:gd name="connsiteX0" fmla="*/ 39400 w 1444932"/>
              <a:gd name="connsiteY0" fmla="*/ 39554 h 1445086"/>
              <a:gd name="connsiteX1" fmla="*/ 134519 w 1444932"/>
              <a:gd name="connsiteY1" fmla="*/ 155 h 1445086"/>
              <a:gd name="connsiteX2" fmla="*/ 894281 w 1444932"/>
              <a:gd name="connsiteY2" fmla="*/ 155 h 1445086"/>
              <a:gd name="connsiteX3" fmla="*/ 905823 w 1444932"/>
              <a:gd name="connsiteY3" fmla="*/ 2485 h 1445086"/>
              <a:gd name="connsiteX4" fmla="*/ 905881 w 1444932"/>
              <a:gd name="connsiteY4" fmla="*/ 154 h 1445086"/>
              <a:gd name="connsiteX5" fmla="*/ 1431928 w 1444932"/>
              <a:gd name="connsiteY5" fmla="*/ 427073 h 1445086"/>
              <a:gd name="connsiteX6" fmla="*/ 1439322 w 1444932"/>
              <a:gd name="connsiteY6" fmla="*/ 523015 h 1445086"/>
              <a:gd name="connsiteX7" fmla="*/ 1444932 w 1444932"/>
              <a:gd name="connsiteY7" fmla="*/ 550805 h 1445086"/>
              <a:gd name="connsiteX8" fmla="*/ 1444932 w 1444932"/>
              <a:gd name="connsiteY8" fmla="*/ 1310567 h 1445086"/>
              <a:gd name="connsiteX9" fmla="*/ 1310414 w 1444932"/>
              <a:gd name="connsiteY9" fmla="*/ 1445086 h 1445086"/>
              <a:gd name="connsiteX10" fmla="*/ 1175895 w 1444932"/>
              <a:gd name="connsiteY10" fmla="*/ 1310567 h 1445086"/>
              <a:gd name="connsiteX11" fmla="*/ 1175894 w 1444932"/>
              <a:gd name="connsiteY11" fmla="*/ 550805 h 1445086"/>
              <a:gd name="connsiteX12" fmla="*/ 1176924 w 1444932"/>
              <a:gd name="connsiteY12" fmla="*/ 545705 h 1445086"/>
              <a:gd name="connsiteX13" fmla="*/ 1175290 w 1444932"/>
              <a:gd name="connsiteY13" fmla="*/ 545705 h 1445086"/>
              <a:gd name="connsiteX14" fmla="*/ 899147 w 1444932"/>
              <a:gd name="connsiteY14" fmla="*/ 269562 h 1445086"/>
              <a:gd name="connsiteX15" fmla="*/ 899181 w 1444932"/>
              <a:gd name="connsiteY15" fmla="*/ 268204 h 1445086"/>
              <a:gd name="connsiteX16" fmla="*/ 894281 w 1444932"/>
              <a:gd name="connsiteY16" fmla="*/ 269193 h 1445086"/>
              <a:gd name="connsiteX17" fmla="*/ 134519 w 1444932"/>
              <a:gd name="connsiteY17" fmla="*/ 269193 h 1445086"/>
              <a:gd name="connsiteX18" fmla="*/ 0 w 1444932"/>
              <a:gd name="connsiteY18" fmla="*/ 134674 h 1445086"/>
              <a:gd name="connsiteX19" fmla="*/ 39400 w 1444932"/>
              <a:gd name="connsiteY19" fmla="*/ 39554 h 14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4932" h="1445086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ysClr val="window" lastClr="FFFFFF"/>
              </a:gs>
              <a:gs pos="0">
                <a:sysClr val="window" lastClr="FFFFFF">
                  <a:lumMod val="95000"/>
                </a:sysClr>
              </a:gs>
            </a:gsLst>
            <a:lin ang="2700000" scaled="1"/>
          </a:gradFill>
          <a:ln w="19050">
            <a:gradFill flip="none" rotWithShape="1">
              <a:gsLst>
                <a:gs pos="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72576" tIns="36288" rIns="72576" bIns="36288" numCol="1" anchor="t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3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微软雅黑" panose="020B0503020204020204" charset="-122"/>
            </a:endParaRPr>
          </a:p>
        </p:txBody>
      </p:sp>
      <p:sp>
        <p:nvSpPr>
          <p:cNvPr id="6" name="任意多边形 5"/>
          <p:cNvSpPr/>
          <p:nvPr/>
        </p:nvSpPr>
        <p:spPr>
          <a:xfrm>
            <a:off x="5909935" y="2952051"/>
            <a:ext cx="1875689" cy="1187996"/>
          </a:xfrm>
          <a:custGeom>
            <a:avLst/>
            <a:gdLst>
              <a:gd name="connsiteX0" fmla="*/ 1525272 w 1525272"/>
              <a:gd name="connsiteY0" fmla="*/ 483027 h 966054"/>
              <a:gd name="connsiteX1" fmla="*/ 1258806 w 1525272"/>
              <a:gd name="connsiteY1" fmla="*/ 966054 h 966054"/>
              <a:gd name="connsiteX2" fmla="*/ 0 w 1525272"/>
              <a:gd name="connsiteY2" fmla="*/ 966054 h 966054"/>
              <a:gd name="connsiteX3" fmla="*/ 324547 w 1525272"/>
              <a:gd name="connsiteY3" fmla="*/ 482479 h 966054"/>
              <a:gd name="connsiteX4" fmla="*/ 736 w 1525272"/>
              <a:gd name="connsiteY4" fmla="*/ 0 h 966054"/>
              <a:gd name="connsiteX5" fmla="*/ 1258806 w 1525272"/>
              <a:gd name="connsiteY5" fmla="*/ 0 h 966054"/>
              <a:gd name="connsiteX6" fmla="*/ 1525272 w 1525272"/>
              <a:gd name="connsiteY6" fmla="*/ 483027 h 966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5272" h="966054">
                <a:moveTo>
                  <a:pt x="1525272" y="483027"/>
                </a:moveTo>
                <a:lnTo>
                  <a:pt x="1258806" y="966054"/>
                </a:lnTo>
                <a:lnTo>
                  <a:pt x="0" y="966054"/>
                </a:lnTo>
                <a:lnTo>
                  <a:pt x="324547" y="482479"/>
                </a:lnTo>
                <a:lnTo>
                  <a:pt x="736" y="0"/>
                </a:lnTo>
                <a:lnTo>
                  <a:pt x="1258806" y="0"/>
                </a:lnTo>
                <a:lnTo>
                  <a:pt x="1525272" y="483027"/>
                </a:lnTo>
                <a:close/>
              </a:path>
            </a:pathLst>
          </a:custGeom>
          <a:solidFill>
            <a:srgbClr val="C8001C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3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任意多边形 6"/>
          <p:cNvSpPr/>
          <p:nvPr/>
        </p:nvSpPr>
        <p:spPr>
          <a:xfrm rot="2700000">
            <a:off x="6167407" y="2915305"/>
            <a:ext cx="1289095" cy="1289231"/>
          </a:xfrm>
          <a:custGeom>
            <a:avLst/>
            <a:gdLst>
              <a:gd name="connsiteX0" fmla="*/ 39400 w 1444932"/>
              <a:gd name="connsiteY0" fmla="*/ 39554 h 1445086"/>
              <a:gd name="connsiteX1" fmla="*/ 134519 w 1444932"/>
              <a:gd name="connsiteY1" fmla="*/ 155 h 1445086"/>
              <a:gd name="connsiteX2" fmla="*/ 894281 w 1444932"/>
              <a:gd name="connsiteY2" fmla="*/ 155 h 1445086"/>
              <a:gd name="connsiteX3" fmla="*/ 905823 w 1444932"/>
              <a:gd name="connsiteY3" fmla="*/ 2485 h 1445086"/>
              <a:gd name="connsiteX4" fmla="*/ 905881 w 1444932"/>
              <a:gd name="connsiteY4" fmla="*/ 154 h 1445086"/>
              <a:gd name="connsiteX5" fmla="*/ 1431928 w 1444932"/>
              <a:gd name="connsiteY5" fmla="*/ 427073 h 1445086"/>
              <a:gd name="connsiteX6" fmla="*/ 1439322 w 1444932"/>
              <a:gd name="connsiteY6" fmla="*/ 523015 h 1445086"/>
              <a:gd name="connsiteX7" fmla="*/ 1444932 w 1444932"/>
              <a:gd name="connsiteY7" fmla="*/ 550805 h 1445086"/>
              <a:gd name="connsiteX8" fmla="*/ 1444932 w 1444932"/>
              <a:gd name="connsiteY8" fmla="*/ 1310567 h 1445086"/>
              <a:gd name="connsiteX9" fmla="*/ 1310414 w 1444932"/>
              <a:gd name="connsiteY9" fmla="*/ 1445086 h 1445086"/>
              <a:gd name="connsiteX10" fmla="*/ 1175895 w 1444932"/>
              <a:gd name="connsiteY10" fmla="*/ 1310567 h 1445086"/>
              <a:gd name="connsiteX11" fmla="*/ 1175894 w 1444932"/>
              <a:gd name="connsiteY11" fmla="*/ 550805 h 1445086"/>
              <a:gd name="connsiteX12" fmla="*/ 1176924 w 1444932"/>
              <a:gd name="connsiteY12" fmla="*/ 545705 h 1445086"/>
              <a:gd name="connsiteX13" fmla="*/ 1175290 w 1444932"/>
              <a:gd name="connsiteY13" fmla="*/ 545705 h 1445086"/>
              <a:gd name="connsiteX14" fmla="*/ 899147 w 1444932"/>
              <a:gd name="connsiteY14" fmla="*/ 269562 h 1445086"/>
              <a:gd name="connsiteX15" fmla="*/ 899181 w 1444932"/>
              <a:gd name="connsiteY15" fmla="*/ 268204 h 1445086"/>
              <a:gd name="connsiteX16" fmla="*/ 894281 w 1444932"/>
              <a:gd name="connsiteY16" fmla="*/ 269193 h 1445086"/>
              <a:gd name="connsiteX17" fmla="*/ 134519 w 1444932"/>
              <a:gd name="connsiteY17" fmla="*/ 269193 h 1445086"/>
              <a:gd name="connsiteX18" fmla="*/ 0 w 1444932"/>
              <a:gd name="connsiteY18" fmla="*/ 134674 h 1445086"/>
              <a:gd name="connsiteX19" fmla="*/ 39400 w 1444932"/>
              <a:gd name="connsiteY19" fmla="*/ 39554 h 14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4932" h="1445086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ysClr val="window" lastClr="FFFFFF"/>
              </a:gs>
              <a:gs pos="0">
                <a:sysClr val="window" lastClr="FFFFFF">
                  <a:lumMod val="95000"/>
                </a:sysClr>
              </a:gs>
            </a:gsLst>
            <a:lin ang="2700000" scaled="1"/>
          </a:gradFill>
          <a:ln w="19050">
            <a:gradFill flip="none" rotWithShape="1">
              <a:gsLst>
                <a:gs pos="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72576" tIns="36288" rIns="72576" bIns="36288" numCol="1" anchor="t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3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微软雅黑" panose="020B0503020204020204" charset="-122"/>
            </a:endParaRPr>
          </a:p>
        </p:txBody>
      </p:sp>
      <p:sp>
        <p:nvSpPr>
          <p:cNvPr id="8" name="任意多边形 7"/>
          <p:cNvSpPr/>
          <p:nvPr/>
        </p:nvSpPr>
        <p:spPr>
          <a:xfrm>
            <a:off x="3527115" y="2959896"/>
            <a:ext cx="1875689" cy="1187996"/>
          </a:xfrm>
          <a:custGeom>
            <a:avLst/>
            <a:gdLst>
              <a:gd name="connsiteX0" fmla="*/ 1525272 w 1525272"/>
              <a:gd name="connsiteY0" fmla="*/ 483027 h 966054"/>
              <a:gd name="connsiteX1" fmla="*/ 1258806 w 1525272"/>
              <a:gd name="connsiteY1" fmla="*/ 966054 h 966054"/>
              <a:gd name="connsiteX2" fmla="*/ 0 w 1525272"/>
              <a:gd name="connsiteY2" fmla="*/ 966054 h 966054"/>
              <a:gd name="connsiteX3" fmla="*/ 324547 w 1525272"/>
              <a:gd name="connsiteY3" fmla="*/ 482479 h 966054"/>
              <a:gd name="connsiteX4" fmla="*/ 736 w 1525272"/>
              <a:gd name="connsiteY4" fmla="*/ 0 h 966054"/>
              <a:gd name="connsiteX5" fmla="*/ 1258806 w 1525272"/>
              <a:gd name="connsiteY5" fmla="*/ 0 h 966054"/>
              <a:gd name="connsiteX6" fmla="*/ 1525272 w 1525272"/>
              <a:gd name="connsiteY6" fmla="*/ 483027 h 966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5272" h="966054">
                <a:moveTo>
                  <a:pt x="1525272" y="483027"/>
                </a:moveTo>
                <a:lnTo>
                  <a:pt x="1258806" y="966054"/>
                </a:lnTo>
                <a:lnTo>
                  <a:pt x="0" y="966054"/>
                </a:lnTo>
                <a:lnTo>
                  <a:pt x="324547" y="482479"/>
                </a:lnTo>
                <a:lnTo>
                  <a:pt x="736" y="0"/>
                </a:lnTo>
                <a:lnTo>
                  <a:pt x="1258806" y="0"/>
                </a:lnTo>
                <a:lnTo>
                  <a:pt x="1525272" y="483027"/>
                </a:lnTo>
                <a:close/>
              </a:path>
            </a:pathLst>
          </a:custGeom>
          <a:solidFill>
            <a:srgbClr val="C8001C"/>
          </a:solidFill>
          <a:ln w="254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3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任意多边形 8"/>
          <p:cNvSpPr/>
          <p:nvPr/>
        </p:nvSpPr>
        <p:spPr>
          <a:xfrm rot="2700000">
            <a:off x="3784588" y="2923150"/>
            <a:ext cx="1289095" cy="1289231"/>
          </a:xfrm>
          <a:custGeom>
            <a:avLst/>
            <a:gdLst>
              <a:gd name="connsiteX0" fmla="*/ 39400 w 1444932"/>
              <a:gd name="connsiteY0" fmla="*/ 39554 h 1445086"/>
              <a:gd name="connsiteX1" fmla="*/ 134519 w 1444932"/>
              <a:gd name="connsiteY1" fmla="*/ 155 h 1445086"/>
              <a:gd name="connsiteX2" fmla="*/ 894281 w 1444932"/>
              <a:gd name="connsiteY2" fmla="*/ 155 h 1445086"/>
              <a:gd name="connsiteX3" fmla="*/ 905823 w 1444932"/>
              <a:gd name="connsiteY3" fmla="*/ 2485 h 1445086"/>
              <a:gd name="connsiteX4" fmla="*/ 905881 w 1444932"/>
              <a:gd name="connsiteY4" fmla="*/ 154 h 1445086"/>
              <a:gd name="connsiteX5" fmla="*/ 1431928 w 1444932"/>
              <a:gd name="connsiteY5" fmla="*/ 427073 h 1445086"/>
              <a:gd name="connsiteX6" fmla="*/ 1439322 w 1444932"/>
              <a:gd name="connsiteY6" fmla="*/ 523015 h 1445086"/>
              <a:gd name="connsiteX7" fmla="*/ 1444932 w 1444932"/>
              <a:gd name="connsiteY7" fmla="*/ 550805 h 1445086"/>
              <a:gd name="connsiteX8" fmla="*/ 1444932 w 1444932"/>
              <a:gd name="connsiteY8" fmla="*/ 1310567 h 1445086"/>
              <a:gd name="connsiteX9" fmla="*/ 1310414 w 1444932"/>
              <a:gd name="connsiteY9" fmla="*/ 1445086 h 1445086"/>
              <a:gd name="connsiteX10" fmla="*/ 1175895 w 1444932"/>
              <a:gd name="connsiteY10" fmla="*/ 1310567 h 1445086"/>
              <a:gd name="connsiteX11" fmla="*/ 1175894 w 1444932"/>
              <a:gd name="connsiteY11" fmla="*/ 550805 h 1445086"/>
              <a:gd name="connsiteX12" fmla="*/ 1176924 w 1444932"/>
              <a:gd name="connsiteY12" fmla="*/ 545705 h 1445086"/>
              <a:gd name="connsiteX13" fmla="*/ 1175290 w 1444932"/>
              <a:gd name="connsiteY13" fmla="*/ 545705 h 1445086"/>
              <a:gd name="connsiteX14" fmla="*/ 899147 w 1444932"/>
              <a:gd name="connsiteY14" fmla="*/ 269562 h 1445086"/>
              <a:gd name="connsiteX15" fmla="*/ 899181 w 1444932"/>
              <a:gd name="connsiteY15" fmla="*/ 268204 h 1445086"/>
              <a:gd name="connsiteX16" fmla="*/ 894281 w 1444932"/>
              <a:gd name="connsiteY16" fmla="*/ 269193 h 1445086"/>
              <a:gd name="connsiteX17" fmla="*/ 134519 w 1444932"/>
              <a:gd name="connsiteY17" fmla="*/ 269193 h 1445086"/>
              <a:gd name="connsiteX18" fmla="*/ 0 w 1444932"/>
              <a:gd name="connsiteY18" fmla="*/ 134674 h 1445086"/>
              <a:gd name="connsiteX19" fmla="*/ 39400 w 1444932"/>
              <a:gd name="connsiteY19" fmla="*/ 39554 h 14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4932" h="1445086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ysClr val="window" lastClr="FFFFFF"/>
              </a:gs>
              <a:gs pos="0">
                <a:sysClr val="window" lastClr="FFFFFF">
                  <a:lumMod val="95000"/>
                </a:sysClr>
              </a:gs>
            </a:gsLst>
            <a:lin ang="2700000" scaled="1"/>
          </a:gradFill>
          <a:ln w="19050">
            <a:gradFill flip="none" rotWithShape="1">
              <a:gsLst>
                <a:gs pos="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72576" tIns="36288" rIns="72576" bIns="36288" numCol="1" anchor="t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3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微软雅黑" panose="020B0503020204020204" charset="-122"/>
            </a:endParaRPr>
          </a:p>
        </p:txBody>
      </p:sp>
      <p:sp>
        <p:nvSpPr>
          <p:cNvPr id="10" name="任意多边形 9"/>
          <p:cNvSpPr/>
          <p:nvPr/>
        </p:nvSpPr>
        <p:spPr>
          <a:xfrm>
            <a:off x="1177164" y="2952051"/>
            <a:ext cx="1875689" cy="1187996"/>
          </a:xfrm>
          <a:custGeom>
            <a:avLst/>
            <a:gdLst>
              <a:gd name="connsiteX0" fmla="*/ 1525272 w 1525272"/>
              <a:gd name="connsiteY0" fmla="*/ 483027 h 966054"/>
              <a:gd name="connsiteX1" fmla="*/ 1258806 w 1525272"/>
              <a:gd name="connsiteY1" fmla="*/ 966054 h 966054"/>
              <a:gd name="connsiteX2" fmla="*/ 0 w 1525272"/>
              <a:gd name="connsiteY2" fmla="*/ 966054 h 966054"/>
              <a:gd name="connsiteX3" fmla="*/ 324547 w 1525272"/>
              <a:gd name="connsiteY3" fmla="*/ 482479 h 966054"/>
              <a:gd name="connsiteX4" fmla="*/ 736 w 1525272"/>
              <a:gd name="connsiteY4" fmla="*/ 0 h 966054"/>
              <a:gd name="connsiteX5" fmla="*/ 1258806 w 1525272"/>
              <a:gd name="connsiteY5" fmla="*/ 0 h 966054"/>
              <a:gd name="connsiteX6" fmla="*/ 1525272 w 1525272"/>
              <a:gd name="connsiteY6" fmla="*/ 483027 h 966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25272" h="966054">
                <a:moveTo>
                  <a:pt x="1525272" y="483027"/>
                </a:moveTo>
                <a:lnTo>
                  <a:pt x="1258806" y="966054"/>
                </a:lnTo>
                <a:lnTo>
                  <a:pt x="0" y="966054"/>
                </a:lnTo>
                <a:lnTo>
                  <a:pt x="324547" y="482479"/>
                </a:lnTo>
                <a:lnTo>
                  <a:pt x="736" y="0"/>
                </a:lnTo>
                <a:lnTo>
                  <a:pt x="1258806" y="0"/>
                </a:lnTo>
                <a:lnTo>
                  <a:pt x="1525272" y="483027"/>
                </a:lnTo>
                <a:close/>
              </a:path>
            </a:pathLst>
          </a:custGeom>
          <a:solidFill>
            <a:srgbClr val="C8001C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3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任意多边形 10"/>
          <p:cNvSpPr/>
          <p:nvPr/>
        </p:nvSpPr>
        <p:spPr>
          <a:xfrm rot="2700000">
            <a:off x="1434634" y="2915306"/>
            <a:ext cx="1289095" cy="1289231"/>
          </a:xfrm>
          <a:custGeom>
            <a:avLst/>
            <a:gdLst>
              <a:gd name="connsiteX0" fmla="*/ 39400 w 1444932"/>
              <a:gd name="connsiteY0" fmla="*/ 39554 h 1445086"/>
              <a:gd name="connsiteX1" fmla="*/ 134519 w 1444932"/>
              <a:gd name="connsiteY1" fmla="*/ 155 h 1445086"/>
              <a:gd name="connsiteX2" fmla="*/ 894281 w 1444932"/>
              <a:gd name="connsiteY2" fmla="*/ 155 h 1445086"/>
              <a:gd name="connsiteX3" fmla="*/ 905823 w 1444932"/>
              <a:gd name="connsiteY3" fmla="*/ 2485 h 1445086"/>
              <a:gd name="connsiteX4" fmla="*/ 905881 w 1444932"/>
              <a:gd name="connsiteY4" fmla="*/ 154 h 1445086"/>
              <a:gd name="connsiteX5" fmla="*/ 1431928 w 1444932"/>
              <a:gd name="connsiteY5" fmla="*/ 427073 h 1445086"/>
              <a:gd name="connsiteX6" fmla="*/ 1439322 w 1444932"/>
              <a:gd name="connsiteY6" fmla="*/ 523015 h 1445086"/>
              <a:gd name="connsiteX7" fmla="*/ 1444932 w 1444932"/>
              <a:gd name="connsiteY7" fmla="*/ 550805 h 1445086"/>
              <a:gd name="connsiteX8" fmla="*/ 1444932 w 1444932"/>
              <a:gd name="connsiteY8" fmla="*/ 1310567 h 1445086"/>
              <a:gd name="connsiteX9" fmla="*/ 1310414 w 1444932"/>
              <a:gd name="connsiteY9" fmla="*/ 1445086 h 1445086"/>
              <a:gd name="connsiteX10" fmla="*/ 1175895 w 1444932"/>
              <a:gd name="connsiteY10" fmla="*/ 1310567 h 1445086"/>
              <a:gd name="connsiteX11" fmla="*/ 1175894 w 1444932"/>
              <a:gd name="connsiteY11" fmla="*/ 550805 h 1445086"/>
              <a:gd name="connsiteX12" fmla="*/ 1176924 w 1444932"/>
              <a:gd name="connsiteY12" fmla="*/ 545705 h 1445086"/>
              <a:gd name="connsiteX13" fmla="*/ 1175290 w 1444932"/>
              <a:gd name="connsiteY13" fmla="*/ 545705 h 1445086"/>
              <a:gd name="connsiteX14" fmla="*/ 899147 w 1444932"/>
              <a:gd name="connsiteY14" fmla="*/ 269562 h 1445086"/>
              <a:gd name="connsiteX15" fmla="*/ 899181 w 1444932"/>
              <a:gd name="connsiteY15" fmla="*/ 268204 h 1445086"/>
              <a:gd name="connsiteX16" fmla="*/ 894281 w 1444932"/>
              <a:gd name="connsiteY16" fmla="*/ 269193 h 1445086"/>
              <a:gd name="connsiteX17" fmla="*/ 134519 w 1444932"/>
              <a:gd name="connsiteY17" fmla="*/ 269193 h 1445086"/>
              <a:gd name="connsiteX18" fmla="*/ 0 w 1444932"/>
              <a:gd name="connsiteY18" fmla="*/ 134674 h 1445086"/>
              <a:gd name="connsiteX19" fmla="*/ 39400 w 1444932"/>
              <a:gd name="connsiteY19" fmla="*/ 39554 h 1445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444932" h="1445086">
                <a:moveTo>
                  <a:pt x="39400" y="39554"/>
                </a:moveTo>
                <a:cubicBezTo>
                  <a:pt x="63743" y="15211"/>
                  <a:pt x="97373" y="155"/>
                  <a:pt x="134519" y="155"/>
                </a:cubicBezTo>
                <a:lnTo>
                  <a:pt x="894281" y="155"/>
                </a:lnTo>
                <a:lnTo>
                  <a:pt x="905823" y="2485"/>
                </a:lnTo>
                <a:lnTo>
                  <a:pt x="905881" y="154"/>
                </a:lnTo>
                <a:cubicBezTo>
                  <a:pt x="1206440" y="-5740"/>
                  <a:pt x="1389685" y="157248"/>
                  <a:pt x="1431928" y="427073"/>
                </a:cubicBezTo>
                <a:lnTo>
                  <a:pt x="1439322" y="523015"/>
                </a:lnTo>
                <a:lnTo>
                  <a:pt x="1444932" y="550805"/>
                </a:lnTo>
                <a:lnTo>
                  <a:pt x="1444932" y="1310567"/>
                </a:lnTo>
                <a:cubicBezTo>
                  <a:pt x="1444933" y="1384860"/>
                  <a:pt x="1384707" y="1445086"/>
                  <a:pt x="1310414" y="1445086"/>
                </a:cubicBezTo>
                <a:cubicBezTo>
                  <a:pt x="1236120" y="1445086"/>
                  <a:pt x="1175894" y="1384860"/>
                  <a:pt x="1175895" y="1310567"/>
                </a:cubicBezTo>
                <a:lnTo>
                  <a:pt x="1175894" y="550805"/>
                </a:lnTo>
                <a:lnTo>
                  <a:pt x="1176924" y="545705"/>
                </a:lnTo>
                <a:lnTo>
                  <a:pt x="1175290" y="545705"/>
                </a:lnTo>
                <a:cubicBezTo>
                  <a:pt x="1169114" y="387989"/>
                  <a:pt x="1176413" y="263949"/>
                  <a:pt x="899147" y="269562"/>
                </a:cubicBezTo>
                <a:lnTo>
                  <a:pt x="899181" y="268204"/>
                </a:lnTo>
                <a:lnTo>
                  <a:pt x="894281" y="269193"/>
                </a:lnTo>
                <a:lnTo>
                  <a:pt x="134519" y="269193"/>
                </a:lnTo>
                <a:cubicBezTo>
                  <a:pt x="60226" y="269193"/>
                  <a:pt x="0" y="208967"/>
                  <a:pt x="0" y="134674"/>
                </a:cubicBezTo>
                <a:cubicBezTo>
                  <a:pt x="0" y="97527"/>
                  <a:pt x="15057" y="63898"/>
                  <a:pt x="39400" y="39554"/>
                </a:cubicBezTo>
                <a:close/>
              </a:path>
            </a:pathLst>
          </a:custGeom>
          <a:gradFill>
            <a:gsLst>
              <a:gs pos="100000">
                <a:sysClr val="window" lastClr="FFFFFF"/>
              </a:gs>
              <a:gs pos="0">
                <a:sysClr val="window" lastClr="FFFFFF">
                  <a:lumMod val="95000"/>
                </a:sysClr>
              </a:gs>
            </a:gsLst>
            <a:lin ang="2700000" scaled="1"/>
          </a:gradFill>
          <a:ln w="19050">
            <a:gradFill flip="none" rotWithShape="1">
              <a:gsLst>
                <a:gs pos="0">
                  <a:sysClr val="window" lastClr="FFFFFF"/>
                </a:gs>
                <a:gs pos="100000">
                  <a:sysClr val="window" lastClr="FFFFFF">
                    <a:lumMod val="85000"/>
                  </a:sysClr>
                </a:gs>
              </a:gsLst>
              <a:lin ang="2700000" scaled="1"/>
              <a:tileRect/>
            </a:gradFill>
          </a:ln>
          <a:effectLst>
            <a:outerShdw blurRad="254000" dist="101600" dir="2700000" algn="tl" rotWithShape="0">
              <a:prstClr val="black">
                <a:alpha val="30000"/>
              </a:prstClr>
            </a:outerShdw>
            <a:softEdge rad="0"/>
          </a:effectLst>
        </p:spPr>
        <p:txBody>
          <a:bodyPr vert="horz" wrap="square" lIns="72576" tIns="36288" rIns="72576" bIns="36288" numCol="1" anchor="t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3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微软雅黑" panose="020B050302020402020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791861" y="3359016"/>
            <a:ext cx="491223" cy="3848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905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  <a:endParaRPr lang="zh-CN" altLang="en-US" sz="1905" dirty="0">
              <a:solidFill>
                <a:prstClr val="white"/>
              </a:solidFill>
              <a:latin typeface="Open Sans" panose="020B0606030504020204" pitchFamily="34" charset="0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096338" y="3367108"/>
            <a:ext cx="491223" cy="3848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905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  <a:endParaRPr lang="zh-CN" altLang="en-US" sz="1905" dirty="0">
              <a:solidFill>
                <a:prstClr val="white"/>
              </a:solidFill>
              <a:latin typeface="Open Sans" panose="020B0606030504020204" pitchFamily="34" charset="0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490328" y="3376458"/>
            <a:ext cx="491223" cy="3848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905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  <a:endParaRPr lang="zh-CN" altLang="en-US" sz="1905" dirty="0">
              <a:solidFill>
                <a:prstClr val="white"/>
              </a:solidFill>
              <a:latin typeface="Open Sans" panose="020B0606030504020204" pitchFamily="34" charset="0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8884669" y="3392397"/>
            <a:ext cx="491223" cy="3848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altLang="zh-CN" sz="1905" dirty="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  <a:endParaRPr lang="zh-CN" altLang="en-US" sz="1905" dirty="0">
              <a:solidFill>
                <a:prstClr val="white"/>
              </a:solidFill>
              <a:latin typeface="Open Sans" panose="020B0606030504020204" pitchFamily="34" charset="0"/>
              <a:ea typeface="微软雅黑" panose="020B0503020204020204" charset="-122"/>
              <a:cs typeface="Open Sans" panose="020B0606030504020204" pitchFamily="34" charset="0"/>
            </a:endParaRPr>
          </a:p>
        </p:txBody>
      </p:sp>
      <p:sp>
        <p:nvSpPr>
          <p:cNvPr id="20" name="Text Placeholder 2"/>
          <p:cNvSpPr txBox="1"/>
          <p:nvPr/>
        </p:nvSpPr>
        <p:spPr>
          <a:xfrm>
            <a:off x="887789" y="5091155"/>
            <a:ext cx="2548646" cy="118186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,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Please replace text, click add relevant headline, modify the text content, also can copy your content to this directly. Please replace text, click add relevant headline, </a:t>
            </a:r>
          </a:p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21" name="文本框 36"/>
          <p:cNvSpPr txBox="1"/>
          <p:nvPr/>
        </p:nvSpPr>
        <p:spPr>
          <a:xfrm>
            <a:off x="851389" y="4678408"/>
            <a:ext cx="1976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年终工作业绩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22" name="Text Placeholder 2"/>
          <p:cNvSpPr txBox="1"/>
          <p:nvPr/>
        </p:nvSpPr>
        <p:spPr>
          <a:xfrm>
            <a:off x="3411327" y="1553848"/>
            <a:ext cx="2548646" cy="118186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,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Please replace text, click add relevant headline, modify the text content, also can copy your content to this directly. Please replace text, click add relevant headline, </a:t>
            </a:r>
          </a:p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23" name="文本框 36"/>
          <p:cNvSpPr txBox="1"/>
          <p:nvPr/>
        </p:nvSpPr>
        <p:spPr>
          <a:xfrm>
            <a:off x="3374927" y="1141101"/>
            <a:ext cx="1976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年终工作业绩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24" name="Text Placeholder 2"/>
          <p:cNvSpPr txBox="1"/>
          <p:nvPr/>
        </p:nvSpPr>
        <p:spPr>
          <a:xfrm>
            <a:off x="5617116" y="5187951"/>
            <a:ext cx="2548646" cy="118186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,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Please replace text, click add relevant headline, modify the text content, also can copy your content to this directly. Please replace text, click add relevant headline, </a:t>
            </a:r>
          </a:p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25" name="文本框 36"/>
          <p:cNvSpPr txBox="1"/>
          <p:nvPr/>
        </p:nvSpPr>
        <p:spPr>
          <a:xfrm>
            <a:off x="5580716" y="4775204"/>
            <a:ext cx="1976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年终工作业绩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26" name="Text Placeholder 2"/>
          <p:cNvSpPr txBox="1"/>
          <p:nvPr/>
        </p:nvSpPr>
        <p:spPr>
          <a:xfrm>
            <a:off x="8071558" y="1651277"/>
            <a:ext cx="2548646" cy="118186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,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Please replace text, click add relevant headline, modify the text content, also can copy your content to this directly. Please replace text, click add relevant headline, </a:t>
            </a:r>
          </a:p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27" name="文本框 36"/>
          <p:cNvSpPr txBox="1"/>
          <p:nvPr/>
        </p:nvSpPr>
        <p:spPr>
          <a:xfrm>
            <a:off x="8035158" y="1238530"/>
            <a:ext cx="1976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年终工作业绩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6885" y="256674"/>
            <a:ext cx="88231" cy="537410"/>
          </a:xfrm>
          <a:prstGeom prst="rect">
            <a:avLst/>
          </a:prstGeom>
          <a:solidFill>
            <a:srgbClr val="C8001C"/>
          </a:solidFill>
          <a:ln w="25400">
            <a:noFill/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1263" y="286906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C8001C"/>
                </a:solidFill>
              </a:rPr>
              <a:t>工作不足之处</a:t>
            </a:r>
          </a:p>
        </p:txBody>
      </p:sp>
      <p:sp>
        <p:nvSpPr>
          <p:cNvPr id="4" name="Freeform 14"/>
          <p:cNvSpPr>
            <a:spLocks noChangeArrowheads="1"/>
          </p:cNvSpPr>
          <p:nvPr/>
        </p:nvSpPr>
        <p:spPr bwMode="auto">
          <a:xfrm rot="-8100000">
            <a:off x="3810214" y="2454196"/>
            <a:ext cx="919810" cy="1530916"/>
          </a:xfrm>
          <a:custGeom>
            <a:avLst/>
            <a:gdLst>
              <a:gd name="T0" fmla="*/ 2147483647 w 486"/>
              <a:gd name="T1" fmla="*/ 0 h 799"/>
              <a:gd name="T2" fmla="*/ 2147483647 w 486"/>
              <a:gd name="T3" fmla="*/ 2147483647 h 799"/>
              <a:gd name="T4" fmla="*/ 2147483647 w 486"/>
              <a:gd name="T5" fmla="*/ 2147483647 h 799"/>
              <a:gd name="T6" fmla="*/ 2147483647 w 486"/>
              <a:gd name="T7" fmla="*/ 2147483647 h 799"/>
              <a:gd name="T8" fmla="*/ 2147483647 w 486"/>
              <a:gd name="T9" fmla="*/ 2147483647 h 799"/>
              <a:gd name="T10" fmla="*/ 2147483647 w 486"/>
              <a:gd name="T11" fmla="*/ 2147483647 h 799"/>
              <a:gd name="T12" fmla="*/ 2147483647 w 486"/>
              <a:gd name="T13" fmla="*/ 2147483647 h 799"/>
              <a:gd name="T14" fmla="*/ 2147483647 w 486"/>
              <a:gd name="T15" fmla="*/ 2147483647 h 799"/>
              <a:gd name="T16" fmla="*/ 2147483647 w 486"/>
              <a:gd name="T17" fmla="*/ 2147483647 h 799"/>
              <a:gd name="T18" fmla="*/ 2147483647 w 486"/>
              <a:gd name="T19" fmla="*/ 2147483647 h 799"/>
              <a:gd name="T20" fmla="*/ 2147483647 w 486"/>
              <a:gd name="T21" fmla="*/ 2147483647 h 799"/>
              <a:gd name="T22" fmla="*/ 2147483647 w 486"/>
              <a:gd name="T23" fmla="*/ 2147483647 h 799"/>
              <a:gd name="T24" fmla="*/ 2147483647 w 486"/>
              <a:gd name="T25" fmla="*/ 2147483647 h 799"/>
              <a:gd name="T26" fmla="*/ 2147483647 w 486"/>
              <a:gd name="T27" fmla="*/ 2147483647 h 799"/>
              <a:gd name="T28" fmla="*/ 2147483647 w 486"/>
              <a:gd name="T29" fmla="*/ 2147483647 h 799"/>
              <a:gd name="T30" fmla="*/ 2147483647 w 486"/>
              <a:gd name="T31" fmla="*/ 2147483647 h 799"/>
              <a:gd name="T32" fmla="*/ 2147483647 w 486"/>
              <a:gd name="T33" fmla="*/ 2147483647 h 799"/>
              <a:gd name="T34" fmla="*/ 2147483647 w 486"/>
              <a:gd name="T35" fmla="*/ 2147483647 h 799"/>
              <a:gd name="T36" fmla="*/ 2147483647 w 486"/>
              <a:gd name="T37" fmla="*/ 2147483647 h 799"/>
              <a:gd name="T38" fmla="*/ 2147483647 w 486"/>
              <a:gd name="T39" fmla="*/ 2147483647 h 799"/>
              <a:gd name="T40" fmla="*/ 2147483647 w 486"/>
              <a:gd name="T41" fmla="*/ 2147483647 h 799"/>
              <a:gd name="T42" fmla="*/ 2147483647 w 486"/>
              <a:gd name="T43" fmla="*/ 2147483647 h 799"/>
              <a:gd name="T44" fmla="*/ 2147483647 w 486"/>
              <a:gd name="T45" fmla="*/ 2147483647 h 799"/>
              <a:gd name="T46" fmla="*/ 2147483647 w 486"/>
              <a:gd name="T47" fmla="*/ 2147483647 h 799"/>
              <a:gd name="T48" fmla="*/ 2147483647 w 486"/>
              <a:gd name="T49" fmla="*/ 2147483647 h 799"/>
              <a:gd name="T50" fmla="*/ 2147483647 w 486"/>
              <a:gd name="T51" fmla="*/ 2147483647 h 799"/>
              <a:gd name="T52" fmla="*/ 2147483647 w 486"/>
              <a:gd name="T53" fmla="*/ 2147483647 h 799"/>
              <a:gd name="T54" fmla="*/ 2147483647 w 486"/>
              <a:gd name="T55" fmla="*/ 2147483647 h 799"/>
              <a:gd name="T56" fmla="*/ 2147483647 w 486"/>
              <a:gd name="T57" fmla="*/ 2147483647 h 799"/>
              <a:gd name="T58" fmla="*/ 2147483647 w 486"/>
              <a:gd name="T59" fmla="*/ 2147483647 h 799"/>
              <a:gd name="T60" fmla="*/ 2147483647 w 486"/>
              <a:gd name="T61" fmla="*/ 2147483647 h 799"/>
              <a:gd name="T62" fmla="*/ 2147483647 w 486"/>
              <a:gd name="T63" fmla="*/ 2147483647 h 799"/>
              <a:gd name="T64" fmla="*/ 2147483647 w 486"/>
              <a:gd name="T65" fmla="*/ 2147483647 h 799"/>
              <a:gd name="T66" fmla="*/ 2147483647 w 486"/>
              <a:gd name="T67" fmla="*/ 2147483647 h 799"/>
              <a:gd name="T68" fmla="*/ 0 w 486"/>
              <a:gd name="T69" fmla="*/ 2147483647 h 799"/>
              <a:gd name="T70" fmla="*/ 2147483647 w 486"/>
              <a:gd name="T71" fmla="*/ 2147483647 h 799"/>
              <a:gd name="T72" fmla="*/ 2147483647 w 486"/>
              <a:gd name="T73" fmla="*/ 2147483647 h 799"/>
              <a:gd name="T74" fmla="*/ 2147483647 w 486"/>
              <a:gd name="T75" fmla="*/ 2147483647 h 799"/>
              <a:gd name="T76" fmla="*/ 2147483647 w 486"/>
              <a:gd name="T77" fmla="*/ 2147483647 h 799"/>
              <a:gd name="T78" fmla="*/ 2147483647 w 486"/>
              <a:gd name="T79" fmla="*/ 2147483647 h 799"/>
              <a:gd name="T80" fmla="*/ 2147483647 w 486"/>
              <a:gd name="T81" fmla="*/ 2147483647 h 799"/>
              <a:gd name="T82" fmla="*/ 2147483647 w 486"/>
              <a:gd name="T83" fmla="*/ 2147483647 h 799"/>
              <a:gd name="T84" fmla="*/ 2147483647 w 486"/>
              <a:gd name="T85" fmla="*/ 2147483647 h 799"/>
              <a:gd name="T86" fmla="*/ 2147483647 w 486"/>
              <a:gd name="T87" fmla="*/ 2147483647 h 799"/>
              <a:gd name="T88" fmla="*/ 2147483647 w 486"/>
              <a:gd name="T89" fmla="*/ 2147483647 h 799"/>
              <a:gd name="T90" fmla="*/ 2147483647 w 486"/>
              <a:gd name="T91" fmla="*/ 2147483647 h 799"/>
              <a:gd name="T92" fmla="*/ 2147483647 w 486"/>
              <a:gd name="T93" fmla="*/ 2147483647 h 799"/>
              <a:gd name="T94" fmla="*/ 2147483647 w 486"/>
              <a:gd name="T95" fmla="*/ 0 h 79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486"/>
              <a:gd name="T145" fmla="*/ 0 h 799"/>
              <a:gd name="T146" fmla="*/ 486 w 486"/>
              <a:gd name="T147" fmla="*/ 799 h 79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486" h="799">
                <a:moveTo>
                  <a:pt x="329" y="0"/>
                </a:moveTo>
                <a:lnTo>
                  <a:pt x="378" y="1"/>
                </a:lnTo>
                <a:lnTo>
                  <a:pt x="430" y="7"/>
                </a:lnTo>
                <a:lnTo>
                  <a:pt x="486" y="19"/>
                </a:lnTo>
                <a:lnTo>
                  <a:pt x="483" y="30"/>
                </a:lnTo>
                <a:lnTo>
                  <a:pt x="428" y="19"/>
                </a:lnTo>
                <a:lnTo>
                  <a:pt x="376" y="13"/>
                </a:lnTo>
                <a:lnTo>
                  <a:pt x="329" y="12"/>
                </a:lnTo>
                <a:lnTo>
                  <a:pt x="278" y="15"/>
                </a:lnTo>
                <a:lnTo>
                  <a:pt x="231" y="22"/>
                </a:lnTo>
                <a:lnTo>
                  <a:pt x="191" y="36"/>
                </a:lnTo>
                <a:lnTo>
                  <a:pt x="153" y="53"/>
                </a:lnTo>
                <a:lnTo>
                  <a:pt x="122" y="74"/>
                </a:lnTo>
                <a:lnTo>
                  <a:pt x="94" y="101"/>
                </a:lnTo>
                <a:lnTo>
                  <a:pt x="72" y="129"/>
                </a:lnTo>
                <a:lnTo>
                  <a:pt x="52" y="162"/>
                </a:lnTo>
                <a:lnTo>
                  <a:pt x="38" y="198"/>
                </a:lnTo>
                <a:lnTo>
                  <a:pt x="27" y="235"/>
                </a:lnTo>
                <a:lnTo>
                  <a:pt x="18" y="275"/>
                </a:lnTo>
                <a:lnTo>
                  <a:pt x="14" y="317"/>
                </a:lnTo>
                <a:lnTo>
                  <a:pt x="12" y="361"/>
                </a:lnTo>
                <a:lnTo>
                  <a:pt x="17" y="434"/>
                </a:lnTo>
                <a:lnTo>
                  <a:pt x="27" y="510"/>
                </a:lnTo>
                <a:lnTo>
                  <a:pt x="45" y="584"/>
                </a:lnTo>
                <a:lnTo>
                  <a:pt x="67" y="657"/>
                </a:lnTo>
                <a:lnTo>
                  <a:pt x="95" y="727"/>
                </a:lnTo>
                <a:lnTo>
                  <a:pt x="127" y="793"/>
                </a:lnTo>
                <a:lnTo>
                  <a:pt x="115" y="799"/>
                </a:lnTo>
                <a:lnTo>
                  <a:pt x="84" y="733"/>
                </a:lnTo>
                <a:lnTo>
                  <a:pt x="55" y="662"/>
                </a:lnTo>
                <a:lnTo>
                  <a:pt x="33" y="587"/>
                </a:lnTo>
                <a:lnTo>
                  <a:pt x="15" y="512"/>
                </a:lnTo>
                <a:lnTo>
                  <a:pt x="5" y="436"/>
                </a:lnTo>
                <a:lnTo>
                  <a:pt x="0" y="361"/>
                </a:lnTo>
                <a:lnTo>
                  <a:pt x="2" y="312"/>
                </a:lnTo>
                <a:lnTo>
                  <a:pt x="8" y="266"/>
                </a:lnTo>
                <a:lnTo>
                  <a:pt x="17" y="222"/>
                </a:lnTo>
                <a:lnTo>
                  <a:pt x="32" y="180"/>
                </a:lnTo>
                <a:lnTo>
                  <a:pt x="49" y="143"/>
                </a:lnTo>
                <a:lnTo>
                  <a:pt x="73" y="107"/>
                </a:lnTo>
                <a:lnTo>
                  <a:pt x="97" y="80"/>
                </a:lnTo>
                <a:lnTo>
                  <a:pt x="125" y="56"/>
                </a:lnTo>
                <a:lnTo>
                  <a:pt x="158" y="37"/>
                </a:lnTo>
                <a:lnTo>
                  <a:pt x="194" y="21"/>
                </a:lnTo>
                <a:lnTo>
                  <a:pt x="235" y="9"/>
                </a:lnTo>
                <a:lnTo>
                  <a:pt x="280" y="1"/>
                </a:lnTo>
                <a:lnTo>
                  <a:pt x="329" y="0"/>
                </a:lnTo>
                <a:close/>
              </a:path>
            </a:pathLst>
          </a:custGeom>
          <a:solidFill>
            <a:srgbClr val="C8001C"/>
          </a:solidFill>
          <a:ln>
            <a:solidFill>
              <a:srgbClr val="C8001C"/>
            </a:solidFill>
          </a:ln>
        </p:spPr>
        <p:txBody>
          <a:bodyPr lIns="98196" tIns="49098" rIns="98196" bIns="49098"/>
          <a:lstStyle>
            <a:defPPr>
              <a:defRPr lang="zh-CN"/>
            </a:defPPr>
            <a:lvl1pPr marL="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3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5" name="Freeform 6"/>
          <p:cNvSpPr>
            <a:spLocks noChangeArrowheads="1"/>
          </p:cNvSpPr>
          <p:nvPr/>
        </p:nvSpPr>
        <p:spPr bwMode="auto">
          <a:xfrm>
            <a:off x="1045115" y="2282204"/>
            <a:ext cx="9395919" cy="2462066"/>
          </a:xfrm>
          <a:custGeom>
            <a:avLst/>
            <a:gdLst>
              <a:gd name="T0" fmla="*/ 2147483647 w 4902"/>
              <a:gd name="T1" fmla="*/ 2147483647 h 1301"/>
              <a:gd name="T2" fmla="*/ 2147483647 w 4902"/>
              <a:gd name="T3" fmla="*/ 2147483647 h 1301"/>
              <a:gd name="T4" fmla="*/ 2147483647 w 4902"/>
              <a:gd name="T5" fmla="*/ 2147483647 h 1301"/>
              <a:gd name="T6" fmla="*/ 2147483647 w 4902"/>
              <a:gd name="T7" fmla="*/ 2147483647 h 1301"/>
              <a:gd name="T8" fmla="*/ 2147483647 w 4902"/>
              <a:gd name="T9" fmla="*/ 2147483647 h 1301"/>
              <a:gd name="T10" fmla="*/ 2147483647 w 4902"/>
              <a:gd name="T11" fmla="*/ 2147483647 h 1301"/>
              <a:gd name="T12" fmla="*/ 2147483647 w 4902"/>
              <a:gd name="T13" fmla="*/ 2147483647 h 1301"/>
              <a:gd name="T14" fmla="*/ 2147483647 w 4902"/>
              <a:gd name="T15" fmla="*/ 2147483647 h 1301"/>
              <a:gd name="T16" fmla="*/ 2147483647 w 4902"/>
              <a:gd name="T17" fmla="*/ 2147483647 h 1301"/>
              <a:gd name="T18" fmla="*/ 2147483647 w 4902"/>
              <a:gd name="T19" fmla="*/ 2147483647 h 1301"/>
              <a:gd name="T20" fmla="*/ 2147483647 w 4902"/>
              <a:gd name="T21" fmla="*/ 2147483647 h 1301"/>
              <a:gd name="T22" fmla="*/ 2147483647 w 4902"/>
              <a:gd name="T23" fmla="*/ 2147483647 h 1301"/>
              <a:gd name="T24" fmla="*/ 2147483647 w 4902"/>
              <a:gd name="T25" fmla="*/ 2147483647 h 1301"/>
              <a:gd name="T26" fmla="*/ 2147483647 w 4902"/>
              <a:gd name="T27" fmla="*/ 2147483647 h 1301"/>
              <a:gd name="T28" fmla="*/ 2147483647 w 4902"/>
              <a:gd name="T29" fmla="*/ 2147483647 h 1301"/>
              <a:gd name="T30" fmla="*/ 2147483647 w 4902"/>
              <a:gd name="T31" fmla="*/ 2147483647 h 1301"/>
              <a:gd name="T32" fmla="*/ 2147483647 w 4902"/>
              <a:gd name="T33" fmla="*/ 2147483647 h 1301"/>
              <a:gd name="T34" fmla="*/ 2147483647 w 4902"/>
              <a:gd name="T35" fmla="*/ 2147483647 h 1301"/>
              <a:gd name="T36" fmla="*/ 2147483647 w 4902"/>
              <a:gd name="T37" fmla="*/ 2147483647 h 1301"/>
              <a:gd name="T38" fmla="*/ 2147483647 w 4902"/>
              <a:gd name="T39" fmla="*/ 2147483647 h 1301"/>
              <a:gd name="T40" fmla="*/ 2147483647 w 4902"/>
              <a:gd name="T41" fmla="*/ 2147483647 h 1301"/>
              <a:gd name="T42" fmla="*/ 2147483647 w 4902"/>
              <a:gd name="T43" fmla="*/ 2147483647 h 1301"/>
              <a:gd name="T44" fmla="*/ 2147483647 w 4902"/>
              <a:gd name="T45" fmla="*/ 2147483647 h 1301"/>
              <a:gd name="T46" fmla="*/ 2147483647 w 4902"/>
              <a:gd name="T47" fmla="*/ 2147483647 h 1301"/>
              <a:gd name="T48" fmla="*/ 2147483647 w 4902"/>
              <a:gd name="T49" fmla="*/ 2147483647 h 1301"/>
              <a:gd name="T50" fmla="*/ 2147483647 w 4902"/>
              <a:gd name="T51" fmla="*/ 2147483647 h 1301"/>
              <a:gd name="T52" fmla="*/ 2147483647 w 4902"/>
              <a:gd name="T53" fmla="*/ 2147483647 h 1301"/>
              <a:gd name="T54" fmla="*/ 0 w 4902"/>
              <a:gd name="T55" fmla="*/ 2147483647 h 1301"/>
              <a:gd name="T56" fmla="*/ 2147483647 w 4902"/>
              <a:gd name="T57" fmla="*/ 2147483647 h 1301"/>
              <a:gd name="T58" fmla="*/ 2147483647 w 4902"/>
              <a:gd name="T59" fmla="*/ 2147483647 h 1301"/>
              <a:gd name="T60" fmla="*/ 2147483647 w 4902"/>
              <a:gd name="T61" fmla="*/ 2147483647 h 1301"/>
              <a:gd name="T62" fmla="*/ 2147483647 w 4902"/>
              <a:gd name="T63" fmla="*/ 2147483647 h 1301"/>
              <a:gd name="T64" fmla="*/ 2147483647 w 4902"/>
              <a:gd name="T65" fmla="*/ 2147483647 h 1301"/>
              <a:gd name="T66" fmla="*/ 2147483647 w 4902"/>
              <a:gd name="T67" fmla="*/ 2147483647 h 1301"/>
              <a:gd name="T68" fmla="*/ 2147483647 w 4902"/>
              <a:gd name="T69" fmla="*/ 2147483647 h 1301"/>
              <a:gd name="T70" fmla="*/ 2147483647 w 4902"/>
              <a:gd name="T71" fmla="*/ 2147483647 h 1301"/>
              <a:gd name="T72" fmla="*/ 2147483647 w 4902"/>
              <a:gd name="T73" fmla="*/ 2147483647 h 1301"/>
              <a:gd name="T74" fmla="*/ 2147483647 w 4902"/>
              <a:gd name="T75" fmla="*/ 2147483647 h 1301"/>
              <a:gd name="T76" fmla="*/ 2147483647 w 4902"/>
              <a:gd name="T77" fmla="*/ 2147483647 h 1301"/>
              <a:gd name="T78" fmla="*/ 2147483647 w 4902"/>
              <a:gd name="T79" fmla="*/ 2147483647 h 1301"/>
              <a:gd name="T80" fmla="*/ 2147483647 w 4902"/>
              <a:gd name="T81" fmla="*/ 2147483647 h 1301"/>
              <a:gd name="T82" fmla="*/ 2147483647 w 4902"/>
              <a:gd name="T83" fmla="*/ 2147483647 h 1301"/>
              <a:gd name="T84" fmla="*/ 2147483647 w 4902"/>
              <a:gd name="T85" fmla="*/ 2147483647 h 1301"/>
              <a:gd name="T86" fmla="*/ 2147483647 w 4902"/>
              <a:gd name="T87" fmla="*/ 2147483647 h 1301"/>
              <a:gd name="T88" fmla="*/ 2147483647 w 4902"/>
              <a:gd name="T89" fmla="*/ 2147483647 h 1301"/>
              <a:gd name="T90" fmla="*/ 2147483647 w 4902"/>
              <a:gd name="T91" fmla="*/ 2147483647 h 1301"/>
              <a:gd name="T92" fmla="*/ 2147483647 w 4902"/>
              <a:gd name="T93" fmla="*/ 2147483647 h 1301"/>
              <a:gd name="T94" fmla="*/ 2147483647 w 4902"/>
              <a:gd name="T95" fmla="*/ 2147483647 h 1301"/>
              <a:gd name="T96" fmla="*/ 2147483647 w 4902"/>
              <a:gd name="T97" fmla="*/ 2147483647 h 1301"/>
              <a:gd name="T98" fmla="*/ 2147483647 w 4902"/>
              <a:gd name="T99" fmla="*/ 0 h 130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902"/>
              <a:gd name="T151" fmla="*/ 0 h 1301"/>
              <a:gd name="T152" fmla="*/ 4902 w 4902"/>
              <a:gd name="T153" fmla="*/ 1301 h 130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902" h="1301">
                <a:moveTo>
                  <a:pt x="4253" y="0"/>
                </a:moveTo>
                <a:lnTo>
                  <a:pt x="4333" y="3"/>
                </a:lnTo>
                <a:lnTo>
                  <a:pt x="4415" y="13"/>
                </a:lnTo>
                <a:lnTo>
                  <a:pt x="4495" y="29"/>
                </a:lnTo>
                <a:lnTo>
                  <a:pt x="4577" y="55"/>
                </a:lnTo>
                <a:lnTo>
                  <a:pt x="4658" y="87"/>
                </a:lnTo>
                <a:lnTo>
                  <a:pt x="4740" y="129"/>
                </a:lnTo>
                <a:lnTo>
                  <a:pt x="4822" y="178"/>
                </a:lnTo>
                <a:lnTo>
                  <a:pt x="4902" y="238"/>
                </a:lnTo>
                <a:lnTo>
                  <a:pt x="4895" y="246"/>
                </a:lnTo>
                <a:lnTo>
                  <a:pt x="4814" y="188"/>
                </a:lnTo>
                <a:lnTo>
                  <a:pt x="4734" y="139"/>
                </a:lnTo>
                <a:lnTo>
                  <a:pt x="4654" y="98"/>
                </a:lnTo>
                <a:lnTo>
                  <a:pt x="4572" y="66"/>
                </a:lnTo>
                <a:lnTo>
                  <a:pt x="4492" y="41"/>
                </a:lnTo>
                <a:lnTo>
                  <a:pt x="4412" y="25"/>
                </a:lnTo>
                <a:lnTo>
                  <a:pt x="4333" y="14"/>
                </a:lnTo>
                <a:lnTo>
                  <a:pt x="4253" y="11"/>
                </a:lnTo>
                <a:lnTo>
                  <a:pt x="4152" y="16"/>
                </a:lnTo>
                <a:lnTo>
                  <a:pt x="4052" y="31"/>
                </a:lnTo>
                <a:lnTo>
                  <a:pt x="3954" y="55"/>
                </a:lnTo>
                <a:lnTo>
                  <a:pt x="3857" y="84"/>
                </a:lnTo>
                <a:lnTo>
                  <a:pt x="3762" y="121"/>
                </a:lnTo>
                <a:lnTo>
                  <a:pt x="3670" y="165"/>
                </a:lnTo>
                <a:lnTo>
                  <a:pt x="3580" y="214"/>
                </a:lnTo>
                <a:lnTo>
                  <a:pt x="3493" y="266"/>
                </a:lnTo>
                <a:lnTo>
                  <a:pt x="3409" y="321"/>
                </a:lnTo>
                <a:lnTo>
                  <a:pt x="3328" y="377"/>
                </a:lnTo>
                <a:lnTo>
                  <a:pt x="3251" y="437"/>
                </a:lnTo>
                <a:lnTo>
                  <a:pt x="3177" y="495"/>
                </a:lnTo>
                <a:lnTo>
                  <a:pt x="3109" y="553"/>
                </a:lnTo>
                <a:lnTo>
                  <a:pt x="3043" y="609"/>
                </a:lnTo>
                <a:lnTo>
                  <a:pt x="2982" y="664"/>
                </a:lnTo>
                <a:lnTo>
                  <a:pt x="2926" y="715"/>
                </a:lnTo>
                <a:lnTo>
                  <a:pt x="2875" y="761"/>
                </a:lnTo>
                <a:lnTo>
                  <a:pt x="2820" y="812"/>
                </a:lnTo>
                <a:lnTo>
                  <a:pt x="2761" y="865"/>
                </a:lnTo>
                <a:lnTo>
                  <a:pt x="2700" y="920"/>
                </a:lnTo>
                <a:lnTo>
                  <a:pt x="2635" y="977"/>
                </a:lnTo>
                <a:lnTo>
                  <a:pt x="2568" y="1032"/>
                </a:lnTo>
                <a:lnTo>
                  <a:pt x="2498" y="1085"/>
                </a:lnTo>
                <a:lnTo>
                  <a:pt x="2426" y="1134"/>
                </a:lnTo>
                <a:lnTo>
                  <a:pt x="2354" y="1181"/>
                </a:lnTo>
                <a:lnTo>
                  <a:pt x="2279" y="1221"/>
                </a:lnTo>
                <a:lnTo>
                  <a:pt x="2204" y="1255"/>
                </a:lnTo>
                <a:lnTo>
                  <a:pt x="2128" y="1280"/>
                </a:lnTo>
                <a:lnTo>
                  <a:pt x="2051" y="1297"/>
                </a:lnTo>
                <a:lnTo>
                  <a:pt x="1973" y="1301"/>
                </a:lnTo>
                <a:lnTo>
                  <a:pt x="1923" y="1300"/>
                </a:lnTo>
                <a:lnTo>
                  <a:pt x="1872" y="1291"/>
                </a:lnTo>
                <a:lnTo>
                  <a:pt x="1822" y="1277"/>
                </a:lnTo>
                <a:lnTo>
                  <a:pt x="1773" y="1258"/>
                </a:lnTo>
                <a:lnTo>
                  <a:pt x="1724" y="1231"/>
                </a:lnTo>
                <a:lnTo>
                  <a:pt x="1675" y="1198"/>
                </a:lnTo>
                <a:lnTo>
                  <a:pt x="1626" y="1158"/>
                </a:lnTo>
                <a:lnTo>
                  <a:pt x="1578" y="1111"/>
                </a:lnTo>
                <a:lnTo>
                  <a:pt x="1532" y="1056"/>
                </a:lnTo>
                <a:lnTo>
                  <a:pt x="1486" y="993"/>
                </a:lnTo>
                <a:lnTo>
                  <a:pt x="1441" y="922"/>
                </a:lnTo>
                <a:lnTo>
                  <a:pt x="1397" y="841"/>
                </a:lnTo>
                <a:lnTo>
                  <a:pt x="1346" y="746"/>
                </a:lnTo>
                <a:lnTo>
                  <a:pt x="1294" y="661"/>
                </a:lnTo>
                <a:lnTo>
                  <a:pt x="1242" y="586"/>
                </a:lnTo>
                <a:lnTo>
                  <a:pt x="1189" y="519"/>
                </a:lnTo>
                <a:lnTo>
                  <a:pt x="1137" y="461"/>
                </a:lnTo>
                <a:lnTo>
                  <a:pt x="1083" y="409"/>
                </a:lnTo>
                <a:lnTo>
                  <a:pt x="1030" y="365"/>
                </a:lnTo>
                <a:lnTo>
                  <a:pt x="976" y="331"/>
                </a:lnTo>
                <a:lnTo>
                  <a:pt x="923" y="301"/>
                </a:lnTo>
                <a:lnTo>
                  <a:pt x="869" y="281"/>
                </a:lnTo>
                <a:lnTo>
                  <a:pt x="816" y="266"/>
                </a:lnTo>
                <a:lnTo>
                  <a:pt x="762" y="257"/>
                </a:lnTo>
                <a:lnTo>
                  <a:pt x="709" y="254"/>
                </a:lnTo>
                <a:lnTo>
                  <a:pt x="633" y="260"/>
                </a:lnTo>
                <a:lnTo>
                  <a:pt x="559" y="275"/>
                </a:lnTo>
                <a:lnTo>
                  <a:pt x="486" y="301"/>
                </a:lnTo>
                <a:lnTo>
                  <a:pt x="413" y="336"/>
                </a:lnTo>
                <a:lnTo>
                  <a:pt x="342" y="379"/>
                </a:lnTo>
                <a:lnTo>
                  <a:pt x="272" y="428"/>
                </a:lnTo>
                <a:lnTo>
                  <a:pt x="202" y="484"/>
                </a:lnTo>
                <a:lnTo>
                  <a:pt x="137" y="547"/>
                </a:lnTo>
                <a:lnTo>
                  <a:pt x="71" y="612"/>
                </a:lnTo>
                <a:lnTo>
                  <a:pt x="9" y="684"/>
                </a:lnTo>
                <a:lnTo>
                  <a:pt x="0" y="676"/>
                </a:lnTo>
                <a:lnTo>
                  <a:pt x="56" y="611"/>
                </a:lnTo>
                <a:lnTo>
                  <a:pt x="116" y="550"/>
                </a:lnTo>
                <a:lnTo>
                  <a:pt x="177" y="492"/>
                </a:lnTo>
                <a:lnTo>
                  <a:pt x="239" y="438"/>
                </a:lnTo>
                <a:lnTo>
                  <a:pt x="303" y="391"/>
                </a:lnTo>
                <a:lnTo>
                  <a:pt x="367" y="348"/>
                </a:lnTo>
                <a:lnTo>
                  <a:pt x="434" y="312"/>
                </a:lnTo>
                <a:lnTo>
                  <a:pt x="501" y="282"/>
                </a:lnTo>
                <a:lnTo>
                  <a:pt x="569" y="260"/>
                </a:lnTo>
                <a:lnTo>
                  <a:pt x="639" y="246"/>
                </a:lnTo>
                <a:lnTo>
                  <a:pt x="709" y="242"/>
                </a:lnTo>
                <a:lnTo>
                  <a:pt x="764" y="245"/>
                </a:lnTo>
                <a:lnTo>
                  <a:pt x="819" y="254"/>
                </a:lnTo>
                <a:lnTo>
                  <a:pt x="872" y="269"/>
                </a:lnTo>
                <a:lnTo>
                  <a:pt x="927" y="291"/>
                </a:lnTo>
                <a:lnTo>
                  <a:pt x="982" y="321"/>
                </a:lnTo>
                <a:lnTo>
                  <a:pt x="1037" y="357"/>
                </a:lnTo>
                <a:lnTo>
                  <a:pt x="1091" y="400"/>
                </a:lnTo>
                <a:lnTo>
                  <a:pt x="1146" y="452"/>
                </a:lnTo>
                <a:lnTo>
                  <a:pt x="1199" y="511"/>
                </a:lnTo>
                <a:lnTo>
                  <a:pt x="1251" y="578"/>
                </a:lnTo>
                <a:lnTo>
                  <a:pt x="1305" y="655"/>
                </a:lnTo>
                <a:lnTo>
                  <a:pt x="1357" y="740"/>
                </a:lnTo>
                <a:lnTo>
                  <a:pt x="1407" y="835"/>
                </a:lnTo>
                <a:lnTo>
                  <a:pt x="1452" y="914"/>
                </a:lnTo>
                <a:lnTo>
                  <a:pt x="1496" y="986"/>
                </a:lnTo>
                <a:lnTo>
                  <a:pt x="1541" y="1048"/>
                </a:lnTo>
                <a:lnTo>
                  <a:pt x="1587" y="1103"/>
                </a:lnTo>
                <a:lnTo>
                  <a:pt x="1634" y="1149"/>
                </a:lnTo>
                <a:lnTo>
                  <a:pt x="1682" y="1188"/>
                </a:lnTo>
                <a:lnTo>
                  <a:pt x="1730" y="1221"/>
                </a:lnTo>
                <a:lnTo>
                  <a:pt x="1777" y="1246"/>
                </a:lnTo>
                <a:lnTo>
                  <a:pt x="1826" y="1265"/>
                </a:lnTo>
                <a:lnTo>
                  <a:pt x="1875" y="1279"/>
                </a:lnTo>
                <a:lnTo>
                  <a:pt x="1924" y="1288"/>
                </a:lnTo>
                <a:lnTo>
                  <a:pt x="1973" y="1289"/>
                </a:lnTo>
                <a:lnTo>
                  <a:pt x="2049" y="1285"/>
                </a:lnTo>
                <a:lnTo>
                  <a:pt x="2125" y="1268"/>
                </a:lnTo>
                <a:lnTo>
                  <a:pt x="2199" y="1243"/>
                </a:lnTo>
                <a:lnTo>
                  <a:pt x="2273" y="1210"/>
                </a:lnTo>
                <a:lnTo>
                  <a:pt x="2348" y="1170"/>
                </a:lnTo>
                <a:lnTo>
                  <a:pt x="2421" y="1125"/>
                </a:lnTo>
                <a:lnTo>
                  <a:pt x="2490" y="1075"/>
                </a:lnTo>
                <a:lnTo>
                  <a:pt x="2560" y="1023"/>
                </a:lnTo>
                <a:lnTo>
                  <a:pt x="2627" y="968"/>
                </a:lnTo>
                <a:lnTo>
                  <a:pt x="2691" y="911"/>
                </a:lnTo>
                <a:lnTo>
                  <a:pt x="2753" y="856"/>
                </a:lnTo>
                <a:lnTo>
                  <a:pt x="2811" y="803"/>
                </a:lnTo>
                <a:lnTo>
                  <a:pt x="2868" y="752"/>
                </a:lnTo>
                <a:lnTo>
                  <a:pt x="2918" y="706"/>
                </a:lnTo>
                <a:lnTo>
                  <a:pt x="2975" y="655"/>
                </a:lnTo>
                <a:lnTo>
                  <a:pt x="3034" y="600"/>
                </a:lnTo>
                <a:lnTo>
                  <a:pt x="3100" y="544"/>
                </a:lnTo>
                <a:lnTo>
                  <a:pt x="3169" y="486"/>
                </a:lnTo>
                <a:lnTo>
                  <a:pt x="3244" y="426"/>
                </a:lnTo>
                <a:lnTo>
                  <a:pt x="3321" y="368"/>
                </a:lnTo>
                <a:lnTo>
                  <a:pt x="3403" y="310"/>
                </a:lnTo>
                <a:lnTo>
                  <a:pt x="3486" y="255"/>
                </a:lnTo>
                <a:lnTo>
                  <a:pt x="3574" y="203"/>
                </a:lnTo>
                <a:lnTo>
                  <a:pt x="3664" y="154"/>
                </a:lnTo>
                <a:lnTo>
                  <a:pt x="3758" y="111"/>
                </a:lnTo>
                <a:lnTo>
                  <a:pt x="3853" y="74"/>
                </a:lnTo>
                <a:lnTo>
                  <a:pt x="3951" y="43"/>
                </a:lnTo>
                <a:lnTo>
                  <a:pt x="4049" y="19"/>
                </a:lnTo>
                <a:lnTo>
                  <a:pt x="4150" y="4"/>
                </a:lnTo>
                <a:lnTo>
                  <a:pt x="4253" y="0"/>
                </a:lnTo>
                <a:close/>
              </a:path>
            </a:pathLst>
          </a:custGeom>
          <a:solidFill>
            <a:srgbClr val="C8001C"/>
          </a:solidFill>
          <a:ln>
            <a:noFill/>
          </a:ln>
        </p:spPr>
        <p:txBody>
          <a:bodyPr lIns="98196" tIns="49098" rIns="98196" bIns="49098"/>
          <a:lstStyle>
            <a:defPPr>
              <a:defRPr lang="zh-CN"/>
            </a:defPPr>
            <a:lvl1pPr marL="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3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6" name="Freeform 13"/>
          <p:cNvSpPr>
            <a:spLocks noChangeArrowheads="1"/>
          </p:cNvSpPr>
          <p:nvPr/>
        </p:nvSpPr>
        <p:spPr bwMode="auto">
          <a:xfrm>
            <a:off x="6615634" y="3365816"/>
            <a:ext cx="1362074" cy="345244"/>
          </a:xfrm>
          <a:custGeom>
            <a:avLst/>
            <a:gdLst>
              <a:gd name="T0" fmla="*/ 2147483647 w 962"/>
              <a:gd name="T1" fmla="*/ 0 h 183"/>
              <a:gd name="T2" fmla="*/ 2147483647 w 962"/>
              <a:gd name="T3" fmla="*/ 2147483647 h 183"/>
              <a:gd name="T4" fmla="*/ 2147483647 w 962"/>
              <a:gd name="T5" fmla="*/ 2147483647 h 183"/>
              <a:gd name="T6" fmla="*/ 2147483647 w 962"/>
              <a:gd name="T7" fmla="*/ 2147483647 h 183"/>
              <a:gd name="T8" fmla="*/ 2147483647 w 962"/>
              <a:gd name="T9" fmla="*/ 2147483647 h 183"/>
              <a:gd name="T10" fmla="*/ 2147483647 w 962"/>
              <a:gd name="T11" fmla="*/ 2147483647 h 183"/>
              <a:gd name="T12" fmla="*/ 2147483647 w 962"/>
              <a:gd name="T13" fmla="*/ 2147483647 h 183"/>
              <a:gd name="T14" fmla="*/ 2147483647 w 962"/>
              <a:gd name="T15" fmla="*/ 2147483647 h 183"/>
              <a:gd name="T16" fmla="*/ 2147483647 w 962"/>
              <a:gd name="T17" fmla="*/ 2147483647 h 183"/>
              <a:gd name="T18" fmla="*/ 2147483647 w 962"/>
              <a:gd name="T19" fmla="*/ 2147483647 h 183"/>
              <a:gd name="T20" fmla="*/ 2147483647 w 962"/>
              <a:gd name="T21" fmla="*/ 2147483647 h 183"/>
              <a:gd name="T22" fmla="*/ 2147483647 w 962"/>
              <a:gd name="T23" fmla="*/ 2147483647 h 183"/>
              <a:gd name="T24" fmla="*/ 2147483647 w 962"/>
              <a:gd name="T25" fmla="*/ 2147483647 h 183"/>
              <a:gd name="T26" fmla="*/ 2147483647 w 962"/>
              <a:gd name="T27" fmla="*/ 2147483647 h 183"/>
              <a:gd name="T28" fmla="*/ 2147483647 w 962"/>
              <a:gd name="T29" fmla="*/ 2147483647 h 183"/>
              <a:gd name="T30" fmla="*/ 2147483647 w 962"/>
              <a:gd name="T31" fmla="*/ 2147483647 h 183"/>
              <a:gd name="T32" fmla="*/ 2147483647 w 962"/>
              <a:gd name="T33" fmla="*/ 2147483647 h 183"/>
              <a:gd name="T34" fmla="*/ 2147483647 w 962"/>
              <a:gd name="T35" fmla="*/ 2147483647 h 183"/>
              <a:gd name="T36" fmla="*/ 2147483647 w 962"/>
              <a:gd name="T37" fmla="*/ 2147483647 h 183"/>
              <a:gd name="T38" fmla="*/ 2147483647 w 962"/>
              <a:gd name="T39" fmla="*/ 2147483647 h 183"/>
              <a:gd name="T40" fmla="*/ 2147483647 w 962"/>
              <a:gd name="T41" fmla="*/ 2147483647 h 183"/>
              <a:gd name="T42" fmla="*/ 2147483647 w 962"/>
              <a:gd name="T43" fmla="*/ 2147483647 h 183"/>
              <a:gd name="T44" fmla="*/ 2147483647 w 962"/>
              <a:gd name="T45" fmla="*/ 2147483647 h 183"/>
              <a:gd name="T46" fmla="*/ 2147483647 w 962"/>
              <a:gd name="T47" fmla="*/ 2147483647 h 183"/>
              <a:gd name="T48" fmla="*/ 0 w 962"/>
              <a:gd name="T49" fmla="*/ 2147483647 h 183"/>
              <a:gd name="T50" fmla="*/ 2147483647 w 962"/>
              <a:gd name="T51" fmla="*/ 2147483647 h 183"/>
              <a:gd name="T52" fmla="*/ 2147483647 w 962"/>
              <a:gd name="T53" fmla="*/ 2147483647 h 183"/>
              <a:gd name="T54" fmla="*/ 2147483647 w 962"/>
              <a:gd name="T55" fmla="*/ 2147483647 h 183"/>
              <a:gd name="T56" fmla="*/ 2147483647 w 962"/>
              <a:gd name="T57" fmla="*/ 2147483647 h 183"/>
              <a:gd name="T58" fmla="*/ 2147483647 w 962"/>
              <a:gd name="T59" fmla="*/ 2147483647 h 183"/>
              <a:gd name="T60" fmla="*/ 2147483647 w 962"/>
              <a:gd name="T61" fmla="*/ 2147483647 h 183"/>
              <a:gd name="T62" fmla="*/ 2147483647 w 962"/>
              <a:gd name="T63" fmla="*/ 0 h 18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62"/>
              <a:gd name="T97" fmla="*/ 0 h 183"/>
              <a:gd name="T98" fmla="*/ 962 w 962"/>
              <a:gd name="T99" fmla="*/ 183 h 18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62" h="183">
                <a:moveTo>
                  <a:pt x="461" y="0"/>
                </a:moveTo>
                <a:lnTo>
                  <a:pt x="531" y="3"/>
                </a:lnTo>
                <a:lnTo>
                  <a:pt x="601" y="12"/>
                </a:lnTo>
                <a:lnTo>
                  <a:pt x="672" y="28"/>
                </a:lnTo>
                <a:lnTo>
                  <a:pt x="745" y="52"/>
                </a:lnTo>
                <a:lnTo>
                  <a:pt x="818" y="83"/>
                </a:lnTo>
                <a:lnTo>
                  <a:pt x="889" y="124"/>
                </a:lnTo>
                <a:lnTo>
                  <a:pt x="962" y="173"/>
                </a:lnTo>
                <a:lnTo>
                  <a:pt x="954" y="183"/>
                </a:lnTo>
                <a:lnTo>
                  <a:pt x="883" y="134"/>
                </a:lnTo>
                <a:lnTo>
                  <a:pt x="812" y="95"/>
                </a:lnTo>
                <a:lnTo>
                  <a:pt x="740" y="64"/>
                </a:lnTo>
                <a:lnTo>
                  <a:pt x="669" y="40"/>
                </a:lnTo>
                <a:lnTo>
                  <a:pt x="599" y="24"/>
                </a:lnTo>
                <a:lnTo>
                  <a:pt x="529" y="15"/>
                </a:lnTo>
                <a:lnTo>
                  <a:pt x="461" y="12"/>
                </a:lnTo>
                <a:lnTo>
                  <a:pt x="387" y="15"/>
                </a:lnTo>
                <a:lnTo>
                  <a:pt x="314" y="25"/>
                </a:lnTo>
                <a:lnTo>
                  <a:pt x="246" y="42"/>
                </a:lnTo>
                <a:lnTo>
                  <a:pt x="180" y="64"/>
                </a:lnTo>
                <a:lnTo>
                  <a:pt x="118" y="91"/>
                </a:lnTo>
                <a:lnTo>
                  <a:pt x="60" y="121"/>
                </a:lnTo>
                <a:lnTo>
                  <a:pt x="8" y="155"/>
                </a:lnTo>
                <a:lnTo>
                  <a:pt x="0" y="144"/>
                </a:lnTo>
                <a:lnTo>
                  <a:pt x="54" y="110"/>
                </a:lnTo>
                <a:lnTo>
                  <a:pt x="112" y="79"/>
                </a:lnTo>
                <a:lnTo>
                  <a:pt x="176" y="52"/>
                </a:lnTo>
                <a:lnTo>
                  <a:pt x="243" y="30"/>
                </a:lnTo>
                <a:lnTo>
                  <a:pt x="312" y="14"/>
                </a:lnTo>
                <a:lnTo>
                  <a:pt x="385" y="3"/>
                </a:lnTo>
                <a:lnTo>
                  <a:pt x="461" y="0"/>
                </a:lnTo>
                <a:close/>
              </a:path>
            </a:pathLst>
          </a:custGeom>
          <a:solidFill>
            <a:srgbClr val="C8001C"/>
          </a:solidFill>
          <a:ln>
            <a:noFill/>
          </a:ln>
        </p:spPr>
        <p:txBody>
          <a:bodyPr lIns="98196" tIns="49098" rIns="98196" bIns="49098"/>
          <a:lstStyle>
            <a:defPPr>
              <a:defRPr lang="zh-CN"/>
            </a:defPPr>
            <a:lvl1pPr marL="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3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8" name="Freeform 13"/>
          <p:cNvSpPr>
            <a:spLocks noChangeArrowheads="1"/>
          </p:cNvSpPr>
          <p:nvPr/>
        </p:nvSpPr>
        <p:spPr bwMode="auto">
          <a:xfrm rot="5910658">
            <a:off x="7210989" y="2285355"/>
            <a:ext cx="1030691" cy="351543"/>
          </a:xfrm>
          <a:custGeom>
            <a:avLst/>
            <a:gdLst>
              <a:gd name="T0" fmla="*/ 2147483647 w 962"/>
              <a:gd name="T1" fmla="*/ 0 h 183"/>
              <a:gd name="T2" fmla="*/ 2147483647 w 962"/>
              <a:gd name="T3" fmla="*/ 2147483647 h 183"/>
              <a:gd name="T4" fmla="*/ 2147483647 w 962"/>
              <a:gd name="T5" fmla="*/ 2147483647 h 183"/>
              <a:gd name="T6" fmla="*/ 2147483647 w 962"/>
              <a:gd name="T7" fmla="*/ 2147483647 h 183"/>
              <a:gd name="T8" fmla="*/ 2147483647 w 962"/>
              <a:gd name="T9" fmla="*/ 2147483647 h 183"/>
              <a:gd name="T10" fmla="*/ 2147483647 w 962"/>
              <a:gd name="T11" fmla="*/ 2147483647 h 183"/>
              <a:gd name="T12" fmla="*/ 2147483647 w 962"/>
              <a:gd name="T13" fmla="*/ 2147483647 h 183"/>
              <a:gd name="T14" fmla="*/ 2147483647 w 962"/>
              <a:gd name="T15" fmla="*/ 2147483647 h 183"/>
              <a:gd name="T16" fmla="*/ 2147483647 w 962"/>
              <a:gd name="T17" fmla="*/ 2147483647 h 183"/>
              <a:gd name="T18" fmla="*/ 2147483647 w 962"/>
              <a:gd name="T19" fmla="*/ 2147483647 h 183"/>
              <a:gd name="T20" fmla="*/ 2147483647 w 962"/>
              <a:gd name="T21" fmla="*/ 2147483647 h 183"/>
              <a:gd name="T22" fmla="*/ 2147483647 w 962"/>
              <a:gd name="T23" fmla="*/ 2147483647 h 183"/>
              <a:gd name="T24" fmla="*/ 2147483647 w 962"/>
              <a:gd name="T25" fmla="*/ 2147483647 h 183"/>
              <a:gd name="T26" fmla="*/ 2147483647 w 962"/>
              <a:gd name="T27" fmla="*/ 2147483647 h 183"/>
              <a:gd name="T28" fmla="*/ 2147483647 w 962"/>
              <a:gd name="T29" fmla="*/ 2147483647 h 183"/>
              <a:gd name="T30" fmla="*/ 2147483647 w 962"/>
              <a:gd name="T31" fmla="*/ 2147483647 h 183"/>
              <a:gd name="T32" fmla="*/ 2147483647 w 962"/>
              <a:gd name="T33" fmla="*/ 2147483647 h 183"/>
              <a:gd name="T34" fmla="*/ 2147483647 w 962"/>
              <a:gd name="T35" fmla="*/ 2147483647 h 183"/>
              <a:gd name="T36" fmla="*/ 2147483647 w 962"/>
              <a:gd name="T37" fmla="*/ 2147483647 h 183"/>
              <a:gd name="T38" fmla="*/ 2147483647 w 962"/>
              <a:gd name="T39" fmla="*/ 2147483647 h 183"/>
              <a:gd name="T40" fmla="*/ 2147483647 w 962"/>
              <a:gd name="T41" fmla="*/ 2147483647 h 183"/>
              <a:gd name="T42" fmla="*/ 2147483647 w 962"/>
              <a:gd name="T43" fmla="*/ 2147483647 h 183"/>
              <a:gd name="T44" fmla="*/ 2147483647 w 962"/>
              <a:gd name="T45" fmla="*/ 2147483647 h 183"/>
              <a:gd name="T46" fmla="*/ 2147483647 w 962"/>
              <a:gd name="T47" fmla="*/ 2147483647 h 183"/>
              <a:gd name="T48" fmla="*/ 0 w 962"/>
              <a:gd name="T49" fmla="*/ 2147483647 h 183"/>
              <a:gd name="T50" fmla="*/ 2147483647 w 962"/>
              <a:gd name="T51" fmla="*/ 2147483647 h 183"/>
              <a:gd name="T52" fmla="*/ 2147483647 w 962"/>
              <a:gd name="T53" fmla="*/ 2147483647 h 183"/>
              <a:gd name="T54" fmla="*/ 2147483647 w 962"/>
              <a:gd name="T55" fmla="*/ 2147483647 h 183"/>
              <a:gd name="T56" fmla="*/ 2147483647 w 962"/>
              <a:gd name="T57" fmla="*/ 2147483647 h 183"/>
              <a:gd name="T58" fmla="*/ 2147483647 w 962"/>
              <a:gd name="T59" fmla="*/ 2147483647 h 183"/>
              <a:gd name="T60" fmla="*/ 2147483647 w 962"/>
              <a:gd name="T61" fmla="*/ 2147483647 h 183"/>
              <a:gd name="T62" fmla="*/ 2147483647 w 962"/>
              <a:gd name="T63" fmla="*/ 0 h 183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962"/>
              <a:gd name="T97" fmla="*/ 0 h 183"/>
              <a:gd name="T98" fmla="*/ 962 w 962"/>
              <a:gd name="T99" fmla="*/ 183 h 183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962" h="183">
                <a:moveTo>
                  <a:pt x="461" y="0"/>
                </a:moveTo>
                <a:lnTo>
                  <a:pt x="531" y="3"/>
                </a:lnTo>
                <a:lnTo>
                  <a:pt x="601" y="12"/>
                </a:lnTo>
                <a:lnTo>
                  <a:pt x="672" y="28"/>
                </a:lnTo>
                <a:lnTo>
                  <a:pt x="745" y="52"/>
                </a:lnTo>
                <a:lnTo>
                  <a:pt x="818" y="83"/>
                </a:lnTo>
                <a:lnTo>
                  <a:pt x="889" y="124"/>
                </a:lnTo>
                <a:lnTo>
                  <a:pt x="962" y="173"/>
                </a:lnTo>
                <a:lnTo>
                  <a:pt x="954" y="183"/>
                </a:lnTo>
                <a:lnTo>
                  <a:pt x="883" y="134"/>
                </a:lnTo>
                <a:lnTo>
                  <a:pt x="812" y="95"/>
                </a:lnTo>
                <a:lnTo>
                  <a:pt x="740" y="64"/>
                </a:lnTo>
                <a:lnTo>
                  <a:pt x="669" y="40"/>
                </a:lnTo>
                <a:lnTo>
                  <a:pt x="599" y="24"/>
                </a:lnTo>
                <a:lnTo>
                  <a:pt x="529" y="15"/>
                </a:lnTo>
                <a:lnTo>
                  <a:pt x="461" y="12"/>
                </a:lnTo>
                <a:lnTo>
                  <a:pt x="387" y="15"/>
                </a:lnTo>
                <a:lnTo>
                  <a:pt x="314" y="25"/>
                </a:lnTo>
                <a:lnTo>
                  <a:pt x="246" y="42"/>
                </a:lnTo>
                <a:lnTo>
                  <a:pt x="180" y="64"/>
                </a:lnTo>
                <a:lnTo>
                  <a:pt x="118" y="91"/>
                </a:lnTo>
                <a:lnTo>
                  <a:pt x="60" y="121"/>
                </a:lnTo>
                <a:lnTo>
                  <a:pt x="8" y="155"/>
                </a:lnTo>
                <a:lnTo>
                  <a:pt x="0" y="144"/>
                </a:lnTo>
                <a:lnTo>
                  <a:pt x="54" y="110"/>
                </a:lnTo>
                <a:lnTo>
                  <a:pt x="112" y="79"/>
                </a:lnTo>
                <a:lnTo>
                  <a:pt x="176" y="52"/>
                </a:lnTo>
                <a:lnTo>
                  <a:pt x="243" y="30"/>
                </a:lnTo>
                <a:lnTo>
                  <a:pt x="312" y="14"/>
                </a:lnTo>
                <a:lnTo>
                  <a:pt x="385" y="3"/>
                </a:lnTo>
                <a:lnTo>
                  <a:pt x="461" y="0"/>
                </a:lnTo>
                <a:close/>
              </a:path>
            </a:pathLst>
          </a:custGeom>
          <a:solidFill>
            <a:srgbClr val="C8001C"/>
          </a:solidFill>
          <a:ln>
            <a:noFill/>
          </a:ln>
        </p:spPr>
        <p:txBody>
          <a:bodyPr lIns="98196" tIns="49098" rIns="98196" bIns="49098"/>
          <a:lstStyle>
            <a:defPPr>
              <a:defRPr lang="zh-CN"/>
            </a:defPPr>
            <a:lvl1pPr marL="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3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grpSp>
        <p:nvGrpSpPr>
          <p:cNvPr id="14" name="Group 15"/>
          <p:cNvGrpSpPr/>
          <p:nvPr/>
        </p:nvGrpSpPr>
        <p:grpSpPr bwMode="auto">
          <a:xfrm>
            <a:off x="7740825" y="3462837"/>
            <a:ext cx="473765" cy="467465"/>
            <a:chOff x="0" y="0"/>
            <a:chExt cx="467298" cy="467298"/>
          </a:xfrm>
        </p:grpSpPr>
        <p:sp>
          <p:nvSpPr>
            <p:cNvPr id="28" name="Freeform 11"/>
            <p:cNvSpPr>
              <a:spLocks noChangeArrowheads="1"/>
            </p:cNvSpPr>
            <p:nvPr/>
          </p:nvSpPr>
          <p:spPr bwMode="auto">
            <a:xfrm>
              <a:off x="0" y="0"/>
              <a:ext cx="467298" cy="467298"/>
            </a:xfrm>
            <a:custGeom>
              <a:avLst/>
              <a:gdLst>
                <a:gd name="T0" fmla="*/ 2147483647 w 204"/>
                <a:gd name="T1" fmla="*/ 0 h 204"/>
                <a:gd name="T2" fmla="*/ 2147483647 w 204"/>
                <a:gd name="T3" fmla="*/ 2147483647 h 204"/>
                <a:gd name="T4" fmla="*/ 2147483647 w 204"/>
                <a:gd name="T5" fmla="*/ 2147483647 h 204"/>
                <a:gd name="T6" fmla="*/ 2147483647 w 204"/>
                <a:gd name="T7" fmla="*/ 2147483647 h 204"/>
                <a:gd name="T8" fmla="*/ 2147483647 w 204"/>
                <a:gd name="T9" fmla="*/ 2147483647 h 204"/>
                <a:gd name="T10" fmla="*/ 2147483647 w 204"/>
                <a:gd name="T11" fmla="*/ 2147483647 h 204"/>
                <a:gd name="T12" fmla="*/ 2147483647 w 204"/>
                <a:gd name="T13" fmla="*/ 2147483647 h 204"/>
                <a:gd name="T14" fmla="*/ 2147483647 w 204"/>
                <a:gd name="T15" fmla="*/ 2147483647 h 204"/>
                <a:gd name="T16" fmla="*/ 2147483647 w 204"/>
                <a:gd name="T17" fmla="*/ 2147483647 h 204"/>
                <a:gd name="T18" fmla="*/ 2147483647 w 204"/>
                <a:gd name="T19" fmla="*/ 2147483647 h 204"/>
                <a:gd name="T20" fmla="*/ 2147483647 w 204"/>
                <a:gd name="T21" fmla="*/ 2147483647 h 204"/>
                <a:gd name="T22" fmla="*/ 2147483647 w 204"/>
                <a:gd name="T23" fmla="*/ 2147483647 h 204"/>
                <a:gd name="T24" fmla="*/ 2147483647 w 204"/>
                <a:gd name="T25" fmla="*/ 2147483647 h 204"/>
                <a:gd name="T26" fmla="*/ 2147483647 w 204"/>
                <a:gd name="T27" fmla="*/ 2147483647 h 204"/>
                <a:gd name="T28" fmla="*/ 2147483647 w 204"/>
                <a:gd name="T29" fmla="*/ 2147483647 h 204"/>
                <a:gd name="T30" fmla="*/ 2147483647 w 204"/>
                <a:gd name="T31" fmla="*/ 2147483647 h 204"/>
                <a:gd name="T32" fmla="*/ 2147483647 w 204"/>
                <a:gd name="T33" fmla="*/ 2147483647 h 204"/>
                <a:gd name="T34" fmla="*/ 2147483647 w 204"/>
                <a:gd name="T35" fmla="*/ 2147483647 h 204"/>
                <a:gd name="T36" fmla="*/ 0 w 204"/>
                <a:gd name="T37" fmla="*/ 2147483647 h 204"/>
                <a:gd name="T38" fmla="*/ 2147483647 w 204"/>
                <a:gd name="T39" fmla="*/ 2147483647 h 204"/>
                <a:gd name="T40" fmla="*/ 2147483647 w 204"/>
                <a:gd name="T41" fmla="*/ 2147483647 h 204"/>
                <a:gd name="T42" fmla="*/ 2147483647 w 204"/>
                <a:gd name="T43" fmla="*/ 2147483647 h 204"/>
                <a:gd name="T44" fmla="*/ 2147483647 w 204"/>
                <a:gd name="T45" fmla="*/ 2147483647 h 204"/>
                <a:gd name="T46" fmla="*/ 2147483647 w 204"/>
                <a:gd name="T47" fmla="*/ 2147483647 h 204"/>
                <a:gd name="T48" fmla="*/ 2147483647 w 204"/>
                <a:gd name="T49" fmla="*/ 0 h 20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4"/>
                <a:gd name="T76" fmla="*/ 0 h 204"/>
                <a:gd name="T77" fmla="*/ 204 w 204"/>
                <a:gd name="T78" fmla="*/ 204 h 20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4" h="204">
                  <a:moveTo>
                    <a:pt x="103" y="0"/>
                  </a:moveTo>
                  <a:lnTo>
                    <a:pt x="130" y="3"/>
                  </a:lnTo>
                  <a:lnTo>
                    <a:pt x="153" y="13"/>
                  </a:lnTo>
                  <a:lnTo>
                    <a:pt x="174" y="30"/>
                  </a:lnTo>
                  <a:lnTo>
                    <a:pt x="191" y="51"/>
                  </a:lnTo>
                  <a:lnTo>
                    <a:pt x="201" y="74"/>
                  </a:lnTo>
                  <a:lnTo>
                    <a:pt x="204" y="101"/>
                  </a:lnTo>
                  <a:lnTo>
                    <a:pt x="201" y="128"/>
                  </a:lnTo>
                  <a:lnTo>
                    <a:pt x="191" y="153"/>
                  </a:lnTo>
                  <a:lnTo>
                    <a:pt x="174" y="174"/>
                  </a:lnTo>
                  <a:lnTo>
                    <a:pt x="153" y="189"/>
                  </a:lnTo>
                  <a:lnTo>
                    <a:pt x="130" y="199"/>
                  </a:lnTo>
                  <a:lnTo>
                    <a:pt x="103" y="204"/>
                  </a:lnTo>
                  <a:lnTo>
                    <a:pt x="76" y="199"/>
                  </a:lnTo>
                  <a:lnTo>
                    <a:pt x="51" y="189"/>
                  </a:lnTo>
                  <a:lnTo>
                    <a:pt x="30" y="174"/>
                  </a:lnTo>
                  <a:lnTo>
                    <a:pt x="15" y="153"/>
                  </a:lnTo>
                  <a:lnTo>
                    <a:pt x="5" y="128"/>
                  </a:lnTo>
                  <a:lnTo>
                    <a:pt x="0" y="101"/>
                  </a:lnTo>
                  <a:lnTo>
                    <a:pt x="5" y="74"/>
                  </a:lnTo>
                  <a:lnTo>
                    <a:pt x="15" y="51"/>
                  </a:lnTo>
                  <a:lnTo>
                    <a:pt x="30" y="30"/>
                  </a:lnTo>
                  <a:lnTo>
                    <a:pt x="51" y="13"/>
                  </a:lnTo>
                  <a:lnTo>
                    <a:pt x="76" y="3"/>
                  </a:lnTo>
                  <a:lnTo>
                    <a:pt x="103" y="0"/>
                  </a:lnTo>
                  <a:close/>
                </a:path>
              </a:pathLst>
            </a:custGeom>
            <a:solidFill>
              <a:srgbClr val="C800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568" tIns="37296" rIns="71568" bIns="37296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6"/>
            <p:cNvSpPr>
              <a:spLocks noEditPoints="1" noChangeArrowheads="1"/>
            </p:cNvSpPr>
            <p:nvPr/>
          </p:nvSpPr>
          <p:spPr bwMode="auto">
            <a:xfrm>
              <a:off x="71178" y="124488"/>
              <a:ext cx="318518" cy="211972"/>
            </a:xfrm>
            <a:custGeom>
              <a:avLst/>
              <a:gdLst>
                <a:gd name="T0" fmla="*/ 2147483647 w 176"/>
                <a:gd name="T1" fmla="*/ 2147483647 h 117"/>
                <a:gd name="T2" fmla="*/ 2147483647 w 176"/>
                <a:gd name="T3" fmla="*/ 2147483647 h 117"/>
                <a:gd name="T4" fmla="*/ 2147483647 w 176"/>
                <a:gd name="T5" fmla="*/ 2147483647 h 117"/>
                <a:gd name="T6" fmla="*/ 2147483647 w 176"/>
                <a:gd name="T7" fmla="*/ 2147483647 h 117"/>
                <a:gd name="T8" fmla="*/ 0 w 176"/>
                <a:gd name="T9" fmla="*/ 2147483647 h 117"/>
                <a:gd name="T10" fmla="*/ 0 w 176"/>
                <a:gd name="T11" fmla="*/ 2147483647 h 117"/>
                <a:gd name="T12" fmla="*/ 2147483647 w 176"/>
                <a:gd name="T13" fmla="*/ 2147483647 h 117"/>
                <a:gd name="T14" fmla="*/ 2147483647 w 176"/>
                <a:gd name="T15" fmla="*/ 2147483647 h 117"/>
                <a:gd name="T16" fmla="*/ 2147483647 w 176"/>
                <a:gd name="T17" fmla="*/ 2147483647 h 117"/>
                <a:gd name="T18" fmla="*/ 2147483647 w 176"/>
                <a:gd name="T19" fmla="*/ 2147483647 h 117"/>
                <a:gd name="T20" fmla="*/ 2147483647 w 176"/>
                <a:gd name="T21" fmla="*/ 2147483647 h 117"/>
                <a:gd name="T22" fmla="*/ 2147483647 w 176"/>
                <a:gd name="T23" fmla="*/ 0 h 117"/>
                <a:gd name="T24" fmla="*/ 2147483647 w 176"/>
                <a:gd name="T25" fmla="*/ 0 h 117"/>
                <a:gd name="T26" fmla="*/ 2147483647 w 176"/>
                <a:gd name="T27" fmla="*/ 2147483647 h 117"/>
                <a:gd name="T28" fmla="*/ 2147483647 w 176"/>
                <a:gd name="T29" fmla="*/ 2147483647 h 117"/>
                <a:gd name="T30" fmla="*/ 2147483647 w 176"/>
                <a:gd name="T31" fmla="*/ 2147483647 h 117"/>
                <a:gd name="T32" fmla="*/ 2147483647 w 176"/>
                <a:gd name="T33" fmla="*/ 2147483647 h 117"/>
                <a:gd name="T34" fmla="*/ 2147483647 w 176"/>
                <a:gd name="T35" fmla="*/ 2147483647 h 117"/>
                <a:gd name="T36" fmla="*/ 2147483647 w 176"/>
                <a:gd name="T37" fmla="*/ 2147483647 h 117"/>
                <a:gd name="T38" fmla="*/ 2147483647 w 176"/>
                <a:gd name="T39" fmla="*/ 2147483647 h 117"/>
                <a:gd name="T40" fmla="*/ 2147483647 w 176"/>
                <a:gd name="T41" fmla="*/ 2147483647 h 117"/>
                <a:gd name="T42" fmla="*/ 2147483647 w 176"/>
                <a:gd name="T43" fmla="*/ 2147483647 h 117"/>
                <a:gd name="T44" fmla="*/ 2147483647 w 176"/>
                <a:gd name="T45" fmla="*/ 2147483647 h 117"/>
                <a:gd name="T46" fmla="*/ 2147483647 w 176"/>
                <a:gd name="T47" fmla="*/ 2147483647 h 117"/>
                <a:gd name="T48" fmla="*/ 2147483647 w 176"/>
                <a:gd name="T49" fmla="*/ 2147483647 h 117"/>
                <a:gd name="T50" fmla="*/ 2147483647 w 176"/>
                <a:gd name="T51" fmla="*/ 2147483647 h 117"/>
                <a:gd name="T52" fmla="*/ 2147483647 w 176"/>
                <a:gd name="T53" fmla="*/ 2147483647 h 117"/>
                <a:gd name="T54" fmla="*/ 2147483647 w 176"/>
                <a:gd name="T55" fmla="*/ 2147483647 h 117"/>
                <a:gd name="T56" fmla="*/ 2147483647 w 176"/>
                <a:gd name="T57" fmla="*/ 2147483647 h 117"/>
                <a:gd name="T58" fmla="*/ 2147483647 w 176"/>
                <a:gd name="T59" fmla="*/ 2147483647 h 117"/>
                <a:gd name="T60" fmla="*/ 2147483647 w 176"/>
                <a:gd name="T61" fmla="*/ 2147483647 h 117"/>
                <a:gd name="T62" fmla="*/ 2147483647 w 176"/>
                <a:gd name="T63" fmla="*/ 2147483647 h 117"/>
                <a:gd name="T64" fmla="*/ 2147483647 w 176"/>
                <a:gd name="T65" fmla="*/ 2147483647 h 117"/>
                <a:gd name="T66" fmla="*/ 2147483647 w 176"/>
                <a:gd name="T67" fmla="*/ 2147483647 h 117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76"/>
                <a:gd name="T103" fmla="*/ 0 h 117"/>
                <a:gd name="T104" fmla="*/ 176 w 176"/>
                <a:gd name="T105" fmla="*/ 117 h 117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76" h="117">
                  <a:moveTo>
                    <a:pt x="176" y="99"/>
                  </a:moveTo>
                  <a:cubicBezTo>
                    <a:pt x="176" y="108"/>
                    <a:pt x="176" y="108"/>
                    <a:pt x="176" y="108"/>
                  </a:cubicBezTo>
                  <a:cubicBezTo>
                    <a:pt x="176" y="113"/>
                    <a:pt x="169" y="117"/>
                    <a:pt x="161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7" y="117"/>
                    <a:pt x="0" y="113"/>
                    <a:pt x="0" y="108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15" y="99"/>
                    <a:pt x="15" y="99"/>
                    <a:pt x="15" y="99"/>
                  </a:cubicBezTo>
                  <a:cubicBezTo>
                    <a:pt x="161" y="99"/>
                    <a:pt x="161" y="99"/>
                    <a:pt x="161" y="99"/>
                  </a:cubicBezTo>
                  <a:lnTo>
                    <a:pt x="176" y="99"/>
                  </a:lnTo>
                  <a:close/>
                  <a:moveTo>
                    <a:pt x="24" y="79"/>
                  </a:moveTo>
                  <a:cubicBezTo>
                    <a:pt x="24" y="14"/>
                    <a:pt x="24" y="14"/>
                    <a:pt x="24" y="14"/>
                  </a:cubicBezTo>
                  <a:cubicBezTo>
                    <a:pt x="24" y="6"/>
                    <a:pt x="30" y="0"/>
                    <a:pt x="38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6" y="0"/>
                    <a:pt x="152" y="6"/>
                    <a:pt x="152" y="14"/>
                  </a:cubicBezTo>
                  <a:cubicBezTo>
                    <a:pt x="152" y="79"/>
                    <a:pt x="152" y="79"/>
                    <a:pt x="152" y="79"/>
                  </a:cubicBezTo>
                  <a:cubicBezTo>
                    <a:pt x="152" y="87"/>
                    <a:pt x="146" y="93"/>
                    <a:pt x="138" y="93"/>
                  </a:cubicBezTo>
                  <a:cubicBezTo>
                    <a:pt x="38" y="93"/>
                    <a:pt x="38" y="93"/>
                    <a:pt x="38" y="93"/>
                  </a:cubicBezTo>
                  <a:cubicBezTo>
                    <a:pt x="30" y="93"/>
                    <a:pt x="24" y="87"/>
                    <a:pt x="24" y="79"/>
                  </a:cubicBezTo>
                  <a:close/>
                  <a:moveTo>
                    <a:pt x="35" y="79"/>
                  </a:moveTo>
                  <a:cubicBezTo>
                    <a:pt x="35" y="80"/>
                    <a:pt x="37" y="82"/>
                    <a:pt x="38" y="82"/>
                  </a:cubicBezTo>
                  <a:cubicBezTo>
                    <a:pt x="138" y="82"/>
                    <a:pt x="138" y="82"/>
                    <a:pt x="138" y="82"/>
                  </a:cubicBezTo>
                  <a:cubicBezTo>
                    <a:pt x="139" y="82"/>
                    <a:pt x="141" y="80"/>
                    <a:pt x="141" y="79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13"/>
                    <a:pt x="139" y="11"/>
                    <a:pt x="1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7" y="11"/>
                    <a:pt x="35" y="13"/>
                    <a:pt x="35" y="14"/>
                  </a:cubicBezTo>
                  <a:lnTo>
                    <a:pt x="35" y="79"/>
                  </a:lnTo>
                  <a:close/>
                  <a:moveTo>
                    <a:pt x="97" y="107"/>
                  </a:moveTo>
                  <a:cubicBezTo>
                    <a:pt x="97" y="106"/>
                    <a:pt x="96" y="105"/>
                    <a:pt x="95" y="105"/>
                  </a:cubicBezTo>
                  <a:cubicBezTo>
                    <a:pt x="81" y="105"/>
                    <a:pt x="81" y="105"/>
                    <a:pt x="81" y="105"/>
                  </a:cubicBezTo>
                  <a:cubicBezTo>
                    <a:pt x="80" y="105"/>
                    <a:pt x="79" y="106"/>
                    <a:pt x="79" y="107"/>
                  </a:cubicBezTo>
                  <a:cubicBezTo>
                    <a:pt x="79" y="107"/>
                    <a:pt x="80" y="108"/>
                    <a:pt x="81" y="108"/>
                  </a:cubicBezTo>
                  <a:cubicBezTo>
                    <a:pt x="95" y="108"/>
                    <a:pt x="95" y="108"/>
                    <a:pt x="95" y="108"/>
                  </a:cubicBezTo>
                  <a:cubicBezTo>
                    <a:pt x="96" y="108"/>
                    <a:pt x="97" y="107"/>
                    <a:pt x="97" y="10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" name="Freeform 7"/>
          <p:cNvSpPr>
            <a:spLocks noChangeArrowheads="1"/>
          </p:cNvSpPr>
          <p:nvPr/>
        </p:nvSpPr>
        <p:spPr bwMode="auto">
          <a:xfrm>
            <a:off x="1217733" y="2907860"/>
            <a:ext cx="469985" cy="457956"/>
          </a:xfrm>
          <a:custGeom>
            <a:avLst/>
            <a:gdLst>
              <a:gd name="T0" fmla="*/ 2147483647 w 203"/>
              <a:gd name="T1" fmla="*/ 0 h 204"/>
              <a:gd name="T2" fmla="*/ 2147483647 w 203"/>
              <a:gd name="T3" fmla="*/ 2147483647 h 204"/>
              <a:gd name="T4" fmla="*/ 2147483647 w 203"/>
              <a:gd name="T5" fmla="*/ 2147483647 h 204"/>
              <a:gd name="T6" fmla="*/ 2147483647 w 203"/>
              <a:gd name="T7" fmla="*/ 2147483647 h 204"/>
              <a:gd name="T8" fmla="*/ 2147483647 w 203"/>
              <a:gd name="T9" fmla="*/ 2147483647 h 204"/>
              <a:gd name="T10" fmla="*/ 2147483647 w 203"/>
              <a:gd name="T11" fmla="*/ 2147483647 h 204"/>
              <a:gd name="T12" fmla="*/ 2147483647 w 203"/>
              <a:gd name="T13" fmla="*/ 2147483647 h 204"/>
              <a:gd name="T14" fmla="*/ 2147483647 w 203"/>
              <a:gd name="T15" fmla="*/ 2147483647 h 204"/>
              <a:gd name="T16" fmla="*/ 2147483647 w 203"/>
              <a:gd name="T17" fmla="*/ 2147483647 h 204"/>
              <a:gd name="T18" fmla="*/ 2147483647 w 203"/>
              <a:gd name="T19" fmla="*/ 2147483647 h 204"/>
              <a:gd name="T20" fmla="*/ 2147483647 w 203"/>
              <a:gd name="T21" fmla="*/ 2147483647 h 204"/>
              <a:gd name="T22" fmla="*/ 2147483647 w 203"/>
              <a:gd name="T23" fmla="*/ 2147483647 h 204"/>
              <a:gd name="T24" fmla="*/ 2147483647 w 203"/>
              <a:gd name="T25" fmla="*/ 2147483647 h 204"/>
              <a:gd name="T26" fmla="*/ 2147483647 w 203"/>
              <a:gd name="T27" fmla="*/ 2147483647 h 204"/>
              <a:gd name="T28" fmla="*/ 2147483647 w 203"/>
              <a:gd name="T29" fmla="*/ 2147483647 h 204"/>
              <a:gd name="T30" fmla="*/ 2147483647 w 203"/>
              <a:gd name="T31" fmla="*/ 2147483647 h 204"/>
              <a:gd name="T32" fmla="*/ 2147483647 w 203"/>
              <a:gd name="T33" fmla="*/ 2147483647 h 204"/>
              <a:gd name="T34" fmla="*/ 2147483647 w 203"/>
              <a:gd name="T35" fmla="*/ 2147483647 h 204"/>
              <a:gd name="T36" fmla="*/ 0 w 203"/>
              <a:gd name="T37" fmla="*/ 2147483647 h 204"/>
              <a:gd name="T38" fmla="*/ 2147483647 w 203"/>
              <a:gd name="T39" fmla="*/ 2147483647 h 204"/>
              <a:gd name="T40" fmla="*/ 2147483647 w 203"/>
              <a:gd name="T41" fmla="*/ 2147483647 h 204"/>
              <a:gd name="T42" fmla="*/ 2147483647 w 203"/>
              <a:gd name="T43" fmla="*/ 2147483647 h 204"/>
              <a:gd name="T44" fmla="*/ 2147483647 w 203"/>
              <a:gd name="T45" fmla="*/ 2147483647 h 204"/>
              <a:gd name="T46" fmla="*/ 2147483647 w 203"/>
              <a:gd name="T47" fmla="*/ 2147483647 h 204"/>
              <a:gd name="T48" fmla="*/ 2147483647 w 203"/>
              <a:gd name="T49" fmla="*/ 0 h 204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03"/>
              <a:gd name="T76" fmla="*/ 0 h 204"/>
              <a:gd name="T77" fmla="*/ 203 w 203"/>
              <a:gd name="T78" fmla="*/ 204 h 204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03" h="204">
                <a:moveTo>
                  <a:pt x="102" y="0"/>
                </a:moveTo>
                <a:lnTo>
                  <a:pt x="129" y="3"/>
                </a:lnTo>
                <a:lnTo>
                  <a:pt x="153" y="13"/>
                </a:lnTo>
                <a:lnTo>
                  <a:pt x="174" y="30"/>
                </a:lnTo>
                <a:lnTo>
                  <a:pt x="190" y="50"/>
                </a:lnTo>
                <a:lnTo>
                  <a:pt x="200" y="74"/>
                </a:lnTo>
                <a:lnTo>
                  <a:pt x="203" y="102"/>
                </a:lnTo>
                <a:lnTo>
                  <a:pt x="200" y="129"/>
                </a:lnTo>
                <a:lnTo>
                  <a:pt x="190" y="153"/>
                </a:lnTo>
                <a:lnTo>
                  <a:pt x="174" y="174"/>
                </a:lnTo>
                <a:lnTo>
                  <a:pt x="153" y="190"/>
                </a:lnTo>
                <a:lnTo>
                  <a:pt x="129" y="201"/>
                </a:lnTo>
                <a:lnTo>
                  <a:pt x="102" y="204"/>
                </a:lnTo>
                <a:lnTo>
                  <a:pt x="74" y="201"/>
                </a:lnTo>
                <a:lnTo>
                  <a:pt x="50" y="190"/>
                </a:lnTo>
                <a:lnTo>
                  <a:pt x="30" y="174"/>
                </a:lnTo>
                <a:lnTo>
                  <a:pt x="13" y="153"/>
                </a:lnTo>
                <a:lnTo>
                  <a:pt x="3" y="129"/>
                </a:lnTo>
                <a:lnTo>
                  <a:pt x="0" y="102"/>
                </a:lnTo>
                <a:lnTo>
                  <a:pt x="3" y="74"/>
                </a:lnTo>
                <a:lnTo>
                  <a:pt x="13" y="50"/>
                </a:lnTo>
                <a:lnTo>
                  <a:pt x="30" y="30"/>
                </a:lnTo>
                <a:lnTo>
                  <a:pt x="50" y="13"/>
                </a:lnTo>
                <a:lnTo>
                  <a:pt x="74" y="3"/>
                </a:lnTo>
                <a:lnTo>
                  <a:pt x="102" y="0"/>
                </a:lnTo>
                <a:close/>
              </a:path>
            </a:pathLst>
          </a:custGeom>
          <a:solidFill>
            <a:srgbClr val="C8001C"/>
          </a:solidFill>
          <a:ln>
            <a:noFill/>
          </a:ln>
        </p:spPr>
        <p:txBody>
          <a:bodyPr lIns="71568" tIns="37296" rIns="71568" bIns="37296"/>
          <a:lstStyle>
            <a:defPPr>
              <a:defRPr lang="zh-CN"/>
            </a:defPPr>
            <a:lvl1pPr marL="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3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6" name="Freeform 7_13"/>
          <p:cNvSpPr>
            <a:spLocks noEditPoints="1" noChangeArrowheads="1"/>
          </p:cNvSpPr>
          <p:nvPr/>
        </p:nvSpPr>
        <p:spPr bwMode="auto">
          <a:xfrm>
            <a:off x="1297113" y="3004791"/>
            <a:ext cx="303664" cy="271564"/>
          </a:xfrm>
          <a:custGeom>
            <a:avLst/>
            <a:gdLst>
              <a:gd name="T0" fmla="*/ 2147483647 w 177"/>
              <a:gd name="T1" fmla="*/ 2147483647 h 164"/>
              <a:gd name="T2" fmla="*/ 2147483647 w 177"/>
              <a:gd name="T3" fmla="*/ 2147483647 h 164"/>
              <a:gd name="T4" fmla="*/ 2147483647 w 177"/>
              <a:gd name="T5" fmla="*/ 2147483647 h 164"/>
              <a:gd name="T6" fmla="*/ 2147483647 w 177"/>
              <a:gd name="T7" fmla="*/ 2147483647 h 164"/>
              <a:gd name="T8" fmla="*/ 2147483647 w 177"/>
              <a:gd name="T9" fmla="*/ 2147483647 h 164"/>
              <a:gd name="T10" fmla="*/ 2147483647 w 177"/>
              <a:gd name="T11" fmla="*/ 2147483647 h 164"/>
              <a:gd name="T12" fmla="*/ 2147483647 w 177"/>
              <a:gd name="T13" fmla="*/ 2147483647 h 164"/>
              <a:gd name="T14" fmla="*/ 2147483647 w 177"/>
              <a:gd name="T15" fmla="*/ 2147483647 h 164"/>
              <a:gd name="T16" fmla="*/ 2147483647 w 177"/>
              <a:gd name="T17" fmla="*/ 2147483647 h 164"/>
              <a:gd name="T18" fmla="*/ 2147483647 w 177"/>
              <a:gd name="T19" fmla="*/ 2147483647 h 164"/>
              <a:gd name="T20" fmla="*/ 2147483647 w 177"/>
              <a:gd name="T21" fmla="*/ 2147483647 h 164"/>
              <a:gd name="T22" fmla="*/ 2147483647 w 177"/>
              <a:gd name="T23" fmla="*/ 0 h 164"/>
              <a:gd name="T24" fmla="*/ 2147483647 w 177"/>
              <a:gd name="T25" fmla="*/ 2147483647 h 164"/>
              <a:gd name="T26" fmla="*/ 2147483647 w 177"/>
              <a:gd name="T27" fmla="*/ 2147483647 h 164"/>
              <a:gd name="T28" fmla="*/ 2147483647 w 177"/>
              <a:gd name="T29" fmla="*/ 2147483647 h 164"/>
              <a:gd name="T30" fmla="*/ 2147483647 w 177"/>
              <a:gd name="T31" fmla="*/ 2147483647 h 164"/>
              <a:gd name="T32" fmla="*/ 2147483647 w 177"/>
              <a:gd name="T33" fmla="*/ 2147483647 h 164"/>
              <a:gd name="T34" fmla="*/ 2147483647 w 177"/>
              <a:gd name="T35" fmla="*/ 2147483647 h 164"/>
              <a:gd name="T36" fmla="*/ 2147483647 w 177"/>
              <a:gd name="T37" fmla="*/ 2147483647 h 164"/>
              <a:gd name="T38" fmla="*/ 2147483647 w 177"/>
              <a:gd name="T39" fmla="*/ 2147483647 h 164"/>
              <a:gd name="T40" fmla="*/ 2147483647 w 177"/>
              <a:gd name="T41" fmla="*/ 2147483647 h 164"/>
              <a:gd name="T42" fmla="*/ 2147483647 w 177"/>
              <a:gd name="T43" fmla="*/ 2147483647 h 164"/>
              <a:gd name="T44" fmla="*/ 2147483647 w 177"/>
              <a:gd name="T45" fmla="*/ 2147483647 h 164"/>
              <a:gd name="T46" fmla="*/ 2147483647 w 177"/>
              <a:gd name="T47" fmla="*/ 2147483647 h 164"/>
              <a:gd name="T48" fmla="*/ 2147483647 w 177"/>
              <a:gd name="T49" fmla="*/ 2147483647 h 164"/>
              <a:gd name="T50" fmla="*/ 2147483647 w 177"/>
              <a:gd name="T51" fmla="*/ 2147483647 h 164"/>
              <a:gd name="T52" fmla="*/ 2147483647 w 177"/>
              <a:gd name="T53" fmla="*/ 2147483647 h 164"/>
              <a:gd name="T54" fmla="*/ 2147483647 w 177"/>
              <a:gd name="T55" fmla="*/ 2147483647 h 164"/>
              <a:gd name="T56" fmla="*/ 2147483647 w 177"/>
              <a:gd name="T57" fmla="*/ 2147483647 h 164"/>
              <a:gd name="T58" fmla="*/ 2147483647 w 177"/>
              <a:gd name="T59" fmla="*/ 0 h 164"/>
              <a:gd name="T60" fmla="*/ 2147483647 w 177"/>
              <a:gd name="T61" fmla="*/ 2147483647 h 164"/>
              <a:gd name="T62" fmla="*/ 2147483647 w 177"/>
              <a:gd name="T63" fmla="*/ 2147483647 h 164"/>
              <a:gd name="T64" fmla="*/ 2147483647 w 177"/>
              <a:gd name="T65" fmla="*/ 2147483647 h 164"/>
              <a:gd name="T66" fmla="*/ 2147483647 w 177"/>
              <a:gd name="T67" fmla="*/ 2147483647 h 164"/>
              <a:gd name="T68" fmla="*/ 2147483647 w 177"/>
              <a:gd name="T69" fmla="*/ 2147483647 h 164"/>
              <a:gd name="T70" fmla="*/ 2147483647 w 177"/>
              <a:gd name="T71" fmla="*/ 2147483647 h 164"/>
              <a:gd name="T72" fmla="*/ 2147483647 w 177"/>
              <a:gd name="T73" fmla="*/ 2147483647 h 164"/>
              <a:gd name="T74" fmla="*/ 2147483647 w 177"/>
              <a:gd name="T75" fmla="*/ 2147483647 h 164"/>
              <a:gd name="T76" fmla="*/ 2147483647 w 177"/>
              <a:gd name="T77" fmla="*/ 2147483647 h 164"/>
              <a:gd name="T78" fmla="*/ 2147483647 w 177"/>
              <a:gd name="T79" fmla="*/ 2147483647 h 164"/>
              <a:gd name="T80" fmla="*/ 2147483647 w 177"/>
              <a:gd name="T81" fmla="*/ 2147483647 h 16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77"/>
              <a:gd name="T124" fmla="*/ 0 h 164"/>
              <a:gd name="T125" fmla="*/ 177 w 177"/>
              <a:gd name="T126" fmla="*/ 164 h 164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77" h="164">
                <a:moveTo>
                  <a:pt x="31" y="94"/>
                </a:moveTo>
                <a:cubicBezTo>
                  <a:pt x="19" y="94"/>
                  <a:pt x="19" y="94"/>
                  <a:pt x="19" y="94"/>
                </a:cubicBezTo>
                <a:cubicBezTo>
                  <a:pt x="9" y="94"/>
                  <a:pt x="1" y="89"/>
                  <a:pt x="1" y="79"/>
                </a:cubicBezTo>
                <a:cubicBezTo>
                  <a:pt x="1" y="72"/>
                  <a:pt x="0" y="47"/>
                  <a:pt x="12" y="47"/>
                </a:cubicBezTo>
                <a:cubicBezTo>
                  <a:pt x="14" y="47"/>
                  <a:pt x="24" y="55"/>
                  <a:pt x="36" y="55"/>
                </a:cubicBezTo>
                <a:cubicBezTo>
                  <a:pt x="40" y="55"/>
                  <a:pt x="44" y="54"/>
                  <a:pt x="48" y="52"/>
                </a:cubicBezTo>
                <a:cubicBezTo>
                  <a:pt x="48" y="54"/>
                  <a:pt x="48" y="57"/>
                  <a:pt x="48" y="59"/>
                </a:cubicBezTo>
                <a:cubicBezTo>
                  <a:pt x="48" y="67"/>
                  <a:pt x="50" y="75"/>
                  <a:pt x="55" y="82"/>
                </a:cubicBezTo>
                <a:cubicBezTo>
                  <a:pt x="46" y="82"/>
                  <a:pt x="37" y="86"/>
                  <a:pt x="31" y="94"/>
                </a:cubicBezTo>
                <a:close/>
                <a:moveTo>
                  <a:pt x="36" y="47"/>
                </a:moveTo>
                <a:cubicBezTo>
                  <a:pt x="23" y="47"/>
                  <a:pt x="12" y="36"/>
                  <a:pt x="12" y="23"/>
                </a:cubicBezTo>
                <a:cubicBezTo>
                  <a:pt x="12" y="10"/>
                  <a:pt x="23" y="0"/>
                  <a:pt x="36" y="0"/>
                </a:cubicBezTo>
                <a:cubicBezTo>
                  <a:pt x="49" y="0"/>
                  <a:pt x="59" y="10"/>
                  <a:pt x="59" y="23"/>
                </a:cubicBezTo>
                <a:cubicBezTo>
                  <a:pt x="59" y="36"/>
                  <a:pt x="49" y="47"/>
                  <a:pt x="36" y="47"/>
                </a:cubicBezTo>
                <a:close/>
                <a:moveTo>
                  <a:pt x="129" y="164"/>
                </a:moveTo>
                <a:cubicBezTo>
                  <a:pt x="49" y="164"/>
                  <a:pt x="49" y="164"/>
                  <a:pt x="49" y="164"/>
                </a:cubicBezTo>
                <a:cubicBezTo>
                  <a:pt x="34" y="164"/>
                  <a:pt x="24" y="155"/>
                  <a:pt x="24" y="140"/>
                </a:cubicBezTo>
                <a:cubicBezTo>
                  <a:pt x="24" y="120"/>
                  <a:pt x="29" y="88"/>
                  <a:pt x="56" y="88"/>
                </a:cubicBezTo>
                <a:cubicBezTo>
                  <a:pt x="59" y="88"/>
                  <a:pt x="70" y="101"/>
                  <a:pt x="89" y="101"/>
                </a:cubicBezTo>
                <a:cubicBezTo>
                  <a:pt x="107" y="101"/>
                  <a:pt x="118" y="88"/>
                  <a:pt x="121" y="88"/>
                </a:cubicBezTo>
                <a:cubicBezTo>
                  <a:pt x="148" y="88"/>
                  <a:pt x="153" y="120"/>
                  <a:pt x="153" y="140"/>
                </a:cubicBezTo>
                <a:cubicBezTo>
                  <a:pt x="153" y="155"/>
                  <a:pt x="143" y="164"/>
                  <a:pt x="129" y="164"/>
                </a:cubicBezTo>
                <a:close/>
                <a:moveTo>
                  <a:pt x="89" y="94"/>
                </a:moveTo>
                <a:cubicBezTo>
                  <a:pt x="69" y="94"/>
                  <a:pt x="53" y="78"/>
                  <a:pt x="53" y="59"/>
                </a:cubicBezTo>
                <a:cubicBezTo>
                  <a:pt x="53" y="39"/>
                  <a:pt x="69" y="23"/>
                  <a:pt x="89" y="23"/>
                </a:cubicBezTo>
                <a:cubicBezTo>
                  <a:pt x="108" y="23"/>
                  <a:pt x="124" y="39"/>
                  <a:pt x="124" y="59"/>
                </a:cubicBezTo>
                <a:cubicBezTo>
                  <a:pt x="124" y="78"/>
                  <a:pt x="108" y="94"/>
                  <a:pt x="89" y="94"/>
                </a:cubicBezTo>
                <a:close/>
                <a:moveTo>
                  <a:pt x="141" y="47"/>
                </a:moveTo>
                <a:cubicBezTo>
                  <a:pt x="128" y="47"/>
                  <a:pt x="118" y="36"/>
                  <a:pt x="118" y="23"/>
                </a:cubicBezTo>
                <a:cubicBezTo>
                  <a:pt x="118" y="10"/>
                  <a:pt x="128" y="0"/>
                  <a:pt x="141" y="0"/>
                </a:cubicBezTo>
                <a:cubicBezTo>
                  <a:pt x="154" y="0"/>
                  <a:pt x="165" y="10"/>
                  <a:pt x="165" y="23"/>
                </a:cubicBezTo>
                <a:cubicBezTo>
                  <a:pt x="165" y="36"/>
                  <a:pt x="154" y="47"/>
                  <a:pt x="141" y="47"/>
                </a:cubicBezTo>
                <a:close/>
                <a:moveTo>
                  <a:pt x="159" y="94"/>
                </a:moveTo>
                <a:cubicBezTo>
                  <a:pt x="146" y="94"/>
                  <a:pt x="146" y="94"/>
                  <a:pt x="146" y="94"/>
                </a:cubicBezTo>
                <a:cubicBezTo>
                  <a:pt x="140" y="86"/>
                  <a:pt x="132" y="82"/>
                  <a:pt x="122" y="82"/>
                </a:cubicBezTo>
                <a:cubicBezTo>
                  <a:pt x="127" y="75"/>
                  <a:pt x="130" y="67"/>
                  <a:pt x="130" y="59"/>
                </a:cubicBezTo>
                <a:cubicBezTo>
                  <a:pt x="130" y="57"/>
                  <a:pt x="129" y="54"/>
                  <a:pt x="129" y="52"/>
                </a:cubicBezTo>
                <a:cubicBezTo>
                  <a:pt x="133" y="54"/>
                  <a:pt x="137" y="55"/>
                  <a:pt x="141" y="55"/>
                </a:cubicBezTo>
                <a:cubicBezTo>
                  <a:pt x="154" y="55"/>
                  <a:pt x="163" y="47"/>
                  <a:pt x="165" y="47"/>
                </a:cubicBezTo>
                <a:cubicBezTo>
                  <a:pt x="177" y="47"/>
                  <a:pt x="177" y="72"/>
                  <a:pt x="177" y="79"/>
                </a:cubicBezTo>
                <a:cubicBezTo>
                  <a:pt x="177" y="89"/>
                  <a:pt x="168" y="94"/>
                  <a:pt x="159" y="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68" tIns="37296" rIns="71568" bIns="37296"/>
          <a:lstStyle>
            <a:defPPr>
              <a:defRPr lang="zh-CN"/>
            </a:defPPr>
            <a:lvl1pPr marL="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3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7" name="Freeform 8"/>
          <p:cNvSpPr>
            <a:spLocks noChangeArrowheads="1"/>
          </p:cNvSpPr>
          <p:nvPr/>
        </p:nvSpPr>
        <p:spPr bwMode="auto">
          <a:xfrm>
            <a:off x="4749554" y="2546807"/>
            <a:ext cx="469985" cy="466205"/>
          </a:xfrm>
          <a:custGeom>
            <a:avLst/>
            <a:gdLst>
              <a:gd name="T0" fmla="*/ 2147483647 w 203"/>
              <a:gd name="T1" fmla="*/ 0 h 203"/>
              <a:gd name="T2" fmla="*/ 2147483647 w 203"/>
              <a:gd name="T3" fmla="*/ 2147483647 h 203"/>
              <a:gd name="T4" fmla="*/ 2147483647 w 203"/>
              <a:gd name="T5" fmla="*/ 2147483647 h 203"/>
              <a:gd name="T6" fmla="*/ 2147483647 w 203"/>
              <a:gd name="T7" fmla="*/ 2147483647 h 203"/>
              <a:gd name="T8" fmla="*/ 2147483647 w 203"/>
              <a:gd name="T9" fmla="*/ 2147483647 h 203"/>
              <a:gd name="T10" fmla="*/ 2147483647 w 203"/>
              <a:gd name="T11" fmla="*/ 2147483647 h 203"/>
              <a:gd name="T12" fmla="*/ 2147483647 w 203"/>
              <a:gd name="T13" fmla="*/ 2147483647 h 203"/>
              <a:gd name="T14" fmla="*/ 2147483647 w 203"/>
              <a:gd name="T15" fmla="*/ 2147483647 h 203"/>
              <a:gd name="T16" fmla="*/ 2147483647 w 203"/>
              <a:gd name="T17" fmla="*/ 2147483647 h 203"/>
              <a:gd name="T18" fmla="*/ 2147483647 w 203"/>
              <a:gd name="T19" fmla="*/ 2147483647 h 203"/>
              <a:gd name="T20" fmla="*/ 2147483647 w 203"/>
              <a:gd name="T21" fmla="*/ 2147483647 h 203"/>
              <a:gd name="T22" fmla="*/ 2147483647 w 203"/>
              <a:gd name="T23" fmla="*/ 2147483647 h 203"/>
              <a:gd name="T24" fmla="*/ 2147483647 w 203"/>
              <a:gd name="T25" fmla="*/ 2147483647 h 203"/>
              <a:gd name="T26" fmla="*/ 2147483647 w 203"/>
              <a:gd name="T27" fmla="*/ 2147483647 h 203"/>
              <a:gd name="T28" fmla="*/ 2147483647 w 203"/>
              <a:gd name="T29" fmla="*/ 2147483647 h 203"/>
              <a:gd name="T30" fmla="*/ 2147483647 w 203"/>
              <a:gd name="T31" fmla="*/ 2147483647 h 203"/>
              <a:gd name="T32" fmla="*/ 2147483647 w 203"/>
              <a:gd name="T33" fmla="*/ 2147483647 h 203"/>
              <a:gd name="T34" fmla="*/ 2147483647 w 203"/>
              <a:gd name="T35" fmla="*/ 2147483647 h 203"/>
              <a:gd name="T36" fmla="*/ 0 w 203"/>
              <a:gd name="T37" fmla="*/ 2147483647 h 203"/>
              <a:gd name="T38" fmla="*/ 2147483647 w 203"/>
              <a:gd name="T39" fmla="*/ 2147483647 h 203"/>
              <a:gd name="T40" fmla="*/ 2147483647 w 203"/>
              <a:gd name="T41" fmla="*/ 2147483647 h 203"/>
              <a:gd name="T42" fmla="*/ 2147483647 w 203"/>
              <a:gd name="T43" fmla="*/ 2147483647 h 203"/>
              <a:gd name="T44" fmla="*/ 2147483647 w 203"/>
              <a:gd name="T45" fmla="*/ 2147483647 h 203"/>
              <a:gd name="T46" fmla="*/ 2147483647 w 203"/>
              <a:gd name="T47" fmla="*/ 2147483647 h 203"/>
              <a:gd name="T48" fmla="*/ 2147483647 w 203"/>
              <a:gd name="T49" fmla="*/ 0 h 203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203"/>
              <a:gd name="T76" fmla="*/ 0 h 203"/>
              <a:gd name="T77" fmla="*/ 203 w 203"/>
              <a:gd name="T78" fmla="*/ 203 h 203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203" h="203">
                <a:moveTo>
                  <a:pt x="101" y="0"/>
                </a:moveTo>
                <a:lnTo>
                  <a:pt x="129" y="2"/>
                </a:lnTo>
                <a:lnTo>
                  <a:pt x="153" y="13"/>
                </a:lnTo>
                <a:lnTo>
                  <a:pt x="173" y="29"/>
                </a:lnTo>
                <a:lnTo>
                  <a:pt x="190" y="50"/>
                </a:lnTo>
                <a:lnTo>
                  <a:pt x="200" y="74"/>
                </a:lnTo>
                <a:lnTo>
                  <a:pt x="203" y="101"/>
                </a:lnTo>
                <a:lnTo>
                  <a:pt x="200" y="129"/>
                </a:lnTo>
                <a:lnTo>
                  <a:pt x="190" y="153"/>
                </a:lnTo>
                <a:lnTo>
                  <a:pt x="173" y="174"/>
                </a:lnTo>
                <a:lnTo>
                  <a:pt x="153" y="190"/>
                </a:lnTo>
                <a:lnTo>
                  <a:pt x="129" y="200"/>
                </a:lnTo>
                <a:lnTo>
                  <a:pt x="101" y="203"/>
                </a:lnTo>
                <a:lnTo>
                  <a:pt x="74" y="200"/>
                </a:lnTo>
                <a:lnTo>
                  <a:pt x="50" y="190"/>
                </a:lnTo>
                <a:lnTo>
                  <a:pt x="29" y="174"/>
                </a:lnTo>
                <a:lnTo>
                  <a:pt x="13" y="153"/>
                </a:lnTo>
                <a:lnTo>
                  <a:pt x="3" y="129"/>
                </a:lnTo>
                <a:lnTo>
                  <a:pt x="0" y="101"/>
                </a:lnTo>
                <a:lnTo>
                  <a:pt x="3" y="74"/>
                </a:lnTo>
                <a:lnTo>
                  <a:pt x="13" y="50"/>
                </a:lnTo>
                <a:lnTo>
                  <a:pt x="29" y="29"/>
                </a:lnTo>
                <a:lnTo>
                  <a:pt x="50" y="13"/>
                </a:lnTo>
                <a:lnTo>
                  <a:pt x="74" y="2"/>
                </a:lnTo>
                <a:lnTo>
                  <a:pt x="101" y="0"/>
                </a:lnTo>
                <a:close/>
              </a:path>
            </a:pathLst>
          </a:custGeom>
          <a:solidFill>
            <a:srgbClr val="C8001C"/>
          </a:solidFill>
          <a:ln>
            <a:noFill/>
          </a:ln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3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8" name="Freeform 8"/>
          <p:cNvSpPr>
            <a:spLocks noEditPoints="1" noChangeArrowheads="1"/>
          </p:cNvSpPr>
          <p:nvPr/>
        </p:nvSpPr>
        <p:spPr bwMode="auto">
          <a:xfrm>
            <a:off x="4903275" y="2623668"/>
            <a:ext cx="204122" cy="301143"/>
          </a:xfrm>
          <a:custGeom>
            <a:avLst/>
            <a:gdLst>
              <a:gd name="T0" fmla="*/ 2147483647 w 94"/>
              <a:gd name="T1" fmla="*/ 2147483647 h 140"/>
              <a:gd name="T2" fmla="*/ 2147483647 w 94"/>
              <a:gd name="T3" fmla="*/ 2147483647 h 140"/>
              <a:gd name="T4" fmla="*/ 2147483647 w 94"/>
              <a:gd name="T5" fmla="*/ 2147483647 h 140"/>
              <a:gd name="T6" fmla="*/ 2147483647 w 94"/>
              <a:gd name="T7" fmla="*/ 2147483647 h 140"/>
              <a:gd name="T8" fmla="*/ 2147483647 w 94"/>
              <a:gd name="T9" fmla="*/ 2147483647 h 140"/>
              <a:gd name="T10" fmla="*/ 2147483647 w 94"/>
              <a:gd name="T11" fmla="*/ 2147483647 h 140"/>
              <a:gd name="T12" fmla="*/ 0 w 94"/>
              <a:gd name="T13" fmla="*/ 2147483647 h 140"/>
              <a:gd name="T14" fmla="*/ 2147483647 w 94"/>
              <a:gd name="T15" fmla="*/ 2147483647 h 140"/>
              <a:gd name="T16" fmla="*/ 2147483647 w 94"/>
              <a:gd name="T17" fmla="*/ 2147483647 h 140"/>
              <a:gd name="T18" fmla="*/ 0 w 94"/>
              <a:gd name="T19" fmla="*/ 2147483647 h 140"/>
              <a:gd name="T20" fmla="*/ 2147483647 w 94"/>
              <a:gd name="T21" fmla="*/ 0 h 140"/>
              <a:gd name="T22" fmla="*/ 2147483647 w 94"/>
              <a:gd name="T23" fmla="*/ 2147483647 h 140"/>
              <a:gd name="T24" fmla="*/ 2147483647 w 94"/>
              <a:gd name="T25" fmla="*/ 2147483647 h 140"/>
              <a:gd name="T26" fmla="*/ 2147483647 w 94"/>
              <a:gd name="T27" fmla="*/ 2147483647 h 140"/>
              <a:gd name="T28" fmla="*/ 2147483647 w 94"/>
              <a:gd name="T29" fmla="*/ 2147483647 h 140"/>
              <a:gd name="T30" fmla="*/ 2147483647 w 94"/>
              <a:gd name="T31" fmla="*/ 2147483647 h 140"/>
              <a:gd name="T32" fmla="*/ 2147483647 w 94"/>
              <a:gd name="T33" fmla="*/ 2147483647 h 140"/>
              <a:gd name="T34" fmla="*/ 2147483647 w 94"/>
              <a:gd name="T35" fmla="*/ 2147483647 h 140"/>
              <a:gd name="T36" fmla="*/ 2147483647 w 94"/>
              <a:gd name="T37" fmla="*/ 2147483647 h 140"/>
              <a:gd name="T38" fmla="*/ 2147483647 w 94"/>
              <a:gd name="T39" fmla="*/ 2147483647 h 140"/>
              <a:gd name="T40" fmla="*/ 2147483647 w 94"/>
              <a:gd name="T41" fmla="*/ 2147483647 h 140"/>
              <a:gd name="T42" fmla="*/ 2147483647 w 94"/>
              <a:gd name="T43" fmla="*/ 2147483647 h 140"/>
              <a:gd name="T44" fmla="*/ 2147483647 w 94"/>
              <a:gd name="T45" fmla="*/ 2147483647 h 140"/>
              <a:gd name="T46" fmla="*/ 2147483647 w 94"/>
              <a:gd name="T47" fmla="*/ 2147483647 h 140"/>
              <a:gd name="T48" fmla="*/ 2147483647 w 94"/>
              <a:gd name="T49" fmla="*/ 2147483647 h 140"/>
              <a:gd name="T50" fmla="*/ 2147483647 w 94"/>
              <a:gd name="T51" fmla="*/ 2147483647 h 140"/>
              <a:gd name="T52" fmla="*/ 2147483647 w 94"/>
              <a:gd name="T53" fmla="*/ 2147483647 h 140"/>
              <a:gd name="T54" fmla="*/ 2147483647 w 94"/>
              <a:gd name="T55" fmla="*/ 2147483647 h 140"/>
              <a:gd name="T56" fmla="*/ 2147483647 w 94"/>
              <a:gd name="T57" fmla="*/ 2147483647 h 140"/>
              <a:gd name="T58" fmla="*/ 2147483647 w 94"/>
              <a:gd name="T59" fmla="*/ 2147483647 h 140"/>
              <a:gd name="T60" fmla="*/ 2147483647 w 94"/>
              <a:gd name="T61" fmla="*/ 2147483647 h 140"/>
              <a:gd name="T62" fmla="*/ 2147483647 w 94"/>
              <a:gd name="T63" fmla="*/ 2147483647 h 140"/>
              <a:gd name="T64" fmla="*/ 2147483647 w 94"/>
              <a:gd name="T65" fmla="*/ 2147483647 h 140"/>
              <a:gd name="T66" fmla="*/ 2147483647 w 94"/>
              <a:gd name="T67" fmla="*/ 2147483647 h 140"/>
              <a:gd name="T68" fmla="*/ 2147483647 w 94"/>
              <a:gd name="T69" fmla="*/ 2147483647 h 140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94"/>
              <a:gd name="T106" fmla="*/ 0 h 140"/>
              <a:gd name="T107" fmla="*/ 94 w 94"/>
              <a:gd name="T108" fmla="*/ 140 h 140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94" h="140">
                <a:moveTo>
                  <a:pt x="85" y="44"/>
                </a:moveTo>
                <a:cubicBezTo>
                  <a:pt x="84" y="77"/>
                  <a:pt x="61" y="85"/>
                  <a:pt x="45" y="90"/>
                </a:cubicBezTo>
                <a:cubicBezTo>
                  <a:pt x="31" y="94"/>
                  <a:pt x="26" y="96"/>
                  <a:pt x="26" y="105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31" y="111"/>
                  <a:pt x="35" y="116"/>
                  <a:pt x="35" y="123"/>
                </a:cubicBezTo>
                <a:cubicBezTo>
                  <a:pt x="35" y="132"/>
                  <a:pt x="27" y="140"/>
                  <a:pt x="17" y="140"/>
                </a:cubicBezTo>
                <a:cubicBezTo>
                  <a:pt x="8" y="140"/>
                  <a:pt x="0" y="132"/>
                  <a:pt x="0" y="123"/>
                </a:cubicBezTo>
                <a:cubicBezTo>
                  <a:pt x="0" y="116"/>
                  <a:pt x="3" y="111"/>
                  <a:pt x="9" y="108"/>
                </a:cubicBezTo>
                <a:cubicBezTo>
                  <a:pt x="9" y="33"/>
                  <a:pt x="9" y="33"/>
                  <a:pt x="9" y="33"/>
                </a:cubicBezTo>
                <a:cubicBezTo>
                  <a:pt x="3" y="29"/>
                  <a:pt x="0" y="24"/>
                  <a:pt x="0" y="17"/>
                </a:cubicBezTo>
                <a:cubicBezTo>
                  <a:pt x="0" y="8"/>
                  <a:pt x="8" y="0"/>
                  <a:pt x="17" y="0"/>
                </a:cubicBezTo>
                <a:cubicBezTo>
                  <a:pt x="27" y="0"/>
                  <a:pt x="35" y="8"/>
                  <a:pt x="35" y="17"/>
                </a:cubicBezTo>
                <a:cubicBezTo>
                  <a:pt x="35" y="24"/>
                  <a:pt x="31" y="29"/>
                  <a:pt x="26" y="33"/>
                </a:cubicBezTo>
                <a:cubicBezTo>
                  <a:pt x="26" y="78"/>
                  <a:pt x="26" y="78"/>
                  <a:pt x="26" y="78"/>
                </a:cubicBezTo>
                <a:cubicBezTo>
                  <a:pt x="31" y="76"/>
                  <a:pt x="36" y="74"/>
                  <a:pt x="40" y="73"/>
                </a:cubicBezTo>
                <a:cubicBezTo>
                  <a:pt x="57" y="67"/>
                  <a:pt x="67" y="63"/>
                  <a:pt x="67" y="44"/>
                </a:cubicBezTo>
                <a:cubicBezTo>
                  <a:pt x="62" y="41"/>
                  <a:pt x="58" y="36"/>
                  <a:pt x="58" y="29"/>
                </a:cubicBezTo>
                <a:cubicBezTo>
                  <a:pt x="58" y="19"/>
                  <a:pt x="66" y="11"/>
                  <a:pt x="76" y="11"/>
                </a:cubicBezTo>
                <a:cubicBezTo>
                  <a:pt x="86" y="11"/>
                  <a:pt x="94" y="19"/>
                  <a:pt x="94" y="29"/>
                </a:cubicBezTo>
                <a:cubicBezTo>
                  <a:pt x="94" y="36"/>
                  <a:pt x="90" y="41"/>
                  <a:pt x="85" y="44"/>
                </a:cubicBezTo>
                <a:close/>
                <a:moveTo>
                  <a:pt x="17" y="9"/>
                </a:moveTo>
                <a:cubicBezTo>
                  <a:pt x="13" y="9"/>
                  <a:pt x="9" y="12"/>
                  <a:pt x="9" y="17"/>
                </a:cubicBezTo>
                <a:cubicBezTo>
                  <a:pt x="9" y="22"/>
                  <a:pt x="13" y="26"/>
                  <a:pt x="17" y="26"/>
                </a:cubicBezTo>
                <a:cubicBezTo>
                  <a:pt x="22" y="26"/>
                  <a:pt x="26" y="22"/>
                  <a:pt x="26" y="17"/>
                </a:cubicBezTo>
                <a:cubicBezTo>
                  <a:pt x="26" y="12"/>
                  <a:pt x="22" y="9"/>
                  <a:pt x="17" y="9"/>
                </a:cubicBezTo>
                <a:close/>
                <a:moveTo>
                  <a:pt x="17" y="114"/>
                </a:moveTo>
                <a:cubicBezTo>
                  <a:pt x="13" y="114"/>
                  <a:pt x="9" y="118"/>
                  <a:pt x="9" y="123"/>
                </a:cubicBezTo>
                <a:cubicBezTo>
                  <a:pt x="9" y="128"/>
                  <a:pt x="13" y="132"/>
                  <a:pt x="17" y="132"/>
                </a:cubicBezTo>
                <a:cubicBezTo>
                  <a:pt x="22" y="132"/>
                  <a:pt x="26" y="128"/>
                  <a:pt x="26" y="123"/>
                </a:cubicBezTo>
                <a:cubicBezTo>
                  <a:pt x="26" y="118"/>
                  <a:pt x="22" y="114"/>
                  <a:pt x="17" y="114"/>
                </a:cubicBezTo>
                <a:close/>
                <a:moveTo>
                  <a:pt x="76" y="20"/>
                </a:moveTo>
                <a:cubicBezTo>
                  <a:pt x="71" y="20"/>
                  <a:pt x="67" y="24"/>
                  <a:pt x="67" y="29"/>
                </a:cubicBezTo>
                <a:cubicBezTo>
                  <a:pt x="67" y="34"/>
                  <a:pt x="71" y="38"/>
                  <a:pt x="76" y="38"/>
                </a:cubicBezTo>
                <a:cubicBezTo>
                  <a:pt x="81" y="38"/>
                  <a:pt x="85" y="34"/>
                  <a:pt x="85" y="29"/>
                </a:cubicBezTo>
                <a:cubicBezTo>
                  <a:pt x="85" y="24"/>
                  <a:pt x="81" y="20"/>
                  <a:pt x="76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CN"/>
            </a:defPPr>
            <a:lvl1pPr marL="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43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grpSp>
        <p:nvGrpSpPr>
          <p:cNvPr id="19" name="Group 17"/>
          <p:cNvGrpSpPr/>
          <p:nvPr/>
        </p:nvGrpSpPr>
        <p:grpSpPr bwMode="auto">
          <a:xfrm>
            <a:off x="7512763" y="1710158"/>
            <a:ext cx="473765" cy="464945"/>
            <a:chOff x="0" y="0"/>
            <a:chExt cx="467298" cy="465007"/>
          </a:xfrm>
        </p:grpSpPr>
        <p:sp>
          <p:nvSpPr>
            <p:cNvPr id="26" name="Freeform 10"/>
            <p:cNvSpPr>
              <a:spLocks noChangeArrowheads="1"/>
            </p:cNvSpPr>
            <p:nvPr/>
          </p:nvSpPr>
          <p:spPr bwMode="auto">
            <a:xfrm>
              <a:off x="0" y="0"/>
              <a:ext cx="467298" cy="465007"/>
            </a:xfrm>
            <a:custGeom>
              <a:avLst/>
              <a:gdLst>
                <a:gd name="T0" fmla="*/ 2147483647 w 204"/>
                <a:gd name="T1" fmla="*/ 0 h 203"/>
                <a:gd name="T2" fmla="*/ 2147483647 w 204"/>
                <a:gd name="T3" fmla="*/ 2147483647 h 203"/>
                <a:gd name="T4" fmla="*/ 2147483647 w 204"/>
                <a:gd name="T5" fmla="*/ 2147483647 h 203"/>
                <a:gd name="T6" fmla="*/ 2147483647 w 204"/>
                <a:gd name="T7" fmla="*/ 2147483647 h 203"/>
                <a:gd name="T8" fmla="*/ 2147483647 w 204"/>
                <a:gd name="T9" fmla="*/ 2147483647 h 203"/>
                <a:gd name="T10" fmla="*/ 2147483647 w 204"/>
                <a:gd name="T11" fmla="*/ 2147483647 h 203"/>
                <a:gd name="T12" fmla="*/ 2147483647 w 204"/>
                <a:gd name="T13" fmla="*/ 2147483647 h 203"/>
                <a:gd name="T14" fmla="*/ 2147483647 w 204"/>
                <a:gd name="T15" fmla="*/ 2147483647 h 203"/>
                <a:gd name="T16" fmla="*/ 2147483647 w 204"/>
                <a:gd name="T17" fmla="*/ 2147483647 h 203"/>
                <a:gd name="T18" fmla="*/ 2147483647 w 204"/>
                <a:gd name="T19" fmla="*/ 2147483647 h 203"/>
                <a:gd name="T20" fmla="*/ 2147483647 w 204"/>
                <a:gd name="T21" fmla="*/ 2147483647 h 203"/>
                <a:gd name="T22" fmla="*/ 2147483647 w 204"/>
                <a:gd name="T23" fmla="*/ 2147483647 h 203"/>
                <a:gd name="T24" fmla="*/ 2147483647 w 204"/>
                <a:gd name="T25" fmla="*/ 2147483647 h 203"/>
                <a:gd name="T26" fmla="*/ 2147483647 w 204"/>
                <a:gd name="T27" fmla="*/ 2147483647 h 203"/>
                <a:gd name="T28" fmla="*/ 2147483647 w 204"/>
                <a:gd name="T29" fmla="*/ 2147483647 h 203"/>
                <a:gd name="T30" fmla="*/ 2147483647 w 204"/>
                <a:gd name="T31" fmla="*/ 2147483647 h 203"/>
                <a:gd name="T32" fmla="*/ 2147483647 w 204"/>
                <a:gd name="T33" fmla="*/ 2147483647 h 203"/>
                <a:gd name="T34" fmla="*/ 2147483647 w 204"/>
                <a:gd name="T35" fmla="*/ 2147483647 h 203"/>
                <a:gd name="T36" fmla="*/ 0 w 204"/>
                <a:gd name="T37" fmla="*/ 2147483647 h 203"/>
                <a:gd name="T38" fmla="*/ 2147483647 w 204"/>
                <a:gd name="T39" fmla="*/ 2147483647 h 203"/>
                <a:gd name="T40" fmla="*/ 2147483647 w 204"/>
                <a:gd name="T41" fmla="*/ 2147483647 h 203"/>
                <a:gd name="T42" fmla="*/ 2147483647 w 204"/>
                <a:gd name="T43" fmla="*/ 2147483647 h 203"/>
                <a:gd name="T44" fmla="*/ 2147483647 w 204"/>
                <a:gd name="T45" fmla="*/ 2147483647 h 203"/>
                <a:gd name="T46" fmla="*/ 2147483647 w 204"/>
                <a:gd name="T47" fmla="*/ 2147483647 h 203"/>
                <a:gd name="T48" fmla="*/ 2147483647 w 204"/>
                <a:gd name="T49" fmla="*/ 0 h 20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4"/>
                <a:gd name="T76" fmla="*/ 0 h 203"/>
                <a:gd name="T77" fmla="*/ 204 w 204"/>
                <a:gd name="T78" fmla="*/ 203 h 20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4" h="203">
                  <a:moveTo>
                    <a:pt x="101" y="0"/>
                  </a:moveTo>
                  <a:lnTo>
                    <a:pt x="130" y="3"/>
                  </a:lnTo>
                  <a:lnTo>
                    <a:pt x="153" y="13"/>
                  </a:lnTo>
                  <a:lnTo>
                    <a:pt x="174" y="29"/>
                  </a:lnTo>
                  <a:lnTo>
                    <a:pt x="191" y="50"/>
                  </a:lnTo>
                  <a:lnTo>
                    <a:pt x="201" y="74"/>
                  </a:lnTo>
                  <a:lnTo>
                    <a:pt x="204" y="102"/>
                  </a:lnTo>
                  <a:lnTo>
                    <a:pt x="201" y="129"/>
                  </a:lnTo>
                  <a:lnTo>
                    <a:pt x="191" y="153"/>
                  </a:lnTo>
                  <a:lnTo>
                    <a:pt x="174" y="174"/>
                  </a:lnTo>
                  <a:lnTo>
                    <a:pt x="153" y="190"/>
                  </a:lnTo>
                  <a:lnTo>
                    <a:pt x="130" y="200"/>
                  </a:lnTo>
                  <a:lnTo>
                    <a:pt x="101" y="203"/>
                  </a:lnTo>
                  <a:lnTo>
                    <a:pt x="75" y="200"/>
                  </a:lnTo>
                  <a:lnTo>
                    <a:pt x="51" y="190"/>
                  </a:lnTo>
                  <a:lnTo>
                    <a:pt x="30" y="174"/>
                  </a:lnTo>
                  <a:lnTo>
                    <a:pt x="14" y="153"/>
                  </a:lnTo>
                  <a:lnTo>
                    <a:pt x="3" y="129"/>
                  </a:lnTo>
                  <a:lnTo>
                    <a:pt x="0" y="102"/>
                  </a:lnTo>
                  <a:lnTo>
                    <a:pt x="3" y="74"/>
                  </a:lnTo>
                  <a:lnTo>
                    <a:pt x="14" y="50"/>
                  </a:lnTo>
                  <a:lnTo>
                    <a:pt x="30" y="29"/>
                  </a:lnTo>
                  <a:lnTo>
                    <a:pt x="51" y="13"/>
                  </a:lnTo>
                  <a:lnTo>
                    <a:pt x="75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C800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568" tIns="37296" rIns="71568" bIns="37296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Freeform 9"/>
            <p:cNvSpPr>
              <a:spLocks noEditPoints="1" noChangeArrowheads="1"/>
            </p:cNvSpPr>
            <p:nvPr/>
          </p:nvSpPr>
          <p:spPr bwMode="auto">
            <a:xfrm>
              <a:off x="93098" y="133839"/>
              <a:ext cx="263683" cy="197326"/>
            </a:xfrm>
            <a:custGeom>
              <a:avLst/>
              <a:gdLst>
                <a:gd name="T0" fmla="*/ 2147483647 w 302"/>
                <a:gd name="T1" fmla="*/ 2147483647 h 226"/>
                <a:gd name="T2" fmla="*/ 0 w 302"/>
                <a:gd name="T3" fmla="*/ 2147483647 h 226"/>
                <a:gd name="T4" fmla="*/ 0 w 302"/>
                <a:gd name="T5" fmla="*/ 0 h 226"/>
                <a:gd name="T6" fmla="*/ 2147483647 w 302"/>
                <a:gd name="T7" fmla="*/ 0 h 226"/>
                <a:gd name="T8" fmla="*/ 2147483647 w 302"/>
                <a:gd name="T9" fmla="*/ 2147483647 h 226"/>
                <a:gd name="T10" fmla="*/ 2147483647 w 302"/>
                <a:gd name="T11" fmla="*/ 2147483647 h 226"/>
                <a:gd name="T12" fmla="*/ 2147483647 w 302"/>
                <a:gd name="T13" fmla="*/ 2147483647 h 226"/>
                <a:gd name="T14" fmla="*/ 2147483647 w 302"/>
                <a:gd name="T15" fmla="*/ 2147483647 h 226"/>
                <a:gd name="T16" fmla="*/ 2147483647 w 302"/>
                <a:gd name="T17" fmla="*/ 2147483647 h 226"/>
                <a:gd name="T18" fmla="*/ 2147483647 w 302"/>
                <a:gd name="T19" fmla="*/ 2147483647 h 226"/>
                <a:gd name="T20" fmla="*/ 2147483647 w 302"/>
                <a:gd name="T21" fmla="*/ 2147483647 h 226"/>
                <a:gd name="T22" fmla="*/ 2147483647 w 302"/>
                <a:gd name="T23" fmla="*/ 2147483647 h 226"/>
                <a:gd name="T24" fmla="*/ 2147483647 w 302"/>
                <a:gd name="T25" fmla="*/ 2147483647 h 226"/>
                <a:gd name="T26" fmla="*/ 2147483647 w 302"/>
                <a:gd name="T27" fmla="*/ 2147483647 h 2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302"/>
                <a:gd name="T43" fmla="*/ 0 h 226"/>
                <a:gd name="T44" fmla="*/ 302 w 302"/>
                <a:gd name="T45" fmla="*/ 226 h 22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302" h="226">
                  <a:moveTo>
                    <a:pt x="302" y="226"/>
                  </a:moveTo>
                  <a:lnTo>
                    <a:pt x="0" y="226"/>
                  </a:lnTo>
                  <a:lnTo>
                    <a:pt x="0" y="0"/>
                  </a:lnTo>
                  <a:lnTo>
                    <a:pt x="17" y="0"/>
                  </a:lnTo>
                  <a:lnTo>
                    <a:pt x="17" y="206"/>
                  </a:lnTo>
                  <a:lnTo>
                    <a:pt x="302" y="206"/>
                  </a:lnTo>
                  <a:lnTo>
                    <a:pt x="302" y="226"/>
                  </a:lnTo>
                  <a:close/>
                  <a:moveTo>
                    <a:pt x="282" y="188"/>
                  </a:moveTo>
                  <a:lnTo>
                    <a:pt x="37" y="188"/>
                  </a:lnTo>
                  <a:lnTo>
                    <a:pt x="37" y="103"/>
                  </a:lnTo>
                  <a:lnTo>
                    <a:pt x="103" y="17"/>
                  </a:lnTo>
                  <a:lnTo>
                    <a:pt x="189" y="103"/>
                  </a:lnTo>
                  <a:lnTo>
                    <a:pt x="245" y="56"/>
                  </a:lnTo>
                  <a:lnTo>
                    <a:pt x="282" y="18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0" name="Group 3"/>
          <p:cNvGrpSpPr/>
          <p:nvPr/>
        </p:nvGrpSpPr>
        <p:grpSpPr bwMode="auto">
          <a:xfrm>
            <a:off x="5136582" y="4279733"/>
            <a:ext cx="471245" cy="469985"/>
            <a:chOff x="0" y="0"/>
            <a:chExt cx="465007" cy="469589"/>
          </a:xfrm>
        </p:grpSpPr>
        <p:sp>
          <p:nvSpPr>
            <p:cNvPr id="24" name="Freeform 9"/>
            <p:cNvSpPr>
              <a:spLocks noChangeArrowheads="1"/>
            </p:cNvSpPr>
            <p:nvPr/>
          </p:nvSpPr>
          <p:spPr bwMode="auto">
            <a:xfrm>
              <a:off x="0" y="0"/>
              <a:ext cx="465007" cy="469589"/>
            </a:xfrm>
            <a:custGeom>
              <a:avLst/>
              <a:gdLst>
                <a:gd name="T0" fmla="*/ 2147483647 w 203"/>
                <a:gd name="T1" fmla="*/ 0 h 205"/>
                <a:gd name="T2" fmla="*/ 2147483647 w 203"/>
                <a:gd name="T3" fmla="*/ 2147483647 h 205"/>
                <a:gd name="T4" fmla="*/ 2147483647 w 203"/>
                <a:gd name="T5" fmla="*/ 2147483647 h 205"/>
                <a:gd name="T6" fmla="*/ 2147483647 w 203"/>
                <a:gd name="T7" fmla="*/ 2147483647 h 205"/>
                <a:gd name="T8" fmla="*/ 2147483647 w 203"/>
                <a:gd name="T9" fmla="*/ 2147483647 h 205"/>
                <a:gd name="T10" fmla="*/ 2147483647 w 203"/>
                <a:gd name="T11" fmla="*/ 2147483647 h 205"/>
                <a:gd name="T12" fmla="*/ 2147483647 w 203"/>
                <a:gd name="T13" fmla="*/ 2147483647 h 205"/>
                <a:gd name="T14" fmla="*/ 2147483647 w 203"/>
                <a:gd name="T15" fmla="*/ 2147483647 h 205"/>
                <a:gd name="T16" fmla="*/ 2147483647 w 203"/>
                <a:gd name="T17" fmla="*/ 2147483647 h 205"/>
                <a:gd name="T18" fmla="*/ 2147483647 w 203"/>
                <a:gd name="T19" fmla="*/ 2147483647 h 205"/>
                <a:gd name="T20" fmla="*/ 2147483647 w 203"/>
                <a:gd name="T21" fmla="*/ 2147483647 h 205"/>
                <a:gd name="T22" fmla="*/ 2147483647 w 203"/>
                <a:gd name="T23" fmla="*/ 2147483647 h 205"/>
                <a:gd name="T24" fmla="*/ 2147483647 w 203"/>
                <a:gd name="T25" fmla="*/ 2147483647 h 205"/>
                <a:gd name="T26" fmla="*/ 2147483647 w 203"/>
                <a:gd name="T27" fmla="*/ 2147483647 h 205"/>
                <a:gd name="T28" fmla="*/ 2147483647 w 203"/>
                <a:gd name="T29" fmla="*/ 2147483647 h 205"/>
                <a:gd name="T30" fmla="*/ 2147483647 w 203"/>
                <a:gd name="T31" fmla="*/ 2147483647 h 205"/>
                <a:gd name="T32" fmla="*/ 2147483647 w 203"/>
                <a:gd name="T33" fmla="*/ 2147483647 h 205"/>
                <a:gd name="T34" fmla="*/ 2147483647 w 203"/>
                <a:gd name="T35" fmla="*/ 2147483647 h 205"/>
                <a:gd name="T36" fmla="*/ 0 w 203"/>
                <a:gd name="T37" fmla="*/ 2147483647 h 205"/>
                <a:gd name="T38" fmla="*/ 2147483647 w 203"/>
                <a:gd name="T39" fmla="*/ 2147483647 h 205"/>
                <a:gd name="T40" fmla="*/ 2147483647 w 203"/>
                <a:gd name="T41" fmla="*/ 2147483647 h 205"/>
                <a:gd name="T42" fmla="*/ 2147483647 w 203"/>
                <a:gd name="T43" fmla="*/ 2147483647 h 205"/>
                <a:gd name="T44" fmla="*/ 2147483647 w 203"/>
                <a:gd name="T45" fmla="*/ 2147483647 h 205"/>
                <a:gd name="T46" fmla="*/ 2147483647 w 203"/>
                <a:gd name="T47" fmla="*/ 2147483647 h 205"/>
                <a:gd name="T48" fmla="*/ 2147483647 w 203"/>
                <a:gd name="T49" fmla="*/ 0 h 20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3"/>
                <a:gd name="T76" fmla="*/ 0 h 205"/>
                <a:gd name="T77" fmla="*/ 203 w 203"/>
                <a:gd name="T78" fmla="*/ 205 h 20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3" h="205">
                  <a:moveTo>
                    <a:pt x="102" y="0"/>
                  </a:moveTo>
                  <a:lnTo>
                    <a:pt x="129" y="4"/>
                  </a:lnTo>
                  <a:lnTo>
                    <a:pt x="153" y="14"/>
                  </a:lnTo>
                  <a:lnTo>
                    <a:pt x="174" y="29"/>
                  </a:lnTo>
                  <a:lnTo>
                    <a:pt x="190" y="50"/>
                  </a:lnTo>
                  <a:lnTo>
                    <a:pt x="200" y="75"/>
                  </a:lnTo>
                  <a:lnTo>
                    <a:pt x="203" y="102"/>
                  </a:lnTo>
                  <a:lnTo>
                    <a:pt x="200" y="129"/>
                  </a:lnTo>
                  <a:lnTo>
                    <a:pt x="190" y="154"/>
                  </a:lnTo>
                  <a:lnTo>
                    <a:pt x="174" y="174"/>
                  </a:lnTo>
                  <a:lnTo>
                    <a:pt x="153" y="190"/>
                  </a:lnTo>
                  <a:lnTo>
                    <a:pt x="129" y="200"/>
                  </a:lnTo>
                  <a:lnTo>
                    <a:pt x="102" y="205"/>
                  </a:lnTo>
                  <a:lnTo>
                    <a:pt x="76" y="200"/>
                  </a:lnTo>
                  <a:lnTo>
                    <a:pt x="50" y="190"/>
                  </a:lnTo>
                  <a:lnTo>
                    <a:pt x="29" y="174"/>
                  </a:lnTo>
                  <a:lnTo>
                    <a:pt x="15" y="154"/>
                  </a:lnTo>
                  <a:lnTo>
                    <a:pt x="4" y="129"/>
                  </a:lnTo>
                  <a:lnTo>
                    <a:pt x="0" y="102"/>
                  </a:lnTo>
                  <a:lnTo>
                    <a:pt x="4" y="75"/>
                  </a:lnTo>
                  <a:lnTo>
                    <a:pt x="15" y="50"/>
                  </a:lnTo>
                  <a:lnTo>
                    <a:pt x="29" y="29"/>
                  </a:lnTo>
                  <a:lnTo>
                    <a:pt x="50" y="14"/>
                  </a:lnTo>
                  <a:lnTo>
                    <a:pt x="76" y="4"/>
                  </a:lnTo>
                  <a:lnTo>
                    <a:pt x="102" y="0"/>
                  </a:lnTo>
                  <a:close/>
                </a:path>
              </a:pathLst>
            </a:custGeom>
            <a:solidFill>
              <a:srgbClr val="C800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Freeform 10"/>
            <p:cNvSpPr>
              <a:spLocks noEditPoints="1" noChangeArrowheads="1"/>
            </p:cNvSpPr>
            <p:nvPr/>
          </p:nvSpPr>
          <p:spPr bwMode="auto">
            <a:xfrm>
              <a:off x="99524" y="127460"/>
              <a:ext cx="260899" cy="203797"/>
            </a:xfrm>
            <a:custGeom>
              <a:avLst/>
              <a:gdLst>
                <a:gd name="T0" fmla="*/ 2147483647 w 164"/>
                <a:gd name="T1" fmla="*/ 2147483647 h 128"/>
                <a:gd name="T2" fmla="*/ 2147483647 w 164"/>
                <a:gd name="T3" fmla="*/ 2147483647 h 128"/>
                <a:gd name="T4" fmla="*/ 2147483647 w 164"/>
                <a:gd name="T5" fmla="*/ 2147483647 h 128"/>
                <a:gd name="T6" fmla="*/ 0 w 164"/>
                <a:gd name="T7" fmla="*/ 2147483647 h 128"/>
                <a:gd name="T8" fmla="*/ 0 w 164"/>
                <a:gd name="T9" fmla="*/ 2147483647 h 128"/>
                <a:gd name="T10" fmla="*/ 2147483647 w 164"/>
                <a:gd name="T11" fmla="*/ 0 h 128"/>
                <a:gd name="T12" fmla="*/ 2147483647 w 164"/>
                <a:gd name="T13" fmla="*/ 0 h 128"/>
                <a:gd name="T14" fmla="*/ 2147483647 w 164"/>
                <a:gd name="T15" fmla="*/ 2147483647 h 128"/>
                <a:gd name="T16" fmla="*/ 2147483647 w 164"/>
                <a:gd name="T17" fmla="*/ 2147483647 h 128"/>
                <a:gd name="T18" fmla="*/ 2147483647 w 164"/>
                <a:gd name="T19" fmla="*/ 2147483647 h 128"/>
                <a:gd name="T20" fmla="*/ 2147483647 w 164"/>
                <a:gd name="T21" fmla="*/ 2147483647 h 128"/>
                <a:gd name="T22" fmla="*/ 2147483647 w 164"/>
                <a:gd name="T23" fmla="*/ 2147483647 h 128"/>
                <a:gd name="T24" fmla="*/ 2147483647 w 164"/>
                <a:gd name="T25" fmla="*/ 2147483647 h 128"/>
                <a:gd name="T26" fmla="*/ 2147483647 w 164"/>
                <a:gd name="T27" fmla="*/ 2147483647 h 128"/>
                <a:gd name="T28" fmla="*/ 2147483647 w 164"/>
                <a:gd name="T29" fmla="*/ 2147483647 h 128"/>
                <a:gd name="T30" fmla="*/ 2147483647 w 164"/>
                <a:gd name="T31" fmla="*/ 2147483647 h 128"/>
                <a:gd name="T32" fmla="*/ 2147483647 w 164"/>
                <a:gd name="T33" fmla="*/ 2147483647 h 128"/>
                <a:gd name="T34" fmla="*/ 2147483647 w 164"/>
                <a:gd name="T35" fmla="*/ 2147483647 h 128"/>
                <a:gd name="T36" fmla="*/ 2147483647 w 164"/>
                <a:gd name="T37" fmla="*/ 2147483647 h 128"/>
                <a:gd name="T38" fmla="*/ 2147483647 w 164"/>
                <a:gd name="T39" fmla="*/ 2147483647 h 128"/>
                <a:gd name="T40" fmla="*/ 2147483647 w 164"/>
                <a:gd name="T41" fmla="*/ 2147483647 h 128"/>
                <a:gd name="T42" fmla="*/ 2147483647 w 164"/>
                <a:gd name="T43" fmla="*/ 2147483647 h 128"/>
                <a:gd name="T44" fmla="*/ 2147483647 w 164"/>
                <a:gd name="T45" fmla="*/ 2147483647 h 128"/>
                <a:gd name="T46" fmla="*/ 2147483647 w 164"/>
                <a:gd name="T47" fmla="*/ 2147483647 h 128"/>
                <a:gd name="T48" fmla="*/ 2147483647 w 164"/>
                <a:gd name="T49" fmla="*/ 2147483647 h 128"/>
                <a:gd name="T50" fmla="*/ 2147483647 w 164"/>
                <a:gd name="T51" fmla="*/ 2147483647 h 128"/>
                <a:gd name="T52" fmla="*/ 2147483647 w 164"/>
                <a:gd name="T53" fmla="*/ 2147483647 h 128"/>
                <a:gd name="T54" fmla="*/ 2147483647 w 164"/>
                <a:gd name="T55" fmla="*/ 2147483647 h 128"/>
                <a:gd name="T56" fmla="*/ 2147483647 w 164"/>
                <a:gd name="T57" fmla="*/ 2147483647 h 128"/>
                <a:gd name="T58" fmla="*/ 2147483647 w 164"/>
                <a:gd name="T59" fmla="*/ 2147483647 h 128"/>
                <a:gd name="T60" fmla="*/ 2147483647 w 164"/>
                <a:gd name="T61" fmla="*/ 2147483647 h 128"/>
                <a:gd name="T62" fmla="*/ 2147483647 w 164"/>
                <a:gd name="T63" fmla="*/ 2147483647 h 128"/>
                <a:gd name="T64" fmla="*/ 2147483647 w 164"/>
                <a:gd name="T65" fmla="*/ 2147483647 h 128"/>
                <a:gd name="T66" fmla="*/ 2147483647 w 164"/>
                <a:gd name="T67" fmla="*/ 2147483647 h 128"/>
                <a:gd name="T68" fmla="*/ 2147483647 w 164"/>
                <a:gd name="T69" fmla="*/ 2147483647 h 12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64"/>
                <a:gd name="T106" fmla="*/ 0 h 128"/>
                <a:gd name="T107" fmla="*/ 164 w 164"/>
                <a:gd name="T108" fmla="*/ 128 h 12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64" h="128">
                  <a:moveTo>
                    <a:pt x="164" y="114"/>
                  </a:moveTo>
                  <a:cubicBezTo>
                    <a:pt x="164" y="122"/>
                    <a:pt x="157" y="128"/>
                    <a:pt x="149" y="128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7" y="128"/>
                    <a:pt x="0" y="122"/>
                    <a:pt x="0" y="1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5" y="0"/>
                  </a:cubicBezTo>
                  <a:cubicBezTo>
                    <a:pt x="149" y="0"/>
                    <a:pt x="149" y="0"/>
                    <a:pt x="149" y="0"/>
                  </a:cubicBezTo>
                  <a:cubicBezTo>
                    <a:pt x="157" y="0"/>
                    <a:pt x="164" y="6"/>
                    <a:pt x="164" y="14"/>
                  </a:cubicBezTo>
                  <a:lnTo>
                    <a:pt x="164" y="114"/>
                  </a:lnTo>
                  <a:close/>
                  <a:moveTo>
                    <a:pt x="149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3" y="11"/>
                    <a:pt x="12" y="13"/>
                    <a:pt x="12" y="14"/>
                  </a:cubicBezTo>
                  <a:cubicBezTo>
                    <a:pt x="12" y="25"/>
                    <a:pt x="17" y="34"/>
                    <a:pt x="25" y="40"/>
                  </a:cubicBezTo>
                  <a:cubicBezTo>
                    <a:pt x="37" y="50"/>
                    <a:pt x="50" y="59"/>
                    <a:pt x="62" y="69"/>
                  </a:cubicBezTo>
                  <a:cubicBezTo>
                    <a:pt x="67" y="73"/>
                    <a:pt x="76" y="82"/>
                    <a:pt x="82" y="82"/>
                  </a:cubicBezTo>
                  <a:cubicBezTo>
                    <a:pt x="82" y="82"/>
                    <a:pt x="82" y="82"/>
                    <a:pt x="82" y="82"/>
                  </a:cubicBezTo>
                  <a:cubicBezTo>
                    <a:pt x="82" y="82"/>
                    <a:pt x="82" y="82"/>
                    <a:pt x="82" y="82"/>
                  </a:cubicBezTo>
                  <a:cubicBezTo>
                    <a:pt x="89" y="82"/>
                    <a:pt x="97" y="73"/>
                    <a:pt x="102" y="69"/>
                  </a:cubicBezTo>
                  <a:cubicBezTo>
                    <a:pt x="114" y="59"/>
                    <a:pt x="127" y="50"/>
                    <a:pt x="139" y="40"/>
                  </a:cubicBezTo>
                  <a:cubicBezTo>
                    <a:pt x="145" y="36"/>
                    <a:pt x="152" y="25"/>
                    <a:pt x="152" y="18"/>
                  </a:cubicBezTo>
                  <a:cubicBezTo>
                    <a:pt x="152" y="15"/>
                    <a:pt x="153" y="11"/>
                    <a:pt x="149" y="11"/>
                  </a:cubicBezTo>
                  <a:close/>
                  <a:moveTo>
                    <a:pt x="152" y="43"/>
                  </a:moveTo>
                  <a:cubicBezTo>
                    <a:pt x="150" y="46"/>
                    <a:pt x="148" y="48"/>
                    <a:pt x="146" y="50"/>
                  </a:cubicBezTo>
                  <a:cubicBezTo>
                    <a:pt x="133" y="60"/>
                    <a:pt x="120" y="70"/>
                    <a:pt x="107" y="80"/>
                  </a:cubicBezTo>
                  <a:cubicBezTo>
                    <a:pt x="100" y="86"/>
                    <a:pt x="92" y="93"/>
                    <a:pt x="82" y="93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72" y="93"/>
                    <a:pt x="64" y="86"/>
                    <a:pt x="57" y="80"/>
                  </a:cubicBezTo>
                  <a:cubicBezTo>
                    <a:pt x="44" y="70"/>
                    <a:pt x="31" y="60"/>
                    <a:pt x="18" y="50"/>
                  </a:cubicBezTo>
                  <a:cubicBezTo>
                    <a:pt x="16" y="48"/>
                    <a:pt x="14" y="46"/>
                    <a:pt x="12" y="43"/>
                  </a:cubicBezTo>
                  <a:cubicBezTo>
                    <a:pt x="12" y="114"/>
                    <a:pt x="12" y="114"/>
                    <a:pt x="12" y="114"/>
                  </a:cubicBezTo>
                  <a:cubicBezTo>
                    <a:pt x="12" y="115"/>
                    <a:pt x="13" y="117"/>
                    <a:pt x="15" y="117"/>
                  </a:cubicBezTo>
                  <a:cubicBezTo>
                    <a:pt x="149" y="117"/>
                    <a:pt x="149" y="117"/>
                    <a:pt x="149" y="117"/>
                  </a:cubicBezTo>
                  <a:cubicBezTo>
                    <a:pt x="151" y="117"/>
                    <a:pt x="152" y="115"/>
                    <a:pt x="152" y="114"/>
                  </a:cubicBezTo>
                  <a:lnTo>
                    <a:pt x="152" y="4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1" name="Group 18"/>
          <p:cNvGrpSpPr/>
          <p:nvPr/>
        </p:nvGrpSpPr>
        <p:grpSpPr bwMode="auto">
          <a:xfrm>
            <a:off x="10079834" y="2389935"/>
            <a:ext cx="472505" cy="467465"/>
            <a:chOff x="0" y="0"/>
            <a:chExt cx="467298" cy="467298"/>
          </a:xfrm>
        </p:grpSpPr>
        <p:sp>
          <p:nvSpPr>
            <p:cNvPr id="22" name="Freeform 12"/>
            <p:cNvSpPr>
              <a:spLocks noChangeArrowheads="1"/>
            </p:cNvSpPr>
            <p:nvPr/>
          </p:nvSpPr>
          <p:spPr bwMode="auto">
            <a:xfrm>
              <a:off x="0" y="0"/>
              <a:ext cx="467298" cy="467298"/>
            </a:xfrm>
            <a:custGeom>
              <a:avLst/>
              <a:gdLst>
                <a:gd name="T0" fmla="*/ 2147483647 w 204"/>
                <a:gd name="T1" fmla="*/ 0 h 204"/>
                <a:gd name="T2" fmla="*/ 2147483647 w 204"/>
                <a:gd name="T3" fmla="*/ 2147483647 h 204"/>
                <a:gd name="T4" fmla="*/ 2147483647 w 204"/>
                <a:gd name="T5" fmla="*/ 2147483647 h 204"/>
                <a:gd name="T6" fmla="*/ 2147483647 w 204"/>
                <a:gd name="T7" fmla="*/ 2147483647 h 204"/>
                <a:gd name="T8" fmla="*/ 2147483647 w 204"/>
                <a:gd name="T9" fmla="*/ 2147483647 h 204"/>
                <a:gd name="T10" fmla="*/ 2147483647 w 204"/>
                <a:gd name="T11" fmla="*/ 2147483647 h 204"/>
                <a:gd name="T12" fmla="*/ 2147483647 w 204"/>
                <a:gd name="T13" fmla="*/ 2147483647 h 204"/>
                <a:gd name="T14" fmla="*/ 2147483647 w 204"/>
                <a:gd name="T15" fmla="*/ 2147483647 h 204"/>
                <a:gd name="T16" fmla="*/ 2147483647 w 204"/>
                <a:gd name="T17" fmla="*/ 2147483647 h 204"/>
                <a:gd name="T18" fmla="*/ 2147483647 w 204"/>
                <a:gd name="T19" fmla="*/ 2147483647 h 204"/>
                <a:gd name="T20" fmla="*/ 2147483647 w 204"/>
                <a:gd name="T21" fmla="*/ 2147483647 h 204"/>
                <a:gd name="T22" fmla="*/ 2147483647 w 204"/>
                <a:gd name="T23" fmla="*/ 2147483647 h 204"/>
                <a:gd name="T24" fmla="*/ 2147483647 w 204"/>
                <a:gd name="T25" fmla="*/ 2147483647 h 204"/>
                <a:gd name="T26" fmla="*/ 2147483647 w 204"/>
                <a:gd name="T27" fmla="*/ 2147483647 h 204"/>
                <a:gd name="T28" fmla="*/ 2147483647 w 204"/>
                <a:gd name="T29" fmla="*/ 2147483647 h 204"/>
                <a:gd name="T30" fmla="*/ 2147483647 w 204"/>
                <a:gd name="T31" fmla="*/ 2147483647 h 204"/>
                <a:gd name="T32" fmla="*/ 2147483647 w 204"/>
                <a:gd name="T33" fmla="*/ 2147483647 h 204"/>
                <a:gd name="T34" fmla="*/ 2147483647 w 204"/>
                <a:gd name="T35" fmla="*/ 2147483647 h 204"/>
                <a:gd name="T36" fmla="*/ 0 w 204"/>
                <a:gd name="T37" fmla="*/ 2147483647 h 204"/>
                <a:gd name="T38" fmla="*/ 2147483647 w 204"/>
                <a:gd name="T39" fmla="*/ 2147483647 h 204"/>
                <a:gd name="T40" fmla="*/ 2147483647 w 204"/>
                <a:gd name="T41" fmla="*/ 2147483647 h 204"/>
                <a:gd name="T42" fmla="*/ 2147483647 w 204"/>
                <a:gd name="T43" fmla="*/ 2147483647 h 204"/>
                <a:gd name="T44" fmla="*/ 2147483647 w 204"/>
                <a:gd name="T45" fmla="*/ 2147483647 h 204"/>
                <a:gd name="T46" fmla="*/ 2147483647 w 204"/>
                <a:gd name="T47" fmla="*/ 2147483647 h 204"/>
                <a:gd name="T48" fmla="*/ 2147483647 w 204"/>
                <a:gd name="T49" fmla="*/ 0 h 20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04"/>
                <a:gd name="T76" fmla="*/ 0 h 204"/>
                <a:gd name="T77" fmla="*/ 204 w 204"/>
                <a:gd name="T78" fmla="*/ 204 h 20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04" h="204">
                  <a:moveTo>
                    <a:pt x="101" y="0"/>
                  </a:moveTo>
                  <a:lnTo>
                    <a:pt x="129" y="3"/>
                  </a:lnTo>
                  <a:lnTo>
                    <a:pt x="153" y="13"/>
                  </a:lnTo>
                  <a:lnTo>
                    <a:pt x="174" y="30"/>
                  </a:lnTo>
                  <a:lnTo>
                    <a:pt x="190" y="51"/>
                  </a:lnTo>
                  <a:lnTo>
                    <a:pt x="201" y="74"/>
                  </a:lnTo>
                  <a:lnTo>
                    <a:pt x="204" y="101"/>
                  </a:lnTo>
                  <a:lnTo>
                    <a:pt x="201" y="128"/>
                  </a:lnTo>
                  <a:lnTo>
                    <a:pt x="190" y="153"/>
                  </a:lnTo>
                  <a:lnTo>
                    <a:pt x="174" y="174"/>
                  </a:lnTo>
                  <a:lnTo>
                    <a:pt x="153" y="189"/>
                  </a:lnTo>
                  <a:lnTo>
                    <a:pt x="129" y="199"/>
                  </a:lnTo>
                  <a:lnTo>
                    <a:pt x="101" y="204"/>
                  </a:lnTo>
                  <a:lnTo>
                    <a:pt x="74" y="199"/>
                  </a:lnTo>
                  <a:lnTo>
                    <a:pt x="51" y="189"/>
                  </a:lnTo>
                  <a:lnTo>
                    <a:pt x="30" y="174"/>
                  </a:lnTo>
                  <a:lnTo>
                    <a:pt x="13" y="153"/>
                  </a:lnTo>
                  <a:lnTo>
                    <a:pt x="3" y="128"/>
                  </a:lnTo>
                  <a:lnTo>
                    <a:pt x="0" y="101"/>
                  </a:lnTo>
                  <a:lnTo>
                    <a:pt x="3" y="74"/>
                  </a:lnTo>
                  <a:lnTo>
                    <a:pt x="13" y="51"/>
                  </a:lnTo>
                  <a:lnTo>
                    <a:pt x="30" y="30"/>
                  </a:lnTo>
                  <a:lnTo>
                    <a:pt x="51" y="13"/>
                  </a:lnTo>
                  <a:lnTo>
                    <a:pt x="74" y="3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C800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71568" tIns="37296" rIns="71568" bIns="37296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11"/>
            <p:cNvSpPr>
              <a:spLocks noEditPoints="1" noChangeArrowheads="1"/>
            </p:cNvSpPr>
            <p:nvPr/>
          </p:nvSpPr>
          <p:spPr bwMode="auto">
            <a:xfrm>
              <a:off x="103903" y="100682"/>
              <a:ext cx="254730" cy="253695"/>
            </a:xfrm>
            <a:custGeom>
              <a:avLst/>
              <a:gdLst>
                <a:gd name="T0" fmla="*/ 2147483647 w 152"/>
                <a:gd name="T1" fmla="*/ 2147483647 h 152"/>
                <a:gd name="T2" fmla="*/ 2147483647 w 152"/>
                <a:gd name="T3" fmla="*/ 2147483647 h 152"/>
                <a:gd name="T4" fmla="*/ 2147483647 w 152"/>
                <a:gd name="T5" fmla="*/ 2147483647 h 152"/>
                <a:gd name="T6" fmla="*/ 2147483647 w 152"/>
                <a:gd name="T7" fmla="*/ 2147483647 h 152"/>
                <a:gd name="T8" fmla="*/ 0 w 152"/>
                <a:gd name="T9" fmla="*/ 2147483647 h 152"/>
                <a:gd name="T10" fmla="*/ 2147483647 w 152"/>
                <a:gd name="T11" fmla="*/ 0 h 152"/>
                <a:gd name="T12" fmla="*/ 2147483647 w 152"/>
                <a:gd name="T13" fmla="*/ 2147483647 h 152"/>
                <a:gd name="T14" fmla="*/ 2147483647 w 152"/>
                <a:gd name="T15" fmla="*/ 2147483647 h 152"/>
                <a:gd name="T16" fmla="*/ 2147483647 w 152"/>
                <a:gd name="T17" fmla="*/ 2147483647 h 152"/>
                <a:gd name="T18" fmla="*/ 2147483647 w 152"/>
                <a:gd name="T19" fmla="*/ 2147483647 h 152"/>
                <a:gd name="T20" fmla="*/ 2147483647 w 152"/>
                <a:gd name="T21" fmla="*/ 2147483647 h 152"/>
                <a:gd name="T22" fmla="*/ 2147483647 w 152"/>
                <a:gd name="T23" fmla="*/ 2147483647 h 152"/>
                <a:gd name="T24" fmla="*/ 2147483647 w 152"/>
                <a:gd name="T25" fmla="*/ 2147483647 h 152"/>
                <a:gd name="T26" fmla="*/ 2147483647 w 152"/>
                <a:gd name="T27" fmla="*/ 2147483647 h 152"/>
                <a:gd name="T28" fmla="*/ 2147483647 w 152"/>
                <a:gd name="T29" fmla="*/ 2147483647 h 152"/>
                <a:gd name="T30" fmla="*/ 2147483647 w 152"/>
                <a:gd name="T31" fmla="*/ 2147483647 h 15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52"/>
                <a:gd name="T49" fmla="*/ 0 h 152"/>
                <a:gd name="T50" fmla="*/ 152 w 152"/>
                <a:gd name="T51" fmla="*/ 152 h 15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52" h="152">
                  <a:moveTo>
                    <a:pt x="141" y="152"/>
                  </a:moveTo>
                  <a:cubicBezTo>
                    <a:pt x="138" y="152"/>
                    <a:pt x="135" y="151"/>
                    <a:pt x="132" y="148"/>
                  </a:cubicBezTo>
                  <a:cubicBezTo>
                    <a:pt x="101" y="117"/>
                    <a:pt x="101" y="117"/>
                    <a:pt x="101" y="117"/>
                  </a:cubicBezTo>
                  <a:cubicBezTo>
                    <a:pt x="90" y="124"/>
                    <a:pt x="78" y="128"/>
                    <a:pt x="65" y="128"/>
                  </a:cubicBezTo>
                  <a:cubicBezTo>
                    <a:pt x="29" y="128"/>
                    <a:pt x="0" y="100"/>
                    <a:pt x="0" y="64"/>
                  </a:cubicBezTo>
                  <a:cubicBezTo>
                    <a:pt x="0" y="28"/>
                    <a:pt x="29" y="0"/>
                    <a:pt x="65" y="0"/>
                  </a:cubicBezTo>
                  <a:cubicBezTo>
                    <a:pt x="100" y="0"/>
                    <a:pt x="129" y="28"/>
                    <a:pt x="129" y="64"/>
                  </a:cubicBezTo>
                  <a:cubicBezTo>
                    <a:pt x="129" y="77"/>
                    <a:pt x="125" y="90"/>
                    <a:pt x="118" y="100"/>
                  </a:cubicBezTo>
                  <a:cubicBezTo>
                    <a:pt x="149" y="132"/>
                    <a:pt x="149" y="132"/>
                    <a:pt x="149" y="132"/>
                  </a:cubicBezTo>
                  <a:cubicBezTo>
                    <a:pt x="151" y="134"/>
                    <a:pt x="152" y="137"/>
                    <a:pt x="152" y="140"/>
                  </a:cubicBezTo>
                  <a:cubicBezTo>
                    <a:pt x="152" y="147"/>
                    <a:pt x="147" y="152"/>
                    <a:pt x="141" y="152"/>
                  </a:cubicBezTo>
                  <a:close/>
                  <a:moveTo>
                    <a:pt x="65" y="23"/>
                  </a:moveTo>
                  <a:cubicBezTo>
                    <a:pt x="42" y="23"/>
                    <a:pt x="24" y="41"/>
                    <a:pt x="24" y="64"/>
                  </a:cubicBezTo>
                  <a:cubicBezTo>
                    <a:pt x="24" y="87"/>
                    <a:pt x="42" y="105"/>
                    <a:pt x="65" y="105"/>
                  </a:cubicBezTo>
                  <a:cubicBezTo>
                    <a:pt x="87" y="105"/>
                    <a:pt x="106" y="87"/>
                    <a:pt x="106" y="64"/>
                  </a:cubicBezTo>
                  <a:cubicBezTo>
                    <a:pt x="106" y="41"/>
                    <a:pt x="87" y="23"/>
                    <a:pt x="65" y="2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2" name="Text Placeholder 2"/>
          <p:cNvSpPr txBox="1"/>
          <p:nvPr/>
        </p:nvSpPr>
        <p:spPr>
          <a:xfrm>
            <a:off x="517663" y="4498864"/>
            <a:ext cx="2548646" cy="118186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,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Please replace text, click add relevant headline, modify the text content, also can copy your content to this directly. Please replace text, click add relevant headline, </a:t>
            </a:r>
          </a:p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43" name="文本框 36"/>
          <p:cNvSpPr txBox="1"/>
          <p:nvPr/>
        </p:nvSpPr>
        <p:spPr>
          <a:xfrm>
            <a:off x="481263" y="4086117"/>
            <a:ext cx="1976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年终工作业绩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44" name="Text Placeholder 2"/>
          <p:cNvSpPr txBox="1"/>
          <p:nvPr/>
        </p:nvSpPr>
        <p:spPr>
          <a:xfrm>
            <a:off x="4549741" y="5406741"/>
            <a:ext cx="2548646" cy="118186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,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Please replace text, click add relevant headline, modify the text content, also can copy your content to this directly. Please replace text, click add relevant headline, </a:t>
            </a:r>
          </a:p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45" name="文本框 36"/>
          <p:cNvSpPr txBox="1"/>
          <p:nvPr/>
        </p:nvSpPr>
        <p:spPr>
          <a:xfrm>
            <a:off x="4513341" y="4993994"/>
            <a:ext cx="1976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年终工作业绩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46" name="Text Placeholder 2"/>
          <p:cNvSpPr txBox="1"/>
          <p:nvPr/>
        </p:nvSpPr>
        <p:spPr>
          <a:xfrm>
            <a:off x="7512628" y="4589833"/>
            <a:ext cx="2548646" cy="118186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,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Please replace text, click add relevant headline, modify the text content, also can copy your content to this directly. Please replace text, click add relevant headline, </a:t>
            </a:r>
          </a:p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47" name="文本框 36"/>
          <p:cNvSpPr txBox="1"/>
          <p:nvPr/>
        </p:nvSpPr>
        <p:spPr>
          <a:xfrm>
            <a:off x="7476228" y="4177086"/>
            <a:ext cx="1976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年终工作业绩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48" name="Text Placeholder 2"/>
          <p:cNvSpPr txBox="1"/>
          <p:nvPr/>
        </p:nvSpPr>
        <p:spPr>
          <a:xfrm>
            <a:off x="9281031" y="3302682"/>
            <a:ext cx="2548646" cy="118186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,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Please replace text, click add relevant headline, modify the text content, also can copy your content to this directly. Please replace text, click add relevant headline, </a:t>
            </a:r>
          </a:p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49" name="文本框 36"/>
          <p:cNvSpPr txBox="1"/>
          <p:nvPr/>
        </p:nvSpPr>
        <p:spPr>
          <a:xfrm>
            <a:off x="9244631" y="2889935"/>
            <a:ext cx="1976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年终工作业绩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50" name="Text Placeholder 2"/>
          <p:cNvSpPr txBox="1"/>
          <p:nvPr/>
        </p:nvSpPr>
        <p:spPr>
          <a:xfrm>
            <a:off x="8107227" y="901283"/>
            <a:ext cx="2548646" cy="118186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,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Please replace text, click add relevant headline, modify the text content, also can copy your content to this directly. Please replace text, click add relevant headline, </a:t>
            </a:r>
          </a:p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51" name="文本框 36"/>
          <p:cNvSpPr txBox="1"/>
          <p:nvPr/>
        </p:nvSpPr>
        <p:spPr>
          <a:xfrm>
            <a:off x="8070827" y="488536"/>
            <a:ext cx="1976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年终工作业绩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52" name="Text Placeholder 2"/>
          <p:cNvSpPr txBox="1"/>
          <p:nvPr/>
        </p:nvSpPr>
        <p:spPr>
          <a:xfrm>
            <a:off x="4261376" y="1385203"/>
            <a:ext cx="2548646" cy="118186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,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Please replace text, click add relevant headline, modify the text content, also can copy your content to this directly. Please replace text, click add relevant headline, </a:t>
            </a:r>
          </a:p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53" name="文本框 36"/>
          <p:cNvSpPr txBox="1"/>
          <p:nvPr/>
        </p:nvSpPr>
        <p:spPr>
          <a:xfrm>
            <a:off x="4224976" y="972456"/>
            <a:ext cx="1976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年终工作业绩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>
            <p:custDataLst>
              <p:tags r:id="rId1"/>
            </p:custDataLst>
          </p:nvPr>
        </p:nvCxnSpPr>
        <p:spPr>
          <a:xfrm>
            <a:off x="6103962" y="3387945"/>
            <a:ext cx="4559526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977900" y="2668808"/>
            <a:ext cx="4357937" cy="719137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87500" lnSpcReduction="1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800" b="1" spc="600" dirty="0">
                <a:solidFill>
                  <a:srgbClr val="C8001C"/>
                </a:solidFill>
                <a:latin typeface="+mn-lt"/>
                <a:ea typeface="+mn-ea"/>
                <a:cs typeface="+mn-ea"/>
                <a:sym typeface="+mn-lt"/>
              </a:rPr>
              <a:t>明年工作计划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77900" y="3565929"/>
            <a:ext cx="1963999" cy="379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C8001C"/>
              </a:buClr>
              <a:buFont typeface="Wingdings" panose="05000000000000000000" pitchFamily="2" charset="2"/>
              <a:buChar char="n"/>
            </a:pPr>
            <a:r>
              <a:rPr lang="zh-CN" altLang="en-US" sz="1865" dirty="0" smtClean="0">
                <a:solidFill>
                  <a:srgbClr val="404040"/>
                </a:solidFill>
                <a:cs typeface="+mn-ea"/>
                <a:sym typeface="+mn-lt"/>
              </a:rPr>
              <a:t>年度工作概述</a:t>
            </a:r>
            <a:endParaRPr lang="zh-CN" altLang="en-US" sz="1865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387500" y="1699023"/>
            <a:ext cx="4378899" cy="3939540"/>
            <a:chOff x="1091317" y="1359569"/>
            <a:chExt cx="4378899" cy="3939540"/>
          </a:xfrm>
        </p:grpSpPr>
        <p:sp>
          <p:nvSpPr>
            <p:cNvPr id="13" name="文本框 12"/>
            <p:cNvSpPr txBox="1"/>
            <p:nvPr/>
          </p:nvSpPr>
          <p:spPr>
            <a:xfrm>
              <a:off x="1091317" y="1359569"/>
              <a:ext cx="4378899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5000" b="1" dirty="0" smtClean="0">
                  <a:solidFill>
                    <a:srgbClr val="C00000"/>
                  </a:solidFill>
                  <a:latin typeface="+mj-ea"/>
                  <a:ea typeface="+mj-ea"/>
                </a:rPr>
                <a:t>05</a:t>
              </a:r>
              <a:endParaRPr lang="zh-CN" altLang="en-US" sz="250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14" name="文本框 11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286634" y="3006173"/>
              <a:ext cx="3434246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600" b="1" dirty="0" smtClean="0">
                  <a:solidFill>
                    <a:srgbClr val="C00000"/>
                  </a:solidFill>
                  <a:latin typeface="+mj-ea"/>
                  <a:ea typeface="+mj-ea"/>
                  <a:cs typeface="+mn-ea"/>
                  <a:sym typeface="+mn-lt"/>
                </a:rPr>
                <a:t> </a:t>
              </a:r>
              <a:r>
                <a:rPr lang="en-US" altLang="zh-CN" sz="3600" b="1" dirty="0">
                  <a:solidFill>
                    <a:srgbClr val="C00000"/>
                  </a:solidFill>
                  <a:latin typeface="+mj-ea"/>
                  <a:ea typeface="+mj-ea"/>
                  <a:cs typeface="+mn-ea"/>
                  <a:sym typeface="+mn-lt"/>
                </a:rPr>
                <a:t>PART </a:t>
              </a:r>
              <a:r>
                <a:rPr lang="en-US" altLang="zh-CN" sz="3600" b="1" dirty="0" smtClean="0">
                  <a:solidFill>
                    <a:srgbClr val="C00000"/>
                  </a:solidFill>
                  <a:latin typeface="+mj-ea"/>
                  <a:ea typeface="+mj-ea"/>
                  <a:cs typeface="+mn-ea"/>
                  <a:sym typeface="+mn-lt"/>
                </a:rPr>
                <a:t>   FIVE</a:t>
              </a:r>
              <a:endParaRPr lang="zh-CN" altLang="en-US" sz="3600" b="1" dirty="0">
                <a:solidFill>
                  <a:srgbClr val="C00000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sp>
        <p:nvSpPr>
          <p:cNvPr id="18" name="TextBox 6"/>
          <p:cNvSpPr txBox="1"/>
          <p:nvPr/>
        </p:nvSpPr>
        <p:spPr>
          <a:xfrm>
            <a:off x="8153400" y="3565929"/>
            <a:ext cx="1963999" cy="379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C8001C"/>
              </a:buClr>
              <a:buFont typeface="Wingdings" panose="05000000000000000000" pitchFamily="2" charset="2"/>
              <a:buChar char="n"/>
            </a:pPr>
            <a:r>
              <a:rPr lang="zh-CN" altLang="en-US" sz="1865" dirty="0" smtClean="0">
                <a:solidFill>
                  <a:srgbClr val="404040"/>
                </a:solidFill>
                <a:cs typeface="+mn-ea"/>
                <a:sym typeface="+mn-lt"/>
              </a:rPr>
              <a:t>年度工作概述</a:t>
            </a:r>
            <a:endParaRPr lang="zh-CN" altLang="en-US" sz="1865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19" name="TextBox 6"/>
          <p:cNvSpPr txBox="1"/>
          <p:nvPr/>
        </p:nvSpPr>
        <p:spPr>
          <a:xfrm>
            <a:off x="5977900" y="3945264"/>
            <a:ext cx="1963999" cy="379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C8001C"/>
              </a:buClr>
              <a:buFont typeface="Wingdings" panose="05000000000000000000" pitchFamily="2" charset="2"/>
              <a:buChar char="n"/>
            </a:pPr>
            <a:r>
              <a:rPr lang="zh-CN" altLang="en-US" sz="1865" dirty="0" smtClean="0">
                <a:solidFill>
                  <a:srgbClr val="404040"/>
                </a:solidFill>
                <a:cs typeface="+mn-ea"/>
                <a:sym typeface="+mn-lt"/>
              </a:rPr>
              <a:t>年度工作概述</a:t>
            </a:r>
            <a:endParaRPr lang="zh-CN" altLang="en-US" sz="1865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20" name="TextBox 6"/>
          <p:cNvSpPr txBox="1"/>
          <p:nvPr/>
        </p:nvSpPr>
        <p:spPr>
          <a:xfrm>
            <a:off x="8153400" y="3945264"/>
            <a:ext cx="1963999" cy="379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C8001C"/>
              </a:buClr>
              <a:buFont typeface="Wingdings" panose="05000000000000000000" pitchFamily="2" charset="2"/>
              <a:buChar char="n"/>
            </a:pPr>
            <a:r>
              <a:rPr lang="zh-CN" altLang="en-US" sz="1865" dirty="0" smtClean="0">
                <a:solidFill>
                  <a:srgbClr val="404040"/>
                </a:solidFill>
                <a:cs typeface="+mn-ea"/>
                <a:sym typeface="+mn-lt"/>
              </a:rPr>
              <a:t>年度工作概述</a:t>
            </a:r>
            <a:endParaRPr lang="zh-CN" altLang="en-US" sz="1865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21" name="TextBox 6"/>
          <p:cNvSpPr txBox="1"/>
          <p:nvPr/>
        </p:nvSpPr>
        <p:spPr>
          <a:xfrm>
            <a:off x="5977900" y="4324599"/>
            <a:ext cx="1963999" cy="379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C8001C"/>
              </a:buClr>
              <a:buFont typeface="Wingdings" panose="05000000000000000000" pitchFamily="2" charset="2"/>
              <a:buChar char="n"/>
            </a:pPr>
            <a:r>
              <a:rPr lang="zh-CN" altLang="en-US" sz="1865" dirty="0" smtClean="0">
                <a:solidFill>
                  <a:srgbClr val="404040"/>
                </a:solidFill>
                <a:cs typeface="+mn-ea"/>
                <a:sym typeface="+mn-lt"/>
              </a:rPr>
              <a:t>年度工作概述</a:t>
            </a:r>
            <a:endParaRPr lang="zh-CN" altLang="en-US" sz="1865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22" name="TextBox 6"/>
          <p:cNvSpPr txBox="1"/>
          <p:nvPr/>
        </p:nvSpPr>
        <p:spPr>
          <a:xfrm>
            <a:off x="8153400" y="4324599"/>
            <a:ext cx="1963999" cy="379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C8001C"/>
              </a:buClr>
              <a:buFont typeface="Wingdings" panose="05000000000000000000" pitchFamily="2" charset="2"/>
              <a:buChar char="n"/>
            </a:pPr>
            <a:r>
              <a:rPr lang="zh-CN" altLang="en-US" sz="1865" dirty="0" smtClean="0">
                <a:solidFill>
                  <a:srgbClr val="404040"/>
                </a:solidFill>
                <a:cs typeface="+mn-ea"/>
                <a:sym typeface="+mn-lt"/>
              </a:rPr>
              <a:t>年度工作概述</a:t>
            </a:r>
            <a:endParaRPr lang="zh-CN" altLang="en-US" sz="1865" dirty="0">
              <a:solidFill>
                <a:srgbClr val="40404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8" grpId="0"/>
      <p:bldP spid="19" grpId="0"/>
      <p:bldP spid="20" grpId="0"/>
      <p:bldP spid="21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Freeform 5"/>
          <p:cNvSpPr/>
          <p:nvPr/>
        </p:nvSpPr>
        <p:spPr bwMode="auto">
          <a:xfrm>
            <a:off x="4512563" y="-25773"/>
            <a:ext cx="3165968" cy="1340143"/>
          </a:xfrm>
          <a:custGeom>
            <a:avLst/>
            <a:gdLst/>
            <a:ahLst/>
            <a:cxnLst/>
            <a:rect l="l" t="t" r="r" b="b"/>
            <a:pathLst>
              <a:path w="1212931" h="513429">
                <a:moveTo>
                  <a:pt x="0" y="0"/>
                </a:moveTo>
                <a:lnTo>
                  <a:pt x="1212931" y="0"/>
                </a:lnTo>
                <a:cubicBezTo>
                  <a:pt x="1210875" y="8189"/>
                  <a:pt x="1207259" y="15721"/>
                  <a:pt x="1202896" y="22772"/>
                </a:cubicBezTo>
                <a:lnTo>
                  <a:pt x="956422" y="454561"/>
                </a:lnTo>
                <a:cubicBezTo>
                  <a:pt x="946115" y="471761"/>
                  <a:pt x="931774" y="486697"/>
                  <a:pt x="913401" y="497559"/>
                </a:cubicBezTo>
                <a:cubicBezTo>
                  <a:pt x="894131" y="508874"/>
                  <a:pt x="873069" y="513853"/>
                  <a:pt x="852006" y="513401"/>
                </a:cubicBezTo>
                <a:lnTo>
                  <a:pt x="358161" y="513401"/>
                </a:lnTo>
                <a:cubicBezTo>
                  <a:pt x="338443" y="513401"/>
                  <a:pt x="317829" y="508422"/>
                  <a:pt x="299456" y="497559"/>
                </a:cubicBezTo>
                <a:cubicBezTo>
                  <a:pt x="281082" y="486697"/>
                  <a:pt x="266294" y="471761"/>
                  <a:pt x="256435" y="454109"/>
                </a:cubicBezTo>
                <a:lnTo>
                  <a:pt x="8616" y="20509"/>
                </a:lnTo>
                <a:close/>
              </a:path>
            </a:pathLst>
          </a:custGeom>
          <a:solidFill>
            <a:srgbClr val="C8001C"/>
          </a:solidFill>
          <a:ln w="9525" cap="flat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705">
              <a:cs typeface="+mn-ea"/>
              <a:sym typeface="+mn-lt"/>
            </a:endParaRPr>
          </a:p>
        </p:txBody>
      </p:sp>
      <p:sp>
        <p:nvSpPr>
          <p:cNvPr id="67" name="TextBox 59"/>
          <p:cNvSpPr txBox="1">
            <a:spLocks noChangeArrowheads="1"/>
          </p:cNvSpPr>
          <p:nvPr/>
        </p:nvSpPr>
        <p:spPr bwMode="auto">
          <a:xfrm>
            <a:off x="4512563" y="192475"/>
            <a:ext cx="3310826" cy="9036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defTabSz="913765">
              <a:lnSpc>
                <a:spcPct val="120000"/>
              </a:lnSpc>
              <a:defRPr/>
            </a:pPr>
            <a:r>
              <a:rPr lang="zh-CN" altLang="en-US" sz="4800" b="1" kern="0" dirty="0" smtClean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目录</a:t>
            </a:r>
            <a:endParaRPr lang="en-US" altLang="zh-CN" sz="4000" b="1" kern="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9" name="Freeform 5"/>
          <p:cNvSpPr/>
          <p:nvPr/>
        </p:nvSpPr>
        <p:spPr bwMode="auto">
          <a:xfrm>
            <a:off x="1864308" y="2997153"/>
            <a:ext cx="1183438" cy="1067004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C8001C"/>
          </a:solidFill>
          <a:ln w="9525" cap="flat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705">
              <a:solidFill>
                <a:srgbClr val="3CCCC7"/>
              </a:solidFill>
              <a:cs typeface="+mn-ea"/>
              <a:sym typeface="+mn-lt"/>
            </a:endParaRPr>
          </a:p>
        </p:txBody>
      </p:sp>
      <p:sp>
        <p:nvSpPr>
          <p:cNvPr id="70" name="文本框 9"/>
          <p:cNvSpPr txBox="1"/>
          <p:nvPr/>
        </p:nvSpPr>
        <p:spPr>
          <a:xfrm>
            <a:off x="1417660" y="4214769"/>
            <a:ext cx="2102061" cy="559435"/>
          </a:xfrm>
          <a:prstGeom prst="rect">
            <a:avLst/>
          </a:prstGeom>
          <a:noFill/>
        </p:spPr>
        <p:txBody>
          <a:bodyPr wrap="square" lIns="68548" tIns="34274" rIns="68548" bIns="34274" rtlCol="0">
            <a:spAutoFit/>
          </a:bodyPr>
          <a:lstStyle/>
          <a:p>
            <a:pPr marL="0" lvl="1" algn="ctr"/>
            <a:r>
              <a:rPr lang="zh-CN" altLang="en-US" sz="2000" b="1" dirty="0">
                <a:solidFill>
                  <a:srgbClr val="C8001C"/>
                </a:solidFill>
                <a:cs typeface="+mn-ea"/>
                <a:sym typeface="+mn-lt"/>
              </a:rPr>
              <a:t>年度工作概述</a:t>
            </a:r>
            <a:endParaRPr lang="en-US" altLang="zh-CN" sz="2000" b="1" dirty="0">
              <a:solidFill>
                <a:srgbClr val="C8001C"/>
              </a:solidFill>
              <a:cs typeface="+mn-ea"/>
              <a:sym typeface="+mn-lt"/>
            </a:endParaRPr>
          </a:p>
          <a:p>
            <a:pPr marL="0" lvl="1" algn="ctr"/>
            <a:r>
              <a:rPr lang="zh-CN" altLang="en-US" sz="1200" dirty="0">
                <a:solidFill>
                  <a:srgbClr val="C8001C"/>
                </a:solidFill>
                <a:cs typeface="+mn-ea"/>
                <a:sym typeface="+mn-lt"/>
              </a:rPr>
              <a:t>（添加二级标题）</a:t>
            </a:r>
          </a:p>
        </p:txBody>
      </p:sp>
      <p:sp>
        <p:nvSpPr>
          <p:cNvPr id="71" name="Freeform 5"/>
          <p:cNvSpPr/>
          <p:nvPr/>
        </p:nvSpPr>
        <p:spPr bwMode="auto">
          <a:xfrm>
            <a:off x="3690672" y="2997153"/>
            <a:ext cx="1183438" cy="1067004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C8001C"/>
          </a:solidFill>
          <a:ln w="9525" cap="flat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705">
              <a:solidFill>
                <a:srgbClr val="3CCCC7"/>
              </a:solidFill>
              <a:cs typeface="+mn-ea"/>
              <a:sym typeface="+mn-lt"/>
            </a:endParaRPr>
          </a:p>
        </p:txBody>
      </p:sp>
      <p:sp>
        <p:nvSpPr>
          <p:cNvPr id="72" name="Freeform 5"/>
          <p:cNvSpPr/>
          <p:nvPr/>
        </p:nvSpPr>
        <p:spPr bwMode="auto">
          <a:xfrm>
            <a:off x="5504282" y="2997153"/>
            <a:ext cx="1183438" cy="1067004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C8001C"/>
          </a:solidFill>
          <a:ln w="9525" cap="flat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705">
              <a:cs typeface="+mn-ea"/>
              <a:sym typeface="+mn-lt"/>
            </a:endParaRPr>
          </a:p>
        </p:txBody>
      </p:sp>
      <p:sp>
        <p:nvSpPr>
          <p:cNvPr id="73" name="Freeform 5"/>
          <p:cNvSpPr/>
          <p:nvPr/>
        </p:nvSpPr>
        <p:spPr bwMode="auto">
          <a:xfrm>
            <a:off x="7339039" y="2997153"/>
            <a:ext cx="1183438" cy="1067004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C8001C"/>
          </a:solidFill>
          <a:ln w="9525" cap="flat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705">
              <a:solidFill>
                <a:srgbClr val="3CCCC7"/>
              </a:solidFill>
              <a:cs typeface="+mn-ea"/>
              <a:sym typeface="+mn-lt"/>
            </a:endParaRPr>
          </a:p>
        </p:txBody>
      </p:sp>
      <p:sp>
        <p:nvSpPr>
          <p:cNvPr id="74" name="Freeform 5"/>
          <p:cNvSpPr/>
          <p:nvPr/>
        </p:nvSpPr>
        <p:spPr bwMode="auto">
          <a:xfrm>
            <a:off x="9201427" y="2997153"/>
            <a:ext cx="1183438" cy="1067004"/>
          </a:xfrm>
          <a:custGeom>
            <a:avLst/>
            <a:gdLst>
              <a:gd name="T0" fmla="*/ 2151 w 2740"/>
              <a:gd name="T1" fmla="*/ 2315 h 2446"/>
              <a:gd name="T2" fmla="*/ 2055 w 2740"/>
              <a:gd name="T3" fmla="*/ 2410 h 2446"/>
              <a:gd name="T4" fmla="*/ 1918 w 2740"/>
              <a:gd name="T5" fmla="*/ 2445 h 2446"/>
              <a:gd name="T6" fmla="*/ 816 w 2740"/>
              <a:gd name="T7" fmla="*/ 2445 h 2446"/>
              <a:gd name="T8" fmla="*/ 685 w 2740"/>
              <a:gd name="T9" fmla="*/ 2410 h 2446"/>
              <a:gd name="T10" fmla="*/ 589 w 2740"/>
              <a:gd name="T11" fmla="*/ 2314 h 2446"/>
              <a:gd name="T12" fmla="*/ 36 w 2740"/>
              <a:gd name="T13" fmla="*/ 1356 h 2446"/>
              <a:gd name="T14" fmla="*/ 0 w 2740"/>
              <a:gd name="T15" fmla="*/ 1223 h 2446"/>
              <a:gd name="T16" fmla="*/ 36 w 2740"/>
              <a:gd name="T17" fmla="*/ 1089 h 2446"/>
              <a:gd name="T18" fmla="*/ 587 w 2740"/>
              <a:gd name="T19" fmla="*/ 135 h 2446"/>
              <a:gd name="T20" fmla="*/ 685 w 2740"/>
              <a:gd name="T21" fmla="*/ 37 h 2446"/>
              <a:gd name="T22" fmla="*/ 810 w 2740"/>
              <a:gd name="T23" fmla="*/ 1 h 2446"/>
              <a:gd name="T24" fmla="*/ 1916 w 2740"/>
              <a:gd name="T25" fmla="*/ 1 h 2446"/>
              <a:gd name="T26" fmla="*/ 2055 w 2740"/>
              <a:gd name="T27" fmla="*/ 37 h 2446"/>
              <a:gd name="T28" fmla="*/ 2151 w 2740"/>
              <a:gd name="T29" fmla="*/ 132 h 2446"/>
              <a:gd name="T30" fmla="*/ 2702 w 2740"/>
              <a:gd name="T31" fmla="*/ 1086 h 2446"/>
              <a:gd name="T32" fmla="*/ 2740 w 2740"/>
              <a:gd name="T33" fmla="*/ 1223 h 2446"/>
              <a:gd name="T34" fmla="*/ 2701 w 2740"/>
              <a:gd name="T35" fmla="*/ 1361 h 2446"/>
              <a:gd name="T36" fmla="*/ 2151 w 2740"/>
              <a:gd name="T37" fmla="*/ 2315 h 24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740" h="2446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C8001C"/>
          </a:solidFill>
          <a:ln w="9525" cap="flat">
            <a:noFill/>
            <a:prstDash val="solid"/>
            <a:miter lim="800000"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91398" tIns="45699" rIns="91398" bIns="45699" numCol="1" anchor="t" anchorCtr="0" compatLnSpc="1"/>
          <a:lstStyle/>
          <a:p>
            <a:endParaRPr lang="zh-CN" altLang="en-US" sz="1705">
              <a:solidFill>
                <a:srgbClr val="3CCCC7"/>
              </a:solidFill>
              <a:cs typeface="+mn-ea"/>
              <a:sym typeface="+mn-lt"/>
            </a:endParaRPr>
          </a:p>
        </p:txBody>
      </p:sp>
      <p:sp>
        <p:nvSpPr>
          <p:cNvPr id="75" name="KSO_Shape"/>
          <p:cNvSpPr/>
          <p:nvPr/>
        </p:nvSpPr>
        <p:spPr bwMode="auto">
          <a:xfrm>
            <a:off x="3996908" y="3309881"/>
            <a:ext cx="599327" cy="457088"/>
          </a:xfrm>
          <a:custGeom>
            <a:avLst/>
            <a:gdLst>
              <a:gd name="T0" fmla="*/ 432030 w 2125663"/>
              <a:gd name="T1" fmla="*/ 1344893 h 1811338"/>
              <a:gd name="T2" fmla="*/ 462740 w 2125663"/>
              <a:gd name="T3" fmla="*/ 1477960 h 1811338"/>
              <a:gd name="T4" fmla="*/ 513638 w 2125663"/>
              <a:gd name="T5" fmla="*/ 1557743 h 1811338"/>
              <a:gd name="T6" fmla="*/ 516481 w 2125663"/>
              <a:gd name="T7" fmla="*/ 1336346 h 1811338"/>
              <a:gd name="T8" fmla="*/ 503401 w 2125663"/>
              <a:gd name="T9" fmla="*/ 1310416 h 1811338"/>
              <a:gd name="T10" fmla="*/ 515913 w 2125663"/>
              <a:gd name="T11" fmla="*/ 1250009 h 1811338"/>
              <a:gd name="T12" fmla="*/ 618846 w 2125663"/>
              <a:gd name="T13" fmla="*/ 1242885 h 1811338"/>
              <a:gd name="T14" fmla="*/ 643583 w 2125663"/>
              <a:gd name="T15" fmla="*/ 1263116 h 1811338"/>
              <a:gd name="T16" fmla="*/ 642446 w 2125663"/>
              <a:gd name="T17" fmla="*/ 1324948 h 1811338"/>
              <a:gd name="T18" fmla="*/ 619414 w 2125663"/>
              <a:gd name="T19" fmla="*/ 1342899 h 1811338"/>
              <a:gd name="T20" fmla="*/ 664057 w 2125663"/>
              <a:gd name="T21" fmla="*/ 1524691 h 1811338"/>
              <a:gd name="T22" fmla="*/ 704434 w 2125663"/>
              <a:gd name="T23" fmla="*/ 1417553 h 1811338"/>
              <a:gd name="T24" fmla="*/ 725191 w 2125663"/>
              <a:gd name="T25" fmla="*/ 1259697 h 1811338"/>
              <a:gd name="T26" fmla="*/ 857412 w 2125663"/>
              <a:gd name="T27" fmla="*/ 1192451 h 1811338"/>
              <a:gd name="T28" fmla="*/ 923096 w 2125663"/>
              <a:gd name="T29" fmla="*/ 1212682 h 1811338"/>
              <a:gd name="T30" fmla="*/ 970013 w 2125663"/>
              <a:gd name="T31" fmla="*/ 1259697 h 1811338"/>
              <a:gd name="T32" fmla="*/ 990201 w 2125663"/>
              <a:gd name="T33" fmla="*/ 1325233 h 1811338"/>
              <a:gd name="T34" fmla="*/ 980818 w 2125663"/>
              <a:gd name="T35" fmla="*/ 1537228 h 1811338"/>
              <a:gd name="T36" fmla="*/ 935891 w 2125663"/>
              <a:gd name="T37" fmla="*/ 1570566 h 1811338"/>
              <a:gd name="T38" fmla="*/ 798837 w 2125663"/>
              <a:gd name="T39" fmla="*/ 1607608 h 1811338"/>
              <a:gd name="T40" fmla="*/ 617424 w 2125663"/>
              <a:gd name="T41" fmla="*/ 1622140 h 1811338"/>
              <a:gd name="T42" fmla="*/ 428049 w 2125663"/>
              <a:gd name="T43" fmla="*/ 1615872 h 1811338"/>
              <a:gd name="T44" fmla="*/ 264551 w 2125663"/>
              <a:gd name="T45" fmla="*/ 1588232 h 1811338"/>
              <a:gd name="T46" fmla="*/ 180669 w 2125663"/>
              <a:gd name="T47" fmla="*/ 1549481 h 1811338"/>
              <a:gd name="T48" fmla="*/ 159912 w 2125663"/>
              <a:gd name="T49" fmla="*/ 1517283 h 1811338"/>
              <a:gd name="T50" fmla="*/ 167873 w 2125663"/>
              <a:gd name="T51" fmla="*/ 1284201 h 1811338"/>
              <a:gd name="T52" fmla="*/ 205123 w 2125663"/>
              <a:gd name="T53" fmla="*/ 1228638 h 1811338"/>
              <a:gd name="T54" fmla="*/ 264266 w 2125663"/>
              <a:gd name="T55" fmla="*/ 1196440 h 1811338"/>
              <a:gd name="T56" fmla="*/ 421225 w 2125663"/>
              <a:gd name="T57" fmla="*/ 1183048 h 1811338"/>
              <a:gd name="T58" fmla="*/ 433514 w 2125663"/>
              <a:gd name="T59" fmla="*/ 761303 h 1811338"/>
              <a:gd name="T60" fmla="*/ 391450 w 2125663"/>
              <a:gd name="T61" fmla="*/ 813630 h 1811338"/>
              <a:gd name="T62" fmla="*/ 379229 w 2125663"/>
              <a:gd name="T63" fmla="*/ 902075 h 1811338"/>
              <a:gd name="T64" fmla="*/ 414756 w 2125663"/>
              <a:gd name="T65" fmla="*/ 1016114 h 1811338"/>
              <a:gd name="T66" fmla="*/ 487516 w 2125663"/>
              <a:gd name="T67" fmla="*/ 1099439 h 1811338"/>
              <a:gd name="T68" fmla="*/ 567666 w 2125663"/>
              <a:gd name="T69" fmla="*/ 1135272 h 1811338"/>
              <a:gd name="T70" fmla="*/ 645542 w 2125663"/>
              <a:gd name="T71" fmla="*/ 1111099 h 1811338"/>
              <a:gd name="T72" fmla="*/ 722282 w 2125663"/>
              <a:gd name="T73" fmla="*/ 1035452 h 1811338"/>
              <a:gd name="T74" fmla="*/ 767757 w 2125663"/>
              <a:gd name="T75" fmla="*/ 926248 h 1811338"/>
              <a:gd name="T76" fmla="*/ 666290 w 2125663"/>
              <a:gd name="T77" fmla="*/ 863967 h 1811338"/>
              <a:gd name="T78" fmla="*/ 546918 w 2125663"/>
              <a:gd name="T79" fmla="*/ 832116 h 1811338"/>
              <a:gd name="T80" fmla="*/ 484389 w 2125663"/>
              <a:gd name="T81" fmla="*/ 790595 h 1811338"/>
              <a:gd name="T82" fmla="*/ 452273 w 2125663"/>
              <a:gd name="T83" fmla="*/ 760734 h 1811338"/>
              <a:gd name="T84" fmla="*/ 568234 w 2125663"/>
              <a:gd name="T85" fmla="*/ 587258 h 1811338"/>
              <a:gd name="T86" fmla="*/ 631616 w 2125663"/>
              <a:gd name="T87" fmla="*/ 594937 h 1811338"/>
              <a:gd name="T88" fmla="*/ 705513 w 2125663"/>
              <a:gd name="T89" fmla="*/ 631054 h 1811338"/>
              <a:gd name="T90" fmla="*/ 790210 w 2125663"/>
              <a:gd name="T91" fmla="*/ 732864 h 1811338"/>
              <a:gd name="T92" fmla="*/ 826306 w 2125663"/>
              <a:gd name="T93" fmla="*/ 873920 h 1811338"/>
              <a:gd name="T94" fmla="*/ 818064 w 2125663"/>
              <a:gd name="T95" fmla="*/ 959237 h 1811338"/>
              <a:gd name="T96" fmla="*/ 780831 w 2125663"/>
              <a:gd name="T97" fmla="*/ 1048534 h 1811338"/>
              <a:gd name="T98" fmla="*/ 687607 w 2125663"/>
              <a:gd name="T99" fmla="*/ 1148922 h 1811338"/>
              <a:gd name="T100" fmla="*/ 588983 w 2125663"/>
              <a:gd name="T101" fmla="*/ 1190727 h 1811338"/>
              <a:gd name="T102" fmla="*/ 525033 w 2125663"/>
              <a:gd name="T103" fmla="*/ 1182480 h 1811338"/>
              <a:gd name="T104" fmla="*/ 421293 w 2125663"/>
              <a:gd name="T105" fmla="*/ 1115081 h 1811338"/>
              <a:gd name="T106" fmla="*/ 345406 w 2125663"/>
              <a:gd name="T107" fmla="*/ 1002463 h 1811338"/>
              <a:gd name="T108" fmla="*/ 325511 w 2125663"/>
              <a:gd name="T109" fmla="*/ 929092 h 1811338"/>
              <a:gd name="T110" fmla="*/ 330627 w 2125663"/>
              <a:gd name="T111" fmla="*/ 813915 h 1811338"/>
              <a:gd name="T112" fmla="*/ 388324 w 2125663"/>
              <a:gd name="T113" fmla="*/ 686510 h 1811338"/>
              <a:gd name="T114" fmla="*/ 482400 w 2125663"/>
              <a:gd name="T115" fmla="*/ 608303 h 1811338"/>
              <a:gd name="T116" fmla="*/ 542939 w 2125663"/>
              <a:gd name="T117" fmla="*/ 589534 h 1811338"/>
              <a:gd name="T118" fmla="*/ 0 w 2125663"/>
              <a:gd name="T119" fmla="*/ 0 h 1811338"/>
              <a:gd name="T120" fmla="*/ 174993 w 2125663"/>
              <a:gd name="T121" fmla="*/ 1118883 h 1811338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2125663" h="1811338">
                <a:moveTo>
                  <a:pt x="470017" y="1320800"/>
                </a:moveTo>
                <a:lnTo>
                  <a:pt x="470335" y="1343069"/>
                </a:lnTo>
                <a:lnTo>
                  <a:pt x="471286" y="1364382"/>
                </a:lnTo>
                <a:lnTo>
                  <a:pt x="472238" y="1385696"/>
                </a:lnTo>
                <a:lnTo>
                  <a:pt x="473190" y="1406374"/>
                </a:lnTo>
                <a:lnTo>
                  <a:pt x="474459" y="1426415"/>
                </a:lnTo>
                <a:lnTo>
                  <a:pt x="476363" y="1446139"/>
                </a:lnTo>
                <a:lnTo>
                  <a:pt x="478267" y="1464908"/>
                </a:lnTo>
                <a:lnTo>
                  <a:pt x="480170" y="1483677"/>
                </a:lnTo>
                <a:lnTo>
                  <a:pt x="482074" y="1501491"/>
                </a:lnTo>
                <a:lnTo>
                  <a:pt x="484612" y="1518988"/>
                </a:lnTo>
                <a:lnTo>
                  <a:pt x="487468" y="1535530"/>
                </a:lnTo>
                <a:lnTo>
                  <a:pt x="490323" y="1552072"/>
                </a:lnTo>
                <a:lnTo>
                  <a:pt x="493179" y="1567660"/>
                </a:lnTo>
                <a:lnTo>
                  <a:pt x="496352" y="1582611"/>
                </a:lnTo>
                <a:lnTo>
                  <a:pt x="500159" y="1597563"/>
                </a:lnTo>
                <a:lnTo>
                  <a:pt x="503649" y="1611560"/>
                </a:lnTo>
                <a:lnTo>
                  <a:pt x="507774" y="1624921"/>
                </a:lnTo>
                <a:lnTo>
                  <a:pt x="511899" y="1637646"/>
                </a:lnTo>
                <a:lnTo>
                  <a:pt x="516341" y="1650052"/>
                </a:lnTo>
                <a:lnTo>
                  <a:pt x="520783" y="1661505"/>
                </a:lnTo>
                <a:lnTo>
                  <a:pt x="525859" y="1672639"/>
                </a:lnTo>
                <a:lnTo>
                  <a:pt x="530936" y="1683137"/>
                </a:lnTo>
                <a:lnTo>
                  <a:pt x="536329" y="1692998"/>
                </a:lnTo>
                <a:lnTo>
                  <a:pt x="541723" y="1702224"/>
                </a:lnTo>
                <a:lnTo>
                  <a:pt x="547752" y="1710813"/>
                </a:lnTo>
                <a:lnTo>
                  <a:pt x="553463" y="1718766"/>
                </a:lnTo>
                <a:lnTo>
                  <a:pt x="559808" y="1726083"/>
                </a:lnTo>
                <a:lnTo>
                  <a:pt x="566154" y="1732763"/>
                </a:lnTo>
                <a:lnTo>
                  <a:pt x="573134" y="1739125"/>
                </a:lnTo>
                <a:lnTo>
                  <a:pt x="580114" y="1744215"/>
                </a:lnTo>
                <a:lnTo>
                  <a:pt x="587412" y="1749305"/>
                </a:lnTo>
                <a:lnTo>
                  <a:pt x="594709" y="1753123"/>
                </a:lnTo>
                <a:lnTo>
                  <a:pt x="594709" y="1499901"/>
                </a:lnTo>
                <a:lnTo>
                  <a:pt x="591537" y="1499264"/>
                </a:lnTo>
                <a:lnTo>
                  <a:pt x="588047" y="1498310"/>
                </a:lnTo>
                <a:lnTo>
                  <a:pt x="584874" y="1497038"/>
                </a:lnTo>
                <a:lnTo>
                  <a:pt x="582018" y="1495765"/>
                </a:lnTo>
                <a:lnTo>
                  <a:pt x="579163" y="1494175"/>
                </a:lnTo>
                <a:lnTo>
                  <a:pt x="576307" y="1491948"/>
                </a:lnTo>
                <a:lnTo>
                  <a:pt x="573769" y="1489721"/>
                </a:lnTo>
                <a:lnTo>
                  <a:pt x="571548" y="1487494"/>
                </a:lnTo>
                <a:lnTo>
                  <a:pt x="569327" y="1484949"/>
                </a:lnTo>
                <a:lnTo>
                  <a:pt x="567106" y="1482404"/>
                </a:lnTo>
                <a:lnTo>
                  <a:pt x="565519" y="1479223"/>
                </a:lnTo>
                <a:lnTo>
                  <a:pt x="564250" y="1476360"/>
                </a:lnTo>
                <a:lnTo>
                  <a:pt x="563298" y="1473179"/>
                </a:lnTo>
                <a:lnTo>
                  <a:pt x="562347" y="1469998"/>
                </a:lnTo>
                <a:lnTo>
                  <a:pt x="562029" y="1466180"/>
                </a:lnTo>
                <a:lnTo>
                  <a:pt x="561712" y="1462999"/>
                </a:lnTo>
                <a:lnTo>
                  <a:pt x="561712" y="1425143"/>
                </a:lnTo>
                <a:lnTo>
                  <a:pt x="562029" y="1421007"/>
                </a:lnTo>
                <a:lnTo>
                  <a:pt x="562664" y="1417508"/>
                </a:lnTo>
                <a:lnTo>
                  <a:pt x="563616" y="1414009"/>
                </a:lnTo>
                <a:lnTo>
                  <a:pt x="564885" y="1410191"/>
                </a:lnTo>
                <a:lnTo>
                  <a:pt x="566154" y="1407010"/>
                </a:lnTo>
                <a:lnTo>
                  <a:pt x="568375" y="1403829"/>
                </a:lnTo>
                <a:lnTo>
                  <a:pt x="570596" y="1400966"/>
                </a:lnTo>
                <a:lnTo>
                  <a:pt x="572817" y="1398103"/>
                </a:lnTo>
                <a:lnTo>
                  <a:pt x="575673" y="1395558"/>
                </a:lnTo>
                <a:lnTo>
                  <a:pt x="578528" y="1393649"/>
                </a:lnTo>
                <a:lnTo>
                  <a:pt x="581701" y="1391741"/>
                </a:lnTo>
                <a:lnTo>
                  <a:pt x="584874" y="1390150"/>
                </a:lnTo>
                <a:lnTo>
                  <a:pt x="588364" y="1388878"/>
                </a:lnTo>
                <a:lnTo>
                  <a:pt x="592171" y="1387605"/>
                </a:lnTo>
                <a:lnTo>
                  <a:pt x="595979" y="1386969"/>
                </a:lnTo>
                <a:lnTo>
                  <a:pt x="599786" y="1386969"/>
                </a:lnTo>
                <a:lnTo>
                  <a:pt x="682597" y="1386969"/>
                </a:lnTo>
                <a:lnTo>
                  <a:pt x="686721" y="1386969"/>
                </a:lnTo>
                <a:lnTo>
                  <a:pt x="690529" y="1387605"/>
                </a:lnTo>
                <a:lnTo>
                  <a:pt x="694019" y="1388878"/>
                </a:lnTo>
                <a:lnTo>
                  <a:pt x="697826" y="1390150"/>
                </a:lnTo>
                <a:lnTo>
                  <a:pt x="700999" y="1391741"/>
                </a:lnTo>
                <a:lnTo>
                  <a:pt x="704172" y="1393649"/>
                </a:lnTo>
                <a:lnTo>
                  <a:pt x="707345" y="1395558"/>
                </a:lnTo>
                <a:lnTo>
                  <a:pt x="709883" y="1398103"/>
                </a:lnTo>
                <a:lnTo>
                  <a:pt x="712104" y="1400966"/>
                </a:lnTo>
                <a:lnTo>
                  <a:pt x="714325" y="1403829"/>
                </a:lnTo>
                <a:lnTo>
                  <a:pt x="716229" y="1407010"/>
                </a:lnTo>
                <a:lnTo>
                  <a:pt x="718132" y="1410191"/>
                </a:lnTo>
                <a:lnTo>
                  <a:pt x="719402" y="1414009"/>
                </a:lnTo>
                <a:lnTo>
                  <a:pt x="720353" y="1417508"/>
                </a:lnTo>
                <a:lnTo>
                  <a:pt x="720671" y="1421007"/>
                </a:lnTo>
                <a:lnTo>
                  <a:pt x="720988" y="1425143"/>
                </a:lnTo>
                <a:lnTo>
                  <a:pt x="720988" y="1462999"/>
                </a:lnTo>
                <a:lnTo>
                  <a:pt x="720988" y="1466180"/>
                </a:lnTo>
                <a:lnTo>
                  <a:pt x="720353" y="1469998"/>
                </a:lnTo>
                <a:lnTo>
                  <a:pt x="719719" y="1473179"/>
                </a:lnTo>
                <a:lnTo>
                  <a:pt x="718450" y="1476360"/>
                </a:lnTo>
                <a:lnTo>
                  <a:pt x="716863" y="1479223"/>
                </a:lnTo>
                <a:lnTo>
                  <a:pt x="715277" y="1482404"/>
                </a:lnTo>
                <a:lnTo>
                  <a:pt x="713373" y="1484949"/>
                </a:lnTo>
                <a:lnTo>
                  <a:pt x="711469" y="1487494"/>
                </a:lnTo>
                <a:lnTo>
                  <a:pt x="708931" y="1489721"/>
                </a:lnTo>
                <a:lnTo>
                  <a:pt x="706710" y="1491948"/>
                </a:lnTo>
                <a:lnTo>
                  <a:pt x="703537" y="1494175"/>
                </a:lnTo>
                <a:lnTo>
                  <a:pt x="700682" y="1495765"/>
                </a:lnTo>
                <a:lnTo>
                  <a:pt x="697826" y="1497038"/>
                </a:lnTo>
                <a:lnTo>
                  <a:pt x="694653" y="1498310"/>
                </a:lnTo>
                <a:lnTo>
                  <a:pt x="691163" y="1499264"/>
                </a:lnTo>
                <a:lnTo>
                  <a:pt x="687991" y="1499901"/>
                </a:lnTo>
                <a:lnTo>
                  <a:pt x="687991" y="1753123"/>
                </a:lnTo>
                <a:lnTo>
                  <a:pt x="695605" y="1749305"/>
                </a:lnTo>
                <a:lnTo>
                  <a:pt x="702586" y="1744215"/>
                </a:lnTo>
                <a:lnTo>
                  <a:pt x="709566" y="1739125"/>
                </a:lnTo>
                <a:lnTo>
                  <a:pt x="716229" y="1732763"/>
                </a:lnTo>
                <a:lnTo>
                  <a:pt x="722892" y="1726083"/>
                </a:lnTo>
                <a:lnTo>
                  <a:pt x="729237" y="1718766"/>
                </a:lnTo>
                <a:lnTo>
                  <a:pt x="734948" y="1710813"/>
                </a:lnTo>
                <a:lnTo>
                  <a:pt x="740977" y="1702224"/>
                </a:lnTo>
                <a:lnTo>
                  <a:pt x="746371" y="1692998"/>
                </a:lnTo>
                <a:lnTo>
                  <a:pt x="751447" y="1683137"/>
                </a:lnTo>
                <a:lnTo>
                  <a:pt x="756841" y="1672639"/>
                </a:lnTo>
                <a:lnTo>
                  <a:pt x="761600" y="1661505"/>
                </a:lnTo>
                <a:lnTo>
                  <a:pt x="766359" y="1650052"/>
                </a:lnTo>
                <a:lnTo>
                  <a:pt x="770801" y="1637646"/>
                </a:lnTo>
                <a:lnTo>
                  <a:pt x="774926" y="1624921"/>
                </a:lnTo>
                <a:lnTo>
                  <a:pt x="779051" y="1611560"/>
                </a:lnTo>
                <a:lnTo>
                  <a:pt x="782541" y="1597563"/>
                </a:lnTo>
                <a:lnTo>
                  <a:pt x="786031" y="1582611"/>
                </a:lnTo>
                <a:lnTo>
                  <a:pt x="789521" y="1567660"/>
                </a:lnTo>
                <a:lnTo>
                  <a:pt x="792377" y="1552072"/>
                </a:lnTo>
                <a:lnTo>
                  <a:pt x="795232" y="1535530"/>
                </a:lnTo>
                <a:lnTo>
                  <a:pt x="797770" y="1518988"/>
                </a:lnTo>
                <a:lnTo>
                  <a:pt x="800626" y="1501491"/>
                </a:lnTo>
                <a:lnTo>
                  <a:pt x="802530" y="1483677"/>
                </a:lnTo>
                <a:lnTo>
                  <a:pt x="804751" y="1464908"/>
                </a:lnTo>
                <a:lnTo>
                  <a:pt x="806337" y="1446139"/>
                </a:lnTo>
                <a:lnTo>
                  <a:pt x="807923" y="1426415"/>
                </a:lnTo>
                <a:lnTo>
                  <a:pt x="809193" y="1406374"/>
                </a:lnTo>
                <a:lnTo>
                  <a:pt x="810779" y="1385696"/>
                </a:lnTo>
                <a:lnTo>
                  <a:pt x="811731" y="1364382"/>
                </a:lnTo>
                <a:lnTo>
                  <a:pt x="812365" y="1343069"/>
                </a:lnTo>
                <a:lnTo>
                  <a:pt x="813000" y="1320800"/>
                </a:lnTo>
                <a:lnTo>
                  <a:pt x="840921" y="1322709"/>
                </a:lnTo>
                <a:lnTo>
                  <a:pt x="866621" y="1324300"/>
                </a:lnTo>
                <a:lnTo>
                  <a:pt x="909771" y="1327481"/>
                </a:lnTo>
                <a:lnTo>
                  <a:pt x="938644" y="1330026"/>
                </a:lnTo>
                <a:lnTo>
                  <a:pt x="948797" y="1330980"/>
                </a:lnTo>
                <a:lnTo>
                  <a:pt x="956729" y="1331298"/>
                </a:lnTo>
                <a:lnTo>
                  <a:pt x="964661" y="1331934"/>
                </a:lnTo>
                <a:lnTo>
                  <a:pt x="972593" y="1332889"/>
                </a:lnTo>
                <a:lnTo>
                  <a:pt x="980208" y="1334161"/>
                </a:lnTo>
                <a:lnTo>
                  <a:pt x="987823" y="1335752"/>
                </a:lnTo>
                <a:lnTo>
                  <a:pt x="995437" y="1337979"/>
                </a:lnTo>
                <a:lnTo>
                  <a:pt x="1002418" y="1340205"/>
                </a:lnTo>
                <a:lnTo>
                  <a:pt x="1009715" y="1343387"/>
                </a:lnTo>
                <a:lnTo>
                  <a:pt x="1016378" y="1346250"/>
                </a:lnTo>
                <a:lnTo>
                  <a:pt x="1023358" y="1349749"/>
                </a:lnTo>
                <a:lnTo>
                  <a:pt x="1030021" y="1353885"/>
                </a:lnTo>
                <a:lnTo>
                  <a:pt x="1036050" y="1357702"/>
                </a:lnTo>
                <a:lnTo>
                  <a:pt x="1042395" y="1361837"/>
                </a:lnTo>
                <a:lnTo>
                  <a:pt x="1048106" y="1366927"/>
                </a:lnTo>
                <a:lnTo>
                  <a:pt x="1053817" y="1371699"/>
                </a:lnTo>
                <a:lnTo>
                  <a:pt x="1059211" y="1377107"/>
                </a:lnTo>
                <a:lnTo>
                  <a:pt x="1064605" y="1382197"/>
                </a:lnTo>
                <a:lnTo>
                  <a:pt x="1069364" y="1388241"/>
                </a:lnTo>
                <a:lnTo>
                  <a:pt x="1073806" y="1393967"/>
                </a:lnTo>
                <a:lnTo>
                  <a:pt x="1078248" y="1400012"/>
                </a:lnTo>
                <a:lnTo>
                  <a:pt x="1082373" y="1406374"/>
                </a:lnTo>
                <a:lnTo>
                  <a:pt x="1085863" y="1413054"/>
                </a:lnTo>
                <a:lnTo>
                  <a:pt x="1089670" y="1419735"/>
                </a:lnTo>
                <a:lnTo>
                  <a:pt x="1092843" y="1426734"/>
                </a:lnTo>
                <a:lnTo>
                  <a:pt x="1095381" y="1433732"/>
                </a:lnTo>
                <a:lnTo>
                  <a:pt x="1097920" y="1441049"/>
                </a:lnTo>
                <a:lnTo>
                  <a:pt x="1100141" y="1448684"/>
                </a:lnTo>
                <a:lnTo>
                  <a:pt x="1101727" y="1456000"/>
                </a:lnTo>
                <a:lnTo>
                  <a:pt x="1103314" y="1463635"/>
                </a:lnTo>
                <a:lnTo>
                  <a:pt x="1104265" y="1471588"/>
                </a:lnTo>
                <a:lnTo>
                  <a:pt x="1104900" y="1479541"/>
                </a:lnTo>
                <a:lnTo>
                  <a:pt x="1104900" y="1487494"/>
                </a:lnTo>
                <a:lnTo>
                  <a:pt x="1104900" y="1686000"/>
                </a:lnTo>
                <a:lnTo>
                  <a:pt x="1104900" y="1690135"/>
                </a:lnTo>
                <a:lnTo>
                  <a:pt x="1104265" y="1693953"/>
                </a:lnTo>
                <a:lnTo>
                  <a:pt x="1103631" y="1697770"/>
                </a:lnTo>
                <a:lnTo>
                  <a:pt x="1102362" y="1701906"/>
                </a:lnTo>
                <a:lnTo>
                  <a:pt x="1101093" y="1705405"/>
                </a:lnTo>
                <a:lnTo>
                  <a:pt x="1099189" y="1709222"/>
                </a:lnTo>
                <a:lnTo>
                  <a:pt x="1096968" y="1713040"/>
                </a:lnTo>
                <a:lnTo>
                  <a:pt x="1094430" y="1716221"/>
                </a:lnTo>
                <a:lnTo>
                  <a:pt x="1091891" y="1719720"/>
                </a:lnTo>
                <a:lnTo>
                  <a:pt x="1089036" y="1722901"/>
                </a:lnTo>
                <a:lnTo>
                  <a:pt x="1085546" y="1726719"/>
                </a:lnTo>
                <a:lnTo>
                  <a:pt x="1082056" y="1729900"/>
                </a:lnTo>
                <a:lnTo>
                  <a:pt x="1078248" y="1732763"/>
                </a:lnTo>
                <a:lnTo>
                  <a:pt x="1074124" y="1736262"/>
                </a:lnTo>
                <a:lnTo>
                  <a:pt x="1069682" y="1739125"/>
                </a:lnTo>
                <a:lnTo>
                  <a:pt x="1065240" y="1741989"/>
                </a:lnTo>
                <a:lnTo>
                  <a:pt x="1055404" y="1748033"/>
                </a:lnTo>
                <a:lnTo>
                  <a:pt x="1044299" y="1753441"/>
                </a:lnTo>
                <a:lnTo>
                  <a:pt x="1032560" y="1758531"/>
                </a:lnTo>
                <a:lnTo>
                  <a:pt x="1019868" y="1763939"/>
                </a:lnTo>
                <a:lnTo>
                  <a:pt x="1005908" y="1768392"/>
                </a:lnTo>
                <a:lnTo>
                  <a:pt x="991630" y="1773164"/>
                </a:lnTo>
                <a:lnTo>
                  <a:pt x="976718" y="1777300"/>
                </a:lnTo>
                <a:lnTo>
                  <a:pt x="960854" y="1781117"/>
                </a:lnTo>
                <a:lnTo>
                  <a:pt x="944038" y="1784934"/>
                </a:lnTo>
                <a:lnTo>
                  <a:pt x="927222" y="1788434"/>
                </a:lnTo>
                <a:lnTo>
                  <a:pt x="909454" y="1791615"/>
                </a:lnTo>
                <a:lnTo>
                  <a:pt x="891369" y="1794796"/>
                </a:lnTo>
                <a:lnTo>
                  <a:pt x="872332" y="1797341"/>
                </a:lnTo>
                <a:lnTo>
                  <a:pt x="853295" y="1799886"/>
                </a:lnTo>
                <a:lnTo>
                  <a:pt x="833941" y="1801795"/>
                </a:lnTo>
                <a:lnTo>
                  <a:pt x="813952" y="1804022"/>
                </a:lnTo>
                <a:lnTo>
                  <a:pt x="793328" y="1805930"/>
                </a:lnTo>
                <a:lnTo>
                  <a:pt x="773022" y="1807203"/>
                </a:lnTo>
                <a:lnTo>
                  <a:pt x="752399" y="1808475"/>
                </a:lnTo>
                <a:lnTo>
                  <a:pt x="731458" y="1809748"/>
                </a:lnTo>
                <a:lnTo>
                  <a:pt x="710200" y="1810384"/>
                </a:lnTo>
                <a:lnTo>
                  <a:pt x="688942" y="1811020"/>
                </a:lnTo>
                <a:lnTo>
                  <a:pt x="667684" y="1811338"/>
                </a:lnTo>
                <a:lnTo>
                  <a:pt x="646427" y="1811338"/>
                </a:lnTo>
                <a:lnTo>
                  <a:pt x="625486" y="1811338"/>
                </a:lnTo>
                <a:lnTo>
                  <a:pt x="603911" y="1811020"/>
                </a:lnTo>
                <a:lnTo>
                  <a:pt x="582653" y="1810384"/>
                </a:lnTo>
                <a:lnTo>
                  <a:pt x="561395" y="1809748"/>
                </a:lnTo>
                <a:lnTo>
                  <a:pt x="540137" y="1808475"/>
                </a:lnTo>
                <a:lnTo>
                  <a:pt x="518879" y="1807203"/>
                </a:lnTo>
                <a:lnTo>
                  <a:pt x="498573" y="1805930"/>
                </a:lnTo>
                <a:lnTo>
                  <a:pt x="477632" y="1804022"/>
                </a:lnTo>
                <a:lnTo>
                  <a:pt x="457326" y="1801795"/>
                </a:lnTo>
                <a:lnTo>
                  <a:pt x="437337" y="1799886"/>
                </a:lnTo>
                <a:lnTo>
                  <a:pt x="417983" y="1797341"/>
                </a:lnTo>
                <a:lnTo>
                  <a:pt x="398629" y="1794796"/>
                </a:lnTo>
                <a:lnTo>
                  <a:pt x="379909" y="1791615"/>
                </a:lnTo>
                <a:lnTo>
                  <a:pt x="361824" y="1788434"/>
                </a:lnTo>
                <a:lnTo>
                  <a:pt x="344056" y="1784934"/>
                </a:lnTo>
                <a:lnTo>
                  <a:pt x="327240" y="1781117"/>
                </a:lnTo>
                <a:lnTo>
                  <a:pt x="310741" y="1777300"/>
                </a:lnTo>
                <a:lnTo>
                  <a:pt x="295195" y="1773164"/>
                </a:lnTo>
                <a:lnTo>
                  <a:pt x="280600" y="1768392"/>
                </a:lnTo>
                <a:lnTo>
                  <a:pt x="266322" y="1763939"/>
                </a:lnTo>
                <a:lnTo>
                  <a:pt x="252996" y="1758531"/>
                </a:lnTo>
                <a:lnTo>
                  <a:pt x="240622" y="1753441"/>
                </a:lnTo>
                <a:lnTo>
                  <a:pt x="229517" y="1748033"/>
                </a:lnTo>
                <a:lnTo>
                  <a:pt x="219047" y="1741989"/>
                </a:lnTo>
                <a:lnTo>
                  <a:pt x="214288" y="1739125"/>
                </a:lnTo>
                <a:lnTo>
                  <a:pt x="209846" y="1736262"/>
                </a:lnTo>
                <a:lnTo>
                  <a:pt x="205404" y="1732763"/>
                </a:lnTo>
                <a:lnTo>
                  <a:pt x="201596" y="1729900"/>
                </a:lnTo>
                <a:lnTo>
                  <a:pt x="198106" y="1726719"/>
                </a:lnTo>
                <a:lnTo>
                  <a:pt x="194299" y="1722901"/>
                </a:lnTo>
                <a:lnTo>
                  <a:pt x="191443" y="1719720"/>
                </a:lnTo>
                <a:lnTo>
                  <a:pt x="188588" y="1716221"/>
                </a:lnTo>
                <a:lnTo>
                  <a:pt x="186367" y="1713040"/>
                </a:lnTo>
                <a:lnTo>
                  <a:pt x="183828" y="1709222"/>
                </a:lnTo>
                <a:lnTo>
                  <a:pt x="181925" y="1705405"/>
                </a:lnTo>
                <a:lnTo>
                  <a:pt x="180338" y="1701906"/>
                </a:lnTo>
                <a:lnTo>
                  <a:pt x="179386" y="1697770"/>
                </a:lnTo>
                <a:lnTo>
                  <a:pt x="178435" y="1693953"/>
                </a:lnTo>
                <a:lnTo>
                  <a:pt x="177800" y="1690135"/>
                </a:lnTo>
                <a:lnTo>
                  <a:pt x="177800" y="1686000"/>
                </a:lnTo>
                <a:lnTo>
                  <a:pt x="177800" y="1487494"/>
                </a:lnTo>
                <a:lnTo>
                  <a:pt x="178117" y="1479541"/>
                </a:lnTo>
                <a:lnTo>
                  <a:pt x="178435" y="1471588"/>
                </a:lnTo>
                <a:lnTo>
                  <a:pt x="179386" y="1463635"/>
                </a:lnTo>
                <a:lnTo>
                  <a:pt x="180973" y="1456000"/>
                </a:lnTo>
                <a:lnTo>
                  <a:pt x="182559" y="1448684"/>
                </a:lnTo>
                <a:lnTo>
                  <a:pt x="184463" y="1441049"/>
                </a:lnTo>
                <a:lnTo>
                  <a:pt x="187318" y="1433732"/>
                </a:lnTo>
                <a:lnTo>
                  <a:pt x="190174" y="1426734"/>
                </a:lnTo>
                <a:lnTo>
                  <a:pt x="193030" y="1419735"/>
                </a:lnTo>
                <a:lnTo>
                  <a:pt x="196520" y="1413054"/>
                </a:lnTo>
                <a:lnTo>
                  <a:pt x="200327" y="1406374"/>
                </a:lnTo>
                <a:lnTo>
                  <a:pt x="204452" y="1400012"/>
                </a:lnTo>
                <a:lnTo>
                  <a:pt x="208576" y="1393967"/>
                </a:lnTo>
                <a:lnTo>
                  <a:pt x="213336" y="1388241"/>
                </a:lnTo>
                <a:lnTo>
                  <a:pt x="218095" y="1382197"/>
                </a:lnTo>
                <a:lnTo>
                  <a:pt x="223489" y="1377107"/>
                </a:lnTo>
                <a:lnTo>
                  <a:pt x="228883" y="1371699"/>
                </a:lnTo>
                <a:lnTo>
                  <a:pt x="234594" y="1366927"/>
                </a:lnTo>
                <a:lnTo>
                  <a:pt x="240305" y="1361837"/>
                </a:lnTo>
                <a:lnTo>
                  <a:pt x="246650" y="1357702"/>
                </a:lnTo>
                <a:lnTo>
                  <a:pt x="252679" y="1353885"/>
                </a:lnTo>
                <a:lnTo>
                  <a:pt x="259659" y="1349749"/>
                </a:lnTo>
                <a:lnTo>
                  <a:pt x="266005" y="1346250"/>
                </a:lnTo>
                <a:lnTo>
                  <a:pt x="272985" y="1343387"/>
                </a:lnTo>
                <a:lnTo>
                  <a:pt x="280282" y="1340205"/>
                </a:lnTo>
                <a:lnTo>
                  <a:pt x="287263" y="1337979"/>
                </a:lnTo>
                <a:lnTo>
                  <a:pt x="294877" y="1335752"/>
                </a:lnTo>
                <a:lnTo>
                  <a:pt x="302492" y="1334161"/>
                </a:lnTo>
                <a:lnTo>
                  <a:pt x="310107" y="1332889"/>
                </a:lnTo>
                <a:lnTo>
                  <a:pt x="318039" y="1331934"/>
                </a:lnTo>
                <a:lnTo>
                  <a:pt x="325971" y="1331298"/>
                </a:lnTo>
                <a:lnTo>
                  <a:pt x="333903" y="1330980"/>
                </a:lnTo>
                <a:lnTo>
                  <a:pt x="344056" y="1330026"/>
                </a:lnTo>
                <a:lnTo>
                  <a:pt x="372929" y="1327481"/>
                </a:lnTo>
                <a:lnTo>
                  <a:pt x="415762" y="1324300"/>
                </a:lnTo>
                <a:lnTo>
                  <a:pt x="441779" y="1322709"/>
                </a:lnTo>
                <a:lnTo>
                  <a:pt x="470017" y="1320800"/>
                </a:lnTo>
                <a:close/>
                <a:moveTo>
                  <a:pt x="1004887" y="995363"/>
                </a:moveTo>
                <a:lnTo>
                  <a:pt x="1176337" y="995363"/>
                </a:lnTo>
                <a:lnTo>
                  <a:pt x="1176337" y="1265238"/>
                </a:lnTo>
                <a:lnTo>
                  <a:pt x="1004887" y="1265238"/>
                </a:lnTo>
                <a:lnTo>
                  <a:pt x="1004887" y="995363"/>
                </a:lnTo>
                <a:close/>
                <a:moveTo>
                  <a:pt x="493561" y="847408"/>
                </a:moveTo>
                <a:lnTo>
                  <a:pt x="491024" y="847726"/>
                </a:lnTo>
                <a:lnTo>
                  <a:pt x="488804" y="848043"/>
                </a:lnTo>
                <a:lnTo>
                  <a:pt x="485950" y="848996"/>
                </a:lnTo>
                <a:lnTo>
                  <a:pt x="483730" y="849948"/>
                </a:lnTo>
                <a:lnTo>
                  <a:pt x="481510" y="851218"/>
                </a:lnTo>
                <a:lnTo>
                  <a:pt x="479290" y="852806"/>
                </a:lnTo>
                <a:lnTo>
                  <a:pt x="475167" y="856933"/>
                </a:lnTo>
                <a:lnTo>
                  <a:pt x="470727" y="861061"/>
                </a:lnTo>
                <a:lnTo>
                  <a:pt x="466604" y="865823"/>
                </a:lnTo>
                <a:lnTo>
                  <a:pt x="462482" y="871221"/>
                </a:lnTo>
                <a:lnTo>
                  <a:pt x="454553" y="882651"/>
                </a:lnTo>
                <a:lnTo>
                  <a:pt x="448527" y="890906"/>
                </a:lnTo>
                <a:lnTo>
                  <a:pt x="442819" y="899478"/>
                </a:lnTo>
                <a:lnTo>
                  <a:pt x="436793" y="908368"/>
                </a:lnTo>
                <a:lnTo>
                  <a:pt x="431402" y="917893"/>
                </a:lnTo>
                <a:lnTo>
                  <a:pt x="429499" y="926783"/>
                </a:lnTo>
                <a:lnTo>
                  <a:pt x="427596" y="935673"/>
                </a:lnTo>
                <a:lnTo>
                  <a:pt x="426010" y="945198"/>
                </a:lnTo>
                <a:lnTo>
                  <a:pt x="424742" y="954406"/>
                </a:lnTo>
                <a:lnTo>
                  <a:pt x="423790" y="963931"/>
                </a:lnTo>
                <a:lnTo>
                  <a:pt x="423156" y="973773"/>
                </a:lnTo>
                <a:lnTo>
                  <a:pt x="422839" y="982981"/>
                </a:lnTo>
                <a:lnTo>
                  <a:pt x="422839" y="992823"/>
                </a:lnTo>
                <a:lnTo>
                  <a:pt x="423156" y="1007111"/>
                </a:lnTo>
                <a:lnTo>
                  <a:pt x="424107" y="1020764"/>
                </a:lnTo>
                <a:lnTo>
                  <a:pt x="426010" y="1034099"/>
                </a:lnTo>
                <a:lnTo>
                  <a:pt x="428547" y="1047434"/>
                </a:lnTo>
                <a:lnTo>
                  <a:pt x="432036" y="1060769"/>
                </a:lnTo>
                <a:lnTo>
                  <a:pt x="435525" y="1073469"/>
                </a:lnTo>
                <a:lnTo>
                  <a:pt x="439965" y="1086169"/>
                </a:lnTo>
                <a:lnTo>
                  <a:pt x="445039" y="1098551"/>
                </a:lnTo>
                <a:lnTo>
                  <a:pt x="450430" y="1110934"/>
                </a:lnTo>
                <a:lnTo>
                  <a:pt x="456456" y="1122999"/>
                </a:lnTo>
                <a:lnTo>
                  <a:pt x="462799" y="1134429"/>
                </a:lnTo>
                <a:lnTo>
                  <a:pt x="469459" y="1145541"/>
                </a:lnTo>
                <a:lnTo>
                  <a:pt x="477070" y="1156019"/>
                </a:lnTo>
                <a:lnTo>
                  <a:pt x="484364" y="1166496"/>
                </a:lnTo>
                <a:lnTo>
                  <a:pt x="492293" y="1176656"/>
                </a:lnTo>
                <a:lnTo>
                  <a:pt x="500539" y="1186181"/>
                </a:lnTo>
                <a:lnTo>
                  <a:pt x="508784" y="1195389"/>
                </a:lnTo>
                <a:lnTo>
                  <a:pt x="517347" y="1204279"/>
                </a:lnTo>
                <a:lnTo>
                  <a:pt x="526227" y="1212216"/>
                </a:lnTo>
                <a:lnTo>
                  <a:pt x="535107" y="1220154"/>
                </a:lnTo>
                <a:lnTo>
                  <a:pt x="543987" y="1227456"/>
                </a:lnTo>
                <a:lnTo>
                  <a:pt x="553184" y="1234124"/>
                </a:lnTo>
                <a:lnTo>
                  <a:pt x="562381" y="1240474"/>
                </a:lnTo>
                <a:lnTo>
                  <a:pt x="571578" y="1245871"/>
                </a:lnTo>
                <a:lnTo>
                  <a:pt x="580775" y="1250951"/>
                </a:lnTo>
                <a:lnTo>
                  <a:pt x="589655" y="1255079"/>
                </a:lnTo>
                <a:lnTo>
                  <a:pt x="598853" y="1258889"/>
                </a:lnTo>
                <a:lnTo>
                  <a:pt x="607732" y="1262381"/>
                </a:lnTo>
                <a:lnTo>
                  <a:pt x="616612" y="1264604"/>
                </a:lnTo>
                <a:lnTo>
                  <a:pt x="624858" y="1266509"/>
                </a:lnTo>
                <a:lnTo>
                  <a:pt x="633421" y="1267461"/>
                </a:lnTo>
                <a:lnTo>
                  <a:pt x="641349" y="1267779"/>
                </a:lnTo>
                <a:lnTo>
                  <a:pt x="649595" y="1267461"/>
                </a:lnTo>
                <a:lnTo>
                  <a:pt x="657524" y="1266509"/>
                </a:lnTo>
                <a:lnTo>
                  <a:pt x="666404" y="1264604"/>
                </a:lnTo>
                <a:lnTo>
                  <a:pt x="674967" y="1262381"/>
                </a:lnTo>
                <a:lnTo>
                  <a:pt x="684164" y="1258889"/>
                </a:lnTo>
                <a:lnTo>
                  <a:pt x="692726" y="1255079"/>
                </a:lnTo>
                <a:lnTo>
                  <a:pt x="701924" y="1250951"/>
                </a:lnTo>
                <a:lnTo>
                  <a:pt x="711121" y="1245871"/>
                </a:lnTo>
                <a:lnTo>
                  <a:pt x="720318" y="1240474"/>
                </a:lnTo>
                <a:lnTo>
                  <a:pt x="729515" y="1234124"/>
                </a:lnTo>
                <a:lnTo>
                  <a:pt x="738395" y="1227456"/>
                </a:lnTo>
                <a:lnTo>
                  <a:pt x="747592" y="1220154"/>
                </a:lnTo>
                <a:lnTo>
                  <a:pt x="756472" y="1212216"/>
                </a:lnTo>
                <a:lnTo>
                  <a:pt x="765352" y="1204279"/>
                </a:lnTo>
                <a:lnTo>
                  <a:pt x="773915" y="1195389"/>
                </a:lnTo>
                <a:lnTo>
                  <a:pt x="782160" y="1186181"/>
                </a:lnTo>
                <a:lnTo>
                  <a:pt x="790406" y="1176656"/>
                </a:lnTo>
                <a:lnTo>
                  <a:pt x="798652" y="1166496"/>
                </a:lnTo>
                <a:lnTo>
                  <a:pt x="805946" y="1156019"/>
                </a:lnTo>
                <a:lnTo>
                  <a:pt x="813240" y="1145541"/>
                </a:lnTo>
                <a:lnTo>
                  <a:pt x="819900" y="1134429"/>
                </a:lnTo>
                <a:lnTo>
                  <a:pt x="826243" y="1122999"/>
                </a:lnTo>
                <a:lnTo>
                  <a:pt x="831952" y="1110934"/>
                </a:lnTo>
                <a:lnTo>
                  <a:pt x="837660" y="1098551"/>
                </a:lnTo>
                <a:lnTo>
                  <a:pt x="842417" y="1086169"/>
                </a:lnTo>
                <a:lnTo>
                  <a:pt x="847174" y="1073469"/>
                </a:lnTo>
                <a:lnTo>
                  <a:pt x="850980" y="1060769"/>
                </a:lnTo>
                <a:lnTo>
                  <a:pt x="853834" y="1047434"/>
                </a:lnTo>
                <a:lnTo>
                  <a:pt x="856689" y="1034099"/>
                </a:lnTo>
                <a:lnTo>
                  <a:pt x="858592" y="1020764"/>
                </a:lnTo>
                <a:lnTo>
                  <a:pt x="859543" y="1007111"/>
                </a:lnTo>
                <a:lnTo>
                  <a:pt x="860177" y="992823"/>
                </a:lnTo>
                <a:lnTo>
                  <a:pt x="859860" y="984886"/>
                </a:lnTo>
                <a:lnTo>
                  <a:pt x="859543" y="976313"/>
                </a:lnTo>
                <a:lnTo>
                  <a:pt x="837343" y="975361"/>
                </a:lnTo>
                <a:lnTo>
                  <a:pt x="814509" y="973773"/>
                </a:lnTo>
                <a:lnTo>
                  <a:pt x="791040" y="970916"/>
                </a:lnTo>
                <a:lnTo>
                  <a:pt x="767255" y="968058"/>
                </a:lnTo>
                <a:lnTo>
                  <a:pt x="743469" y="964566"/>
                </a:lnTo>
                <a:lnTo>
                  <a:pt x="719366" y="960438"/>
                </a:lnTo>
                <a:lnTo>
                  <a:pt x="695898" y="955041"/>
                </a:lnTo>
                <a:lnTo>
                  <a:pt x="684481" y="952501"/>
                </a:lnTo>
                <a:lnTo>
                  <a:pt x="673064" y="949643"/>
                </a:lnTo>
                <a:lnTo>
                  <a:pt x="661964" y="946468"/>
                </a:lnTo>
                <a:lnTo>
                  <a:pt x="651181" y="943293"/>
                </a:lnTo>
                <a:lnTo>
                  <a:pt x="640398" y="940118"/>
                </a:lnTo>
                <a:lnTo>
                  <a:pt x="629932" y="936308"/>
                </a:lnTo>
                <a:lnTo>
                  <a:pt x="620101" y="932816"/>
                </a:lnTo>
                <a:lnTo>
                  <a:pt x="610270" y="929006"/>
                </a:lnTo>
                <a:lnTo>
                  <a:pt x="601073" y="924878"/>
                </a:lnTo>
                <a:lnTo>
                  <a:pt x="592510" y="921068"/>
                </a:lnTo>
                <a:lnTo>
                  <a:pt x="583947" y="916941"/>
                </a:lnTo>
                <a:lnTo>
                  <a:pt x="576018" y="912178"/>
                </a:lnTo>
                <a:lnTo>
                  <a:pt x="568724" y="907733"/>
                </a:lnTo>
                <a:lnTo>
                  <a:pt x="561747" y="903288"/>
                </a:lnTo>
                <a:lnTo>
                  <a:pt x="555404" y="898208"/>
                </a:lnTo>
                <a:lnTo>
                  <a:pt x="550013" y="893128"/>
                </a:lnTo>
                <a:lnTo>
                  <a:pt x="544938" y="887731"/>
                </a:lnTo>
                <a:lnTo>
                  <a:pt x="540498" y="882651"/>
                </a:lnTo>
                <a:lnTo>
                  <a:pt x="536376" y="876936"/>
                </a:lnTo>
                <a:lnTo>
                  <a:pt x="532253" y="872173"/>
                </a:lnTo>
                <a:lnTo>
                  <a:pt x="528447" y="867728"/>
                </a:lnTo>
                <a:lnTo>
                  <a:pt x="524641" y="863601"/>
                </a:lnTo>
                <a:lnTo>
                  <a:pt x="520836" y="860426"/>
                </a:lnTo>
                <a:lnTo>
                  <a:pt x="517347" y="857251"/>
                </a:lnTo>
                <a:lnTo>
                  <a:pt x="514176" y="854393"/>
                </a:lnTo>
                <a:lnTo>
                  <a:pt x="511004" y="852488"/>
                </a:lnTo>
                <a:lnTo>
                  <a:pt x="507833" y="850583"/>
                </a:lnTo>
                <a:lnTo>
                  <a:pt x="504661" y="849313"/>
                </a:lnTo>
                <a:lnTo>
                  <a:pt x="501807" y="848361"/>
                </a:lnTo>
                <a:lnTo>
                  <a:pt x="499270" y="847726"/>
                </a:lnTo>
                <a:lnTo>
                  <a:pt x="496099" y="847408"/>
                </a:lnTo>
                <a:lnTo>
                  <a:pt x="493561" y="847408"/>
                </a:lnTo>
                <a:close/>
                <a:moveTo>
                  <a:pt x="1304925" y="828675"/>
                </a:moveTo>
                <a:lnTo>
                  <a:pt x="1476375" y="828675"/>
                </a:lnTo>
                <a:lnTo>
                  <a:pt x="1476375" y="1252538"/>
                </a:lnTo>
                <a:lnTo>
                  <a:pt x="1304925" y="1252538"/>
                </a:lnTo>
                <a:lnTo>
                  <a:pt x="1304925" y="828675"/>
                </a:lnTo>
                <a:close/>
                <a:moveTo>
                  <a:pt x="634055" y="655638"/>
                </a:moveTo>
                <a:lnTo>
                  <a:pt x="641349" y="655638"/>
                </a:lnTo>
                <a:lnTo>
                  <a:pt x="648644" y="655638"/>
                </a:lnTo>
                <a:lnTo>
                  <a:pt x="655938" y="655956"/>
                </a:lnTo>
                <a:lnTo>
                  <a:pt x="662915" y="656591"/>
                </a:lnTo>
                <a:lnTo>
                  <a:pt x="669892" y="657226"/>
                </a:lnTo>
                <a:lnTo>
                  <a:pt x="677187" y="658178"/>
                </a:lnTo>
                <a:lnTo>
                  <a:pt x="684164" y="659766"/>
                </a:lnTo>
                <a:lnTo>
                  <a:pt x="691141" y="661036"/>
                </a:lnTo>
                <a:lnTo>
                  <a:pt x="698118" y="662623"/>
                </a:lnTo>
                <a:lnTo>
                  <a:pt x="704778" y="664211"/>
                </a:lnTo>
                <a:lnTo>
                  <a:pt x="711438" y="666433"/>
                </a:lnTo>
                <a:lnTo>
                  <a:pt x="718415" y="668338"/>
                </a:lnTo>
                <a:lnTo>
                  <a:pt x="724758" y="670878"/>
                </a:lnTo>
                <a:lnTo>
                  <a:pt x="731418" y="673418"/>
                </a:lnTo>
                <a:lnTo>
                  <a:pt x="737761" y="676276"/>
                </a:lnTo>
                <a:lnTo>
                  <a:pt x="744421" y="679133"/>
                </a:lnTo>
                <a:lnTo>
                  <a:pt x="750446" y="682308"/>
                </a:lnTo>
                <a:lnTo>
                  <a:pt x="763132" y="688976"/>
                </a:lnTo>
                <a:lnTo>
                  <a:pt x="775500" y="696596"/>
                </a:lnTo>
                <a:lnTo>
                  <a:pt x="787235" y="704533"/>
                </a:lnTo>
                <a:lnTo>
                  <a:pt x="798652" y="713423"/>
                </a:lnTo>
                <a:lnTo>
                  <a:pt x="809435" y="722631"/>
                </a:lnTo>
                <a:lnTo>
                  <a:pt x="819900" y="732791"/>
                </a:lnTo>
                <a:lnTo>
                  <a:pt x="830049" y="743586"/>
                </a:lnTo>
                <a:lnTo>
                  <a:pt x="839880" y="754698"/>
                </a:lnTo>
                <a:lnTo>
                  <a:pt x="849394" y="766446"/>
                </a:lnTo>
                <a:lnTo>
                  <a:pt x="858274" y="778511"/>
                </a:lnTo>
                <a:lnTo>
                  <a:pt x="866520" y="791211"/>
                </a:lnTo>
                <a:lnTo>
                  <a:pt x="874449" y="804546"/>
                </a:lnTo>
                <a:lnTo>
                  <a:pt x="881743" y="818198"/>
                </a:lnTo>
                <a:lnTo>
                  <a:pt x="888403" y="832168"/>
                </a:lnTo>
                <a:lnTo>
                  <a:pt x="894746" y="847091"/>
                </a:lnTo>
                <a:lnTo>
                  <a:pt x="900137" y="861696"/>
                </a:lnTo>
                <a:lnTo>
                  <a:pt x="905529" y="876936"/>
                </a:lnTo>
                <a:lnTo>
                  <a:pt x="909651" y="892811"/>
                </a:lnTo>
                <a:lnTo>
                  <a:pt x="913457" y="908686"/>
                </a:lnTo>
                <a:lnTo>
                  <a:pt x="916946" y="924878"/>
                </a:lnTo>
                <a:lnTo>
                  <a:pt x="919166" y="941706"/>
                </a:lnTo>
                <a:lnTo>
                  <a:pt x="921068" y="958533"/>
                </a:lnTo>
                <a:lnTo>
                  <a:pt x="922020" y="975678"/>
                </a:lnTo>
                <a:lnTo>
                  <a:pt x="922337" y="992823"/>
                </a:lnTo>
                <a:lnTo>
                  <a:pt x="922337" y="1002031"/>
                </a:lnTo>
                <a:lnTo>
                  <a:pt x="922020" y="1010921"/>
                </a:lnTo>
                <a:lnTo>
                  <a:pt x="921386" y="1019811"/>
                </a:lnTo>
                <a:lnTo>
                  <a:pt x="920434" y="1028384"/>
                </a:lnTo>
                <a:lnTo>
                  <a:pt x="919483" y="1037274"/>
                </a:lnTo>
                <a:lnTo>
                  <a:pt x="918214" y="1045846"/>
                </a:lnTo>
                <a:lnTo>
                  <a:pt x="916628" y="1054419"/>
                </a:lnTo>
                <a:lnTo>
                  <a:pt x="915043" y="1062674"/>
                </a:lnTo>
                <a:lnTo>
                  <a:pt x="912823" y="1070929"/>
                </a:lnTo>
                <a:lnTo>
                  <a:pt x="910603" y="1079501"/>
                </a:lnTo>
                <a:lnTo>
                  <a:pt x="908383" y="1087756"/>
                </a:lnTo>
                <a:lnTo>
                  <a:pt x="906163" y="1095694"/>
                </a:lnTo>
                <a:lnTo>
                  <a:pt x="903309" y="1103631"/>
                </a:lnTo>
                <a:lnTo>
                  <a:pt x="900137" y="1111569"/>
                </a:lnTo>
                <a:lnTo>
                  <a:pt x="897283" y="1119189"/>
                </a:lnTo>
                <a:lnTo>
                  <a:pt x="894111" y="1126809"/>
                </a:lnTo>
                <a:lnTo>
                  <a:pt x="887134" y="1141731"/>
                </a:lnTo>
                <a:lnTo>
                  <a:pt x="879523" y="1156336"/>
                </a:lnTo>
                <a:lnTo>
                  <a:pt x="871277" y="1170624"/>
                </a:lnTo>
                <a:lnTo>
                  <a:pt x="862714" y="1184276"/>
                </a:lnTo>
                <a:lnTo>
                  <a:pt x="853517" y="1197611"/>
                </a:lnTo>
                <a:lnTo>
                  <a:pt x="843686" y="1209994"/>
                </a:lnTo>
                <a:lnTo>
                  <a:pt x="833854" y="1222376"/>
                </a:lnTo>
                <a:lnTo>
                  <a:pt x="823389" y="1233806"/>
                </a:lnTo>
                <a:lnTo>
                  <a:pt x="812606" y="1244919"/>
                </a:lnTo>
                <a:lnTo>
                  <a:pt x="801823" y="1255396"/>
                </a:lnTo>
                <a:lnTo>
                  <a:pt x="790406" y="1265239"/>
                </a:lnTo>
                <a:lnTo>
                  <a:pt x="778989" y="1274446"/>
                </a:lnTo>
                <a:lnTo>
                  <a:pt x="767255" y="1282701"/>
                </a:lnTo>
                <a:lnTo>
                  <a:pt x="755521" y="1290956"/>
                </a:lnTo>
                <a:lnTo>
                  <a:pt x="743786" y="1298259"/>
                </a:lnTo>
                <a:lnTo>
                  <a:pt x="732052" y="1304609"/>
                </a:lnTo>
                <a:lnTo>
                  <a:pt x="720318" y="1310641"/>
                </a:lnTo>
                <a:lnTo>
                  <a:pt x="708584" y="1315721"/>
                </a:lnTo>
                <a:lnTo>
                  <a:pt x="696849" y="1320166"/>
                </a:lnTo>
                <a:lnTo>
                  <a:pt x="685432" y="1323659"/>
                </a:lnTo>
                <a:lnTo>
                  <a:pt x="674015" y="1326516"/>
                </a:lnTo>
                <a:lnTo>
                  <a:pt x="662915" y="1328421"/>
                </a:lnTo>
                <a:lnTo>
                  <a:pt x="657207" y="1329374"/>
                </a:lnTo>
                <a:lnTo>
                  <a:pt x="652132" y="1329691"/>
                </a:lnTo>
                <a:lnTo>
                  <a:pt x="646424" y="1330009"/>
                </a:lnTo>
                <a:lnTo>
                  <a:pt x="641349" y="1330326"/>
                </a:lnTo>
                <a:lnTo>
                  <a:pt x="635958" y="1330009"/>
                </a:lnTo>
                <a:lnTo>
                  <a:pt x="630884" y="1329691"/>
                </a:lnTo>
                <a:lnTo>
                  <a:pt x="625492" y="1329374"/>
                </a:lnTo>
                <a:lnTo>
                  <a:pt x="620101" y="1328421"/>
                </a:lnTo>
                <a:lnTo>
                  <a:pt x="609001" y="1326516"/>
                </a:lnTo>
                <a:lnTo>
                  <a:pt x="597584" y="1323659"/>
                </a:lnTo>
                <a:lnTo>
                  <a:pt x="585850" y="1320166"/>
                </a:lnTo>
                <a:lnTo>
                  <a:pt x="574433" y="1315721"/>
                </a:lnTo>
                <a:lnTo>
                  <a:pt x="562698" y="1310641"/>
                </a:lnTo>
                <a:lnTo>
                  <a:pt x="550647" y="1304609"/>
                </a:lnTo>
                <a:lnTo>
                  <a:pt x="538913" y="1298259"/>
                </a:lnTo>
                <a:lnTo>
                  <a:pt x="527179" y="1290956"/>
                </a:lnTo>
                <a:lnTo>
                  <a:pt x="515444" y="1282701"/>
                </a:lnTo>
                <a:lnTo>
                  <a:pt x="503710" y="1274446"/>
                </a:lnTo>
                <a:lnTo>
                  <a:pt x="492293" y="1265239"/>
                </a:lnTo>
                <a:lnTo>
                  <a:pt x="481193" y="1255396"/>
                </a:lnTo>
                <a:lnTo>
                  <a:pt x="470093" y="1244919"/>
                </a:lnTo>
                <a:lnTo>
                  <a:pt x="459310" y="1233806"/>
                </a:lnTo>
                <a:lnTo>
                  <a:pt x="448845" y="1222376"/>
                </a:lnTo>
                <a:lnTo>
                  <a:pt x="438696" y="1209994"/>
                </a:lnTo>
                <a:lnTo>
                  <a:pt x="429499" y="1197611"/>
                </a:lnTo>
                <a:lnTo>
                  <a:pt x="419985" y="1184276"/>
                </a:lnTo>
                <a:lnTo>
                  <a:pt x="411422" y="1170624"/>
                </a:lnTo>
                <a:lnTo>
                  <a:pt x="403176" y="1156336"/>
                </a:lnTo>
                <a:lnTo>
                  <a:pt x="395565" y="1141731"/>
                </a:lnTo>
                <a:lnTo>
                  <a:pt x="388588" y="1126809"/>
                </a:lnTo>
                <a:lnTo>
                  <a:pt x="385416" y="1119189"/>
                </a:lnTo>
                <a:lnTo>
                  <a:pt x="382245" y="1111569"/>
                </a:lnTo>
                <a:lnTo>
                  <a:pt x="379390" y="1103631"/>
                </a:lnTo>
                <a:lnTo>
                  <a:pt x="376853" y="1095694"/>
                </a:lnTo>
                <a:lnTo>
                  <a:pt x="374316" y="1087756"/>
                </a:lnTo>
                <a:lnTo>
                  <a:pt x="372096" y="1079501"/>
                </a:lnTo>
                <a:lnTo>
                  <a:pt x="369559" y="1070929"/>
                </a:lnTo>
                <a:lnTo>
                  <a:pt x="367656" y="1062674"/>
                </a:lnTo>
                <a:lnTo>
                  <a:pt x="366071" y="1054419"/>
                </a:lnTo>
                <a:lnTo>
                  <a:pt x="364485" y="1045846"/>
                </a:lnTo>
                <a:lnTo>
                  <a:pt x="363216" y="1037274"/>
                </a:lnTo>
                <a:lnTo>
                  <a:pt x="362265" y="1028384"/>
                </a:lnTo>
                <a:lnTo>
                  <a:pt x="361313" y="1019811"/>
                </a:lnTo>
                <a:lnTo>
                  <a:pt x="360996" y="1010921"/>
                </a:lnTo>
                <a:lnTo>
                  <a:pt x="360362" y="1002031"/>
                </a:lnTo>
                <a:lnTo>
                  <a:pt x="360362" y="992823"/>
                </a:lnTo>
                <a:lnTo>
                  <a:pt x="360679" y="975678"/>
                </a:lnTo>
                <a:lnTo>
                  <a:pt x="361948" y="958533"/>
                </a:lnTo>
                <a:lnTo>
                  <a:pt x="363533" y="941706"/>
                </a:lnTo>
                <a:lnTo>
                  <a:pt x="366071" y="924878"/>
                </a:lnTo>
                <a:lnTo>
                  <a:pt x="368925" y="908686"/>
                </a:lnTo>
                <a:lnTo>
                  <a:pt x="373048" y="892811"/>
                </a:lnTo>
                <a:lnTo>
                  <a:pt x="377171" y="876936"/>
                </a:lnTo>
                <a:lnTo>
                  <a:pt x="382245" y="861696"/>
                </a:lnTo>
                <a:lnTo>
                  <a:pt x="387953" y="847091"/>
                </a:lnTo>
                <a:lnTo>
                  <a:pt x="393979" y="832168"/>
                </a:lnTo>
                <a:lnTo>
                  <a:pt x="400956" y="818198"/>
                </a:lnTo>
                <a:lnTo>
                  <a:pt x="408568" y="804546"/>
                </a:lnTo>
                <a:lnTo>
                  <a:pt x="416179" y="791211"/>
                </a:lnTo>
                <a:lnTo>
                  <a:pt x="424425" y="778511"/>
                </a:lnTo>
                <a:lnTo>
                  <a:pt x="433305" y="766446"/>
                </a:lnTo>
                <a:lnTo>
                  <a:pt x="442819" y="754698"/>
                </a:lnTo>
                <a:lnTo>
                  <a:pt x="452650" y="743586"/>
                </a:lnTo>
                <a:lnTo>
                  <a:pt x="462482" y="732791"/>
                </a:lnTo>
                <a:lnTo>
                  <a:pt x="473264" y="722631"/>
                </a:lnTo>
                <a:lnTo>
                  <a:pt x="484047" y="713423"/>
                </a:lnTo>
                <a:lnTo>
                  <a:pt x="495464" y="704533"/>
                </a:lnTo>
                <a:lnTo>
                  <a:pt x="507516" y="696596"/>
                </a:lnTo>
                <a:lnTo>
                  <a:pt x="519567" y="688976"/>
                </a:lnTo>
                <a:lnTo>
                  <a:pt x="531936" y="682308"/>
                </a:lnTo>
                <a:lnTo>
                  <a:pt x="538278" y="679133"/>
                </a:lnTo>
                <a:lnTo>
                  <a:pt x="544938" y="676276"/>
                </a:lnTo>
                <a:lnTo>
                  <a:pt x="551281" y="673418"/>
                </a:lnTo>
                <a:lnTo>
                  <a:pt x="557941" y="670878"/>
                </a:lnTo>
                <a:lnTo>
                  <a:pt x="564284" y="668338"/>
                </a:lnTo>
                <a:lnTo>
                  <a:pt x="571261" y="666433"/>
                </a:lnTo>
                <a:lnTo>
                  <a:pt x="577921" y="664211"/>
                </a:lnTo>
                <a:lnTo>
                  <a:pt x="584898" y="662623"/>
                </a:lnTo>
                <a:lnTo>
                  <a:pt x="591875" y="661036"/>
                </a:lnTo>
                <a:lnTo>
                  <a:pt x="598535" y="659766"/>
                </a:lnTo>
                <a:lnTo>
                  <a:pt x="605830" y="658178"/>
                </a:lnTo>
                <a:lnTo>
                  <a:pt x="612490" y="657226"/>
                </a:lnTo>
                <a:lnTo>
                  <a:pt x="619784" y="656591"/>
                </a:lnTo>
                <a:lnTo>
                  <a:pt x="627078" y="655956"/>
                </a:lnTo>
                <a:lnTo>
                  <a:pt x="634055" y="655638"/>
                </a:lnTo>
                <a:close/>
                <a:moveTo>
                  <a:pt x="1604962" y="463550"/>
                </a:moveTo>
                <a:lnTo>
                  <a:pt x="1776412" y="463550"/>
                </a:lnTo>
                <a:lnTo>
                  <a:pt x="1776412" y="1252538"/>
                </a:lnTo>
                <a:lnTo>
                  <a:pt x="1604962" y="1252538"/>
                </a:lnTo>
                <a:lnTo>
                  <a:pt x="1604962" y="463550"/>
                </a:lnTo>
                <a:close/>
                <a:moveTo>
                  <a:pt x="0" y="0"/>
                </a:moveTo>
                <a:lnTo>
                  <a:pt x="2125663" y="0"/>
                </a:lnTo>
                <a:lnTo>
                  <a:pt x="2125663" y="171553"/>
                </a:lnTo>
                <a:lnTo>
                  <a:pt x="2039621" y="171553"/>
                </a:lnTo>
                <a:lnTo>
                  <a:pt x="2039621" y="1577975"/>
                </a:lnTo>
                <a:lnTo>
                  <a:pt x="1252220" y="1577975"/>
                </a:lnTo>
                <a:lnTo>
                  <a:pt x="1252220" y="1449310"/>
                </a:lnTo>
                <a:lnTo>
                  <a:pt x="1911033" y="1449310"/>
                </a:lnTo>
                <a:lnTo>
                  <a:pt x="1911033" y="171553"/>
                </a:lnTo>
                <a:lnTo>
                  <a:pt x="195263" y="171553"/>
                </a:lnTo>
                <a:lnTo>
                  <a:pt x="195263" y="1249164"/>
                </a:lnTo>
                <a:lnTo>
                  <a:pt x="66675" y="1249164"/>
                </a:lnTo>
                <a:lnTo>
                  <a:pt x="66675" y="171553"/>
                </a:lnTo>
                <a:lnTo>
                  <a:pt x="0" y="17155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705">
              <a:solidFill>
                <a:srgbClr val="1C666E"/>
              </a:solidFill>
              <a:cs typeface="+mn-ea"/>
              <a:sym typeface="+mn-lt"/>
            </a:endParaRPr>
          </a:p>
        </p:txBody>
      </p:sp>
      <p:sp>
        <p:nvSpPr>
          <p:cNvPr id="76" name="KSO_Shape"/>
          <p:cNvSpPr/>
          <p:nvPr/>
        </p:nvSpPr>
        <p:spPr bwMode="auto">
          <a:xfrm>
            <a:off x="5796648" y="3253406"/>
            <a:ext cx="587250" cy="581379"/>
          </a:xfrm>
          <a:custGeom>
            <a:avLst/>
            <a:gdLst>
              <a:gd name="T0" fmla="*/ 615878 w 2390775"/>
              <a:gd name="T1" fmla="*/ 1467970 h 2365376"/>
              <a:gd name="T2" fmla="*/ 587250 w 2390775"/>
              <a:gd name="T3" fmla="*/ 1401697 h 2365376"/>
              <a:gd name="T4" fmla="*/ 1282649 w 2390775"/>
              <a:gd name="T5" fmla="*/ 1393474 h 2365376"/>
              <a:gd name="T6" fmla="*/ 1180915 w 2390775"/>
              <a:gd name="T7" fmla="*/ 1446870 h 2365376"/>
              <a:gd name="T8" fmla="*/ 1210073 w 2390775"/>
              <a:gd name="T9" fmla="*/ 1382167 h 2365376"/>
              <a:gd name="T10" fmla="*/ 653657 w 2390775"/>
              <a:gd name="T11" fmla="*/ 1314699 h 2365376"/>
              <a:gd name="T12" fmla="*/ 646041 w 2390775"/>
              <a:gd name="T13" fmla="*/ 1180275 h 2365376"/>
              <a:gd name="T14" fmla="*/ 589870 w 2390775"/>
              <a:gd name="T15" fmla="*/ 1105327 h 2365376"/>
              <a:gd name="T16" fmla="*/ 599516 w 2390775"/>
              <a:gd name="T17" fmla="*/ 1141280 h 2365376"/>
              <a:gd name="T18" fmla="*/ 579914 w 2390775"/>
              <a:gd name="T19" fmla="*/ 1158779 h 2365376"/>
              <a:gd name="T20" fmla="*/ 541333 w 2390775"/>
              <a:gd name="T21" fmla="*/ 1105965 h 2365376"/>
              <a:gd name="T22" fmla="*/ 1137260 w 2390775"/>
              <a:gd name="T23" fmla="*/ 1009231 h 2365376"/>
              <a:gd name="T24" fmla="*/ 1143562 w 2390775"/>
              <a:gd name="T25" fmla="*/ 1026145 h 2365376"/>
              <a:gd name="T26" fmla="*/ 1096615 w 2390775"/>
              <a:gd name="T27" fmla="*/ 1069549 h 2365376"/>
              <a:gd name="T28" fmla="*/ 1102602 w 2390775"/>
              <a:gd name="T29" fmla="*/ 1001572 h 2365376"/>
              <a:gd name="T30" fmla="*/ 972739 w 2390775"/>
              <a:gd name="T31" fmla="*/ 835988 h 2365376"/>
              <a:gd name="T32" fmla="*/ 989500 w 2390775"/>
              <a:gd name="T33" fmla="*/ 1138672 h 2365376"/>
              <a:gd name="T34" fmla="*/ 639427 w 2390775"/>
              <a:gd name="T35" fmla="*/ 1423644 h 2365376"/>
              <a:gd name="T36" fmla="*/ 599898 w 2390775"/>
              <a:gd name="T37" fmla="*/ 1003302 h 2365376"/>
              <a:gd name="T38" fmla="*/ 529694 w 2390775"/>
              <a:gd name="T39" fmla="*/ 1090596 h 2365376"/>
              <a:gd name="T40" fmla="*/ 602428 w 2390775"/>
              <a:gd name="T41" fmla="*/ 868249 h 2365376"/>
              <a:gd name="T42" fmla="*/ 861740 w 2390775"/>
              <a:gd name="T43" fmla="*/ 924231 h 2365376"/>
              <a:gd name="T44" fmla="*/ 755609 w 2390775"/>
              <a:gd name="T45" fmla="*/ 542052 h 2365376"/>
              <a:gd name="T46" fmla="*/ 929665 w 2390775"/>
              <a:gd name="T47" fmla="*/ 525915 h 2365376"/>
              <a:gd name="T48" fmla="*/ 909019 w 2390775"/>
              <a:gd name="T49" fmla="*/ 571798 h 2365376"/>
              <a:gd name="T50" fmla="*/ 936652 w 2390775"/>
              <a:gd name="T51" fmla="*/ 586353 h 2365376"/>
              <a:gd name="T52" fmla="*/ 928394 w 2390775"/>
              <a:gd name="T53" fmla="*/ 688879 h 2365376"/>
              <a:gd name="T54" fmla="*/ 840414 w 2390775"/>
              <a:gd name="T55" fmla="*/ 772101 h 2365376"/>
              <a:gd name="T56" fmla="*/ 742269 w 2390775"/>
              <a:gd name="T57" fmla="*/ 675588 h 2365376"/>
              <a:gd name="T58" fmla="*/ 738139 w 2390775"/>
              <a:gd name="T59" fmla="*/ 608504 h 2365376"/>
              <a:gd name="T60" fmla="*/ 761643 w 2390775"/>
              <a:gd name="T61" fmla="*/ 510093 h 2365376"/>
              <a:gd name="T62" fmla="*/ 617010 w 2390775"/>
              <a:gd name="T63" fmla="*/ 449064 h 2365376"/>
              <a:gd name="T64" fmla="*/ 350272 w 2390775"/>
              <a:gd name="T65" fmla="*/ 638327 h 2365376"/>
              <a:gd name="T66" fmla="*/ 215163 w 2390775"/>
              <a:gd name="T67" fmla="*/ 939947 h 2365376"/>
              <a:gd name="T68" fmla="*/ 256613 w 2390775"/>
              <a:gd name="T69" fmla="*/ 1277331 h 2365376"/>
              <a:gd name="T70" fmla="*/ 458486 w 2390775"/>
              <a:gd name="T71" fmla="*/ 1534008 h 2365376"/>
              <a:gd name="T72" fmla="*/ 767308 w 2390775"/>
              <a:gd name="T73" fmla="*/ 1655225 h 2365376"/>
              <a:gd name="T74" fmla="*/ 1101127 w 2390775"/>
              <a:gd name="T75" fmla="*/ 1596674 h 2365376"/>
              <a:gd name="T76" fmla="*/ 1347614 w 2390775"/>
              <a:gd name="T77" fmla="*/ 1383040 h 2365376"/>
              <a:gd name="T78" fmla="*/ 1453614 w 2390775"/>
              <a:gd name="T79" fmla="*/ 1066861 h 2365376"/>
              <a:gd name="T80" fmla="*/ 1378939 w 2390775"/>
              <a:gd name="T81" fmla="*/ 738024 h 2365376"/>
              <a:gd name="T82" fmla="*/ 1153652 w 2390775"/>
              <a:gd name="T83" fmla="*/ 501602 h 2365376"/>
              <a:gd name="T84" fmla="*/ 831224 w 2390775"/>
              <a:gd name="T85" fmla="*/ 411085 h 2365376"/>
              <a:gd name="T86" fmla="*/ 989432 w 2390775"/>
              <a:gd name="T87" fmla="*/ 315187 h 2365376"/>
              <a:gd name="T88" fmla="*/ 1471649 w 2390775"/>
              <a:gd name="T89" fmla="*/ 671876 h 2365376"/>
              <a:gd name="T90" fmla="*/ 1554866 w 2390775"/>
              <a:gd name="T91" fmla="*/ 1171938 h 2365376"/>
              <a:gd name="T92" fmla="*/ 1239716 w 2390775"/>
              <a:gd name="T93" fmla="*/ 1647313 h 2365376"/>
              <a:gd name="T94" fmla="*/ 646121 w 2390775"/>
              <a:gd name="T95" fmla="*/ 1748275 h 2365376"/>
              <a:gd name="T96" fmla="*/ 110112 w 2390775"/>
              <a:gd name="T97" fmla="*/ 1186813 h 2365376"/>
              <a:gd name="T98" fmla="*/ 251551 w 2390775"/>
              <a:gd name="T99" fmla="*/ 580725 h 2365376"/>
              <a:gd name="T100" fmla="*/ 1549044 w 2390775"/>
              <a:gd name="T101" fmla="*/ 160116 h 2365376"/>
              <a:gd name="T102" fmla="*/ 1461002 w 2390775"/>
              <a:gd name="T103" fmla="*/ 284475 h 2365376"/>
              <a:gd name="T104" fmla="*/ 1550307 w 2390775"/>
              <a:gd name="T105" fmla="*/ 426554 h 2365376"/>
              <a:gd name="T106" fmla="*/ 1719764 w 2390775"/>
              <a:gd name="T107" fmla="*/ 380038 h 2365376"/>
              <a:gd name="T108" fmla="*/ 1735543 w 2390775"/>
              <a:gd name="T109" fmla="*/ 232579 h 2365376"/>
              <a:gd name="T110" fmla="*/ 1705909 w 2390775"/>
              <a:gd name="T111" fmla="*/ 94508 h 2365376"/>
              <a:gd name="T112" fmla="*/ 1774050 w 2390775"/>
              <a:gd name="T113" fmla="*/ 148403 h 2365376"/>
              <a:gd name="T114" fmla="*/ 1781614 w 2390775"/>
              <a:gd name="T115" fmla="*/ 428769 h 2365376"/>
              <a:gd name="T116" fmla="*/ 1600166 w 2390775"/>
              <a:gd name="T117" fmla="*/ 516104 h 2365376"/>
              <a:gd name="T118" fmla="*/ 1452167 w 2390775"/>
              <a:gd name="T119" fmla="*/ 455349 h 2365376"/>
              <a:gd name="T120" fmla="*/ 1310478 w 2390775"/>
              <a:gd name="T121" fmla="*/ 259477 h 2365376"/>
              <a:gd name="T122" fmla="*/ 1562614 w 2390775"/>
              <a:gd name="T123" fmla="*/ 74046 h 236537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2390775" h="2365376">
                <a:moveTo>
                  <a:pt x="761351" y="1739900"/>
                </a:moveTo>
                <a:lnTo>
                  <a:pt x="791690" y="1805294"/>
                </a:lnTo>
                <a:lnTo>
                  <a:pt x="794883" y="1808051"/>
                </a:lnTo>
                <a:lnTo>
                  <a:pt x="797278" y="1811991"/>
                </a:lnTo>
                <a:lnTo>
                  <a:pt x="800871" y="1817112"/>
                </a:lnTo>
                <a:lnTo>
                  <a:pt x="803266" y="1822233"/>
                </a:lnTo>
                <a:lnTo>
                  <a:pt x="804065" y="1825384"/>
                </a:lnTo>
                <a:lnTo>
                  <a:pt x="804863" y="1828536"/>
                </a:lnTo>
                <a:lnTo>
                  <a:pt x="804863" y="1831687"/>
                </a:lnTo>
                <a:lnTo>
                  <a:pt x="804863" y="1834839"/>
                </a:lnTo>
                <a:lnTo>
                  <a:pt x="804065" y="1837990"/>
                </a:lnTo>
                <a:lnTo>
                  <a:pt x="802867" y="1841142"/>
                </a:lnTo>
                <a:lnTo>
                  <a:pt x="801670" y="1842718"/>
                </a:lnTo>
                <a:lnTo>
                  <a:pt x="799674" y="1844687"/>
                </a:lnTo>
                <a:lnTo>
                  <a:pt x="797278" y="1845475"/>
                </a:lnTo>
                <a:lnTo>
                  <a:pt x="794484" y="1845869"/>
                </a:lnTo>
                <a:lnTo>
                  <a:pt x="790891" y="1846263"/>
                </a:lnTo>
                <a:lnTo>
                  <a:pt x="787698" y="1845869"/>
                </a:lnTo>
                <a:lnTo>
                  <a:pt x="784105" y="1845475"/>
                </a:lnTo>
                <a:lnTo>
                  <a:pt x="780512" y="1844293"/>
                </a:lnTo>
                <a:lnTo>
                  <a:pt x="776520" y="1842718"/>
                </a:lnTo>
                <a:lnTo>
                  <a:pt x="772927" y="1841142"/>
                </a:lnTo>
                <a:lnTo>
                  <a:pt x="768935" y="1839172"/>
                </a:lnTo>
                <a:lnTo>
                  <a:pt x="765343" y="1836809"/>
                </a:lnTo>
                <a:lnTo>
                  <a:pt x="761750" y="1834051"/>
                </a:lnTo>
                <a:lnTo>
                  <a:pt x="758955" y="1831294"/>
                </a:lnTo>
                <a:lnTo>
                  <a:pt x="756161" y="1827748"/>
                </a:lnTo>
                <a:lnTo>
                  <a:pt x="754165" y="1824597"/>
                </a:lnTo>
                <a:lnTo>
                  <a:pt x="748975" y="1815536"/>
                </a:lnTo>
                <a:lnTo>
                  <a:pt x="745782" y="1808839"/>
                </a:lnTo>
                <a:lnTo>
                  <a:pt x="743387" y="1803718"/>
                </a:lnTo>
                <a:lnTo>
                  <a:pt x="742588" y="1799385"/>
                </a:lnTo>
                <a:lnTo>
                  <a:pt x="742588" y="1795051"/>
                </a:lnTo>
                <a:lnTo>
                  <a:pt x="743387" y="1790718"/>
                </a:lnTo>
                <a:lnTo>
                  <a:pt x="746181" y="1778112"/>
                </a:lnTo>
                <a:lnTo>
                  <a:pt x="746979" y="1774173"/>
                </a:lnTo>
                <a:lnTo>
                  <a:pt x="746979" y="1772203"/>
                </a:lnTo>
                <a:lnTo>
                  <a:pt x="746181" y="1771021"/>
                </a:lnTo>
                <a:lnTo>
                  <a:pt x="745383" y="1770627"/>
                </a:lnTo>
                <a:lnTo>
                  <a:pt x="742987" y="1770627"/>
                </a:lnTo>
                <a:lnTo>
                  <a:pt x="742189" y="1770233"/>
                </a:lnTo>
                <a:lnTo>
                  <a:pt x="741790" y="1769839"/>
                </a:lnTo>
                <a:lnTo>
                  <a:pt x="738596" y="1761961"/>
                </a:lnTo>
                <a:lnTo>
                  <a:pt x="736999" y="1758021"/>
                </a:lnTo>
                <a:lnTo>
                  <a:pt x="736600" y="1756052"/>
                </a:lnTo>
                <a:lnTo>
                  <a:pt x="736600" y="1754476"/>
                </a:lnTo>
                <a:lnTo>
                  <a:pt x="742189" y="1750536"/>
                </a:lnTo>
                <a:lnTo>
                  <a:pt x="747379" y="1747385"/>
                </a:lnTo>
                <a:lnTo>
                  <a:pt x="750971" y="1745021"/>
                </a:lnTo>
                <a:lnTo>
                  <a:pt x="754165" y="1743839"/>
                </a:lnTo>
                <a:lnTo>
                  <a:pt x="758556" y="1741870"/>
                </a:lnTo>
                <a:lnTo>
                  <a:pt x="759754" y="1741870"/>
                </a:lnTo>
                <a:lnTo>
                  <a:pt x="761351" y="1739900"/>
                </a:lnTo>
                <a:close/>
                <a:moveTo>
                  <a:pt x="1554438" y="1730375"/>
                </a:moveTo>
                <a:lnTo>
                  <a:pt x="1565575" y="1730375"/>
                </a:lnTo>
                <a:lnTo>
                  <a:pt x="1575916" y="1730375"/>
                </a:lnTo>
                <a:lnTo>
                  <a:pt x="1586258" y="1731163"/>
                </a:lnTo>
                <a:lnTo>
                  <a:pt x="1591031" y="1731951"/>
                </a:lnTo>
                <a:lnTo>
                  <a:pt x="1595008" y="1733133"/>
                </a:lnTo>
                <a:lnTo>
                  <a:pt x="1598986" y="1734314"/>
                </a:lnTo>
                <a:lnTo>
                  <a:pt x="1602168" y="1735890"/>
                </a:lnTo>
                <a:lnTo>
                  <a:pt x="1605350" y="1737860"/>
                </a:lnTo>
                <a:lnTo>
                  <a:pt x="1607339" y="1739830"/>
                </a:lnTo>
                <a:lnTo>
                  <a:pt x="1608929" y="1741799"/>
                </a:lnTo>
                <a:lnTo>
                  <a:pt x="1609725" y="1744951"/>
                </a:lnTo>
                <a:lnTo>
                  <a:pt x="1609725" y="1747708"/>
                </a:lnTo>
                <a:lnTo>
                  <a:pt x="1608929" y="1751648"/>
                </a:lnTo>
                <a:lnTo>
                  <a:pt x="1607339" y="1755193"/>
                </a:lnTo>
                <a:lnTo>
                  <a:pt x="1604554" y="1759920"/>
                </a:lnTo>
                <a:lnTo>
                  <a:pt x="1600577" y="1764648"/>
                </a:lnTo>
                <a:lnTo>
                  <a:pt x="1595804" y="1769769"/>
                </a:lnTo>
                <a:lnTo>
                  <a:pt x="1589042" y="1776072"/>
                </a:lnTo>
                <a:lnTo>
                  <a:pt x="1582678" y="1781193"/>
                </a:lnTo>
                <a:lnTo>
                  <a:pt x="1576314" y="1786314"/>
                </a:lnTo>
                <a:lnTo>
                  <a:pt x="1570348" y="1790647"/>
                </a:lnTo>
                <a:lnTo>
                  <a:pt x="1563586" y="1794193"/>
                </a:lnTo>
                <a:lnTo>
                  <a:pt x="1557222" y="1797738"/>
                </a:lnTo>
                <a:lnTo>
                  <a:pt x="1550461" y="1800496"/>
                </a:lnTo>
                <a:lnTo>
                  <a:pt x="1544097" y="1802466"/>
                </a:lnTo>
                <a:lnTo>
                  <a:pt x="1537733" y="1804829"/>
                </a:lnTo>
                <a:lnTo>
                  <a:pt x="1530971" y="1806799"/>
                </a:lnTo>
                <a:lnTo>
                  <a:pt x="1524607" y="1807981"/>
                </a:lnTo>
                <a:lnTo>
                  <a:pt x="1518243" y="1809163"/>
                </a:lnTo>
                <a:lnTo>
                  <a:pt x="1505117" y="1811132"/>
                </a:lnTo>
                <a:lnTo>
                  <a:pt x="1491992" y="1812314"/>
                </a:lnTo>
                <a:lnTo>
                  <a:pt x="1486026" y="1813102"/>
                </a:lnTo>
                <a:lnTo>
                  <a:pt x="1483241" y="1813890"/>
                </a:lnTo>
                <a:lnTo>
                  <a:pt x="1482048" y="1814678"/>
                </a:lnTo>
                <a:lnTo>
                  <a:pt x="1481253" y="1815072"/>
                </a:lnTo>
                <a:lnTo>
                  <a:pt x="1480855" y="1815859"/>
                </a:lnTo>
                <a:lnTo>
                  <a:pt x="1480855" y="1817041"/>
                </a:lnTo>
                <a:lnTo>
                  <a:pt x="1481253" y="1818617"/>
                </a:lnTo>
                <a:lnTo>
                  <a:pt x="1482048" y="1819799"/>
                </a:lnTo>
                <a:lnTo>
                  <a:pt x="1482048" y="1821375"/>
                </a:lnTo>
                <a:lnTo>
                  <a:pt x="1482048" y="1821769"/>
                </a:lnTo>
                <a:lnTo>
                  <a:pt x="1480855" y="1822556"/>
                </a:lnTo>
                <a:lnTo>
                  <a:pt x="1471309" y="1830829"/>
                </a:lnTo>
                <a:lnTo>
                  <a:pt x="1465343" y="1834375"/>
                </a:lnTo>
                <a:lnTo>
                  <a:pt x="1463354" y="1835556"/>
                </a:lnTo>
                <a:lnTo>
                  <a:pt x="1461365" y="1836738"/>
                </a:lnTo>
                <a:lnTo>
                  <a:pt x="1452615" y="1830041"/>
                </a:lnTo>
                <a:lnTo>
                  <a:pt x="1445853" y="1824132"/>
                </a:lnTo>
                <a:lnTo>
                  <a:pt x="1440285" y="1819405"/>
                </a:lnTo>
                <a:lnTo>
                  <a:pt x="1437103" y="1815072"/>
                </a:lnTo>
                <a:lnTo>
                  <a:pt x="1434716" y="1812314"/>
                </a:lnTo>
                <a:lnTo>
                  <a:pt x="1433125" y="1810344"/>
                </a:lnTo>
                <a:lnTo>
                  <a:pt x="1432330" y="1808375"/>
                </a:lnTo>
                <a:lnTo>
                  <a:pt x="1428750" y="1806799"/>
                </a:lnTo>
                <a:lnTo>
                  <a:pt x="1512675" y="1734314"/>
                </a:lnTo>
                <a:lnTo>
                  <a:pt x="1518641" y="1733527"/>
                </a:lnTo>
                <a:lnTo>
                  <a:pt x="1533755" y="1731951"/>
                </a:lnTo>
                <a:lnTo>
                  <a:pt x="1543699" y="1731163"/>
                </a:lnTo>
                <a:lnTo>
                  <a:pt x="1554438" y="1730375"/>
                </a:lnTo>
                <a:close/>
                <a:moveTo>
                  <a:pt x="588962" y="1535113"/>
                </a:moveTo>
                <a:lnTo>
                  <a:pt x="694496" y="1535113"/>
                </a:lnTo>
                <a:lnTo>
                  <a:pt x="694496" y="1557872"/>
                </a:lnTo>
                <a:lnTo>
                  <a:pt x="694894" y="1558271"/>
                </a:lnTo>
                <a:lnTo>
                  <a:pt x="696885" y="1560268"/>
                </a:lnTo>
                <a:lnTo>
                  <a:pt x="698478" y="1560667"/>
                </a:lnTo>
                <a:lnTo>
                  <a:pt x="700469" y="1561466"/>
                </a:lnTo>
                <a:lnTo>
                  <a:pt x="704053" y="1561865"/>
                </a:lnTo>
                <a:lnTo>
                  <a:pt x="707239" y="1561865"/>
                </a:lnTo>
                <a:lnTo>
                  <a:pt x="711222" y="1561865"/>
                </a:lnTo>
                <a:lnTo>
                  <a:pt x="714407" y="1561466"/>
                </a:lnTo>
                <a:lnTo>
                  <a:pt x="716797" y="1560667"/>
                </a:lnTo>
                <a:lnTo>
                  <a:pt x="718390" y="1560268"/>
                </a:lnTo>
                <a:lnTo>
                  <a:pt x="720381" y="1558271"/>
                </a:lnTo>
                <a:lnTo>
                  <a:pt x="720779" y="1557872"/>
                </a:lnTo>
                <a:lnTo>
                  <a:pt x="720779" y="1535113"/>
                </a:lnTo>
                <a:lnTo>
                  <a:pt x="820737" y="1535113"/>
                </a:lnTo>
                <a:lnTo>
                  <a:pt x="820737" y="1644117"/>
                </a:lnTo>
                <a:lnTo>
                  <a:pt x="820339" y="1648908"/>
                </a:lnTo>
                <a:lnTo>
                  <a:pt x="819144" y="1652901"/>
                </a:lnTo>
                <a:lnTo>
                  <a:pt x="816755" y="1656894"/>
                </a:lnTo>
                <a:lnTo>
                  <a:pt x="814365" y="1660088"/>
                </a:lnTo>
                <a:lnTo>
                  <a:pt x="810781" y="1663283"/>
                </a:lnTo>
                <a:lnTo>
                  <a:pt x="806799" y="1665279"/>
                </a:lnTo>
                <a:lnTo>
                  <a:pt x="802418" y="1666477"/>
                </a:lnTo>
                <a:lnTo>
                  <a:pt x="797639" y="1666876"/>
                </a:lnTo>
                <a:lnTo>
                  <a:pt x="612060" y="1666876"/>
                </a:lnTo>
                <a:lnTo>
                  <a:pt x="607281" y="1666477"/>
                </a:lnTo>
                <a:lnTo>
                  <a:pt x="602901" y="1665279"/>
                </a:lnTo>
                <a:lnTo>
                  <a:pt x="598918" y="1663283"/>
                </a:lnTo>
                <a:lnTo>
                  <a:pt x="595732" y="1660088"/>
                </a:lnTo>
                <a:lnTo>
                  <a:pt x="592546" y="1656894"/>
                </a:lnTo>
                <a:lnTo>
                  <a:pt x="590555" y="1652901"/>
                </a:lnTo>
                <a:lnTo>
                  <a:pt x="589360" y="1648908"/>
                </a:lnTo>
                <a:lnTo>
                  <a:pt x="588962" y="1644117"/>
                </a:lnTo>
                <a:lnTo>
                  <a:pt x="588962" y="1535113"/>
                </a:lnTo>
                <a:close/>
                <a:moveTo>
                  <a:pt x="612060" y="1476375"/>
                </a:moveTo>
                <a:lnTo>
                  <a:pt x="797639" y="1476375"/>
                </a:lnTo>
                <a:lnTo>
                  <a:pt x="802418" y="1476769"/>
                </a:lnTo>
                <a:lnTo>
                  <a:pt x="806799" y="1477950"/>
                </a:lnTo>
                <a:lnTo>
                  <a:pt x="810781" y="1480312"/>
                </a:lnTo>
                <a:lnTo>
                  <a:pt x="814365" y="1483068"/>
                </a:lnTo>
                <a:lnTo>
                  <a:pt x="816755" y="1486611"/>
                </a:lnTo>
                <a:lnTo>
                  <a:pt x="819144" y="1490155"/>
                </a:lnTo>
                <a:lnTo>
                  <a:pt x="820339" y="1494485"/>
                </a:lnTo>
                <a:lnTo>
                  <a:pt x="820737" y="1498816"/>
                </a:lnTo>
                <a:lnTo>
                  <a:pt x="820737" y="1525588"/>
                </a:lnTo>
                <a:lnTo>
                  <a:pt x="588962" y="1525588"/>
                </a:lnTo>
                <a:lnTo>
                  <a:pt x="588962" y="1498816"/>
                </a:lnTo>
                <a:lnTo>
                  <a:pt x="589360" y="1494485"/>
                </a:lnTo>
                <a:lnTo>
                  <a:pt x="590555" y="1490155"/>
                </a:lnTo>
                <a:lnTo>
                  <a:pt x="592546" y="1486611"/>
                </a:lnTo>
                <a:lnTo>
                  <a:pt x="595732" y="1483068"/>
                </a:lnTo>
                <a:lnTo>
                  <a:pt x="598918" y="1480312"/>
                </a:lnTo>
                <a:lnTo>
                  <a:pt x="602901" y="1477950"/>
                </a:lnTo>
                <a:lnTo>
                  <a:pt x="607281" y="1476769"/>
                </a:lnTo>
                <a:lnTo>
                  <a:pt x="612060" y="1476375"/>
                </a:lnTo>
                <a:close/>
                <a:moveTo>
                  <a:pt x="725449" y="1381125"/>
                </a:moveTo>
                <a:lnTo>
                  <a:pt x="730525" y="1381524"/>
                </a:lnTo>
                <a:lnTo>
                  <a:pt x="732087" y="1381524"/>
                </a:lnTo>
                <a:lnTo>
                  <a:pt x="734430" y="1382322"/>
                </a:lnTo>
                <a:lnTo>
                  <a:pt x="737554" y="1384317"/>
                </a:lnTo>
                <a:lnTo>
                  <a:pt x="740287" y="1386312"/>
                </a:lnTo>
                <a:lnTo>
                  <a:pt x="743411" y="1389505"/>
                </a:lnTo>
                <a:lnTo>
                  <a:pt x="746535" y="1393096"/>
                </a:lnTo>
                <a:lnTo>
                  <a:pt x="749659" y="1397486"/>
                </a:lnTo>
                <a:lnTo>
                  <a:pt x="755906" y="1407063"/>
                </a:lnTo>
                <a:lnTo>
                  <a:pt x="761373" y="1417837"/>
                </a:lnTo>
                <a:lnTo>
                  <a:pt x="766059" y="1427813"/>
                </a:lnTo>
                <a:lnTo>
                  <a:pt x="769182" y="1437390"/>
                </a:lnTo>
                <a:lnTo>
                  <a:pt x="770744" y="1441780"/>
                </a:lnTo>
                <a:lnTo>
                  <a:pt x="771525" y="1445770"/>
                </a:lnTo>
                <a:lnTo>
                  <a:pt x="771525" y="1448164"/>
                </a:lnTo>
                <a:lnTo>
                  <a:pt x="771525" y="1450159"/>
                </a:lnTo>
                <a:lnTo>
                  <a:pt x="770744" y="1451357"/>
                </a:lnTo>
                <a:lnTo>
                  <a:pt x="769182" y="1452155"/>
                </a:lnTo>
                <a:lnTo>
                  <a:pt x="768011" y="1452155"/>
                </a:lnTo>
                <a:lnTo>
                  <a:pt x="766449" y="1450958"/>
                </a:lnTo>
                <a:lnTo>
                  <a:pt x="764887" y="1449760"/>
                </a:lnTo>
                <a:lnTo>
                  <a:pt x="762544" y="1448563"/>
                </a:lnTo>
                <a:lnTo>
                  <a:pt x="759030" y="1444174"/>
                </a:lnTo>
                <a:lnTo>
                  <a:pt x="755516" y="1439784"/>
                </a:lnTo>
                <a:lnTo>
                  <a:pt x="753173" y="1434996"/>
                </a:lnTo>
                <a:lnTo>
                  <a:pt x="752392" y="1433400"/>
                </a:lnTo>
                <a:lnTo>
                  <a:pt x="752392" y="1431404"/>
                </a:lnTo>
                <a:lnTo>
                  <a:pt x="752001" y="1428611"/>
                </a:lnTo>
                <a:lnTo>
                  <a:pt x="750830" y="1426616"/>
                </a:lnTo>
                <a:lnTo>
                  <a:pt x="748878" y="1425419"/>
                </a:lnTo>
                <a:lnTo>
                  <a:pt x="746925" y="1425020"/>
                </a:lnTo>
                <a:lnTo>
                  <a:pt x="746144" y="1425419"/>
                </a:lnTo>
                <a:lnTo>
                  <a:pt x="745363" y="1425818"/>
                </a:lnTo>
                <a:lnTo>
                  <a:pt x="744582" y="1426616"/>
                </a:lnTo>
                <a:lnTo>
                  <a:pt x="743411" y="1427414"/>
                </a:lnTo>
                <a:lnTo>
                  <a:pt x="742630" y="1428611"/>
                </a:lnTo>
                <a:lnTo>
                  <a:pt x="742240" y="1430207"/>
                </a:lnTo>
                <a:lnTo>
                  <a:pt x="741849" y="1432602"/>
                </a:lnTo>
                <a:lnTo>
                  <a:pt x="741849" y="1434597"/>
                </a:lnTo>
                <a:lnTo>
                  <a:pt x="741459" y="1439385"/>
                </a:lnTo>
                <a:lnTo>
                  <a:pt x="740678" y="1443376"/>
                </a:lnTo>
                <a:lnTo>
                  <a:pt x="739897" y="1445371"/>
                </a:lnTo>
                <a:lnTo>
                  <a:pt x="739116" y="1446967"/>
                </a:lnTo>
                <a:lnTo>
                  <a:pt x="737944" y="1448164"/>
                </a:lnTo>
                <a:lnTo>
                  <a:pt x="735992" y="1449361"/>
                </a:lnTo>
                <a:lnTo>
                  <a:pt x="734430" y="1450558"/>
                </a:lnTo>
                <a:lnTo>
                  <a:pt x="732868" y="1452155"/>
                </a:lnTo>
                <a:lnTo>
                  <a:pt x="730525" y="1452953"/>
                </a:lnTo>
                <a:lnTo>
                  <a:pt x="727792" y="1453352"/>
                </a:lnTo>
                <a:lnTo>
                  <a:pt x="721935" y="1454150"/>
                </a:lnTo>
                <a:lnTo>
                  <a:pt x="715297" y="1454150"/>
                </a:lnTo>
                <a:lnTo>
                  <a:pt x="712173" y="1453751"/>
                </a:lnTo>
                <a:lnTo>
                  <a:pt x="709049" y="1452953"/>
                </a:lnTo>
                <a:lnTo>
                  <a:pt x="706706" y="1452155"/>
                </a:lnTo>
                <a:lnTo>
                  <a:pt x="703973" y="1450558"/>
                </a:lnTo>
                <a:lnTo>
                  <a:pt x="701240" y="1448962"/>
                </a:lnTo>
                <a:lnTo>
                  <a:pt x="699287" y="1447366"/>
                </a:lnTo>
                <a:lnTo>
                  <a:pt x="694992" y="1442977"/>
                </a:lnTo>
                <a:lnTo>
                  <a:pt x="691478" y="1438188"/>
                </a:lnTo>
                <a:lnTo>
                  <a:pt x="687963" y="1432602"/>
                </a:lnTo>
                <a:lnTo>
                  <a:pt x="685230" y="1427015"/>
                </a:lnTo>
                <a:lnTo>
                  <a:pt x="682497" y="1421029"/>
                </a:lnTo>
                <a:lnTo>
                  <a:pt x="680544" y="1415044"/>
                </a:lnTo>
                <a:lnTo>
                  <a:pt x="678982" y="1409058"/>
                </a:lnTo>
                <a:lnTo>
                  <a:pt x="676249" y="1399082"/>
                </a:lnTo>
                <a:lnTo>
                  <a:pt x="675078" y="1392298"/>
                </a:lnTo>
                <a:lnTo>
                  <a:pt x="674687" y="1389106"/>
                </a:lnTo>
                <a:lnTo>
                  <a:pt x="674687" y="1388707"/>
                </a:lnTo>
                <a:lnTo>
                  <a:pt x="675078" y="1388308"/>
                </a:lnTo>
                <a:lnTo>
                  <a:pt x="676249" y="1387909"/>
                </a:lnTo>
                <a:lnTo>
                  <a:pt x="679373" y="1387111"/>
                </a:lnTo>
                <a:lnTo>
                  <a:pt x="683278" y="1385913"/>
                </a:lnTo>
                <a:lnTo>
                  <a:pt x="689525" y="1384716"/>
                </a:lnTo>
                <a:lnTo>
                  <a:pt x="698897" y="1383120"/>
                </a:lnTo>
                <a:lnTo>
                  <a:pt x="715297" y="1381524"/>
                </a:lnTo>
                <a:lnTo>
                  <a:pt x="725449" y="1381125"/>
                </a:lnTo>
                <a:close/>
                <a:moveTo>
                  <a:pt x="1433588" y="1247775"/>
                </a:moveTo>
                <a:lnTo>
                  <a:pt x="1439124" y="1247775"/>
                </a:lnTo>
                <a:lnTo>
                  <a:pt x="1444264" y="1248175"/>
                </a:lnTo>
                <a:lnTo>
                  <a:pt x="1448614" y="1248976"/>
                </a:lnTo>
                <a:lnTo>
                  <a:pt x="1451382" y="1249776"/>
                </a:lnTo>
                <a:lnTo>
                  <a:pt x="1453359" y="1250977"/>
                </a:lnTo>
                <a:lnTo>
                  <a:pt x="1454150" y="1252178"/>
                </a:lnTo>
                <a:lnTo>
                  <a:pt x="1454150" y="1253779"/>
                </a:lnTo>
                <a:lnTo>
                  <a:pt x="1453359" y="1255380"/>
                </a:lnTo>
                <a:lnTo>
                  <a:pt x="1452173" y="1256981"/>
                </a:lnTo>
                <a:lnTo>
                  <a:pt x="1450196" y="1258582"/>
                </a:lnTo>
                <a:lnTo>
                  <a:pt x="1447428" y="1260183"/>
                </a:lnTo>
                <a:lnTo>
                  <a:pt x="1441892" y="1262985"/>
                </a:lnTo>
                <a:lnTo>
                  <a:pt x="1435565" y="1264986"/>
                </a:lnTo>
                <a:lnTo>
                  <a:pt x="1432402" y="1265387"/>
                </a:lnTo>
                <a:lnTo>
                  <a:pt x="1429634" y="1265787"/>
                </a:lnTo>
                <a:lnTo>
                  <a:pt x="1427261" y="1265787"/>
                </a:lnTo>
                <a:lnTo>
                  <a:pt x="1425284" y="1265387"/>
                </a:lnTo>
                <a:lnTo>
                  <a:pt x="1423703" y="1264986"/>
                </a:lnTo>
                <a:lnTo>
                  <a:pt x="1422516" y="1264586"/>
                </a:lnTo>
                <a:lnTo>
                  <a:pt x="1420539" y="1264586"/>
                </a:lnTo>
                <a:lnTo>
                  <a:pt x="1419353" y="1264986"/>
                </a:lnTo>
                <a:lnTo>
                  <a:pt x="1418562" y="1265787"/>
                </a:lnTo>
                <a:lnTo>
                  <a:pt x="1417376" y="1266588"/>
                </a:lnTo>
                <a:lnTo>
                  <a:pt x="1416980" y="1267388"/>
                </a:lnTo>
                <a:lnTo>
                  <a:pt x="1416585" y="1268589"/>
                </a:lnTo>
                <a:lnTo>
                  <a:pt x="1416190" y="1269790"/>
                </a:lnTo>
                <a:lnTo>
                  <a:pt x="1416585" y="1270990"/>
                </a:lnTo>
                <a:lnTo>
                  <a:pt x="1416585" y="1272191"/>
                </a:lnTo>
                <a:lnTo>
                  <a:pt x="1417376" y="1273392"/>
                </a:lnTo>
                <a:lnTo>
                  <a:pt x="1418562" y="1274993"/>
                </a:lnTo>
                <a:lnTo>
                  <a:pt x="1419748" y="1276194"/>
                </a:lnTo>
                <a:lnTo>
                  <a:pt x="1422121" y="1277395"/>
                </a:lnTo>
                <a:lnTo>
                  <a:pt x="1424098" y="1278596"/>
                </a:lnTo>
                <a:lnTo>
                  <a:pt x="1428843" y="1280597"/>
                </a:lnTo>
                <a:lnTo>
                  <a:pt x="1430820" y="1282198"/>
                </a:lnTo>
                <a:lnTo>
                  <a:pt x="1432402" y="1283799"/>
                </a:lnTo>
                <a:lnTo>
                  <a:pt x="1433588" y="1285000"/>
                </a:lnTo>
                <a:lnTo>
                  <a:pt x="1435170" y="1287001"/>
                </a:lnTo>
                <a:lnTo>
                  <a:pt x="1436356" y="1289003"/>
                </a:lnTo>
                <a:lnTo>
                  <a:pt x="1436751" y="1291404"/>
                </a:lnTo>
                <a:lnTo>
                  <a:pt x="1437542" y="1293406"/>
                </a:lnTo>
                <a:lnTo>
                  <a:pt x="1437542" y="1296608"/>
                </a:lnTo>
                <a:lnTo>
                  <a:pt x="1437542" y="1299009"/>
                </a:lnTo>
                <a:lnTo>
                  <a:pt x="1437147" y="1302612"/>
                </a:lnTo>
                <a:lnTo>
                  <a:pt x="1436356" y="1305414"/>
                </a:lnTo>
                <a:lnTo>
                  <a:pt x="1435170" y="1309416"/>
                </a:lnTo>
                <a:lnTo>
                  <a:pt x="1431611" y="1317422"/>
                </a:lnTo>
                <a:lnTo>
                  <a:pt x="1430029" y="1320624"/>
                </a:lnTo>
                <a:lnTo>
                  <a:pt x="1428052" y="1323826"/>
                </a:lnTo>
                <a:lnTo>
                  <a:pt x="1425680" y="1326628"/>
                </a:lnTo>
                <a:lnTo>
                  <a:pt x="1423307" y="1328629"/>
                </a:lnTo>
                <a:lnTo>
                  <a:pt x="1420539" y="1331431"/>
                </a:lnTo>
                <a:lnTo>
                  <a:pt x="1417771" y="1333032"/>
                </a:lnTo>
                <a:lnTo>
                  <a:pt x="1414608" y="1334633"/>
                </a:lnTo>
                <a:lnTo>
                  <a:pt x="1411445" y="1336635"/>
                </a:lnTo>
                <a:lnTo>
                  <a:pt x="1404722" y="1338636"/>
                </a:lnTo>
                <a:lnTo>
                  <a:pt x="1397605" y="1340237"/>
                </a:lnTo>
                <a:lnTo>
                  <a:pt x="1390487" y="1341038"/>
                </a:lnTo>
                <a:lnTo>
                  <a:pt x="1383370" y="1341438"/>
                </a:lnTo>
                <a:lnTo>
                  <a:pt x="1376252" y="1341438"/>
                </a:lnTo>
                <a:lnTo>
                  <a:pt x="1369530" y="1341038"/>
                </a:lnTo>
                <a:lnTo>
                  <a:pt x="1358063" y="1339437"/>
                </a:lnTo>
                <a:lnTo>
                  <a:pt x="1350154" y="1338236"/>
                </a:lnTo>
                <a:lnTo>
                  <a:pt x="1347386" y="1337435"/>
                </a:lnTo>
                <a:lnTo>
                  <a:pt x="1347386" y="1337835"/>
                </a:lnTo>
                <a:lnTo>
                  <a:pt x="1346991" y="1337435"/>
                </a:lnTo>
                <a:lnTo>
                  <a:pt x="1346200" y="1337035"/>
                </a:lnTo>
                <a:lnTo>
                  <a:pt x="1346200" y="1334633"/>
                </a:lnTo>
                <a:lnTo>
                  <a:pt x="1346991" y="1331831"/>
                </a:lnTo>
                <a:lnTo>
                  <a:pt x="1347782" y="1326228"/>
                </a:lnTo>
                <a:lnTo>
                  <a:pt x="1349363" y="1318623"/>
                </a:lnTo>
                <a:lnTo>
                  <a:pt x="1351736" y="1307415"/>
                </a:lnTo>
                <a:lnTo>
                  <a:pt x="1355295" y="1296608"/>
                </a:lnTo>
                <a:lnTo>
                  <a:pt x="1357667" y="1287402"/>
                </a:lnTo>
                <a:lnTo>
                  <a:pt x="1361621" y="1275794"/>
                </a:lnTo>
                <a:lnTo>
                  <a:pt x="1363994" y="1270190"/>
                </a:lnTo>
                <a:lnTo>
                  <a:pt x="1364785" y="1268589"/>
                </a:lnTo>
                <a:lnTo>
                  <a:pt x="1366762" y="1265787"/>
                </a:lnTo>
                <a:lnTo>
                  <a:pt x="1369925" y="1262985"/>
                </a:lnTo>
                <a:lnTo>
                  <a:pt x="1373484" y="1260183"/>
                </a:lnTo>
                <a:lnTo>
                  <a:pt x="1378229" y="1258182"/>
                </a:lnTo>
                <a:lnTo>
                  <a:pt x="1383765" y="1256181"/>
                </a:lnTo>
                <a:lnTo>
                  <a:pt x="1389301" y="1253779"/>
                </a:lnTo>
                <a:lnTo>
                  <a:pt x="1395628" y="1252578"/>
                </a:lnTo>
                <a:lnTo>
                  <a:pt x="1401954" y="1250977"/>
                </a:lnTo>
                <a:lnTo>
                  <a:pt x="1415399" y="1248976"/>
                </a:lnTo>
                <a:lnTo>
                  <a:pt x="1428052" y="1248175"/>
                </a:lnTo>
                <a:lnTo>
                  <a:pt x="1433588" y="1247775"/>
                </a:lnTo>
                <a:close/>
                <a:moveTo>
                  <a:pt x="1155700" y="965200"/>
                </a:moveTo>
                <a:lnTo>
                  <a:pt x="1161653" y="965597"/>
                </a:lnTo>
                <a:lnTo>
                  <a:pt x="1167209" y="966787"/>
                </a:lnTo>
                <a:lnTo>
                  <a:pt x="1172766" y="968770"/>
                </a:lnTo>
                <a:lnTo>
                  <a:pt x="1177925" y="971944"/>
                </a:lnTo>
                <a:lnTo>
                  <a:pt x="1182687" y="975514"/>
                </a:lnTo>
                <a:lnTo>
                  <a:pt x="1187450" y="980274"/>
                </a:lnTo>
                <a:lnTo>
                  <a:pt x="1192213" y="985431"/>
                </a:lnTo>
                <a:lnTo>
                  <a:pt x="1196181" y="991381"/>
                </a:lnTo>
                <a:lnTo>
                  <a:pt x="1200150" y="998125"/>
                </a:lnTo>
                <a:lnTo>
                  <a:pt x="1204119" y="1005265"/>
                </a:lnTo>
                <a:lnTo>
                  <a:pt x="1207691" y="1012802"/>
                </a:lnTo>
                <a:lnTo>
                  <a:pt x="1211659" y="1021133"/>
                </a:lnTo>
                <a:lnTo>
                  <a:pt x="1214437" y="1029860"/>
                </a:lnTo>
                <a:lnTo>
                  <a:pt x="1217613" y="1038984"/>
                </a:lnTo>
                <a:lnTo>
                  <a:pt x="1220787" y="1048504"/>
                </a:lnTo>
                <a:lnTo>
                  <a:pt x="1225947" y="1068338"/>
                </a:lnTo>
                <a:lnTo>
                  <a:pt x="1230313" y="1089363"/>
                </a:lnTo>
                <a:lnTo>
                  <a:pt x="1234678" y="1111180"/>
                </a:lnTo>
                <a:lnTo>
                  <a:pt x="1237853" y="1133792"/>
                </a:lnTo>
                <a:lnTo>
                  <a:pt x="1241028" y="1155609"/>
                </a:lnTo>
                <a:lnTo>
                  <a:pt x="1243013" y="1177824"/>
                </a:lnTo>
                <a:lnTo>
                  <a:pt x="1245394" y="1198848"/>
                </a:lnTo>
                <a:lnTo>
                  <a:pt x="1246981" y="1219476"/>
                </a:lnTo>
                <a:lnTo>
                  <a:pt x="1246187" y="1186551"/>
                </a:lnTo>
                <a:lnTo>
                  <a:pt x="1342231" y="1244467"/>
                </a:lnTo>
                <a:lnTo>
                  <a:pt x="1323181" y="1340465"/>
                </a:lnTo>
                <a:lnTo>
                  <a:pt x="1248966" y="1309524"/>
                </a:lnTo>
                <a:lnTo>
                  <a:pt x="1245394" y="1284929"/>
                </a:lnTo>
                <a:lnTo>
                  <a:pt x="1239441" y="1242087"/>
                </a:lnTo>
                <a:lnTo>
                  <a:pt x="1231106" y="1373787"/>
                </a:lnTo>
                <a:lnTo>
                  <a:pt x="1230709" y="1379737"/>
                </a:lnTo>
                <a:lnTo>
                  <a:pt x="1230313" y="1386084"/>
                </a:lnTo>
                <a:lnTo>
                  <a:pt x="1230709" y="1392431"/>
                </a:lnTo>
                <a:lnTo>
                  <a:pt x="1232297" y="1399968"/>
                </a:lnTo>
                <a:lnTo>
                  <a:pt x="1234281" y="1407902"/>
                </a:lnTo>
                <a:lnTo>
                  <a:pt x="1237059" y="1417422"/>
                </a:lnTo>
                <a:lnTo>
                  <a:pt x="1241822" y="1428133"/>
                </a:lnTo>
                <a:lnTo>
                  <a:pt x="1247775" y="1440430"/>
                </a:lnTo>
                <a:lnTo>
                  <a:pt x="1231106" y="1440430"/>
                </a:lnTo>
                <a:lnTo>
                  <a:pt x="1242219" y="1446380"/>
                </a:lnTo>
                <a:lnTo>
                  <a:pt x="1256109" y="1453124"/>
                </a:lnTo>
                <a:lnTo>
                  <a:pt x="1287066" y="1467405"/>
                </a:lnTo>
                <a:lnTo>
                  <a:pt x="1313259" y="1479305"/>
                </a:lnTo>
                <a:lnTo>
                  <a:pt x="1323975" y="1483669"/>
                </a:lnTo>
                <a:lnTo>
                  <a:pt x="1501775" y="1720491"/>
                </a:lnTo>
                <a:lnTo>
                  <a:pt x="1401763" y="1798638"/>
                </a:lnTo>
                <a:lnTo>
                  <a:pt x="1210469" y="1576494"/>
                </a:lnTo>
                <a:lnTo>
                  <a:pt x="1080294" y="1561816"/>
                </a:lnTo>
                <a:lnTo>
                  <a:pt x="1080294" y="1563800"/>
                </a:lnTo>
                <a:lnTo>
                  <a:pt x="1080294" y="1567370"/>
                </a:lnTo>
                <a:lnTo>
                  <a:pt x="1079500" y="1575700"/>
                </a:lnTo>
                <a:lnTo>
                  <a:pt x="1077516" y="1587601"/>
                </a:lnTo>
                <a:lnTo>
                  <a:pt x="1074341" y="1601088"/>
                </a:lnTo>
                <a:lnTo>
                  <a:pt x="1066403" y="1633220"/>
                </a:lnTo>
                <a:lnTo>
                  <a:pt x="1056878" y="1669318"/>
                </a:lnTo>
                <a:lnTo>
                  <a:pt x="1046956" y="1703830"/>
                </a:lnTo>
                <a:lnTo>
                  <a:pt x="1038622" y="1733582"/>
                </a:lnTo>
                <a:lnTo>
                  <a:pt x="1030288" y="1762540"/>
                </a:lnTo>
                <a:lnTo>
                  <a:pt x="802481" y="1785548"/>
                </a:lnTo>
                <a:lnTo>
                  <a:pt x="770731" y="1731201"/>
                </a:lnTo>
                <a:lnTo>
                  <a:pt x="904081" y="1706210"/>
                </a:lnTo>
                <a:lnTo>
                  <a:pt x="903685" y="1489619"/>
                </a:lnTo>
                <a:lnTo>
                  <a:pt x="871935" y="1482479"/>
                </a:lnTo>
                <a:lnTo>
                  <a:pt x="869950" y="1471768"/>
                </a:lnTo>
                <a:lnTo>
                  <a:pt x="867966" y="1461851"/>
                </a:lnTo>
                <a:lnTo>
                  <a:pt x="866378" y="1453124"/>
                </a:lnTo>
                <a:lnTo>
                  <a:pt x="864791" y="1445190"/>
                </a:lnTo>
                <a:lnTo>
                  <a:pt x="863600" y="1428926"/>
                </a:lnTo>
                <a:lnTo>
                  <a:pt x="862806" y="1413455"/>
                </a:lnTo>
                <a:lnTo>
                  <a:pt x="862013" y="1373787"/>
                </a:lnTo>
                <a:lnTo>
                  <a:pt x="860822" y="1346812"/>
                </a:lnTo>
                <a:lnTo>
                  <a:pt x="858044" y="1312697"/>
                </a:lnTo>
                <a:lnTo>
                  <a:pt x="854472" y="1175444"/>
                </a:lnTo>
                <a:lnTo>
                  <a:pt x="843756" y="1181791"/>
                </a:lnTo>
                <a:lnTo>
                  <a:pt x="818753" y="1197658"/>
                </a:lnTo>
                <a:lnTo>
                  <a:pt x="802878" y="1208369"/>
                </a:lnTo>
                <a:lnTo>
                  <a:pt x="786606" y="1219476"/>
                </a:lnTo>
                <a:lnTo>
                  <a:pt x="770731" y="1230980"/>
                </a:lnTo>
                <a:lnTo>
                  <a:pt x="756841" y="1242087"/>
                </a:lnTo>
                <a:lnTo>
                  <a:pt x="754460" y="1250021"/>
                </a:lnTo>
                <a:lnTo>
                  <a:pt x="752872" y="1258351"/>
                </a:lnTo>
                <a:lnTo>
                  <a:pt x="752078" y="1266681"/>
                </a:lnTo>
                <a:lnTo>
                  <a:pt x="751285" y="1275805"/>
                </a:lnTo>
                <a:lnTo>
                  <a:pt x="751285" y="1284532"/>
                </a:lnTo>
                <a:lnTo>
                  <a:pt x="751681" y="1292863"/>
                </a:lnTo>
                <a:lnTo>
                  <a:pt x="752078" y="1301590"/>
                </a:lnTo>
                <a:lnTo>
                  <a:pt x="752872" y="1310317"/>
                </a:lnTo>
                <a:lnTo>
                  <a:pt x="754856" y="1325788"/>
                </a:lnTo>
                <a:lnTo>
                  <a:pt x="756444" y="1339275"/>
                </a:lnTo>
                <a:lnTo>
                  <a:pt x="758031" y="1350382"/>
                </a:lnTo>
                <a:lnTo>
                  <a:pt x="758031" y="1354349"/>
                </a:lnTo>
                <a:lnTo>
                  <a:pt x="756841" y="1357523"/>
                </a:lnTo>
                <a:lnTo>
                  <a:pt x="727869" y="1355539"/>
                </a:lnTo>
                <a:lnTo>
                  <a:pt x="715566" y="1354746"/>
                </a:lnTo>
                <a:lnTo>
                  <a:pt x="709613" y="1354746"/>
                </a:lnTo>
                <a:lnTo>
                  <a:pt x="704453" y="1355143"/>
                </a:lnTo>
                <a:lnTo>
                  <a:pt x="698897" y="1355539"/>
                </a:lnTo>
                <a:lnTo>
                  <a:pt x="693341" y="1356729"/>
                </a:lnTo>
                <a:lnTo>
                  <a:pt x="687785" y="1357919"/>
                </a:lnTo>
                <a:lnTo>
                  <a:pt x="682228" y="1359903"/>
                </a:lnTo>
                <a:lnTo>
                  <a:pt x="677069" y="1361886"/>
                </a:lnTo>
                <a:lnTo>
                  <a:pt x="671116" y="1364663"/>
                </a:lnTo>
                <a:lnTo>
                  <a:pt x="664766" y="1367836"/>
                </a:lnTo>
                <a:lnTo>
                  <a:pt x="658416" y="1372200"/>
                </a:lnTo>
                <a:lnTo>
                  <a:pt x="657225" y="1367043"/>
                </a:lnTo>
                <a:lnTo>
                  <a:pt x="655241" y="1361093"/>
                </a:lnTo>
                <a:lnTo>
                  <a:pt x="654050" y="1355143"/>
                </a:lnTo>
                <a:lnTo>
                  <a:pt x="653256" y="1348399"/>
                </a:lnTo>
                <a:lnTo>
                  <a:pt x="651669" y="1333325"/>
                </a:lnTo>
                <a:lnTo>
                  <a:pt x="650875" y="1316267"/>
                </a:lnTo>
                <a:lnTo>
                  <a:pt x="650875" y="1296830"/>
                </a:lnTo>
                <a:lnTo>
                  <a:pt x="651272" y="1274615"/>
                </a:lnTo>
                <a:lnTo>
                  <a:pt x="652066" y="1251211"/>
                </a:lnTo>
                <a:lnTo>
                  <a:pt x="653653" y="1225029"/>
                </a:lnTo>
                <a:lnTo>
                  <a:pt x="660797" y="1208369"/>
                </a:lnTo>
                <a:lnTo>
                  <a:pt x="667147" y="1194881"/>
                </a:lnTo>
                <a:lnTo>
                  <a:pt x="670322" y="1188931"/>
                </a:lnTo>
                <a:lnTo>
                  <a:pt x="673497" y="1183774"/>
                </a:lnTo>
                <a:lnTo>
                  <a:pt x="680244" y="1174254"/>
                </a:lnTo>
                <a:lnTo>
                  <a:pt x="687388" y="1164733"/>
                </a:lnTo>
                <a:lnTo>
                  <a:pt x="696119" y="1155213"/>
                </a:lnTo>
                <a:lnTo>
                  <a:pt x="706438" y="1143312"/>
                </a:lnTo>
                <a:lnTo>
                  <a:pt x="718741" y="1129031"/>
                </a:lnTo>
                <a:lnTo>
                  <a:pt x="738585" y="1108007"/>
                </a:lnTo>
                <a:lnTo>
                  <a:pt x="756047" y="1088966"/>
                </a:lnTo>
                <a:lnTo>
                  <a:pt x="785416" y="1057231"/>
                </a:lnTo>
                <a:lnTo>
                  <a:pt x="797719" y="1043744"/>
                </a:lnTo>
                <a:lnTo>
                  <a:pt x="809228" y="1032240"/>
                </a:lnTo>
                <a:lnTo>
                  <a:pt x="820738" y="1021926"/>
                </a:lnTo>
                <a:lnTo>
                  <a:pt x="831056" y="1012802"/>
                </a:lnTo>
                <a:lnTo>
                  <a:pt x="836613" y="1008439"/>
                </a:lnTo>
                <a:lnTo>
                  <a:pt x="842169" y="1004869"/>
                </a:lnTo>
                <a:lnTo>
                  <a:pt x="848122" y="1000902"/>
                </a:lnTo>
                <a:lnTo>
                  <a:pt x="854075" y="997331"/>
                </a:lnTo>
                <a:lnTo>
                  <a:pt x="860028" y="994555"/>
                </a:lnTo>
                <a:lnTo>
                  <a:pt x="866378" y="991381"/>
                </a:lnTo>
                <a:lnTo>
                  <a:pt x="873125" y="988208"/>
                </a:lnTo>
                <a:lnTo>
                  <a:pt x="880269" y="985828"/>
                </a:lnTo>
                <a:lnTo>
                  <a:pt x="895350" y="980274"/>
                </a:lnTo>
                <a:lnTo>
                  <a:pt x="912416" y="975117"/>
                </a:lnTo>
                <a:lnTo>
                  <a:pt x="932260" y="970753"/>
                </a:lnTo>
                <a:lnTo>
                  <a:pt x="954881" y="965597"/>
                </a:lnTo>
                <a:lnTo>
                  <a:pt x="963613" y="965993"/>
                </a:lnTo>
                <a:lnTo>
                  <a:pt x="979488" y="966787"/>
                </a:lnTo>
                <a:lnTo>
                  <a:pt x="1004491" y="968373"/>
                </a:lnTo>
                <a:lnTo>
                  <a:pt x="1089819" y="1240103"/>
                </a:lnTo>
                <a:lnTo>
                  <a:pt x="1081484" y="1159179"/>
                </a:lnTo>
                <a:lnTo>
                  <a:pt x="1077516" y="1013199"/>
                </a:lnTo>
                <a:lnTo>
                  <a:pt x="1071959" y="999315"/>
                </a:lnTo>
                <a:lnTo>
                  <a:pt x="1083072" y="980671"/>
                </a:lnTo>
                <a:lnTo>
                  <a:pt x="1107281" y="980671"/>
                </a:lnTo>
                <a:lnTo>
                  <a:pt x="1117600" y="999315"/>
                </a:lnTo>
                <a:lnTo>
                  <a:pt x="1112837" y="1015579"/>
                </a:lnTo>
                <a:lnTo>
                  <a:pt x="1142206" y="1228203"/>
                </a:lnTo>
                <a:lnTo>
                  <a:pt x="1137841" y="971944"/>
                </a:lnTo>
                <a:lnTo>
                  <a:pt x="1146572" y="967580"/>
                </a:lnTo>
                <a:lnTo>
                  <a:pt x="1148953" y="966390"/>
                </a:lnTo>
                <a:lnTo>
                  <a:pt x="1149350" y="965597"/>
                </a:lnTo>
                <a:lnTo>
                  <a:pt x="1155700" y="965200"/>
                </a:lnTo>
                <a:close/>
                <a:moveTo>
                  <a:pt x="931148" y="736601"/>
                </a:moveTo>
                <a:lnTo>
                  <a:pt x="929554" y="751285"/>
                </a:lnTo>
                <a:lnTo>
                  <a:pt x="928757" y="762794"/>
                </a:lnTo>
                <a:lnTo>
                  <a:pt x="929155" y="762794"/>
                </a:lnTo>
                <a:lnTo>
                  <a:pt x="929554" y="751285"/>
                </a:lnTo>
                <a:lnTo>
                  <a:pt x="930351" y="746126"/>
                </a:lnTo>
                <a:lnTo>
                  <a:pt x="931148" y="741363"/>
                </a:lnTo>
                <a:lnTo>
                  <a:pt x="931148" y="736601"/>
                </a:lnTo>
                <a:close/>
                <a:moveTo>
                  <a:pt x="949086" y="679054"/>
                </a:moveTo>
                <a:lnTo>
                  <a:pt x="948289" y="679847"/>
                </a:lnTo>
                <a:lnTo>
                  <a:pt x="945499" y="681435"/>
                </a:lnTo>
                <a:lnTo>
                  <a:pt x="943904" y="683419"/>
                </a:lnTo>
                <a:lnTo>
                  <a:pt x="941911" y="686991"/>
                </a:lnTo>
                <a:lnTo>
                  <a:pt x="945897" y="682625"/>
                </a:lnTo>
                <a:lnTo>
                  <a:pt x="948289" y="681038"/>
                </a:lnTo>
                <a:lnTo>
                  <a:pt x="950282" y="679054"/>
                </a:lnTo>
                <a:lnTo>
                  <a:pt x="949086" y="679054"/>
                </a:lnTo>
                <a:close/>
                <a:moveTo>
                  <a:pt x="1038375" y="620713"/>
                </a:moveTo>
                <a:lnTo>
                  <a:pt x="1049138" y="620713"/>
                </a:lnTo>
                <a:lnTo>
                  <a:pt x="1059502" y="621110"/>
                </a:lnTo>
                <a:lnTo>
                  <a:pt x="1069866" y="622300"/>
                </a:lnTo>
                <a:lnTo>
                  <a:pt x="1079432" y="623491"/>
                </a:lnTo>
                <a:lnTo>
                  <a:pt x="1088999" y="625872"/>
                </a:lnTo>
                <a:lnTo>
                  <a:pt x="1098167" y="627857"/>
                </a:lnTo>
                <a:lnTo>
                  <a:pt x="1106937" y="630238"/>
                </a:lnTo>
                <a:lnTo>
                  <a:pt x="1115307" y="633413"/>
                </a:lnTo>
                <a:lnTo>
                  <a:pt x="1123678" y="636191"/>
                </a:lnTo>
                <a:lnTo>
                  <a:pt x="1130853" y="639763"/>
                </a:lnTo>
                <a:lnTo>
                  <a:pt x="1138028" y="642938"/>
                </a:lnTo>
                <a:lnTo>
                  <a:pt x="1144805" y="646510"/>
                </a:lnTo>
                <a:lnTo>
                  <a:pt x="1156365" y="652860"/>
                </a:lnTo>
                <a:lnTo>
                  <a:pt x="1166729" y="659607"/>
                </a:lnTo>
                <a:lnTo>
                  <a:pt x="1174701" y="664766"/>
                </a:lnTo>
                <a:lnTo>
                  <a:pt x="1180680" y="669529"/>
                </a:lnTo>
                <a:lnTo>
                  <a:pt x="1185862" y="673497"/>
                </a:lnTo>
                <a:lnTo>
                  <a:pt x="1185862" y="676275"/>
                </a:lnTo>
                <a:lnTo>
                  <a:pt x="1185862" y="684213"/>
                </a:lnTo>
                <a:lnTo>
                  <a:pt x="1185065" y="688975"/>
                </a:lnTo>
                <a:lnTo>
                  <a:pt x="1183869" y="694532"/>
                </a:lnTo>
                <a:lnTo>
                  <a:pt x="1182274" y="700088"/>
                </a:lnTo>
                <a:lnTo>
                  <a:pt x="1180281" y="704850"/>
                </a:lnTo>
                <a:lnTo>
                  <a:pt x="1179086" y="707629"/>
                </a:lnTo>
                <a:lnTo>
                  <a:pt x="1177093" y="710010"/>
                </a:lnTo>
                <a:lnTo>
                  <a:pt x="1175498" y="711994"/>
                </a:lnTo>
                <a:lnTo>
                  <a:pt x="1173505" y="713979"/>
                </a:lnTo>
                <a:lnTo>
                  <a:pt x="1170715" y="715963"/>
                </a:lnTo>
                <a:lnTo>
                  <a:pt x="1168323" y="717154"/>
                </a:lnTo>
                <a:lnTo>
                  <a:pt x="1165533" y="718344"/>
                </a:lnTo>
                <a:lnTo>
                  <a:pt x="1161945" y="719138"/>
                </a:lnTo>
                <a:lnTo>
                  <a:pt x="1158756" y="719535"/>
                </a:lnTo>
                <a:lnTo>
                  <a:pt x="1154770" y="719535"/>
                </a:lnTo>
                <a:lnTo>
                  <a:pt x="1150784" y="719138"/>
                </a:lnTo>
                <a:lnTo>
                  <a:pt x="1146001" y="718344"/>
                </a:lnTo>
                <a:lnTo>
                  <a:pt x="1140819" y="717154"/>
                </a:lnTo>
                <a:lnTo>
                  <a:pt x="1135238" y="715566"/>
                </a:lnTo>
                <a:lnTo>
                  <a:pt x="1129259" y="712788"/>
                </a:lnTo>
                <a:lnTo>
                  <a:pt x="1123678" y="710010"/>
                </a:lnTo>
                <a:lnTo>
                  <a:pt x="1120091" y="708819"/>
                </a:lnTo>
                <a:lnTo>
                  <a:pt x="1114112" y="707629"/>
                </a:lnTo>
                <a:lnTo>
                  <a:pt x="1098964" y="704850"/>
                </a:lnTo>
                <a:lnTo>
                  <a:pt x="1083418" y="702072"/>
                </a:lnTo>
                <a:lnTo>
                  <a:pt x="1077439" y="700882"/>
                </a:lnTo>
                <a:lnTo>
                  <a:pt x="1073852" y="700088"/>
                </a:lnTo>
                <a:lnTo>
                  <a:pt x="1104545" y="714772"/>
                </a:lnTo>
                <a:lnTo>
                  <a:pt x="1118895" y="721122"/>
                </a:lnTo>
                <a:lnTo>
                  <a:pt x="1125671" y="723504"/>
                </a:lnTo>
                <a:lnTo>
                  <a:pt x="1132448" y="725885"/>
                </a:lnTo>
                <a:lnTo>
                  <a:pt x="1138826" y="728266"/>
                </a:lnTo>
                <a:lnTo>
                  <a:pt x="1144805" y="729457"/>
                </a:lnTo>
                <a:lnTo>
                  <a:pt x="1150784" y="730647"/>
                </a:lnTo>
                <a:lnTo>
                  <a:pt x="1155966" y="731044"/>
                </a:lnTo>
                <a:lnTo>
                  <a:pt x="1161148" y="730647"/>
                </a:lnTo>
                <a:lnTo>
                  <a:pt x="1165931" y="729457"/>
                </a:lnTo>
                <a:lnTo>
                  <a:pt x="1170316" y="727869"/>
                </a:lnTo>
                <a:lnTo>
                  <a:pt x="1174302" y="725091"/>
                </a:lnTo>
                <a:lnTo>
                  <a:pt x="1175498" y="735410"/>
                </a:lnTo>
                <a:lnTo>
                  <a:pt x="1175897" y="744935"/>
                </a:lnTo>
                <a:lnTo>
                  <a:pt x="1175498" y="753666"/>
                </a:lnTo>
                <a:lnTo>
                  <a:pt x="1175099" y="762397"/>
                </a:lnTo>
                <a:lnTo>
                  <a:pt x="1176694" y="761207"/>
                </a:lnTo>
                <a:lnTo>
                  <a:pt x="1177491" y="760413"/>
                </a:lnTo>
                <a:lnTo>
                  <a:pt x="1178687" y="760016"/>
                </a:lnTo>
                <a:lnTo>
                  <a:pt x="1179086" y="760413"/>
                </a:lnTo>
                <a:lnTo>
                  <a:pt x="1179484" y="761207"/>
                </a:lnTo>
                <a:lnTo>
                  <a:pt x="1179883" y="763985"/>
                </a:lnTo>
                <a:lnTo>
                  <a:pt x="1180281" y="767954"/>
                </a:lnTo>
                <a:lnTo>
                  <a:pt x="1180281" y="773113"/>
                </a:lnTo>
                <a:lnTo>
                  <a:pt x="1179086" y="785813"/>
                </a:lnTo>
                <a:lnTo>
                  <a:pt x="1177491" y="800498"/>
                </a:lnTo>
                <a:lnTo>
                  <a:pt x="1175498" y="814388"/>
                </a:lnTo>
                <a:lnTo>
                  <a:pt x="1173505" y="826294"/>
                </a:lnTo>
                <a:lnTo>
                  <a:pt x="1171911" y="833438"/>
                </a:lnTo>
                <a:lnTo>
                  <a:pt x="1170715" y="834629"/>
                </a:lnTo>
                <a:lnTo>
                  <a:pt x="1170316" y="834232"/>
                </a:lnTo>
                <a:lnTo>
                  <a:pt x="1169519" y="842169"/>
                </a:lnTo>
                <a:lnTo>
                  <a:pt x="1168323" y="849710"/>
                </a:lnTo>
                <a:lnTo>
                  <a:pt x="1166729" y="856854"/>
                </a:lnTo>
                <a:lnTo>
                  <a:pt x="1165134" y="863998"/>
                </a:lnTo>
                <a:lnTo>
                  <a:pt x="1162742" y="870744"/>
                </a:lnTo>
                <a:lnTo>
                  <a:pt x="1160351" y="877491"/>
                </a:lnTo>
                <a:lnTo>
                  <a:pt x="1157959" y="883841"/>
                </a:lnTo>
                <a:lnTo>
                  <a:pt x="1154770" y="890191"/>
                </a:lnTo>
                <a:lnTo>
                  <a:pt x="1151980" y="896541"/>
                </a:lnTo>
                <a:lnTo>
                  <a:pt x="1148791" y="902098"/>
                </a:lnTo>
                <a:lnTo>
                  <a:pt x="1145602" y="907654"/>
                </a:lnTo>
                <a:lnTo>
                  <a:pt x="1141616" y="913210"/>
                </a:lnTo>
                <a:lnTo>
                  <a:pt x="1138028" y="918370"/>
                </a:lnTo>
                <a:lnTo>
                  <a:pt x="1134042" y="923529"/>
                </a:lnTo>
                <a:lnTo>
                  <a:pt x="1126070" y="932260"/>
                </a:lnTo>
                <a:lnTo>
                  <a:pt x="1117699" y="940595"/>
                </a:lnTo>
                <a:lnTo>
                  <a:pt x="1108531" y="947738"/>
                </a:lnTo>
                <a:lnTo>
                  <a:pt x="1099762" y="954088"/>
                </a:lnTo>
                <a:lnTo>
                  <a:pt x="1090593" y="959248"/>
                </a:lnTo>
                <a:lnTo>
                  <a:pt x="1081027" y="963216"/>
                </a:lnTo>
                <a:lnTo>
                  <a:pt x="1077041" y="964804"/>
                </a:lnTo>
                <a:lnTo>
                  <a:pt x="1072257" y="966391"/>
                </a:lnTo>
                <a:lnTo>
                  <a:pt x="1067474" y="967185"/>
                </a:lnTo>
                <a:lnTo>
                  <a:pt x="1063488" y="967979"/>
                </a:lnTo>
                <a:lnTo>
                  <a:pt x="1059103" y="968376"/>
                </a:lnTo>
                <a:lnTo>
                  <a:pt x="1054719" y="968376"/>
                </a:lnTo>
                <a:lnTo>
                  <a:pt x="1051530" y="968376"/>
                </a:lnTo>
                <a:lnTo>
                  <a:pt x="1047543" y="967979"/>
                </a:lnTo>
                <a:lnTo>
                  <a:pt x="1043956" y="967185"/>
                </a:lnTo>
                <a:lnTo>
                  <a:pt x="1039970" y="965995"/>
                </a:lnTo>
                <a:lnTo>
                  <a:pt x="1031998" y="962820"/>
                </a:lnTo>
                <a:lnTo>
                  <a:pt x="1023627" y="958851"/>
                </a:lnTo>
                <a:lnTo>
                  <a:pt x="1014857" y="953295"/>
                </a:lnTo>
                <a:lnTo>
                  <a:pt x="1006088" y="947341"/>
                </a:lnTo>
                <a:lnTo>
                  <a:pt x="997318" y="939801"/>
                </a:lnTo>
                <a:lnTo>
                  <a:pt x="988549" y="931863"/>
                </a:lnTo>
                <a:lnTo>
                  <a:pt x="979779" y="922338"/>
                </a:lnTo>
                <a:lnTo>
                  <a:pt x="971807" y="912813"/>
                </a:lnTo>
                <a:lnTo>
                  <a:pt x="963835" y="902098"/>
                </a:lnTo>
                <a:lnTo>
                  <a:pt x="956660" y="890985"/>
                </a:lnTo>
                <a:lnTo>
                  <a:pt x="949883" y="878682"/>
                </a:lnTo>
                <a:lnTo>
                  <a:pt x="943904" y="865982"/>
                </a:lnTo>
                <a:lnTo>
                  <a:pt x="941512" y="859632"/>
                </a:lnTo>
                <a:lnTo>
                  <a:pt x="938722" y="852885"/>
                </a:lnTo>
                <a:lnTo>
                  <a:pt x="936729" y="846138"/>
                </a:lnTo>
                <a:lnTo>
                  <a:pt x="934736" y="839391"/>
                </a:lnTo>
                <a:lnTo>
                  <a:pt x="933540" y="843757"/>
                </a:lnTo>
                <a:lnTo>
                  <a:pt x="931547" y="847329"/>
                </a:lnTo>
                <a:lnTo>
                  <a:pt x="929554" y="849710"/>
                </a:lnTo>
                <a:lnTo>
                  <a:pt x="928757" y="850107"/>
                </a:lnTo>
                <a:lnTo>
                  <a:pt x="927960" y="850504"/>
                </a:lnTo>
                <a:lnTo>
                  <a:pt x="926764" y="850107"/>
                </a:lnTo>
                <a:lnTo>
                  <a:pt x="925568" y="849710"/>
                </a:lnTo>
                <a:lnTo>
                  <a:pt x="924372" y="848123"/>
                </a:lnTo>
                <a:lnTo>
                  <a:pt x="923575" y="846535"/>
                </a:lnTo>
                <a:lnTo>
                  <a:pt x="921582" y="842963"/>
                </a:lnTo>
                <a:lnTo>
                  <a:pt x="920386" y="837407"/>
                </a:lnTo>
                <a:lnTo>
                  <a:pt x="918791" y="831057"/>
                </a:lnTo>
                <a:lnTo>
                  <a:pt x="917596" y="823516"/>
                </a:lnTo>
                <a:lnTo>
                  <a:pt x="917197" y="815182"/>
                </a:lnTo>
                <a:lnTo>
                  <a:pt x="916798" y="806054"/>
                </a:lnTo>
                <a:lnTo>
                  <a:pt x="917197" y="798116"/>
                </a:lnTo>
                <a:lnTo>
                  <a:pt x="917596" y="790576"/>
                </a:lnTo>
                <a:lnTo>
                  <a:pt x="918393" y="783829"/>
                </a:lnTo>
                <a:lnTo>
                  <a:pt x="919987" y="777479"/>
                </a:lnTo>
                <a:lnTo>
                  <a:pt x="921183" y="772319"/>
                </a:lnTo>
                <a:lnTo>
                  <a:pt x="922379" y="767954"/>
                </a:lnTo>
                <a:lnTo>
                  <a:pt x="924372" y="764779"/>
                </a:lnTo>
                <a:lnTo>
                  <a:pt x="925169" y="763588"/>
                </a:lnTo>
                <a:lnTo>
                  <a:pt x="926365" y="763191"/>
                </a:lnTo>
                <a:lnTo>
                  <a:pt x="923176" y="759619"/>
                </a:lnTo>
                <a:lnTo>
                  <a:pt x="920785" y="756444"/>
                </a:lnTo>
                <a:lnTo>
                  <a:pt x="918393" y="752476"/>
                </a:lnTo>
                <a:lnTo>
                  <a:pt x="916798" y="748507"/>
                </a:lnTo>
                <a:lnTo>
                  <a:pt x="915204" y="744538"/>
                </a:lnTo>
                <a:lnTo>
                  <a:pt x="914407" y="739776"/>
                </a:lnTo>
                <a:lnTo>
                  <a:pt x="913609" y="735807"/>
                </a:lnTo>
                <a:lnTo>
                  <a:pt x="913211" y="731044"/>
                </a:lnTo>
                <a:lnTo>
                  <a:pt x="912812" y="727076"/>
                </a:lnTo>
                <a:lnTo>
                  <a:pt x="912812" y="721916"/>
                </a:lnTo>
                <a:lnTo>
                  <a:pt x="913609" y="712391"/>
                </a:lnTo>
                <a:lnTo>
                  <a:pt x="915204" y="703263"/>
                </a:lnTo>
                <a:lnTo>
                  <a:pt x="917197" y="694135"/>
                </a:lnTo>
                <a:lnTo>
                  <a:pt x="920386" y="685007"/>
                </a:lnTo>
                <a:lnTo>
                  <a:pt x="923575" y="676672"/>
                </a:lnTo>
                <a:lnTo>
                  <a:pt x="927162" y="668735"/>
                </a:lnTo>
                <a:lnTo>
                  <a:pt x="930750" y="661988"/>
                </a:lnTo>
                <a:lnTo>
                  <a:pt x="934337" y="656035"/>
                </a:lnTo>
                <a:lnTo>
                  <a:pt x="937526" y="651272"/>
                </a:lnTo>
                <a:lnTo>
                  <a:pt x="940715" y="647700"/>
                </a:lnTo>
                <a:lnTo>
                  <a:pt x="943107" y="646113"/>
                </a:lnTo>
                <a:lnTo>
                  <a:pt x="955862" y="639763"/>
                </a:lnTo>
                <a:lnTo>
                  <a:pt x="968219" y="634604"/>
                </a:lnTo>
                <a:lnTo>
                  <a:pt x="980178" y="630238"/>
                </a:lnTo>
                <a:lnTo>
                  <a:pt x="992535" y="627063"/>
                </a:lnTo>
                <a:lnTo>
                  <a:pt x="1004493" y="624285"/>
                </a:lnTo>
                <a:lnTo>
                  <a:pt x="1016053" y="622300"/>
                </a:lnTo>
                <a:lnTo>
                  <a:pt x="1027214" y="621110"/>
                </a:lnTo>
                <a:lnTo>
                  <a:pt x="1038375" y="620713"/>
                </a:lnTo>
                <a:close/>
                <a:moveTo>
                  <a:pt x="1043186" y="515586"/>
                </a:moveTo>
                <a:lnTo>
                  <a:pt x="1022934" y="515983"/>
                </a:lnTo>
                <a:lnTo>
                  <a:pt x="1002682" y="516777"/>
                </a:lnTo>
                <a:lnTo>
                  <a:pt x="982827" y="518364"/>
                </a:lnTo>
                <a:lnTo>
                  <a:pt x="962972" y="519952"/>
                </a:lnTo>
                <a:lnTo>
                  <a:pt x="943514" y="521937"/>
                </a:lnTo>
                <a:lnTo>
                  <a:pt x="924056" y="525113"/>
                </a:lnTo>
                <a:lnTo>
                  <a:pt x="904598" y="527891"/>
                </a:lnTo>
                <a:lnTo>
                  <a:pt x="885140" y="531861"/>
                </a:lnTo>
                <a:lnTo>
                  <a:pt x="866476" y="535830"/>
                </a:lnTo>
                <a:lnTo>
                  <a:pt x="847812" y="540594"/>
                </a:lnTo>
                <a:lnTo>
                  <a:pt x="829148" y="545754"/>
                </a:lnTo>
                <a:lnTo>
                  <a:pt x="810485" y="550914"/>
                </a:lnTo>
                <a:lnTo>
                  <a:pt x="792218" y="556869"/>
                </a:lnTo>
                <a:lnTo>
                  <a:pt x="774348" y="563220"/>
                </a:lnTo>
                <a:lnTo>
                  <a:pt x="756082" y="569968"/>
                </a:lnTo>
                <a:lnTo>
                  <a:pt x="738609" y="577113"/>
                </a:lnTo>
                <a:lnTo>
                  <a:pt x="721137" y="585449"/>
                </a:lnTo>
                <a:lnTo>
                  <a:pt x="704061" y="593388"/>
                </a:lnTo>
                <a:lnTo>
                  <a:pt x="686986" y="601724"/>
                </a:lnTo>
                <a:lnTo>
                  <a:pt x="670308" y="610457"/>
                </a:lnTo>
                <a:lnTo>
                  <a:pt x="653630" y="619587"/>
                </a:lnTo>
                <a:lnTo>
                  <a:pt x="637745" y="629114"/>
                </a:lnTo>
                <a:lnTo>
                  <a:pt x="621861" y="639037"/>
                </a:lnTo>
                <a:lnTo>
                  <a:pt x="605977" y="649755"/>
                </a:lnTo>
                <a:lnTo>
                  <a:pt x="590490" y="660473"/>
                </a:lnTo>
                <a:lnTo>
                  <a:pt x="575400" y="671190"/>
                </a:lnTo>
                <a:lnTo>
                  <a:pt x="559913" y="682702"/>
                </a:lnTo>
                <a:lnTo>
                  <a:pt x="545617" y="694610"/>
                </a:lnTo>
                <a:lnTo>
                  <a:pt x="531322" y="706519"/>
                </a:lnTo>
                <a:lnTo>
                  <a:pt x="517026" y="719221"/>
                </a:lnTo>
                <a:lnTo>
                  <a:pt x="503525" y="731924"/>
                </a:lnTo>
                <a:lnTo>
                  <a:pt x="490023" y="745023"/>
                </a:lnTo>
                <a:lnTo>
                  <a:pt x="476919" y="758520"/>
                </a:lnTo>
                <a:lnTo>
                  <a:pt x="464212" y="772413"/>
                </a:lnTo>
                <a:lnTo>
                  <a:pt x="451504" y="786306"/>
                </a:lnTo>
                <a:lnTo>
                  <a:pt x="439591" y="800596"/>
                </a:lnTo>
                <a:lnTo>
                  <a:pt x="427678" y="815680"/>
                </a:lnTo>
                <a:lnTo>
                  <a:pt x="416162" y="830368"/>
                </a:lnTo>
                <a:lnTo>
                  <a:pt x="405441" y="845452"/>
                </a:lnTo>
                <a:lnTo>
                  <a:pt x="394322" y="860933"/>
                </a:lnTo>
                <a:lnTo>
                  <a:pt x="383997" y="876811"/>
                </a:lnTo>
                <a:lnTo>
                  <a:pt x="374070" y="892689"/>
                </a:lnTo>
                <a:lnTo>
                  <a:pt x="364539" y="908964"/>
                </a:lnTo>
                <a:lnTo>
                  <a:pt x="355009" y="925636"/>
                </a:lnTo>
                <a:lnTo>
                  <a:pt x="346272" y="941911"/>
                </a:lnTo>
                <a:lnTo>
                  <a:pt x="337933" y="959377"/>
                </a:lnTo>
                <a:lnTo>
                  <a:pt x="329594" y="976048"/>
                </a:lnTo>
                <a:lnTo>
                  <a:pt x="322049" y="993911"/>
                </a:lnTo>
                <a:lnTo>
                  <a:pt x="314901" y="1011377"/>
                </a:lnTo>
                <a:lnTo>
                  <a:pt x="308151" y="1029240"/>
                </a:lnTo>
                <a:lnTo>
                  <a:pt x="301797" y="1047500"/>
                </a:lnTo>
                <a:lnTo>
                  <a:pt x="295840" y="1065362"/>
                </a:lnTo>
                <a:lnTo>
                  <a:pt x="290678" y="1084019"/>
                </a:lnTo>
                <a:lnTo>
                  <a:pt x="285516" y="1102676"/>
                </a:lnTo>
                <a:lnTo>
                  <a:pt x="280751" y="1121729"/>
                </a:lnTo>
                <a:lnTo>
                  <a:pt x="276780" y="1140783"/>
                </a:lnTo>
                <a:lnTo>
                  <a:pt x="272809" y="1159440"/>
                </a:lnTo>
                <a:lnTo>
                  <a:pt x="270029" y="1178890"/>
                </a:lnTo>
                <a:lnTo>
                  <a:pt x="266852" y="1198341"/>
                </a:lnTo>
                <a:lnTo>
                  <a:pt x="264867" y="1218188"/>
                </a:lnTo>
                <a:lnTo>
                  <a:pt x="263278" y="1237639"/>
                </a:lnTo>
                <a:lnTo>
                  <a:pt x="261690" y="1257883"/>
                </a:lnTo>
                <a:lnTo>
                  <a:pt x="260896" y="1277731"/>
                </a:lnTo>
                <a:lnTo>
                  <a:pt x="260498" y="1297975"/>
                </a:lnTo>
                <a:lnTo>
                  <a:pt x="260896" y="1318220"/>
                </a:lnTo>
                <a:lnTo>
                  <a:pt x="261690" y="1338067"/>
                </a:lnTo>
                <a:lnTo>
                  <a:pt x="263278" y="1357915"/>
                </a:lnTo>
                <a:lnTo>
                  <a:pt x="264867" y="1377763"/>
                </a:lnTo>
                <a:lnTo>
                  <a:pt x="266852" y="1397213"/>
                </a:lnTo>
                <a:lnTo>
                  <a:pt x="270029" y="1416664"/>
                </a:lnTo>
                <a:lnTo>
                  <a:pt x="272809" y="1436114"/>
                </a:lnTo>
                <a:lnTo>
                  <a:pt x="276780" y="1455168"/>
                </a:lnTo>
                <a:lnTo>
                  <a:pt x="280751" y="1474222"/>
                </a:lnTo>
                <a:lnTo>
                  <a:pt x="285516" y="1493275"/>
                </a:lnTo>
                <a:lnTo>
                  <a:pt x="290678" y="1511535"/>
                </a:lnTo>
                <a:lnTo>
                  <a:pt x="295840" y="1530192"/>
                </a:lnTo>
                <a:lnTo>
                  <a:pt x="301797" y="1548452"/>
                </a:lnTo>
                <a:lnTo>
                  <a:pt x="308151" y="1566314"/>
                </a:lnTo>
                <a:lnTo>
                  <a:pt x="314901" y="1584177"/>
                </a:lnTo>
                <a:lnTo>
                  <a:pt x="322049" y="1602040"/>
                </a:lnTo>
                <a:lnTo>
                  <a:pt x="329594" y="1619109"/>
                </a:lnTo>
                <a:lnTo>
                  <a:pt x="337933" y="1636575"/>
                </a:lnTo>
                <a:lnTo>
                  <a:pt x="346272" y="1653247"/>
                </a:lnTo>
                <a:lnTo>
                  <a:pt x="355009" y="1670316"/>
                </a:lnTo>
                <a:lnTo>
                  <a:pt x="364539" y="1686591"/>
                </a:lnTo>
                <a:lnTo>
                  <a:pt x="374070" y="1703262"/>
                </a:lnTo>
                <a:lnTo>
                  <a:pt x="383997" y="1719140"/>
                </a:lnTo>
                <a:lnTo>
                  <a:pt x="394322" y="1734622"/>
                </a:lnTo>
                <a:lnTo>
                  <a:pt x="405441" y="1750500"/>
                </a:lnTo>
                <a:lnTo>
                  <a:pt x="416162" y="1765584"/>
                </a:lnTo>
                <a:lnTo>
                  <a:pt x="427678" y="1780271"/>
                </a:lnTo>
                <a:lnTo>
                  <a:pt x="439591" y="1794958"/>
                </a:lnTo>
                <a:lnTo>
                  <a:pt x="451504" y="1809248"/>
                </a:lnTo>
                <a:lnTo>
                  <a:pt x="464212" y="1823142"/>
                </a:lnTo>
                <a:lnTo>
                  <a:pt x="476919" y="1837035"/>
                </a:lnTo>
                <a:lnTo>
                  <a:pt x="490023" y="1850531"/>
                </a:lnTo>
                <a:lnTo>
                  <a:pt x="503525" y="1863631"/>
                </a:lnTo>
                <a:lnTo>
                  <a:pt x="517026" y="1876333"/>
                </a:lnTo>
                <a:lnTo>
                  <a:pt x="531322" y="1889035"/>
                </a:lnTo>
                <a:lnTo>
                  <a:pt x="545617" y="1900944"/>
                </a:lnTo>
                <a:lnTo>
                  <a:pt x="559913" y="1912852"/>
                </a:lnTo>
                <a:lnTo>
                  <a:pt x="575400" y="1923967"/>
                </a:lnTo>
                <a:lnTo>
                  <a:pt x="590490" y="1935479"/>
                </a:lnTo>
                <a:lnTo>
                  <a:pt x="605977" y="1945799"/>
                </a:lnTo>
                <a:lnTo>
                  <a:pt x="621861" y="1956517"/>
                </a:lnTo>
                <a:lnTo>
                  <a:pt x="637745" y="1966044"/>
                </a:lnTo>
                <a:lnTo>
                  <a:pt x="653630" y="1975968"/>
                </a:lnTo>
                <a:lnTo>
                  <a:pt x="670308" y="1985097"/>
                </a:lnTo>
                <a:lnTo>
                  <a:pt x="686986" y="1994227"/>
                </a:lnTo>
                <a:lnTo>
                  <a:pt x="704061" y="2002563"/>
                </a:lnTo>
                <a:lnTo>
                  <a:pt x="721137" y="2010502"/>
                </a:lnTo>
                <a:lnTo>
                  <a:pt x="738609" y="2018044"/>
                </a:lnTo>
                <a:lnTo>
                  <a:pt x="756082" y="2025189"/>
                </a:lnTo>
                <a:lnTo>
                  <a:pt x="774348" y="2032335"/>
                </a:lnTo>
                <a:lnTo>
                  <a:pt x="792218" y="2038686"/>
                </a:lnTo>
                <a:lnTo>
                  <a:pt x="810485" y="2044640"/>
                </a:lnTo>
                <a:lnTo>
                  <a:pt x="829148" y="2050197"/>
                </a:lnTo>
                <a:lnTo>
                  <a:pt x="847812" y="2055358"/>
                </a:lnTo>
                <a:lnTo>
                  <a:pt x="866476" y="2059724"/>
                </a:lnTo>
                <a:lnTo>
                  <a:pt x="885140" y="2064091"/>
                </a:lnTo>
                <a:lnTo>
                  <a:pt x="904598" y="2067266"/>
                </a:lnTo>
                <a:lnTo>
                  <a:pt x="924056" y="2070839"/>
                </a:lnTo>
                <a:lnTo>
                  <a:pt x="943514" y="2073220"/>
                </a:lnTo>
                <a:lnTo>
                  <a:pt x="962972" y="2075999"/>
                </a:lnTo>
                <a:lnTo>
                  <a:pt x="982827" y="2077587"/>
                </a:lnTo>
                <a:lnTo>
                  <a:pt x="1002682" y="2078778"/>
                </a:lnTo>
                <a:lnTo>
                  <a:pt x="1022934" y="2079572"/>
                </a:lnTo>
                <a:lnTo>
                  <a:pt x="1043186" y="2079572"/>
                </a:lnTo>
                <a:lnTo>
                  <a:pt x="1063041" y="2079572"/>
                </a:lnTo>
                <a:lnTo>
                  <a:pt x="1083293" y="2078778"/>
                </a:lnTo>
                <a:lnTo>
                  <a:pt x="1103148" y="2077587"/>
                </a:lnTo>
                <a:lnTo>
                  <a:pt x="1122606" y="2075999"/>
                </a:lnTo>
                <a:lnTo>
                  <a:pt x="1142064" y="2073220"/>
                </a:lnTo>
                <a:lnTo>
                  <a:pt x="1161919" y="2070839"/>
                </a:lnTo>
                <a:lnTo>
                  <a:pt x="1180980" y="2067266"/>
                </a:lnTo>
                <a:lnTo>
                  <a:pt x="1200438" y="2064091"/>
                </a:lnTo>
                <a:lnTo>
                  <a:pt x="1219499" y="2059724"/>
                </a:lnTo>
                <a:lnTo>
                  <a:pt x="1237766" y="2055358"/>
                </a:lnTo>
                <a:lnTo>
                  <a:pt x="1256827" y="2050197"/>
                </a:lnTo>
                <a:lnTo>
                  <a:pt x="1275093" y="2044640"/>
                </a:lnTo>
                <a:lnTo>
                  <a:pt x="1293757" y="2038686"/>
                </a:lnTo>
                <a:lnTo>
                  <a:pt x="1311627" y="2032335"/>
                </a:lnTo>
                <a:lnTo>
                  <a:pt x="1329496" y="2025189"/>
                </a:lnTo>
                <a:lnTo>
                  <a:pt x="1347366" y="2018044"/>
                </a:lnTo>
                <a:lnTo>
                  <a:pt x="1364441" y="2010502"/>
                </a:lnTo>
                <a:lnTo>
                  <a:pt x="1381914" y="2002563"/>
                </a:lnTo>
                <a:lnTo>
                  <a:pt x="1398592" y="1994227"/>
                </a:lnTo>
                <a:lnTo>
                  <a:pt x="1415667" y="1985097"/>
                </a:lnTo>
                <a:lnTo>
                  <a:pt x="1431949" y="1975968"/>
                </a:lnTo>
                <a:lnTo>
                  <a:pt x="1447833" y="1966044"/>
                </a:lnTo>
                <a:lnTo>
                  <a:pt x="1464114" y="1956517"/>
                </a:lnTo>
                <a:lnTo>
                  <a:pt x="1479998" y="1945799"/>
                </a:lnTo>
                <a:lnTo>
                  <a:pt x="1495088" y="1935479"/>
                </a:lnTo>
                <a:lnTo>
                  <a:pt x="1510575" y="1923967"/>
                </a:lnTo>
                <a:lnTo>
                  <a:pt x="1525665" y="1912852"/>
                </a:lnTo>
                <a:lnTo>
                  <a:pt x="1539960" y="1900944"/>
                </a:lnTo>
                <a:lnTo>
                  <a:pt x="1554256" y="1889035"/>
                </a:lnTo>
                <a:lnTo>
                  <a:pt x="1568551" y="1876333"/>
                </a:lnTo>
                <a:lnTo>
                  <a:pt x="1582053" y="1863631"/>
                </a:lnTo>
                <a:lnTo>
                  <a:pt x="1595555" y="1850531"/>
                </a:lnTo>
                <a:lnTo>
                  <a:pt x="1608659" y="1837035"/>
                </a:lnTo>
                <a:lnTo>
                  <a:pt x="1621763" y="1823142"/>
                </a:lnTo>
                <a:lnTo>
                  <a:pt x="1634073" y="1809248"/>
                </a:lnTo>
                <a:lnTo>
                  <a:pt x="1646383" y="1794958"/>
                </a:lnTo>
                <a:lnTo>
                  <a:pt x="1657899" y="1780271"/>
                </a:lnTo>
                <a:lnTo>
                  <a:pt x="1669415" y="1765584"/>
                </a:lnTo>
                <a:lnTo>
                  <a:pt x="1680534" y="1750500"/>
                </a:lnTo>
                <a:lnTo>
                  <a:pt x="1691256" y="1734622"/>
                </a:lnTo>
                <a:lnTo>
                  <a:pt x="1701581" y="1719140"/>
                </a:lnTo>
                <a:lnTo>
                  <a:pt x="1711508" y="1703262"/>
                </a:lnTo>
                <a:lnTo>
                  <a:pt x="1721436" y="1686591"/>
                </a:lnTo>
                <a:lnTo>
                  <a:pt x="1730569" y="1670316"/>
                </a:lnTo>
                <a:lnTo>
                  <a:pt x="1739305" y="1653247"/>
                </a:lnTo>
                <a:lnTo>
                  <a:pt x="1748041" y="1636575"/>
                </a:lnTo>
                <a:lnTo>
                  <a:pt x="1755983" y="1619109"/>
                </a:lnTo>
                <a:lnTo>
                  <a:pt x="1763529" y="1602040"/>
                </a:lnTo>
                <a:lnTo>
                  <a:pt x="1770676" y="1584177"/>
                </a:lnTo>
                <a:lnTo>
                  <a:pt x="1777427" y="1566314"/>
                </a:lnTo>
                <a:lnTo>
                  <a:pt x="1783781" y="1548452"/>
                </a:lnTo>
                <a:lnTo>
                  <a:pt x="1789737" y="1530192"/>
                </a:lnTo>
                <a:lnTo>
                  <a:pt x="1795694" y="1511535"/>
                </a:lnTo>
                <a:lnTo>
                  <a:pt x="1800459" y="1493275"/>
                </a:lnTo>
                <a:lnTo>
                  <a:pt x="1804827" y="1474222"/>
                </a:lnTo>
                <a:lnTo>
                  <a:pt x="1809195" y="1455168"/>
                </a:lnTo>
                <a:lnTo>
                  <a:pt x="1812769" y="1436114"/>
                </a:lnTo>
                <a:lnTo>
                  <a:pt x="1816343" y="1416664"/>
                </a:lnTo>
                <a:lnTo>
                  <a:pt x="1818726" y="1397213"/>
                </a:lnTo>
                <a:lnTo>
                  <a:pt x="1820711" y="1377763"/>
                </a:lnTo>
                <a:lnTo>
                  <a:pt x="1823094" y="1357915"/>
                </a:lnTo>
                <a:lnTo>
                  <a:pt x="1824285" y="1338067"/>
                </a:lnTo>
                <a:lnTo>
                  <a:pt x="1824682" y="1318220"/>
                </a:lnTo>
                <a:lnTo>
                  <a:pt x="1825079" y="1297975"/>
                </a:lnTo>
                <a:lnTo>
                  <a:pt x="1824682" y="1277731"/>
                </a:lnTo>
                <a:lnTo>
                  <a:pt x="1824285" y="1257883"/>
                </a:lnTo>
                <a:lnTo>
                  <a:pt x="1823094" y="1237639"/>
                </a:lnTo>
                <a:lnTo>
                  <a:pt x="1820711" y="1218188"/>
                </a:lnTo>
                <a:lnTo>
                  <a:pt x="1818726" y="1198341"/>
                </a:lnTo>
                <a:lnTo>
                  <a:pt x="1816343" y="1178890"/>
                </a:lnTo>
                <a:lnTo>
                  <a:pt x="1812769" y="1159440"/>
                </a:lnTo>
                <a:lnTo>
                  <a:pt x="1809195" y="1140783"/>
                </a:lnTo>
                <a:lnTo>
                  <a:pt x="1804827" y="1121729"/>
                </a:lnTo>
                <a:lnTo>
                  <a:pt x="1800459" y="1102676"/>
                </a:lnTo>
                <a:lnTo>
                  <a:pt x="1795694" y="1084019"/>
                </a:lnTo>
                <a:lnTo>
                  <a:pt x="1789737" y="1065362"/>
                </a:lnTo>
                <a:lnTo>
                  <a:pt x="1783781" y="1047500"/>
                </a:lnTo>
                <a:lnTo>
                  <a:pt x="1777427" y="1029240"/>
                </a:lnTo>
                <a:lnTo>
                  <a:pt x="1770676" y="1011377"/>
                </a:lnTo>
                <a:lnTo>
                  <a:pt x="1763529" y="993911"/>
                </a:lnTo>
                <a:lnTo>
                  <a:pt x="1755983" y="976048"/>
                </a:lnTo>
                <a:lnTo>
                  <a:pt x="1748041" y="959377"/>
                </a:lnTo>
                <a:lnTo>
                  <a:pt x="1739305" y="941911"/>
                </a:lnTo>
                <a:lnTo>
                  <a:pt x="1730569" y="925636"/>
                </a:lnTo>
                <a:lnTo>
                  <a:pt x="1721436" y="908964"/>
                </a:lnTo>
                <a:lnTo>
                  <a:pt x="1711508" y="892689"/>
                </a:lnTo>
                <a:lnTo>
                  <a:pt x="1701581" y="876811"/>
                </a:lnTo>
                <a:lnTo>
                  <a:pt x="1691256" y="860933"/>
                </a:lnTo>
                <a:lnTo>
                  <a:pt x="1680534" y="845452"/>
                </a:lnTo>
                <a:lnTo>
                  <a:pt x="1669415" y="830368"/>
                </a:lnTo>
                <a:lnTo>
                  <a:pt x="1657899" y="815680"/>
                </a:lnTo>
                <a:lnTo>
                  <a:pt x="1646383" y="800596"/>
                </a:lnTo>
                <a:lnTo>
                  <a:pt x="1634073" y="786306"/>
                </a:lnTo>
                <a:lnTo>
                  <a:pt x="1621763" y="772413"/>
                </a:lnTo>
                <a:lnTo>
                  <a:pt x="1608659" y="758520"/>
                </a:lnTo>
                <a:lnTo>
                  <a:pt x="1595555" y="745023"/>
                </a:lnTo>
                <a:lnTo>
                  <a:pt x="1582053" y="731924"/>
                </a:lnTo>
                <a:lnTo>
                  <a:pt x="1568551" y="719221"/>
                </a:lnTo>
                <a:lnTo>
                  <a:pt x="1554256" y="706519"/>
                </a:lnTo>
                <a:lnTo>
                  <a:pt x="1539960" y="694610"/>
                </a:lnTo>
                <a:lnTo>
                  <a:pt x="1525665" y="682702"/>
                </a:lnTo>
                <a:lnTo>
                  <a:pt x="1510575" y="671190"/>
                </a:lnTo>
                <a:lnTo>
                  <a:pt x="1495088" y="660473"/>
                </a:lnTo>
                <a:lnTo>
                  <a:pt x="1479998" y="649755"/>
                </a:lnTo>
                <a:lnTo>
                  <a:pt x="1464114" y="639037"/>
                </a:lnTo>
                <a:lnTo>
                  <a:pt x="1447833" y="629114"/>
                </a:lnTo>
                <a:lnTo>
                  <a:pt x="1431949" y="619587"/>
                </a:lnTo>
                <a:lnTo>
                  <a:pt x="1415667" y="610457"/>
                </a:lnTo>
                <a:lnTo>
                  <a:pt x="1398592" y="601724"/>
                </a:lnTo>
                <a:lnTo>
                  <a:pt x="1381914" y="593388"/>
                </a:lnTo>
                <a:lnTo>
                  <a:pt x="1364441" y="585449"/>
                </a:lnTo>
                <a:lnTo>
                  <a:pt x="1347366" y="577113"/>
                </a:lnTo>
                <a:lnTo>
                  <a:pt x="1329496" y="569968"/>
                </a:lnTo>
                <a:lnTo>
                  <a:pt x="1311627" y="563220"/>
                </a:lnTo>
                <a:lnTo>
                  <a:pt x="1293757" y="556869"/>
                </a:lnTo>
                <a:lnTo>
                  <a:pt x="1275093" y="550914"/>
                </a:lnTo>
                <a:lnTo>
                  <a:pt x="1256827" y="545754"/>
                </a:lnTo>
                <a:lnTo>
                  <a:pt x="1237766" y="540594"/>
                </a:lnTo>
                <a:lnTo>
                  <a:pt x="1219499" y="535830"/>
                </a:lnTo>
                <a:lnTo>
                  <a:pt x="1200438" y="531861"/>
                </a:lnTo>
                <a:lnTo>
                  <a:pt x="1180980" y="527891"/>
                </a:lnTo>
                <a:lnTo>
                  <a:pt x="1161919" y="525113"/>
                </a:lnTo>
                <a:lnTo>
                  <a:pt x="1142064" y="521937"/>
                </a:lnTo>
                <a:lnTo>
                  <a:pt x="1122606" y="519952"/>
                </a:lnTo>
                <a:lnTo>
                  <a:pt x="1103148" y="518364"/>
                </a:lnTo>
                <a:lnTo>
                  <a:pt x="1083293" y="516777"/>
                </a:lnTo>
                <a:lnTo>
                  <a:pt x="1063041" y="515983"/>
                </a:lnTo>
                <a:lnTo>
                  <a:pt x="1043186" y="515586"/>
                </a:lnTo>
                <a:close/>
                <a:moveTo>
                  <a:pt x="803734" y="280988"/>
                </a:moveTo>
                <a:lnTo>
                  <a:pt x="862902" y="391340"/>
                </a:lnTo>
                <a:lnTo>
                  <a:pt x="884743" y="387371"/>
                </a:lnTo>
                <a:lnTo>
                  <a:pt x="906980" y="383798"/>
                </a:lnTo>
                <a:lnTo>
                  <a:pt x="929218" y="380622"/>
                </a:lnTo>
                <a:lnTo>
                  <a:pt x="951456" y="378241"/>
                </a:lnTo>
                <a:lnTo>
                  <a:pt x="974488" y="376256"/>
                </a:lnTo>
                <a:lnTo>
                  <a:pt x="997122" y="374668"/>
                </a:lnTo>
                <a:lnTo>
                  <a:pt x="1019757" y="373874"/>
                </a:lnTo>
                <a:lnTo>
                  <a:pt x="1043186" y="373477"/>
                </a:lnTo>
                <a:lnTo>
                  <a:pt x="1059865" y="373874"/>
                </a:lnTo>
                <a:lnTo>
                  <a:pt x="1076940" y="374271"/>
                </a:lnTo>
                <a:lnTo>
                  <a:pt x="1093618" y="375462"/>
                </a:lnTo>
                <a:lnTo>
                  <a:pt x="1110693" y="376256"/>
                </a:lnTo>
                <a:lnTo>
                  <a:pt x="1127372" y="377844"/>
                </a:lnTo>
                <a:lnTo>
                  <a:pt x="1144050" y="379432"/>
                </a:lnTo>
                <a:lnTo>
                  <a:pt x="1160331" y="381019"/>
                </a:lnTo>
                <a:lnTo>
                  <a:pt x="1176612" y="383798"/>
                </a:lnTo>
                <a:lnTo>
                  <a:pt x="1193291" y="386180"/>
                </a:lnTo>
                <a:lnTo>
                  <a:pt x="1209572" y="388958"/>
                </a:lnTo>
                <a:lnTo>
                  <a:pt x="1225853" y="392134"/>
                </a:lnTo>
                <a:lnTo>
                  <a:pt x="1241737" y="395310"/>
                </a:lnTo>
                <a:lnTo>
                  <a:pt x="1257621" y="399279"/>
                </a:lnTo>
                <a:lnTo>
                  <a:pt x="1273505" y="403249"/>
                </a:lnTo>
                <a:lnTo>
                  <a:pt x="1289389" y="407218"/>
                </a:lnTo>
                <a:lnTo>
                  <a:pt x="1304876" y="411982"/>
                </a:lnTo>
                <a:lnTo>
                  <a:pt x="1370398" y="304805"/>
                </a:lnTo>
                <a:lnTo>
                  <a:pt x="1611439" y="417142"/>
                </a:lnTo>
                <a:lnTo>
                  <a:pt x="1570140" y="539800"/>
                </a:lnTo>
                <a:lnTo>
                  <a:pt x="1592775" y="555678"/>
                </a:lnTo>
                <a:lnTo>
                  <a:pt x="1614615" y="572747"/>
                </a:lnTo>
                <a:lnTo>
                  <a:pt x="1636059" y="589815"/>
                </a:lnTo>
                <a:lnTo>
                  <a:pt x="1656708" y="608075"/>
                </a:lnTo>
                <a:lnTo>
                  <a:pt x="1676960" y="626732"/>
                </a:lnTo>
                <a:lnTo>
                  <a:pt x="1696815" y="645389"/>
                </a:lnTo>
                <a:lnTo>
                  <a:pt x="1715876" y="665236"/>
                </a:lnTo>
                <a:lnTo>
                  <a:pt x="1734540" y="685481"/>
                </a:lnTo>
                <a:lnTo>
                  <a:pt x="1752410" y="706519"/>
                </a:lnTo>
                <a:lnTo>
                  <a:pt x="1769882" y="728351"/>
                </a:lnTo>
                <a:lnTo>
                  <a:pt x="1786560" y="750184"/>
                </a:lnTo>
                <a:lnTo>
                  <a:pt x="1802841" y="772413"/>
                </a:lnTo>
                <a:lnTo>
                  <a:pt x="1818329" y="795436"/>
                </a:lnTo>
                <a:lnTo>
                  <a:pt x="1832624" y="818856"/>
                </a:lnTo>
                <a:lnTo>
                  <a:pt x="1846920" y="842673"/>
                </a:lnTo>
                <a:lnTo>
                  <a:pt x="1860024" y="866887"/>
                </a:lnTo>
                <a:lnTo>
                  <a:pt x="1994642" y="834337"/>
                </a:lnTo>
                <a:lnTo>
                  <a:pt x="2085975" y="1084019"/>
                </a:lnTo>
                <a:lnTo>
                  <a:pt x="1954931" y="1149516"/>
                </a:lnTo>
                <a:lnTo>
                  <a:pt x="1958108" y="1167776"/>
                </a:lnTo>
                <a:lnTo>
                  <a:pt x="1960491" y="1185638"/>
                </a:lnTo>
                <a:lnTo>
                  <a:pt x="1962476" y="1204295"/>
                </a:lnTo>
                <a:lnTo>
                  <a:pt x="1964462" y="1222952"/>
                </a:lnTo>
                <a:lnTo>
                  <a:pt x="1965653" y="1241212"/>
                </a:lnTo>
                <a:lnTo>
                  <a:pt x="1966447" y="1259868"/>
                </a:lnTo>
                <a:lnTo>
                  <a:pt x="1967242" y="1278922"/>
                </a:lnTo>
                <a:lnTo>
                  <a:pt x="1967242" y="1297975"/>
                </a:lnTo>
                <a:lnTo>
                  <a:pt x="1967242" y="1315441"/>
                </a:lnTo>
                <a:lnTo>
                  <a:pt x="1966845" y="1332907"/>
                </a:lnTo>
                <a:lnTo>
                  <a:pt x="1966050" y="1349976"/>
                </a:lnTo>
                <a:lnTo>
                  <a:pt x="1964859" y="1367839"/>
                </a:lnTo>
                <a:lnTo>
                  <a:pt x="1962873" y="1385305"/>
                </a:lnTo>
                <a:lnTo>
                  <a:pt x="1961285" y="1401977"/>
                </a:lnTo>
                <a:lnTo>
                  <a:pt x="1959300" y="1419442"/>
                </a:lnTo>
                <a:lnTo>
                  <a:pt x="1957314" y="1436114"/>
                </a:lnTo>
                <a:lnTo>
                  <a:pt x="1954137" y="1453183"/>
                </a:lnTo>
                <a:lnTo>
                  <a:pt x="1951357" y="1469855"/>
                </a:lnTo>
                <a:lnTo>
                  <a:pt x="1947784" y="1486527"/>
                </a:lnTo>
                <a:lnTo>
                  <a:pt x="1944210" y="1503199"/>
                </a:lnTo>
                <a:lnTo>
                  <a:pt x="1940239" y="1519871"/>
                </a:lnTo>
                <a:lnTo>
                  <a:pt x="1935871" y="1535749"/>
                </a:lnTo>
                <a:lnTo>
                  <a:pt x="1931899" y="1552024"/>
                </a:lnTo>
                <a:lnTo>
                  <a:pt x="1926737" y="1568299"/>
                </a:lnTo>
                <a:lnTo>
                  <a:pt x="2061355" y="1650468"/>
                </a:lnTo>
                <a:lnTo>
                  <a:pt x="1949372" y="1891020"/>
                </a:lnTo>
                <a:lnTo>
                  <a:pt x="1791723" y="1838623"/>
                </a:lnTo>
                <a:lnTo>
                  <a:pt x="1776633" y="1859264"/>
                </a:lnTo>
                <a:lnTo>
                  <a:pt x="1761146" y="1879112"/>
                </a:lnTo>
                <a:lnTo>
                  <a:pt x="1744468" y="1898165"/>
                </a:lnTo>
                <a:lnTo>
                  <a:pt x="1728186" y="1917219"/>
                </a:lnTo>
                <a:lnTo>
                  <a:pt x="1710714" y="1935876"/>
                </a:lnTo>
                <a:lnTo>
                  <a:pt x="1693241" y="1954135"/>
                </a:lnTo>
                <a:lnTo>
                  <a:pt x="1674975" y="1971204"/>
                </a:lnTo>
                <a:lnTo>
                  <a:pt x="1655914" y="1988670"/>
                </a:lnTo>
                <a:lnTo>
                  <a:pt x="1636853" y="2004945"/>
                </a:lnTo>
                <a:lnTo>
                  <a:pt x="1616998" y="2021220"/>
                </a:lnTo>
                <a:lnTo>
                  <a:pt x="1597143" y="2036701"/>
                </a:lnTo>
                <a:lnTo>
                  <a:pt x="1576494" y="2051388"/>
                </a:lnTo>
                <a:lnTo>
                  <a:pt x="1555844" y="2066075"/>
                </a:lnTo>
                <a:lnTo>
                  <a:pt x="1534401" y="2079572"/>
                </a:lnTo>
                <a:lnTo>
                  <a:pt x="1512957" y="2093068"/>
                </a:lnTo>
                <a:lnTo>
                  <a:pt x="1491117" y="2105770"/>
                </a:lnTo>
                <a:lnTo>
                  <a:pt x="1531621" y="2274474"/>
                </a:lnTo>
                <a:lnTo>
                  <a:pt x="1281844" y="2365376"/>
                </a:lnTo>
                <a:lnTo>
                  <a:pt x="1202821" y="2207787"/>
                </a:lnTo>
                <a:lnTo>
                  <a:pt x="1183363" y="2210962"/>
                </a:lnTo>
                <a:lnTo>
                  <a:pt x="1163508" y="2213741"/>
                </a:lnTo>
                <a:lnTo>
                  <a:pt x="1144050" y="2216123"/>
                </a:lnTo>
                <a:lnTo>
                  <a:pt x="1124195" y="2218504"/>
                </a:lnTo>
                <a:lnTo>
                  <a:pt x="1103943" y="2219695"/>
                </a:lnTo>
                <a:lnTo>
                  <a:pt x="1083690" y="2220886"/>
                </a:lnTo>
                <a:lnTo>
                  <a:pt x="1063438" y="2221680"/>
                </a:lnTo>
                <a:lnTo>
                  <a:pt x="1043186" y="2221680"/>
                </a:lnTo>
                <a:lnTo>
                  <a:pt x="1013007" y="2221283"/>
                </a:lnTo>
                <a:lnTo>
                  <a:pt x="983224" y="2220092"/>
                </a:lnTo>
                <a:lnTo>
                  <a:pt x="954235" y="2217711"/>
                </a:lnTo>
                <a:lnTo>
                  <a:pt x="924850" y="2214535"/>
                </a:lnTo>
                <a:lnTo>
                  <a:pt x="895862" y="2210565"/>
                </a:lnTo>
                <a:lnTo>
                  <a:pt x="867270" y="2205405"/>
                </a:lnTo>
                <a:lnTo>
                  <a:pt x="839076" y="2199451"/>
                </a:lnTo>
                <a:lnTo>
                  <a:pt x="810882" y="2192703"/>
                </a:lnTo>
                <a:lnTo>
                  <a:pt x="715180" y="2341162"/>
                </a:lnTo>
                <a:lnTo>
                  <a:pt x="474536" y="2229222"/>
                </a:lnTo>
                <a:lnTo>
                  <a:pt x="524968" y="2062900"/>
                </a:lnTo>
                <a:lnTo>
                  <a:pt x="504716" y="2049006"/>
                </a:lnTo>
                <a:lnTo>
                  <a:pt x="484464" y="2033525"/>
                </a:lnTo>
                <a:lnTo>
                  <a:pt x="465006" y="2018441"/>
                </a:lnTo>
                <a:lnTo>
                  <a:pt x="445945" y="2002960"/>
                </a:lnTo>
                <a:lnTo>
                  <a:pt x="427281" y="1986288"/>
                </a:lnTo>
                <a:lnTo>
                  <a:pt x="408617" y="1969616"/>
                </a:lnTo>
                <a:lnTo>
                  <a:pt x="390748" y="1952151"/>
                </a:lnTo>
                <a:lnTo>
                  <a:pt x="373672" y="1934685"/>
                </a:lnTo>
                <a:lnTo>
                  <a:pt x="356597" y="1916028"/>
                </a:lnTo>
                <a:lnTo>
                  <a:pt x="340316" y="1897371"/>
                </a:lnTo>
                <a:lnTo>
                  <a:pt x="324432" y="1878715"/>
                </a:lnTo>
                <a:lnTo>
                  <a:pt x="308548" y="1858867"/>
                </a:lnTo>
                <a:lnTo>
                  <a:pt x="293855" y="1839020"/>
                </a:lnTo>
                <a:lnTo>
                  <a:pt x="279559" y="1818775"/>
                </a:lnTo>
                <a:lnTo>
                  <a:pt x="265661" y="1797737"/>
                </a:lnTo>
                <a:lnTo>
                  <a:pt x="252556" y="1776301"/>
                </a:lnTo>
                <a:lnTo>
                  <a:pt x="91333" y="1811630"/>
                </a:lnTo>
                <a:lnTo>
                  <a:pt x="0" y="1562345"/>
                </a:lnTo>
                <a:lnTo>
                  <a:pt x="138191" y="1488512"/>
                </a:lnTo>
                <a:lnTo>
                  <a:pt x="133426" y="1465092"/>
                </a:lnTo>
                <a:lnTo>
                  <a:pt x="129852" y="1441672"/>
                </a:lnTo>
                <a:lnTo>
                  <a:pt x="126278" y="1418251"/>
                </a:lnTo>
                <a:lnTo>
                  <a:pt x="123498" y="1394434"/>
                </a:lnTo>
                <a:lnTo>
                  <a:pt x="121513" y="1370220"/>
                </a:lnTo>
                <a:lnTo>
                  <a:pt x="119527" y="1346403"/>
                </a:lnTo>
                <a:lnTo>
                  <a:pt x="118733" y="1322189"/>
                </a:lnTo>
                <a:lnTo>
                  <a:pt x="118336" y="1297975"/>
                </a:lnTo>
                <a:lnTo>
                  <a:pt x="118733" y="1269395"/>
                </a:lnTo>
                <a:lnTo>
                  <a:pt x="119924" y="1240418"/>
                </a:lnTo>
                <a:lnTo>
                  <a:pt x="122704" y="1211837"/>
                </a:lnTo>
                <a:lnTo>
                  <a:pt x="125484" y="1184051"/>
                </a:lnTo>
                <a:lnTo>
                  <a:pt x="129455" y="1155867"/>
                </a:lnTo>
                <a:lnTo>
                  <a:pt x="134220" y="1128478"/>
                </a:lnTo>
                <a:lnTo>
                  <a:pt x="139780" y="1101088"/>
                </a:lnTo>
                <a:lnTo>
                  <a:pt x="146133" y="1074095"/>
                </a:lnTo>
                <a:lnTo>
                  <a:pt x="24223" y="995896"/>
                </a:lnTo>
                <a:lnTo>
                  <a:pt x="136603" y="755344"/>
                </a:lnTo>
                <a:lnTo>
                  <a:pt x="268043" y="794642"/>
                </a:lnTo>
                <a:lnTo>
                  <a:pt x="283530" y="772016"/>
                </a:lnTo>
                <a:lnTo>
                  <a:pt x="299017" y="750184"/>
                </a:lnTo>
                <a:lnTo>
                  <a:pt x="315696" y="728351"/>
                </a:lnTo>
                <a:lnTo>
                  <a:pt x="332771" y="707313"/>
                </a:lnTo>
                <a:lnTo>
                  <a:pt x="350243" y="686274"/>
                </a:lnTo>
                <a:lnTo>
                  <a:pt x="368907" y="666824"/>
                </a:lnTo>
                <a:lnTo>
                  <a:pt x="387571" y="646976"/>
                </a:lnTo>
                <a:lnTo>
                  <a:pt x="407426" y="627923"/>
                </a:lnTo>
                <a:lnTo>
                  <a:pt x="427281" y="609266"/>
                </a:lnTo>
                <a:lnTo>
                  <a:pt x="447930" y="591403"/>
                </a:lnTo>
                <a:lnTo>
                  <a:pt x="468977" y="574334"/>
                </a:lnTo>
                <a:lnTo>
                  <a:pt x="490420" y="557662"/>
                </a:lnTo>
                <a:lnTo>
                  <a:pt x="512261" y="541784"/>
                </a:lnTo>
                <a:lnTo>
                  <a:pt x="535293" y="526303"/>
                </a:lnTo>
                <a:lnTo>
                  <a:pt x="557928" y="511616"/>
                </a:lnTo>
                <a:lnTo>
                  <a:pt x="581754" y="497723"/>
                </a:lnTo>
                <a:lnTo>
                  <a:pt x="554354" y="371890"/>
                </a:lnTo>
                <a:lnTo>
                  <a:pt x="803734" y="280988"/>
                </a:lnTo>
                <a:close/>
                <a:moveTo>
                  <a:pt x="2013752" y="186531"/>
                </a:moveTo>
                <a:lnTo>
                  <a:pt x="2001871" y="186928"/>
                </a:lnTo>
                <a:lnTo>
                  <a:pt x="1989594" y="188119"/>
                </a:lnTo>
                <a:lnTo>
                  <a:pt x="1978109" y="190103"/>
                </a:lnTo>
                <a:lnTo>
                  <a:pt x="1966624" y="192881"/>
                </a:lnTo>
                <a:lnTo>
                  <a:pt x="1955139" y="196453"/>
                </a:lnTo>
                <a:lnTo>
                  <a:pt x="1944050" y="200819"/>
                </a:lnTo>
                <a:lnTo>
                  <a:pt x="1932962" y="205978"/>
                </a:lnTo>
                <a:lnTo>
                  <a:pt x="1922269" y="211534"/>
                </a:lnTo>
                <a:lnTo>
                  <a:pt x="1914348" y="216297"/>
                </a:lnTo>
                <a:lnTo>
                  <a:pt x="1906823" y="221853"/>
                </a:lnTo>
                <a:lnTo>
                  <a:pt x="1899695" y="227409"/>
                </a:lnTo>
                <a:lnTo>
                  <a:pt x="1892962" y="233363"/>
                </a:lnTo>
                <a:lnTo>
                  <a:pt x="1886230" y="239713"/>
                </a:lnTo>
                <a:lnTo>
                  <a:pt x="1880289" y="246063"/>
                </a:lnTo>
                <a:lnTo>
                  <a:pt x="1874349" y="252809"/>
                </a:lnTo>
                <a:lnTo>
                  <a:pt x="1869200" y="259953"/>
                </a:lnTo>
                <a:lnTo>
                  <a:pt x="1864052" y="267097"/>
                </a:lnTo>
                <a:lnTo>
                  <a:pt x="1859300" y="274241"/>
                </a:lnTo>
                <a:lnTo>
                  <a:pt x="1855339" y="281781"/>
                </a:lnTo>
                <a:lnTo>
                  <a:pt x="1850983" y="289719"/>
                </a:lnTo>
                <a:lnTo>
                  <a:pt x="1847419" y="297656"/>
                </a:lnTo>
                <a:lnTo>
                  <a:pt x="1844646" y="305594"/>
                </a:lnTo>
                <a:lnTo>
                  <a:pt x="1841874" y="313928"/>
                </a:lnTo>
                <a:lnTo>
                  <a:pt x="1839102" y="322263"/>
                </a:lnTo>
                <a:lnTo>
                  <a:pt x="1837518" y="330597"/>
                </a:lnTo>
                <a:lnTo>
                  <a:pt x="1835934" y="339328"/>
                </a:lnTo>
                <a:lnTo>
                  <a:pt x="1834350" y="348059"/>
                </a:lnTo>
                <a:lnTo>
                  <a:pt x="1833557" y="356791"/>
                </a:lnTo>
                <a:lnTo>
                  <a:pt x="1833557" y="365125"/>
                </a:lnTo>
                <a:lnTo>
                  <a:pt x="1833557" y="373856"/>
                </a:lnTo>
                <a:lnTo>
                  <a:pt x="1833953" y="382984"/>
                </a:lnTo>
                <a:lnTo>
                  <a:pt x="1835142" y="391716"/>
                </a:lnTo>
                <a:lnTo>
                  <a:pt x="1836726" y="400050"/>
                </a:lnTo>
                <a:lnTo>
                  <a:pt x="1838310" y="409178"/>
                </a:lnTo>
                <a:lnTo>
                  <a:pt x="1840290" y="417513"/>
                </a:lnTo>
                <a:lnTo>
                  <a:pt x="1843458" y="426244"/>
                </a:lnTo>
                <a:lnTo>
                  <a:pt x="1846230" y="434578"/>
                </a:lnTo>
                <a:lnTo>
                  <a:pt x="1850191" y="443310"/>
                </a:lnTo>
                <a:lnTo>
                  <a:pt x="1853755" y="451247"/>
                </a:lnTo>
                <a:lnTo>
                  <a:pt x="1858507" y="459581"/>
                </a:lnTo>
                <a:lnTo>
                  <a:pt x="1864844" y="469503"/>
                </a:lnTo>
                <a:lnTo>
                  <a:pt x="1871973" y="479028"/>
                </a:lnTo>
                <a:lnTo>
                  <a:pt x="1879497" y="488156"/>
                </a:lnTo>
                <a:lnTo>
                  <a:pt x="1887418" y="496888"/>
                </a:lnTo>
                <a:lnTo>
                  <a:pt x="1896527" y="504428"/>
                </a:lnTo>
                <a:lnTo>
                  <a:pt x="1905239" y="511969"/>
                </a:lnTo>
                <a:lnTo>
                  <a:pt x="1914744" y="518716"/>
                </a:lnTo>
                <a:lnTo>
                  <a:pt x="1924645" y="524669"/>
                </a:lnTo>
                <a:lnTo>
                  <a:pt x="1934942" y="529828"/>
                </a:lnTo>
                <a:lnTo>
                  <a:pt x="1945635" y="534988"/>
                </a:lnTo>
                <a:lnTo>
                  <a:pt x="1956723" y="538956"/>
                </a:lnTo>
                <a:lnTo>
                  <a:pt x="1967812" y="542131"/>
                </a:lnTo>
                <a:lnTo>
                  <a:pt x="1979297" y="545306"/>
                </a:lnTo>
                <a:lnTo>
                  <a:pt x="1990782" y="546894"/>
                </a:lnTo>
                <a:lnTo>
                  <a:pt x="2002267" y="548085"/>
                </a:lnTo>
                <a:lnTo>
                  <a:pt x="2014544" y="548481"/>
                </a:lnTo>
                <a:lnTo>
                  <a:pt x="2026425" y="548085"/>
                </a:lnTo>
                <a:lnTo>
                  <a:pt x="2038306" y="546894"/>
                </a:lnTo>
                <a:lnTo>
                  <a:pt x="2049791" y="544910"/>
                </a:lnTo>
                <a:lnTo>
                  <a:pt x="2061672" y="542131"/>
                </a:lnTo>
                <a:lnTo>
                  <a:pt x="2073157" y="538560"/>
                </a:lnTo>
                <a:lnTo>
                  <a:pt x="2084246" y="534194"/>
                </a:lnTo>
                <a:lnTo>
                  <a:pt x="2095335" y="529035"/>
                </a:lnTo>
                <a:lnTo>
                  <a:pt x="2106028" y="523081"/>
                </a:lnTo>
                <a:lnTo>
                  <a:pt x="2113552" y="518716"/>
                </a:lnTo>
                <a:lnTo>
                  <a:pt x="2121077" y="513556"/>
                </a:lnTo>
                <a:lnTo>
                  <a:pt x="2128206" y="508000"/>
                </a:lnTo>
                <a:lnTo>
                  <a:pt x="2134938" y="502047"/>
                </a:lnTo>
                <a:lnTo>
                  <a:pt x="2141275" y="496491"/>
                </a:lnTo>
                <a:lnTo>
                  <a:pt x="2147215" y="490141"/>
                </a:lnTo>
                <a:lnTo>
                  <a:pt x="2153156" y="483394"/>
                </a:lnTo>
                <a:lnTo>
                  <a:pt x="2158304" y="476647"/>
                </a:lnTo>
                <a:lnTo>
                  <a:pt x="2163452" y="469503"/>
                </a:lnTo>
                <a:lnTo>
                  <a:pt x="2168601" y="461566"/>
                </a:lnTo>
                <a:lnTo>
                  <a:pt x="2172957" y="454025"/>
                </a:lnTo>
                <a:lnTo>
                  <a:pt x="2176917" y="446485"/>
                </a:lnTo>
                <a:lnTo>
                  <a:pt x="2180482" y="438150"/>
                </a:lnTo>
                <a:lnTo>
                  <a:pt x="2183650" y="430213"/>
                </a:lnTo>
                <a:lnTo>
                  <a:pt x="2186818" y="421481"/>
                </a:lnTo>
                <a:lnTo>
                  <a:pt x="2189195" y="412750"/>
                </a:lnTo>
                <a:lnTo>
                  <a:pt x="2191175" y="404019"/>
                </a:lnTo>
                <a:lnTo>
                  <a:pt x="2192363" y="395288"/>
                </a:lnTo>
                <a:lnTo>
                  <a:pt x="2193947" y="386159"/>
                </a:lnTo>
                <a:lnTo>
                  <a:pt x="2194739" y="377428"/>
                </a:lnTo>
                <a:lnTo>
                  <a:pt x="2194739" y="368697"/>
                </a:lnTo>
                <a:lnTo>
                  <a:pt x="2194739" y="359569"/>
                </a:lnTo>
                <a:lnTo>
                  <a:pt x="2194343" y="351234"/>
                </a:lnTo>
                <a:lnTo>
                  <a:pt x="2192759" y="342503"/>
                </a:lnTo>
                <a:lnTo>
                  <a:pt x="2191571" y="333375"/>
                </a:lnTo>
                <a:lnTo>
                  <a:pt x="2189591" y="325041"/>
                </a:lnTo>
                <a:lnTo>
                  <a:pt x="2187610" y="316706"/>
                </a:lnTo>
                <a:lnTo>
                  <a:pt x="2184838" y="308372"/>
                </a:lnTo>
                <a:lnTo>
                  <a:pt x="2181670" y="299641"/>
                </a:lnTo>
                <a:lnTo>
                  <a:pt x="2178106" y="291703"/>
                </a:lnTo>
                <a:lnTo>
                  <a:pt x="2174145" y="283766"/>
                </a:lnTo>
                <a:lnTo>
                  <a:pt x="2169789" y="275828"/>
                </a:lnTo>
                <a:lnTo>
                  <a:pt x="2163452" y="265509"/>
                </a:lnTo>
                <a:lnTo>
                  <a:pt x="2156324" y="255984"/>
                </a:lnTo>
                <a:lnTo>
                  <a:pt x="2148799" y="247253"/>
                </a:lnTo>
                <a:lnTo>
                  <a:pt x="2140879" y="238522"/>
                </a:lnTo>
                <a:lnTo>
                  <a:pt x="2131770" y="230584"/>
                </a:lnTo>
                <a:lnTo>
                  <a:pt x="2123057" y="223441"/>
                </a:lnTo>
                <a:lnTo>
                  <a:pt x="2113552" y="216694"/>
                </a:lnTo>
                <a:lnTo>
                  <a:pt x="2103255" y="210344"/>
                </a:lnTo>
                <a:lnTo>
                  <a:pt x="2093355" y="204788"/>
                </a:lnTo>
                <a:lnTo>
                  <a:pt x="2082662" y="200422"/>
                </a:lnTo>
                <a:lnTo>
                  <a:pt x="2071969" y="196056"/>
                </a:lnTo>
                <a:lnTo>
                  <a:pt x="2060484" y="192881"/>
                </a:lnTo>
                <a:lnTo>
                  <a:pt x="2048999" y="190103"/>
                </a:lnTo>
                <a:lnTo>
                  <a:pt x="2037118" y="188119"/>
                </a:lnTo>
                <a:lnTo>
                  <a:pt x="2025633" y="186928"/>
                </a:lnTo>
                <a:lnTo>
                  <a:pt x="2013752" y="186531"/>
                </a:lnTo>
                <a:close/>
                <a:moveTo>
                  <a:pt x="2066028" y="0"/>
                </a:moveTo>
                <a:lnTo>
                  <a:pt x="2156324" y="23812"/>
                </a:lnTo>
                <a:lnTo>
                  <a:pt x="2146027" y="100013"/>
                </a:lnTo>
                <a:lnTo>
                  <a:pt x="2140916" y="118533"/>
                </a:lnTo>
                <a:lnTo>
                  <a:pt x="2134542" y="115094"/>
                </a:lnTo>
                <a:lnTo>
                  <a:pt x="2132671" y="114357"/>
                </a:lnTo>
                <a:lnTo>
                  <a:pt x="2132562" y="114300"/>
                </a:lnTo>
                <a:lnTo>
                  <a:pt x="2123453" y="110728"/>
                </a:lnTo>
                <a:lnTo>
                  <a:pt x="2132671" y="114357"/>
                </a:lnTo>
                <a:lnTo>
                  <a:pt x="2140879" y="118666"/>
                </a:lnTo>
                <a:lnTo>
                  <a:pt x="2140916" y="118533"/>
                </a:lnTo>
                <a:lnTo>
                  <a:pt x="2144839" y="120650"/>
                </a:lnTo>
                <a:lnTo>
                  <a:pt x="2153552" y="125413"/>
                </a:lnTo>
                <a:lnTo>
                  <a:pt x="2167413" y="133747"/>
                </a:lnTo>
                <a:lnTo>
                  <a:pt x="2174145" y="138113"/>
                </a:lnTo>
                <a:lnTo>
                  <a:pt x="2180878" y="142875"/>
                </a:lnTo>
                <a:lnTo>
                  <a:pt x="2181274" y="143272"/>
                </a:lnTo>
                <a:lnTo>
                  <a:pt x="2187610" y="148034"/>
                </a:lnTo>
                <a:lnTo>
                  <a:pt x="2193947" y="153194"/>
                </a:lnTo>
                <a:lnTo>
                  <a:pt x="2205432" y="163909"/>
                </a:lnTo>
                <a:lnTo>
                  <a:pt x="2212560" y="170656"/>
                </a:lnTo>
                <a:lnTo>
                  <a:pt x="2221273" y="180181"/>
                </a:lnTo>
                <a:lnTo>
                  <a:pt x="2226433" y="186128"/>
                </a:lnTo>
                <a:lnTo>
                  <a:pt x="2226422" y="186134"/>
                </a:lnTo>
                <a:lnTo>
                  <a:pt x="2229194" y="189309"/>
                </a:lnTo>
                <a:lnTo>
                  <a:pt x="2226433" y="186128"/>
                </a:lnTo>
                <a:lnTo>
                  <a:pt x="2244639" y="175419"/>
                </a:lnTo>
                <a:lnTo>
                  <a:pt x="2315925" y="143669"/>
                </a:lnTo>
                <a:lnTo>
                  <a:pt x="2363053" y="224234"/>
                </a:lnTo>
                <a:lnTo>
                  <a:pt x="2302064" y="270669"/>
                </a:lnTo>
                <a:lnTo>
                  <a:pt x="2280282" y="283369"/>
                </a:lnTo>
                <a:lnTo>
                  <a:pt x="2284242" y="296466"/>
                </a:lnTo>
                <a:lnTo>
                  <a:pt x="2287015" y="309166"/>
                </a:lnTo>
                <a:lnTo>
                  <a:pt x="2289787" y="322263"/>
                </a:lnTo>
                <a:lnTo>
                  <a:pt x="2291371" y="335359"/>
                </a:lnTo>
                <a:lnTo>
                  <a:pt x="2292559" y="348456"/>
                </a:lnTo>
                <a:lnTo>
                  <a:pt x="2293351" y="361553"/>
                </a:lnTo>
                <a:lnTo>
                  <a:pt x="2293351" y="374650"/>
                </a:lnTo>
                <a:lnTo>
                  <a:pt x="2292559" y="387350"/>
                </a:lnTo>
                <a:lnTo>
                  <a:pt x="2318301" y="394097"/>
                </a:lnTo>
                <a:lnTo>
                  <a:pt x="2390775" y="422275"/>
                </a:lnTo>
                <a:lnTo>
                  <a:pt x="2367409" y="512763"/>
                </a:lnTo>
                <a:lnTo>
                  <a:pt x="2291371" y="502047"/>
                </a:lnTo>
                <a:lnTo>
                  <a:pt x="2262857" y="494506"/>
                </a:lnTo>
                <a:lnTo>
                  <a:pt x="2256916" y="506016"/>
                </a:lnTo>
                <a:lnTo>
                  <a:pt x="2250183" y="517128"/>
                </a:lnTo>
                <a:lnTo>
                  <a:pt x="2243451" y="527447"/>
                </a:lnTo>
                <a:lnTo>
                  <a:pt x="2235926" y="537766"/>
                </a:lnTo>
                <a:lnTo>
                  <a:pt x="2228006" y="547688"/>
                </a:lnTo>
                <a:lnTo>
                  <a:pt x="2219293" y="557610"/>
                </a:lnTo>
                <a:lnTo>
                  <a:pt x="2210580" y="566738"/>
                </a:lnTo>
                <a:lnTo>
                  <a:pt x="2201075" y="575469"/>
                </a:lnTo>
                <a:lnTo>
                  <a:pt x="2216125" y="601266"/>
                </a:lnTo>
                <a:lnTo>
                  <a:pt x="2247807" y="671910"/>
                </a:lnTo>
                <a:lnTo>
                  <a:pt x="2167413" y="719932"/>
                </a:lnTo>
                <a:lnTo>
                  <a:pt x="2121077" y="658416"/>
                </a:lnTo>
                <a:lnTo>
                  <a:pt x="2105632" y="632222"/>
                </a:lnTo>
                <a:lnTo>
                  <a:pt x="2110780" y="629841"/>
                </a:lnTo>
                <a:lnTo>
                  <a:pt x="2115929" y="627857"/>
                </a:lnTo>
                <a:lnTo>
                  <a:pt x="2104048" y="632222"/>
                </a:lnTo>
                <a:lnTo>
                  <a:pt x="2092563" y="635794"/>
                </a:lnTo>
                <a:lnTo>
                  <a:pt x="2083058" y="638969"/>
                </a:lnTo>
                <a:lnTo>
                  <a:pt x="2067217" y="642541"/>
                </a:lnTo>
                <a:lnTo>
                  <a:pt x="2059296" y="643732"/>
                </a:lnTo>
                <a:lnTo>
                  <a:pt x="2050583" y="644922"/>
                </a:lnTo>
                <a:lnTo>
                  <a:pt x="2048999" y="644922"/>
                </a:lnTo>
                <a:lnTo>
                  <a:pt x="2033554" y="646907"/>
                </a:lnTo>
                <a:lnTo>
                  <a:pt x="2018505" y="647303"/>
                </a:lnTo>
                <a:lnTo>
                  <a:pt x="2014544" y="647700"/>
                </a:lnTo>
                <a:lnTo>
                  <a:pt x="2008208" y="647303"/>
                </a:lnTo>
                <a:lnTo>
                  <a:pt x="2002617" y="647117"/>
                </a:lnTo>
                <a:lnTo>
                  <a:pt x="1994743" y="646510"/>
                </a:lnTo>
                <a:lnTo>
                  <a:pt x="1984842" y="645716"/>
                </a:lnTo>
                <a:lnTo>
                  <a:pt x="1996327" y="646907"/>
                </a:lnTo>
                <a:lnTo>
                  <a:pt x="2002617" y="647117"/>
                </a:lnTo>
                <a:lnTo>
                  <a:pt x="2005039" y="647303"/>
                </a:lnTo>
                <a:lnTo>
                  <a:pt x="1994347" y="687785"/>
                </a:lnTo>
                <a:lnTo>
                  <a:pt x="1970189" y="747713"/>
                </a:lnTo>
                <a:lnTo>
                  <a:pt x="1879497" y="724297"/>
                </a:lnTo>
                <a:lnTo>
                  <a:pt x="1886230" y="662385"/>
                </a:lnTo>
                <a:lnTo>
                  <a:pt x="1896923" y="621507"/>
                </a:lnTo>
                <a:lnTo>
                  <a:pt x="1904447" y="625078"/>
                </a:lnTo>
                <a:lnTo>
                  <a:pt x="1893754" y="619919"/>
                </a:lnTo>
                <a:lnTo>
                  <a:pt x="1883061" y="614363"/>
                </a:lnTo>
                <a:lnTo>
                  <a:pt x="1874745" y="609997"/>
                </a:lnTo>
                <a:lnTo>
                  <a:pt x="1860884" y="601663"/>
                </a:lnTo>
                <a:lnTo>
                  <a:pt x="1854151" y="596900"/>
                </a:lnTo>
                <a:lnTo>
                  <a:pt x="1847419" y="592535"/>
                </a:lnTo>
                <a:lnTo>
                  <a:pt x="1846627" y="592138"/>
                </a:lnTo>
                <a:lnTo>
                  <a:pt x="1840290" y="586978"/>
                </a:lnTo>
                <a:lnTo>
                  <a:pt x="1834350" y="581819"/>
                </a:lnTo>
                <a:lnTo>
                  <a:pt x="1822469" y="571103"/>
                </a:lnTo>
                <a:lnTo>
                  <a:pt x="1815736" y="564356"/>
                </a:lnTo>
                <a:lnTo>
                  <a:pt x="1809516" y="557841"/>
                </a:lnTo>
                <a:lnTo>
                  <a:pt x="1805439" y="553244"/>
                </a:lnTo>
                <a:lnTo>
                  <a:pt x="1799103" y="545703"/>
                </a:lnTo>
                <a:lnTo>
                  <a:pt x="1807023" y="555228"/>
                </a:lnTo>
                <a:lnTo>
                  <a:pt x="1809516" y="557841"/>
                </a:lnTo>
                <a:lnTo>
                  <a:pt x="1811776" y="560388"/>
                </a:lnTo>
                <a:lnTo>
                  <a:pt x="1779697" y="579438"/>
                </a:lnTo>
                <a:lnTo>
                  <a:pt x="1720292" y="604044"/>
                </a:lnTo>
                <a:lnTo>
                  <a:pt x="1673164" y="523875"/>
                </a:lnTo>
                <a:lnTo>
                  <a:pt x="1721480" y="484585"/>
                </a:lnTo>
                <a:lnTo>
                  <a:pt x="1752767" y="465931"/>
                </a:lnTo>
                <a:lnTo>
                  <a:pt x="1748410" y="452835"/>
                </a:lnTo>
                <a:lnTo>
                  <a:pt x="1744450" y="439341"/>
                </a:lnTo>
                <a:lnTo>
                  <a:pt x="1741282" y="425847"/>
                </a:lnTo>
                <a:lnTo>
                  <a:pt x="1738510" y="412353"/>
                </a:lnTo>
                <a:lnTo>
                  <a:pt x="1736530" y="398860"/>
                </a:lnTo>
                <a:lnTo>
                  <a:pt x="1735737" y="385366"/>
                </a:lnTo>
                <a:lnTo>
                  <a:pt x="1734945" y="371475"/>
                </a:lnTo>
                <a:lnTo>
                  <a:pt x="1735341" y="357981"/>
                </a:lnTo>
                <a:lnTo>
                  <a:pt x="1704451" y="350441"/>
                </a:lnTo>
                <a:lnTo>
                  <a:pt x="1644650" y="325438"/>
                </a:lnTo>
                <a:lnTo>
                  <a:pt x="1668412" y="235347"/>
                </a:lnTo>
                <a:lnTo>
                  <a:pt x="1730193" y="242094"/>
                </a:lnTo>
                <a:lnTo>
                  <a:pt x="1760687" y="250031"/>
                </a:lnTo>
                <a:lnTo>
                  <a:pt x="1766628" y="237331"/>
                </a:lnTo>
                <a:lnTo>
                  <a:pt x="1773361" y="225028"/>
                </a:lnTo>
                <a:lnTo>
                  <a:pt x="1781281" y="213519"/>
                </a:lnTo>
                <a:lnTo>
                  <a:pt x="1789202" y="201613"/>
                </a:lnTo>
                <a:lnTo>
                  <a:pt x="1797915" y="190500"/>
                </a:lnTo>
                <a:lnTo>
                  <a:pt x="1807023" y="179784"/>
                </a:lnTo>
                <a:lnTo>
                  <a:pt x="1816924" y="169069"/>
                </a:lnTo>
                <a:lnTo>
                  <a:pt x="1827221" y="159544"/>
                </a:lnTo>
                <a:lnTo>
                  <a:pt x="1812964" y="135334"/>
                </a:lnTo>
                <a:lnTo>
                  <a:pt x="1788410" y="75406"/>
                </a:lnTo>
                <a:lnTo>
                  <a:pt x="1868804" y="27781"/>
                </a:lnTo>
                <a:lnTo>
                  <a:pt x="1907219" y="76994"/>
                </a:lnTo>
                <a:lnTo>
                  <a:pt x="1923061" y="102791"/>
                </a:lnTo>
                <a:lnTo>
                  <a:pt x="1917516" y="105172"/>
                </a:lnTo>
                <a:lnTo>
                  <a:pt x="1912368" y="107156"/>
                </a:lnTo>
                <a:lnTo>
                  <a:pt x="1924249" y="102791"/>
                </a:lnTo>
                <a:lnTo>
                  <a:pt x="1935734" y="99219"/>
                </a:lnTo>
                <a:lnTo>
                  <a:pt x="1945239" y="96044"/>
                </a:lnTo>
                <a:lnTo>
                  <a:pt x="1961080" y="92869"/>
                </a:lnTo>
                <a:lnTo>
                  <a:pt x="1969001" y="91281"/>
                </a:lnTo>
                <a:lnTo>
                  <a:pt x="1977317" y="89694"/>
                </a:lnTo>
                <a:lnTo>
                  <a:pt x="1979297" y="89694"/>
                </a:lnTo>
                <a:lnTo>
                  <a:pt x="1994347" y="88106"/>
                </a:lnTo>
                <a:lnTo>
                  <a:pt x="2009792" y="87709"/>
                </a:lnTo>
                <a:lnTo>
                  <a:pt x="2013752" y="87709"/>
                </a:lnTo>
                <a:lnTo>
                  <a:pt x="2019693" y="87709"/>
                </a:lnTo>
                <a:lnTo>
                  <a:pt x="2031970" y="88503"/>
                </a:lnTo>
                <a:lnTo>
                  <a:pt x="2043455" y="89297"/>
                </a:lnTo>
                <a:lnTo>
                  <a:pt x="2034346" y="88503"/>
                </a:lnTo>
                <a:lnTo>
                  <a:pt x="2038306" y="72628"/>
                </a:lnTo>
                <a:lnTo>
                  <a:pt x="2066028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705">
              <a:solidFill>
                <a:srgbClr val="1C666E"/>
              </a:solidFill>
              <a:cs typeface="+mn-ea"/>
              <a:sym typeface="+mn-lt"/>
            </a:endParaRPr>
          </a:p>
        </p:txBody>
      </p:sp>
      <p:sp>
        <p:nvSpPr>
          <p:cNvPr id="77" name="KSO_Shape"/>
          <p:cNvSpPr/>
          <p:nvPr/>
        </p:nvSpPr>
        <p:spPr bwMode="auto">
          <a:xfrm>
            <a:off x="9563228" y="3308693"/>
            <a:ext cx="518574" cy="440787"/>
          </a:xfrm>
          <a:custGeom>
            <a:avLst/>
            <a:gdLst>
              <a:gd name="T0" fmla="*/ 1221908 w 2276475"/>
              <a:gd name="T1" fmla="*/ 1328927 h 1936751"/>
              <a:gd name="T2" fmla="*/ 1196654 w 2276475"/>
              <a:gd name="T3" fmla="*/ 1388292 h 1936751"/>
              <a:gd name="T4" fmla="*/ 691864 w 2276475"/>
              <a:gd name="T5" fmla="*/ 1376845 h 1936751"/>
              <a:gd name="T6" fmla="*/ 695585 w 2276475"/>
              <a:gd name="T7" fmla="*/ 1314285 h 1936751"/>
              <a:gd name="T8" fmla="*/ 1104489 w 2276475"/>
              <a:gd name="T9" fmla="*/ 1115137 h 1936751"/>
              <a:gd name="T10" fmla="*/ 1117497 w 2276475"/>
              <a:gd name="T11" fmla="*/ 1168850 h 1936751"/>
              <a:gd name="T12" fmla="*/ 811396 w 2276475"/>
              <a:gd name="T13" fmla="*/ 1188695 h 1936751"/>
              <a:gd name="T14" fmla="*/ 783254 w 2276475"/>
              <a:gd name="T15" fmla="*/ 1141068 h 1936751"/>
              <a:gd name="T16" fmla="*/ 309026 w 2276475"/>
              <a:gd name="T17" fmla="*/ 898551 h 1936751"/>
              <a:gd name="T18" fmla="*/ 798665 w 2276475"/>
              <a:gd name="T19" fmla="*/ 935449 h 1936751"/>
              <a:gd name="T20" fmla="*/ 759855 w 2276475"/>
              <a:gd name="T21" fmla="*/ 989335 h 1936751"/>
              <a:gd name="T22" fmla="*/ 259317 w 2276475"/>
              <a:gd name="T23" fmla="*/ 967303 h 1936751"/>
              <a:gd name="T24" fmla="*/ 277393 w 2276475"/>
              <a:gd name="T25" fmla="*/ 906514 h 1936751"/>
              <a:gd name="T26" fmla="*/ 1086287 w 2276475"/>
              <a:gd name="T27" fmla="*/ 817903 h 1936751"/>
              <a:gd name="T28" fmla="*/ 1028372 w 2276475"/>
              <a:gd name="T29" fmla="*/ 919230 h 1936751"/>
              <a:gd name="T30" fmla="*/ 999280 w 2276475"/>
              <a:gd name="T31" fmla="*/ 917630 h 1936751"/>
              <a:gd name="T32" fmla="*/ 289574 w 2276475"/>
              <a:gd name="T33" fmla="*/ 706099 h 1936751"/>
              <a:gd name="T34" fmla="*/ 590631 w 2276475"/>
              <a:gd name="T35" fmla="*/ 735033 h 1936751"/>
              <a:gd name="T36" fmla="*/ 567535 w 2276475"/>
              <a:gd name="T37" fmla="*/ 784938 h 1936751"/>
              <a:gd name="T38" fmla="*/ 259309 w 2276475"/>
              <a:gd name="T39" fmla="*/ 770073 h 1936751"/>
              <a:gd name="T40" fmla="*/ 267273 w 2276475"/>
              <a:gd name="T41" fmla="*/ 715124 h 1936751"/>
              <a:gd name="T42" fmla="*/ 836933 w 2276475"/>
              <a:gd name="T43" fmla="*/ 505684 h 1936751"/>
              <a:gd name="T44" fmla="*/ 846494 w 2276475"/>
              <a:gd name="T45" fmla="*/ 574170 h 1936751"/>
              <a:gd name="T46" fmla="*/ 268069 w 2276475"/>
              <a:gd name="T47" fmla="*/ 592752 h 1936751"/>
              <a:gd name="T48" fmla="*/ 238855 w 2276475"/>
              <a:gd name="T49" fmla="*/ 530105 h 1936751"/>
              <a:gd name="T50" fmla="*/ 1467818 w 2276475"/>
              <a:gd name="T51" fmla="*/ 344025 h 1936751"/>
              <a:gd name="T52" fmla="*/ 1566759 w 2276475"/>
              <a:gd name="T53" fmla="*/ 428438 h 1936751"/>
              <a:gd name="T54" fmla="*/ 1578461 w 2276475"/>
              <a:gd name="T55" fmla="*/ 479936 h 1936751"/>
              <a:gd name="T56" fmla="*/ 1197862 w 2276475"/>
              <a:gd name="T57" fmla="*/ 846789 h 1936751"/>
              <a:gd name="T58" fmla="*/ 1138817 w 2276475"/>
              <a:gd name="T59" fmla="*/ 842806 h 1936751"/>
              <a:gd name="T60" fmla="*/ 1093869 w 2276475"/>
              <a:gd name="T61" fmla="*/ 799538 h 1936751"/>
              <a:gd name="T62" fmla="*/ 1075782 w 2276475"/>
              <a:gd name="T63" fmla="*/ 737423 h 1936751"/>
              <a:gd name="T64" fmla="*/ 1456382 w 2276475"/>
              <a:gd name="T65" fmla="*/ 344821 h 1936751"/>
              <a:gd name="T66" fmla="*/ 199469 w 2276475"/>
              <a:gd name="T67" fmla="*/ 367345 h 1936751"/>
              <a:gd name="T68" fmla="*/ 114475 w 2276475"/>
              <a:gd name="T69" fmla="*/ 448541 h 1936751"/>
              <a:gd name="T70" fmla="*/ 103321 w 2276475"/>
              <a:gd name="T71" fmla="*/ 1407238 h 1936751"/>
              <a:gd name="T72" fmla="*/ 171315 w 2276475"/>
              <a:gd name="T73" fmla="*/ 1503559 h 1936751"/>
              <a:gd name="T74" fmla="*/ 1382734 w 2276475"/>
              <a:gd name="T75" fmla="*/ 1530890 h 1936751"/>
              <a:gd name="T76" fmla="*/ 1488975 w 2276475"/>
              <a:gd name="T77" fmla="*/ 1477289 h 1936751"/>
              <a:gd name="T78" fmla="*/ 1531737 w 2276475"/>
              <a:gd name="T79" fmla="*/ 1365845 h 1936751"/>
              <a:gd name="T80" fmla="*/ 1605841 w 2276475"/>
              <a:gd name="T81" fmla="*/ 1539381 h 1936751"/>
              <a:gd name="T82" fmla="*/ 1513146 w 2276475"/>
              <a:gd name="T83" fmla="*/ 1611821 h 1936751"/>
              <a:gd name="T84" fmla="*/ 101461 w 2276475"/>
              <a:gd name="T85" fmla="*/ 1605982 h 1936751"/>
              <a:gd name="T86" fmla="*/ 16468 w 2276475"/>
              <a:gd name="T87" fmla="*/ 1525317 h 1936751"/>
              <a:gd name="T88" fmla="*/ 5312 w 2276475"/>
              <a:gd name="T89" fmla="*/ 391226 h 1936751"/>
              <a:gd name="T90" fmla="*/ 73307 w 2276475"/>
              <a:gd name="T91" fmla="*/ 295170 h 1936751"/>
              <a:gd name="T92" fmla="*/ 1746529 w 2276475"/>
              <a:gd name="T93" fmla="*/ 88926 h 1936751"/>
              <a:gd name="T94" fmla="*/ 1805153 w 2276475"/>
              <a:gd name="T95" fmla="*/ 114614 h 1936751"/>
              <a:gd name="T96" fmla="*/ 1838312 w 2276475"/>
              <a:gd name="T97" fmla="*/ 176846 h 1936751"/>
              <a:gd name="T98" fmla="*/ 1821600 w 2276475"/>
              <a:gd name="T99" fmla="*/ 237490 h 1936751"/>
              <a:gd name="T100" fmla="*/ 1620792 w 2276475"/>
              <a:gd name="T101" fmla="*/ 421806 h 1936751"/>
              <a:gd name="T102" fmla="*/ 1543068 w 2276475"/>
              <a:gd name="T103" fmla="*/ 339447 h 1936751"/>
              <a:gd name="T104" fmla="*/ 1506460 w 2276475"/>
              <a:gd name="T105" fmla="*/ 289925 h 1936751"/>
              <a:gd name="T106" fmla="*/ 1716818 w 2276475"/>
              <a:gd name="T107" fmla="*/ 92634 h 1936751"/>
              <a:gd name="T108" fmla="*/ 1893521 w 2276475"/>
              <a:gd name="T109" fmla="*/ 35131 h 1936751"/>
              <a:gd name="T110" fmla="*/ 1889783 w 2276475"/>
              <a:gd name="T111" fmla="*/ 106078 h 1936751"/>
              <a:gd name="T112" fmla="*/ 1844400 w 2276475"/>
              <a:gd name="T113" fmla="*/ 105545 h 1936751"/>
              <a:gd name="T114" fmla="*/ 1793944 w 2276475"/>
              <a:gd name="T115" fmla="*/ 59669 h 1936751"/>
              <a:gd name="T116" fmla="*/ 1847069 w 2276475"/>
              <a:gd name="T117" fmla="*/ 16194 h 1936751"/>
              <a:gd name="T118" fmla="*/ 1697756 w 2276475"/>
              <a:gd name="T119" fmla="*/ 22017 h 1936751"/>
              <a:gd name="T120" fmla="*/ 1364698 w 2276475"/>
              <a:gd name="T121" fmla="*/ 383050 h 1936751"/>
              <a:gd name="T122" fmla="*/ 1317840 w 2276475"/>
              <a:gd name="T123" fmla="*/ 375887 h 1936751"/>
              <a:gd name="T124" fmla="*/ 1320237 w 2276475"/>
              <a:gd name="T125" fmla="*/ 329200 h 1936751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276475" h="1936751">
                <a:moveTo>
                  <a:pt x="872202" y="1555750"/>
                </a:moveTo>
                <a:lnTo>
                  <a:pt x="879190" y="1555750"/>
                </a:lnTo>
                <a:lnTo>
                  <a:pt x="1397284" y="1555750"/>
                </a:lnTo>
                <a:lnTo>
                  <a:pt x="1404272" y="1555750"/>
                </a:lnTo>
                <a:lnTo>
                  <a:pt x="1410943" y="1557024"/>
                </a:lnTo>
                <a:lnTo>
                  <a:pt x="1417614" y="1557979"/>
                </a:lnTo>
                <a:lnTo>
                  <a:pt x="1423649" y="1560208"/>
                </a:lnTo>
                <a:lnTo>
                  <a:pt x="1430002" y="1562437"/>
                </a:lnTo>
                <a:lnTo>
                  <a:pt x="1435403" y="1565303"/>
                </a:lnTo>
                <a:lnTo>
                  <a:pt x="1440485" y="1568168"/>
                </a:lnTo>
                <a:lnTo>
                  <a:pt x="1445567" y="1571989"/>
                </a:lnTo>
                <a:lnTo>
                  <a:pt x="1450015" y="1576128"/>
                </a:lnTo>
                <a:lnTo>
                  <a:pt x="1453509" y="1580268"/>
                </a:lnTo>
                <a:lnTo>
                  <a:pt x="1457321" y="1584726"/>
                </a:lnTo>
                <a:lnTo>
                  <a:pt x="1460180" y="1589502"/>
                </a:lnTo>
                <a:lnTo>
                  <a:pt x="1462403" y="1594915"/>
                </a:lnTo>
                <a:lnTo>
                  <a:pt x="1463674" y="1600009"/>
                </a:lnTo>
                <a:lnTo>
                  <a:pt x="1464944" y="1605741"/>
                </a:lnTo>
                <a:lnTo>
                  <a:pt x="1465262" y="1611472"/>
                </a:lnTo>
                <a:lnTo>
                  <a:pt x="1464944" y="1617203"/>
                </a:lnTo>
                <a:lnTo>
                  <a:pt x="1463674" y="1622935"/>
                </a:lnTo>
                <a:lnTo>
                  <a:pt x="1462403" y="1628029"/>
                </a:lnTo>
                <a:lnTo>
                  <a:pt x="1460180" y="1633124"/>
                </a:lnTo>
                <a:lnTo>
                  <a:pt x="1457321" y="1638218"/>
                </a:lnTo>
                <a:lnTo>
                  <a:pt x="1453509" y="1642358"/>
                </a:lnTo>
                <a:lnTo>
                  <a:pt x="1450015" y="1646815"/>
                </a:lnTo>
                <a:lnTo>
                  <a:pt x="1445567" y="1650955"/>
                </a:lnTo>
                <a:lnTo>
                  <a:pt x="1440485" y="1654457"/>
                </a:lnTo>
                <a:lnTo>
                  <a:pt x="1435403" y="1657641"/>
                </a:lnTo>
                <a:lnTo>
                  <a:pt x="1430002" y="1660507"/>
                </a:lnTo>
                <a:lnTo>
                  <a:pt x="1423649" y="1662736"/>
                </a:lnTo>
                <a:lnTo>
                  <a:pt x="1417614" y="1664328"/>
                </a:lnTo>
                <a:lnTo>
                  <a:pt x="1410943" y="1665920"/>
                </a:lnTo>
                <a:lnTo>
                  <a:pt x="1404272" y="1666875"/>
                </a:lnTo>
                <a:lnTo>
                  <a:pt x="1397284" y="1666875"/>
                </a:lnTo>
                <a:lnTo>
                  <a:pt x="879190" y="1666875"/>
                </a:lnTo>
                <a:lnTo>
                  <a:pt x="872202" y="1666875"/>
                </a:lnTo>
                <a:lnTo>
                  <a:pt x="865531" y="1665920"/>
                </a:lnTo>
                <a:lnTo>
                  <a:pt x="858860" y="1664328"/>
                </a:lnTo>
                <a:lnTo>
                  <a:pt x="852507" y="1662736"/>
                </a:lnTo>
                <a:lnTo>
                  <a:pt x="846790" y="1660507"/>
                </a:lnTo>
                <a:lnTo>
                  <a:pt x="841389" y="1657641"/>
                </a:lnTo>
                <a:lnTo>
                  <a:pt x="835989" y="1654139"/>
                </a:lnTo>
                <a:lnTo>
                  <a:pt x="831224" y="1650955"/>
                </a:lnTo>
                <a:lnTo>
                  <a:pt x="826777" y="1646815"/>
                </a:lnTo>
                <a:lnTo>
                  <a:pt x="822648" y="1642358"/>
                </a:lnTo>
                <a:lnTo>
                  <a:pt x="819471" y="1637900"/>
                </a:lnTo>
                <a:lnTo>
                  <a:pt x="816612" y="1633124"/>
                </a:lnTo>
                <a:lnTo>
                  <a:pt x="814389" y="1628029"/>
                </a:lnTo>
                <a:lnTo>
                  <a:pt x="812483" y="1622935"/>
                </a:lnTo>
                <a:lnTo>
                  <a:pt x="811530" y="1617203"/>
                </a:lnTo>
                <a:lnTo>
                  <a:pt x="811212" y="1611472"/>
                </a:lnTo>
                <a:lnTo>
                  <a:pt x="811530" y="1605741"/>
                </a:lnTo>
                <a:lnTo>
                  <a:pt x="812483" y="1600009"/>
                </a:lnTo>
                <a:lnTo>
                  <a:pt x="814389" y="1594915"/>
                </a:lnTo>
                <a:lnTo>
                  <a:pt x="816612" y="1589820"/>
                </a:lnTo>
                <a:lnTo>
                  <a:pt x="819471" y="1584726"/>
                </a:lnTo>
                <a:lnTo>
                  <a:pt x="822648" y="1580268"/>
                </a:lnTo>
                <a:lnTo>
                  <a:pt x="826777" y="1576128"/>
                </a:lnTo>
                <a:lnTo>
                  <a:pt x="831224" y="1571989"/>
                </a:lnTo>
                <a:lnTo>
                  <a:pt x="835989" y="1568168"/>
                </a:lnTo>
                <a:lnTo>
                  <a:pt x="841389" y="1565303"/>
                </a:lnTo>
                <a:lnTo>
                  <a:pt x="846790" y="1562437"/>
                </a:lnTo>
                <a:lnTo>
                  <a:pt x="852507" y="1560208"/>
                </a:lnTo>
                <a:lnTo>
                  <a:pt x="858860" y="1558298"/>
                </a:lnTo>
                <a:lnTo>
                  <a:pt x="865531" y="1557024"/>
                </a:lnTo>
                <a:lnTo>
                  <a:pt x="872202" y="1555750"/>
                </a:lnTo>
                <a:close/>
                <a:moveTo>
                  <a:pt x="984211" y="1325563"/>
                </a:moveTo>
                <a:lnTo>
                  <a:pt x="1292263" y="1325563"/>
                </a:lnTo>
                <a:lnTo>
                  <a:pt x="1297339" y="1325880"/>
                </a:lnTo>
                <a:lnTo>
                  <a:pt x="1302415" y="1326513"/>
                </a:lnTo>
                <a:lnTo>
                  <a:pt x="1307174" y="1327779"/>
                </a:lnTo>
                <a:lnTo>
                  <a:pt x="1311615" y="1329361"/>
                </a:lnTo>
                <a:lnTo>
                  <a:pt x="1315740" y="1331260"/>
                </a:lnTo>
                <a:lnTo>
                  <a:pt x="1319864" y="1333792"/>
                </a:lnTo>
                <a:lnTo>
                  <a:pt x="1323671" y="1336640"/>
                </a:lnTo>
                <a:lnTo>
                  <a:pt x="1327161" y="1340121"/>
                </a:lnTo>
                <a:lnTo>
                  <a:pt x="1330333" y="1343286"/>
                </a:lnTo>
                <a:lnTo>
                  <a:pt x="1332871" y="1347400"/>
                </a:lnTo>
                <a:lnTo>
                  <a:pt x="1335409" y="1351198"/>
                </a:lnTo>
                <a:lnTo>
                  <a:pt x="1337630" y="1355629"/>
                </a:lnTo>
                <a:lnTo>
                  <a:pt x="1339216" y="1360059"/>
                </a:lnTo>
                <a:lnTo>
                  <a:pt x="1340485" y="1364807"/>
                </a:lnTo>
                <a:lnTo>
                  <a:pt x="1341437" y="1369870"/>
                </a:lnTo>
                <a:lnTo>
                  <a:pt x="1341437" y="1374934"/>
                </a:lnTo>
                <a:lnTo>
                  <a:pt x="1341437" y="1379681"/>
                </a:lnTo>
                <a:lnTo>
                  <a:pt x="1340485" y="1384745"/>
                </a:lnTo>
                <a:lnTo>
                  <a:pt x="1339216" y="1389492"/>
                </a:lnTo>
                <a:lnTo>
                  <a:pt x="1337630" y="1393923"/>
                </a:lnTo>
                <a:lnTo>
                  <a:pt x="1335409" y="1398037"/>
                </a:lnTo>
                <a:lnTo>
                  <a:pt x="1332871" y="1402151"/>
                </a:lnTo>
                <a:lnTo>
                  <a:pt x="1330016" y="1405632"/>
                </a:lnTo>
                <a:lnTo>
                  <a:pt x="1327161" y="1409430"/>
                </a:lnTo>
                <a:lnTo>
                  <a:pt x="1323671" y="1412595"/>
                </a:lnTo>
                <a:lnTo>
                  <a:pt x="1319864" y="1415443"/>
                </a:lnTo>
                <a:lnTo>
                  <a:pt x="1315740" y="1417659"/>
                </a:lnTo>
                <a:lnTo>
                  <a:pt x="1311615" y="1419874"/>
                </a:lnTo>
                <a:lnTo>
                  <a:pt x="1306857" y="1421773"/>
                </a:lnTo>
                <a:lnTo>
                  <a:pt x="1302415" y="1422722"/>
                </a:lnTo>
                <a:lnTo>
                  <a:pt x="1297339" y="1423672"/>
                </a:lnTo>
                <a:lnTo>
                  <a:pt x="1292263" y="1423988"/>
                </a:lnTo>
                <a:lnTo>
                  <a:pt x="984211" y="1423988"/>
                </a:lnTo>
                <a:lnTo>
                  <a:pt x="979453" y="1423672"/>
                </a:lnTo>
                <a:lnTo>
                  <a:pt x="974377" y="1422722"/>
                </a:lnTo>
                <a:lnTo>
                  <a:pt x="969618" y="1421773"/>
                </a:lnTo>
                <a:lnTo>
                  <a:pt x="965176" y="1419874"/>
                </a:lnTo>
                <a:lnTo>
                  <a:pt x="960735" y="1417659"/>
                </a:lnTo>
                <a:lnTo>
                  <a:pt x="956928" y="1415443"/>
                </a:lnTo>
                <a:lnTo>
                  <a:pt x="952803" y="1412595"/>
                </a:lnTo>
                <a:lnTo>
                  <a:pt x="949631" y="1409430"/>
                </a:lnTo>
                <a:lnTo>
                  <a:pt x="946141" y="1405632"/>
                </a:lnTo>
                <a:lnTo>
                  <a:pt x="943286" y="1402151"/>
                </a:lnTo>
                <a:lnTo>
                  <a:pt x="941065" y="1398037"/>
                </a:lnTo>
                <a:lnTo>
                  <a:pt x="938844" y="1393923"/>
                </a:lnTo>
                <a:lnTo>
                  <a:pt x="937258" y="1389492"/>
                </a:lnTo>
                <a:lnTo>
                  <a:pt x="935989" y="1384745"/>
                </a:lnTo>
                <a:lnTo>
                  <a:pt x="935355" y="1379681"/>
                </a:lnTo>
                <a:lnTo>
                  <a:pt x="935037" y="1374934"/>
                </a:lnTo>
                <a:lnTo>
                  <a:pt x="935355" y="1369870"/>
                </a:lnTo>
                <a:lnTo>
                  <a:pt x="935989" y="1364807"/>
                </a:lnTo>
                <a:lnTo>
                  <a:pt x="937258" y="1360059"/>
                </a:lnTo>
                <a:lnTo>
                  <a:pt x="938844" y="1355629"/>
                </a:lnTo>
                <a:lnTo>
                  <a:pt x="940748" y="1351198"/>
                </a:lnTo>
                <a:lnTo>
                  <a:pt x="943286" y="1347400"/>
                </a:lnTo>
                <a:lnTo>
                  <a:pt x="946141" y="1343286"/>
                </a:lnTo>
                <a:lnTo>
                  <a:pt x="949631" y="1340121"/>
                </a:lnTo>
                <a:lnTo>
                  <a:pt x="952803" y="1336640"/>
                </a:lnTo>
                <a:lnTo>
                  <a:pt x="956928" y="1333792"/>
                </a:lnTo>
                <a:lnTo>
                  <a:pt x="960735" y="1331260"/>
                </a:lnTo>
                <a:lnTo>
                  <a:pt x="965176" y="1329361"/>
                </a:lnTo>
                <a:lnTo>
                  <a:pt x="969618" y="1327779"/>
                </a:lnTo>
                <a:lnTo>
                  <a:pt x="974377" y="1326513"/>
                </a:lnTo>
                <a:lnTo>
                  <a:pt x="979453" y="1325880"/>
                </a:lnTo>
                <a:lnTo>
                  <a:pt x="984211" y="1325563"/>
                </a:lnTo>
                <a:close/>
                <a:moveTo>
                  <a:pt x="369286" y="1074738"/>
                </a:moveTo>
                <a:lnTo>
                  <a:pt x="887697" y="1074738"/>
                </a:lnTo>
                <a:lnTo>
                  <a:pt x="894368" y="1075056"/>
                </a:lnTo>
                <a:lnTo>
                  <a:pt x="901356" y="1076008"/>
                </a:lnTo>
                <a:lnTo>
                  <a:pt x="908027" y="1077278"/>
                </a:lnTo>
                <a:lnTo>
                  <a:pt x="914063" y="1079183"/>
                </a:lnTo>
                <a:lnTo>
                  <a:pt x="920098" y="1081406"/>
                </a:lnTo>
                <a:lnTo>
                  <a:pt x="925816" y="1084263"/>
                </a:lnTo>
                <a:lnTo>
                  <a:pt x="930898" y="1087438"/>
                </a:lnTo>
                <a:lnTo>
                  <a:pt x="935663" y="1090931"/>
                </a:lnTo>
                <a:lnTo>
                  <a:pt x="940110" y="1094741"/>
                </a:lnTo>
                <a:lnTo>
                  <a:pt x="944240" y="1099186"/>
                </a:lnTo>
                <a:lnTo>
                  <a:pt x="947416" y="1103948"/>
                </a:lnTo>
                <a:lnTo>
                  <a:pt x="950275" y="1108711"/>
                </a:lnTo>
                <a:lnTo>
                  <a:pt x="952499" y="1113791"/>
                </a:lnTo>
                <a:lnTo>
                  <a:pt x="954405" y="1118871"/>
                </a:lnTo>
                <a:lnTo>
                  <a:pt x="955358" y="1124903"/>
                </a:lnTo>
                <a:lnTo>
                  <a:pt x="955675" y="1130301"/>
                </a:lnTo>
                <a:lnTo>
                  <a:pt x="955358" y="1136016"/>
                </a:lnTo>
                <a:lnTo>
                  <a:pt x="954405" y="1141413"/>
                </a:lnTo>
                <a:lnTo>
                  <a:pt x="952499" y="1147128"/>
                </a:lnTo>
                <a:lnTo>
                  <a:pt x="950275" y="1152208"/>
                </a:lnTo>
                <a:lnTo>
                  <a:pt x="947416" y="1156971"/>
                </a:lnTo>
                <a:lnTo>
                  <a:pt x="944240" y="1161098"/>
                </a:lnTo>
                <a:lnTo>
                  <a:pt x="940110" y="1165543"/>
                </a:lnTo>
                <a:lnTo>
                  <a:pt x="935663" y="1169671"/>
                </a:lnTo>
                <a:lnTo>
                  <a:pt x="930898" y="1173163"/>
                </a:lnTo>
                <a:lnTo>
                  <a:pt x="925816" y="1176656"/>
                </a:lnTo>
                <a:lnTo>
                  <a:pt x="920098" y="1179196"/>
                </a:lnTo>
                <a:lnTo>
                  <a:pt x="914063" y="1181736"/>
                </a:lnTo>
                <a:lnTo>
                  <a:pt x="908027" y="1183323"/>
                </a:lnTo>
                <a:lnTo>
                  <a:pt x="901356" y="1184593"/>
                </a:lnTo>
                <a:lnTo>
                  <a:pt x="894368" y="1185546"/>
                </a:lnTo>
                <a:lnTo>
                  <a:pt x="887697" y="1185863"/>
                </a:lnTo>
                <a:lnTo>
                  <a:pt x="369286" y="1185863"/>
                </a:lnTo>
                <a:lnTo>
                  <a:pt x="362615" y="1185546"/>
                </a:lnTo>
                <a:lnTo>
                  <a:pt x="355944" y="1184593"/>
                </a:lnTo>
                <a:lnTo>
                  <a:pt x="349273" y="1183323"/>
                </a:lnTo>
                <a:lnTo>
                  <a:pt x="343238" y="1181736"/>
                </a:lnTo>
                <a:lnTo>
                  <a:pt x="337203" y="1179196"/>
                </a:lnTo>
                <a:lnTo>
                  <a:pt x="331485" y="1176656"/>
                </a:lnTo>
                <a:lnTo>
                  <a:pt x="326402" y="1173163"/>
                </a:lnTo>
                <a:lnTo>
                  <a:pt x="321637" y="1169671"/>
                </a:lnTo>
                <a:lnTo>
                  <a:pt x="317190" y="1165543"/>
                </a:lnTo>
                <a:lnTo>
                  <a:pt x="313378" y="1161098"/>
                </a:lnTo>
                <a:lnTo>
                  <a:pt x="309884" y="1156971"/>
                </a:lnTo>
                <a:lnTo>
                  <a:pt x="307025" y="1152208"/>
                </a:lnTo>
                <a:lnTo>
                  <a:pt x="304802" y="1147128"/>
                </a:lnTo>
                <a:lnTo>
                  <a:pt x="302896" y="1141413"/>
                </a:lnTo>
                <a:lnTo>
                  <a:pt x="301943" y="1136016"/>
                </a:lnTo>
                <a:lnTo>
                  <a:pt x="301625" y="1130301"/>
                </a:lnTo>
                <a:lnTo>
                  <a:pt x="301943" y="1124903"/>
                </a:lnTo>
                <a:lnTo>
                  <a:pt x="302896" y="1119188"/>
                </a:lnTo>
                <a:lnTo>
                  <a:pt x="304802" y="1113791"/>
                </a:lnTo>
                <a:lnTo>
                  <a:pt x="307025" y="1108711"/>
                </a:lnTo>
                <a:lnTo>
                  <a:pt x="309884" y="1103948"/>
                </a:lnTo>
                <a:lnTo>
                  <a:pt x="313378" y="1099186"/>
                </a:lnTo>
                <a:lnTo>
                  <a:pt x="317190" y="1094741"/>
                </a:lnTo>
                <a:lnTo>
                  <a:pt x="321637" y="1091248"/>
                </a:lnTo>
                <a:lnTo>
                  <a:pt x="326402" y="1087438"/>
                </a:lnTo>
                <a:lnTo>
                  <a:pt x="331485" y="1084263"/>
                </a:lnTo>
                <a:lnTo>
                  <a:pt x="337203" y="1081406"/>
                </a:lnTo>
                <a:lnTo>
                  <a:pt x="343238" y="1079183"/>
                </a:lnTo>
                <a:lnTo>
                  <a:pt x="349273" y="1077278"/>
                </a:lnTo>
                <a:lnTo>
                  <a:pt x="355944" y="1076008"/>
                </a:lnTo>
                <a:lnTo>
                  <a:pt x="362615" y="1075056"/>
                </a:lnTo>
                <a:lnTo>
                  <a:pt x="369286" y="1074738"/>
                </a:lnTo>
                <a:close/>
                <a:moveTo>
                  <a:pt x="1261435" y="965200"/>
                </a:moveTo>
                <a:lnTo>
                  <a:pt x="1264624" y="965200"/>
                </a:lnTo>
                <a:lnTo>
                  <a:pt x="1267814" y="965200"/>
                </a:lnTo>
                <a:lnTo>
                  <a:pt x="1271322" y="965838"/>
                </a:lnTo>
                <a:lnTo>
                  <a:pt x="1275149" y="967114"/>
                </a:lnTo>
                <a:lnTo>
                  <a:pt x="1278977" y="968390"/>
                </a:lnTo>
                <a:lnTo>
                  <a:pt x="1282804" y="969984"/>
                </a:lnTo>
                <a:lnTo>
                  <a:pt x="1290777" y="973811"/>
                </a:lnTo>
                <a:lnTo>
                  <a:pt x="1298113" y="978277"/>
                </a:lnTo>
                <a:lnTo>
                  <a:pt x="1304491" y="982742"/>
                </a:lnTo>
                <a:lnTo>
                  <a:pt x="1308637" y="986250"/>
                </a:lnTo>
                <a:lnTo>
                  <a:pt x="1312784" y="990715"/>
                </a:lnTo>
                <a:lnTo>
                  <a:pt x="1317249" y="997094"/>
                </a:lnTo>
                <a:lnTo>
                  <a:pt x="1321395" y="1004429"/>
                </a:lnTo>
                <a:lnTo>
                  <a:pt x="1325222" y="1012403"/>
                </a:lnTo>
                <a:lnTo>
                  <a:pt x="1326817" y="1016549"/>
                </a:lnTo>
                <a:lnTo>
                  <a:pt x="1328092" y="1020057"/>
                </a:lnTo>
                <a:lnTo>
                  <a:pt x="1329368" y="1024203"/>
                </a:lnTo>
                <a:lnTo>
                  <a:pt x="1330006" y="1027711"/>
                </a:lnTo>
                <a:lnTo>
                  <a:pt x="1330325" y="1030901"/>
                </a:lnTo>
                <a:lnTo>
                  <a:pt x="1330006" y="1034090"/>
                </a:lnTo>
                <a:lnTo>
                  <a:pt x="1329368" y="1036004"/>
                </a:lnTo>
                <a:lnTo>
                  <a:pt x="1327774" y="1038236"/>
                </a:lnTo>
                <a:lnTo>
                  <a:pt x="1228904" y="1099472"/>
                </a:lnTo>
                <a:lnTo>
                  <a:pt x="1226990" y="1101066"/>
                </a:lnTo>
                <a:lnTo>
                  <a:pt x="1225396" y="1102342"/>
                </a:lnTo>
                <a:lnTo>
                  <a:pt x="1223163" y="1103618"/>
                </a:lnTo>
                <a:lnTo>
                  <a:pt x="1220930" y="1104575"/>
                </a:lnTo>
                <a:lnTo>
                  <a:pt x="1219017" y="1105213"/>
                </a:lnTo>
                <a:lnTo>
                  <a:pt x="1216784" y="1105850"/>
                </a:lnTo>
                <a:lnTo>
                  <a:pt x="1212000" y="1106488"/>
                </a:lnTo>
                <a:lnTo>
                  <a:pt x="1207854" y="1105850"/>
                </a:lnTo>
                <a:lnTo>
                  <a:pt x="1205622" y="1105213"/>
                </a:lnTo>
                <a:lnTo>
                  <a:pt x="1203389" y="1104575"/>
                </a:lnTo>
                <a:lnTo>
                  <a:pt x="1201475" y="1103618"/>
                </a:lnTo>
                <a:lnTo>
                  <a:pt x="1199243" y="1102342"/>
                </a:lnTo>
                <a:lnTo>
                  <a:pt x="1197329" y="1101066"/>
                </a:lnTo>
                <a:lnTo>
                  <a:pt x="1195735" y="1099472"/>
                </a:lnTo>
                <a:lnTo>
                  <a:pt x="1194140" y="1097558"/>
                </a:lnTo>
                <a:lnTo>
                  <a:pt x="1192864" y="1095963"/>
                </a:lnTo>
                <a:lnTo>
                  <a:pt x="1191588" y="1093731"/>
                </a:lnTo>
                <a:lnTo>
                  <a:pt x="1190632" y="1091817"/>
                </a:lnTo>
                <a:lnTo>
                  <a:pt x="1189356" y="1087352"/>
                </a:lnTo>
                <a:lnTo>
                  <a:pt x="1189037" y="1082887"/>
                </a:lnTo>
                <a:lnTo>
                  <a:pt x="1189356" y="1078741"/>
                </a:lnTo>
                <a:lnTo>
                  <a:pt x="1190632" y="1074276"/>
                </a:lnTo>
                <a:lnTo>
                  <a:pt x="1191588" y="1072043"/>
                </a:lnTo>
                <a:lnTo>
                  <a:pt x="1192864" y="1070130"/>
                </a:lnTo>
                <a:lnTo>
                  <a:pt x="1194140" y="1068535"/>
                </a:lnTo>
                <a:lnTo>
                  <a:pt x="1195735" y="1066621"/>
                </a:lnTo>
                <a:lnTo>
                  <a:pt x="1257289" y="967433"/>
                </a:lnTo>
                <a:lnTo>
                  <a:pt x="1258884" y="965838"/>
                </a:lnTo>
                <a:lnTo>
                  <a:pt x="1261435" y="965200"/>
                </a:lnTo>
                <a:close/>
                <a:moveTo>
                  <a:pt x="346041" y="844550"/>
                </a:moveTo>
                <a:lnTo>
                  <a:pt x="350799" y="844550"/>
                </a:lnTo>
                <a:lnTo>
                  <a:pt x="658851" y="844550"/>
                </a:lnTo>
                <a:lnTo>
                  <a:pt x="663927" y="844550"/>
                </a:lnTo>
                <a:lnTo>
                  <a:pt x="669003" y="845185"/>
                </a:lnTo>
                <a:lnTo>
                  <a:pt x="673762" y="846773"/>
                </a:lnTo>
                <a:lnTo>
                  <a:pt x="678204" y="848043"/>
                </a:lnTo>
                <a:lnTo>
                  <a:pt x="682645" y="850265"/>
                </a:lnTo>
                <a:lnTo>
                  <a:pt x="686452" y="852805"/>
                </a:lnTo>
                <a:lnTo>
                  <a:pt x="690259" y="855345"/>
                </a:lnTo>
                <a:lnTo>
                  <a:pt x="693749" y="858838"/>
                </a:lnTo>
                <a:lnTo>
                  <a:pt x="697239" y="862330"/>
                </a:lnTo>
                <a:lnTo>
                  <a:pt x="699777" y="865823"/>
                </a:lnTo>
                <a:lnTo>
                  <a:pt x="702315" y="869950"/>
                </a:lnTo>
                <a:lnTo>
                  <a:pt x="704218" y="874395"/>
                </a:lnTo>
                <a:lnTo>
                  <a:pt x="705804" y="879158"/>
                </a:lnTo>
                <a:lnTo>
                  <a:pt x="707391" y="883920"/>
                </a:lnTo>
                <a:lnTo>
                  <a:pt x="708025" y="888683"/>
                </a:lnTo>
                <a:lnTo>
                  <a:pt x="708025" y="893763"/>
                </a:lnTo>
                <a:lnTo>
                  <a:pt x="708025" y="898843"/>
                </a:lnTo>
                <a:lnTo>
                  <a:pt x="707391" y="903605"/>
                </a:lnTo>
                <a:lnTo>
                  <a:pt x="705804" y="908368"/>
                </a:lnTo>
                <a:lnTo>
                  <a:pt x="704218" y="912495"/>
                </a:lnTo>
                <a:lnTo>
                  <a:pt x="702315" y="916940"/>
                </a:lnTo>
                <a:lnTo>
                  <a:pt x="699777" y="921068"/>
                </a:lnTo>
                <a:lnTo>
                  <a:pt x="697239" y="924878"/>
                </a:lnTo>
                <a:lnTo>
                  <a:pt x="693749" y="928370"/>
                </a:lnTo>
                <a:lnTo>
                  <a:pt x="690259" y="931545"/>
                </a:lnTo>
                <a:lnTo>
                  <a:pt x="686452" y="934403"/>
                </a:lnTo>
                <a:lnTo>
                  <a:pt x="682645" y="936943"/>
                </a:lnTo>
                <a:lnTo>
                  <a:pt x="678204" y="938848"/>
                </a:lnTo>
                <a:lnTo>
                  <a:pt x="673762" y="940753"/>
                </a:lnTo>
                <a:lnTo>
                  <a:pt x="669003" y="941705"/>
                </a:lnTo>
                <a:lnTo>
                  <a:pt x="663927" y="942658"/>
                </a:lnTo>
                <a:lnTo>
                  <a:pt x="658851" y="942975"/>
                </a:lnTo>
                <a:lnTo>
                  <a:pt x="350799" y="942975"/>
                </a:lnTo>
                <a:lnTo>
                  <a:pt x="346041" y="942658"/>
                </a:lnTo>
                <a:lnTo>
                  <a:pt x="340965" y="941705"/>
                </a:lnTo>
                <a:lnTo>
                  <a:pt x="336206" y="940753"/>
                </a:lnTo>
                <a:lnTo>
                  <a:pt x="331764" y="938848"/>
                </a:lnTo>
                <a:lnTo>
                  <a:pt x="327323" y="936943"/>
                </a:lnTo>
                <a:lnTo>
                  <a:pt x="323516" y="934403"/>
                </a:lnTo>
                <a:lnTo>
                  <a:pt x="319391" y="931545"/>
                </a:lnTo>
                <a:lnTo>
                  <a:pt x="316219" y="928370"/>
                </a:lnTo>
                <a:lnTo>
                  <a:pt x="312729" y="924878"/>
                </a:lnTo>
                <a:lnTo>
                  <a:pt x="309874" y="921068"/>
                </a:lnTo>
                <a:lnTo>
                  <a:pt x="307653" y="916940"/>
                </a:lnTo>
                <a:lnTo>
                  <a:pt x="305432" y="912495"/>
                </a:lnTo>
                <a:lnTo>
                  <a:pt x="303846" y="908368"/>
                </a:lnTo>
                <a:lnTo>
                  <a:pt x="302577" y="903605"/>
                </a:lnTo>
                <a:lnTo>
                  <a:pt x="301943" y="898843"/>
                </a:lnTo>
                <a:lnTo>
                  <a:pt x="301625" y="893763"/>
                </a:lnTo>
                <a:lnTo>
                  <a:pt x="301943" y="888683"/>
                </a:lnTo>
                <a:lnTo>
                  <a:pt x="302577" y="883920"/>
                </a:lnTo>
                <a:lnTo>
                  <a:pt x="303846" y="879158"/>
                </a:lnTo>
                <a:lnTo>
                  <a:pt x="305432" y="874395"/>
                </a:lnTo>
                <a:lnTo>
                  <a:pt x="307336" y="869950"/>
                </a:lnTo>
                <a:lnTo>
                  <a:pt x="309874" y="865823"/>
                </a:lnTo>
                <a:lnTo>
                  <a:pt x="312729" y="862330"/>
                </a:lnTo>
                <a:lnTo>
                  <a:pt x="316219" y="858838"/>
                </a:lnTo>
                <a:lnTo>
                  <a:pt x="319391" y="855345"/>
                </a:lnTo>
                <a:lnTo>
                  <a:pt x="323516" y="852805"/>
                </a:lnTo>
                <a:lnTo>
                  <a:pt x="327323" y="850265"/>
                </a:lnTo>
                <a:lnTo>
                  <a:pt x="331764" y="848043"/>
                </a:lnTo>
                <a:lnTo>
                  <a:pt x="336206" y="846773"/>
                </a:lnTo>
                <a:lnTo>
                  <a:pt x="340965" y="845185"/>
                </a:lnTo>
                <a:lnTo>
                  <a:pt x="346041" y="844550"/>
                </a:lnTo>
                <a:close/>
                <a:moveTo>
                  <a:pt x="344144" y="590550"/>
                </a:moveTo>
                <a:lnTo>
                  <a:pt x="960782" y="590550"/>
                </a:lnTo>
                <a:lnTo>
                  <a:pt x="966812" y="591185"/>
                </a:lnTo>
                <a:lnTo>
                  <a:pt x="973159" y="592138"/>
                </a:lnTo>
                <a:lnTo>
                  <a:pt x="978871" y="593725"/>
                </a:lnTo>
                <a:lnTo>
                  <a:pt x="984584" y="595630"/>
                </a:lnTo>
                <a:lnTo>
                  <a:pt x="990296" y="598488"/>
                </a:lnTo>
                <a:lnTo>
                  <a:pt x="995374" y="601345"/>
                </a:lnTo>
                <a:lnTo>
                  <a:pt x="1000135" y="604838"/>
                </a:lnTo>
                <a:lnTo>
                  <a:pt x="1004260" y="608965"/>
                </a:lnTo>
                <a:lnTo>
                  <a:pt x="1008386" y="613410"/>
                </a:lnTo>
                <a:lnTo>
                  <a:pt x="1011560" y="617855"/>
                </a:lnTo>
                <a:lnTo>
                  <a:pt x="1015051" y="623253"/>
                </a:lnTo>
                <a:lnTo>
                  <a:pt x="1017590" y="628650"/>
                </a:lnTo>
                <a:lnTo>
                  <a:pt x="1019811" y="634048"/>
                </a:lnTo>
                <a:lnTo>
                  <a:pt x="1021081" y="639763"/>
                </a:lnTo>
                <a:lnTo>
                  <a:pt x="1021715" y="646113"/>
                </a:lnTo>
                <a:lnTo>
                  <a:pt x="1022350" y="652145"/>
                </a:lnTo>
                <a:lnTo>
                  <a:pt x="1021715" y="658813"/>
                </a:lnTo>
                <a:lnTo>
                  <a:pt x="1021081" y="664528"/>
                </a:lnTo>
                <a:lnTo>
                  <a:pt x="1019811" y="670878"/>
                </a:lnTo>
                <a:lnTo>
                  <a:pt x="1017590" y="676275"/>
                </a:lnTo>
                <a:lnTo>
                  <a:pt x="1015051" y="681673"/>
                </a:lnTo>
                <a:lnTo>
                  <a:pt x="1011560" y="686753"/>
                </a:lnTo>
                <a:lnTo>
                  <a:pt x="1008386" y="691515"/>
                </a:lnTo>
                <a:lnTo>
                  <a:pt x="1004260" y="695960"/>
                </a:lnTo>
                <a:lnTo>
                  <a:pt x="1000135" y="700088"/>
                </a:lnTo>
                <a:lnTo>
                  <a:pt x="995374" y="703580"/>
                </a:lnTo>
                <a:lnTo>
                  <a:pt x="990296" y="706438"/>
                </a:lnTo>
                <a:lnTo>
                  <a:pt x="984584" y="708978"/>
                </a:lnTo>
                <a:lnTo>
                  <a:pt x="978871" y="711200"/>
                </a:lnTo>
                <a:lnTo>
                  <a:pt x="973159" y="712788"/>
                </a:lnTo>
                <a:lnTo>
                  <a:pt x="966812" y="713740"/>
                </a:lnTo>
                <a:lnTo>
                  <a:pt x="960782" y="714375"/>
                </a:lnTo>
                <a:lnTo>
                  <a:pt x="344144" y="714375"/>
                </a:lnTo>
                <a:lnTo>
                  <a:pt x="338114" y="713740"/>
                </a:lnTo>
                <a:lnTo>
                  <a:pt x="331767" y="712788"/>
                </a:lnTo>
                <a:lnTo>
                  <a:pt x="326054" y="711200"/>
                </a:lnTo>
                <a:lnTo>
                  <a:pt x="320342" y="708978"/>
                </a:lnTo>
                <a:lnTo>
                  <a:pt x="314946" y="706438"/>
                </a:lnTo>
                <a:lnTo>
                  <a:pt x="309869" y="703580"/>
                </a:lnTo>
                <a:lnTo>
                  <a:pt x="305108" y="700088"/>
                </a:lnTo>
                <a:lnTo>
                  <a:pt x="300982" y="695960"/>
                </a:lnTo>
                <a:lnTo>
                  <a:pt x="296857" y="691515"/>
                </a:lnTo>
                <a:lnTo>
                  <a:pt x="293366" y="686753"/>
                </a:lnTo>
                <a:lnTo>
                  <a:pt x="290192" y="681673"/>
                </a:lnTo>
                <a:lnTo>
                  <a:pt x="287653" y="676275"/>
                </a:lnTo>
                <a:lnTo>
                  <a:pt x="285432" y="670878"/>
                </a:lnTo>
                <a:lnTo>
                  <a:pt x="284162" y="664528"/>
                </a:lnTo>
                <a:lnTo>
                  <a:pt x="282893" y="658813"/>
                </a:lnTo>
                <a:lnTo>
                  <a:pt x="282575" y="652145"/>
                </a:lnTo>
                <a:lnTo>
                  <a:pt x="282893" y="646113"/>
                </a:lnTo>
                <a:lnTo>
                  <a:pt x="284162" y="639763"/>
                </a:lnTo>
                <a:lnTo>
                  <a:pt x="285432" y="634048"/>
                </a:lnTo>
                <a:lnTo>
                  <a:pt x="287653" y="628650"/>
                </a:lnTo>
                <a:lnTo>
                  <a:pt x="290192" y="623253"/>
                </a:lnTo>
                <a:lnTo>
                  <a:pt x="293366" y="617855"/>
                </a:lnTo>
                <a:lnTo>
                  <a:pt x="296857" y="613410"/>
                </a:lnTo>
                <a:lnTo>
                  <a:pt x="300982" y="608965"/>
                </a:lnTo>
                <a:lnTo>
                  <a:pt x="305108" y="604838"/>
                </a:lnTo>
                <a:lnTo>
                  <a:pt x="309869" y="601345"/>
                </a:lnTo>
                <a:lnTo>
                  <a:pt x="314946" y="598488"/>
                </a:lnTo>
                <a:lnTo>
                  <a:pt x="320342" y="595630"/>
                </a:lnTo>
                <a:lnTo>
                  <a:pt x="326054" y="593725"/>
                </a:lnTo>
                <a:lnTo>
                  <a:pt x="331767" y="592138"/>
                </a:lnTo>
                <a:lnTo>
                  <a:pt x="338114" y="591185"/>
                </a:lnTo>
                <a:lnTo>
                  <a:pt x="344144" y="590550"/>
                </a:lnTo>
                <a:close/>
                <a:moveTo>
                  <a:pt x="1750865" y="411163"/>
                </a:moveTo>
                <a:lnTo>
                  <a:pt x="1754043" y="411481"/>
                </a:lnTo>
                <a:lnTo>
                  <a:pt x="1757540" y="411798"/>
                </a:lnTo>
                <a:lnTo>
                  <a:pt x="1760718" y="413068"/>
                </a:lnTo>
                <a:lnTo>
                  <a:pt x="1764214" y="414021"/>
                </a:lnTo>
                <a:lnTo>
                  <a:pt x="1767710" y="414973"/>
                </a:lnTo>
                <a:lnTo>
                  <a:pt x="1770889" y="416878"/>
                </a:lnTo>
                <a:lnTo>
                  <a:pt x="1777563" y="421006"/>
                </a:lnTo>
                <a:lnTo>
                  <a:pt x="1784555" y="425768"/>
                </a:lnTo>
                <a:lnTo>
                  <a:pt x="1790912" y="431166"/>
                </a:lnTo>
                <a:lnTo>
                  <a:pt x="1797904" y="437198"/>
                </a:lnTo>
                <a:lnTo>
                  <a:pt x="1812207" y="451486"/>
                </a:lnTo>
                <a:lnTo>
                  <a:pt x="1827145" y="466408"/>
                </a:lnTo>
                <a:lnTo>
                  <a:pt x="1836680" y="476251"/>
                </a:lnTo>
                <a:lnTo>
                  <a:pt x="1851935" y="491173"/>
                </a:lnTo>
                <a:lnTo>
                  <a:pt x="1865920" y="505461"/>
                </a:lnTo>
                <a:lnTo>
                  <a:pt x="1872277" y="512446"/>
                </a:lnTo>
                <a:lnTo>
                  <a:pt x="1877680" y="519431"/>
                </a:lnTo>
                <a:lnTo>
                  <a:pt x="1882447" y="525781"/>
                </a:lnTo>
                <a:lnTo>
                  <a:pt x="1886579" y="532766"/>
                </a:lnTo>
                <a:lnTo>
                  <a:pt x="1888486" y="536258"/>
                </a:lnTo>
                <a:lnTo>
                  <a:pt x="1889439" y="539433"/>
                </a:lnTo>
                <a:lnTo>
                  <a:pt x="1891029" y="542608"/>
                </a:lnTo>
                <a:lnTo>
                  <a:pt x="1891664" y="546101"/>
                </a:lnTo>
                <a:lnTo>
                  <a:pt x="1891982" y="549593"/>
                </a:lnTo>
                <a:lnTo>
                  <a:pt x="1892300" y="552768"/>
                </a:lnTo>
                <a:lnTo>
                  <a:pt x="1892300" y="556261"/>
                </a:lnTo>
                <a:lnTo>
                  <a:pt x="1891664" y="559753"/>
                </a:lnTo>
                <a:lnTo>
                  <a:pt x="1891029" y="562928"/>
                </a:lnTo>
                <a:lnTo>
                  <a:pt x="1889757" y="566738"/>
                </a:lnTo>
                <a:lnTo>
                  <a:pt x="1888486" y="570231"/>
                </a:lnTo>
                <a:lnTo>
                  <a:pt x="1886261" y="574041"/>
                </a:lnTo>
                <a:lnTo>
                  <a:pt x="1884036" y="577533"/>
                </a:lnTo>
                <a:lnTo>
                  <a:pt x="1881176" y="581343"/>
                </a:lnTo>
                <a:lnTo>
                  <a:pt x="1877680" y="585153"/>
                </a:lnTo>
                <a:lnTo>
                  <a:pt x="1874184" y="588963"/>
                </a:lnTo>
                <a:lnTo>
                  <a:pt x="1476895" y="985838"/>
                </a:lnTo>
                <a:lnTo>
                  <a:pt x="1472763" y="989966"/>
                </a:lnTo>
                <a:lnTo>
                  <a:pt x="1468313" y="993458"/>
                </a:lnTo>
                <a:lnTo>
                  <a:pt x="1464182" y="996633"/>
                </a:lnTo>
                <a:lnTo>
                  <a:pt x="1459732" y="999808"/>
                </a:lnTo>
                <a:lnTo>
                  <a:pt x="1455282" y="1002348"/>
                </a:lnTo>
                <a:lnTo>
                  <a:pt x="1450515" y="1004888"/>
                </a:lnTo>
                <a:lnTo>
                  <a:pt x="1446065" y="1007111"/>
                </a:lnTo>
                <a:lnTo>
                  <a:pt x="1440980" y="1009016"/>
                </a:lnTo>
                <a:lnTo>
                  <a:pt x="1436212" y="1010921"/>
                </a:lnTo>
                <a:lnTo>
                  <a:pt x="1431445" y="1012826"/>
                </a:lnTo>
                <a:lnTo>
                  <a:pt x="1426360" y="1013778"/>
                </a:lnTo>
                <a:lnTo>
                  <a:pt x="1421274" y="1015366"/>
                </a:lnTo>
                <a:lnTo>
                  <a:pt x="1416507" y="1016001"/>
                </a:lnTo>
                <a:lnTo>
                  <a:pt x="1411422" y="1016953"/>
                </a:lnTo>
                <a:lnTo>
                  <a:pt x="1406336" y="1017271"/>
                </a:lnTo>
                <a:lnTo>
                  <a:pt x="1401569" y="1017588"/>
                </a:lnTo>
                <a:lnTo>
                  <a:pt x="1396484" y="1017588"/>
                </a:lnTo>
                <a:lnTo>
                  <a:pt x="1391716" y="1017271"/>
                </a:lnTo>
                <a:lnTo>
                  <a:pt x="1386949" y="1016953"/>
                </a:lnTo>
                <a:lnTo>
                  <a:pt x="1382499" y="1015683"/>
                </a:lnTo>
                <a:lnTo>
                  <a:pt x="1377731" y="1015048"/>
                </a:lnTo>
                <a:lnTo>
                  <a:pt x="1373282" y="1013461"/>
                </a:lnTo>
                <a:lnTo>
                  <a:pt x="1368832" y="1012191"/>
                </a:lnTo>
                <a:lnTo>
                  <a:pt x="1364700" y="1010286"/>
                </a:lnTo>
                <a:lnTo>
                  <a:pt x="1360886" y="1008063"/>
                </a:lnTo>
                <a:lnTo>
                  <a:pt x="1357072" y="1005523"/>
                </a:lnTo>
                <a:lnTo>
                  <a:pt x="1353576" y="1002983"/>
                </a:lnTo>
                <a:lnTo>
                  <a:pt x="1350080" y="1000126"/>
                </a:lnTo>
                <a:lnTo>
                  <a:pt x="1347220" y="996633"/>
                </a:lnTo>
                <a:lnTo>
                  <a:pt x="1344359" y="993458"/>
                </a:lnTo>
                <a:lnTo>
                  <a:pt x="1341817" y="989331"/>
                </a:lnTo>
                <a:lnTo>
                  <a:pt x="1339274" y="985521"/>
                </a:lnTo>
                <a:lnTo>
                  <a:pt x="1337367" y="981076"/>
                </a:lnTo>
                <a:lnTo>
                  <a:pt x="1335778" y="976313"/>
                </a:lnTo>
                <a:lnTo>
                  <a:pt x="1326561" y="967106"/>
                </a:lnTo>
                <a:lnTo>
                  <a:pt x="1322111" y="965518"/>
                </a:lnTo>
                <a:lnTo>
                  <a:pt x="1317979" y="963296"/>
                </a:lnTo>
                <a:lnTo>
                  <a:pt x="1314165" y="961073"/>
                </a:lnTo>
                <a:lnTo>
                  <a:pt x="1310351" y="958851"/>
                </a:lnTo>
                <a:lnTo>
                  <a:pt x="1307173" y="956311"/>
                </a:lnTo>
                <a:lnTo>
                  <a:pt x="1303995" y="953453"/>
                </a:lnTo>
                <a:lnTo>
                  <a:pt x="1301134" y="950913"/>
                </a:lnTo>
                <a:lnTo>
                  <a:pt x="1298274" y="948056"/>
                </a:lnTo>
                <a:lnTo>
                  <a:pt x="1295731" y="944563"/>
                </a:lnTo>
                <a:lnTo>
                  <a:pt x="1293824" y="941706"/>
                </a:lnTo>
                <a:lnTo>
                  <a:pt x="1291599" y="938531"/>
                </a:lnTo>
                <a:lnTo>
                  <a:pt x="1289692" y="935038"/>
                </a:lnTo>
                <a:lnTo>
                  <a:pt x="1288103" y="931546"/>
                </a:lnTo>
                <a:lnTo>
                  <a:pt x="1286832" y="928371"/>
                </a:lnTo>
                <a:lnTo>
                  <a:pt x="1284607" y="921068"/>
                </a:lnTo>
                <a:lnTo>
                  <a:pt x="1283336" y="913448"/>
                </a:lnTo>
                <a:lnTo>
                  <a:pt x="1282700" y="905511"/>
                </a:lnTo>
                <a:lnTo>
                  <a:pt x="1283018" y="897573"/>
                </a:lnTo>
                <a:lnTo>
                  <a:pt x="1283971" y="889953"/>
                </a:lnTo>
                <a:lnTo>
                  <a:pt x="1285560" y="882016"/>
                </a:lnTo>
                <a:lnTo>
                  <a:pt x="1287785" y="874078"/>
                </a:lnTo>
                <a:lnTo>
                  <a:pt x="1290646" y="866141"/>
                </a:lnTo>
                <a:lnTo>
                  <a:pt x="1294142" y="858521"/>
                </a:lnTo>
                <a:lnTo>
                  <a:pt x="1298909" y="849948"/>
                </a:lnTo>
                <a:lnTo>
                  <a:pt x="1304313" y="841376"/>
                </a:lnTo>
                <a:lnTo>
                  <a:pt x="1310351" y="833756"/>
                </a:lnTo>
                <a:lnTo>
                  <a:pt x="1317026" y="826136"/>
                </a:lnTo>
                <a:lnTo>
                  <a:pt x="1714315" y="429261"/>
                </a:lnTo>
                <a:lnTo>
                  <a:pt x="1718446" y="425768"/>
                </a:lnTo>
                <a:lnTo>
                  <a:pt x="1721943" y="422276"/>
                </a:lnTo>
                <a:lnTo>
                  <a:pt x="1726074" y="419736"/>
                </a:lnTo>
                <a:lnTo>
                  <a:pt x="1729571" y="417196"/>
                </a:lnTo>
                <a:lnTo>
                  <a:pt x="1733384" y="415608"/>
                </a:lnTo>
                <a:lnTo>
                  <a:pt x="1736881" y="414021"/>
                </a:lnTo>
                <a:lnTo>
                  <a:pt x="1740377" y="412433"/>
                </a:lnTo>
                <a:lnTo>
                  <a:pt x="1743873" y="411798"/>
                </a:lnTo>
                <a:lnTo>
                  <a:pt x="1747051" y="411481"/>
                </a:lnTo>
                <a:lnTo>
                  <a:pt x="1750865" y="411163"/>
                </a:lnTo>
                <a:close/>
                <a:moveTo>
                  <a:pt x="198373" y="319088"/>
                </a:moveTo>
                <a:lnTo>
                  <a:pt x="1557783" y="319088"/>
                </a:lnTo>
                <a:lnTo>
                  <a:pt x="1453042" y="423822"/>
                </a:lnTo>
                <a:lnTo>
                  <a:pt x="315492" y="423822"/>
                </a:lnTo>
                <a:lnTo>
                  <a:pt x="305336" y="424140"/>
                </a:lnTo>
                <a:lnTo>
                  <a:pt x="295179" y="424774"/>
                </a:lnTo>
                <a:lnTo>
                  <a:pt x="285340" y="426361"/>
                </a:lnTo>
                <a:lnTo>
                  <a:pt x="275500" y="427631"/>
                </a:lnTo>
                <a:lnTo>
                  <a:pt x="265979" y="429852"/>
                </a:lnTo>
                <a:lnTo>
                  <a:pt x="256457" y="433026"/>
                </a:lnTo>
                <a:lnTo>
                  <a:pt x="247570" y="435882"/>
                </a:lnTo>
                <a:lnTo>
                  <a:pt x="238365" y="439374"/>
                </a:lnTo>
                <a:lnTo>
                  <a:pt x="229478" y="443499"/>
                </a:lnTo>
                <a:lnTo>
                  <a:pt x="221226" y="447943"/>
                </a:lnTo>
                <a:lnTo>
                  <a:pt x="212973" y="452703"/>
                </a:lnTo>
                <a:lnTo>
                  <a:pt x="204721" y="457781"/>
                </a:lnTo>
                <a:lnTo>
                  <a:pt x="196786" y="463494"/>
                </a:lnTo>
                <a:lnTo>
                  <a:pt x="189486" y="469207"/>
                </a:lnTo>
                <a:lnTo>
                  <a:pt x="182186" y="475554"/>
                </a:lnTo>
                <a:lnTo>
                  <a:pt x="175203" y="481902"/>
                </a:lnTo>
                <a:lnTo>
                  <a:pt x="168855" y="488884"/>
                </a:lnTo>
                <a:lnTo>
                  <a:pt x="162507" y="496184"/>
                </a:lnTo>
                <a:lnTo>
                  <a:pt x="156794" y="503483"/>
                </a:lnTo>
                <a:lnTo>
                  <a:pt x="151398" y="511100"/>
                </a:lnTo>
                <a:lnTo>
                  <a:pt x="145685" y="519670"/>
                </a:lnTo>
                <a:lnTo>
                  <a:pt x="140924" y="527604"/>
                </a:lnTo>
                <a:lnTo>
                  <a:pt x="136798" y="536490"/>
                </a:lnTo>
                <a:lnTo>
                  <a:pt x="132672" y="545060"/>
                </a:lnTo>
                <a:lnTo>
                  <a:pt x="129498" y="554263"/>
                </a:lnTo>
                <a:lnTo>
                  <a:pt x="126007" y="563150"/>
                </a:lnTo>
                <a:lnTo>
                  <a:pt x="123468" y="572671"/>
                </a:lnTo>
                <a:lnTo>
                  <a:pt x="121246" y="582193"/>
                </a:lnTo>
                <a:lnTo>
                  <a:pt x="119659" y="592031"/>
                </a:lnTo>
                <a:lnTo>
                  <a:pt x="118072" y="601870"/>
                </a:lnTo>
                <a:lnTo>
                  <a:pt x="117437" y="612026"/>
                </a:lnTo>
                <a:lnTo>
                  <a:pt x="117437" y="622182"/>
                </a:lnTo>
                <a:lnTo>
                  <a:pt x="117437" y="1633658"/>
                </a:lnTo>
                <a:lnTo>
                  <a:pt x="117437" y="1643814"/>
                </a:lnTo>
                <a:lnTo>
                  <a:pt x="118072" y="1653970"/>
                </a:lnTo>
                <a:lnTo>
                  <a:pt x="119659" y="1663808"/>
                </a:lnTo>
                <a:lnTo>
                  <a:pt x="121246" y="1673647"/>
                </a:lnTo>
                <a:lnTo>
                  <a:pt x="123468" y="1683168"/>
                </a:lnTo>
                <a:lnTo>
                  <a:pt x="126007" y="1692689"/>
                </a:lnTo>
                <a:lnTo>
                  <a:pt x="129498" y="1701576"/>
                </a:lnTo>
                <a:lnTo>
                  <a:pt x="132672" y="1710780"/>
                </a:lnTo>
                <a:lnTo>
                  <a:pt x="136798" y="1719666"/>
                </a:lnTo>
                <a:lnTo>
                  <a:pt x="140924" y="1728235"/>
                </a:lnTo>
                <a:lnTo>
                  <a:pt x="145685" y="1736170"/>
                </a:lnTo>
                <a:lnTo>
                  <a:pt x="151398" y="1744739"/>
                </a:lnTo>
                <a:lnTo>
                  <a:pt x="156794" y="1752356"/>
                </a:lnTo>
                <a:lnTo>
                  <a:pt x="162507" y="1759656"/>
                </a:lnTo>
                <a:lnTo>
                  <a:pt x="168855" y="1766955"/>
                </a:lnTo>
                <a:lnTo>
                  <a:pt x="175203" y="1773938"/>
                </a:lnTo>
                <a:lnTo>
                  <a:pt x="182186" y="1780285"/>
                </a:lnTo>
                <a:lnTo>
                  <a:pt x="189486" y="1786633"/>
                </a:lnTo>
                <a:lnTo>
                  <a:pt x="196786" y="1792345"/>
                </a:lnTo>
                <a:lnTo>
                  <a:pt x="204721" y="1798375"/>
                </a:lnTo>
                <a:lnTo>
                  <a:pt x="212973" y="1803453"/>
                </a:lnTo>
                <a:lnTo>
                  <a:pt x="221226" y="1808214"/>
                </a:lnTo>
                <a:lnTo>
                  <a:pt x="229478" y="1812340"/>
                </a:lnTo>
                <a:lnTo>
                  <a:pt x="238365" y="1816466"/>
                </a:lnTo>
                <a:lnTo>
                  <a:pt x="247570" y="1819640"/>
                </a:lnTo>
                <a:lnTo>
                  <a:pt x="256457" y="1823131"/>
                </a:lnTo>
                <a:lnTo>
                  <a:pt x="265979" y="1825670"/>
                </a:lnTo>
                <a:lnTo>
                  <a:pt x="275500" y="1827891"/>
                </a:lnTo>
                <a:lnTo>
                  <a:pt x="285340" y="1829478"/>
                </a:lnTo>
                <a:lnTo>
                  <a:pt x="295179" y="1831065"/>
                </a:lnTo>
                <a:lnTo>
                  <a:pt x="305336" y="1831700"/>
                </a:lnTo>
                <a:lnTo>
                  <a:pt x="315492" y="1831700"/>
                </a:lnTo>
                <a:lnTo>
                  <a:pt x="1632371" y="1831700"/>
                </a:lnTo>
                <a:lnTo>
                  <a:pt x="1642527" y="1831700"/>
                </a:lnTo>
                <a:lnTo>
                  <a:pt x="1652367" y="1831065"/>
                </a:lnTo>
                <a:lnTo>
                  <a:pt x="1662523" y="1829478"/>
                </a:lnTo>
                <a:lnTo>
                  <a:pt x="1672045" y="1827891"/>
                </a:lnTo>
                <a:lnTo>
                  <a:pt x="1681885" y="1825670"/>
                </a:lnTo>
                <a:lnTo>
                  <a:pt x="1691089" y="1823131"/>
                </a:lnTo>
                <a:lnTo>
                  <a:pt x="1700611" y="1819640"/>
                </a:lnTo>
                <a:lnTo>
                  <a:pt x="1709181" y="1816466"/>
                </a:lnTo>
                <a:lnTo>
                  <a:pt x="1718385" y="1812340"/>
                </a:lnTo>
                <a:lnTo>
                  <a:pt x="1726637" y="1808214"/>
                </a:lnTo>
                <a:lnTo>
                  <a:pt x="1735207" y="1803453"/>
                </a:lnTo>
                <a:lnTo>
                  <a:pt x="1743142" y="1798375"/>
                </a:lnTo>
                <a:lnTo>
                  <a:pt x="1750760" y="1792345"/>
                </a:lnTo>
                <a:lnTo>
                  <a:pt x="1758377" y="1786633"/>
                </a:lnTo>
                <a:lnTo>
                  <a:pt x="1765677" y="1780285"/>
                </a:lnTo>
                <a:lnTo>
                  <a:pt x="1772660" y="1773938"/>
                </a:lnTo>
                <a:lnTo>
                  <a:pt x="1779325" y="1766955"/>
                </a:lnTo>
                <a:lnTo>
                  <a:pt x="1785356" y="1759973"/>
                </a:lnTo>
                <a:lnTo>
                  <a:pt x="1791069" y="1752356"/>
                </a:lnTo>
                <a:lnTo>
                  <a:pt x="1796782" y="1744739"/>
                </a:lnTo>
                <a:lnTo>
                  <a:pt x="1801861" y="1736805"/>
                </a:lnTo>
                <a:lnTo>
                  <a:pt x="1806621" y="1728235"/>
                </a:lnTo>
                <a:lnTo>
                  <a:pt x="1810748" y="1719666"/>
                </a:lnTo>
                <a:lnTo>
                  <a:pt x="1814874" y="1710780"/>
                </a:lnTo>
                <a:lnTo>
                  <a:pt x="1818683" y="1702211"/>
                </a:lnTo>
                <a:lnTo>
                  <a:pt x="1821857" y="1692689"/>
                </a:lnTo>
                <a:lnTo>
                  <a:pt x="1824396" y="1683168"/>
                </a:lnTo>
                <a:lnTo>
                  <a:pt x="1826617" y="1673647"/>
                </a:lnTo>
                <a:lnTo>
                  <a:pt x="1828522" y="1663808"/>
                </a:lnTo>
                <a:lnTo>
                  <a:pt x="1829474" y="1653970"/>
                </a:lnTo>
                <a:lnTo>
                  <a:pt x="1830109" y="1643814"/>
                </a:lnTo>
                <a:lnTo>
                  <a:pt x="1830426" y="1633658"/>
                </a:lnTo>
                <a:lnTo>
                  <a:pt x="1830426" y="1113162"/>
                </a:lnTo>
                <a:lnTo>
                  <a:pt x="1830426" y="773570"/>
                </a:lnTo>
                <a:lnTo>
                  <a:pt x="1947863" y="656458"/>
                </a:lnTo>
                <a:lnTo>
                  <a:pt x="1947863" y="1738391"/>
                </a:lnTo>
                <a:lnTo>
                  <a:pt x="1947546" y="1748865"/>
                </a:lnTo>
                <a:lnTo>
                  <a:pt x="1946911" y="1758704"/>
                </a:lnTo>
                <a:lnTo>
                  <a:pt x="1945324" y="1768860"/>
                </a:lnTo>
                <a:lnTo>
                  <a:pt x="1943419" y="1778063"/>
                </a:lnTo>
                <a:lnTo>
                  <a:pt x="1941198" y="1787902"/>
                </a:lnTo>
                <a:lnTo>
                  <a:pt x="1938659" y="1797423"/>
                </a:lnTo>
                <a:lnTo>
                  <a:pt x="1935802" y="1806627"/>
                </a:lnTo>
                <a:lnTo>
                  <a:pt x="1932311" y="1815831"/>
                </a:lnTo>
                <a:lnTo>
                  <a:pt x="1928184" y="1824400"/>
                </a:lnTo>
                <a:lnTo>
                  <a:pt x="1923741" y="1832969"/>
                </a:lnTo>
                <a:lnTo>
                  <a:pt x="1918980" y="1841221"/>
                </a:lnTo>
                <a:lnTo>
                  <a:pt x="1913902" y="1849156"/>
                </a:lnTo>
                <a:lnTo>
                  <a:pt x="1908188" y="1856773"/>
                </a:lnTo>
                <a:lnTo>
                  <a:pt x="1902475" y="1864707"/>
                </a:lnTo>
                <a:lnTo>
                  <a:pt x="1896127" y="1871689"/>
                </a:lnTo>
                <a:lnTo>
                  <a:pt x="1889462" y="1878671"/>
                </a:lnTo>
                <a:lnTo>
                  <a:pt x="1882797" y="1885336"/>
                </a:lnTo>
                <a:lnTo>
                  <a:pt x="1875497" y="1891366"/>
                </a:lnTo>
                <a:lnTo>
                  <a:pt x="1868197" y="1897397"/>
                </a:lnTo>
                <a:lnTo>
                  <a:pt x="1860579" y="1902792"/>
                </a:lnTo>
                <a:lnTo>
                  <a:pt x="1852327" y="1907870"/>
                </a:lnTo>
                <a:lnTo>
                  <a:pt x="1844074" y="1912631"/>
                </a:lnTo>
                <a:lnTo>
                  <a:pt x="1835187" y="1917074"/>
                </a:lnTo>
                <a:lnTo>
                  <a:pt x="1826617" y="1920882"/>
                </a:lnTo>
                <a:lnTo>
                  <a:pt x="1817413" y="1924691"/>
                </a:lnTo>
                <a:lnTo>
                  <a:pt x="1808209" y="1927865"/>
                </a:lnTo>
                <a:lnTo>
                  <a:pt x="1799004" y="1930404"/>
                </a:lnTo>
                <a:lnTo>
                  <a:pt x="1789482" y="1932625"/>
                </a:lnTo>
                <a:lnTo>
                  <a:pt x="1779643" y="1934530"/>
                </a:lnTo>
                <a:lnTo>
                  <a:pt x="1769803" y="1935482"/>
                </a:lnTo>
                <a:lnTo>
                  <a:pt x="1759647" y="1936434"/>
                </a:lnTo>
                <a:lnTo>
                  <a:pt x="1749173" y="1936751"/>
                </a:lnTo>
                <a:lnTo>
                  <a:pt x="198373" y="1936751"/>
                </a:lnTo>
                <a:lnTo>
                  <a:pt x="188216" y="1936434"/>
                </a:lnTo>
                <a:lnTo>
                  <a:pt x="178377" y="1935482"/>
                </a:lnTo>
                <a:lnTo>
                  <a:pt x="168538" y="1934530"/>
                </a:lnTo>
                <a:lnTo>
                  <a:pt x="158699" y="1932625"/>
                </a:lnTo>
                <a:lnTo>
                  <a:pt x="148859" y="1930404"/>
                </a:lnTo>
                <a:lnTo>
                  <a:pt x="139655" y="1927865"/>
                </a:lnTo>
                <a:lnTo>
                  <a:pt x="130133" y="1924691"/>
                </a:lnTo>
                <a:lnTo>
                  <a:pt x="121246" y="1920882"/>
                </a:lnTo>
                <a:lnTo>
                  <a:pt x="112359" y="1917074"/>
                </a:lnTo>
                <a:lnTo>
                  <a:pt x="103789" y="1912631"/>
                </a:lnTo>
                <a:lnTo>
                  <a:pt x="95537" y="1907870"/>
                </a:lnTo>
                <a:lnTo>
                  <a:pt x="87602" y="1902792"/>
                </a:lnTo>
                <a:lnTo>
                  <a:pt x="79984" y="1897397"/>
                </a:lnTo>
                <a:lnTo>
                  <a:pt x="72049" y="1891366"/>
                </a:lnTo>
                <a:lnTo>
                  <a:pt x="65067" y="1885336"/>
                </a:lnTo>
                <a:lnTo>
                  <a:pt x="58084" y="1878671"/>
                </a:lnTo>
                <a:lnTo>
                  <a:pt x="51418" y="1871689"/>
                </a:lnTo>
                <a:lnTo>
                  <a:pt x="45388" y="1864707"/>
                </a:lnTo>
                <a:lnTo>
                  <a:pt x="39357" y="1856773"/>
                </a:lnTo>
                <a:lnTo>
                  <a:pt x="33962" y="1849156"/>
                </a:lnTo>
                <a:lnTo>
                  <a:pt x="28883" y="1841221"/>
                </a:lnTo>
                <a:lnTo>
                  <a:pt x="24122" y="1832969"/>
                </a:lnTo>
                <a:lnTo>
                  <a:pt x="19679" y="1824400"/>
                </a:lnTo>
                <a:lnTo>
                  <a:pt x="15870" y="1815831"/>
                </a:lnTo>
                <a:lnTo>
                  <a:pt x="12061" y="1806627"/>
                </a:lnTo>
                <a:lnTo>
                  <a:pt x="8887" y="1797423"/>
                </a:lnTo>
                <a:lnTo>
                  <a:pt x="6348" y="1787902"/>
                </a:lnTo>
                <a:lnTo>
                  <a:pt x="4126" y="1778063"/>
                </a:lnTo>
                <a:lnTo>
                  <a:pt x="2222" y="1768860"/>
                </a:lnTo>
                <a:lnTo>
                  <a:pt x="1270" y="1758704"/>
                </a:lnTo>
                <a:lnTo>
                  <a:pt x="318" y="1748865"/>
                </a:lnTo>
                <a:lnTo>
                  <a:pt x="0" y="1738391"/>
                </a:lnTo>
                <a:lnTo>
                  <a:pt x="0" y="517448"/>
                </a:lnTo>
                <a:lnTo>
                  <a:pt x="318" y="507292"/>
                </a:lnTo>
                <a:lnTo>
                  <a:pt x="1270" y="497453"/>
                </a:lnTo>
                <a:lnTo>
                  <a:pt x="2222" y="487297"/>
                </a:lnTo>
                <a:lnTo>
                  <a:pt x="4126" y="477776"/>
                </a:lnTo>
                <a:lnTo>
                  <a:pt x="6348" y="467937"/>
                </a:lnTo>
                <a:lnTo>
                  <a:pt x="8887" y="458416"/>
                </a:lnTo>
                <a:lnTo>
                  <a:pt x="12061" y="449212"/>
                </a:lnTo>
                <a:lnTo>
                  <a:pt x="15870" y="440008"/>
                </a:lnTo>
                <a:lnTo>
                  <a:pt x="19679" y="431439"/>
                </a:lnTo>
                <a:lnTo>
                  <a:pt x="24122" y="423187"/>
                </a:lnTo>
                <a:lnTo>
                  <a:pt x="28883" y="414618"/>
                </a:lnTo>
                <a:lnTo>
                  <a:pt x="33962" y="406684"/>
                </a:lnTo>
                <a:lnTo>
                  <a:pt x="39357" y="399067"/>
                </a:lnTo>
                <a:lnTo>
                  <a:pt x="45388" y="391450"/>
                </a:lnTo>
                <a:lnTo>
                  <a:pt x="51418" y="384150"/>
                </a:lnTo>
                <a:lnTo>
                  <a:pt x="58084" y="377168"/>
                </a:lnTo>
                <a:lnTo>
                  <a:pt x="65067" y="370503"/>
                </a:lnTo>
                <a:lnTo>
                  <a:pt x="72049" y="364473"/>
                </a:lnTo>
                <a:lnTo>
                  <a:pt x="79984" y="358443"/>
                </a:lnTo>
                <a:lnTo>
                  <a:pt x="87602" y="353047"/>
                </a:lnTo>
                <a:lnTo>
                  <a:pt x="95537" y="347969"/>
                </a:lnTo>
                <a:lnTo>
                  <a:pt x="103789" y="343209"/>
                </a:lnTo>
                <a:lnTo>
                  <a:pt x="112359" y="338766"/>
                </a:lnTo>
                <a:lnTo>
                  <a:pt x="121246" y="334957"/>
                </a:lnTo>
                <a:lnTo>
                  <a:pt x="130133" y="331149"/>
                </a:lnTo>
                <a:lnTo>
                  <a:pt x="139655" y="328292"/>
                </a:lnTo>
                <a:lnTo>
                  <a:pt x="148859" y="325436"/>
                </a:lnTo>
                <a:lnTo>
                  <a:pt x="158699" y="323214"/>
                </a:lnTo>
                <a:lnTo>
                  <a:pt x="168538" y="321310"/>
                </a:lnTo>
                <a:lnTo>
                  <a:pt x="178377" y="320358"/>
                </a:lnTo>
                <a:lnTo>
                  <a:pt x="188216" y="319723"/>
                </a:lnTo>
                <a:lnTo>
                  <a:pt x="198373" y="319088"/>
                </a:lnTo>
                <a:close/>
                <a:moveTo>
                  <a:pt x="2076641" y="106363"/>
                </a:moveTo>
                <a:lnTo>
                  <a:pt x="2082030" y="106363"/>
                </a:lnTo>
                <a:lnTo>
                  <a:pt x="2087102" y="106363"/>
                </a:lnTo>
                <a:lnTo>
                  <a:pt x="2092174" y="106679"/>
                </a:lnTo>
                <a:lnTo>
                  <a:pt x="2097246" y="107313"/>
                </a:lnTo>
                <a:lnTo>
                  <a:pt x="2102318" y="108263"/>
                </a:lnTo>
                <a:lnTo>
                  <a:pt x="2107390" y="109213"/>
                </a:lnTo>
                <a:lnTo>
                  <a:pt x="2112145" y="110797"/>
                </a:lnTo>
                <a:lnTo>
                  <a:pt x="2117217" y="112064"/>
                </a:lnTo>
                <a:lnTo>
                  <a:pt x="2121972" y="113965"/>
                </a:lnTo>
                <a:lnTo>
                  <a:pt x="2126727" y="116182"/>
                </a:lnTo>
                <a:lnTo>
                  <a:pt x="2131482" y="118399"/>
                </a:lnTo>
                <a:lnTo>
                  <a:pt x="2136237" y="120933"/>
                </a:lnTo>
                <a:lnTo>
                  <a:pt x="2140358" y="123784"/>
                </a:lnTo>
                <a:lnTo>
                  <a:pt x="2144796" y="126634"/>
                </a:lnTo>
                <a:lnTo>
                  <a:pt x="2148916" y="130119"/>
                </a:lnTo>
                <a:lnTo>
                  <a:pt x="2153354" y="133603"/>
                </a:lnTo>
                <a:lnTo>
                  <a:pt x="2157158" y="137087"/>
                </a:lnTo>
                <a:lnTo>
                  <a:pt x="2166351" y="146589"/>
                </a:lnTo>
                <a:lnTo>
                  <a:pt x="2169838" y="150707"/>
                </a:lnTo>
                <a:lnTo>
                  <a:pt x="2173642" y="154825"/>
                </a:lnTo>
                <a:lnTo>
                  <a:pt x="2176812" y="158626"/>
                </a:lnTo>
                <a:lnTo>
                  <a:pt x="2179665" y="163060"/>
                </a:lnTo>
                <a:lnTo>
                  <a:pt x="2182835" y="167811"/>
                </a:lnTo>
                <a:lnTo>
                  <a:pt x="2185371" y="172246"/>
                </a:lnTo>
                <a:lnTo>
                  <a:pt x="2187273" y="176997"/>
                </a:lnTo>
                <a:lnTo>
                  <a:pt x="2189492" y="181748"/>
                </a:lnTo>
                <a:lnTo>
                  <a:pt x="2191394" y="186183"/>
                </a:lnTo>
                <a:lnTo>
                  <a:pt x="2192979" y="191567"/>
                </a:lnTo>
                <a:lnTo>
                  <a:pt x="2194247" y="196002"/>
                </a:lnTo>
                <a:lnTo>
                  <a:pt x="2195515" y="201387"/>
                </a:lnTo>
                <a:lnTo>
                  <a:pt x="2196149" y="206454"/>
                </a:lnTo>
                <a:lnTo>
                  <a:pt x="2196783" y="211522"/>
                </a:lnTo>
                <a:lnTo>
                  <a:pt x="2197100" y="216590"/>
                </a:lnTo>
                <a:lnTo>
                  <a:pt x="2197100" y="221658"/>
                </a:lnTo>
                <a:lnTo>
                  <a:pt x="2197100" y="226726"/>
                </a:lnTo>
                <a:lnTo>
                  <a:pt x="2196783" y="231794"/>
                </a:lnTo>
                <a:lnTo>
                  <a:pt x="2196149" y="236862"/>
                </a:lnTo>
                <a:lnTo>
                  <a:pt x="2195515" y="241613"/>
                </a:lnTo>
                <a:lnTo>
                  <a:pt x="2194247" y="246681"/>
                </a:lnTo>
                <a:lnTo>
                  <a:pt x="2192979" y="251749"/>
                </a:lnTo>
                <a:lnTo>
                  <a:pt x="2191394" y="256500"/>
                </a:lnTo>
                <a:lnTo>
                  <a:pt x="2189492" y="261251"/>
                </a:lnTo>
                <a:lnTo>
                  <a:pt x="2187273" y="266319"/>
                </a:lnTo>
                <a:lnTo>
                  <a:pt x="2185371" y="270754"/>
                </a:lnTo>
                <a:lnTo>
                  <a:pt x="2182835" y="275505"/>
                </a:lnTo>
                <a:lnTo>
                  <a:pt x="2179665" y="279623"/>
                </a:lnTo>
                <a:lnTo>
                  <a:pt x="2176812" y="284057"/>
                </a:lnTo>
                <a:lnTo>
                  <a:pt x="2173642" y="288492"/>
                </a:lnTo>
                <a:lnTo>
                  <a:pt x="2169838" y="292609"/>
                </a:lnTo>
                <a:lnTo>
                  <a:pt x="2166351" y="296410"/>
                </a:lnTo>
                <a:lnTo>
                  <a:pt x="1970764" y="491843"/>
                </a:lnTo>
                <a:lnTo>
                  <a:pt x="1967277" y="495010"/>
                </a:lnTo>
                <a:lnTo>
                  <a:pt x="1963473" y="498178"/>
                </a:lnTo>
                <a:lnTo>
                  <a:pt x="1959986" y="500712"/>
                </a:lnTo>
                <a:lnTo>
                  <a:pt x="1956816" y="502612"/>
                </a:lnTo>
                <a:lnTo>
                  <a:pt x="1953329" y="504513"/>
                </a:lnTo>
                <a:lnTo>
                  <a:pt x="1950476" y="505463"/>
                </a:lnTo>
                <a:lnTo>
                  <a:pt x="1947623" y="505780"/>
                </a:lnTo>
                <a:lnTo>
                  <a:pt x="1944771" y="506413"/>
                </a:lnTo>
                <a:lnTo>
                  <a:pt x="1941918" y="505780"/>
                </a:lnTo>
                <a:lnTo>
                  <a:pt x="1939382" y="505463"/>
                </a:lnTo>
                <a:lnTo>
                  <a:pt x="1936846" y="504513"/>
                </a:lnTo>
                <a:lnTo>
                  <a:pt x="1933993" y="502929"/>
                </a:lnTo>
                <a:lnTo>
                  <a:pt x="1931457" y="501662"/>
                </a:lnTo>
                <a:lnTo>
                  <a:pt x="1928921" y="499445"/>
                </a:lnTo>
                <a:lnTo>
                  <a:pt x="1924166" y="494694"/>
                </a:lnTo>
                <a:lnTo>
                  <a:pt x="1919094" y="489309"/>
                </a:lnTo>
                <a:lnTo>
                  <a:pt x="1914022" y="482657"/>
                </a:lnTo>
                <a:lnTo>
                  <a:pt x="1903561" y="467770"/>
                </a:lnTo>
                <a:lnTo>
                  <a:pt x="1897855" y="459852"/>
                </a:lnTo>
                <a:lnTo>
                  <a:pt x="1891515" y="451616"/>
                </a:lnTo>
                <a:lnTo>
                  <a:pt x="1884541" y="443698"/>
                </a:lnTo>
                <a:lnTo>
                  <a:pt x="1877250" y="435779"/>
                </a:lnTo>
                <a:lnTo>
                  <a:pt x="1868057" y="426277"/>
                </a:lnTo>
                <a:lnTo>
                  <a:pt x="1859815" y="418991"/>
                </a:lnTo>
                <a:lnTo>
                  <a:pt x="1851890" y="412023"/>
                </a:lnTo>
                <a:lnTo>
                  <a:pt x="1843966" y="406005"/>
                </a:lnTo>
                <a:lnTo>
                  <a:pt x="1836041" y="399987"/>
                </a:lnTo>
                <a:lnTo>
                  <a:pt x="1820825" y="389217"/>
                </a:lnTo>
                <a:lnTo>
                  <a:pt x="1814485" y="384466"/>
                </a:lnTo>
                <a:lnTo>
                  <a:pt x="1808462" y="379398"/>
                </a:lnTo>
                <a:lnTo>
                  <a:pt x="1804024" y="374647"/>
                </a:lnTo>
                <a:lnTo>
                  <a:pt x="1802122" y="372113"/>
                </a:lnTo>
                <a:lnTo>
                  <a:pt x="1800220" y="369579"/>
                </a:lnTo>
                <a:lnTo>
                  <a:pt x="1798635" y="367045"/>
                </a:lnTo>
                <a:lnTo>
                  <a:pt x="1798001" y="364511"/>
                </a:lnTo>
                <a:lnTo>
                  <a:pt x="1797367" y="361660"/>
                </a:lnTo>
                <a:lnTo>
                  <a:pt x="1797050" y="359126"/>
                </a:lnTo>
                <a:lnTo>
                  <a:pt x="1797367" y="355959"/>
                </a:lnTo>
                <a:lnTo>
                  <a:pt x="1797684" y="353108"/>
                </a:lnTo>
                <a:lnTo>
                  <a:pt x="1798635" y="349941"/>
                </a:lnTo>
                <a:lnTo>
                  <a:pt x="1800220" y="346773"/>
                </a:lnTo>
                <a:lnTo>
                  <a:pt x="1802439" y="343289"/>
                </a:lnTo>
                <a:lnTo>
                  <a:pt x="1804975" y="340122"/>
                </a:lnTo>
                <a:lnTo>
                  <a:pt x="1807828" y="336637"/>
                </a:lnTo>
                <a:lnTo>
                  <a:pt x="1811632" y="332520"/>
                </a:lnTo>
                <a:lnTo>
                  <a:pt x="2006902" y="137087"/>
                </a:lnTo>
                <a:lnTo>
                  <a:pt x="2011023" y="133603"/>
                </a:lnTo>
                <a:lnTo>
                  <a:pt x="2014827" y="130119"/>
                </a:lnTo>
                <a:lnTo>
                  <a:pt x="2019265" y="126634"/>
                </a:lnTo>
                <a:lnTo>
                  <a:pt x="2023703" y="123784"/>
                </a:lnTo>
                <a:lnTo>
                  <a:pt x="2028141" y="120933"/>
                </a:lnTo>
                <a:lnTo>
                  <a:pt x="2032896" y="118399"/>
                </a:lnTo>
                <a:lnTo>
                  <a:pt x="2037017" y="116182"/>
                </a:lnTo>
                <a:lnTo>
                  <a:pt x="2041772" y="113965"/>
                </a:lnTo>
                <a:lnTo>
                  <a:pt x="2046843" y="112064"/>
                </a:lnTo>
                <a:lnTo>
                  <a:pt x="2051598" y="110797"/>
                </a:lnTo>
                <a:lnTo>
                  <a:pt x="2056670" y="109213"/>
                </a:lnTo>
                <a:lnTo>
                  <a:pt x="2061425" y="108263"/>
                </a:lnTo>
                <a:lnTo>
                  <a:pt x="2066497" y="107313"/>
                </a:lnTo>
                <a:lnTo>
                  <a:pt x="2071569" y="106679"/>
                </a:lnTo>
                <a:lnTo>
                  <a:pt x="2076641" y="106363"/>
                </a:lnTo>
                <a:close/>
                <a:moveTo>
                  <a:pt x="2213628" y="19050"/>
                </a:moveTo>
                <a:lnTo>
                  <a:pt x="2219371" y="19369"/>
                </a:lnTo>
                <a:lnTo>
                  <a:pt x="2225751" y="20007"/>
                </a:lnTo>
                <a:lnTo>
                  <a:pt x="2231493" y="21602"/>
                </a:lnTo>
                <a:lnTo>
                  <a:pt x="2237236" y="23516"/>
                </a:lnTo>
                <a:lnTo>
                  <a:pt x="2242978" y="26387"/>
                </a:lnTo>
                <a:lnTo>
                  <a:pt x="2248401" y="29258"/>
                </a:lnTo>
                <a:lnTo>
                  <a:pt x="2253506" y="33087"/>
                </a:lnTo>
                <a:lnTo>
                  <a:pt x="2258291" y="37234"/>
                </a:lnTo>
                <a:lnTo>
                  <a:pt x="2262757" y="42019"/>
                </a:lnTo>
                <a:lnTo>
                  <a:pt x="2266266" y="47123"/>
                </a:lnTo>
                <a:lnTo>
                  <a:pt x="2269457" y="52547"/>
                </a:lnTo>
                <a:lnTo>
                  <a:pt x="2272009" y="58608"/>
                </a:lnTo>
                <a:lnTo>
                  <a:pt x="2273923" y="64350"/>
                </a:lnTo>
                <a:lnTo>
                  <a:pt x="2275518" y="70412"/>
                </a:lnTo>
                <a:lnTo>
                  <a:pt x="2276475" y="76154"/>
                </a:lnTo>
                <a:lnTo>
                  <a:pt x="2276475" y="82216"/>
                </a:lnTo>
                <a:lnTo>
                  <a:pt x="2276475" y="88277"/>
                </a:lnTo>
                <a:lnTo>
                  <a:pt x="2275518" y="94338"/>
                </a:lnTo>
                <a:lnTo>
                  <a:pt x="2273923" y="100400"/>
                </a:lnTo>
                <a:lnTo>
                  <a:pt x="2272009" y="106142"/>
                </a:lnTo>
                <a:lnTo>
                  <a:pt x="2269457" y="111565"/>
                </a:lnTo>
                <a:lnTo>
                  <a:pt x="2266266" y="117308"/>
                </a:lnTo>
                <a:lnTo>
                  <a:pt x="2262757" y="122412"/>
                </a:lnTo>
                <a:lnTo>
                  <a:pt x="2258291" y="126878"/>
                </a:lnTo>
                <a:lnTo>
                  <a:pt x="2241064" y="144105"/>
                </a:lnTo>
                <a:lnTo>
                  <a:pt x="2236598" y="148253"/>
                </a:lnTo>
                <a:lnTo>
                  <a:pt x="2232769" y="150805"/>
                </a:lnTo>
                <a:lnTo>
                  <a:pt x="2230855" y="151443"/>
                </a:lnTo>
                <a:lnTo>
                  <a:pt x="2228941" y="152400"/>
                </a:lnTo>
                <a:lnTo>
                  <a:pt x="2227346" y="152400"/>
                </a:lnTo>
                <a:lnTo>
                  <a:pt x="2225751" y="152400"/>
                </a:lnTo>
                <a:lnTo>
                  <a:pt x="2224156" y="152081"/>
                </a:lnTo>
                <a:lnTo>
                  <a:pt x="2222880" y="151443"/>
                </a:lnTo>
                <a:lnTo>
                  <a:pt x="2220009" y="149848"/>
                </a:lnTo>
                <a:lnTo>
                  <a:pt x="2217456" y="147295"/>
                </a:lnTo>
                <a:lnTo>
                  <a:pt x="2214904" y="143786"/>
                </a:lnTo>
                <a:lnTo>
                  <a:pt x="2212352" y="140277"/>
                </a:lnTo>
                <a:lnTo>
                  <a:pt x="2209800" y="135811"/>
                </a:lnTo>
                <a:lnTo>
                  <a:pt x="2204058" y="126240"/>
                </a:lnTo>
                <a:lnTo>
                  <a:pt x="2201186" y="121455"/>
                </a:lnTo>
                <a:lnTo>
                  <a:pt x="2197358" y="116351"/>
                </a:lnTo>
                <a:lnTo>
                  <a:pt x="2193530" y="111246"/>
                </a:lnTo>
                <a:lnTo>
                  <a:pt x="2189064" y="106461"/>
                </a:lnTo>
                <a:lnTo>
                  <a:pt x="2184278" y="101995"/>
                </a:lnTo>
                <a:lnTo>
                  <a:pt x="2179493" y="98167"/>
                </a:lnTo>
                <a:lnTo>
                  <a:pt x="2174389" y="94657"/>
                </a:lnTo>
                <a:lnTo>
                  <a:pt x="2169285" y="91467"/>
                </a:lnTo>
                <a:lnTo>
                  <a:pt x="2159714" y="85725"/>
                </a:lnTo>
                <a:lnTo>
                  <a:pt x="2155248" y="83173"/>
                </a:lnTo>
                <a:lnTo>
                  <a:pt x="2151739" y="80620"/>
                </a:lnTo>
                <a:lnTo>
                  <a:pt x="2148229" y="78068"/>
                </a:lnTo>
                <a:lnTo>
                  <a:pt x="2145677" y="75516"/>
                </a:lnTo>
                <a:lnTo>
                  <a:pt x="2144082" y="72964"/>
                </a:lnTo>
                <a:lnTo>
                  <a:pt x="2143763" y="71369"/>
                </a:lnTo>
                <a:lnTo>
                  <a:pt x="2143125" y="69774"/>
                </a:lnTo>
                <a:lnTo>
                  <a:pt x="2143125" y="68179"/>
                </a:lnTo>
                <a:lnTo>
                  <a:pt x="2143763" y="66584"/>
                </a:lnTo>
                <a:lnTo>
                  <a:pt x="2144082" y="64669"/>
                </a:lnTo>
                <a:lnTo>
                  <a:pt x="2144720" y="63074"/>
                </a:lnTo>
                <a:lnTo>
                  <a:pt x="2147591" y="59246"/>
                </a:lnTo>
                <a:lnTo>
                  <a:pt x="2151419" y="54780"/>
                </a:lnTo>
                <a:lnTo>
                  <a:pt x="2168647" y="37234"/>
                </a:lnTo>
                <a:lnTo>
                  <a:pt x="2173751" y="33087"/>
                </a:lnTo>
                <a:lnTo>
                  <a:pt x="2178855" y="29258"/>
                </a:lnTo>
                <a:lnTo>
                  <a:pt x="2183959" y="26387"/>
                </a:lnTo>
                <a:lnTo>
                  <a:pt x="2189702" y="23516"/>
                </a:lnTo>
                <a:lnTo>
                  <a:pt x="2195125" y="21602"/>
                </a:lnTo>
                <a:lnTo>
                  <a:pt x="2201506" y="20007"/>
                </a:lnTo>
                <a:lnTo>
                  <a:pt x="2207248" y="19369"/>
                </a:lnTo>
                <a:lnTo>
                  <a:pt x="2213628" y="19050"/>
                </a:lnTo>
                <a:close/>
                <a:moveTo>
                  <a:pt x="1985550" y="0"/>
                </a:moveTo>
                <a:lnTo>
                  <a:pt x="1989686" y="0"/>
                </a:lnTo>
                <a:lnTo>
                  <a:pt x="1993822" y="0"/>
                </a:lnTo>
                <a:lnTo>
                  <a:pt x="1997640" y="634"/>
                </a:lnTo>
                <a:lnTo>
                  <a:pt x="2001776" y="1903"/>
                </a:lnTo>
                <a:lnTo>
                  <a:pt x="2005594" y="2855"/>
                </a:lnTo>
                <a:lnTo>
                  <a:pt x="2009411" y="4759"/>
                </a:lnTo>
                <a:lnTo>
                  <a:pt x="2012911" y="6980"/>
                </a:lnTo>
                <a:lnTo>
                  <a:pt x="2016411" y="9518"/>
                </a:lnTo>
                <a:lnTo>
                  <a:pt x="2019592" y="12374"/>
                </a:lnTo>
                <a:lnTo>
                  <a:pt x="2022456" y="15229"/>
                </a:lnTo>
                <a:lnTo>
                  <a:pt x="2025001" y="19037"/>
                </a:lnTo>
                <a:lnTo>
                  <a:pt x="2026910" y="22210"/>
                </a:lnTo>
                <a:lnTo>
                  <a:pt x="2028819" y="26334"/>
                </a:lnTo>
                <a:lnTo>
                  <a:pt x="2030091" y="29824"/>
                </a:lnTo>
                <a:lnTo>
                  <a:pt x="2031364" y="33949"/>
                </a:lnTo>
                <a:lnTo>
                  <a:pt x="2031682" y="37757"/>
                </a:lnTo>
                <a:lnTo>
                  <a:pt x="2032000" y="41881"/>
                </a:lnTo>
                <a:lnTo>
                  <a:pt x="2031682" y="46006"/>
                </a:lnTo>
                <a:lnTo>
                  <a:pt x="2031046" y="49813"/>
                </a:lnTo>
                <a:lnTo>
                  <a:pt x="2030091" y="53938"/>
                </a:lnTo>
                <a:lnTo>
                  <a:pt x="2028819" y="57745"/>
                </a:lnTo>
                <a:lnTo>
                  <a:pt x="2026910" y="61553"/>
                </a:lnTo>
                <a:lnTo>
                  <a:pt x="2025001" y="65043"/>
                </a:lnTo>
                <a:lnTo>
                  <a:pt x="2022456" y="68533"/>
                </a:lnTo>
                <a:lnTo>
                  <a:pt x="2019592" y="71706"/>
                </a:lnTo>
                <a:lnTo>
                  <a:pt x="1637177" y="453081"/>
                </a:lnTo>
                <a:lnTo>
                  <a:pt x="1633995" y="455937"/>
                </a:lnTo>
                <a:lnTo>
                  <a:pt x="1630814" y="458158"/>
                </a:lnTo>
                <a:lnTo>
                  <a:pt x="1626996" y="460379"/>
                </a:lnTo>
                <a:lnTo>
                  <a:pt x="1623496" y="462283"/>
                </a:lnTo>
                <a:lnTo>
                  <a:pt x="1619360" y="463552"/>
                </a:lnTo>
                <a:lnTo>
                  <a:pt x="1615224" y="464186"/>
                </a:lnTo>
                <a:lnTo>
                  <a:pt x="1611407" y="465138"/>
                </a:lnTo>
                <a:lnTo>
                  <a:pt x="1607271" y="465138"/>
                </a:lnTo>
                <a:lnTo>
                  <a:pt x="1603135" y="465138"/>
                </a:lnTo>
                <a:lnTo>
                  <a:pt x="1599317" y="464186"/>
                </a:lnTo>
                <a:lnTo>
                  <a:pt x="1595181" y="463552"/>
                </a:lnTo>
                <a:lnTo>
                  <a:pt x="1591681" y="462283"/>
                </a:lnTo>
                <a:lnTo>
                  <a:pt x="1587864" y="460379"/>
                </a:lnTo>
                <a:lnTo>
                  <a:pt x="1584364" y="458158"/>
                </a:lnTo>
                <a:lnTo>
                  <a:pt x="1580864" y="455937"/>
                </a:lnTo>
                <a:lnTo>
                  <a:pt x="1577683" y="453081"/>
                </a:lnTo>
                <a:lnTo>
                  <a:pt x="1574819" y="449591"/>
                </a:lnTo>
                <a:lnTo>
                  <a:pt x="1572274" y="446418"/>
                </a:lnTo>
                <a:lnTo>
                  <a:pt x="1570047" y="442928"/>
                </a:lnTo>
                <a:lnTo>
                  <a:pt x="1568138" y="439121"/>
                </a:lnTo>
                <a:lnTo>
                  <a:pt x="1567184" y="435314"/>
                </a:lnTo>
                <a:lnTo>
                  <a:pt x="1565911" y="431189"/>
                </a:lnTo>
                <a:lnTo>
                  <a:pt x="1565275" y="427381"/>
                </a:lnTo>
                <a:lnTo>
                  <a:pt x="1565275" y="423257"/>
                </a:lnTo>
                <a:lnTo>
                  <a:pt x="1565275" y="419132"/>
                </a:lnTo>
                <a:lnTo>
                  <a:pt x="1565911" y="415007"/>
                </a:lnTo>
                <a:lnTo>
                  <a:pt x="1567184" y="411517"/>
                </a:lnTo>
                <a:lnTo>
                  <a:pt x="1568138" y="407393"/>
                </a:lnTo>
                <a:lnTo>
                  <a:pt x="1570047" y="403902"/>
                </a:lnTo>
                <a:lnTo>
                  <a:pt x="1572274" y="400095"/>
                </a:lnTo>
                <a:lnTo>
                  <a:pt x="1574819" y="396922"/>
                </a:lnTo>
                <a:lnTo>
                  <a:pt x="1577683" y="393749"/>
                </a:lnTo>
                <a:lnTo>
                  <a:pt x="1960098" y="12374"/>
                </a:lnTo>
                <a:lnTo>
                  <a:pt x="1962962" y="9518"/>
                </a:lnTo>
                <a:lnTo>
                  <a:pt x="1966779" y="6980"/>
                </a:lnTo>
                <a:lnTo>
                  <a:pt x="1970279" y="4759"/>
                </a:lnTo>
                <a:lnTo>
                  <a:pt x="1974097" y="2855"/>
                </a:lnTo>
                <a:lnTo>
                  <a:pt x="1977596" y="1903"/>
                </a:lnTo>
                <a:lnTo>
                  <a:pt x="1981732" y="634"/>
                </a:lnTo>
                <a:lnTo>
                  <a:pt x="198555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 contourW="12700"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705">
              <a:solidFill>
                <a:srgbClr val="1C666E"/>
              </a:solidFill>
              <a:cs typeface="+mn-ea"/>
              <a:sym typeface="+mn-lt"/>
            </a:endParaRPr>
          </a:p>
        </p:txBody>
      </p:sp>
      <p:sp>
        <p:nvSpPr>
          <p:cNvPr id="78" name="文本框 9"/>
          <p:cNvSpPr txBox="1"/>
          <p:nvPr/>
        </p:nvSpPr>
        <p:spPr>
          <a:xfrm>
            <a:off x="3232812" y="4214769"/>
            <a:ext cx="2102061" cy="559435"/>
          </a:xfrm>
          <a:prstGeom prst="rect">
            <a:avLst/>
          </a:prstGeom>
          <a:noFill/>
        </p:spPr>
        <p:txBody>
          <a:bodyPr wrap="square" lIns="68548" tIns="34274" rIns="68548" bIns="34274" rtlCol="0">
            <a:spAutoFit/>
          </a:bodyPr>
          <a:lstStyle/>
          <a:p>
            <a:pPr marL="0" lvl="1" algn="ctr"/>
            <a:r>
              <a:rPr lang="zh-CN" altLang="en-US" sz="2000" b="1" dirty="0">
                <a:solidFill>
                  <a:srgbClr val="C8001C"/>
                </a:solidFill>
                <a:cs typeface="+mn-ea"/>
                <a:sym typeface="+mn-lt"/>
              </a:rPr>
              <a:t>工作完成情况</a:t>
            </a:r>
            <a:endParaRPr lang="en-US" altLang="zh-CN" sz="2000" b="1" dirty="0">
              <a:solidFill>
                <a:srgbClr val="C8001C"/>
              </a:solidFill>
              <a:cs typeface="+mn-ea"/>
              <a:sym typeface="+mn-lt"/>
            </a:endParaRPr>
          </a:p>
          <a:p>
            <a:pPr marL="0" lvl="1" algn="ctr"/>
            <a:r>
              <a:rPr lang="zh-CN" altLang="en-US" sz="1200" dirty="0">
                <a:solidFill>
                  <a:srgbClr val="C8001C"/>
                </a:solidFill>
                <a:cs typeface="+mn-ea"/>
                <a:sym typeface="+mn-lt"/>
              </a:rPr>
              <a:t>（添加二级标题）</a:t>
            </a:r>
          </a:p>
        </p:txBody>
      </p:sp>
      <p:sp>
        <p:nvSpPr>
          <p:cNvPr id="79" name="文本框 9"/>
          <p:cNvSpPr txBox="1"/>
          <p:nvPr/>
        </p:nvSpPr>
        <p:spPr>
          <a:xfrm>
            <a:off x="5016383" y="4214769"/>
            <a:ext cx="2102061" cy="559435"/>
          </a:xfrm>
          <a:prstGeom prst="rect">
            <a:avLst/>
          </a:prstGeom>
          <a:noFill/>
        </p:spPr>
        <p:txBody>
          <a:bodyPr wrap="square" lIns="68548" tIns="34274" rIns="68548" bIns="34274" rtlCol="0">
            <a:spAutoFit/>
          </a:bodyPr>
          <a:lstStyle/>
          <a:p>
            <a:pPr marL="0" lvl="1" algn="ctr"/>
            <a:r>
              <a:rPr lang="zh-CN" altLang="en-US" sz="2000" b="1" dirty="0">
                <a:solidFill>
                  <a:srgbClr val="C8001C"/>
                </a:solidFill>
                <a:cs typeface="+mn-ea"/>
                <a:sym typeface="+mn-lt"/>
              </a:rPr>
              <a:t>成功项目展示</a:t>
            </a:r>
            <a:endParaRPr lang="en-US" altLang="zh-CN" sz="2000" b="1" dirty="0">
              <a:solidFill>
                <a:srgbClr val="C8001C"/>
              </a:solidFill>
              <a:cs typeface="+mn-ea"/>
              <a:sym typeface="+mn-lt"/>
            </a:endParaRPr>
          </a:p>
          <a:p>
            <a:pPr marL="0" lvl="1" algn="ctr"/>
            <a:r>
              <a:rPr lang="zh-CN" altLang="en-US" sz="1200" dirty="0">
                <a:solidFill>
                  <a:srgbClr val="C8001C"/>
                </a:solidFill>
                <a:cs typeface="+mn-ea"/>
                <a:sym typeface="+mn-lt"/>
              </a:rPr>
              <a:t>（添加二级标题）</a:t>
            </a:r>
          </a:p>
        </p:txBody>
      </p:sp>
      <p:sp>
        <p:nvSpPr>
          <p:cNvPr id="80" name="文本框 9"/>
          <p:cNvSpPr txBox="1"/>
          <p:nvPr/>
        </p:nvSpPr>
        <p:spPr>
          <a:xfrm>
            <a:off x="6858117" y="4214769"/>
            <a:ext cx="2102061" cy="559435"/>
          </a:xfrm>
          <a:prstGeom prst="rect">
            <a:avLst/>
          </a:prstGeom>
          <a:noFill/>
        </p:spPr>
        <p:txBody>
          <a:bodyPr wrap="square" lIns="68548" tIns="34274" rIns="68548" bIns="34274" rtlCol="0">
            <a:spAutoFit/>
          </a:bodyPr>
          <a:lstStyle/>
          <a:p>
            <a:pPr marL="0" lvl="1" algn="ctr"/>
            <a:r>
              <a:rPr lang="zh-CN" altLang="en-US" sz="2000" b="1" dirty="0">
                <a:solidFill>
                  <a:srgbClr val="C8001C"/>
                </a:solidFill>
                <a:cs typeface="+mn-ea"/>
                <a:sym typeface="+mn-lt"/>
              </a:rPr>
              <a:t>工作不足之处</a:t>
            </a:r>
            <a:endParaRPr lang="en-US" altLang="zh-CN" sz="2000" b="1" dirty="0">
              <a:solidFill>
                <a:srgbClr val="C8001C"/>
              </a:solidFill>
              <a:cs typeface="+mn-ea"/>
              <a:sym typeface="+mn-lt"/>
            </a:endParaRPr>
          </a:p>
          <a:p>
            <a:pPr marL="0" lvl="1" algn="ctr"/>
            <a:r>
              <a:rPr lang="zh-CN" altLang="en-US" sz="1200" dirty="0">
                <a:solidFill>
                  <a:srgbClr val="C8001C"/>
                </a:solidFill>
                <a:cs typeface="+mn-ea"/>
                <a:sym typeface="+mn-lt"/>
              </a:rPr>
              <a:t>（添加二级标题）</a:t>
            </a:r>
          </a:p>
        </p:txBody>
      </p:sp>
      <p:sp>
        <p:nvSpPr>
          <p:cNvPr id="81" name="文本框 9"/>
          <p:cNvSpPr txBox="1"/>
          <p:nvPr/>
        </p:nvSpPr>
        <p:spPr>
          <a:xfrm>
            <a:off x="8744254" y="4214769"/>
            <a:ext cx="2102061" cy="559435"/>
          </a:xfrm>
          <a:prstGeom prst="rect">
            <a:avLst/>
          </a:prstGeom>
          <a:noFill/>
        </p:spPr>
        <p:txBody>
          <a:bodyPr wrap="square" lIns="68548" tIns="34274" rIns="68548" bIns="34274" rtlCol="0">
            <a:spAutoFit/>
          </a:bodyPr>
          <a:lstStyle/>
          <a:p>
            <a:pPr marL="0" lvl="1" algn="ctr"/>
            <a:r>
              <a:rPr lang="zh-CN" altLang="en-US" sz="2000" b="1" dirty="0">
                <a:solidFill>
                  <a:srgbClr val="C8001C"/>
                </a:solidFill>
                <a:cs typeface="+mn-ea"/>
                <a:sym typeface="+mn-lt"/>
              </a:rPr>
              <a:t>明年工作计划</a:t>
            </a:r>
            <a:endParaRPr lang="en-US" altLang="zh-CN" sz="2000" b="1" dirty="0">
              <a:solidFill>
                <a:srgbClr val="C8001C"/>
              </a:solidFill>
              <a:cs typeface="+mn-ea"/>
              <a:sym typeface="+mn-lt"/>
            </a:endParaRPr>
          </a:p>
          <a:p>
            <a:pPr marL="0" lvl="1" algn="ctr"/>
            <a:r>
              <a:rPr lang="zh-CN" altLang="en-US" sz="1200" dirty="0">
                <a:solidFill>
                  <a:srgbClr val="C8001C"/>
                </a:solidFill>
                <a:cs typeface="+mn-ea"/>
                <a:sym typeface="+mn-lt"/>
              </a:rPr>
              <a:t>（添加二级标题）</a:t>
            </a:r>
          </a:p>
        </p:txBody>
      </p:sp>
      <p:sp>
        <p:nvSpPr>
          <p:cNvPr id="82" name="KSO_Shape"/>
          <p:cNvSpPr/>
          <p:nvPr/>
        </p:nvSpPr>
        <p:spPr bwMode="auto">
          <a:xfrm>
            <a:off x="7671253" y="3260150"/>
            <a:ext cx="519011" cy="519011"/>
          </a:xfrm>
          <a:custGeom>
            <a:avLst/>
            <a:gdLst>
              <a:gd name="T0" fmla="*/ 984018 w 1589088"/>
              <a:gd name="T1" fmla="*/ 589506 h 1589088"/>
              <a:gd name="T2" fmla="*/ 955171 w 1589088"/>
              <a:gd name="T3" fmla="*/ 645802 h 1589088"/>
              <a:gd name="T4" fmla="*/ 898294 w 1589088"/>
              <a:gd name="T5" fmla="*/ 673272 h 1589088"/>
              <a:gd name="T6" fmla="*/ 881422 w 1589088"/>
              <a:gd name="T7" fmla="*/ 964824 h 1589088"/>
              <a:gd name="T8" fmla="*/ 873530 w 1589088"/>
              <a:gd name="T9" fmla="*/ 1040159 h 1589088"/>
              <a:gd name="T10" fmla="*/ 824817 w 1589088"/>
              <a:gd name="T11" fmla="*/ 1084490 h 1589088"/>
              <a:gd name="T12" fmla="*/ 756238 w 1589088"/>
              <a:gd name="T13" fmla="*/ 1088026 h 1589088"/>
              <a:gd name="T14" fmla="*/ 703444 w 1589088"/>
              <a:gd name="T15" fmla="*/ 1048590 h 1589088"/>
              <a:gd name="T16" fmla="*/ 686571 w 1589088"/>
              <a:gd name="T17" fmla="*/ 985493 h 1589088"/>
              <a:gd name="T18" fmla="*/ 486007 w 1589088"/>
              <a:gd name="T19" fmla="*/ 893024 h 1589088"/>
              <a:gd name="T20" fmla="*/ 398106 w 1589088"/>
              <a:gd name="T21" fmla="*/ 820680 h 1589088"/>
              <a:gd name="T22" fmla="*/ 402189 w 1589088"/>
              <a:gd name="T23" fmla="*/ 755134 h 1589088"/>
              <a:gd name="T24" fmla="*/ 446547 w 1589088"/>
              <a:gd name="T25" fmla="*/ 706452 h 1589088"/>
              <a:gd name="T26" fmla="*/ 514037 w 1589088"/>
              <a:gd name="T27" fmla="*/ 696389 h 1589088"/>
              <a:gd name="T28" fmla="*/ 570641 w 1589088"/>
              <a:gd name="T29" fmla="*/ 730385 h 1589088"/>
              <a:gd name="T30" fmla="*/ 593501 w 1589088"/>
              <a:gd name="T31" fmla="*/ 794027 h 1589088"/>
              <a:gd name="T32" fmla="*/ 818558 w 1589088"/>
              <a:gd name="T33" fmla="*/ 648522 h 1589088"/>
              <a:gd name="T34" fmla="*/ 785901 w 1589088"/>
              <a:gd name="T35" fmla="*/ 575091 h 1589088"/>
              <a:gd name="T36" fmla="*/ 808761 w 1589088"/>
              <a:gd name="T37" fmla="*/ 511721 h 1589088"/>
              <a:gd name="T38" fmla="*/ 865365 w 1589088"/>
              <a:gd name="T39" fmla="*/ 477726 h 1589088"/>
              <a:gd name="T40" fmla="*/ 728574 w 1589088"/>
              <a:gd name="T41" fmla="*/ 144010 h 1589088"/>
              <a:gd name="T42" fmla="*/ 531280 w 1589088"/>
              <a:gd name="T43" fmla="*/ 182593 h 1589088"/>
              <a:gd name="T44" fmla="*/ 353281 w 1589088"/>
              <a:gd name="T45" fmla="*/ 288291 h 1589088"/>
              <a:gd name="T46" fmla="*/ 219577 w 1589088"/>
              <a:gd name="T47" fmla="*/ 451592 h 1589088"/>
              <a:gd name="T48" fmla="*/ 152454 w 1589088"/>
              <a:gd name="T49" fmla="*/ 642880 h 1589088"/>
              <a:gd name="T50" fmla="*/ 152454 w 1589088"/>
              <a:gd name="T51" fmla="*/ 843135 h 1589088"/>
              <a:gd name="T52" fmla="*/ 219577 w 1589088"/>
              <a:gd name="T53" fmla="*/ 1034422 h 1589088"/>
              <a:gd name="T54" fmla="*/ 353281 w 1589088"/>
              <a:gd name="T55" fmla="*/ 1197724 h 1589088"/>
              <a:gd name="T56" fmla="*/ 531280 w 1589088"/>
              <a:gd name="T57" fmla="*/ 1303421 h 1589088"/>
              <a:gd name="T58" fmla="*/ 728574 w 1589088"/>
              <a:gd name="T59" fmla="*/ 1341734 h 1589088"/>
              <a:gd name="T60" fmla="*/ 927227 w 1589088"/>
              <a:gd name="T61" fmla="*/ 1312931 h 1589088"/>
              <a:gd name="T62" fmla="*/ 1109302 w 1589088"/>
              <a:gd name="T63" fmla="*/ 1217015 h 1589088"/>
              <a:gd name="T64" fmla="*/ 1251431 w 1589088"/>
              <a:gd name="T65" fmla="*/ 1059964 h 1589088"/>
              <a:gd name="T66" fmla="*/ 1328065 w 1589088"/>
              <a:gd name="T67" fmla="*/ 871393 h 1589088"/>
              <a:gd name="T68" fmla="*/ 1337576 w 1589088"/>
              <a:gd name="T69" fmla="*/ 671410 h 1589088"/>
              <a:gd name="T70" fmla="*/ 1280237 w 1589088"/>
              <a:gd name="T71" fmla="*/ 477677 h 1589088"/>
              <a:gd name="T72" fmla="*/ 1155500 w 1589088"/>
              <a:gd name="T73" fmla="*/ 308670 h 1589088"/>
              <a:gd name="T74" fmla="*/ 981849 w 1589088"/>
              <a:gd name="T75" fmla="*/ 193462 h 1589088"/>
              <a:gd name="T76" fmla="*/ 785915 w 1589088"/>
              <a:gd name="T77" fmla="*/ 145640 h 1589088"/>
              <a:gd name="T78" fmla="*/ 902226 w 1589088"/>
              <a:gd name="T79" fmla="*/ 17390 h 1589088"/>
              <a:gd name="T80" fmla="*/ 1136207 w 1589088"/>
              <a:gd name="T81" fmla="*/ 112491 h 1589088"/>
              <a:gd name="T82" fmla="*/ 1320999 w 1589088"/>
              <a:gd name="T83" fmla="*/ 276063 h 1589088"/>
              <a:gd name="T84" fmla="*/ 1429702 w 1589088"/>
              <a:gd name="T85" fmla="*/ 459201 h 1589088"/>
              <a:gd name="T86" fmla="*/ 1481334 w 1589088"/>
              <a:gd name="T87" fmla="*/ 660270 h 1589088"/>
              <a:gd name="T88" fmla="*/ 1475356 w 1589088"/>
              <a:gd name="T89" fmla="*/ 866502 h 1589088"/>
              <a:gd name="T90" fmla="*/ 1412581 w 1589088"/>
              <a:gd name="T91" fmla="*/ 1064855 h 1589088"/>
              <a:gd name="T92" fmla="*/ 1892771 w 1589088"/>
              <a:gd name="T93" fmla="*/ 1636001 h 1589088"/>
              <a:gd name="T94" fmla="*/ 1896304 w 1589088"/>
              <a:gd name="T95" fmla="*/ 1759632 h 1589088"/>
              <a:gd name="T96" fmla="*/ 1783798 w 1589088"/>
              <a:gd name="T97" fmla="*/ 1885980 h 1589088"/>
              <a:gd name="T98" fmla="*/ 1662866 w 1589088"/>
              <a:gd name="T99" fmla="*/ 1900381 h 1589088"/>
              <a:gd name="T100" fmla="*/ 1104954 w 1589088"/>
              <a:gd name="T101" fmla="*/ 1391458 h 1589088"/>
              <a:gd name="T102" fmla="*/ 909835 w 1589088"/>
              <a:gd name="T103" fmla="*/ 1466451 h 1589088"/>
              <a:gd name="T104" fmla="*/ 704388 w 1589088"/>
              <a:gd name="T105" fmla="*/ 1484656 h 1589088"/>
              <a:gd name="T106" fmla="*/ 501116 w 1589088"/>
              <a:gd name="T107" fmla="*/ 1445528 h 1589088"/>
              <a:gd name="T108" fmla="*/ 313061 w 1589088"/>
              <a:gd name="T109" fmla="*/ 1349069 h 1589088"/>
              <a:gd name="T110" fmla="*/ 143758 w 1589088"/>
              <a:gd name="T111" fmla="*/ 1181965 h 1589088"/>
              <a:gd name="T112" fmla="*/ 30708 w 1589088"/>
              <a:gd name="T113" fmla="*/ 954538 h 1589088"/>
              <a:gd name="T114" fmla="*/ 815 w 1589088"/>
              <a:gd name="T115" fmla="*/ 707277 h 1589088"/>
              <a:gd name="T116" fmla="*/ 54351 w 1589088"/>
              <a:gd name="T117" fmla="*/ 463275 h 1589088"/>
              <a:gd name="T118" fmla="*/ 191315 w 1589088"/>
              <a:gd name="T119" fmla="*/ 245360 h 1589088"/>
              <a:gd name="T120" fmla="*/ 397577 w 1589088"/>
              <a:gd name="T121" fmla="*/ 85319 h 1589088"/>
              <a:gd name="T122" fmla="*/ 636177 w 1589088"/>
              <a:gd name="T123" fmla="*/ 7880 h 158908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1589088" h="1589088">
                <a:moveTo>
                  <a:pt x="916859" y="288925"/>
                </a:moveTo>
                <a:lnTo>
                  <a:pt x="954088" y="332030"/>
                </a:lnTo>
                <a:lnTo>
                  <a:pt x="816067" y="450682"/>
                </a:lnTo>
                <a:lnTo>
                  <a:pt x="817430" y="454085"/>
                </a:lnTo>
                <a:lnTo>
                  <a:pt x="818338" y="457488"/>
                </a:lnTo>
                <a:lnTo>
                  <a:pt x="819246" y="461118"/>
                </a:lnTo>
                <a:lnTo>
                  <a:pt x="820381" y="464748"/>
                </a:lnTo>
                <a:lnTo>
                  <a:pt x="820835" y="468378"/>
                </a:lnTo>
                <a:lnTo>
                  <a:pt x="821289" y="472008"/>
                </a:lnTo>
                <a:lnTo>
                  <a:pt x="821743" y="475865"/>
                </a:lnTo>
                <a:lnTo>
                  <a:pt x="821743" y="479722"/>
                </a:lnTo>
                <a:lnTo>
                  <a:pt x="821743" y="483805"/>
                </a:lnTo>
                <a:lnTo>
                  <a:pt x="821289" y="487662"/>
                </a:lnTo>
                <a:lnTo>
                  <a:pt x="820835" y="491746"/>
                </a:lnTo>
                <a:lnTo>
                  <a:pt x="820154" y="495602"/>
                </a:lnTo>
                <a:lnTo>
                  <a:pt x="819246" y="499459"/>
                </a:lnTo>
                <a:lnTo>
                  <a:pt x="818338" y="503089"/>
                </a:lnTo>
                <a:lnTo>
                  <a:pt x="816976" y="506946"/>
                </a:lnTo>
                <a:lnTo>
                  <a:pt x="815840" y="510349"/>
                </a:lnTo>
                <a:lnTo>
                  <a:pt x="814251" y="513979"/>
                </a:lnTo>
                <a:lnTo>
                  <a:pt x="812662" y="517382"/>
                </a:lnTo>
                <a:lnTo>
                  <a:pt x="810619" y="520785"/>
                </a:lnTo>
                <a:lnTo>
                  <a:pt x="808803" y="523961"/>
                </a:lnTo>
                <a:lnTo>
                  <a:pt x="806760" y="527137"/>
                </a:lnTo>
                <a:lnTo>
                  <a:pt x="804263" y="530313"/>
                </a:lnTo>
                <a:lnTo>
                  <a:pt x="801993" y="533036"/>
                </a:lnTo>
                <a:lnTo>
                  <a:pt x="799496" y="535985"/>
                </a:lnTo>
                <a:lnTo>
                  <a:pt x="796772" y="538707"/>
                </a:lnTo>
                <a:lnTo>
                  <a:pt x="794048" y="541203"/>
                </a:lnTo>
                <a:lnTo>
                  <a:pt x="791324" y="543698"/>
                </a:lnTo>
                <a:lnTo>
                  <a:pt x="788146" y="545967"/>
                </a:lnTo>
                <a:lnTo>
                  <a:pt x="785194" y="548009"/>
                </a:lnTo>
                <a:lnTo>
                  <a:pt x="781789" y="550051"/>
                </a:lnTo>
                <a:lnTo>
                  <a:pt x="778611" y="552093"/>
                </a:lnTo>
                <a:lnTo>
                  <a:pt x="775433" y="553908"/>
                </a:lnTo>
                <a:lnTo>
                  <a:pt x="771801" y="555496"/>
                </a:lnTo>
                <a:lnTo>
                  <a:pt x="768396" y="556857"/>
                </a:lnTo>
                <a:lnTo>
                  <a:pt x="764537" y="558218"/>
                </a:lnTo>
                <a:lnTo>
                  <a:pt x="760905" y="559352"/>
                </a:lnTo>
                <a:lnTo>
                  <a:pt x="757046" y="560260"/>
                </a:lnTo>
                <a:lnTo>
                  <a:pt x="753413" y="560940"/>
                </a:lnTo>
                <a:lnTo>
                  <a:pt x="749327" y="561621"/>
                </a:lnTo>
                <a:lnTo>
                  <a:pt x="745241" y="562075"/>
                </a:lnTo>
                <a:lnTo>
                  <a:pt x="692121" y="754005"/>
                </a:lnTo>
                <a:lnTo>
                  <a:pt x="697343" y="756728"/>
                </a:lnTo>
                <a:lnTo>
                  <a:pt x="702110" y="759904"/>
                </a:lnTo>
                <a:lnTo>
                  <a:pt x="706650" y="763080"/>
                </a:lnTo>
                <a:lnTo>
                  <a:pt x="710963" y="766937"/>
                </a:lnTo>
                <a:lnTo>
                  <a:pt x="715049" y="770794"/>
                </a:lnTo>
                <a:lnTo>
                  <a:pt x="718908" y="774877"/>
                </a:lnTo>
                <a:lnTo>
                  <a:pt x="722313" y="779188"/>
                </a:lnTo>
                <a:lnTo>
                  <a:pt x="725718" y="783952"/>
                </a:lnTo>
                <a:lnTo>
                  <a:pt x="728670" y="788943"/>
                </a:lnTo>
                <a:lnTo>
                  <a:pt x="731167" y="793934"/>
                </a:lnTo>
                <a:lnTo>
                  <a:pt x="733437" y="799379"/>
                </a:lnTo>
                <a:lnTo>
                  <a:pt x="735253" y="804824"/>
                </a:lnTo>
                <a:lnTo>
                  <a:pt x="736615" y="810496"/>
                </a:lnTo>
                <a:lnTo>
                  <a:pt x="737750" y="816167"/>
                </a:lnTo>
                <a:lnTo>
                  <a:pt x="738431" y="822066"/>
                </a:lnTo>
                <a:lnTo>
                  <a:pt x="738658" y="828191"/>
                </a:lnTo>
                <a:lnTo>
                  <a:pt x="738658" y="832729"/>
                </a:lnTo>
                <a:lnTo>
                  <a:pt x="738431" y="836812"/>
                </a:lnTo>
                <a:lnTo>
                  <a:pt x="737523" y="840896"/>
                </a:lnTo>
                <a:lnTo>
                  <a:pt x="736842" y="844980"/>
                </a:lnTo>
                <a:lnTo>
                  <a:pt x="735934" y="849063"/>
                </a:lnTo>
                <a:lnTo>
                  <a:pt x="734799" y="852920"/>
                </a:lnTo>
                <a:lnTo>
                  <a:pt x="733664" y="856777"/>
                </a:lnTo>
                <a:lnTo>
                  <a:pt x="732075" y="860407"/>
                </a:lnTo>
                <a:lnTo>
                  <a:pt x="730259" y="864263"/>
                </a:lnTo>
                <a:lnTo>
                  <a:pt x="728670" y="867666"/>
                </a:lnTo>
                <a:lnTo>
                  <a:pt x="726626" y="871296"/>
                </a:lnTo>
                <a:lnTo>
                  <a:pt x="724583" y="874699"/>
                </a:lnTo>
                <a:lnTo>
                  <a:pt x="722086" y="877876"/>
                </a:lnTo>
                <a:lnTo>
                  <a:pt x="719589" y="881052"/>
                </a:lnTo>
                <a:lnTo>
                  <a:pt x="717092" y="884228"/>
                </a:lnTo>
                <a:lnTo>
                  <a:pt x="714141" y="886950"/>
                </a:lnTo>
                <a:lnTo>
                  <a:pt x="711417" y="889673"/>
                </a:lnTo>
                <a:lnTo>
                  <a:pt x="708239" y="892395"/>
                </a:lnTo>
                <a:lnTo>
                  <a:pt x="705288" y="894891"/>
                </a:lnTo>
                <a:lnTo>
                  <a:pt x="702110" y="896933"/>
                </a:lnTo>
                <a:lnTo>
                  <a:pt x="698705" y="899428"/>
                </a:lnTo>
                <a:lnTo>
                  <a:pt x="695299" y="901243"/>
                </a:lnTo>
                <a:lnTo>
                  <a:pt x="691440" y="903058"/>
                </a:lnTo>
                <a:lnTo>
                  <a:pt x="688035" y="904646"/>
                </a:lnTo>
                <a:lnTo>
                  <a:pt x="684176" y="906234"/>
                </a:lnTo>
                <a:lnTo>
                  <a:pt x="680317" y="907595"/>
                </a:lnTo>
                <a:lnTo>
                  <a:pt x="676231" y="908730"/>
                </a:lnTo>
                <a:lnTo>
                  <a:pt x="672372" y="909637"/>
                </a:lnTo>
                <a:lnTo>
                  <a:pt x="668286" y="910318"/>
                </a:lnTo>
                <a:lnTo>
                  <a:pt x="664199" y="910771"/>
                </a:lnTo>
                <a:lnTo>
                  <a:pt x="659886" y="911225"/>
                </a:lnTo>
                <a:lnTo>
                  <a:pt x="655573" y="911225"/>
                </a:lnTo>
                <a:lnTo>
                  <a:pt x="651260" y="911225"/>
                </a:lnTo>
                <a:lnTo>
                  <a:pt x="646947" y="910771"/>
                </a:lnTo>
                <a:lnTo>
                  <a:pt x="643088" y="910318"/>
                </a:lnTo>
                <a:lnTo>
                  <a:pt x="638775" y="909637"/>
                </a:lnTo>
                <a:lnTo>
                  <a:pt x="634915" y="908730"/>
                </a:lnTo>
                <a:lnTo>
                  <a:pt x="630829" y="907595"/>
                </a:lnTo>
                <a:lnTo>
                  <a:pt x="627197" y="906234"/>
                </a:lnTo>
                <a:lnTo>
                  <a:pt x="623338" y="904646"/>
                </a:lnTo>
                <a:lnTo>
                  <a:pt x="619706" y="903058"/>
                </a:lnTo>
                <a:lnTo>
                  <a:pt x="616074" y="901243"/>
                </a:lnTo>
                <a:lnTo>
                  <a:pt x="612669" y="899428"/>
                </a:lnTo>
                <a:lnTo>
                  <a:pt x="609037" y="896933"/>
                </a:lnTo>
                <a:lnTo>
                  <a:pt x="605858" y="894891"/>
                </a:lnTo>
                <a:lnTo>
                  <a:pt x="602680" y="892395"/>
                </a:lnTo>
                <a:lnTo>
                  <a:pt x="599729" y="889673"/>
                </a:lnTo>
                <a:lnTo>
                  <a:pt x="596778" y="886950"/>
                </a:lnTo>
                <a:lnTo>
                  <a:pt x="594054" y="884228"/>
                </a:lnTo>
                <a:lnTo>
                  <a:pt x="591557" y="881052"/>
                </a:lnTo>
                <a:lnTo>
                  <a:pt x="588833" y="877876"/>
                </a:lnTo>
                <a:lnTo>
                  <a:pt x="586790" y="874699"/>
                </a:lnTo>
                <a:lnTo>
                  <a:pt x="584520" y="871296"/>
                </a:lnTo>
                <a:lnTo>
                  <a:pt x="582704" y="867666"/>
                </a:lnTo>
                <a:lnTo>
                  <a:pt x="580661" y="864263"/>
                </a:lnTo>
                <a:lnTo>
                  <a:pt x="579072" y="860407"/>
                </a:lnTo>
                <a:lnTo>
                  <a:pt x="577710" y="856777"/>
                </a:lnTo>
                <a:lnTo>
                  <a:pt x="576348" y="852920"/>
                </a:lnTo>
                <a:lnTo>
                  <a:pt x="575212" y="849063"/>
                </a:lnTo>
                <a:lnTo>
                  <a:pt x="574077" y="844980"/>
                </a:lnTo>
                <a:lnTo>
                  <a:pt x="573396" y="840896"/>
                </a:lnTo>
                <a:lnTo>
                  <a:pt x="572942" y="836812"/>
                </a:lnTo>
                <a:lnTo>
                  <a:pt x="572488" y="832729"/>
                </a:lnTo>
                <a:lnTo>
                  <a:pt x="572488" y="828191"/>
                </a:lnTo>
                <a:lnTo>
                  <a:pt x="572488" y="825242"/>
                </a:lnTo>
                <a:lnTo>
                  <a:pt x="572715" y="822066"/>
                </a:lnTo>
                <a:lnTo>
                  <a:pt x="573623" y="815940"/>
                </a:lnTo>
                <a:lnTo>
                  <a:pt x="574986" y="810042"/>
                </a:lnTo>
                <a:lnTo>
                  <a:pt x="576575" y="804370"/>
                </a:lnTo>
                <a:lnTo>
                  <a:pt x="454445" y="733134"/>
                </a:lnTo>
                <a:lnTo>
                  <a:pt x="449904" y="736083"/>
                </a:lnTo>
                <a:lnTo>
                  <a:pt x="444910" y="738352"/>
                </a:lnTo>
                <a:lnTo>
                  <a:pt x="439689" y="740166"/>
                </a:lnTo>
                <a:lnTo>
                  <a:pt x="434468" y="741981"/>
                </a:lnTo>
                <a:lnTo>
                  <a:pt x="429020" y="743569"/>
                </a:lnTo>
                <a:lnTo>
                  <a:pt x="423571" y="744477"/>
                </a:lnTo>
                <a:lnTo>
                  <a:pt x="417669" y="745158"/>
                </a:lnTo>
                <a:lnTo>
                  <a:pt x="412221" y="745384"/>
                </a:lnTo>
                <a:lnTo>
                  <a:pt x="408589" y="745158"/>
                </a:lnTo>
                <a:lnTo>
                  <a:pt x="405411" y="744931"/>
                </a:lnTo>
                <a:lnTo>
                  <a:pt x="398828" y="744023"/>
                </a:lnTo>
                <a:lnTo>
                  <a:pt x="305755" y="898294"/>
                </a:lnTo>
                <a:lnTo>
                  <a:pt x="257175" y="869255"/>
                </a:lnTo>
                <a:lnTo>
                  <a:pt x="349113" y="716118"/>
                </a:lnTo>
                <a:lnTo>
                  <a:pt x="347070" y="713396"/>
                </a:lnTo>
                <a:lnTo>
                  <a:pt x="344573" y="710220"/>
                </a:lnTo>
                <a:lnTo>
                  <a:pt x="342757" y="707497"/>
                </a:lnTo>
                <a:lnTo>
                  <a:pt x="340714" y="704321"/>
                </a:lnTo>
                <a:lnTo>
                  <a:pt x="339125" y="701145"/>
                </a:lnTo>
                <a:lnTo>
                  <a:pt x="337536" y="697969"/>
                </a:lnTo>
                <a:lnTo>
                  <a:pt x="335720" y="694793"/>
                </a:lnTo>
                <a:lnTo>
                  <a:pt x="334358" y="691390"/>
                </a:lnTo>
                <a:lnTo>
                  <a:pt x="333223" y="687987"/>
                </a:lnTo>
                <a:lnTo>
                  <a:pt x="332087" y="684584"/>
                </a:lnTo>
                <a:lnTo>
                  <a:pt x="331179" y="680954"/>
                </a:lnTo>
                <a:lnTo>
                  <a:pt x="330498" y="677324"/>
                </a:lnTo>
                <a:lnTo>
                  <a:pt x="329590" y="673467"/>
                </a:lnTo>
                <a:lnTo>
                  <a:pt x="329136" y="670064"/>
                </a:lnTo>
                <a:lnTo>
                  <a:pt x="328909" y="665981"/>
                </a:lnTo>
                <a:lnTo>
                  <a:pt x="328909" y="662351"/>
                </a:lnTo>
                <a:lnTo>
                  <a:pt x="328909" y="658040"/>
                </a:lnTo>
                <a:lnTo>
                  <a:pt x="329363" y="653730"/>
                </a:lnTo>
                <a:lnTo>
                  <a:pt x="330044" y="649646"/>
                </a:lnTo>
                <a:lnTo>
                  <a:pt x="330725" y="645335"/>
                </a:lnTo>
                <a:lnTo>
                  <a:pt x="331633" y="641479"/>
                </a:lnTo>
                <a:lnTo>
                  <a:pt x="332768" y="637395"/>
                </a:lnTo>
                <a:lnTo>
                  <a:pt x="333904" y="633765"/>
                </a:lnTo>
                <a:lnTo>
                  <a:pt x="335493" y="629908"/>
                </a:lnTo>
                <a:lnTo>
                  <a:pt x="337082" y="626279"/>
                </a:lnTo>
                <a:lnTo>
                  <a:pt x="339125" y="622649"/>
                </a:lnTo>
                <a:lnTo>
                  <a:pt x="340941" y="619246"/>
                </a:lnTo>
                <a:lnTo>
                  <a:pt x="342984" y="615843"/>
                </a:lnTo>
                <a:lnTo>
                  <a:pt x="345481" y="612666"/>
                </a:lnTo>
                <a:lnTo>
                  <a:pt x="347978" y="609263"/>
                </a:lnTo>
                <a:lnTo>
                  <a:pt x="350475" y="606314"/>
                </a:lnTo>
                <a:lnTo>
                  <a:pt x="353426" y="603592"/>
                </a:lnTo>
                <a:lnTo>
                  <a:pt x="356150" y="600642"/>
                </a:lnTo>
                <a:lnTo>
                  <a:pt x="359101" y="598147"/>
                </a:lnTo>
                <a:lnTo>
                  <a:pt x="362279" y="595878"/>
                </a:lnTo>
                <a:lnTo>
                  <a:pt x="365458" y="593383"/>
                </a:lnTo>
                <a:lnTo>
                  <a:pt x="369090" y="591341"/>
                </a:lnTo>
                <a:lnTo>
                  <a:pt x="372495" y="589299"/>
                </a:lnTo>
                <a:lnTo>
                  <a:pt x="376127" y="587484"/>
                </a:lnTo>
                <a:lnTo>
                  <a:pt x="379759" y="585669"/>
                </a:lnTo>
                <a:lnTo>
                  <a:pt x="383618" y="584308"/>
                </a:lnTo>
                <a:lnTo>
                  <a:pt x="387250" y="582947"/>
                </a:lnTo>
                <a:lnTo>
                  <a:pt x="391336" y="581812"/>
                </a:lnTo>
                <a:lnTo>
                  <a:pt x="395196" y="580905"/>
                </a:lnTo>
                <a:lnTo>
                  <a:pt x="399509" y="580224"/>
                </a:lnTo>
                <a:lnTo>
                  <a:pt x="403368" y="579544"/>
                </a:lnTo>
                <a:lnTo>
                  <a:pt x="407681" y="579317"/>
                </a:lnTo>
                <a:lnTo>
                  <a:pt x="412221" y="579090"/>
                </a:lnTo>
                <a:lnTo>
                  <a:pt x="416307" y="579317"/>
                </a:lnTo>
                <a:lnTo>
                  <a:pt x="420620" y="579544"/>
                </a:lnTo>
                <a:lnTo>
                  <a:pt x="424707" y="580224"/>
                </a:lnTo>
                <a:lnTo>
                  <a:pt x="428793" y="580905"/>
                </a:lnTo>
                <a:lnTo>
                  <a:pt x="432652" y="581812"/>
                </a:lnTo>
                <a:lnTo>
                  <a:pt x="436738" y="582947"/>
                </a:lnTo>
                <a:lnTo>
                  <a:pt x="440597" y="584308"/>
                </a:lnTo>
                <a:lnTo>
                  <a:pt x="444456" y="585669"/>
                </a:lnTo>
                <a:lnTo>
                  <a:pt x="447861" y="587484"/>
                </a:lnTo>
                <a:lnTo>
                  <a:pt x="451720" y="589299"/>
                </a:lnTo>
                <a:lnTo>
                  <a:pt x="454899" y="591341"/>
                </a:lnTo>
                <a:lnTo>
                  <a:pt x="458531" y="593383"/>
                </a:lnTo>
                <a:lnTo>
                  <a:pt x="461709" y="595878"/>
                </a:lnTo>
                <a:lnTo>
                  <a:pt x="464887" y="598147"/>
                </a:lnTo>
                <a:lnTo>
                  <a:pt x="467838" y="600642"/>
                </a:lnTo>
                <a:lnTo>
                  <a:pt x="470562" y="603592"/>
                </a:lnTo>
                <a:lnTo>
                  <a:pt x="473513" y="606314"/>
                </a:lnTo>
                <a:lnTo>
                  <a:pt x="476010" y="609263"/>
                </a:lnTo>
                <a:lnTo>
                  <a:pt x="478734" y="612666"/>
                </a:lnTo>
                <a:lnTo>
                  <a:pt x="481004" y="615843"/>
                </a:lnTo>
                <a:lnTo>
                  <a:pt x="483047" y="619246"/>
                </a:lnTo>
                <a:lnTo>
                  <a:pt x="484864" y="622649"/>
                </a:lnTo>
                <a:lnTo>
                  <a:pt x="486907" y="626279"/>
                </a:lnTo>
                <a:lnTo>
                  <a:pt x="488496" y="629908"/>
                </a:lnTo>
                <a:lnTo>
                  <a:pt x="490085" y="633765"/>
                </a:lnTo>
                <a:lnTo>
                  <a:pt x="491220" y="637395"/>
                </a:lnTo>
                <a:lnTo>
                  <a:pt x="492355" y="641479"/>
                </a:lnTo>
                <a:lnTo>
                  <a:pt x="493490" y="645335"/>
                </a:lnTo>
                <a:lnTo>
                  <a:pt x="494171" y="649646"/>
                </a:lnTo>
                <a:lnTo>
                  <a:pt x="494625" y="653730"/>
                </a:lnTo>
                <a:lnTo>
                  <a:pt x="495079" y="658040"/>
                </a:lnTo>
                <a:lnTo>
                  <a:pt x="495079" y="662351"/>
                </a:lnTo>
                <a:lnTo>
                  <a:pt x="495079" y="665527"/>
                </a:lnTo>
                <a:lnTo>
                  <a:pt x="494852" y="669157"/>
                </a:lnTo>
                <a:lnTo>
                  <a:pt x="494398" y="672333"/>
                </a:lnTo>
                <a:lnTo>
                  <a:pt x="493944" y="675509"/>
                </a:lnTo>
                <a:lnTo>
                  <a:pt x="492355" y="682088"/>
                </a:lnTo>
                <a:lnTo>
                  <a:pt x="490539" y="688214"/>
                </a:lnTo>
                <a:lnTo>
                  <a:pt x="610853" y="758543"/>
                </a:lnTo>
                <a:lnTo>
                  <a:pt x="616528" y="755140"/>
                </a:lnTo>
                <a:lnTo>
                  <a:pt x="622430" y="752417"/>
                </a:lnTo>
                <a:lnTo>
                  <a:pt x="628559" y="749922"/>
                </a:lnTo>
                <a:lnTo>
                  <a:pt x="634915" y="748107"/>
                </a:lnTo>
                <a:lnTo>
                  <a:pt x="690305" y="547101"/>
                </a:lnTo>
                <a:lnTo>
                  <a:pt x="686673" y="544152"/>
                </a:lnTo>
                <a:lnTo>
                  <a:pt x="682814" y="540976"/>
                </a:lnTo>
                <a:lnTo>
                  <a:pt x="679409" y="537800"/>
                </a:lnTo>
                <a:lnTo>
                  <a:pt x="676004" y="533943"/>
                </a:lnTo>
                <a:lnTo>
                  <a:pt x="673053" y="530540"/>
                </a:lnTo>
                <a:lnTo>
                  <a:pt x="670102" y="526456"/>
                </a:lnTo>
                <a:lnTo>
                  <a:pt x="667605" y="522373"/>
                </a:lnTo>
                <a:lnTo>
                  <a:pt x="665107" y="518062"/>
                </a:lnTo>
                <a:lnTo>
                  <a:pt x="662837" y="513979"/>
                </a:lnTo>
                <a:lnTo>
                  <a:pt x="661021" y="509214"/>
                </a:lnTo>
                <a:lnTo>
                  <a:pt x="659432" y="504450"/>
                </a:lnTo>
                <a:lnTo>
                  <a:pt x="658070" y="499913"/>
                </a:lnTo>
                <a:lnTo>
                  <a:pt x="657162" y="494922"/>
                </a:lnTo>
                <a:lnTo>
                  <a:pt x="656027" y="489931"/>
                </a:lnTo>
                <a:lnTo>
                  <a:pt x="655573" y="484940"/>
                </a:lnTo>
                <a:lnTo>
                  <a:pt x="655573" y="479722"/>
                </a:lnTo>
                <a:lnTo>
                  <a:pt x="655573" y="475411"/>
                </a:lnTo>
                <a:lnTo>
                  <a:pt x="655800" y="471327"/>
                </a:lnTo>
                <a:lnTo>
                  <a:pt x="656708" y="467017"/>
                </a:lnTo>
                <a:lnTo>
                  <a:pt x="657389" y="463160"/>
                </a:lnTo>
                <a:lnTo>
                  <a:pt x="658297" y="458850"/>
                </a:lnTo>
                <a:lnTo>
                  <a:pt x="659432" y="455220"/>
                </a:lnTo>
                <a:lnTo>
                  <a:pt x="660567" y="451136"/>
                </a:lnTo>
                <a:lnTo>
                  <a:pt x="661929" y="447506"/>
                </a:lnTo>
                <a:lnTo>
                  <a:pt x="663745" y="443649"/>
                </a:lnTo>
                <a:lnTo>
                  <a:pt x="665561" y="440246"/>
                </a:lnTo>
                <a:lnTo>
                  <a:pt x="667605" y="436617"/>
                </a:lnTo>
                <a:lnTo>
                  <a:pt x="669648" y="433440"/>
                </a:lnTo>
                <a:lnTo>
                  <a:pt x="672145" y="430037"/>
                </a:lnTo>
                <a:lnTo>
                  <a:pt x="674642" y="426861"/>
                </a:lnTo>
                <a:lnTo>
                  <a:pt x="677139" y="423912"/>
                </a:lnTo>
                <a:lnTo>
                  <a:pt x="679863" y="420963"/>
                </a:lnTo>
                <a:lnTo>
                  <a:pt x="682814" y="418240"/>
                </a:lnTo>
                <a:lnTo>
                  <a:pt x="685765" y="415518"/>
                </a:lnTo>
                <a:lnTo>
                  <a:pt x="688943" y="413249"/>
                </a:lnTo>
                <a:lnTo>
                  <a:pt x="692121" y="410980"/>
                </a:lnTo>
                <a:lnTo>
                  <a:pt x="695526" y="408712"/>
                </a:lnTo>
                <a:lnTo>
                  <a:pt x="698932" y="406670"/>
                </a:lnTo>
                <a:lnTo>
                  <a:pt x="702791" y="404855"/>
                </a:lnTo>
                <a:lnTo>
                  <a:pt x="706196" y="403267"/>
                </a:lnTo>
                <a:lnTo>
                  <a:pt x="710055" y="401679"/>
                </a:lnTo>
                <a:lnTo>
                  <a:pt x="713914" y="400318"/>
                </a:lnTo>
                <a:lnTo>
                  <a:pt x="718000" y="399410"/>
                </a:lnTo>
                <a:lnTo>
                  <a:pt x="721859" y="398503"/>
                </a:lnTo>
                <a:lnTo>
                  <a:pt x="725945" y="397595"/>
                </a:lnTo>
                <a:lnTo>
                  <a:pt x="730032" y="397141"/>
                </a:lnTo>
                <a:lnTo>
                  <a:pt x="734345" y="396915"/>
                </a:lnTo>
                <a:lnTo>
                  <a:pt x="738658" y="396688"/>
                </a:lnTo>
                <a:lnTo>
                  <a:pt x="744106" y="396915"/>
                </a:lnTo>
                <a:lnTo>
                  <a:pt x="749554" y="397595"/>
                </a:lnTo>
                <a:lnTo>
                  <a:pt x="754775" y="398276"/>
                </a:lnTo>
                <a:lnTo>
                  <a:pt x="759770" y="399637"/>
                </a:lnTo>
                <a:lnTo>
                  <a:pt x="764764" y="400998"/>
                </a:lnTo>
                <a:lnTo>
                  <a:pt x="769758" y="403040"/>
                </a:lnTo>
                <a:lnTo>
                  <a:pt x="774298" y="405082"/>
                </a:lnTo>
                <a:lnTo>
                  <a:pt x="778838" y="407577"/>
                </a:lnTo>
                <a:lnTo>
                  <a:pt x="916859" y="288925"/>
                </a:lnTo>
                <a:close/>
                <a:moveTo>
                  <a:pt x="607752" y="120128"/>
                </a:moveTo>
                <a:lnTo>
                  <a:pt x="595738" y="120581"/>
                </a:lnTo>
                <a:lnTo>
                  <a:pt x="583950" y="121488"/>
                </a:lnTo>
                <a:lnTo>
                  <a:pt x="571936" y="122621"/>
                </a:lnTo>
                <a:lnTo>
                  <a:pt x="559921" y="123755"/>
                </a:lnTo>
                <a:lnTo>
                  <a:pt x="548133" y="125341"/>
                </a:lnTo>
                <a:lnTo>
                  <a:pt x="536119" y="127154"/>
                </a:lnTo>
                <a:lnTo>
                  <a:pt x="524331" y="129421"/>
                </a:lnTo>
                <a:lnTo>
                  <a:pt x="512543" y="131688"/>
                </a:lnTo>
                <a:lnTo>
                  <a:pt x="500755" y="134407"/>
                </a:lnTo>
                <a:lnTo>
                  <a:pt x="489194" y="137581"/>
                </a:lnTo>
                <a:lnTo>
                  <a:pt x="477406" y="140754"/>
                </a:lnTo>
                <a:lnTo>
                  <a:pt x="466072" y="144380"/>
                </a:lnTo>
                <a:lnTo>
                  <a:pt x="454511" y="148234"/>
                </a:lnTo>
                <a:lnTo>
                  <a:pt x="443176" y="152313"/>
                </a:lnTo>
                <a:lnTo>
                  <a:pt x="431615" y="156620"/>
                </a:lnTo>
                <a:lnTo>
                  <a:pt x="420508" y="161380"/>
                </a:lnTo>
                <a:lnTo>
                  <a:pt x="409400" y="166593"/>
                </a:lnTo>
                <a:lnTo>
                  <a:pt x="398519" y="171579"/>
                </a:lnTo>
                <a:lnTo>
                  <a:pt x="387411" y="177246"/>
                </a:lnTo>
                <a:lnTo>
                  <a:pt x="376530" y="183139"/>
                </a:lnTo>
                <a:lnTo>
                  <a:pt x="365876" y="189485"/>
                </a:lnTo>
                <a:lnTo>
                  <a:pt x="355221" y="195831"/>
                </a:lnTo>
                <a:lnTo>
                  <a:pt x="344794" y="202631"/>
                </a:lnTo>
                <a:lnTo>
                  <a:pt x="334593" y="209431"/>
                </a:lnTo>
                <a:lnTo>
                  <a:pt x="324392" y="216684"/>
                </a:lnTo>
                <a:lnTo>
                  <a:pt x="314191" y="224163"/>
                </a:lnTo>
                <a:lnTo>
                  <a:pt x="304443" y="232323"/>
                </a:lnTo>
                <a:lnTo>
                  <a:pt x="294695" y="240483"/>
                </a:lnTo>
                <a:lnTo>
                  <a:pt x="284948" y="248869"/>
                </a:lnTo>
                <a:lnTo>
                  <a:pt x="275654" y="257482"/>
                </a:lnTo>
                <a:lnTo>
                  <a:pt x="266359" y="266548"/>
                </a:lnTo>
                <a:lnTo>
                  <a:pt x="257518" y="275614"/>
                </a:lnTo>
                <a:lnTo>
                  <a:pt x="248678" y="285134"/>
                </a:lnTo>
                <a:lnTo>
                  <a:pt x="240290" y="294654"/>
                </a:lnTo>
                <a:lnTo>
                  <a:pt x="232129" y="304400"/>
                </a:lnTo>
                <a:lnTo>
                  <a:pt x="224195" y="314373"/>
                </a:lnTo>
                <a:lnTo>
                  <a:pt x="216714" y="324346"/>
                </a:lnTo>
                <a:lnTo>
                  <a:pt x="209460" y="334545"/>
                </a:lnTo>
                <a:lnTo>
                  <a:pt x="202433" y="344971"/>
                </a:lnTo>
                <a:lnTo>
                  <a:pt x="195632" y="355397"/>
                </a:lnTo>
                <a:lnTo>
                  <a:pt x="189058" y="366050"/>
                </a:lnTo>
                <a:lnTo>
                  <a:pt x="183164" y="376703"/>
                </a:lnTo>
                <a:lnTo>
                  <a:pt x="177271" y="387583"/>
                </a:lnTo>
                <a:lnTo>
                  <a:pt x="171603" y="398462"/>
                </a:lnTo>
                <a:lnTo>
                  <a:pt x="166390" y="409342"/>
                </a:lnTo>
                <a:lnTo>
                  <a:pt x="161402" y="420448"/>
                </a:lnTo>
                <a:lnTo>
                  <a:pt x="156642" y="431554"/>
                </a:lnTo>
                <a:lnTo>
                  <a:pt x="152108" y="443114"/>
                </a:lnTo>
                <a:lnTo>
                  <a:pt x="148028" y="454673"/>
                </a:lnTo>
                <a:lnTo>
                  <a:pt x="144174" y="466006"/>
                </a:lnTo>
                <a:lnTo>
                  <a:pt x="140774" y="477565"/>
                </a:lnTo>
                <a:lnTo>
                  <a:pt x="137373" y="489125"/>
                </a:lnTo>
                <a:lnTo>
                  <a:pt x="134426" y="500911"/>
                </a:lnTo>
                <a:lnTo>
                  <a:pt x="131706" y="512470"/>
                </a:lnTo>
                <a:lnTo>
                  <a:pt x="129213" y="524256"/>
                </a:lnTo>
                <a:lnTo>
                  <a:pt x="127172" y="536269"/>
                </a:lnTo>
                <a:lnTo>
                  <a:pt x="125359" y="548055"/>
                </a:lnTo>
                <a:lnTo>
                  <a:pt x="123772" y="560068"/>
                </a:lnTo>
                <a:lnTo>
                  <a:pt x="122185" y="571854"/>
                </a:lnTo>
                <a:lnTo>
                  <a:pt x="121278" y="583867"/>
                </a:lnTo>
                <a:lnTo>
                  <a:pt x="120598" y="595880"/>
                </a:lnTo>
                <a:lnTo>
                  <a:pt x="120145" y="607666"/>
                </a:lnTo>
                <a:lnTo>
                  <a:pt x="120145" y="619905"/>
                </a:lnTo>
                <a:lnTo>
                  <a:pt x="120145" y="631918"/>
                </a:lnTo>
                <a:lnTo>
                  <a:pt x="120598" y="643704"/>
                </a:lnTo>
                <a:lnTo>
                  <a:pt x="121278" y="655717"/>
                </a:lnTo>
                <a:lnTo>
                  <a:pt x="122185" y="667503"/>
                </a:lnTo>
                <a:lnTo>
                  <a:pt x="123772" y="679516"/>
                </a:lnTo>
                <a:lnTo>
                  <a:pt x="125359" y="691529"/>
                </a:lnTo>
                <a:lnTo>
                  <a:pt x="127172" y="703315"/>
                </a:lnTo>
                <a:lnTo>
                  <a:pt x="129213" y="715328"/>
                </a:lnTo>
                <a:lnTo>
                  <a:pt x="131706" y="726887"/>
                </a:lnTo>
                <a:lnTo>
                  <a:pt x="134426" y="738673"/>
                </a:lnTo>
                <a:lnTo>
                  <a:pt x="137373" y="750460"/>
                </a:lnTo>
                <a:lnTo>
                  <a:pt x="140774" y="762019"/>
                </a:lnTo>
                <a:lnTo>
                  <a:pt x="144174" y="773579"/>
                </a:lnTo>
                <a:lnTo>
                  <a:pt x="148028" y="784911"/>
                </a:lnTo>
                <a:lnTo>
                  <a:pt x="152108" y="796471"/>
                </a:lnTo>
                <a:lnTo>
                  <a:pt x="156642" y="807804"/>
                </a:lnTo>
                <a:lnTo>
                  <a:pt x="161402" y="819136"/>
                </a:lnTo>
                <a:lnTo>
                  <a:pt x="166390" y="830016"/>
                </a:lnTo>
                <a:lnTo>
                  <a:pt x="171603" y="841122"/>
                </a:lnTo>
                <a:lnTo>
                  <a:pt x="177271" y="852002"/>
                </a:lnTo>
                <a:lnTo>
                  <a:pt x="183164" y="862881"/>
                </a:lnTo>
                <a:lnTo>
                  <a:pt x="189058" y="873534"/>
                </a:lnTo>
                <a:lnTo>
                  <a:pt x="195632" y="884187"/>
                </a:lnTo>
                <a:lnTo>
                  <a:pt x="202433" y="894613"/>
                </a:lnTo>
                <a:lnTo>
                  <a:pt x="209460" y="904813"/>
                </a:lnTo>
                <a:lnTo>
                  <a:pt x="216714" y="915239"/>
                </a:lnTo>
                <a:lnTo>
                  <a:pt x="224195" y="925212"/>
                </a:lnTo>
                <a:lnTo>
                  <a:pt x="232129" y="934958"/>
                </a:lnTo>
                <a:lnTo>
                  <a:pt x="240290" y="944931"/>
                </a:lnTo>
                <a:lnTo>
                  <a:pt x="248678" y="954450"/>
                </a:lnTo>
                <a:lnTo>
                  <a:pt x="257518" y="963743"/>
                </a:lnTo>
                <a:lnTo>
                  <a:pt x="266359" y="973036"/>
                </a:lnTo>
                <a:lnTo>
                  <a:pt x="275654" y="982102"/>
                </a:lnTo>
                <a:lnTo>
                  <a:pt x="284948" y="990715"/>
                </a:lnTo>
                <a:lnTo>
                  <a:pt x="294695" y="999102"/>
                </a:lnTo>
                <a:lnTo>
                  <a:pt x="304443" y="1007261"/>
                </a:lnTo>
                <a:lnTo>
                  <a:pt x="314191" y="1015194"/>
                </a:lnTo>
                <a:lnTo>
                  <a:pt x="324392" y="1022674"/>
                </a:lnTo>
                <a:lnTo>
                  <a:pt x="334593" y="1029927"/>
                </a:lnTo>
                <a:lnTo>
                  <a:pt x="344794" y="1036953"/>
                </a:lnTo>
                <a:lnTo>
                  <a:pt x="355221" y="1043753"/>
                </a:lnTo>
                <a:lnTo>
                  <a:pt x="365876" y="1050099"/>
                </a:lnTo>
                <a:lnTo>
                  <a:pt x="376530" y="1056446"/>
                </a:lnTo>
                <a:lnTo>
                  <a:pt x="387411" y="1062339"/>
                </a:lnTo>
                <a:lnTo>
                  <a:pt x="398292" y="1067779"/>
                </a:lnTo>
                <a:lnTo>
                  <a:pt x="409400" y="1072992"/>
                </a:lnTo>
                <a:lnTo>
                  <a:pt x="420508" y="1078205"/>
                </a:lnTo>
                <a:lnTo>
                  <a:pt x="431615" y="1082738"/>
                </a:lnTo>
                <a:lnTo>
                  <a:pt x="443176" y="1087271"/>
                </a:lnTo>
                <a:lnTo>
                  <a:pt x="454511" y="1091351"/>
                </a:lnTo>
                <a:lnTo>
                  <a:pt x="466072" y="1095204"/>
                </a:lnTo>
                <a:lnTo>
                  <a:pt x="477406" y="1098830"/>
                </a:lnTo>
                <a:lnTo>
                  <a:pt x="489194" y="1102004"/>
                </a:lnTo>
                <a:lnTo>
                  <a:pt x="500755" y="1104950"/>
                </a:lnTo>
                <a:lnTo>
                  <a:pt x="512543" y="1107897"/>
                </a:lnTo>
                <a:lnTo>
                  <a:pt x="524331" y="1110163"/>
                </a:lnTo>
                <a:lnTo>
                  <a:pt x="536119" y="1112203"/>
                </a:lnTo>
                <a:lnTo>
                  <a:pt x="548133" y="1114243"/>
                </a:lnTo>
                <a:lnTo>
                  <a:pt x="559921" y="1115830"/>
                </a:lnTo>
                <a:lnTo>
                  <a:pt x="571936" y="1116963"/>
                </a:lnTo>
                <a:lnTo>
                  <a:pt x="583950" y="1118096"/>
                </a:lnTo>
                <a:lnTo>
                  <a:pt x="595738" y="1118776"/>
                </a:lnTo>
                <a:lnTo>
                  <a:pt x="607752" y="1119230"/>
                </a:lnTo>
                <a:lnTo>
                  <a:pt x="619540" y="1119230"/>
                </a:lnTo>
                <a:lnTo>
                  <a:pt x="631782" y="1119230"/>
                </a:lnTo>
                <a:lnTo>
                  <a:pt x="643796" y="1118776"/>
                </a:lnTo>
                <a:lnTo>
                  <a:pt x="655584" y="1118096"/>
                </a:lnTo>
                <a:lnTo>
                  <a:pt x="667598" y="1116963"/>
                </a:lnTo>
                <a:lnTo>
                  <a:pt x="679613" y="1115830"/>
                </a:lnTo>
                <a:lnTo>
                  <a:pt x="691401" y="1114243"/>
                </a:lnTo>
                <a:lnTo>
                  <a:pt x="703415" y="1112203"/>
                </a:lnTo>
                <a:lnTo>
                  <a:pt x="715203" y="1110163"/>
                </a:lnTo>
                <a:lnTo>
                  <a:pt x="726991" y="1107897"/>
                </a:lnTo>
                <a:lnTo>
                  <a:pt x="738779" y="1104950"/>
                </a:lnTo>
                <a:lnTo>
                  <a:pt x="750340" y="1102004"/>
                </a:lnTo>
                <a:lnTo>
                  <a:pt x="762128" y="1098830"/>
                </a:lnTo>
                <a:lnTo>
                  <a:pt x="773462" y="1095204"/>
                </a:lnTo>
                <a:lnTo>
                  <a:pt x="785023" y="1091351"/>
                </a:lnTo>
                <a:lnTo>
                  <a:pt x="796358" y="1087271"/>
                </a:lnTo>
                <a:lnTo>
                  <a:pt x="807692" y="1082738"/>
                </a:lnTo>
                <a:lnTo>
                  <a:pt x="819026" y="1078205"/>
                </a:lnTo>
                <a:lnTo>
                  <a:pt x="830134" y="1072992"/>
                </a:lnTo>
                <a:lnTo>
                  <a:pt x="841015" y="1067779"/>
                </a:lnTo>
                <a:lnTo>
                  <a:pt x="852123" y="1062339"/>
                </a:lnTo>
                <a:lnTo>
                  <a:pt x="862777" y="1056446"/>
                </a:lnTo>
                <a:lnTo>
                  <a:pt x="873658" y="1050099"/>
                </a:lnTo>
                <a:lnTo>
                  <a:pt x="884086" y="1043753"/>
                </a:lnTo>
                <a:lnTo>
                  <a:pt x="894740" y="1036953"/>
                </a:lnTo>
                <a:lnTo>
                  <a:pt x="904941" y="1029927"/>
                </a:lnTo>
                <a:lnTo>
                  <a:pt x="915142" y="1022674"/>
                </a:lnTo>
                <a:lnTo>
                  <a:pt x="925343" y="1015194"/>
                </a:lnTo>
                <a:lnTo>
                  <a:pt x="935091" y="1007261"/>
                </a:lnTo>
                <a:lnTo>
                  <a:pt x="944839" y="999102"/>
                </a:lnTo>
                <a:lnTo>
                  <a:pt x="954586" y="990715"/>
                </a:lnTo>
                <a:lnTo>
                  <a:pt x="963880" y="982102"/>
                </a:lnTo>
                <a:lnTo>
                  <a:pt x="972948" y="973036"/>
                </a:lnTo>
                <a:lnTo>
                  <a:pt x="982016" y="963743"/>
                </a:lnTo>
                <a:lnTo>
                  <a:pt x="990856" y="954450"/>
                </a:lnTo>
                <a:lnTo>
                  <a:pt x="999244" y="944931"/>
                </a:lnTo>
                <a:lnTo>
                  <a:pt x="1007405" y="934958"/>
                </a:lnTo>
                <a:lnTo>
                  <a:pt x="1015339" y="925212"/>
                </a:lnTo>
                <a:lnTo>
                  <a:pt x="1022820" y="915239"/>
                </a:lnTo>
                <a:lnTo>
                  <a:pt x="1030074" y="904813"/>
                </a:lnTo>
                <a:lnTo>
                  <a:pt x="1037101" y="894613"/>
                </a:lnTo>
                <a:lnTo>
                  <a:pt x="1043902" y="884187"/>
                </a:lnTo>
                <a:lnTo>
                  <a:pt x="1050249" y="873534"/>
                </a:lnTo>
                <a:lnTo>
                  <a:pt x="1056370" y="862881"/>
                </a:lnTo>
                <a:lnTo>
                  <a:pt x="1062263" y="852002"/>
                </a:lnTo>
                <a:lnTo>
                  <a:pt x="1067931" y="841122"/>
                </a:lnTo>
                <a:lnTo>
                  <a:pt x="1073144" y="830016"/>
                </a:lnTo>
                <a:lnTo>
                  <a:pt x="1078132" y="819136"/>
                </a:lnTo>
                <a:lnTo>
                  <a:pt x="1082892" y="807804"/>
                </a:lnTo>
                <a:lnTo>
                  <a:pt x="1087426" y="796471"/>
                </a:lnTo>
                <a:lnTo>
                  <a:pt x="1091280" y="784911"/>
                </a:lnTo>
                <a:lnTo>
                  <a:pt x="1095360" y="773579"/>
                </a:lnTo>
                <a:lnTo>
                  <a:pt x="1098760" y="762019"/>
                </a:lnTo>
                <a:lnTo>
                  <a:pt x="1102161" y="750460"/>
                </a:lnTo>
                <a:lnTo>
                  <a:pt x="1105108" y="738673"/>
                </a:lnTo>
                <a:lnTo>
                  <a:pt x="1107828" y="726887"/>
                </a:lnTo>
                <a:lnTo>
                  <a:pt x="1110321" y="715328"/>
                </a:lnTo>
                <a:lnTo>
                  <a:pt x="1112362" y="703315"/>
                </a:lnTo>
                <a:lnTo>
                  <a:pt x="1114175" y="691529"/>
                </a:lnTo>
                <a:lnTo>
                  <a:pt x="1115762" y="679516"/>
                </a:lnTo>
                <a:lnTo>
                  <a:pt x="1117122" y="667503"/>
                </a:lnTo>
                <a:lnTo>
                  <a:pt x="1118256" y="655717"/>
                </a:lnTo>
                <a:lnTo>
                  <a:pt x="1118936" y="643704"/>
                </a:lnTo>
                <a:lnTo>
                  <a:pt x="1119389" y="631918"/>
                </a:lnTo>
                <a:lnTo>
                  <a:pt x="1119389" y="619905"/>
                </a:lnTo>
                <a:lnTo>
                  <a:pt x="1119389" y="607666"/>
                </a:lnTo>
                <a:lnTo>
                  <a:pt x="1118936" y="595880"/>
                </a:lnTo>
                <a:lnTo>
                  <a:pt x="1118256" y="583867"/>
                </a:lnTo>
                <a:lnTo>
                  <a:pt x="1117122" y="571854"/>
                </a:lnTo>
                <a:lnTo>
                  <a:pt x="1115762" y="560068"/>
                </a:lnTo>
                <a:lnTo>
                  <a:pt x="1114175" y="548055"/>
                </a:lnTo>
                <a:lnTo>
                  <a:pt x="1112362" y="536269"/>
                </a:lnTo>
                <a:lnTo>
                  <a:pt x="1110321" y="524256"/>
                </a:lnTo>
                <a:lnTo>
                  <a:pt x="1107828" y="512470"/>
                </a:lnTo>
                <a:lnTo>
                  <a:pt x="1105108" y="500911"/>
                </a:lnTo>
                <a:lnTo>
                  <a:pt x="1102161" y="489125"/>
                </a:lnTo>
                <a:lnTo>
                  <a:pt x="1098760" y="477565"/>
                </a:lnTo>
                <a:lnTo>
                  <a:pt x="1095360" y="466006"/>
                </a:lnTo>
                <a:lnTo>
                  <a:pt x="1091280" y="454673"/>
                </a:lnTo>
                <a:lnTo>
                  <a:pt x="1087426" y="443114"/>
                </a:lnTo>
                <a:lnTo>
                  <a:pt x="1082892" y="431554"/>
                </a:lnTo>
                <a:lnTo>
                  <a:pt x="1078132" y="420448"/>
                </a:lnTo>
                <a:lnTo>
                  <a:pt x="1073144" y="409342"/>
                </a:lnTo>
                <a:lnTo>
                  <a:pt x="1067931" y="398462"/>
                </a:lnTo>
                <a:lnTo>
                  <a:pt x="1062263" y="387583"/>
                </a:lnTo>
                <a:lnTo>
                  <a:pt x="1056370" y="376703"/>
                </a:lnTo>
                <a:lnTo>
                  <a:pt x="1050249" y="366050"/>
                </a:lnTo>
                <a:lnTo>
                  <a:pt x="1043902" y="355397"/>
                </a:lnTo>
                <a:lnTo>
                  <a:pt x="1037101" y="344971"/>
                </a:lnTo>
                <a:lnTo>
                  <a:pt x="1030074" y="334545"/>
                </a:lnTo>
                <a:lnTo>
                  <a:pt x="1022820" y="324346"/>
                </a:lnTo>
                <a:lnTo>
                  <a:pt x="1015339" y="314373"/>
                </a:lnTo>
                <a:lnTo>
                  <a:pt x="1007405" y="304400"/>
                </a:lnTo>
                <a:lnTo>
                  <a:pt x="999244" y="294654"/>
                </a:lnTo>
                <a:lnTo>
                  <a:pt x="990856" y="285134"/>
                </a:lnTo>
                <a:lnTo>
                  <a:pt x="982016" y="275614"/>
                </a:lnTo>
                <a:lnTo>
                  <a:pt x="972948" y="266548"/>
                </a:lnTo>
                <a:lnTo>
                  <a:pt x="963880" y="257482"/>
                </a:lnTo>
                <a:lnTo>
                  <a:pt x="954586" y="248869"/>
                </a:lnTo>
                <a:lnTo>
                  <a:pt x="944839" y="240483"/>
                </a:lnTo>
                <a:lnTo>
                  <a:pt x="935091" y="232323"/>
                </a:lnTo>
                <a:lnTo>
                  <a:pt x="925343" y="224163"/>
                </a:lnTo>
                <a:lnTo>
                  <a:pt x="915142" y="216684"/>
                </a:lnTo>
                <a:lnTo>
                  <a:pt x="904941" y="209431"/>
                </a:lnTo>
                <a:lnTo>
                  <a:pt x="894740" y="202631"/>
                </a:lnTo>
                <a:lnTo>
                  <a:pt x="884086" y="195831"/>
                </a:lnTo>
                <a:lnTo>
                  <a:pt x="873658" y="189485"/>
                </a:lnTo>
                <a:lnTo>
                  <a:pt x="862777" y="183139"/>
                </a:lnTo>
                <a:lnTo>
                  <a:pt x="852123" y="177246"/>
                </a:lnTo>
                <a:lnTo>
                  <a:pt x="841015" y="171579"/>
                </a:lnTo>
                <a:lnTo>
                  <a:pt x="830134" y="166593"/>
                </a:lnTo>
                <a:lnTo>
                  <a:pt x="819026" y="161380"/>
                </a:lnTo>
                <a:lnTo>
                  <a:pt x="807692" y="156620"/>
                </a:lnTo>
                <a:lnTo>
                  <a:pt x="796358" y="152313"/>
                </a:lnTo>
                <a:lnTo>
                  <a:pt x="785023" y="148234"/>
                </a:lnTo>
                <a:lnTo>
                  <a:pt x="773462" y="144380"/>
                </a:lnTo>
                <a:lnTo>
                  <a:pt x="762128" y="140754"/>
                </a:lnTo>
                <a:lnTo>
                  <a:pt x="750340" y="137581"/>
                </a:lnTo>
                <a:lnTo>
                  <a:pt x="738779" y="134407"/>
                </a:lnTo>
                <a:lnTo>
                  <a:pt x="726991" y="131688"/>
                </a:lnTo>
                <a:lnTo>
                  <a:pt x="715203" y="129421"/>
                </a:lnTo>
                <a:lnTo>
                  <a:pt x="703415" y="127154"/>
                </a:lnTo>
                <a:lnTo>
                  <a:pt x="691401" y="125341"/>
                </a:lnTo>
                <a:lnTo>
                  <a:pt x="679613" y="123755"/>
                </a:lnTo>
                <a:lnTo>
                  <a:pt x="667598" y="122621"/>
                </a:lnTo>
                <a:lnTo>
                  <a:pt x="655584" y="121488"/>
                </a:lnTo>
                <a:lnTo>
                  <a:pt x="643796" y="120581"/>
                </a:lnTo>
                <a:lnTo>
                  <a:pt x="631782" y="120128"/>
                </a:lnTo>
                <a:lnTo>
                  <a:pt x="619540" y="120128"/>
                </a:lnTo>
                <a:lnTo>
                  <a:pt x="607752" y="120128"/>
                </a:lnTo>
                <a:close/>
                <a:moveTo>
                  <a:pt x="619540" y="0"/>
                </a:moveTo>
                <a:lnTo>
                  <a:pt x="634502" y="227"/>
                </a:lnTo>
                <a:lnTo>
                  <a:pt x="649690" y="907"/>
                </a:lnTo>
                <a:lnTo>
                  <a:pt x="664198" y="1587"/>
                </a:lnTo>
                <a:lnTo>
                  <a:pt x="678933" y="3173"/>
                </a:lnTo>
                <a:lnTo>
                  <a:pt x="694121" y="4533"/>
                </a:lnTo>
                <a:lnTo>
                  <a:pt x="708629" y="6573"/>
                </a:lnTo>
                <a:lnTo>
                  <a:pt x="723364" y="8840"/>
                </a:lnTo>
                <a:lnTo>
                  <a:pt x="738098" y="11560"/>
                </a:lnTo>
                <a:lnTo>
                  <a:pt x="752607" y="14506"/>
                </a:lnTo>
                <a:lnTo>
                  <a:pt x="767115" y="17906"/>
                </a:lnTo>
                <a:lnTo>
                  <a:pt x="781623" y="21533"/>
                </a:lnTo>
                <a:lnTo>
                  <a:pt x="796131" y="25839"/>
                </a:lnTo>
                <a:lnTo>
                  <a:pt x="810412" y="30146"/>
                </a:lnTo>
                <a:lnTo>
                  <a:pt x="824694" y="34905"/>
                </a:lnTo>
                <a:lnTo>
                  <a:pt x="838975" y="40118"/>
                </a:lnTo>
                <a:lnTo>
                  <a:pt x="853030" y="45558"/>
                </a:lnTo>
                <a:lnTo>
                  <a:pt x="866858" y="51451"/>
                </a:lnTo>
                <a:lnTo>
                  <a:pt x="880686" y="57571"/>
                </a:lnTo>
                <a:lnTo>
                  <a:pt x="894514" y="64144"/>
                </a:lnTo>
                <a:lnTo>
                  <a:pt x="907888" y="71170"/>
                </a:lnTo>
                <a:lnTo>
                  <a:pt x="921263" y="78423"/>
                </a:lnTo>
                <a:lnTo>
                  <a:pt x="934638" y="85903"/>
                </a:lnTo>
                <a:lnTo>
                  <a:pt x="947786" y="93836"/>
                </a:lnTo>
                <a:lnTo>
                  <a:pt x="960934" y="102222"/>
                </a:lnTo>
                <a:lnTo>
                  <a:pt x="973401" y="110835"/>
                </a:lnTo>
                <a:lnTo>
                  <a:pt x="986096" y="119901"/>
                </a:lnTo>
                <a:lnTo>
                  <a:pt x="998791" y="129421"/>
                </a:lnTo>
                <a:lnTo>
                  <a:pt x="1010805" y="139167"/>
                </a:lnTo>
                <a:lnTo>
                  <a:pt x="1023046" y="149140"/>
                </a:lnTo>
                <a:lnTo>
                  <a:pt x="1034607" y="159793"/>
                </a:lnTo>
                <a:lnTo>
                  <a:pt x="1046395" y="170446"/>
                </a:lnTo>
                <a:lnTo>
                  <a:pt x="1057956" y="181779"/>
                </a:lnTo>
                <a:lnTo>
                  <a:pt x="1067251" y="191072"/>
                </a:lnTo>
                <a:lnTo>
                  <a:pt x="1076318" y="200591"/>
                </a:lnTo>
                <a:lnTo>
                  <a:pt x="1084932" y="210564"/>
                </a:lnTo>
                <a:lnTo>
                  <a:pt x="1093546" y="220310"/>
                </a:lnTo>
                <a:lnTo>
                  <a:pt x="1101934" y="230283"/>
                </a:lnTo>
                <a:lnTo>
                  <a:pt x="1110095" y="240709"/>
                </a:lnTo>
                <a:lnTo>
                  <a:pt x="1117802" y="250909"/>
                </a:lnTo>
                <a:lnTo>
                  <a:pt x="1125510" y="261108"/>
                </a:lnTo>
                <a:lnTo>
                  <a:pt x="1132764" y="271988"/>
                </a:lnTo>
                <a:lnTo>
                  <a:pt x="1139791" y="282414"/>
                </a:lnTo>
                <a:lnTo>
                  <a:pt x="1146592" y="293294"/>
                </a:lnTo>
                <a:lnTo>
                  <a:pt x="1153166" y="304173"/>
                </a:lnTo>
                <a:lnTo>
                  <a:pt x="1159513" y="315279"/>
                </a:lnTo>
                <a:lnTo>
                  <a:pt x="1165634" y="326159"/>
                </a:lnTo>
                <a:lnTo>
                  <a:pt x="1171527" y="337492"/>
                </a:lnTo>
                <a:lnTo>
                  <a:pt x="1177195" y="348598"/>
                </a:lnTo>
                <a:lnTo>
                  <a:pt x="1182408" y="360157"/>
                </a:lnTo>
                <a:lnTo>
                  <a:pt x="1187622" y="371490"/>
                </a:lnTo>
                <a:lnTo>
                  <a:pt x="1192610" y="383050"/>
                </a:lnTo>
                <a:lnTo>
                  <a:pt x="1197143" y="394609"/>
                </a:lnTo>
                <a:lnTo>
                  <a:pt x="1201677" y="406395"/>
                </a:lnTo>
                <a:lnTo>
                  <a:pt x="1205984" y="418181"/>
                </a:lnTo>
                <a:lnTo>
                  <a:pt x="1209611" y="429741"/>
                </a:lnTo>
                <a:lnTo>
                  <a:pt x="1213465" y="441754"/>
                </a:lnTo>
                <a:lnTo>
                  <a:pt x="1216865" y="453540"/>
                </a:lnTo>
                <a:lnTo>
                  <a:pt x="1219812" y="465552"/>
                </a:lnTo>
                <a:lnTo>
                  <a:pt x="1222986" y="477792"/>
                </a:lnTo>
                <a:lnTo>
                  <a:pt x="1225706" y="489578"/>
                </a:lnTo>
                <a:lnTo>
                  <a:pt x="1228200" y="501818"/>
                </a:lnTo>
                <a:lnTo>
                  <a:pt x="1230240" y="514057"/>
                </a:lnTo>
                <a:lnTo>
                  <a:pt x="1232280" y="526070"/>
                </a:lnTo>
                <a:lnTo>
                  <a:pt x="1233867" y="538536"/>
                </a:lnTo>
                <a:lnTo>
                  <a:pt x="1235680" y="550775"/>
                </a:lnTo>
                <a:lnTo>
                  <a:pt x="1236814" y="563015"/>
                </a:lnTo>
                <a:lnTo>
                  <a:pt x="1237720" y="575254"/>
                </a:lnTo>
                <a:lnTo>
                  <a:pt x="1238401" y="587720"/>
                </a:lnTo>
                <a:lnTo>
                  <a:pt x="1239081" y="599733"/>
                </a:lnTo>
                <a:lnTo>
                  <a:pt x="1239307" y="612199"/>
                </a:lnTo>
                <a:lnTo>
                  <a:pt x="1239307" y="624665"/>
                </a:lnTo>
                <a:lnTo>
                  <a:pt x="1239081" y="636678"/>
                </a:lnTo>
                <a:lnTo>
                  <a:pt x="1238627" y="649144"/>
                </a:lnTo>
                <a:lnTo>
                  <a:pt x="1237947" y="661610"/>
                </a:lnTo>
                <a:lnTo>
                  <a:pt x="1237040" y="673623"/>
                </a:lnTo>
                <a:lnTo>
                  <a:pt x="1235907" y="686089"/>
                </a:lnTo>
                <a:lnTo>
                  <a:pt x="1234320" y="698102"/>
                </a:lnTo>
                <a:lnTo>
                  <a:pt x="1232507" y="710341"/>
                </a:lnTo>
                <a:lnTo>
                  <a:pt x="1230693" y="722807"/>
                </a:lnTo>
                <a:lnTo>
                  <a:pt x="1228653" y="734820"/>
                </a:lnTo>
                <a:lnTo>
                  <a:pt x="1226159" y="746833"/>
                </a:lnTo>
                <a:lnTo>
                  <a:pt x="1223439" y="759073"/>
                </a:lnTo>
                <a:lnTo>
                  <a:pt x="1220719" y="771085"/>
                </a:lnTo>
                <a:lnTo>
                  <a:pt x="1217545" y="783098"/>
                </a:lnTo>
                <a:lnTo>
                  <a:pt x="1214145" y="795111"/>
                </a:lnTo>
                <a:lnTo>
                  <a:pt x="1210518" y="806897"/>
                </a:lnTo>
                <a:lnTo>
                  <a:pt x="1206664" y="818683"/>
                </a:lnTo>
                <a:lnTo>
                  <a:pt x="1202357" y="830469"/>
                </a:lnTo>
                <a:lnTo>
                  <a:pt x="1198277" y="842255"/>
                </a:lnTo>
                <a:lnTo>
                  <a:pt x="1193516" y="853588"/>
                </a:lnTo>
                <a:lnTo>
                  <a:pt x="1188529" y="865374"/>
                </a:lnTo>
                <a:lnTo>
                  <a:pt x="1183769" y="876934"/>
                </a:lnTo>
                <a:lnTo>
                  <a:pt x="1178328" y="888267"/>
                </a:lnTo>
                <a:lnTo>
                  <a:pt x="1172661" y="899599"/>
                </a:lnTo>
                <a:lnTo>
                  <a:pt x="1166767" y="910706"/>
                </a:lnTo>
                <a:lnTo>
                  <a:pt x="1160646" y="921812"/>
                </a:lnTo>
                <a:lnTo>
                  <a:pt x="1534229" y="1295115"/>
                </a:lnTo>
                <a:lnTo>
                  <a:pt x="1540350" y="1301461"/>
                </a:lnTo>
                <a:lnTo>
                  <a:pt x="1545790" y="1308034"/>
                </a:lnTo>
                <a:lnTo>
                  <a:pt x="1551231" y="1314607"/>
                </a:lnTo>
                <a:lnTo>
                  <a:pt x="1556445" y="1321407"/>
                </a:lnTo>
                <a:lnTo>
                  <a:pt x="1560752" y="1328433"/>
                </a:lnTo>
                <a:lnTo>
                  <a:pt x="1565286" y="1335460"/>
                </a:lnTo>
                <a:lnTo>
                  <a:pt x="1569366" y="1342713"/>
                </a:lnTo>
                <a:lnTo>
                  <a:pt x="1572766" y="1349966"/>
                </a:lnTo>
                <a:lnTo>
                  <a:pt x="1576167" y="1357219"/>
                </a:lnTo>
                <a:lnTo>
                  <a:pt x="1578887" y="1364698"/>
                </a:lnTo>
                <a:lnTo>
                  <a:pt x="1581381" y="1372178"/>
                </a:lnTo>
                <a:lnTo>
                  <a:pt x="1583648" y="1379658"/>
                </a:lnTo>
                <a:lnTo>
                  <a:pt x="1585461" y="1387137"/>
                </a:lnTo>
                <a:lnTo>
                  <a:pt x="1586821" y="1394617"/>
                </a:lnTo>
                <a:lnTo>
                  <a:pt x="1587955" y="1402323"/>
                </a:lnTo>
                <a:lnTo>
                  <a:pt x="1588635" y="1409803"/>
                </a:lnTo>
                <a:lnTo>
                  <a:pt x="1589088" y="1417283"/>
                </a:lnTo>
                <a:lnTo>
                  <a:pt x="1589088" y="1424762"/>
                </a:lnTo>
                <a:lnTo>
                  <a:pt x="1588861" y="1432242"/>
                </a:lnTo>
                <a:lnTo>
                  <a:pt x="1588181" y="1439495"/>
                </a:lnTo>
                <a:lnTo>
                  <a:pt x="1587274" y="1446748"/>
                </a:lnTo>
                <a:lnTo>
                  <a:pt x="1585914" y="1454001"/>
                </a:lnTo>
                <a:lnTo>
                  <a:pt x="1584101" y="1461027"/>
                </a:lnTo>
                <a:lnTo>
                  <a:pt x="1581834" y="1467827"/>
                </a:lnTo>
                <a:lnTo>
                  <a:pt x="1579340" y="1474627"/>
                </a:lnTo>
                <a:lnTo>
                  <a:pt x="1576620" y="1481200"/>
                </a:lnTo>
                <a:lnTo>
                  <a:pt x="1573220" y="1487773"/>
                </a:lnTo>
                <a:lnTo>
                  <a:pt x="1569593" y="1494119"/>
                </a:lnTo>
                <a:lnTo>
                  <a:pt x="1565512" y="1500239"/>
                </a:lnTo>
                <a:lnTo>
                  <a:pt x="1561432" y="1506132"/>
                </a:lnTo>
                <a:lnTo>
                  <a:pt x="1556445" y="1511572"/>
                </a:lnTo>
                <a:lnTo>
                  <a:pt x="1551231" y="1517011"/>
                </a:lnTo>
                <a:lnTo>
                  <a:pt x="1517228" y="1551237"/>
                </a:lnTo>
                <a:lnTo>
                  <a:pt x="1511787" y="1556223"/>
                </a:lnTo>
                <a:lnTo>
                  <a:pt x="1506120" y="1561209"/>
                </a:lnTo>
                <a:lnTo>
                  <a:pt x="1500226" y="1565516"/>
                </a:lnTo>
                <a:lnTo>
                  <a:pt x="1494106" y="1569369"/>
                </a:lnTo>
                <a:lnTo>
                  <a:pt x="1487985" y="1573222"/>
                </a:lnTo>
                <a:lnTo>
                  <a:pt x="1481411" y="1576395"/>
                </a:lnTo>
                <a:lnTo>
                  <a:pt x="1474837" y="1579342"/>
                </a:lnTo>
                <a:lnTo>
                  <a:pt x="1468036" y="1581835"/>
                </a:lnTo>
                <a:lnTo>
                  <a:pt x="1461009" y="1583875"/>
                </a:lnTo>
                <a:lnTo>
                  <a:pt x="1453982" y="1585688"/>
                </a:lnTo>
                <a:lnTo>
                  <a:pt x="1446728" y="1587275"/>
                </a:lnTo>
                <a:lnTo>
                  <a:pt x="1439474" y="1588182"/>
                </a:lnTo>
                <a:lnTo>
                  <a:pt x="1432219" y="1588862"/>
                </a:lnTo>
                <a:lnTo>
                  <a:pt x="1424739" y="1589088"/>
                </a:lnTo>
                <a:lnTo>
                  <a:pt x="1417258" y="1589088"/>
                </a:lnTo>
                <a:lnTo>
                  <a:pt x="1409777" y="1588862"/>
                </a:lnTo>
                <a:lnTo>
                  <a:pt x="1402296" y="1587955"/>
                </a:lnTo>
                <a:lnTo>
                  <a:pt x="1394589" y="1587048"/>
                </a:lnTo>
                <a:lnTo>
                  <a:pt x="1387108" y="1585235"/>
                </a:lnTo>
                <a:lnTo>
                  <a:pt x="1379628" y="1583422"/>
                </a:lnTo>
                <a:lnTo>
                  <a:pt x="1372147" y="1581382"/>
                </a:lnTo>
                <a:lnTo>
                  <a:pt x="1364666" y="1578662"/>
                </a:lnTo>
                <a:lnTo>
                  <a:pt x="1357186" y="1575942"/>
                </a:lnTo>
                <a:lnTo>
                  <a:pt x="1349931" y="1572769"/>
                </a:lnTo>
                <a:lnTo>
                  <a:pt x="1342677" y="1569142"/>
                </a:lnTo>
                <a:lnTo>
                  <a:pt x="1335423" y="1565289"/>
                </a:lnTo>
                <a:lnTo>
                  <a:pt x="1328396" y="1560756"/>
                </a:lnTo>
                <a:lnTo>
                  <a:pt x="1321369" y="1556223"/>
                </a:lnTo>
                <a:lnTo>
                  <a:pt x="1314568" y="1551237"/>
                </a:lnTo>
                <a:lnTo>
                  <a:pt x="1307994" y="1545797"/>
                </a:lnTo>
                <a:lnTo>
                  <a:pt x="1301420" y="1540130"/>
                </a:lnTo>
                <a:lnTo>
                  <a:pt x="1295299" y="1534011"/>
                </a:lnTo>
                <a:lnTo>
                  <a:pt x="921716" y="1160708"/>
                </a:lnTo>
                <a:lnTo>
                  <a:pt x="910835" y="1166827"/>
                </a:lnTo>
                <a:lnTo>
                  <a:pt x="899501" y="1172720"/>
                </a:lnTo>
                <a:lnTo>
                  <a:pt x="888166" y="1178160"/>
                </a:lnTo>
                <a:lnTo>
                  <a:pt x="876832" y="1183600"/>
                </a:lnTo>
                <a:lnTo>
                  <a:pt x="865498" y="1188586"/>
                </a:lnTo>
                <a:lnTo>
                  <a:pt x="853710" y="1193346"/>
                </a:lnTo>
                <a:lnTo>
                  <a:pt x="842375" y="1198106"/>
                </a:lnTo>
                <a:lnTo>
                  <a:pt x="830588" y="1202412"/>
                </a:lnTo>
                <a:lnTo>
                  <a:pt x="818573" y="1206492"/>
                </a:lnTo>
                <a:lnTo>
                  <a:pt x="807012" y="1210572"/>
                </a:lnTo>
                <a:lnTo>
                  <a:pt x="794997" y="1213972"/>
                </a:lnTo>
                <a:lnTo>
                  <a:pt x="783210" y="1217598"/>
                </a:lnTo>
                <a:lnTo>
                  <a:pt x="771195" y="1220545"/>
                </a:lnTo>
                <a:lnTo>
                  <a:pt x="758954" y="1223265"/>
                </a:lnTo>
                <a:lnTo>
                  <a:pt x="746939" y="1226211"/>
                </a:lnTo>
                <a:lnTo>
                  <a:pt x="734698" y="1228478"/>
                </a:lnTo>
                <a:lnTo>
                  <a:pt x="722457" y="1230518"/>
                </a:lnTo>
                <a:lnTo>
                  <a:pt x="710442" y="1232784"/>
                </a:lnTo>
                <a:lnTo>
                  <a:pt x="698201" y="1234371"/>
                </a:lnTo>
                <a:lnTo>
                  <a:pt x="685960" y="1235731"/>
                </a:lnTo>
                <a:lnTo>
                  <a:pt x="673719" y="1236864"/>
                </a:lnTo>
                <a:lnTo>
                  <a:pt x="661478" y="1237771"/>
                </a:lnTo>
                <a:lnTo>
                  <a:pt x="649010" y="1238451"/>
                </a:lnTo>
                <a:lnTo>
                  <a:pt x="636769" y="1239131"/>
                </a:lnTo>
                <a:lnTo>
                  <a:pt x="624527" y="1239357"/>
                </a:lnTo>
                <a:lnTo>
                  <a:pt x="612060" y="1239357"/>
                </a:lnTo>
                <a:lnTo>
                  <a:pt x="599818" y="1239131"/>
                </a:lnTo>
                <a:lnTo>
                  <a:pt x="587577" y="1238451"/>
                </a:lnTo>
                <a:lnTo>
                  <a:pt x="575109" y="1237544"/>
                </a:lnTo>
                <a:lnTo>
                  <a:pt x="562868" y="1236638"/>
                </a:lnTo>
                <a:lnTo>
                  <a:pt x="550627" y="1235504"/>
                </a:lnTo>
                <a:lnTo>
                  <a:pt x="538612" y="1233918"/>
                </a:lnTo>
                <a:lnTo>
                  <a:pt x="526145" y="1232331"/>
                </a:lnTo>
                <a:lnTo>
                  <a:pt x="513903" y="1230291"/>
                </a:lnTo>
                <a:lnTo>
                  <a:pt x="501889" y="1228025"/>
                </a:lnTo>
                <a:lnTo>
                  <a:pt x="489648" y="1225758"/>
                </a:lnTo>
                <a:lnTo>
                  <a:pt x="477633" y="1222811"/>
                </a:lnTo>
                <a:lnTo>
                  <a:pt x="465619" y="1219865"/>
                </a:lnTo>
                <a:lnTo>
                  <a:pt x="453604" y="1216918"/>
                </a:lnTo>
                <a:lnTo>
                  <a:pt x="441590" y="1213292"/>
                </a:lnTo>
                <a:lnTo>
                  <a:pt x="429802" y="1209665"/>
                </a:lnTo>
                <a:lnTo>
                  <a:pt x="418014" y="1205812"/>
                </a:lnTo>
                <a:lnTo>
                  <a:pt x="406453" y="1201506"/>
                </a:lnTo>
                <a:lnTo>
                  <a:pt x="394665" y="1197199"/>
                </a:lnTo>
                <a:lnTo>
                  <a:pt x="383104" y="1192440"/>
                </a:lnTo>
                <a:lnTo>
                  <a:pt x="371543" y="1187680"/>
                </a:lnTo>
                <a:lnTo>
                  <a:pt x="359982" y="1182467"/>
                </a:lnTo>
                <a:lnTo>
                  <a:pt x="348647" y="1177027"/>
                </a:lnTo>
                <a:lnTo>
                  <a:pt x="337313" y="1171360"/>
                </a:lnTo>
                <a:lnTo>
                  <a:pt x="326205" y="1165694"/>
                </a:lnTo>
                <a:lnTo>
                  <a:pt x="315097" y="1159574"/>
                </a:lnTo>
                <a:lnTo>
                  <a:pt x="304216" y="1153228"/>
                </a:lnTo>
                <a:lnTo>
                  <a:pt x="293109" y="1146655"/>
                </a:lnTo>
                <a:lnTo>
                  <a:pt x="282454" y="1139629"/>
                </a:lnTo>
                <a:lnTo>
                  <a:pt x="272026" y="1132602"/>
                </a:lnTo>
                <a:lnTo>
                  <a:pt x="261145" y="1125349"/>
                </a:lnTo>
                <a:lnTo>
                  <a:pt x="250944" y="1117643"/>
                </a:lnTo>
                <a:lnTo>
                  <a:pt x="240517" y="1109937"/>
                </a:lnTo>
                <a:lnTo>
                  <a:pt x="230316" y="1101777"/>
                </a:lnTo>
                <a:lnTo>
                  <a:pt x="220341" y="1093617"/>
                </a:lnTo>
                <a:lnTo>
                  <a:pt x="210367" y="1085004"/>
                </a:lnTo>
                <a:lnTo>
                  <a:pt x="200620" y="1076391"/>
                </a:lnTo>
                <a:lnTo>
                  <a:pt x="191099" y="1067099"/>
                </a:lnTo>
                <a:lnTo>
                  <a:pt x="181578" y="1057806"/>
                </a:lnTo>
                <a:lnTo>
                  <a:pt x="170470" y="1046473"/>
                </a:lnTo>
                <a:lnTo>
                  <a:pt x="159589" y="1034913"/>
                </a:lnTo>
                <a:lnTo>
                  <a:pt x="149161" y="1022901"/>
                </a:lnTo>
                <a:lnTo>
                  <a:pt x="139187" y="1010888"/>
                </a:lnTo>
                <a:lnTo>
                  <a:pt x="129213" y="998648"/>
                </a:lnTo>
                <a:lnTo>
                  <a:pt x="119918" y="985956"/>
                </a:lnTo>
                <a:lnTo>
                  <a:pt x="110851" y="973489"/>
                </a:lnTo>
                <a:lnTo>
                  <a:pt x="102237" y="960797"/>
                </a:lnTo>
                <a:lnTo>
                  <a:pt x="93849" y="947651"/>
                </a:lnTo>
                <a:lnTo>
                  <a:pt x="85688" y="934505"/>
                </a:lnTo>
                <a:lnTo>
                  <a:pt x="78208" y="921358"/>
                </a:lnTo>
                <a:lnTo>
                  <a:pt x="70954" y="907986"/>
                </a:lnTo>
                <a:lnTo>
                  <a:pt x="64153" y="894386"/>
                </a:lnTo>
                <a:lnTo>
                  <a:pt x="57579" y="880560"/>
                </a:lnTo>
                <a:lnTo>
                  <a:pt x="51232" y="866734"/>
                </a:lnTo>
                <a:lnTo>
                  <a:pt x="45338" y="852908"/>
                </a:lnTo>
                <a:lnTo>
                  <a:pt x="39897" y="838856"/>
                </a:lnTo>
                <a:lnTo>
                  <a:pt x="34910" y="824803"/>
                </a:lnTo>
                <a:lnTo>
                  <a:pt x="30150" y="810524"/>
                </a:lnTo>
                <a:lnTo>
                  <a:pt x="25616" y="796244"/>
                </a:lnTo>
                <a:lnTo>
                  <a:pt x="21535" y="781738"/>
                </a:lnTo>
                <a:lnTo>
                  <a:pt x="17682" y="767232"/>
                </a:lnTo>
                <a:lnTo>
                  <a:pt x="14508" y="752726"/>
                </a:lnTo>
                <a:lnTo>
                  <a:pt x="11334" y="738220"/>
                </a:lnTo>
                <a:lnTo>
                  <a:pt x="8841" y="723487"/>
                </a:lnTo>
                <a:lnTo>
                  <a:pt x="6574" y="708755"/>
                </a:lnTo>
                <a:lnTo>
                  <a:pt x="4307" y="694022"/>
                </a:lnTo>
                <a:lnTo>
                  <a:pt x="2947" y="679289"/>
                </a:lnTo>
                <a:lnTo>
                  <a:pt x="1587" y="664330"/>
                </a:lnTo>
                <a:lnTo>
                  <a:pt x="680" y="649597"/>
                </a:lnTo>
                <a:lnTo>
                  <a:pt x="227" y="634638"/>
                </a:lnTo>
                <a:lnTo>
                  <a:pt x="0" y="619905"/>
                </a:lnTo>
                <a:lnTo>
                  <a:pt x="227" y="604946"/>
                </a:lnTo>
                <a:lnTo>
                  <a:pt x="680" y="589987"/>
                </a:lnTo>
                <a:lnTo>
                  <a:pt x="1587" y="575254"/>
                </a:lnTo>
                <a:lnTo>
                  <a:pt x="2947" y="560295"/>
                </a:lnTo>
                <a:lnTo>
                  <a:pt x="4307" y="545562"/>
                </a:lnTo>
                <a:lnTo>
                  <a:pt x="6574" y="530830"/>
                </a:lnTo>
                <a:lnTo>
                  <a:pt x="8841" y="516097"/>
                </a:lnTo>
                <a:lnTo>
                  <a:pt x="11334" y="501364"/>
                </a:lnTo>
                <a:lnTo>
                  <a:pt x="14508" y="486858"/>
                </a:lnTo>
                <a:lnTo>
                  <a:pt x="17682" y="472352"/>
                </a:lnTo>
                <a:lnTo>
                  <a:pt x="21535" y="457846"/>
                </a:lnTo>
                <a:lnTo>
                  <a:pt x="25616" y="443340"/>
                </a:lnTo>
                <a:lnTo>
                  <a:pt x="30150" y="429061"/>
                </a:lnTo>
                <a:lnTo>
                  <a:pt x="34910" y="414781"/>
                </a:lnTo>
                <a:lnTo>
                  <a:pt x="39897" y="400502"/>
                </a:lnTo>
                <a:lnTo>
                  <a:pt x="45338" y="386449"/>
                </a:lnTo>
                <a:lnTo>
                  <a:pt x="51232" y="372850"/>
                </a:lnTo>
                <a:lnTo>
                  <a:pt x="57579" y="359024"/>
                </a:lnTo>
                <a:lnTo>
                  <a:pt x="64153" y="345198"/>
                </a:lnTo>
                <a:lnTo>
                  <a:pt x="70954" y="331599"/>
                </a:lnTo>
                <a:lnTo>
                  <a:pt x="78208" y="318226"/>
                </a:lnTo>
                <a:lnTo>
                  <a:pt x="85688" y="304853"/>
                </a:lnTo>
                <a:lnTo>
                  <a:pt x="93849" y="291934"/>
                </a:lnTo>
                <a:lnTo>
                  <a:pt x="102237" y="278788"/>
                </a:lnTo>
                <a:lnTo>
                  <a:pt x="110851" y="266095"/>
                </a:lnTo>
                <a:lnTo>
                  <a:pt x="119918" y="253402"/>
                </a:lnTo>
                <a:lnTo>
                  <a:pt x="129213" y="240936"/>
                </a:lnTo>
                <a:lnTo>
                  <a:pt x="139187" y="228697"/>
                </a:lnTo>
                <a:lnTo>
                  <a:pt x="149161" y="216457"/>
                </a:lnTo>
                <a:lnTo>
                  <a:pt x="159589" y="204671"/>
                </a:lnTo>
                <a:lnTo>
                  <a:pt x="170470" y="193111"/>
                </a:lnTo>
                <a:lnTo>
                  <a:pt x="181578" y="181779"/>
                </a:lnTo>
                <a:lnTo>
                  <a:pt x="193139" y="170446"/>
                </a:lnTo>
                <a:lnTo>
                  <a:pt x="204473" y="159793"/>
                </a:lnTo>
                <a:lnTo>
                  <a:pt x="216488" y="149140"/>
                </a:lnTo>
                <a:lnTo>
                  <a:pt x="228729" y="139167"/>
                </a:lnTo>
                <a:lnTo>
                  <a:pt x="240743" y="129421"/>
                </a:lnTo>
                <a:lnTo>
                  <a:pt x="253438" y="119901"/>
                </a:lnTo>
                <a:lnTo>
                  <a:pt x="266133" y="110835"/>
                </a:lnTo>
                <a:lnTo>
                  <a:pt x="278600" y="102222"/>
                </a:lnTo>
                <a:lnTo>
                  <a:pt x="291748" y="93836"/>
                </a:lnTo>
                <a:lnTo>
                  <a:pt x="304896" y="85903"/>
                </a:lnTo>
                <a:lnTo>
                  <a:pt x="318271" y="78423"/>
                </a:lnTo>
                <a:lnTo>
                  <a:pt x="331646" y="71170"/>
                </a:lnTo>
                <a:lnTo>
                  <a:pt x="345020" y="64144"/>
                </a:lnTo>
                <a:lnTo>
                  <a:pt x="358848" y="57571"/>
                </a:lnTo>
                <a:lnTo>
                  <a:pt x="372676" y="51451"/>
                </a:lnTo>
                <a:lnTo>
                  <a:pt x="386504" y="45558"/>
                </a:lnTo>
                <a:lnTo>
                  <a:pt x="400559" y="40118"/>
                </a:lnTo>
                <a:lnTo>
                  <a:pt x="414840" y="34905"/>
                </a:lnTo>
                <a:lnTo>
                  <a:pt x="429122" y="30146"/>
                </a:lnTo>
                <a:lnTo>
                  <a:pt x="443403" y="25839"/>
                </a:lnTo>
                <a:lnTo>
                  <a:pt x="457911" y="21533"/>
                </a:lnTo>
                <a:lnTo>
                  <a:pt x="472419" y="17906"/>
                </a:lnTo>
                <a:lnTo>
                  <a:pt x="486927" y="14506"/>
                </a:lnTo>
                <a:lnTo>
                  <a:pt x="501435" y="11560"/>
                </a:lnTo>
                <a:lnTo>
                  <a:pt x="515944" y="8840"/>
                </a:lnTo>
                <a:lnTo>
                  <a:pt x="530678" y="6573"/>
                </a:lnTo>
                <a:lnTo>
                  <a:pt x="545413" y="4533"/>
                </a:lnTo>
                <a:lnTo>
                  <a:pt x="560148" y="3173"/>
                </a:lnTo>
                <a:lnTo>
                  <a:pt x="575109" y="1587"/>
                </a:lnTo>
                <a:lnTo>
                  <a:pt x="589844" y="907"/>
                </a:lnTo>
                <a:lnTo>
                  <a:pt x="604806" y="227"/>
                </a:lnTo>
                <a:lnTo>
                  <a:pt x="61954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70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3" name="KSO_Shape"/>
          <p:cNvSpPr/>
          <p:nvPr/>
        </p:nvSpPr>
        <p:spPr bwMode="auto">
          <a:xfrm>
            <a:off x="2175993" y="3308693"/>
            <a:ext cx="585395" cy="443922"/>
          </a:xfrm>
          <a:custGeom>
            <a:avLst/>
            <a:gdLst>
              <a:gd name="T0" fmla="*/ 104753 w 3040062"/>
              <a:gd name="T1" fmla="*/ 1241540 h 2303463"/>
              <a:gd name="T2" fmla="*/ 251725 w 3040062"/>
              <a:gd name="T3" fmla="*/ 1260899 h 2303463"/>
              <a:gd name="T4" fmla="*/ 265692 w 3040062"/>
              <a:gd name="T5" fmla="*/ 1110467 h 2303463"/>
              <a:gd name="T6" fmla="*/ 844867 w 3040062"/>
              <a:gd name="T7" fmla="*/ 970596 h 2303463"/>
              <a:gd name="T8" fmla="*/ 870584 w 3040062"/>
              <a:gd name="T9" fmla="*/ 987377 h 2303463"/>
              <a:gd name="T10" fmla="*/ 872172 w 3040062"/>
              <a:gd name="T11" fmla="*/ 1402771 h 2303463"/>
              <a:gd name="T12" fmla="*/ 848359 w 3040062"/>
              <a:gd name="T13" fmla="*/ 1421768 h 2303463"/>
              <a:gd name="T14" fmla="*/ 615315 w 3040062"/>
              <a:gd name="T15" fmla="*/ 1415119 h 2303463"/>
              <a:gd name="T16" fmla="*/ 603250 w 3040062"/>
              <a:gd name="T17" fmla="*/ 1002891 h 2303463"/>
              <a:gd name="T18" fmla="*/ 617855 w 3040062"/>
              <a:gd name="T19" fmla="*/ 975662 h 2303463"/>
              <a:gd name="T20" fmla="*/ 1240437 w 3040062"/>
              <a:gd name="T21" fmla="*/ 749300 h 2303463"/>
              <a:gd name="T22" fmla="*/ 1265867 w 3040062"/>
              <a:gd name="T23" fmla="*/ 766421 h 2303463"/>
              <a:gd name="T24" fmla="*/ 1267138 w 3040062"/>
              <a:gd name="T25" fmla="*/ 1402743 h 2303463"/>
              <a:gd name="T26" fmla="*/ 1243616 w 3040062"/>
              <a:gd name="T27" fmla="*/ 1421766 h 2303463"/>
              <a:gd name="T28" fmla="*/ 1010298 w 3040062"/>
              <a:gd name="T29" fmla="*/ 1415108 h 2303463"/>
              <a:gd name="T30" fmla="*/ 998537 w 3040062"/>
              <a:gd name="T31" fmla="*/ 782273 h 2303463"/>
              <a:gd name="T32" fmla="*/ 1012841 w 3040062"/>
              <a:gd name="T33" fmla="*/ 755007 h 2303463"/>
              <a:gd name="T34" fmla="*/ 2175011 w 3040062"/>
              <a:gd name="T35" fmla="*/ 666432 h 2303463"/>
              <a:gd name="T36" fmla="*/ 2235666 w 3040062"/>
              <a:gd name="T37" fmla="*/ 692135 h 2303463"/>
              <a:gd name="T38" fmla="*/ 2277268 w 3040062"/>
              <a:gd name="T39" fmla="*/ 742271 h 2303463"/>
              <a:gd name="T40" fmla="*/ 2290605 w 3040062"/>
              <a:gd name="T41" fmla="*/ 1286150 h 2303463"/>
              <a:gd name="T42" fmla="*/ 2948603 w 3040062"/>
              <a:gd name="T43" fmla="*/ 1365796 h 2303463"/>
              <a:gd name="T44" fmla="*/ 3005765 w 3040062"/>
              <a:gd name="T45" fmla="*/ 1408316 h 2303463"/>
              <a:gd name="T46" fmla="*/ 3036887 w 3040062"/>
              <a:gd name="T47" fmla="*/ 1473366 h 2303463"/>
              <a:gd name="T48" fmla="*/ 3035616 w 3040062"/>
              <a:gd name="T49" fmla="*/ 2191451 h 2303463"/>
              <a:gd name="T50" fmla="*/ 3001319 w 3040062"/>
              <a:gd name="T51" fmla="*/ 2254597 h 2303463"/>
              <a:gd name="T52" fmla="*/ 2941934 w 3040062"/>
              <a:gd name="T53" fmla="*/ 2294578 h 2303463"/>
              <a:gd name="T54" fmla="*/ 2171200 w 3040062"/>
              <a:gd name="T55" fmla="*/ 2303146 h 2303463"/>
              <a:gd name="T56" fmla="*/ 2113403 w 3040062"/>
              <a:gd name="T57" fmla="*/ 2292040 h 2303463"/>
              <a:gd name="T58" fmla="*/ 1552263 w 3040062"/>
              <a:gd name="T59" fmla="*/ 1741815 h 2303463"/>
              <a:gd name="T60" fmla="*/ 1526223 w 3040062"/>
              <a:gd name="T61" fmla="*/ 1686919 h 2303463"/>
              <a:gd name="T62" fmla="*/ 1529081 w 3040062"/>
              <a:gd name="T63" fmla="*/ 1626946 h 2303463"/>
              <a:gd name="T64" fmla="*/ 1560520 w 3040062"/>
              <a:gd name="T65" fmla="*/ 1574272 h 2303463"/>
              <a:gd name="T66" fmla="*/ 1612919 w 3040062"/>
              <a:gd name="T67" fmla="*/ 1542858 h 2303463"/>
              <a:gd name="T68" fmla="*/ 1673891 w 3040062"/>
              <a:gd name="T69" fmla="*/ 1539685 h 2303463"/>
              <a:gd name="T70" fmla="*/ 1728513 w 3040062"/>
              <a:gd name="T71" fmla="*/ 1565705 h 2303463"/>
              <a:gd name="T72" fmla="*/ 2024167 w 3040062"/>
              <a:gd name="T73" fmla="*/ 760992 h 2303463"/>
              <a:gd name="T74" fmla="*/ 2057829 w 3040062"/>
              <a:gd name="T75" fmla="*/ 704828 h 2303463"/>
              <a:gd name="T76" fmla="*/ 2113721 w 3040062"/>
              <a:gd name="T77" fmla="*/ 670875 h 2303463"/>
              <a:gd name="T78" fmla="*/ 1640947 w 3040062"/>
              <a:gd name="T79" fmla="*/ 485773 h 2303463"/>
              <a:gd name="T80" fmla="*/ 1662436 w 3040062"/>
              <a:gd name="T81" fmla="*/ 507334 h 2303463"/>
              <a:gd name="T82" fmla="*/ 1658328 w 3040062"/>
              <a:gd name="T83" fmla="*/ 1408133 h 2303463"/>
              <a:gd name="T84" fmla="*/ 1631151 w 3040062"/>
              <a:gd name="T85" fmla="*/ 1422401 h 2303463"/>
              <a:gd name="T86" fmla="*/ 1401409 w 3040062"/>
              <a:gd name="T87" fmla="*/ 1410669 h 2303463"/>
              <a:gd name="T88" fmla="*/ 1394457 w 3040062"/>
              <a:gd name="T89" fmla="*/ 510505 h 2303463"/>
              <a:gd name="T90" fmla="*/ 1413734 w 3040062"/>
              <a:gd name="T91" fmla="*/ 486725 h 2303463"/>
              <a:gd name="T92" fmla="*/ 2856582 w 3040062"/>
              <a:gd name="T93" fmla="*/ 2539 h 2303463"/>
              <a:gd name="T94" fmla="*/ 2942924 w 3040062"/>
              <a:gd name="T95" fmla="*/ 45384 h 2303463"/>
              <a:gd name="T96" fmla="*/ 3001649 w 3040062"/>
              <a:gd name="T97" fmla="*/ 130121 h 2303463"/>
              <a:gd name="T98" fmla="*/ 3021012 w 3040062"/>
              <a:gd name="T99" fmla="*/ 1276768 h 2303463"/>
              <a:gd name="T100" fmla="*/ 2944193 w 3040062"/>
              <a:gd name="T101" fmla="*/ 1247252 h 2303463"/>
              <a:gd name="T102" fmla="*/ 374889 w 3040062"/>
              <a:gd name="T103" fmla="*/ 1959424 h 2303463"/>
              <a:gd name="T104" fmla="*/ 127291 w 3040062"/>
              <a:gd name="T105" fmla="*/ 2259336 h 2303463"/>
              <a:gd name="T106" fmla="*/ 50472 w 3040062"/>
              <a:gd name="T107" fmla="*/ 2198402 h 2303463"/>
              <a:gd name="T108" fmla="*/ 6349 w 3040062"/>
              <a:gd name="T109" fmla="*/ 2100970 h 2303463"/>
              <a:gd name="T110" fmla="*/ 3809 w 3040062"/>
              <a:gd name="T111" fmla="*/ 183438 h 2303463"/>
              <a:gd name="T112" fmla="*/ 44441 w 3040062"/>
              <a:gd name="T113" fmla="*/ 83468 h 2303463"/>
              <a:gd name="T114" fmla="*/ 118720 w 3040062"/>
              <a:gd name="T115" fmla="*/ 17773 h 2303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40062" h="2303463">
                <a:moveTo>
                  <a:pt x="124116" y="1098725"/>
                </a:moveTo>
                <a:lnTo>
                  <a:pt x="120307" y="1099042"/>
                </a:lnTo>
                <a:lnTo>
                  <a:pt x="116498" y="1099994"/>
                </a:lnTo>
                <a:lnTo>
                  <a:pt x="113324" y="1101898"/>
                </a:lnTo>
                <a:lnTo>
                  <a:pt x="110467" y="1104120"/>
                </a:lnTo>
                <a:lnTo>
                  <a:pt x="108245" y="1107294"/>
                </a:lnTo>
                <a:lnTo>
                  <a:pt x="106340" y="1110467"/>
                </a:lnTo>
                <a:lnTo>
                  <a:pt x="105071" y="1114276"/>
                </a:lnTo>
                <a:lnTo>
                  <a:pt x="104753" y="1118084"/>
                </a:lnTo>
                <a:lnTo>
                  <a:pt x="104753" y="1241540"/>
                </a:lnTo>
                <a:lnTo>
                  <a:pt x="105071" y="1245348"/>
                </a:lnTo>
                <a:lnTo>
                  <a:pt x="106340" y="1249157"/>
                </a:lnTo>
                <a:lnTo>
                  <a:pt x="108245" y="1252330"/>
                </a:lnTo>
                <a:lnTo>
                  <a:pt x="110467" y="1255187"/>
                </a:lnTo>
                <a:lnTo>
                  <a:pt x="113324" y="1257726"/>
                </a:lnTo>
                <a:lnTo>
                  <a:pt x="116498" y="1259312"/>
                </a:lnTo>
                <a:lnTo>
                  <a:pt x="120307" y="1260899"/>
                </a:lnTo>
                <a:lnTo>
                  <a:pt x="124116" y="1261217"/>
                </a:lnTo>
                <a:lnTo>
                  <a:pt x="247598" y="1261217"/>
                </a:lnTo>
                <a:lnTo>
                  <a:pt x="251725" y="1260899"/>
                </a:lnTo>
                <a:lnTo>
                  <a:pt x="255216" y="1259312"/>
                </a:lnTo>
                <a:lnTo>
                  <a:pt x="258708" y="1257726"/>
                </a:lnTo>
                <a:lnTo>
                  <a:pt x="261565" y="1255187"/>
                </a:lnTo>
                <a:lnTo>
                  <a:pt x="264105" y="1252330"/>
                </a:lnTo>
                <a:lnTo>
                  <a:pt x="265692" y="1249157"/>
                </a:lnTo>
                <a:lnTo>
                  <a:pt x="266644" y="1245348"/>
                </a:lnTo>
                <a:lnTo>
                  <a:pt x="266961" y="1241540"/>
                </a:lnTo>
                <a:lnTo>
                  <a:pt x="266961" y="1118084"/>
                </a:lnTo>
                <a:lnTo>
                  <a:pt x="266644" y="1114276"/>
                </a:lnTo>
                <a:lnTo>
                  <a:pt x="265692" y="1110467"/>
                </a:lnTo>
                <a:lnTo>
                  <a:pt x="264105" y="1107294"/>
                </a:lnTo>
                <a:lnTo>
                  <a:pt x="261565" y="1104120"/>
                </a:lnTo>
                <a:lnTo>
                  <a:pt x="258708" y="1101898"/>
                </a:lnTo>
                <a:lnTo>
                  <a:pt x="255216" y="1099994"/>
                </a:lnTo>
                <a:lnTo>
                  <a:pt x="251725" y="1099042"/>
                </a:lnTo>
                <a:lnTo>
                  <a:pt x="247598" y="1098725"/>
                </a:lnTo>
                <a:lnTo>
                  <a:pt x="124116" y="1098725"/>
                </a:lnTo>
                <a:close/>
                <a:moveTo>
                  <a:pt x="636270" y="969963"/>
                </a:moveTo>
                <a:lnTo>
                  <a:pt x="841692" y="969963"/>
                </a:lnTo>
                <a:lnTo>
                  <a:pt x="844867" y="970596"/>
                </a:lnTo>
                <a:lnTo>
                  <a:pt x="848359" y="970913"/>
                </a:lnTo>
                <a:lnTo>
                  <a:pt x="851534" y="971546"/>
                </a:lnTo>
                <a:lnTo>
                  <a:pt x="854709" y="972813"/>
                </a:lnTo>
                <a:lnTo>
                  <a:pt x="857567" y="974396"/>
                </a:lnTo>
                <a:lnTo>
                  <a:pt x="860107" y="975662"/>
                </a:lnTo>
                <a:lnTo>
                  <a:pt x="862647" y="977878"/>
                </a:lnTo>
                <a:lnTo>
                  <a:pt x="865187" y="979778"/>
                </a:lnTo>
                <a:lnTo>
                  <a:pt x="867092" y="982311"/>
                </a:lnTo>
                <a:lnTo>
                  <a:pt x="868997" y="984844"/>
                </a:lnTo>
                <a:lnTo>
                  <a:pt x="870584" y="987377"/>
                </a:lnTo>
                <a:lnTo>
                  <a:pt x="872172" y="990226"/>
                </a:lnTo>
                <a:lnTo>
                  <a:pt x="873124" y="993076"/>
                </a:lnTo>
                <a:lnTo>
                  <a:pt x="873760" y="996242"/>
                </a:lnTo>
                <a:lnTo>
                  <a:pt x="874712" y="999725"/>
                </a:lnTo>
                <a:lnTo>
                  <a:pt x="874712" y="1002891"/>
                </a:lnTo>
                <a:lnTo>
                  <a:pt x="874712" y="1389790"/>
                </a:lnTo>
                <a:lnTo>
                  <a:pt x="874712" y="1393273"/>
                </a:lnTo>
                <a:lnTo>
                  <a:pt x="873760" y="1396439"/>
                </a:lnTo>
                <a:lnTo>
                  <a:pt x="873124" y="1399605"/>
                </a:lnTo>
                <a:lnTo>
                  <a:pt x="872172" y="1402771"/>
                </a:lnTo>
                <a:lnTo>
                  <a:pt x="870584" y="1405304"/>
                </a:lnTo>
                <a:lnTo>
                  <a:pt x="868997" y="1408154"/>
                </a:lnTo>
                <a:lnTo>
                  <a:pt x="867092" y="1410686"/>
                </a:lnTo>
                <a:lnTo>
                  <a:pt x="865187" y="1413219"/>
                </a:lnTo>
                <a:lnTo>
                  <a:pt x="862647" y="1415119"/>
                </a:lnTo>
                <a:lnTo>
                  <a:pt x="860107" y="1417019"/>
                </a:lnTo>
                <a:lnTo>
                  <a:pt x="857567" y="1418602"/>
                </a:lnTo>
                <a:lnTo>
                  <a:pt x="854709" y="1420185"/>
                </a:lnTo>
                <a:lnTo>
                  <a:pt x="851534" y="1421135"/>
                </a:lnTo>
                <a:lnTo>
                  <a:pt x="848359" y="1421768"/>
                </a:lnTo>
                <a:lnTo>
                  <a:pt x="844867" y="1422401"/>
                </a:lnTo>
                <a:lnTo>
                  <a:pt x="841692" y="1422401"/>
                </a:lnTo>
                <a:lnTo>
                  <a:pt x="636270" y="1422401"/>
                </a:lnTo>
                <a:lnTo>
                  <a:pt x="632777" y="1422401"/>
                </a:lnTo>
                <a:lnTo>
                  <a:pt x="629920" y="1421768"/>
                </a:lnTo>
                <a:lnTo>
                  <a:pt x="626745" y="1421135"/>
                </a:lnTo>
                <a:lnTo>
                  <a:pt x="623570" y="1420185"/>
                </a:lnTo>
                <a:lnTo>
                  <a:pt x="620713" y="1418602"/>
                </a:lnTo>
                <a:lnTo>
                  <a:pt x="617855" y="1417019"/>
                </a:lnTo>
                <a:lnTo>
                  <a:pt x="615315" y="1415119"/>
                </a:lnTo>
                <a:lnTo>
                  <a:pt x="613093" y="1413219"/>
                </a:lnTo>
                <a:lnTo>
                  <a:pt x="610870" y="1410686"/>
                </a:lnTo>
                <a:lnTo>
                  <a:pt x="608965" y="1408154"/>
                </a:lnTo>
                <a:lnTo>
                  <a:pt x="607378" y="1405304"/>
                </a:lnTo>
                <a:lnTo>
                  <a:pt x="606108" y="1402771"/>
                </a:lnTo>
                <a:lnTo>
                  <a:pt x="605155" y="1399605"/>
                </a:lnTo>
                <a:lnTo>
                  <a:pt x="603885" y="1396439"/>
                </a:lnTo>
                <a:lnTo>
                  <a:pt x="603568" y="1393273"/>
                </a:lnTo>
                <a:lnTo>
                  <a:pt x="603250" y="1389790"/>
                </a:lnTo>
                <a:lnTo>
                  <a:pt x="603250" y="1002891"/>
                </a:lnTo>
                <a:lnTo>
                  <a:pt x="603568" y="999725"/>
                </a:lnTo>
                <a:lnTo>
                  <a:pt x="603885" y="996242"/>
                </a:lnTo>
                <a:lnTo>
                  <a:pt x="605155" y="993076"/>
                </a:lnTo>
                <a:lnTo>
                  <a:pt x="606108" y="990226"/>
                </a:lnTo>
                <a:lnTo>
                  <a:pt x="607378" y="987377"/>
                </a:lnTo>
                <a:lnTo>
                  <a:pt x="608965" y="984844"/>
                </a:lnTo>
                <a:lnTo>
                  <a:pt x="610870" y="982311"/>
                </a:lnTo>
                <a:lnTo>
                  <a:pt x="613093" y="979778"/>
                </a:lnTo>
                <a:lnTo>
                  <a:pt x="615315" y="977878"/>
                </a:lnTo>
                <a:lnTo>
                  <a:pt x="617855" y="975662"/>
                </a:lnTo>
                <a:lnTo>
                  <a:pt x="620713" y="974396"/>
                </a:lnTo>
                <a:lnTo>
                  <a:pt x="623570" y="972813"/>
                </a:lnTo>
                <a:lnTo>
                  <a:pt x="626745" y="971546"/>
                </a:lnTo>
                <a:lnTo>
                  <a:pt x="629920" y="970913"/>
                </a:lnTo>
                <a:lnTo>
                  <a:pt x="632777" y="970596"/>
                </a:lnTo>
                <a:lnTo>
                  <a:pt x="636270" y="969963"/>
                </a:lnTo>
                <a:close/>
                <a:moveTo>
                  <a:pt x="1027781" y="749300"/>
                </a:moveTo>
                <a:lnTo>
                  <a:pt x="1031278" y="749300"/>
                </a:lnTo>
                <a:lnTo>
                  <a:pt x="1236940" y="749300"/>
                </a:lnTo>
                <a:lnTo>
                  <a:pt x="1240437" y="749300"/>
                </a:lnTo>
                <a:lnTo>
                  <a:pt x="1243616" y="750251"/>
                </a:lnTo>
                <a:lnTo>
                  <a:pt x="1246476" y="750885"/>
                </a:lnTo>
                <a:lnTo>
                  <a:pt x="1249655" y="751837"/>
                </a:lnTo>
                <a:lnTo>
                  <a:pt x="1252516" y="753105"/>
                </a:lnTo>
                <a:lnTo>
                  <a:pt x="1255377" y="755007"/>
                </a:lnTo>
                <a:lnTo>
                  <a:pt x="1257920" y="756592"/>
                </a:lnTo>
                <a:lnTo>
                  <a:pt x="1260145" y="758812"/>
                </a:lnTo>
                <a:lnTo>
                  <a:pt x="1262370" y="761348"/>
                </a:lnTo>
                <a:lnTo>
                  <a:pt x="1264595" y="763567"/>
                </a:lnTo>
                <a:lnTo>
                  <a:pt x="1265867" y="766421"/>
                </a:lnTo>
                <a:lnTo>
                  <a:pt x="1267138" y="769274"/>
                </a:lnTo>
                <a:lnTo>
                  <a:pt x="1268410" y="772445"/>
                </a:lnTo>
                <a:lnTo>
                  <a:pt x="1269363" y="775615"/>
                </a:lnTo>
                <a:lnTo>
                  <a:pt x="1269681" y="778786"/>
                </a:lnTo>
                <a:lnTo>
                  <a:pt x="1269999" y="782273"/>
                </a:lnTo>
                <a:lnTo>
                  <a:pt x="1269999" y="1389744"/>
                </a:lnTo>
                <a:lnTo>
                  <a:pt x="1269681" y="1393231"/>
                </a:lnTo>
                <a:lnTo>
                  <a:pt x="1269363" y="1396402"/>
                </a:lnTo>
                <a:lnTo>
                  <a:pt x="1268410" y="1399572"/>
                </a:lnTo>
                <a:lnTo>
                  <a:pt x="1267138" y="1402743"/>
                </a:lnTo>
                <a:lnTo>
                  <a:pt x="1265867" y="1405279"/>
                </a:lnTo>
                <a:lnTo>
                  <a:pt x="1264595" y="1408133"/>
                </a:lnTo>
                <a:lnTo>
                  <a:pt x="1262370" y="1410669"/>
                </a:lnTo>
                <a:lnTo>
                  <a:pt x="1260145" y="1413206"/>
                </a:lnTo>
                <a:lnTo>
                  <a:pt x="1257920" y="1415108"/>
                </a:lnTo>
                <a:lnTo>
                  <a:pt x="1255377" y="1417010"/>
                </a:lnTo>
                <a:lnTo>
                  <a:pt x="1252516" y="1418595"/>
                </a:lnTo>
                <a:lnTo>
                  <a:pt x="1249655" y="1420181"/>
                </a:lnTo>
                <a:lnTo>
                  <a:pt x="1246476" y="1421132"/>
                </a:lnTo>
                <a:lnTo>
                  <a:pt x="1243616" y="1421766"/>
                </a:lnTo>
                <a:lnTo>
                  <a:pt x="1240437" y="1422400"/>
                </a:lnTo>
                <a:lnTo>
                  <a:pt x="1236940" y="1422400"/>
                </a:lnTo>
                <a:lnTo>
                  <a:pt x="1031278" y="1422400"/>
                </a:lnTo>
                <a:lnTo>
                  <a:pt x="1027781" y="1422400"/>
                </a:lnTo>
                <a:lnTo>
                  <a:pt x="1024602" y="1421766"/>
                </a:lnTo>
                <a:lnTo>
                  <a:pt x="1021424" y="1421132"/>
                </a:lnTo>
                <a:lnTo>
                  <a:pt x="1018245" y="1420181"/>
                </a:lnTo>
                <a:lnTo>
                  <a:pt x="1015384" y="1418595"/>
                </a:lnTo>
                <a:lnTo>
                  <a:pt x="1012841" y="1417010"/>
                </a:lnTo>
                <a:lnTo>
                  <a:pt x="1010298" y="1415108"/>
                </a:lnTo>
                <a:lnTo>
                  <a:pt x="1007755" y="1413206"/>
                </a:lnTo>
                <a:lnTo>
                  <a:pt x="1005848" y="1410669"/>
                </a:lnTo>
                <a:lnTo>
                  <a:pt x="1003941" y="1408133"/>
                </a:lnTo>
                <a:lnTo>
                  <a:pt x="1002351" y="1405279"/>
                </a:lnTo>
                <a:lnTo>
                  <a:pt x="1000762" y="1402743"/>
                </a:lnTo>
                <a:lnTo>
                  <a:pt x="999808" y="1399572"/>
                </a:lnTo>
                <a:lnTo>
                  <a:pt x="999173" y="1396402"/>
                </a:lnTo>
                <a:lnTo>
                  <a:pt x="998537" y="1393231"/>
                </a:lnTo>
                <a:lnTo>
                  <a:pt x="998537" y="1389744"/>
                </a:lnTo>
                <a:lnTo>
                  <a:pt x="998537" y="782273"/>
                </a:lnTo>
                <a:lnTo>
                  <a:pt x="998537" y="778786"/>
                </a:lnTo>
                <a:lnTo>
                  <a:pt x="999173" y="775615"/>
                </a:lnTo>
                <a:lnTo>
                  <a:pt x="999808" y="772445"/>
                </a:lnTo>
                <a:lnTo>
                  <a:pt x="1000762" y="769274"/>
                </a:lnTo>
                <a:lnTo>
                  <a:pt x="1002351" y="766421"/>
                </a:lnTo>
                <a:lnTo>
                  <a:pt x="1003941" y="763567"/>
                </a:lnTo>
                <a:lnTo>
                  <a:pt x="1005848" y="761348"/>
                </a:lnTo>
                <a:lnTo>
                  <a:pt x="1007755" y="758812"/>
                </a:lnTo>
                <a:lnTo>
                  <a:pt x="1010298" y="756592"/>
                </a:lnTo>
                <a:lnTo>
                  <a:pt x="1012841" y="755007"/>
                </a:lnTo>
                <a:lnTo>
                  <a:pt x="1015384" y="753105"/>
                </a:lnTo>
                <a:lnTo>
                  <a:pt x="1018245" y="751837"/>
                </a:lnTo>
                <a:lnTo>
                  <a:pt x="1021424" y="750885"/>
                </a:lnTo>
                <a:lnTo>
                  <a:pt x="1024602" y="750251"/>
                </a:lnTo>
                <a:lnTo>
                  <a:pt x="1027781" y="749300"/>
                </a:lnTo>
                <a:close/>
                <a:moveTo>
                  <a:pt x="2147065" y="665163"/>
                </a:moveTo>
                <a:lnTo>
                  <a:pt x="2154052" y="665163"/>
                </a:lnTo>
                <a:lnTo>
                  <a:pt x="2161038" y="665163"/>
                </a:lnTo>
                <a:lnTo>
                  <a:pt x="2168025" y="665798"/>
                </a:lnTo>
                <a:lnTo>
                  <a:pt x="2175011" y="666432"/>
                </a:lnTo>
                <a:lnTo>
                  <a:pt x="2181680" y="667702"/>
                </a:lnTo>
                <a:lnTo>
                  <a:pt x="2188349" y="669288"/>
                </a:lnTo>
                <a:lnTo>
                  <a:pt x="2194700" y="670875"/>
                </a:lnTo>
                <a:lnTo>
                  <a:pt x="2201369" y="673413"/>
                </a:lnTo>
                <a:lnTo>
                  <a:pt x="2207085" y="675952"/>
                </a:lnTo>
                <a:lnTo>
                  <a:pt x="2213437" y="678173"/>
                </a:lnTo>
                <a:lnTo>
                  <a:pt x="2219471" y="681346"/>
                </a:lnTo>
                <a:lnTo>
                  <a:pt x="2224869" y="684519"/>
                </a:lnTo>
                <a:lnTo>
                  <a:pt x="2230585" y="688327"/>
                </a:lnTo>
                <a:lnTo>
                  <a:pt x="2235666" y="692135"/>
                </a:lnTo>
                <a:lnTo>
                  <a:pt x="2241065" y="695943"/>
                </a:lnTo>
                <a:lnTo>
                  <a:pt x="2245829" y="700702"/>
                </a:lnTo>
                <a:lnTo>
                  <a:pt x="2250910" y="704828"/>
                </a:lnTo>
                <a:lnTo>
                  <a:pt x="2255356" y="709587"/>
                </a:lnTo>
                <a:lnTo>
                  <a:pt x="2259484" y="714347"/>
                </a:lnTo>
                <a:lnTo>
                  <a:pt x="2263612" y="719741"/>
                </a:lnTo>
                <a:lnTo>
                  <a:pt x="2267423" y="724819"/>
                </a:lnTo>
                <a:lnTo>
                  <a:pt x="2270916" y="730530"/>
                </a:lnTo>
                <a:lnTo>
                  <a:pt x="2274092" y="736559"/>
                </a:lnTo>
                <a:lnTo>
                  <a:pt x="2277268" y="742271"/>
                </a:lnTo>
                <a:lnTo>
                  <a:pt x="2280126" y="748300"/>
                </a:lnTo>
                <a:lnTo>
                  <a:pt x="2282666" y="754646"/>
                </a:lnTo>
                <a:lnTo>
                  <a:pt x="2284572" y="760992"/>
                </a:lnTo>
                <a:lnTo>
                  <a:pt x="2286477" y="767021"/>
                </a:lnTo>
                <a:lnTo>
                  <a:pt x="2287747" y="773685"/>
                </a:lnTo>
                <a:lnTo>
                  <a:pt x="2289018" y="780349"/>
                </a:lnTo>
                <a:lnTo>
                  <a:pt x="2289970" y="787330"/>
                </a:lnTo>
                <a:lnTo>
                  <a:pt x="2290605" y="794311"/>
                </a:lnTo>
                <a:lnTo>
                  <a:pt x="2290605" y="801292"/>
                </a:lnTo>
                <a:lnTo>
                  <a:pt x="2290605" y="1286150"/>
                </a:lnTo>
                <a:lnTo>
                  <a:pt x="2884137" y="1353738"/>
                </a:lnTo>
                <a:lnTo>
                  <a:pt x="2890488" y="1354055"/>
                </a:lnTo>
                <a:lnTo>
                  <a:pt x="2898110" y="1354372"/>
                </a:lnTo>
                <a:lnTo>
                  <a:pt x="2905732" y="1355007"/>
                </a:lnTo>
                <a:lnTo>
                  <a:pt x="2913353" y="1355642"/>
                </a:lnTo>
                <a:lnTo>
                  <a:pt x="2920657" y="1357228"/>
                </a:lnTo>
                <a:lnTo>
                  <a:pt x="2927644" y="1358815"/>
                </a:lnTo>
                <a:lnTo>
                  <a:pt x="2934948" y="1361036"/>
                </a:lnTo>
                <a:lnTo>
                  <a:pt x="2941934" y="1362940"/>
                </a:lnTo>
                <a:lnTo>
                  <a:pt x="2948603" y="1365796"/>
                </a:lnTo>
                <a:lnTo>
                  <a:pt x="2955272" y="1368969"/>
                </a:lnTo>
                <a:lnTo>
                  <a:pt x="2961941" y="1372142"/>
                </a:lnTo>
                <a:lnTo>
                  <a:pt x="2968292" y="1375633"/>
                </a:lnTo>
                <a:lnTo>
                  <a:pt x="2974008" y="1379758"/>
                </a:lnTo>
                <a:lnTo>
                  <a:pt x="2980042" y="1383883"/>
                </a:lnTo>
                <a:lnTo>
                  <a:pt x="2985758" y="1388008"/>
                </a:lnTo>
                <a:lnTo>
                  <a:pt x="2990839" y="1393085"/>
                </a:lnTo>
                <a:lnTo>
                  <a:pt x="2996238" y="1397845"/>
                </a:lnTo>
                <a:lnTo>
                  <a:pt x="3001319" y="1403239"/>
                </a:lnTo>
                <a:lnTo>
                  <a:pt x="3005765" y="1408316"/>
                </a:lnTo>
                <a:lnTo>
                  <a:pt x="3010529" y="1414345"/>
                </a:lnTo>
                <a:lnTo>
                  <a:pt x="3014657" y="1419739"/>
                </a:lnTo>
                <a:lnTo>
                  <a:pt x="3018468" y="1426086"/>
                </a:lnTo>
                <a:lnTo>
                  <a:pt x="3021961" y="1432432"/>
                </a:lnTo>
                <a:lnTo>
                  <a:pt x="3025454" y="1438778"/>
                </a:lnTo>
                <a:lnTo>
                  <a:pt x="3028312" y="1445125"/>
                </a:lnTo>
                <a:lnTo>
                  <a:pt x="3030853" y="1452106"/>
                </a:lnTo>
                <a:lnTo>
                  <a:pt x="3033393" y="1459087"/>
                </a:lnTo>
                <a:lnTo>
                  <a:pt x="3035616" y="1466067"/>
                </a:lnTo>
                <a:lnTo>
                  <a:pt x="3036887" y="1473366"/>
                </a:lnTo>
                <a:lnTo>
                  <a:pt x="3038474" y="1480664"/>
                </a:lnTo>
                <a:lnTo>
                  <a:pt x="3039427" y="1488280"/>
                </a:lnTo>
                <a:lnTo>
                  <a:pt x="3040062" y="1495895"/>
                </a:lnTo>
                <a:lnTo>
                  <a:pt x="3040062" y="1503511"/>
                </a:lnTo>
                <a:lnTo>
                  <a:pt x="3040062" y="2154008"/>
                </a:lnTo>
                <a:lnTo>
                  <a:pt x="3040062" y="2161623"/>
                </a:lnTo>
                <a:lnTo>
                  <a:pt x="3039427" y="2169556"/>
                </a:lnTo>
                <a:lnTo>
                  <a:pt x="3038474" y="2177172"/>
                </a:lnTo>
                <a:lnTo>
                  <a:pt x="3036887" y="2184470"/>
                </a:lnTo>
                <a:lnTo>
                  <a:pt x="3035616" y="2191451"/>
                </a:lnTo>
                <a:lnTo>
                  <a:pt x="3033393" y="2198749"/>
                </a:lnTo>
                <a:lnTo>
                  <a:pt x="3030853" y="2205730"/>
                </a:lnTo>
                <a:lnTo>
                  <a:pt x="3028312" y="2212394"/>
                </a:lnTo>
                <a:lnTo>
                  <a:pt x="3025454" y="2219057"/>
                </a:lnTo>
                <a:lnTo>
                  <a:pt x="3021961" y="2225404"/>
                </a:lnTo>
                <a:lnTo>
                  <a:pt x="3018468" y="2231433"/>
                </a:lnTo>
                <a:lnTo>
                  <a:pt x="3014657" y="2237779"/>
                </a:lnTo>
                <a:lnTo>
                  <a:pt x="3010529" y="2243808"/>
                </a:lnTo>
                <a:lnTo>
                  <a:pt x="3005765" y="2249202"/>
                </a:lnTo>
                <a:lnTo>
                  <a:pt x="3001319" y="2254597"/>
                </a:lnTo>
                <a:lnTo>
                  <a:pt x="2996238" y="2259674"/>
                </a:lnTo>
                <a:lnTo>
                  <a:pt x="2990839" y="2264433"/>
                </a:lnTo>
                <a:lnTo>
                  <a:pt x="2985758" y="2269510"/>
                </a:lnTo>
                <a:lnTo>
                  <a:pt x="2980042" y="2273953"/>
                </a:lnTo>
                <a:lnTo>
                  <a:pt x="2974008" y="2278078"/>
                </a:lnTo>
                <a:lnTo>
                  <a:pt x="2968292" y="2281886"/>
                </a:lnTo>
                <a:lnTo>
                  <a:pt x="2961941" y="2285376"/>
                </a:lnTo>
                <a:lnTo>
                  <a:pt x="2955272" y="2288867"/>
                </a:lnTo>
                <a:lnTo>
                  <a:pt x="2948603" y="2291723"/>
                </a:lnTo>
                <a:lnTo>
                  <a:pt x="2941934" y="2294578"/>
                </a:lnTo>
                <a:lnTo>
                  <a:pt x="2934948" y="2297117"/>
                </a:lnTo>
                <a:lnTo>
                  <a:pt x="2927644" y="2298703"/>
                </a:lnTo>
                <a:lnTo>
                  <a:pt x="2920657" y="2300607"/>
                </a:lnTo>
                <a:lnTo>
                  <a:pt x="2913353" y="2301877"/>
                </a:lnTo>
                <a:lnTo>
                  <a:pt x="2905732" y="2302829"/>
                </a:lnTo>
                <a:lnTo>
                  <a:pt x="2898110" y="2303146"/>
                </a:lnTo>
                <a:lnTo>
                  <a:pt x="2890488" y="2303463"/>
                </a:lnTo>
                <a:lnTo>
                  <a:pt x="2177552" y="2303463"/>
                </a:lnTo>
                <a:lnTo>
                  <a:pt x="2173423" y="2303146"/>
                </a:lnTo>
                <a:lnTo>
                  <a:pt x="2171200" y="2303146"/>
                </a:lnTo>
                <a:lnTo>
                  <a:pt x="2169613" y="2303146"/>
                </a:lnTo>
                <a:lnTo>
                  <a:pt x="2162944" y="2303146"/>
                </a:lnTo>
                <a:lnTo>
                  <a:pt x="2156275" y="2303146"/>
                </a:lnTo>
                <a:lnTo>
                  <a:pt x="2149924" y="2302511"/>
                </a:lnTo>
                <a:lnTo>
                  <a:pt x="2143572" y="2301559"/>
                </a:lnTo>
                <a:lnTo>
                  <a:pt x="2137538" y="2300607"/>
                </a:lnTo>
                <a:lnTo>
                  <a:pt x="2131187" y="2298703"/>
                </a:lnTo>
                <a:lnTo>
                  <a:pt x="2125153" y="2297117"/>
                </a:lnTo>
                <a:lnTo>
                  <a:pt x="2119437" y="2294896"/>
                </a:lnTo>
                <a:lnTo>
                  <a:pt x="2113403" y="2292040"/>
                </a:lnTo>
                <a:lnTo>
                  <a:pt x="2107370" y="2289501"/>
                </a:lnTo>
                <a:lnTo>
                  <a:pt x="2101971" y="2286645"/>
                </a:lnTo>
                <a:lnTo>
                  <a:pt x="2096572" y="2283155"/>
                </a:lnTo>
                <a:lnTo>
                  <a:pt x="2091491" y="2279665"/>
                </a:lnTo>
                <a:lnTo>
                  <a:pt x="2086093" y="2275222"/>
                </a:lnTo>
                <a:lnTo>
                  <a:pt x="2081329" y="2271097"/>
                </a:lnTo>
                <a:lnTo>
                  <a:pt x="2076883" y="2266972"/>
                </a:lnTo>
                <a:lnTo>
                  <a:pt x="1560520" y="1751334"/>
                </a:lnTo>
                <a:lnTo>
                  <a:pt x="1556074" y="1746574"/>
                </a:lnTo>
                <a:lnTo>
                  <a:pt x="1552263" y="1741815"/>
                </a:lnTo>
                <a:lnTo>
                  <a:pt x="1548135" y="1737055"/>
                </a:lnTo>
                <a:lnTo>
                  <a:pt x="1544642" y="1731661"/>
                </a:lnTo>
                <a:lnTo>
                  <a:pt x="1541466" y="1726583"/>
                </a:lnTo>
                <a:lnTo>
                  <a:pt x="1538291" y="1720872"/>
                </a:lnTo>
                <a:lnTo>
                  <a:pt x="1535432" y="1715477"/>
                </a:lnTo>
                <a:lnTo>
                  <a:pt x="1532892" y="1709766"/>
                </a:lnTo>
                <a:lnTo>
                  <a:pt x="1530987" y="1704054"/>
                </a:lnTo>
                <a:lnTo>
                  <a:pt x="1529081" y="1698342"/>
                </a:lnTo>
                <a:lnTo>
                  <a:pt x="1527493" y="1692631"/>
                </a:lnTo>
                <a:lnTo>
                  <a:pt x="1526223" y="1686919"/>
                </a:lnTo>
                <a:lnTo>
                  <a:pt x="1525270" y="1680890"/>
                </a:lnTo>
                <a:lnTo>
                  <a:pt x="1524635" y="1674544"/>
                </a:lnTo>
                <a:lnTo>
                  <a:pt x="1524000" y="1668515"/>
                </a:lnTo>
                <a:lnTo>
                  <a:pt x="1524000" y="1662803"/>
                </a:lnTo>
                <a:lnTo>
                  <a:pt x="1524000" y="1656774"/>
                </a:lnTo>
                <a:lnTo>
                  <a:pt x="1524635" y="1650428"/>
                </a:lnTo>
                <a:lnTo>
                  <a:pt x="1525270" y="1644716"/>
                </a:lnTo>
                <a:lnTo>
                  <a:pt x="1526223" y="1638687"/>
                </a:lnTo>
                <a:lnTo>
                  <a:pt x="1527493" y="1632658"/>
                </a:lnTo>
                <a:lnTo>
                  <a:pt x="1529081" y="1626946"/>
                </a:lnTo>
                <a:lnTo>
                  <a:pt x="1530987" y="1621235"/>
                </a:lnTo>
                <a:lnTo>
                  <a:pt x="1532892" y="1615523"/>
                </a:lnTo>
                <a:lnTo>
                  <a:pt x="1535432" y="1609811"/>
                </a:lnTo>
                <a:lnTo>
                  <a:pt x="1538291" y="1604417"/>
                </a:lnTo>
                <a:lnTo>
                  <a:pt x="1541466" y="1599023"/>
                </a:lnTo>
                <a:lnTo>
                  <a:pt x="1544642" y="1593628"/>
                </a:lnTo>
                <a:lnTo>
                  <a:pt x="1548135" y="1588551"/>
                </a:lnTo>
                <a:lnTo>
                  <a:pt x="1552263" y="1583474"/>
                </a:lnTo>
                <a:lnTo>
                  <a:pt x="1556074" y="1578714"/>
                </a:lnTo>
                <a:lnTo>
                  <a:pt x="1560520" y="1574272"/>
                </a:lnTo>
                <a:lnTo>
                  <a:pt x="1564966" y="1569830"/>
                </a:lnTo>
                <a:lnTo>
                  <a:pt x="1570047" y="1565705"/>
                </a:lnTo>
                <a:lnTo>
                  <a:pt x="1574811" y="1561897"/>
                </a:lnTo>
                <a:lnTo>
                  <a:pt x="1579574" y="1558406"/>
                </a:lnTo>
                <a:lnTo>
                  <a:pt x="1584973" y="1554916"/>
                </a:lnTo>
                <a:lnTo>
                  <a:pt x="1590054" y="1552060"/>
                </a:lnTo>
                <a:lnTo>
                  <a:pt x="1595770" y="1549521"/>
                </a:lnTo>
                <a:lnTo>
                  <a:pt x="1601486" y="1546666"/>
                </a:lnTo>
                <a:lnTo>
                  <a:pt x="1606885" y="1544444"/>
                </a:lnTo>
                <a:lnTo>
                  <a:pt x="1612919" y="1542858"/>
                </a:lnTo>
                <a:lnTo>
                  <a:pt x="1618635" y="1540954"/>
                </a:lnTo>
                <a:lnTo>
                  <a:pt x="1624669" y="1539685"/>
                </a:lnTo>
                <a:lnTo>
                  <a:pt x="1630702" y="1538733"/>
                </a:lnTo>
                <a:lnTo>
                  <a:pt x="1637054" y="1538098"/>
                </a:lnTo>
                <a:lnTo>
                  <a:pt x="1642770" y="1537463"/>
                </a:lnTo>
                <a:lnTo>
                  <a:pt x="1649121" y="1537146"/>
                </a:lnTo>
                <a:lnTo>
                  <a:pt x="1655473" y="1537463"/>
                </a:lnTo>
                <a:lnTo>
                  <a:pt x="1661824" y="1538098"/>
                </a:lnTo>
                <a:lnTo>
                  <a:pt x="1667858" y="1538733"/>
                </a:lnTo>
                <a:lnTo>
                  <a:pt x="1673891" y="1539685"/>
                </a:lnTo>
                <a:lnTo>
                  <a:pt x="1679925" y="1540954"/>
                </a:lnTo>
                <a:lnTo>
                  <a:pt x="1685641" y="1542858"/>
                </a:lnTo>
                <a:lnTo>
                  <a:pt x="1691675" y="1544444"/>
                </a:lnTo>
                <a:lnTo>
                  <a:pt x="1697391" y="1546666"/>
                </a:lnTo>
                <a:lnTo>
                  <a:pt x="1702790" y="1549521"/>
                </a:lnTo>
                <a:lnTo>
                  <a:pt x="1708506" y="1552060"/>
                </a:lnTo>
                <a:lnTo>
                  <a:pt x="1713587" y="1554916"/>
                </a:lnTo>
                <a:lnTo>
                  <a:pt x="1718986" y="1558406"/>
                </a:lnTo>
                <a:lnTo>
                  <a:pt x="1723749" y="1561897"/>
                </a:lnTo>
                <a:lnTo>
                  <a:pt x="1728513" y="1565705"/>
                </a:lnTo>
                <a:lnTo>
                  <a:pt x="1733594" y="1569830"/>
                </a:lnTo>
                <a:lnTo>
                  <a:pt x="1738040" y="1574272"/>
                </a:lnTo>
                <a:lnTo>
                  <a:pt x="2017816" y="1853827"/>
                </a:lnTo>
                <a:lnTo>
                  <a:pt x="2017816" y="801292"/>
                </a:lnTo>
                <a:lnTo>
                  <a:pt x="2018133" y="794311"/>
                </a:lnTo>
                <a:lnTo>
                  <a:pt x="2018451" y="787330"/>
                </a:lnTo>
                <a:lnTo>
                  <a:pt x="2019404" y="780349"/>
                </a:lnTo>
                <a:lnTo>
                  <a:pt x="2020674" y="773685"/>
                </a:lnTo>
                <a:lnTo>
                  <a:pt x="2021944" y="767021"/>
                </a:lnTo>
                <a:lnTo>
                  <a:pt x="2024167" y="760992"/>
                </a:lnTo>
                <a:lnTo>
                  <a:pt x="2026073" y="754646"/>
                </a:lnTo>
                <a:lnTo>
                  <a:pt x="2028613" y="748300"/>
                </a:lnTo>
                <a:lnTo>
                  <a:pt x="2031471" y="742271"/>
                </a:lnTo>
                <a:lnTo>
                  <a:pt x="2034329" y="736559"/>
                </a:lnTo>
                <a:lnTo>
                  <a:pt x="2037823" y="730530"/>
                </a:lnTo>
                <a:lnTo>
                  <a:pt x="2040998" y="724819"/>
                </a:lnTo>
                <a:lnTo>
                  <a:pt x="2045127" y="719741"/>
                </a:lnTo>
                <a:lnTo>
                  <a:pt x="2048937" y="714347"/>
                </a:lnTo>
                <a:lnTo>
                  <a:pt x="2053383" y="709587"/>
                </a:lnTo>
                <a:lnTo>
                  <a:pt x="2057829" y="704828"/>
                </a:lnTo>
                <a:lnTo>
                  <a:pt x="2062275" y="700702"/>
                </a:lnTo>
                <a:lnTo>
                  <a:pt x="2067674" y="695943"/>
                </a:lnTo>
                <a:lnTo>
                  <a:pt x="2072437" y="692135"/>
                </a:lnTo>
                <a:lnTo>
                  <a:pt x="2078154" y="688327"/>
                </a:lnTo>
                <a:lnTo>
                  <a:pt x="2083552" y="684519"/>
                </a:lnTo>
                <a:lnTo>
                  <a:pt x="2089268" y="681346"/>
                </a:lnTo>
                <a:lnTo>
                  <a:pt x="2095302" y="678173"/>
                </a:lnTo>
                <a:lnTo>
                  <a:pt x="2101018" y="675952"/>
                </a:lnTo>
                <a:lnTo>
                  <a:pt x="2107370" y="673413"/>
                </a:lnTo>
                <a:lnTo>
                  <a:pt x="2113721" y="670875"/>
                </a:lnTo>
                <a:lnTo>
                  <a:pt x="2120390" y="669288"/>
                </a:lnTo>
                <a:lnTo>
                  <a:pt x="2127059" y="667702"/>
                </a:lnTo>
                <a:lnTo>
                  <a:pt x="2133728" y="666432"/>
                </a:lnTo>
                <a:lnTo>
                  <a:pt x="2140079" y="665798"/>
                </a:lnTo>
                <a:lnTo>
                  <a:pt x="2147065" y="665163"/>
                </a:lnTo>
                <a:close/>
                <a:moveTo>
                  <a:pt x="1426690" y="484188"/>
                </a:moveTo>
                <a:lnTo>
                  <a:pt x="1631151" y="484188"/>
                </a:lnTo>
                <a:lnTo>
                  <a:pt x="1634627" y="484505"/>
                </a:lnTo>
                <a:lnTo>
                  <a:pt x="1637787" y="484822"/>
                </a:lnTo>
                <a:lnTo>
                  <a:pt x="1640947" y="485773"/>
                </a:lnTo>
                <a:lnTo>
                  <a:pt x="1644107" y="486725"/>
                </a:lnTo>
                <a:lnTo>
                  <a:pt x="1646635" y="488310"/>
                </a:lnTo>
                <a:lnTo>
                  <a:pt x="1649479" y="489895"/>
                </a:lnTo>
                <a:lnTo>
                  <a:pt x="1652008" y="491798"/>
                </a:lnTo>
                <a:lnTo>
                  <a:pt x="1654536" y="493700"/>
                </a:lnTo>
                <a:lnTo>
                  <a:pt x="1656432" y="496237"/>
                </a:lnTo>
                <a:lnTo>
                  <a:pt x="1658328" y="498773"/>
                </a:lnTo>
                <a:lnTo>
                  <a:pt x="1659908" y="501310"/>
                </a:lnTo>
                <a:lnTo>
                  <a:pt x="1661488" y="504164"/>
                </a:lnTo>
                <a:lnTo>
                  <a:pt x="1662436" y="507334"/>
                </a:lnTo>
                <a:lnTo>
                  <a:pt x="1663068" y="510505"/>
                </a:lnTo>
                <a:lnTo>
                  <a:pt x="1663700" y="513676"/>
                </a:lnTo>
                <a:lnTo>
                  <a:pt x="1663700" y="517164"/>
                </a:lnTo>
                <a:lnTo>
                  <a:pt x="1663700" y="1389743"/>
                </a:lnTo>
                <a:lnTo>
                  <a:pt x="1663700" y="1393231"/>
                </a:lnTo>
                <a:lnTo>
                  <a:pt x="1663068" y="1396401"/>
                </a:lnTo>
                <a:lnTo>
                  <a:pt x="1662436" y="1399572"/>
                </a:lnTo>
                <a:lnTo>
                  <a:pt x="1661488" y="1402743"/>
                </a:lnTo>
                <a:lnTo>
                  <a:pt x="1659908" y="1405279"/>
                </a:lnTo>
                <a:lnTo>
                  <a:pt x="1658328" y="1408133"/>
                </a:lnTo>
                <a:lnTo>
                  <a:pt x="1656432" y="1410669"/>
                </a:lnTo>
                <a:lnTo>
                  <a:pt x="1654536" y="1413206"/>
                </a:lnTo>
                <a:lnTo>
                  <a:pt x="1652008" y="1415108"/>
                </a:lnTo>
                <a:lnTo>
                  <a:pt x="1649479" y="1417011"/>
                </a:lnTo>
                <a:lnTo>
                  <a:pt x="1646635" y="1418596"/>
                </a:lnTo>
                <a:lnTo>
                  <a:pt x="1644107" y="1420182"/>
                </a:lnTo>
                <a:lnTo>
                  <a:pt x="1640947" y="1421133"/>
                </a:lnTo>
                <a:lnTo>
                  <a:pt x="1637787" y="1421767"/>
                </a:lnTo>
                <a:lnTo>
                  <a:pt x="1634627" y="1422401"/>
                </a:lnTo>
                <a:lnTo>
                  <a:pt x="1631151" y="1422401"/>
                </a:lnTo>
                <a:lnTo>
                  <a:pt x="1426690" y="1422401"/>
                </a:lnTo>
                <a:lnTo>
                  <a:pt x="1423214" y="1422401"/>
                </a:lnTo>
                <a:lnTo>
                  <a:pt x="1420054" y="1421767"/>
                </a:lnTo>
                <a:lnTo>
                  <a:pt x="1416894" y="1421133"/>
                </a:lnTo>
                <a:lnTo>
                  <a:pt x="1413734" y="1420182"/>
                </a:lnTo>
                <a:lnTo>
                  <a:pt x="1411206" y="1418596"/>
                </a:lnTo>
                <a:lnTo>
                  <a:pt x="1408362" y="1417011"/>
                </a:lnTo>
                <a:lnTo>
                  <a:pt x="1405834" y="1415108"/>
                </a:lnTo>
                <a:lnTo>
                  <a:pt x="1403622" y="1413206"/>
                </a:lnTo>
                <a:lnTo>
                  <a:pt x="1401409" y="1410669"/>
                </a:lnTo>
                <a:lnTo>
                  <a:pt x="1399513" y="1408133"/>
                </a:lnTo>
                <a:lnTo>
                  <a:pt x="1397933" y="1405279"/>
                </a:lnTo>
                <a:lnTo>
                  <a:pt x="1396669" y="1402743"/>
                </a:lnTo>
                <a:lnTo>
                  <a:pt x="1395405" y="1399572"/>
                </a:lnTo>
                <a:lnTo>
                  <a:pt x="1394457" y="1396401"/>
                </a:lnTo>
                <a:lnTo>
                  <a:pt x="1394141" y="1393231"/>
                </a:lnTo>
                <a:lnTo>
                  <a:pt x="1393825" y="1389743"/>
                </a:lnTo>
                <a:lnTo>
                  <a:pt x="1393825" y="517164"/>
                </a:lnTo>
                <a:lnTo>
                  <a:pt x="1394141" y="513676"/>
                </a:lnTo>
                <a:lnTo>
                  <a:pt x="1394457" y="510505"/>
                </a:lnTo>
                <a:lnTo>
                  <a:pt x="1395405" y="507334"/>
                </a:lnTo>
                <a:lnTo>
                  <a:pt x="1396669" y="504164"/>
                </a:lnTo>
                <a:lnTo>
                  <a:pt x="1397933" y="501310"/>
                </a:lnTo>
                <a:lnTo>
                  <a:pt x="1399513" y="498773"/>
                </a:lnTo>
                <a:lnTo>
                  <a:pt x="1401409" y="496237"/>
                </a:lnTo>
                <a:lnTo>
                  <a:pt x="1403622" y="493700"/>
                </a:lnTo>
                <a:lnTo>
                  <a:pt x="1405834" y="491798"/>
                </a:lnTo>
                <a:lnTo>
                  <a:pt x="1408362" y="489895"/>
                </a:lnTo>
                <a:lnTo>
                  <a:pt x="1411206" y="488310"/>
                </a:lnTo>
                <a:lnTo>
                  <a:pt x="1413734" y="486725"/>
                </a:lnTo>
                <a:lnTo>
                  <a:pt x="1416894" y="485773"/>
                </a:lnTo>
                <a:lnTo>
                  <a:pt x="1420054" y="484822"/>
                </a:lnTo>
                <a:lnTo>
                  <a:pt x="1423214" y="484505"/>
                </a:lnTo>
                <a:lnTo>
                  <a:pt x="1426690" y="484188"/>
                </a:lnTo>
                <a:close/>
                <a:moveTo>
                  <a:pt x="183794" y="0"/>
                </a:moveTo>
                <a:lnTo>
                  <a:pt x="193952" y="0"/>
                </a:lnTo>
                <a:lnTo>
                  <a:pt x="2827060" y="0"/>
                </a:lnTo>
                <a:lnTo>
                  <a:pt x="2837218" y="0"/>
                </a:lnTo>
                <a:lnTo>
                  <a:pt x="2847059" y="952"/>
                </a:lnTo>
                <a:lnTo>
                  <a:pt x="2856582" y="2539"/>
                </a:lnTo>
                <a:lnTo>
                  <a:pt x="2866105" y="4443"/>
                </a:lnTo>
                <a:lnTo>
                  <a:pt x="2875628" y="6982"/>
                </a:lnTo>
                <a:lnTo>
                  <a:pt x="2884516" y="10156"/>
                </a:lnTo>
                <a:lnTo>
                  <a:pt x="2893721" y="13964"/>
                </a:lnTo>
                <a:lnTo>
                  <a:pt x="2902292" y="17773"/>
                </a:lnTo>
                <a:lnTo>
                  <a:pt x="2911180" y="22851"/>
                </a:lnTo>
                <a:lnTo>
                  <a:pt x="2919433" y="27611"/>
                </a:lnTo>
                <a:lnTo>
                  <a:pt x="2927369" y="33324"/>
                </a:lnTo>
                <a:lnTo>
                  <a:pt x="2935623" y="39036"/>
                </a:lnTo>
                <a:lnTo>
                  <a:pt x="2942924" y="45384"/>
                </a:lnTo>
                <a:lnTo>
                  <a:pt x="2950225" y="52366"/>
                </a:lnTo>
                <a:lnTo>
                  <a:pt x="2957525" y="59665"/>
                </a:lnTo>
                <a:lnTo>
                  <a:pt x="2964192" y="67282"/>
                </a:lnTo>
                <a:lnTo>
                  <a:pt x="2970540" y="74899"/>
                </a:lnTo>
                <a:lnTo>
                  <a:pt x="2976571" y="83468"/>
                </a:lnTo>
                <a:lnTo>
                  <a:pt x="2982285" y="92037"/>
                </a:lnTo>
                <a:lnTo>
                  <a:pt x="2987682" y="101240"/>
                </a:lnTo>
                <a:lnTo>
                  <a:pt x="2992761" y="110444"/>
                </a:lnTo>
                <a:lnTo>
                  <a:pt x="2997522" y="119965"/>
                </a:lnTo>
                <a:lnTo>
                  <a:pt x="3001649" y="130121"/>
                </a:lnTo>
                <a:lnTo>
                  <a:pt x="3005458" y="140276"/>
                </a:lnTo>
                <a:lnTo>
                  <a:pt x="3008950" y="150749"/>
                </a:lnTo>
                <a:lnTo>
                  <a:pt x="3012124" y="161540"/>
                </a:lnTo>
                <a:lnTo>
                  <a:pt x="3014663" y="172330"/>
                </a:lnTo>
                <a:lnTo>
                  <a:pt x="3016885" y="183438"/>
                </a:lnTo>
                <a:lnTo>
                  <a:pt x="3018473" y="194546"/>
                </a:lnTo>
                <a:lnTo>
                  <a:pt x="3019742" y="205971"/>
                </a:lnTo>
                <a:lnTo>
                  <a:pt x="3020695" y="218031"/>
                </a:lnTo>
                <a:lnTo>
                  <a:pt x="3021012" y="229774"/>
                </a:lnTo>
                <a:lnTo>
                  <a:pt x="3021012" y="1276768"/>
                </a:lnTo>
                <a:lnTo>
                  <a:pt x="3013711" y="1272642"/>
                </a:lnTo>
                <a:lnTo>
                  <a:pt x="3006410" y="1268833"/>
                </a:lnTo>
                <a:lnTo>
                  <a:pt x="2999109" y="1265342"/>
                </a:lnTo>
                <a:lnTo>
                  <a:pt x="2991808" y="1262169"/>
                </a:lnTo>
                <a:lnTo>
                  <a:pt x="2983872" y="1258995"/>
                </a:lnTo>
                <a:lnTo>
                  <a:pt x="2976254" y="1256139"/>
                </a:lnTo>
                <a:lnTo>
                  <a:pt x="2968318" y="1253282"/>
                </a:lnTo>
                <a:lnTo>
                  <a:pt x="2960382" y="1251061"/>
                </a:lnTo>
                <a:lnTo>
                  <a:pt x="2952129" y="1248839"/>
                </a:lnTo>
                <a:lnTo>
                  <a:pt x="2944193" y="1247252"/>
                </a:lnTo>
                <a:lnTo>
                  <a:pt x="2935940" y="1245348"/>
                </a:lnTo>
                <a:lnTo>
                  <a:pt x="2927369" y="1244079"/>
                </a:lnTo>
                <a:lnTo>
                  <a:pt x="2919116" y="1242809"/>
                </a:lnTo>
                <a:lnTo>
                  <a:pt x="2910863" y="1242175"/>
                </a:lnTo>
                <a:lnTo>
                  <a:pt x="2901975" y="1241540"/>
                </a:lnTo>
                <a:lnTo>
                  <a:pt x="2893404" y="1241540"/>
                </a:lnTo>
                <a:lnTo>
                  <a:pt x="2646123" y="1213294"/>
                </a:lnTo>
                <a:lnTo>
                  <a:pt x="2646123" y="313876"/>
                </a:lnTo>
                <a:lnTo>
                  <a:pt x="374889" y="313876"/>
                </a:lnTo>
                <a:lnTo>
                  <a:pt x="374889" y="1959424"/>
                </a:lnTo>
                <a:lnTo>
                  <a:pt x="1610021" y="1959424"/>
                </a:lnTo>
                <a:lnTo>
                  <a:pt x="1923646" y="2273300"/>
                </a:lnTo>
                <a:lnTo>
                  <a:pt x="193952" y="2273300"/>
                </a:lnTo>
                <a:lnTo>
                  <a:pt x="183794" y="2273300"/>
                </a:lnTo>
                <a:lnTo>
                  <a:pt x="173953" y="2272348"/>
                </a:lnTo>
                <a:lnTo>
                  <a:pt x="164113" y="2270761"/>
                </a:lnTo>
                <a:lnTo>
                  <a:pt x="154908" y="2268857"/>
                </a:lnTo>
                <a:lnTo>
                  <a:pt x="145385" y="2266318"/>
                </a:lnTo>
                <a:lnTo>
                  <a:pt x="136496" y="2263144"/>
                </a:lnTo>
                <a:lnTo>
                  <a:pt x="127291" y="2259336"/>
                </a:lnTo>
                <a:lnTo>
                  <a:pt x="118720" y="2255528"/>
                </a:lnTo>
                <a:lnTo>
                  <a:pt x="109832" y="2250450"/>
                </a:lnTo>
                <a:lnTo>
                  <a:pt x="101579" y="2245689"/>
                </a:lnTo>
                <a:lnTo>
                  <a:pt x="93326" y="2240294"/>
                </a:lnTo>
                <a:lnTo>
                  <a:pt x="85390" y="2234264"/>
                </a:lnTo>
                <a:lnTo>
                  <a:pt x="77771" y="2227917"/>
                </a:lnTo>
                <a:lnTo>
                  <a:pt x="70470" y="2220935"/>
                </a:lnTo>
                <a:lnTo>
                  <a:pt x="63487" y="2213635"/>
                </a:lnTo>
                <a:lnTo>
                  <a:pt x="56821" y="2206018"/>
                </a:lnTo>
                <a:lnTo>
                  <a:pt x="50472" y="2198402"/>
                </a:lnTo>
                <a:lnTo>
                  <a:pt x="44441" y="2189833"/>
                </a:lnTo>
                <a:lnTo>
                  <a:pt x="38727" y="2181264"/>
                </a:lnTo>
                <a:lnTo>
                  <a:pt x="33013" y="2172060"/>
                </a:lnTo>
                <a:lnTo>
                  <a:pt x="28252" y="2162856"/>
                </a:lnTo>
                <a:lnTo>
                  <a:pt x="23490" y="2153335"/>
                </a:lnTo>
                <a:lnTo>
                  <a:pt x="19364" y="2143180"/>
                </a:lnTo>
                <a:lnTo>
                  <a:pt x="15237" y="2133024"/>
                </a:lnTo>
                <a:lnTo>
                  <a:pt x="11745" y="2122551"/>
                </a:lnTo>
                <a:lnTo>
                  <a:pt x="8888" y="2112078"/>
                </a:lnTo>
                <a:lnTo>
                  <a:pt x="6349" y="2100970"/>
                </a:lnTo>
                <a:lnTo>
                  <a:pt x="3809" y="2089862"/>
                </a:lnTo>
                <a:lnTo>
                  <a:pt x="2540" y="2078754"/>
                </a:lnTo>
                <a:lnTo>
                  <a:pt x="952" y="2067329"/>
                </a:lnTo>
                <a:lnTo>
                  <a:pt x="318" y="2055269"/>
                </a:lnTo>
                <a:lnTo>
                  <a:pt x="0" y="2043844"/>
                </a:lnTo>
                <a:lnTo>
                  <a:pt x="0" y="229774"/>
                </a:lnTo>
                <a:lnTo>
                  <a:pt x="318" y="218031"/>
                </a:lnTo>
                <a:lnTo>
                  <a:pt x="952" y="205971"/>
                </a:lnTo>
                <a:lnTo>
                  <a:pt x="2540" y="194546"/>
                </a:lnTo>
                <a:lnTo>
                  <a:pt x="3809" y="183438"/>
                </a:lnTo>
                <a:lnTo>
                  <a:pt x="6349" y="172330"/>
                </a:lnTo>
                <a:lnTo>
                  <a:pt x="8888" y="161540"/>
                </a:lnTo>
                <a:lnTo>
                  <a:pt x="11745" y="150749"/>
                </a:lnTo>
                <a:lnTo>
                  <a:pt x="15237" y="140276"/>
                </a:lnTo>
                <a:lnTo>
                  <a:pt x="19364" y="130121"/>
                </a:lnTo>
                <a:lnTo>
                  <a:pt x="23490" y="119965"/>
                </a:lnTo>
                <a:lnTo>
                  <a:pt x="28252" y="110444"/>
                </a:lnTo>
                <a:lnTo>
                  <a:pt x="33013" y="101240"/>
                </a:lnTo>
                <a:lnTo>
                  <a:pt x="38727" y="92037"/>
                </a:lnTo>
                <a:lnTo>
                  <a:pt x="44441" y="83468"/>
                </a:lnTo>
                <a:lnTo>
                  <a:pt x="50472" y="74899"/>
                </a:lnTo>
                <a:lnTo>
                  <a:pt x="56821" y="67282"/>
                </a:lnTo>
                <a:lnTo>
                  <a:pt x="63487" y="59665"/>
                </a:lnTo>
                <a:lnTo>
                  <a:pt x="70470" y="52366"/>
                </a:lnTo>
                <a:lnTo>
                  <a:pt x="77771" y="45384"/>
                </a:lnTo>
                <a:lnTo>
                  <a:pt x="85390" y="39036"/>
                </a:lnTo>
                <a:lnTo>
                  <a:pt x="93326" y="33324"/>
                </a:lnTo>
                <a:lnTo>
                  <a:pt x="101579" y="27611"/>
                </a:lnTo>
                <a:lnTo>
                  <a:pt x="109832" y="22851"/>
                </a:lnTo>
                <a:lnTo>
                  <a:pt x="118720" y="17773"/>
                </a:lnTo>
                <a:lnTo>
                  <a:pt x="127291" y="13964"/>
                </a:lnTo>
                <a:lnTo>
                  <a:pt x="136496" y="10156"/>
                </a:lnTo>
                <a:lnTo>
                  <a:pt x="145385" y="6982"/>
                </a:lnTo>
                <a:lnTo>
                  <a:pt x="154908" y="4443"/>
                </a:lnTo>
                <a:lnTo>
                  <a:pt x="164113" y="2539"/>
                </a:lnTo>
                <a:lnTo>
                  <a:pt x="173953" y="952"/>
                </a:lnTo>
                <a:lnTo>
                  <a:pt x="183794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 sz="1705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4" name="矩形 83"/>
          <p:cNvSpPr/>
          <p:nvPr/>
        </p:nvSpPr>
        <p:spPr>
          <a:xfrm flipH="1">
            <a:off x="1251" y="6523903"/>
            <a:ext cx="12189497" cy="360342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>
              <a:cs typeface="+mn-ea"/>
              <a:sym typeface="+mn-lt"/>
            </a:endParaRPr>
          </a:p>
        </p:txBody>
      </p:sp>
      <p:sp>
        <p:nvSpPr>
          <p:cNvPr id="85" name="矩形 84"/>
          <p:cNvSpPr/>
          <p:nvPr/>
        </p:nvSpPr>
        <p:spPr>
          <a:xfrm flipH="1">
            <a:off x="1250" y="6594935"/>
            <a:ext cx="12189497" cy="2888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>
              <a:cs typeface="+mn-ea"/>
              <a:sym typeface="+mn-lt"/>
            </a:endParaRPr>
          </a:p>
        </p:txBody>
      </p:sp>
      <p:sp>
        <p:nvSpPr>
          <p:cNvPr id="86" name="矩形 5"/>
          <p:cNvSpPr/>
          <p:nvPr/>
        </p:nvSpPr>
        <p:spPr>
          <a:xfrm>
            <a:off x="9973175" y="6491716"/>
            <a:ext cx="1017819" cy="111763"/>
          </a:xfrm>
          <a:custGeom>
            <a:avLst/>
            <a:gdLst>
              <a:gd name="connsiteX0" fmla="*/ 0 w 926584"/>
              <a:gd name="connsiteY0" fmla="*/ 0 h 118098"/>
              <a:gd name="connsiteX1" fmla="*/ 926584 w 926584"/>
              <a:gd name="connsiteY1" fmla="*/ 0 h 118098"/>
              <a:gd name="connsiteX2" fmla="*/ 926584 w 926584"/>
              <a:gd name="connsiteY2" fmla="*/ 118098 h 118098"/>
              <a:gd name="connsiteX3" fmla="*/ 0 w 926584"/>
              <a:gd name="connsiteY3" fmla="*/ 118098 h 118098"/>
              <a:gd name="connsiteX4" fmla="*/ 0 w 926584"/>
              <a:gd name="connsiteY4" fmla="*/ 0 h 118098"/>
              <a:gd name="connsiteX0-1" fmla="*/ 55821 w 982405"/>
              <a:gd name="connsiteY0-2" fmla="*/ 0 h 144680"/>
              <a:gd name="connsiteX1-3" fmla="*/ 982405 w 982405"/>
              <a:gd name="connsiteY1-4" fmla="*/ 0 h 144680"/>
              <a:gd name="connsiteX2-5" fmla="*/ 982405 w 982405"/>
              <a:gd name="connsiteY2-6" fmla="*/ 118098 h 144680"/>
              <a:gd name="connsiteX3-7" fmla="*/ 0 w 982405"/>
              <a:gd name="connsiteY3-8" fmla="*/ 144680 h 144680"/>
              <a:gd name="connsiteX4-9" fmla="*/ 55821 w 982405"/>
              <a:gd name="connsiteY4-10" fmla="*/ 0 h 144680"/>
              <a:gd name="connsiteX0-11" fmla="*/ 55821 w 998354"/>
              <a:gd name="connsiteY0-12" fmla="*/ 0 h 147338"/>
              <a:gd name="connsiteX1-13" fmla="*/ 982405 w 998354"/>
              <a:gd name="connsiteY1-14" fmla="*/ 0 h 147338"/>
              <a:gd name="connsiteX2-15" fmla="*/ 998354 w 998354"/>
              <a:gd name="connsiteY2-16" fmla="*/ 147338 h 147338"/>
              <a:gd name="connsiteX3-17" fmla="*/ 0 w 998354"/>
              <a:gd name="connsiteY3-18" fmla="*/ 144680 h 147338"/>
              <a:gd name="connsiteX4-19" fmla="*/ 55821 w 998354"/>
              <a:gd name="connsiteY4-20" fmla="*/ 0 h 147338"/>
              <a:gd name="connsiteX0-21" fmla="*/ 84307 w 1026840"/>
              <a:gd name="connsiteY0-22" fmla="*/ 0 h 150534"/>
              <a:gd name="connsiteX1-23" fmla="*/ 1010891 w 1026840"/>
              <a:gd name="connsiteY1-24" fmla="*/ 0 h 150534"/>
              <a:gd name="connsiteX2-25" fmla="*/ 1026840 w 1026840"/>
              <a:gd name="connsiteY2-26" fmla="*/ 147338 h 150534"/>
              <a:gd name="connsiteX3-27" fmla="*/ 0 w 1026840"/>
              <a:gd name="connsiteY3-28" fmla="*/ 150534 h 150534"/>
              <a:gd name="connsiteX4-29" fmla="*/ 84307 w 1026840"/>
              <a:gd name="connsiteY4-30" fmla="*/ 0 h 150534"/>
              <a:gd name="connsiteX0-31" fmla="*/ 84307 w 1021143"/>
              <a:gd name="connsiteY0-32" fmla="*/ 0 h 153193"/>
              <a:gd name="connsiteX1-33" fmla="*/ 1010891 w 1021143"/>
              <a:gd name="connsiteY1-34" fmla="*/ 0 h 153193"/>
              <a:gd name="connsiteX2-35" fmla="*/ 1021143 w 1021143"/>
              <a:gd name="connsiteY2-36" fmla="*/ 153193 h 153193"/>
              <a:gd name="connsiteX3-37" fmla="*/ 0 w 1021143"/>
              <a:gd name="connsiteY3-38" fmla="*/ 150534 h 153193"/>
              <a:gd name="connsiteX4-39" fmla="*/ 84307 w 1021143"/>
              <a:gd name="connsiteY4-40" fmla="*/ 0 h 153193"/>
              <a:gd name="connsiteX0-41" fmla="*/ 92853 w 1021143"/>
              <a:gd name="connsiteY0-42" fmla="*/ 0 h 153193"/>
              <a:gd name="connsiteX1-43" fmla="*/ 1010891 w 1021143"/>
              <a:gd name="connsiteY1-44" fmla="*/ 0 h 153193"/>
              <a:gd name="connsiteX2-45" fmla="*/ 1021143 w 1021143"/>
              <a:gd name="connsiteY2-46" fmla="*/ 153193 h 153193"/>
              <a:gd name="connsiteX3-47" fmla="*/ 0 w 1021143"/>
              <a:gd name="connsiteY3-48" fmla="*/ 150534 h 153193"/>
              <a:gd name="connsiteX4-49" fmla="*/ 92853 w 1021143"/>
              <a:gd name="connsiteY4-50" fmla="*/ 0 h 153193"/>
              <a:gd name="connsiteX0-51" fmla="*/ 90004 w 1018294"/>
              <a:gd name="connsiteY0-52" fmla="*/ 0 h 153193"/>
              <a:gd name="connsiteX1-53" fmla="*/ 1008042 w 1018294"/>
              <a:gd name="connsiteY1-54" fmla="*/ 0 h 153193"/>
              <a:gd name="connsiteX2-55" fmla="*/ 1018294 w 1018294"/>
              <a:gd name="connsiteY2-56" fmla="*/ 153193 h 153193"/>
              <a:gd name="connsiteX3-57" fmla="*/ 0 w 1018294"/>
              <a:gd name="connsiteY3-58" fmla="*/ 142728 h 153193"/>
              <a:gd name="connsiteX4-59" fmla="*/ 90004 w 1018294"/>
              <a:gd name="connsiteY4-60" fmla="*/ 0 h 15319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018294" h="153193">
                <a:moveTo>
                  <a:pt x="90004" y="0"/>
                </a:moveTo>
                <a:lnTo>
                  <a:pt x="1008042" y="0"/>
                </a:lnTo>
                <a:lnTo>
                  <a:pt x="1018294" y="153193"/>
                </a:lnTo>
                <a:lnTo>
                  <a:pt x="0" y="142728"/>
                </a:lnTo>
                <a:lnTo>
                  <a:pt x="90004" y="0"/>
                </a:lnTo>
                <a:close/>
              </a:path>
            </a:pathLst>
          </a:cu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>
              <a:cs typeface="+mn-ea"/>
              <a:sym typeface="+mn-lt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10064110" y="6491715"/>
            <a:ext cx="1070101" cy="392059"/>
          </a:xfrm>
          <a:prstGeom prst="rect">
            <a:avLst/>
          </a:prstGeom>
          <a:gradFill>
            <a:gsLst>
              <a:gs pos="0">
                <a:srgbClr val="0E1A40"/>
              </a:gs>
              <a:gs pos="100000">
                <a:srgbClr val="2F5EB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>
              <a:cs typeface="+mn-ea"/>
              <a:sym typeface="+mn-lt"/>
            </a:endParaRPr>
          </a:p>
        </p:txBody>
      </p:sp>
      <p:sp>
        <p:nvSpPr>
          <p:cNvPr id="88" name="Rectangle 4"/>
          <p:cNvSpPr txBox="1">
            <a:spLocks noChangeArrowheads="1"/>
          </p:cNvSpPr>
          <p:nvPr/>
        </p:nvSpPr>
        <p:spPr bwMode="auto">
          <a:xfrm>
            <a:off x="9982620" y="6491715"/>
            <a:ext cx="1151592" cy="392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398" tIns="45699" rIns="91398" bIns="45699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anose="02010609030101010101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02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13510621" y="7028427"/>
            <a:ext cx="834390" cy="354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705" dirty="0">
                <a:cs typeface="+mn-ea"/>
                <a:sym typeface="+mn-lt"/>
              </a:rPr>
              <a:t>延时符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1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1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1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bldLvl="0" animBg="1"/>
      <p:bldP spid="67" grpId="0"/>
      <p:bldP spid="69" grpId="0" bldLvl="0" animBg="1"/>
      <p:bldP spid="70" grpId="0"/>
      <p:bldP spid="71" grpId="0" bldLvl="0" animBg="1"/>
      <p:bldP spid="72" grpId="0" bldLvl="0" animBg="1"/>
      <p:bldP spid="73" grpId="0" bldLvl="0" animBg="1"/>
      <p:bldP spid="74" grpId="0" bldLvl="0" animBg="1"/>
      <p:bldP spid="75" grpId="0" bldLvl="0" animBg="1"/>
      <p:bldP spid="76" grpId="0" bldLvl="0" animBg="1"/>
      <p:bldP spid="77" grpId="0" bldLvl="0" animBg="1"/>
      <p:bldP spid="78" grpId="0"/>
      <p:bldP spid="79" grpId="0"/>
      <p:bldP spid="80" grpId="0"/>
      <p:bldP spid="81" grpId="0"/>
      <p:bldP spid="82" grpId="0" bldLvl="0" animBg="1"/>
      <p:bldP spid="83" grpId="0" bldLvl="0" animBg="1"/>
      <p:bldP spid="8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6885" y="256674"/>
            <a:ext cx="88231" cy="537410"/>
          </a:xfrm>
          <a:prstGeom prst="rect">
            <a:avLst/>
          </a:prstGeom>
          <a:solidFill>
            <a:srgbClr val="C8001C"/>
          </a:solidFill>
          <a:ln w="25400">
            <a:noFill/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1263" y="286906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C8001C"/>
                </a:solidFill>
              </a:rPr>
              <a:t>明年工作计划</a:t>
            </a:r>
          </a:p>
        </p:txBody>
      </p:sp>
      <p:sp>
        <p:nvSpPr>
          <p:cNvPr id="4" name="稻壳儿小白白(http://dwz.cn/Wu2UP)"/>
          <p:cNvSpPr/>
          <p:nvPr/>
        </p:nvSpPr>
        <p:spPr bwMode="auto">
          <a:xfrm>
            <a:off x="1435581" y="2069263"/>
            <a:ext cx="7409776" cy="3264106"/>
          </a:xfrm>
          <a:custGeom>
            <a:avLst/>
            <a:gdLst>
              <a:gd name="T0" fmla="*/ 2147483646 w 1735"/>
              <a:gd name="T1" fmla="*/ 2147483646 h 784"/>
              <a:gd name="T2" fmla="*/ 2147483646 w 1735"/>
              <a:gd name="T3" fmla="*/ 2147483646 h 784"/>
              <a:gd name="T4" fmla="*/ 2147483646 w 1735"/>
              <a:gd name="T5" fmla="*/ 2147483646 h 784"/>
              <a:gd name="T6" fmla="*/ 2147483646 w 1735"/>
              <a:gd name="T7" fmla="*/ 2147483646 h 784"/>
              <a:gd name="T8" fmla="*/ 2147483646 w 1735"/>
              <a:gd name="T9" fmla="*/ 2147483646 h 784"/>
              <a:gd name="T10" fmla="*/ 2147483646 w 1735"/>
              <a:gd name="T11" fmla="*/ 2147483646 h 784"/>
              <a:gd name="T12" fmla="*/ 2147483646 w 1735"/>
              <a:gd name="T13" fmla="*/ 2147483646 h 784"/>
              <a:gd name="T14" fmla="*/ 2147483646 w 1735"/>
              <a:gd name="T15" fmla="*/ 2147483646 h 784"/>
              <a:gd name="T16" fmla="*/ 2147483646 w 1735"/>
              <a:gd name="T17" fmla="*/ 2147483646 h 784"/>
              <a:gd name="T18" fmla="*/ 2147483646 w 1735"/>
              <a:gd name="T19" fmla="*/ 2147483646 h 784"/>
              <a:gd name="T20" fmla="*/ 0 w 1735"/>
              <a:gd name="T21" fmla="*/ 0 h 784"/>
              <a:gd name="T22" fmla="*/ 2147483646 w 1735"/>
              <a:gd name="T23" fmla="*/ 2147483646 h 784"/>
              <a:gd name="T24" fmla="*/ 2147483646 w 1735"/>
              <a:gd name="T25" fmla="*/ 2147483646 h 784"/>
              <a:gd name="T26" fmla="*/ 2147483646 w 1735"/>
              <a:gd name="T27" fmla="*/ 2147483646 h 784"/>
              <a:gd name="T28" fmla="*/ 2147483646 w 1735"/>
              <a:gd name="T29" fmla="*/ 2147483646 h 784"/>
              <a:gd name="T30" fmla="*/ 2147483646 w 1735"/>
              <a:gd name="T31" fmla="*/ 2147483646 h 78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735" h="784">
                <a:moveTo>
                  <a:pt x="1548" y="674"/>
                </a:moveTo>
                <a:cubicBezTo>
                  <a:pt x="1577" y="645"/>
                  <a:pt x="1577" y="645"/>
                  <a:pt x="1577" y="645"/>
                </a:cubicBezTo>
                <a:cubicBezTo>
                  <a:pt x="1735" y="724"/>
                  <a:pt x="1735" y="724"/>
                  <a:pt x="1735" y="724"/>
                </a:cubicBezTo>
                <a:cubicBezTo>
                  <a:pt x="1437" y="784"/>
                  <a:pt x="1437" y="784"/>
                  <a:pt x="1437" y="784"/>
                </a:cubicBezTo>
                <a:cubicBezTo>
                  <a:pt x="1474" y="748"/>
                  <a:pt x="1474" y="748"/>
                  <a:pt x="1474" y="748"/>
                </a:cubicBezTo>
                <a:cubicBezTo>
                  <a:pt x="1425" y="747"/>
                  <a:pt x="1376" y="745"/>
                  <a:pt x="1328" y="742"/>
                </a:cubicBezTo>
                <a:cubicBezTo>
                  <a:pt x="1190" y="733"/>
                  <a:pt x="1058" y="716"/>
                  <a:pt x="930" y="692"/>
                </a:cubicBezTo>
                <a:cubicBezTo>
                  <a:pt x="698" y="635"/>
                  <a:pt x="578" y="571"/>
                  <a:pt x="571" y="498"/>
                </a:cubicBezTo>
                <a:cubicBezTo>
                  <a:pt x="562" y="453"/>
                  <a:pt x="606" y="407"/>
                  <a:pt x="702" y="361"/>
                </a:cubicBezTo>
                <a:cubicBezTo>
                  <a:pt x="824" y="313"/>
                  <a:pt x="906" y="271"/>
                  <a:pt x="948" y="236"/>
                </a:cubicBezTo>
                <a:cubicBezTo>
                  <a:pt x="1053" y="130"/>
                  <a:pt x="737" y="51"/>
                  <a:pt x="0" y="0"/>
                </a:cubicBezTo>
                <a:cubicBezTo>
                  <a:pt x="754" y="31"/>
                  <a:pt x="1085" y="112"/>
                  <a:pt x="993" y="243"/>
                </a:cubicBezTo>
                <a:cubicBezTo>
                  <a:pt x="968" y="274"/>
                  <a:pt x="896" y="312"/>
                  <a:pt x="777" y="359"/>
                </a:cubicBezTo>
                <a:cubicBezTo>
                  <a:pt x="664" y="409"/>
                  <a:pt x="631" y="463"/>
                  <a:pt x="678" y="520"/>
                </a:cubicBezTo>
                <a:cubicBezTo>
                  <a:pt x="761" y="606"/>
                  <a:pt x="977" y="656"/>
                  <a:pt x="1328" y="670"/>
                </a:cubicBezTo>
                <a:cubicBezTo>
                  <a:pt x="1396" y="673"/>
                  <a:pt x="1470" y="674"/>
                  <a:pt x="1548" y="674"/>
                </a:cubicBezTo>
                <a:close/>
              </a:path>
            </a:pathLst>
          </a:custGeom>
          <a:solidFill>
            <a:srgbClr val="C8001C"/>
          </a:solidFill>
          <a:ln>
            <a:noFill/>
          </a:ln>
        </p:spPr>
        <p:txBody>
          <a:bodyPr lIns="96580" tIns="48290" rIns="96580" bIns="48290"/>
          <a:lstStyle/>
          <a:p>
            <a:pPr eaLnBrk="0" hangingPunct="0"/>
            <a:endParaRPr lang="zh-CN" altLang="en-US" sz="1430">
              <a:solidFill>
                <a:srgbClr val="445469"/>
              </a:solidFill>
              <a:ea typeface="微软雅黑" panose="020B0503020204020204" charset="-122"/>
            </a:endParaRPr>
          </a:p>
        </p:txBody>
      </p:sp>
      <p:pic>
        <p:nvPicPr>
          <p:cNvPr id="5" name="稻壳儿小白白(http://dwz.cn/Wu2UP)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9371" y="3307351"/>
            <a:ext cx="1175594" cy="186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稻壳儿小白白(http://dwz.cn/Wu2UP)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36931" y="2977584"/>
            <a:ext cx="919810" cy="145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稻壳儿小白白(http://dwz.cn/Wu2UP)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02910" y="1310119"/>
            <a:ext cx="880750" cy="1397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稻壳儿小白白(http://dwz.cn/Wu2UP)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4383" y="1201795"/>
            <a:ext cx="792548" cy="125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稻壳儿小白白(http://dwz.cn/Wu2UP)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897934" y="3427121"/>
            <a:ext cx="1175594" cy="1867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稻壳儿小白白(http://dwz.cn/Wu2UP)"/>
          <p:cNvSpPr>
            <a:spLocks noEditPoints="1"/>
          </p:cNvSpPr>
          <p:nvPr/>
        </p:nvSpPr>
        <p:spPr bwMode="auto">
          <a:xfrm>
            <a:off x="2916546" y="1325276"/>
            <a:ext cx="304923" cy="245702"/>
          </a:xfrm>
          <a:custGeom>
            <a:avLst/>
            <a:gdLst>
              <a:gd name="T0" fmla="*/ 2147483646 w 57"/>
              <a:gd name="T1" fmla="*/ 1222763170 h 46"/>
              <a:gd name="T2" fmla="*/ 2147483646 w 57"/>
              <a:gd name="T3" fmla="*/ 1222763170 h 46"/>
              <a:gd name="T4" fmla="*/ 2147483646 w 57"/>
              <a:gd name="T5" fmla="*/ 1222763170 h 46"/>
              <a:gd name="T6" fmla="*/ 2147483646 w 57"/>
              <a:gd name="T7" fmla="*/ 1222763170 h 46"/>
              <a:gd name="T8" fmla="*/ 1271942766 w 57"/>
              <a:gd name="T9" fmla="*/ 271728140 h 46"/>
              <a:gd name="T10" fmla="*/ 181708035 w 57"/>
              <a:gd name="T11" fmla="*/ 1222763170 h 46"/>
              <a:gd name="T12" fmla="*/ 136281026 w 57"/>
              <a:gd name="T13" fmla="*/ 1222763170 h 46"/>
              <a:gd name="T14" fmla="*/ 90854018 w 57"/>
              <a:gd name="T15" fmla="*/ 1222763170 h 46"/>
              <a:gd name="T16" fmla="*/ 0 w 57"/>
              <a:gd name="T17" fmla="*/ 1086905830 h 46"/>
              <a:gd name="T18" fmla="*/ 0 w 57"/>
              <a:gd name="T19" fmla="*/ 1041615564 h 46"/>
              <a:gd name="T20" fmla="*/ 1181088748 w 57"/>
              <a:gd name="T21" fmla="*/ 45290267 h 46"/>
              <a:gd name="T22" fmla="*/ 1408217052 w 57"/>
              <a:gd name="T23" fmla="*/ 45290267 h 46"/>
              <a:gd name="T24" fmla="*/ 1817053391 w 57"/>
              <a:gd name="T25" fmla="*/ 362301943 h 46"/>
              <a:gd name="T26" fmla="*/ 1817053391 w 57"/>
              <a:gd name="T27" fmla="*/ 45290267 h 46"/>
              <a:gd name="T28" fmla="*/ 1862480400 w 57"/>
              <a:gd name="T29" fmla="*/ 0 h 46"/>
              <a:gd name="T30" fmla="*/ 2147483646 w 57"/>
              <a:gd name="T31" fmla="*/ 0 h 46"/>
              <a:gd name="T32" fmla="*/ 2147483646 w 57"/>
              <a:gd name="T33" fmla="*/ 45290267 h 46"/>
              <a:gd name="T34" fmla="*/ 2147483646 w 57"/>
              <a:gd name="T35" fmla="*/ 724603887 h 46"/>
              <a:gd name="T36" fmla="*/ 2147483646 w 57"/>
              <a:gd name="T37" fmla="*/ 1041615564 h 46"/>
              <a:gd name="T38" fmla="*/ 2147483646 w 57"/>
              <a:gd name="T39" fmla="*/ 1086905830 h 46"/>
              <a:gd name="T40" fmla="*/ 2147483646 w 57"/>
              <a:gd name="T41" fmla="*/ 1222763170 h 46"/>
              <a:gd name="T42" fmla="*/ 2147483646 w 57"/>
              <a:gd name="T43" fmla="*/ 1992657324 h 46"/>
              <a:gd name="T44" fmla="*/ 2135042453 w 57"/>
              <a:gd name="T45" fmla="*/ 2083231127 h 46"/>
              <a:gd name="T46" fmla="*/ 1499071070 w 57"/>
              <a:gd name="T47" fmla="*/ 2083231127 h 46"/>
              <a:gd name="T48" fmla="*/ 1499071070 w 57"/>
              <a:gd name="T49" fmla="*/ 1449201044 h 46"/>
              <a:gd name="T50" fmla="*/ 1090234731 w 57"/>
              <a:gd name="T51" fmla="*/ 1449201044 h 46"/>
              <a:gd name="T52" fmla="*/ 1090234731 w 57"/>
              <a:gd name="T53" fmla="*/ 2083231127 h 46"/>
              <a:gd name="T54" fmla="*/ 454263348 w 57"/>
              <a:gd name="T55" fmla="*/ 2083231127 h 46"/>
              <a:gd name="T56" fmla="*/ 363409330 w 57"/>
              <a:gd name="T57" fmla="*/ 1992657324 h 46"/>
              <a:gd name="T58" fmla="*/ 363409330 w 57"/>
              <a:gd name="T59" fmla="*/ 1222763170 h 46"/>
              <a:gd name="T60" fmla="*/ 363409330 w 57"/>
              <a:gd name="T61" fmla="*/ 1177479633 h 46"/>
              <a:gd name="T62" fmla="*/ 1271942766 w 57"/>
              <a:gd name="T63" fmla="*/ 407585480 h 46"/>
              <a:gd name="T64" fmla="*/ 2147483646 w 57"/>
              <a:gd name="T65" fmla="*/ 1177479633 h 46"/>
              <a:gd name="T66" fmla="*/ 2147483646 w 57"/>
              <a:gd name="T67" fmla="*/ 1222763170 h 46"/>
              <a:gd name="T68" fmla="*/ 2147483646 w 57"/>
              <a:gd name="T69" fmla="*/ 1992657324 h 4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6580" tIns="48290" rIns="96580" bIns="48290"/>
          <a:lstStyle/>
          <a:p>
            <a:pPr eaLnBrk="0" hangingPunct="0"/>
            <a:endParaRPr lang="zh-CN" altLang="en-US" sz="1600">
              <a:solidFill>
                <a:srgbClr val="C8001C"/>
              </a:solidFill>
              <a:ea typeface="微软雅黑" panose="020B0503020204020204" charset="-122"/>
            </a:endParaRPr>
          </a:p>
        </p:txBody>
      </p:sp>
      <p:sp>
        <p:nvSpPr>
          <p:cNvPr id="11" name="稻壳儿小白白(http://dwz.cn/Wu2UP)"/>
          <p:cNvSpPr>
            <a:spLocks noEditPoints="1"/>
          </p:cNvSpPr>
          <p:nvPr/>
        </p:nvSpPr>
        <p:spPr bwMode="auto">
          <a:xfrm>
            <a:off x="5596593" y="1814591"/>
            <a:ext cx="332643" cy="326344"/>
          </a:xfrm>
          <a:custGeom>
            <a:avLst/>
            <a:gdLst>
              <a:gd name="T0" fmla="*/ 2147483646 w 64"/>
              <a:gd name="T1" fmla="*/ 2147483646 h 63"/>
              <a:gd name="T2" fmla="*/ 2147483646 w 64"/>
              <a:gd name="T3" fmla="*/ 2147483646 h 63"/>
              <a:gd name="T4" fmla="*/ 1801042959 w 64"/>
              <a:gd name="T5" fmla="*/ 2044504754 h 63"/>
              <a:gd name="T6" fmla="*/ 1157816138 w 64"/>
              <a:gd name="T7" fmla="*/ 2147483646 h 63"/>
              <a:gd name="T8" fmla="*/ 0 w 64"/>
              <a:gd name="T9" fmla="*/ 1107438172 h 63"/>
              <a:gd name="T10" fmla="*/ 1157816138 w 64"/>
              <a:gd name="T11" fmla="*/ 0 h 63"/>
              <a:gd name="T12" fmla="*/ 2147483646 w 64"/>
              <a:gd name="T13" fmla="*/ 1107438172 h 63"/>
              <a:gd name="T14" fmla="*/ 2101216786 w 64"/>
              <a:gd name="T15" fmla="*/ 1746346315 h 63"/>
              <a:gd name="T16" fmla="*/ 2147483646 w 64"/>
              <a:gd name="T17" fmla="*/ 2147483646 h 63"/>
              <a:gd name="T18" fmla="*/ 2147483646 w 64"/>
              <a:gd name="T19" fmla="*/ 2147483646 h 63"/>
              <a:gd name="T20" fmla="*/ 2147483646 w 64"/>
              <a:gd name="T21" fmla="*/ 2147483646 h 63"/>
              <a:gd name="T22" fmla="*/ 1157816138 w 64"/>
              <a:gd name="T23" fmla="*/ 383347497 h 63"/>
              <a:gd name="T24" fmla="*/ 428817881 w 64"/>
              <a:gd name="T25" fmla="*/ 1107438172 h 63"/>
              <a:gd name="T26" fmla="*/ 1157816138 w 64"/>
              <a:gd name="T27" fmla="*/ 1831535373 h 63"/>
              <a:gd name="T28" fmla="*/ 1886807845 w 64"/>
              <a:gd name="T29" fmla="*/ 1107438172 h 63"/>
              <a:gd name="T30" fmla="*/ 1157816138 w 64"/>
              <a:gd name="T31" fmla="*/ 383347497 h 63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6580" tIns="48290" rIns="96580" bIns="48290"/>
          <a:lstStyle/>
          <a:p>
            <a:pPr eaLnBrk="0" hangingPunct="0"/>
            <a:endParaRPr lang="zh-CN" altLang="en-US" sz="1600">
              <a:solidFill>
                <a:srgbClr val="C8001C"/>
              </a:solidFill>
              <a:ea typeface="微软雅黑" panose="020B0503020204020204" charset="-122"/>
            </a:endParaRPr>
          </a:p>
        </p:txBody>
      </p:sp>
      <p:sp>
        <p:nvSpPr>
          <p:cNvPr id="12" name="稻壳儿小白白(http://dwz.cn/Wu2UP)"/>
          <p:cNvSpPr>
            <a:spLocks noEditPoints="1"/>
          </p:cNvSpPr>
          <p:nvPr/>
        </p:nvSpPr>
        <p:spPr bwMode="auto">
          <a:xfrm>
            <a:off x="3726734" y="3121225"/>
            <a:ext cx="395644" cy="297363"/>
          </a:xfrm>
          <a:custGeom>
            <a:avLst/>
            <a:gdLst>
              <a:gd name="T0" fmla="*/ 1572641301 w 158"/>
              <a:gd name="T1" fmla="*/ 1179517836 h 119"/>
              <a:gd name="T2" fmla="*/ 0 w 158"/>
              <a:gd name="T3" fmla="*/ 1179517836 h 119"/>
              <a:gd name="T4" fmla="*/ 0 w 158"/>
              <a:gd name="T5" fmla="*/ 0 h 119"/>
              <a:gd name="T6" fmla="*/ 89580374 w 158"/>
              <a:gd name="T7" fmla="*/ 0 h 119"/>
              <a:gd name="T8" fmla="*/ 89580374 w 158"/>
              <a:gd name="T9" fmla="*/ 1070485241 h 119"/>
              <a:gd name="T10" fmla="*/ 1572641301 w 158"/>
              <a:gd name="T11" fmla="*/ 1070485241 h 119"/>
              <a:gd name="T12" fmla="*/ 1572641301 w 158"/>
              <a:gd name="T13" fmla="*/ 1179517836 h 119"/>
              <a:gd name="T14" fmla="*/ 497670499 w 158"/>
              <a:gd name="T15" fmla="*/ 981280761 h 119"/>
              <a:gd name="T16" fmla="*/ 288648574 w 158"/>
              <a:gd name="T17" fmla="*/ 981280761 h 119"/>
              <a:gd name="T18" fmla="*/ 288648574 w 158"/>
              <a:gd name="T19" fmla="*/ 594714373 h 119"/>
              <a:gd name="T20" fmla="*/ 497670499 w 158"/>
              <a:gd name="T21" fmla="*/ 594714373 h 119"/>
              <a:gd name="T22" fmla="*/ 497670499 w 158"/>
              <a:gd name="T23" fmla="*/ 981280761 h 119"/>
              <a:gd name="T24" fmla="*/ 776368503 w 158"/>
              <a:gd name="T25" fmla="*/ 981280761 h 119"/>
              <a:gd name="T26" fmla="*/ 587250874 w 158"/>
              <a:gd name="T27" fmla="*/ 981280761 h 119"/>
              <a:gd name="T28" fmla="*/ 587250874 w 158"/>
              <a:gd name="T29" fmla="*/ 188326166 h 119"/>
              <a:gd name="T30" fmla="*/ 776368503 w 158"/>
              <a:gd name="T31" fmla="*/ 188326166 h 119"/>
              <a:gd name="T32" fmla="*/ 776368503 w 158"/>
              <a:gd name="T33" fmla="*/ 981280761 h 119"/>
              <a:gd name="T34" fmla="*/ 1084924528 w 158"/>
              <a:gd name="T35" fmla="*/ 981280761 h 119"/>
              <a:gd name="T36" fmla="*/ 885856328 w 158"/>
              <a:gd name="T37" fmla="*/ 981280761 h 119"/>
              <a:gd name="T38" fmla="*/ 885856328 w 158"/>
              <a:gd name="T39" fmla="*/ 386563240 h 119"/>
              <a:gd name="T40" fmla="*/ 1084924528 w 158"/>
              <a:gd name="T41" fmla="*/ 386563240 h 119"/>
              <a:gd name="T42" fmla="*/ 1084924528 w 158"/>
              <a:gd name="T43" fmla="*/ 981280761 h 119"/>
              <a:gd name="T44" fmla="*/ 1383526827 w 158"/>
              <a:gd name="T45" fmla="*/ 981280761 h 119"/>
              <a:gd name="T46" fmla="*/ 1184458628 w 158"/>
              <a:gd name="T47" fmla="*/ 981280761 h 119"/>
              <a:gd name="T48" fmla="*/ 1184458628 w 158"/>
              <a:gd name="T49" fmla="*/ 109032595 h 119"/>
              <a:gd name="T50" fmla="*/ 1383526827 w 158"/>
              <a:gd name="T51" fmla="*/ 109032595 h 119"/>
              <a:gd name="T52" fmla="*/ 1383526827 w 158"/>
              <a:gd name="T53" fmla="*/ 981280761 h 11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158" h="119">
                <a:moveTo>
                  <a:pt x="158" y="119"/>
                </a:moveTo>
                <a:lnTo>
                  <a:pt x="0" y="119"/>
                </a:lnTo>
                <a:lnTo>
                  <a:pt x="0" y="0"/>
                </a:lnTo>
                <a:lnTo>
                  <a:pt x="9" y="0"/>
                </a:lnTo>
                <a:lnTo>
                  <a:pt x="9" y="108"/>
                </a:lnTo>
                <a:lnTo>
                  <a:pt x="158" y="108"/>
                </a:lnTo>
                <a:lnTo>
                  <a:pt x="158" y="119"/>
                </a:lnTo>
                <a:close/>
                <a:moveTo>
                  <a:pt x="50" y="99"/>
                </a:moveTo>
                <a:lnTo>
                  <a:pt x="29" y="99"/>
                </a:lnTo>
                <a:lnTo>
                  <a:pt x="29" y="60"/>
                </a:lnTo>
                <a:lnTo>
                  <a:pt x="50" y="60"/>
                </a:lnTo>
                <a:lnTo>
                  <a:pt x="50" y="99"/>
                </a:lnTo>
                <a:close/>
                <a:moveTo>
                  <a:pt x="78" y="99"/>
                </a:moveTo>
                <a:lnTo>
                  <a:pt x="59" y="99"/>
                </a:lnTo>
                <a:lnTo>
                  <a:pt x="59" y="19"/>
                </a:lnTo>
                <a:lnTo>
                  <a:pt x="78" y="19"/>
                </a:lnTo>
                <a:lnTo>
                  <a:pt x="78" y="99"/>
                </a:lnTo>
                <a:close/>
                <a:moveTo>
                  <a:pt x="109" y="99"/>
                </a:moveTo>
                <a:lnTo>
                  <a:pt x="89" y="99"/>
                </a:lnTo>
                <a:lnTo>
                  <a:pt x="89" y="39"/>
                </a:lnTo>
                <a:lnTo>
                  <a:pt x="109" y="39"/>
                </a:lnTo>
                <a:lnTo>
                  <a:pt x="109" y="99"/>
                </a:lnTo>
                <a:close/>
                <a:moveTo>
                  <a:pt x="139" y="99"/>
                </a:moveTo>
                <a:lnTo>
                  <a:pt x="119" y="99"/>
                </a:lnTo>
                <a:lnTo>
                  <a:pt x="119" y="11"/>
                </a:lnTo>
                <a:lnTo>
                  <a:pt x="139" y="11"/>
                </a:lnTo>
                <a:lnTo>
                  <a:pt x="139" y="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6580" tIns="48290" rIns="96580" bIns="48290"/>
          <a:lstStyle/>
          <a:p>
            <a:pPr eaLnBrk="0" hangingPunct="0"/>
            <a:endParaRPr lang="zh-CN" altLang="en-US" sz="1600">
              <a:solidFill>
                <a:srgbClr val="C8001C"/>
              </a:solidFill>
              <a:ea typeface="微软雅黑" panose="020B0503020204020204" charset="-122"/>
            </a:endParaRPr>
          </a:p>
        </p:txBody>
      </p:sp>
      <p:sp>
        <p:nvSpPr>
          <p:cNvPr id="13" name="稻壳儿小白白(http://dwz.cn/Wu2UP)"/>
          <p:cNvSpPr>
            <a:spLocks noChangeAspect="1" noEditPoints="1"/>
          </p:cNvSpPr>
          <p:nvPr/>
        </p:nvSpPr>
        <p:spPr bwMode="auto">
          <a:xfrm>
            <a:off x="5979637" y="3507322"/>
            <a:ext cx="325083" cy="326343"/>
          </a:xfrm>
          <a:custGeom>
            <a:avLst/>
            <a:gdLst>
              <a:gd name="T0" fmla="*/ 2147483646 w 58"/>
              <a:gd name="T1" fmla="*/ 1658379393 h 58"/>
              <a:gd name="T2" fmla="*/ 2147483646 w 58"/>
              <a:gd name="T3" fmla="*/ 1708633314 h 58"/>
              <a:gd name="T4" fmla="*/ 2147483646 w 58"/>
              <a:gd name="T5" fmla="*/ 1758887235 h 58"/>
              <a:gd name="T6" fmla="*/ 2147483646 w 58"/>
              <a:gd name="T7" fmla="*/ 1959902919 h 58"/>
              <a:gd name="T8" fmla="*/ 2147483646 w 58"/>
              <a:gd name="T9" fmla="*/ 2147483646 h 58"/>
              <a:gd name="T10" fmla="*/ 2147483646 w 58"/>
              <a:gd name="T11" fmla="*/ 2147483646 h 58"/>
              <a:gd name="T12" fmla="*/ 2147483646 w 58"/>
              <a:gd name="T13" fmla="*/ 2147483646 h 58"/>
              <a:gd name="T14" fmla="*/ 2147483646 w 58"/>
              <a:gd name="T15" fmla="*/ 2147483646 h 58"/>
              <a:gd name="T16" fmla="*/ 2147483646 w 58"/>
              <a:gd name="T17" fmla="*/ 2147483646 h 58"/>
              <a:gd name="T18" fmla="*/ 1944803333 w 58"/>
              <a:gd name="T19" fmla="*/ 2147483646 h 58"/>
              <a:gd name="T20" fmla="*/ 1795202533 w 58"/>
              <a:gd name="T21" fmla="*/ 2147483646 h 58"/>
              <a:gd name="T22" fmla="*/ 1695471021 w 58"/>
              <a:gd name="T23" fmla="*/ 2147483646 h 58"/>
              <a:gd name="T24" fmla="*/ 1645601734 w 58"/>
              <a:gd name="T25" fmla="*/ 2147483646 h 58"/>
              <a:gd name="T26" fmla="*/ 1246668622 w 58"/>
              <a:gd name="T27" fmla="*/ 2147483646 h 58"/>
              <a:gd name="T28" fmla="*/ 1146937109 w 58"/>
              <a:gd name="T29" fmla="*/ 2147483646 h 58"/>
              <a:gd name="T30" fmla="*/ 1097067822 w 58"/>
              <a:gd name="T31" fmla="*/ 2147483646 h 58"/>
              <a:gd name="T32" fmla="*/ 947467023 w 58"/>
              <a:gd name="T33" fmla="*/ 2147483646 h 58"/>
              <a:gd name="T34" fmla="*/ 698134711 w 58"/>
              <a:gd name="T35" fmla="*/ 2147483646 h 58"/>
              <a:gd name="T36" fmla="*/ 648265424 w 58"/>
              <a:gd name="T37" fmla="*/ 2147483646 h 58"/>
              <a:gd name="T38" fmla="*/ 598403198 w 58"/>
              <a:gd name="T39" fmla="*/ 2147483646 h 58"/>
              <a:gd name="T40" fmla="*/ 249332312 w 58"/>
              <a:gd name="T41" fmla="*/ 2147483646 h 58"/>
              <a:gd name="T42" fmla="*/ 249332312 w 58"/>
              <a:gd name="T43" fmla="*/ 2147483646 h 58"/>
              <a:gd name="T44" fmla="*/ 249332312 w 58"/>
              <a:gd name="T45" fmla="*/ 2147483646 h 58"/>
              <a:gd name="T46" fmla="*/ 448802399 w 58"/>
              <a:gd name="T47" fmla="*/ 1959902919 h 58"/>
              <a:gd name="T48" fmla="*/ 398933112 w 58"/>
              <a:gd name="T49" fmla="*/ 1758887235 h 58"/>
              <a:gd name="T50" fmla="*/ 49869287 w 58"/>
              <a:gd name="T51" fmla="*/ 1708633314 h 58"/>
              <a:gd name="T52" fmla="*/ 0 w 58"/>
              <a:gd name="T53" fmla="*/ 1658379393 h 58"/>
              <a:gd name="T54" fmla="*/ 0 w 58"/>
              <a:gd name="T55" fmla="*/ 1206094104 h 58"/>
              <a:gd name="T56" fmla="*/ 49869287 w 58"/>
              <a:gd name="T57" fmla="*/ 1155840183 h 58"/>
              <a:gd name="T58" fmla="*/ 398933112 w 58"/>
              <a:gd name="T59" fmla="*/ 1105586262 h 58"/>
              <a:gd name="T60" fmla="*/ 448802399 w 58"/>
              <a:gd name="T61" fmla="*/ 904570578 h 58"/>
              <a:gd name="T62" fmla="*/ 249332312 w 58"/>
              <a:gd name="T63" fmla="*/ 653300973 h 58"/>
              <a:gd name="T64" fmla="*/ 249332312 w 58"/>
              <a:gd name="T65" fmla="*/ 603047052 h 58"/>
              <a:gd name="T66" fmla="*/ 249332312 w 58"/>
              <a:gd name="T67" fmla="*/ 552793131 h 58"/>
              <a:gd name="T68" fmla="*/ 648265424 w 58"/>
              <a:gd name="T69" fmla="*/ 251269605 h 58"/>
              <a:gd name="T70" fmla="*/ 698134711 w 58"/>
              <a:gd name="T71" fmla="*/ 251269605 h 58"/>
              <a:gd name="T72" fmla="*/ 947467023 w 58"/>
              <a:gd name="T73" fmla="*/ 452285289 h 58"/>
              <a:gd name="T74" fmla="*/ 1097067822 w 58"/>
              <a:gd name="T75" fmla="*/ 402031368 h 58"/>
              <a:gd name="T76" fmla="*/ 1146937109 w 58"/>
              <a:gd name="T77" fmla="*/ 50253921 h 58"/>
              <a:gd name="T78" fmla="*/ 1246668622 w 58"/>
              <a:gd name="T79" fmla="*/ 0 h 58"/>
              <a:gd name="T80" fmla="*/ 1645601734 w 58"/>
              <a:gd name="T81" fmla="*/ 0 h 58"/>
              <a:gd name="T82" fmla="*/ 1695471021 w 58"/>
              <a:gd name="T83" fmla="*/ 50253921 h 58"/>
              <a:gd name="T84" fmla="*/ 1795202533 w 58"/>
              <a:gd name="T85" fmla="*/ 402031368 h 58"/>
              <a:gd name="T86" fmla="*/ 1944803333 w 58"/>
              <a:gd name="T87" fmla="*/ 452285289 h 58"/>
              <a:gd name="T88" fmla="*/ 2147483646 w 58"/>
              <a:gd name="T89" fmla="*/ 251269605 h 58"/>
              <a:gd name="T90" fmla="*/ 2147483646 w 58"/>
              <a:gd name="T91" fmla="*/ 251269605 h 58"/>
              <a:gd name="T92" fmla="*/ 2147483646 w 58"/>
              <a:gd name="T93" fmla="*/ 251269605 h 58"/>
              <a:gd name="T94" fmla="*/ 2147483646 w 58"/>
              <a:gd name="T95" fmla="*/ 603047052 h 58"/>
              <a:gd name="T96" fmla="*/ 2147483646 w 58"/>
              <a:gd name="T97" fmla="*/ 603047052 h 58"/>
              <a:gd name="T98" fmla="*/ 2147483646 w 58"/>
              <a:gd name="T99" fmla="*/ 653300973 h 58"/>
              <a:gd name="T100" fmla="*/ 2147483646 w 58"/>
              <a:gd name="T101" fmla="*/ 904570578 h 58"/>
              <a:gd name="T102" fmla="*/ 2147483646 w 58"/>
              <a:gd name="T103" fmla="*/ 1105586262 h 58"/>
              <a:gd name="T104" fmla="*/ 2147483646 w 58"/>
              <a:gd name="T105" fmla="*/ 1155840183 h 58"/>
              <a:gd name="T106" fmla="*/ 2147483646 w 58"/>
              <a:gd name="T107" fmla="*/ 1256348025 h 58"/>
              <a:gd name="T108" fmla="*/ 2147483646 w 58"/>
              <a:gd name="T109" fmla="*/ 1658379393 h 58"/>
              <a:gd name="T110" fmla="*/ 1446138709 w 58"/>
              <a:gd name="T111" fmla="*/ 954824499 h 58"/>
              <a:gd name="T112" fmla="*/ 947467023 w 58"/>
              <a:gd name="T113" fmla="*/ 1457363709 h 58"/>
              <a:gd name="T114" fmla="*/ 1446138709 w 58"/>
              <a:gd name="T115" fmla="*/ 1909648998 h 58"/>
              <a:gd name="T116" fmla="*/ 1944803333 w 58"/>
              <a:gd name="T117" fmla="*/ 1457363709 h 58"/>
              <a:gd name="T118" fmla="*/ 1446138709 w 58"/>
              <a:gd name="T119" fmla="*/ 954824499 h 5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6580" tIns="48290" rIns="96580" bIns="48290"/>
          <a:lstStyle/>
          <a:p>
            <a:pPr eaLnBrk="0" hangingPunct="0"/>
            <a:endParaRPr lang="zh-CN" altLang="en-US" sz="1600">
              <a:solidFill>
                <a:srgbClr val="C8001C"/>
              </a:solidFill>
              <a:ea typeface="微软雅黑" panose="020B0503020204020204" charset="-122"/>
            </a:endParaRPr>
          </a:p>
        </p:txBody>
      </p:sp>
      <p:sp>
        <p:nvSpPr>
          <p:cNvPr id="14" name="稻壳儿小白白(http://dwz.cn/Wu2UP)"/>
          <p:cNvSpPr>
            <a:spLocks noEditPoints="1"/>
          </p:cNvSpPr>
          <p:nvPr/>
        </p:nvSpPr>
        <p:spPr bwMode="auto">
          <a:xfrm>
            <a:off x="8336419" y="3662307"/>
            <a:ext cx="298624" cy="298624"/>
          </a:xfrm>
          <a:custGeom>
            <a:avLst/>
            <a:gdLst>
              <a:gd name="T0" fmla="*/ 1263468770 w 55"/>
              <a:gd name="T1" fmla="*/ 2147483646 h 55"/>
              <a:gd name="T2" fmla="*/ 0 w 55"/>
              <a:gd name="T3" fmla="*/ 1263468770 h 55"/>
              <a:gd name="T4" fmla="*/ 1263468770 w 55"/>
              <a:gd name="T5" fmla="*/ 0 h 55"/>
              <a:gd name="T6" fmla="*/ 2147483646 w 55"/>
              <a:gd name="T7" fmla="*/ 1263468770 h 55"/>
              <a:gd name="T8" fmla="*/ 1263468770 w 55"/>
              <a:gd name="T9" fmla="*/ 2147483646 h 55"/>
              <a:gd name="T10" fmla="*/ 2105776723 w 55"/>
              <a:gd name="T11" fmla="*/ 935902286 h 55"/>
              <a:gd name="T12" fmla="*/ 1965392064 w 55"/>
              <a:gd name="T13" fmla="*/ 795517627 h 55"/>
              <a:gd name="T14" fmla="*/ 1871804572 w 55"/>
              <a:gd name="T15" fmla="*/ 748720461 h 55"/>
              <a:gd name="T16" fmla="*/ 1778210239 w 55"/>
              <a:gd name="T17" fmla="*/ 795517627 h 55"/>
              <a:gd name="T18" fmla="*/ 1123084111 w 55"/>
              <a:gd name="T19" fmla="*/ 1450643755 h 55"/>
              <a:gd name="T20" fmla="*/ 748720461 w 55"/>
              <a:gd name="T21" fmla="*/ 1076286945 h 55"/>
              <a:gd name="T22" fmla="*/ 655132968 w 55"/>
              <a:gd name="T23" fmla="*/ 1029489778 h 55"/>
              <a:gd name="T24" fmla="*/ 608335802 w 55"/>
              <a:gd name="T25" fmla="*/ 1076286945 h 55"/>
              <a:gd name="T26" fmla="*/ 421153977 w 55"/>
              <a:gd name="T27" fmla="*/ 1216671604 h 55"/>
              <a:gd name="T28" fmla="*/ 421153977 w 55"/>
              <a:gd name="T29" fmla="*/ 1310259096 h 55"/>
              <a:gd name="T30" fmla="*/ 421153977 w 55"/>
              <a:gd name="T31" fmla="*/ 1403853429 h 55"/>
              <a:gd name="T32" fmla="*/ 1029489778 w 55"/>
              <a:gd name="T33" fmla="*/ 2012189231 h 55"/>
              <a:gd name="T34" fmla="*/ 1123084111 w 55"/>
              <a:gd name="T35" fmla="*/ 2012189231 h 55"/>
              <a:gd name="T36" fmla="*/ 1216671604 w 55"/>
              <a:gd name="T37" fmla="*/ 2012189231 h 55"/>
              <a:gd name="T38" fmla="*/ 2105776723 w 55"/>
              <a:gd name="T39" fmla="*/ 1076286945 h 55"/>
              <a:gd name="T40" fmla="*/ 2147483646 w 55"/>
              <a:gd name="T41" fmla="*/ 1029489778 h 55"/>
              <a:gd name="T42" fmla="*/ 2105776723 w 55"/>
              <a:gd name="T43" fmla="*/ 935902286 h 5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45" y="20"/>
                </a:moveTo>
                <a:cubicBezTo>
                  <a:pt x="42" y="17"/>
                  <a:pt x="42" y="17"/>
                  <a:pt x="42" y="17"/>
                </a:cubicBezTo>
                <a:cubicBezTo>
                  <a:pt x="41" y="16"/>
                  <a:pt x="41" y="16"/>
                  <a:pt x="40" y="16"/>
                </a:cubicBezTo>
                <a:cubicBezTo>
                  <a:pt x="39" y="16"/>
                  <a:pt x="39" y="16"/>
                  <a:pt x="38" y="17"/>
                </a:cubicBezTo>
                <a:cubicBezTo>
                  <a:pt x="24" y="31"/>
                  <a:pt x="24" y="31"/>
                  <a:pt x="24" y="31"/>
                </a:cubicBezTo>
                <a:cubicBezTo>
                  <a:pt x="16" y="23"/>
                  <a:pt x="16" y="23"/>
                  <a:pt x="16" y="23"/>
                </a:cubicBezTo>
                <a:cubicBezTo>
                  <a:pt x="15" y="23"/>
                  <a:pt x="15" y="22"/>
                  <a:pt x="14" y="22"/>
                </a:cubicBezTo>
                <a:cubicBezTo>
                  <a:pt x="14" y="22"/>
                  <a:pt x="13" y="23"/>
                  <a:pt x="13" y="23"/>
                </a:cubicBezTo>
                <a:cubicBezTo>
                  <a:pt x="9" y="26"/>
                  <a:pt x="9" y="26"/>
                  <a:pt x="9" y="26"/>
                </a:cubicBezTo>
                <a:cubicBezTo>
                  <a:pt x="9" y="27"/>
                  <a:pt x="9" y="27"/>
                  <a:pt x="9" y="28"/>
                </a:cubicBezTo>
                <a:cubicBezTo>
                  <a:pt x="9" y="29"/>
                  <a:pt x="9" y="29"/>
                  <a:pt x="9" y="30"/>
                </a:cubicBezTo>
                <a:cubicBezTo>
                  <a:pt x="22" y="43"/>
                  <a:pt x="22" y="43"/>
                  <a:pt x="22" y="43"/>
                </a:cubicBezTo>
                <a:cubicBezTo>
                  <a:pt x="23" y="43"/>
                  <a:pt x="23" y="43"/>
                  <a:pt x="24" y="43"/>
                </a:cubicBezTo>
                <a:cubicBezTo>
                  <a:pt x="25" y="43"/>
                  <a:pt x="25" y="43"/>
                  <a:pt x="26" y="4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6" y="22"/>
                  <a:pt x="46" y="22"/>
                </a:cubicBezTo>
                <a:cubicBezTo>
                  <a:pt x="46" y="21"/>
                  <a:pt x="45" y="20"/>
                  <a:pt x="45" y="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lIns="96580" tIns="48290" rIns="96580" bIns="48290"/>
          <a:lstStyle/>
          <a:p>
            <a:pPr eaLnBrk="0" hangingPunct="0"/>
            <a:endParaRPr lang="zh-CN" altLang="en-US" sz="1600">
              <a:solidFill>
                <a:srgbClr val="C8001C"/>
              </a:solidFill>
              <a:ea typeface="微软雅黑" panose="020B0503020204020204" charset="-122"/>
            </a:endParaRPr>
          </a:p>
        </p:txBody>
      </p:sp>
      <p:sp>
        <p:nvSpPr>
          <p:cNvPr id="15" name="稻壳儿小白白(http://dwz.cn/Wu2UP)"/>
          <p:cNvSpPr txBox="1">
            <a:spLocks noChangeArrowheads="1"/>
          </p:cNvSpPr>
          <p:nvPr/>
        </p:nvSpPr>
        <p:spPr bwMode="auto">
          <a:xfrm>
            <a:off x="602374" y="2314025"/>
            <a:ext cx="10936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defTabSz="1216025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C8001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第一季度</a:t>
            </a: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srgbClr val="C8001C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" name="稻壳儿小白白(http://dwz.cn/Wu2UP)"/>
          <p:cNvSpPr txBox="1">
            <a:spLocks noChangeArrowheads="1"/>
          </p:cNvSpPr>
          <p:nvPr/>
        </p:nvSpPr>
        <p:spPr bwMode="auto">
          <a:xfrm>
            <a:off x="6345040" y="1801993"/>
            <a:ext cx="109243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defTabSz="1216025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C8001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第二季度</a:t>
            </a: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srgbClr val="C8001C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9" name="稻壳儿小白白(http://dwz.cn/Wu2UP)"/>
          <p:cNvSpPr txBox="1">
            <a:spLocks noChangeArrowheads="1"/>
          </p:cNvSpPr>
          <p:nvPr/>
        </p:nvSpPr>
        <p:spPr bwMode="auto">
          <a:xfrm>
            <a:off x="843858" y="4196108"/>
            <a:ext cx="109243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r" defTabSz="1216025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C8001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第三季度</a:t>
            </a: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srgbClr val="C8001C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" name="稻壳儿小白白(http://dwz.cn/Wu2UP)"/>
          <p:cNvSpPr txBox="1">
            <a:spLocks noChangeArrowheads="1"/>
          </p:cNvSpPr>
          <p:nvPr/>
        </p:nvSpPr>
        <p:spPr bwMode="auto">
          <a:xfrm>
            <a:off x="4715213" y="5314132"/>
            <a:ext cx="109243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defTabSz="1216025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C8001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第四季度</a:t>
            </a: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srgbClr val="C8001C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5" name="Text Placeholder 2"/>
          <p:cNvSpPr txBox="1"/>
          <p:nvPr/>
        </p:nvSpPr>
        <p:spPr>
          <a:xfrm>
            <a:off x="6358091" y="2088044"/>
            <a:ext cx="2548646" cy="118186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,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Please replace text, click add relevant headline, modify the text content, also can copy your content to this directly. Please replace text, click add relevant headline, </a:t>
            </a:r>
          </a:p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26" name="Text Placeholder 2"/>
          <p:cNvSpPr txBox="1"/>
          <p:nvPr/>
        </p:nvSpPr>
        <p:spPr>
          <a:xfrm>
            <a:off x="1110045" y="4557206"/>
            <a:ext cx="2933581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,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Please replace text, click add relevant headline, modify the text content, also can copy your content to this directly. Please replace text, click add relevant headline, </a:t>
            </a:r>
          </a:p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27" name="Text Placeholder 2"/>
          <p:cNvSpPr txBox="1"/>
          <p:nvPr/>
        </p:nvSpPr>
        <p:spPr>
          <a:xfrm>
            <a:off x="577698" y="2599612"/>
            <a:ext cx="2727082" cy="118186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,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Please replace text, click add relevant headline, modify the text content, also can copy your content to this directly. Please replace text, click add relevant headline, </a:t>
            </a:r>
          </a:p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28" name="稻壳儿小白白(http://dwz.cn/Wu2UP)"/>
          <p:cNvSpPr txBox="1">
            <a:spLocks noChangeArrowheads="1"/>
          </p:cNvSpPr>
          <p:nvPr/>
        </p:nvSpPr>
        <p:spPr bwMode="auto">
          <a:xfrm>
            <a:off x="9073528" y="4434095"/>
            <a:ext cx="109243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lvl="0">
              <a:spcBef>
                <a:spcPct val="20000"/>
              </a:spcBef>
              <a:defRPr/>
            </a:pPr>
            <a:r>
              <a:rPr lang="zh-CN" altLang="en-US" sz="1600" b="1" kern="0" dirty="0">
                <a:solidFill>
                  <a:srgbClr val="C8001C"/>
                </a:solidFill>
                <a:sym typeface="Arial" panose="020B0604020202020204" pitchFamily="34" charset="0"/>
              </a:rPr>
              <a:t>目标</a:t>
            </a:r>
          </a:p>
        </p:txBody>
      </p:sp>
      <p:sp>
        <p:nvSpPr>
          <p:cNvPr id="29" name="Text Placeholder 2"/>
          <p:cNvSpPr txBox="1"/>
          <p:nvPr/>
        </p:nvSpPr>
        <p:spPr>
          <a:xfrm>
            <a:off x="9098496" y="4743300"/>
            <a:ext cx="2548646" cy="118186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,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Please replace text, click add relevant headline, modify the text content, also can copy your content to this directly. Please replace text, click add relevant headline, </a:t>
            </a:r>
          </a:p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30" name="Text Placeholder 2"/>
          <p:cNvSpPr txBox="1"/>
          <p:nvPr/>
        </p:nvSpPr>
        <p:spPr>
          <a:xfrm>
            <a:off x="4856064" y="5609906"/>
            <a:ext cx="3604647" cy="88639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,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Please replace text, click add relevant headline, modify the text content, also can copy your content to this directly. Please replace text, click add relevant headline, </a:t>
            </a:r>
          </a:p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ent Arrow 21"/>
          <p:cNvSpPr/>
          <p:nvPr/>
        </p:nvSpPr>
        <p:spPr>
          <a:xfrm>
            <a:off x="8134362" y="2572378"/>
            <a:ext cx="1883776" cy="1202844"/>
          </a:xfrm>
          <a:prstGeom prst="bentArrow">
            <a:avLst/>
          </a:prstGeom>
          <a:solidFill>
            <a:srgbClr val="C8001C"/>
          </a:solidFill>
          <a:ln w="952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254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Bent Arrow 18"/>
          <p:cNvSpPr/>
          <p:nvPr/>
        </p:nvSpPr>
        <p:spPr>
          <a:xfrm>
            <a:off x="1446513" y="3793306"/>
            <a:ext cx="1883776" cy="1202844"/>
          </a:xfrm>
          <a:prstGeom prst="bentArrow">
            <a:avLst/>
          </a:prstGeom>
          <a:solidFill>
            <a:srgbClr val="C8001C"/>
          </a:solidFill>
          <a:ln w="952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254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Bent Arrow 20"/>
          <p:cNvSpPr/>
          <p:nvPr/>
        </p:nvSpPr>
        <p:spPr>
          <a:xfrm>
            <a:off x="5794546" y="3051090"/>
            <a:ext cx="1883776" cy="1202844"/>
          </a:xfrm>
          <a:prstGeom prst="bentArrow">
            <a:avLst/>
          </a:prstGeom>
          <a:solidFill>
            <a:srgbClr val="C8001C"/>
          </a:solidFill>
          <a:ln w="952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254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Bent Arrow 19"/>
          <p:cNvSpPr/>
          <p:nvPr/>
        </p:nvSpPr>
        <p:spPr>
          <a:xfrm>
            <a:off x="3625553" y="3393029"/>
            <a:ext cx="1883776" cy="1202844"/>
          </a:xfrm>
          <a:prstGeom prst="bentArrow">
            <a:avLst/>
          </a:prstGeom>
          <a:solidFill>
            <a:srgbClr val="C8001C"/>
          </a:solidFill>
          <a:ln w="9525" cap="flat" cmpd="sng" algn="ctr">
            <a:noFill/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prstMaterial="softEdge">
            <a:bevelT w="38100" h="6350"/>
          </a:sp3d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254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8897752" y="1595147"/>
            <a:ext cx="688208" cy="1001605"/>
            <a:chOff x="8516938" y="5619750"/>
            <a:chExt cx="693738" cy="1009650"/>
          </a:xfrm>
          <a:solidFill>
            <a:srgbClr val="C8001C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grpSpPr>
        <p:sp>
          <p:nvSpPr>
            <p:cNvPr id="24" name="Freeform 190"/>
            <p:cNvSpPr/>
            <p:nvPr/>
          </p:nvSpPr>
          <p:spPr bwMode="auto">
            <a:xfrm>
              <a:off x="8543926" y="6273800"/>
              <a:ext cx="53975" cy="52388"/>
            </a:xfrm>
            <a:custGeom>
              <a:avLst/>
              <a:gdLst>
                <a:gd name="T0" fmla="*/ 24 w 31"/>
                <a:gd name="T1" fmla="*/ 5 h 30"/>
                <a:gd name="T2" fmla="*/ 0 w 31"/>
                <a:gd name="T3" fmla="*/ 0 h 30"/>
                <a:gd name="T4" fmla="*/ 13 w 31"/>
                <a:gd name="T5" fmla="*/ 26 h 30"/>
                <a:gd name="T6" fmla="*/ 21 w 31"/>
                <a:gd name="T7" fmla="*/ 18 h 30"/>
                <a:gd name="T8" fmla="*/ 24 w 31"/>
                <a:gd name="T9" fmla="*/ 17 h 30"/>
                <a:gd name="T10" fmla="*/ 30 w 31"/>
                <a:gd name="T11" fmla="*/ 23 h 30"/>
                <a:gd name="T12" fmla="*/ 24 w 31"/>
                <a:gd name="T13" fmla="*/ 5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30">
                  <a:moveTo>
                    <a:pt x="24" y="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25"/>
                    <a:pt x="13" y="26"/>
                  </a:cubicBezTo>
                  <a:cubicBezTo>
                    <a:pt x="19" y="27"/>
                    <a:pt x="21" y="24"/>
                    <a:pt x="21" y="18"/>
                  </a:cubicBezTo>
                  <a:cubicBezTo>
                    <a:pt x="21" y="13"/>
                    <a:pt x="24" y="14"/>
                    <a:pt x="24" y="17"/>
                  </a:cubicBezTo>
                  <a:cubicBezTo>
                    <a:pt x="24" y="21"/>
                    <a:pt x="31" y="30"/>
                    <a:pt x="30" y="23"/>
                  </a:cubicBezTo>
                  <a:cubicBezTo>
                    <a:pt x="29" y="15"/>
                    <a:pt x="28" y="5"/>
                    <a:pt x="2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430">
                <a:solidFill>
                  <a:srgbClr val="424953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5" name="Freeform 191"/>
            <p:cNvSpPr/>
            <p:nvPr/>
          </p:nvSpPr>
          <p:spPr bwMode="auto">
            <a:xfrm>
              <a:off x="8516938" y="5888037"/>
              <a:ext cx="560388" cy="692150"/>
            </a:xfrm>
            <a:custGeom>
              <a:avLst/>
              <a:gdLst>
                <a:gd name="T0" fmla="*/ 273 w 321"/>
                <a:gd name="T1" fmla="*/ 82 h 397"/>
                <a:gd name="T2" fmla="*/ 251 w 321"/>
                <a:gd name="T3" fmla="*/ 41 h 397"/>
                <a:gd name="T4" fmla="*/ 167 w 321"/>
                <a:gd name="T5" fmla="*/ 5 h 397"/>
                <a:gd name="T6" fmla="*/ 162 w 321"/>
                <a:gd name="T7" fmla="*/ 8 h 397"/>
                <a:gd name="T8" fmla="*/ 143 w 321"/>
                <a:gd name="T9" fmla="*/ 91 h 397"/>
                <a:gd name="T10" fmla="*/ 136 w 321"/>
                <a:gd name="T11" fmla="*/ 29 h 397"/>
                <a:gd name="T12" fmla="*/ 138 w 321"/>
                <a:gd name="T13" fmla="*/ 22 h 397"/>
                <a:gd name="T14" fmla="*/ 134 w 321"/>
                <a:gd name="T15" fmla="*/ 15 h 397"/>
                <a:gd name="T16" fmla="*/ 124 w 321"/>
                <a:gd name="T17" fmla="*/ 15 h 397"/>
                <a:gd name="T18" fmla="*/ 119 w 321"/>
                <a:gd name="T19" fmla="*/ 22 h 397"/>
                <a:gd name="T20" fmla="*/ 121 w 321"/>
                <a:gd name="T21" fmla="*/ 28 h 397"/>
                <a:gd name="T22" fmla="*/ 113 w 321"/>
                <a:gd name="T23" fmla="*/ 87 h 397"/>
                <a:gd name="T24" fmla="*/ 113 w 321"/>
                <a:gd name="T25" fmla="*/ 90 h 397"/>
                <a:gd name="T26" fmla="*/ 90 w 321"/>
                <a:gd name="T27" fmla="*/ 5 h 397"/>
                <a:gd name="T28" fmla="*/ 87 w 321"/>
                <a:gd name="T29" fmla="*/ 5 h 397"/>
                <a:gd name="T30" fmla="*/ 2 w 321"/>
                <a:gd name="T31" fmla="*/ 49 h 397"/>
                <a:gd name="T32" fmla="*/ 13 w 321"/>
                <a:gd name="T33" fmla="*/ 211 h 397"/>
                <a:gd name="T34" fmla="*/ 43 w 321"/>
                <a:gd name="T35" fmla="*/ 217 h 397"/>
                <a:gd name="T36" fmla="*/ 38 w 321"/>
                <a:gd name="T37" fmla="*/ 73 h 397"/>
                <a:gd name="T38" fmla="*/ 42 w 321"/>
                <a:gd name="T39" fmla="*/ 76 h 397"/>
                <a:gd name="T40" fmla="*/ 42 w 321"/>
                <a:gd name="T41" fmla="*/ 76 h 397"/>
                <a:gd name="T42" fmla="*/ 47 w 321"/>
                <a:gd name="T43" fmla="*/ 148 h 397"/>
                <a:gd name="T44" fmla="*/ 53 w 321"/>
                <a:gd name="T45" fmla="*/ 222 h 397"/>
                <a:gd name="T46" fmla="*/ 54 w 321"/>
                <a:gd name="T47" fmla="*/ 223 h 397"/>
                <a:gd name="T48" fmla="*/ 61 w 321"/>
                <a:gd name="T49" fmla="*/ 238 h 397"/>
                <a:gd name="T50" fmla="*/ 73 w 321"/>
                <a:gd name="T51" fmla="*/ 397 h 397"/>
                <a:gd name="T52" fmla="*/ 106 w 321"/>
                <a:gd name="T53" fmla="*/ 397 h 397"/>
                <a:gd name="T54" fmla="*/ 121 w 321"/>
                <a:gd name="T55" fmla="*/ 272 h 397"/>
                <a:gd name="T56" fmla="*/ 124 w 321"/>
                <a:gd name="T57" fmla="*/ 273 h 397"/>
                <a:gd name="T58" fmla="*/ 128 w 321"/>
                <a:gd name="T59" fmla="*/ 272 h 397"/>
                <a:gd name="T60" fmla="*/ 144 w 321"/>
                <a:gd name="T61" fmla="*/ 397 h 397"/>
                <a:gd name="T62" fmla="*/ 176 w 321"/>
                <a:gd name="T63" fmla="*/ 397 h 397"/>
                <a:gd name="T64" fmla="*/ 187 w 321"/>
                <a:gd name="T65" fmla="*/ 240 h 397"/>
                <a:gd name="T66" fmla="*/ 196 w 321"/>
                <a:gd name="T67" fmla="*/ 223 h 397"/>
                <a:gd name="T68" fmla="*/ 196 w 321"/>
                <a:gd name="T69" fmla="*/ 222 h 397"/>
                <a:gd name="T70" fmla="*/ 200 w 321"/>
                <a:gd name="T71" fmla="*/ 173 h 397"/>
                <a:gd name="T72" fmla="*/ 207 w 321"/>
                <a:gd name="T73" fmla="*/ 79 h 397"/>
                <a:gd name="T74" fmla="*/ 207 w 321"/>
                <a:gd name="T75" fmla="*/ 78 h 397"/>
                <a:gd name="T76" fmla="*/ 211 w 321"/>
                <a:gd name="T77" fmla="*/ 73 h 397"/>
                <a:gd name="T78" fmla="*/ 274 w 321"/>
                <a:gd name="T79" fmla="*/ 134 h 397"/>
                <a:gd name="T80" fmla="*/ 301 w 321"/>
                <a:gd name="T81" fmla="*/ 141 h 397"/>
                <a:gd name="T82" fmla="*/ 321 w 321"/>
                <a:gd name="T83" fmla="*/ 103 h 397"/>
                <a:gd name="T84" fmla="*/ 273 w 321"/>
                <a:gd name="T85" fmla="*/ 82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1" h="397">
                  <a:moveTo>
                    <a:pt x="273" y="82"/>
                  </a:moveTo>
                  <a:cubicBezTo>
                    <a:pt x="250" y="57"/>
                    <a:pt x="252" y="46"/>
                    <a:pt x="251" y="41"/>
                  </a:cubicBezTo>
                  <a:cubicBezTo>
                    <a:pt x="249" y="33"/>
                    <a:pt x="204" y="0"/>
                    <a:pt x="167" y="5"/>
                  </a:cubicBezTo>
                  <a:cubicBezTo>
                    <a:pt x="167" y="5"/>
                    <a:pt x="165" y="6"/>
                    <a:pt x="162" y="8"/>
                  </a:cubicBezTo>
                  <a:cubicBezTo>
                    <a:pt x="143" y="91"/>
                    <a:pt x="143" y="91"/>
                    <a:pt x="143" y="91"/>
                  </a:cubicBezTo>
                  <a:cubicBezTo>
                    <a:pt x="136" y="29"/>
                    <a:pt x="136" y="29"/>
                    <a:pt x="136" y="29"/>
                  </a:cubicBezTo>
                  <a:cubicBezTo>
                    <a:pt x="138" y="22"/>
                    <a:pt x="138" y="22"/>
                    <a:pt x="138" y="22"/>
                  </a:cubicBezTo>
                  <a:cubicBezTo>
                    <a:pt x="134" y="15"/>
                    <a:pt x="134" y="15"/>
                    <a:pt x="134" y="15"/>
                  </a:cubicBezTo>
                  <a:cubicBezTo>
                    <a:pt x="124" y="15"/>
                    <a:pt x="124" y="15"/>
                    <a:pt x="124" y="15"/>
                  </a:cubicBezTo>
                  <a:cubicBezTo>
                    <a:pt x="119" y="22"/>
                    <a:pt x="119" y="22"/>
                    <a:pt x="119" y="22"/>
                  </a:cubicBezTo>
                  <a:cubicBezTo>
                    <a:pt x="121" y="28"/>
                    <a:pt x="121" y="28"/>
                    <a:pt x="121" y="28"/>
                  </a:cubicBezTo>
                  <a:cubicBezTo>
                    <a:pt x="113" y="87"/>
                    <a:pt x="113" y="87"/>
                    <a:pt x="113" y="87"/>
                  </a:cubicBezTo>
                  <a:cubicBezTo>
                    <a:pt x="113" y="90"/>
                    <a:pt x="113" y="90"/>
                    <a:pt x="113" y="90"/>
                  </a:cubicBezTo>
                  <a:cubicBezTo>
                    <a:pt x="90" y="5"/>
                    <a:pt x="90" y="5"/>
                    <a:pt x="90" y="5"/>
                  </a:cubicBezTo>
                  <a:cubicBezTo>
                    <a:pt x="89" y="5"/>
                    <a:pt x="88" y="5"/>
                    <a:pt x="87" y="5"/>
                  </a:cubicBezTo>
                  <a:cubicBezTo>
                    <a:pt x="50" y="10"/>
                    <a:pt x="3" y="23"/>
                    <a:pt x="2" y="49"/>
                  </a:cubicBezTo>
                  <a:cubicBezTo>
                    <a:pt x="0" y="61"/>
                    <a:pt x="7" y="183"/>
                    <a:pt x="13" y="211"/>
                  </a:cubicBezTo>
                  <a:cubicBezTo>
                    <a:pt x="24" y="218"/>
                    <a:pt x="38" y="217"/>
                    <a:pt x="43" y="217"/>
                  </a:cubicBezTo>
                  <a:cubicBezTo>
                    <a:pt x="41" y="198"/>
                    <a:pt x="35" y="70"/>
                    <a:pt x="38" y="73"/>
                  </a:cubicBezTo>
                  <a:cubicBezTo>
                    <a:pt x="40" y="74"/>
                    <a:pt x="41" y="75"/>
                    <a:pt x="42" y="76"/>
                  </a:cubicBezTo>
                  <a:cubicBezTo>
                    <a:pt x="42" y="76"/>
                    <a:pt x="42" y="76"/>
                    <a:pt x="42" y="76"/>
                  </a:cubicBezTo>
                  <a:cubicBezTo>
                    <a:pt x="47" y="148"/>
                    <a:pt x="47" y="148"/>
                    <a:pt x="47" y="148"/>
                  </a:cubicBezTo>
                  <a:cubicBezTo>
                    <a:pt x="50" y="190"/>
                    <a:pt x="53" y="222"/>
                    <a:pt x="53" y="222"/>
                  </a:cubicBezTo>
                  <a:cubicBezTo>
                    <a:pt x="54" y="223"/>
                    <a:pt x="54" y="223"/>
                    <a:pt x="54" y="223"/>
                  </a:cubicBezTo>
                  <a:cubicBezTo>
                    <a:pt x="55" y="229"/>
                    <a:pt x="58" y="233"/>
                    <a:pt x="61" y="238"/>
                  </a:cubicBezTo>
                  <a:cubicBezTo>
                    <a:pt x="73" y="397"/>
                    <a:pt x="73" y="397"/>
                    <a:pt x="73" y="397"/>
                  </a:cubicBezTo>
                  <a:cubicBezTo>
                    <a:pt x="106" y="397"/>
                    <a:pt x="106" y="397"/>
                    <a:pt x="106" y="397"/>
                  </a:cubicBezTo>
                  <a:cubicBezTo>
                    <a:pt x="121" y="272"/>
                    <a:pt x="121" y="272"/>
                    <a:pt x="121" y="272"/>
                  </a:cubicBezTo>
                  <a:cubicBezTo>
                    <a:pt x="122" y="272"/>
                    <a:pt x="123" y="273"/>
                    <a:pt x="124" y="273"/>
                  </a:cubicBezTo>
                  <a:cubicBezTo>
                    <a:pt x="125" y="273"/>
                    <a:pt x="127" y="272"/>
                    <a:pt x="128" y="272"/>
                  </a:cubicBezTo>
                  <a:cubicBezTo>
                    <a:pt x="144" y="397"/>
                    <a:pt x="144" y="397"/>
                    <a:pt x="144" y="397"/>
                  </a:cubicBezTo>
                  <a:cubicBezTo>
                    <a:pt x="176" y="397"/>
                    <a:pt x="176" y="397"/>
                    <a:pt x="176" y="397"/>
                  </a:cubicBezTo>
                  <a:cubicBezTo>
                    <a:pt x="187" y="240"/>
                    <a:pt x="187" y="240"/>
                    <a:pt x="187" y="240"/>
                  </a:cubicBezTo>
                  <a:cubicBezTo>
                    <a:pt x="191" y="235"/>
                    <a:pt x="194" y="229"/>
                    <a:pt x="196" y="223"/>
                  </a:cubicBezTo>
                  <a:cubicBezTo>
                    <a:pt x="196" y="222"/>
                    <a:pt x="196" y="222"/>
                    <a:pt x="196" y="222"/>
                  </a:cubicBezTo>
                  <a:cubicBezTo>
                    <a:pt x="196" y="222"/>
                    <a:pt x="198" y="202"/>
                    <a:pt x="200" y="173"/>
                  </a:cubicBezTo>
                  <a:cubicBezTo>
                    <a:pt x="207" y="79"/>
                    <a:pt x="207" y="79"/>
                    <a:pt x="207" y="79"/>
                  </a:cubicBezTo>
                  <a:cubicBezTo>
                    <a:pt x="207" y="79"/>
                    <a:pt x="207" y="78"/>
                    <a:pt x="207" y="78"/>
                  </a:cubicBezTo>
                  <a:cubicBezTo>
                    <a:pt x="209" y="76"/>
                    <a:pt x="210" y="74"/>
                    <a:pt x="211" y="73"/>
                  </a:cubicBezTo>
                  <a:cubicBezTo>
                    <a:pt x="213" y="70"/>
                    <a:pt x="229" y="118"/>
                    <a:pt x="274" y="134"/>
                  </a:cubicBezTo>
                  <a:cubicBezTo>
                    <a:pt x="310" y="147"/>
                    <a:pt x="301" y="141"/>
                    <a:pt x="301" y="141"/>
                  </a:cubicBezTo>
                  <a:cubicBezTo>
                    <a:pt x="301" y="134"/>
                    <a:pt x="314" y="111"/>
                    <a:pt x="321" y="103"/>
                  </a:cubicBezTo>
                  <a:cubicBezTo>
                    <a:pt x="295" y="101"/>
                    <a:pt x="293" y="105"/>
                    <a:pt x="273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430">
                <a:solidFill>
                  <a:srgbClr val="424953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6" name="Freeform 192"/>
            <p:cNvSpPr/>
            <p:nvPr/>
          </p:nvSpPr>
          <p:spPr bwMode="auto">
            <a:xfrm>
              <a:off x="8640763" y="5619750"/>
              <a:ext cx="195263" cy="279400"/>
            </a:xfrm>
            <a:custGeom>
              <a:avLst/>
              <a:gdLst>
                <a:gd name="T0" fmla="*/ 5 w 112"/>
                <a:gd name="T1" fmla="*/ 75 h 160"/>
                <a:gd name="T2" fmla="*/ 0 w 112"/>
                <a:gd name="T3" fmla="*/ 93 h 160"/>
                <a:gd name="T4" fmla="*/ 5 w 112"/>
                <a:gd name="T5" fmla="*/ 111 h 160"/>
                <a:gd name="T6" fmla="*/ 8 w 112"/>
                <a:gd name="T7" fmla="*/ 107 h 160"/>
                <a:gd name="T8" fmla="*/ 57 w 112"/>
                <a:gd name="T9" fmla="*/ 160 h 160"/>
                <a:gd name="T10" fmla="*/ 104 w 112"/>
                <a:gd name="T11" fmla="*/ 105 h 160"/>
                <a:gd name="T12" fmla="*/ 108 w 112"/>
                <a:gd name="T13" fmla="*/ 111 h 160"/>
                <a:gd name="T14" fmla="*/ 112 w 112"/>
                <a:gd name="T15" fmla="*/ 93 h 160"/>
                <a:gd name="T16" fmla="*/ 108 w 112"/>
                <a:gd name="T17" fmla="*/ 74 h 160"/>
                <a:gd name="T18" fmla="*/ 106 w 112"/>
                <a:gd name="T19" fmla="*/ 75 h 160"/>
                <a:gd name="T20" fmla="*/ 106 w 112"/>
                <a:gd name="T21" fmla="*/ 60 h 160"/>
                <a:gd name="T22" fmla="*/ 65 w 112"/>
                <a:gd name="T23" fmla="*/ 50 h 160"/>
                <a:gd name="T24" fmla="*/ 71 w 112"/>
                <a:gd name="T25" fmla="*/ 52 h 160"/>
                <a:gd name="T26" fmla="*/ 110 w 112"/>
                <a:gd name="T27" fmla="*/ 39 h 160"/>
                <a:gd name="T28" fmla="*/ 20 w 112"/>
                <a:gd name="T29" fmla="*/ 29 h 160"/>
                <a:gd name="T30" fmla="*/ 2 w 112"/>
                <a:gd name="T31" fmla="*/ 41 h 160"/>
                <a:gd name="T32" fmla="*/ 14 w 112"/>
                <a:gd name="T33" fmla="*/ 41 h 160"/>
                <a:gd name="T34" fmla="*/ 6 w 112"/>
                <a:gd name="T35" fmla="*/ 67 h 160"/>
                <a:gd name="T36" fmla="*/ 5 w 112"/>
                <a:gd name="T37" fmla="*/ 75 h 160"/>
                <a:gd name="T38" fmla="*/ 5 w 112"/>
                <a:gd name="T39" fmla="*/ 7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2" h="160">
                  <a:moveTo>
                    <a:pt x="5" y="75"/>
                  </a:moveTo>
                  <a:cubicBezTo>
                    <a:pt x="2" y="75"/>
                    <a:pt x="0" y="83"/>
                    <a:pt x="0" y="93"/>
                  </a:cubicBezTo>
                  <a:cubicBezTo>
                    <a:pt x="0" y="103"/>
                    <a:pt x="2" y="111"/>
                    <a:pt x="5" y="111"/>
                  </a:cubicBezTo>
                  <a:cubicBezTo>
                    <a:pt x="6" y="111"/>
                    <a:pt x="7" y="110"/>
                    <a:pt x="8" y="107"/>
                  </a:cubicBezTo>
                  <a:cubicBezTo>
                    <a:pt x="16" y="137"/>
                    <a:pt x="42" y="160"/>
                    <a:pt x="57" y="160"/>
                  </a:cubicBezTo>
                  <a:cubicBezTo>
                    <a:pt x="75" y="160"/>
                    <a:pt x="101" y="139"/>
                    <a:pt x="104" y="105"/>
                  </a:cubicBezTo>
                  <a:cubicBezTo>
                    <a:pt x="105" y="108"/>
                    <a:pt x="106" y="111"/>
                    <a:pt x="108" y="111"/>
                  </a:cubicBezTo>
                  <a:cubicBezTo>
                    <a:pt x="110" y="111"/>
                    <a:pt x="112" y="103"/>
                    <a:pt x="112" y="93"/>
                  </a:cubicBezTo>
                  <a:cubicBezTo>
                    <a:pt x="112" y="83"/>
                    <a:pt x="110" y="74"/>
                    <a:pt x="108" y="74"/>
                  </a:cubicBezTo>
                  <a:cubicBezTo>
                    <a:pt x="107" y="74"/>
                    <a:pt x="107" y="75"/>
                    <a:pt x="106" y="75"/>
                  </a:cubicBezTo>
                  <a:cubicBezTo>
                    <a:pt x="107" y="71"/>
                    <a:pt x="107" y="66"/>
                    <a:pt x="106" y="60"/>
                  </a:cubicBezTo>
                  <a:cubicBezTo>
                    <a:pt x="98" y="67"/>
                    <a:pt x="82" y="58"/>
                    <a:pt x="65" y="50"/>
                  </a:cubicBezTo>
                  <a:cubicBezTo>
                    <a:pt x="67" y="50"/>
                    <a:pt x="69" y="51"/>
                    <a:pt x="71" y="52"/>
                  </a:cubicBezTo>
                  <a:cubicBezTo>
                    <a:pt x="99" y="67"/>
                    <a:pt x="110" y="39"/>
                    <a:pt x="110" y="39"/>
                  </a:cubicBezTo>
                  <a:cubicBezTo>
                    <a:pt x="110" y="39"/>
                    <a:pt x="76" y="0"/>
                    <a:pt x="20" y="29"/>
                  </a:cubicBezTo>
                  <a:cubicBezTo>
                    <a:pt x="15" y="32"/>
                    <a:pt x="8" y="39"/>
                    <a:pt x="2" y="41"/>
                  </a:cubicBezTo>
                  <a:cubicBezTo>
                    <a:pt x="2" y="41"/>
                    <a:pt x="7" y="41"/>
                    <a:pt x="14" y="41"/>
                  </a:cubicBezTo>
                  <a:cubicBezTo>
                    <a:pt x="8" y="45"/>
                    <a:pt x="5" y="53"/>
                    <a:pt x="6" y="67"/>
                  </a:cubicBezTo>
                  <a:cubicBezTo>
                    <a:pt x="6" y="69"/>
                    <a:pt x="5" y="72"/>
                    <a:pt x="5" y="75"/>
                  </a:cubicBezTo>
                  <a:cubicBezTo>
                    <a:pt x="5" y="75"/>
                    <a:pt x="5" y="75"/>
                    <a:pt x="5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430">
                <a:solidFill>
                  <a:srgbClr val="424953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7" name="Freeform 193"/>
            <p:cNvSpPr/>
            <p:nvPr/>
          </p:nvSpPr>
          <p:spPr bwMode="auto">
            <a:xfrm>
              <a:off x="8591551" y="6591300"/>
              <a:ext cx="104775" cy="38100"/>
            </a:xfrm>
            <a:custGeom>
              <a:avLst/>
              <a:gdLst>
                <a:gd name="T0" fmla="*/ 31 w 60"/>
                <a:gd name="T1" fmla="*/ 0 h 22"/>
                <a:gd name="T2" fmla="*/ 21 w 60"/>
                <a:gd name="T3" fmla="*/ 21 h 22"/>
                <a:gd name="T4" fmla="*/ 48 w 60"/>
                <a:gd name="T5" fmla="*/ 12 h 22"/>
                <a:gd name="T6" fmla="*/ 52 w 60"/>
                <a:gd name="T7" fmla="*/ 12 h 22"/>
                <a:gd name="T8" fmla="*/ 59 w 60"/>
                <a:gd name="T9" fmla="*/ 11 h 22"/>
                <a:gd name="T10" fmla="*/ 59 w 60"/>
                <a:gd name="T11" fmla="*/ 1 h 22"/>
                <a:gd name="T12" fmla="*/ 60 w 60"/>
                <a:gd name="T13" fmla="*/ 0 h 22"/>
                <a:gd name="T14" fmla="*/ 31 w 60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0" h="22">
                  <a:moveTo>
                    <a:pt x="31" y="0"/>
                  </a:moveTo>
                  <a:cubicBezTo>
                    <a:pt x="31" y="0"/>
                    <a:pt x="0" y="19"/>
                    <a:pt x="21" y="21"/>
                  </a:cubicBezTo>
                  <a:cubicBezTo>
                    <a:pt x="33" y="22"/>
                    <a:pt x="41" y="17"/>
                    <a:pt x="48" y="12"/>
                  </a:cubicBezTo>
                  <a:cubicBezTo>
                    <a:pt x="52" y="9"/>
                    <a:pt x="51" y="12"/>
                    <a:pt x="52" y="12"/>
                  </a:cubicBezTo>
                  <a:cubicBezTo>
                    <a:pt x="54" y="12"/>
                    <a:pt x="58" y="12"/>
                    <a:pt x="59" y="11"/>
                  </a:cubicBezTo>
                  <a:cubicBezTo>
                    <a:pt x="60" y="3"/>
                    <a:pt x="59" y="1"/>
                    <a:pt x="59" y="1"/>
                  </a:cubicBezTo>
                  <a:cubicBezTo>
                    <a:pt x="60" y="0"/>
                    <a:pt x="60" y="0"/>
                    <a:pt x="60" y="0"/>
                  </a:cubicBezTo>
                  <a:lnTo>
                    <a:pt x="3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430">
                <a:solidFill>
                  <a:srgbClr val="424953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8" name="Freeform 194"/>
            <p:cNvSpPr/>
            <p:nvPr/>
          </p:nvSpPr>
          <p:spPr bwMode="auto">
            <a:xfrm>
              <a:off x="8772526" y="6591300"/>
              <a:ext cx="106363" cy="38100"/>
            </a:xfrm>
            <a:custGeom>
              <a:avLst/>
              <a:gdLst>
                <a:gd name="T0" fmla="*/ 2 w 61"/>
                <a:gd name="T1" fmla="*/ 11 h 22"/>
                <a:gd name="T2" fmla="*/ 8 w 61"/>
                <a:gd name="T3" fmla="*/ 12 h 22"/>
                <a:gd name="T4" fmla="*/ 12 w 61"/>
                <a:gd name="T5" fmla="*/ 12 h 22"/>
                <a:gd name="T6" fmla="*/ 40 w 61"/>
                <a:gd name="T7" fmla="*/ 21 h 22"/>
                <a:gd name="T8" fmla="*/ 29 w 61"/>
                <a:gd name="T9" fmla="*/ 0 h 22"/>
                <a:gd name="T10" fmla="*/ 1 w 61"/>
                <a:gd name="T11" fmla="*/ 0 h 22"/>
                <a:gd name="T12" fmla="*/ 1 w 61"/>
                <a:gd name="T13" fmla="*/ 1 h 22"/>
                <a:gd name="T14" fmla="*/ 2 w 61"/>
                <a:gd name="T15" fmla="*/ 1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1" h="22">
                  <a:moveTo>
                    <a:pt x="2" y="11"/>
                  </a:moveTo>
                  <a:cubicBezTo>
                    <a:pt x="3" y="12"/>
                    <a:pt x="7" y="12"/>
                    <a:pt x="8" y="12"/>
                  </a:cubicBezTo>
                  <a:cubicBezTo>
                    <a:pt x="10" y="12"/>
                    <a:pt x="8" y="9"/>
                    <a:pt x="12" y="12"/>
                  </a:cubicBezTo>
                  <a:cubicBezTo>
                    <a:pt x="19" y="17"/>
                    <a:pt x="27" y="22"/>
                    <a:pt x="40" y="21"/>
                  </a:cubicBezTo>
                  <a:cubicBezTo>
                    <a:pt x="61" y="19"/>
                    <a:pt x="29" y="0"/>
                    <a:pt x="29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3"/>
                    <a:pt x="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430">
                <a:solidFill>
                  <a:srgbClr val="424953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29" name="Freeform 195"/>
            <p:cNvSpPr/>
            <p:nvPr/>
          </p:nvSpPr>
          <p:spPr bwMode="auto">
            <a:xfrm>
              <a:off x="8951913" y="6127750"/>
              <a:ext cx="258763" cy="488950"/>
            </a:xfrm>
            <a:custGeom>
              <a:avLst/>
              <a:gdLst>
                <a:gd name="T0" fmla="*/ 82 w 149"/>
                <a:gd name="T1" fmla="*/ 69 h 281"/>
                <a:gd name="T2" fmla="*/ 130 w 149"/>
                <a:gd name="T3" fmla="*/ 81 h 281"/>
                <a:gd name="T4" fmla="*/ 139 w 149"/>
                <a:gd name="T5" fmla="*/ 42 h 281"/>
                <a:gd name="T6" fmla="*/ 91 w 149"/>
                <a:gd name="T7" fmla="*/ 30 h 281"/>
                <a:gd name="T8" fmla="*/ 91 w 149"/>
                <a:gd name="T9" fmla="*/ 0 h 281"/>
                <a:gd name="T10" fmla="*/ 59 w 149"/>
                <a:gd name="T11" fmla="*/ 0 h 281"/>
                <a:gd name="T12" fmla="*/ 59 w 149"/>
                <a:gd name="T13" fmla="*/ 33 h 281"/>
                <a:gd name="T14" fmla="*/ 2 w 149"/>
                <a:gd name="T15" fmla="*/ 94 h 281"/>
                <a:gd name="T16" fmla="*/ 62 w 149"/>
                <a:gd name="T17" fmla="*/ 157 h 281"/>
                <a:gd name="T18" fmla="*/ 98 w 149"/>
                <a:gd name="T19" fmla="*/ 187 h 281"/>
                <a:gd name="T20" fmla="*/ 66 w 149"/>
                <a:gd name="T21" fmla="*/ 208 h 281"/>
                <a:gd name="T22" fmla="*/ 10 w 149"/>
                <a:gd name="T23" fmla="*/ 193 h 281"/>
                <a:gd name="T24" fmla="*/ 0 w 149"/>
                <a:gd name="T25" fmla="*/ 233 h 281"/>
                <a:gd name="T26" fmla="*/ 57 w 149"/>
                <a:gd name="T27" fmla="*/ 248 h 281"/>
                <a:gd name="T28" fmla="*/ 57 w 149"/>
                <a:gd name="T29" fmla="*/ 281 h 281"/>
                <a:gd name="T30" fmla="*/ 90 w 149"/>
                <a:gd name="T31" fmla="*/ 281 h 281"/>
                <a:gd name="T32" fmla="*/ 90 w 149"/>
                <a:gd name="T33" fmla="*/ 246 h 281"/>
                <a:gd name="T34" fmla="*/ 149 w 149"/>
                <a:gd name="T35" fmla="*/ 182 h 281"/>
                <a:gd name="T36" fmla="*/ 93 w 149"/>
                <a:gd name="T37" fmla="*/ 118 h 281"/>
                <a:gd name="T38" fmla="*/ 53 w 149"/>
                <a:gd name="T39" fmla="*/ 88 h 281"/>
                <a:gd name="T40" fmla="*/ 82 w 149"/>
                <a:gd name="T41" fmla="*/ 69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49" h="281">
                  <a:moveTo>
                    <a:pt x="82" y="69"/>
                  </a:moveTo>
                  <a:cubicBezTo>
                    <a:pt x="106" y="69"/>
                    <a:pt x="121" y="77"/>
                    <a:pt x="130" y="81"/>
                  </a:cubicBezTo>
                  <a:cubicBezTo>
                    <a:pt x="139" y="42"/>
                    <a:pt x="139" y="42"/>
                    <a:pt x="139" y="42"/>
                  </a:cubicBezTo>
                  <a:cubicBezTo>
                    <a:pt x="128" y="36"/>
                    <a:pt x="113" y="31"/>
                    <a:pt x="91" y="3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33"/>
                    <a:pt x="59" y="33"/>
                    <a:pt x="59" y="33"/>
                  </a:cubicBezTo>
                  <a:cubicBezTo>
                    <a:pt x="23" y="40"/>
                    <a:pt x="2" y="64"/>
                    <a:pt x="2" y="94"/>
                  </a:cubicBezTo>
                  <a:cubicBezTo>
                    <a:pt x="2" y="127"/>
                    <a:pt x="27" y="145"/>
                    <a:pt x="62" y="157"/>
                  </a:cubicBezTo>
                  <a:cubicBezTo>
                    <a:pt x="87" y="166"/>
                    <a:pt x="98" y="174"/>
                    <a:pt x="98" y="187"/>
                  </a:cubicBezTo>
                  <a:cubicBezTo>
                    <a:pt x="98" y="201"/>
                    <a:pt x="85" y="208"/>
                    <a:pt x="66" y="208"/>
                  </a:cubicBezTo>
                  <a:cubicBezTo>
                    <a:pt x="44" y="208"/>
                    <a:pt x="24" y="201"/>
                    <a:pt x="10" y="193"/>
                  </a:cubicBezTo>
                  <a:cubicBezTo>
                    <a:pt x="0" y="233"/>
                    <a:pt x="0" y="233"/>
                    <a:pt x="0" y="233"/>
                  </a:cubicBezTo>
                  <a:cubicBezTo>
                    <a:pt x="13" y="241"/>
                    <a:pt x="35" y="247"/>
                    <a:pt x="57" y="248"/>
                  </a:cubicBezTo>
                  <a:cubicBezTo>
                    <a:pt x="57" y="281"/>
                    <a:pt x="57" y="281"/>
                    <a:pt x="57" y="281"/>
                  </a:cubicBezTo>
                  <a:cubicBezTo>
                    <a:pt x="90" y="281"/>
                    <a:pt x="90" y="281"/>
                    <a:pt x="90" y="281"/>
                  </a:cubicBezTo>
                  <a:cubicBezTo>
                    <a:pt x="90" y="246"/>
                    <a:pt x="90" y="246"/>
                    <a:pt x="90" y="246"/>
                  </a:cubicBezTo>
                  <a:cubicBezTo>
                    <a:pt x="128" y="239"/>
                    <a:pt x="149" y="213"/>
                    <a:pt x="149" y="182"/>
                  </a:cubicBezTo>
                  <a:cubicBezTo>
                    <a:pt x="149" y="151"/>
                    <a:pt x="133" y="132"/>
                    <a:pt x="93" y="118"/>
                  </a:cubicBezTo>
                  <a:cubicBezTo>
                    <a:pt x="65" y="107"/>
                    <a:pt x="53" y="100"/>
                    <a:pt x="53" y="88"/>
                  </a:cubicBezTo>
                  <a:cubicBezTo>
                    <a:pt x="53" y="79"/>
                    <a:pt x="60" y="69"/>
                    <a:pt x="82" y="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430">
                <a:solidFill>
                  <a:srgbClr val="424953"/>
                </a:solidFill>
                <a:latin typeface="Calibri" panose="020F0502020204030204"/>
                <a:ea typeface="+mn-ea"/>
              </a:endParaRPr>
            </a:p>
          </p:txBody>
        </p:sp>
        <p:sp>
          <p:nvSpPr>
            <p:cNvPr id="30" name="Freeform 196"/>
            <p:cNvSpPr/>
            <p:nvPr/>
          </p:nvSpPr>
          <p:spPr bwMode="auto">
            <a:xfrm>
              <a:off x="9061451" y="6076950"/>
              <a:ext cx="90488" cy="90488"/>
            </a:xfrm>
            <a:custGeom>
              <a:avLst/>
              <a:gdLst>
                <a:gd name="T0" fmla="*/ 10 w 52"/>
                <a:gd name="T1" fmla="*/ 0 h 52"/>
                <a:gd name="T2" fmla="*/ 0 w 52"/>
                <a:gd name="T3" fmla="*/ 18 h 52"/>
                <a:gd name="T4" fmla="*/ 35 w 52"/>
                <a:gd name="T5" fmla="*/ 17 h 52"/>
                <a:gd name="T6" fmla="*/ 34 w 52"/>
                <a:gd name="T7" fmla="*/ 40 h 52"/>
                <a:gd name="T8" fmla="*/ 40 w 52"/>
                <a:gd name="T9" fmla="*/ 45 h 52"/>
                <a:gd name="T10" fmla="*/ 47 w 52"/>
                <a:gd name="T11" fmla="*/ 38 h 52"/>
                <a:gd name="T12" fmla="*/ 10 w 52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52">
                  <a:moveTo>
                    <a:pt x="10" y="0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4" y="40"/>
                    <a:pt x="34" y="40"/>
                    <a:pt x="34" y="40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0" y="45"/>
                    <a:pt x="45" y="52"/>
                    <a:pt x="47" y="38"/>
                  </a:cubicBezTo>
                  <a:cubicBezTo>
                    <a:pt x="52" y="3"/>
                    <a:pt x="10" y="0"/>
                    <a:pt x="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72576" tIns="36288" rIns="72576" bIns="3628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 sz="1430">
                <a:solidFill>
                  <a:srgbClr val="424953"/>
                </a:solidFill>
                <a:latin typeface="Calibri" panose="020F0502020204030204"/>
                <a:ea typeface="+mn-ea"/>
              </a:endParaRPr>
            </a:p>
          </p:txBody>
        </p:sp>
      </p:grpSp>
      <p:sp>
        <p:nvSpPr>
          <p:cNvPr id="7" name="Freeform 368"/>
          <p:cNvSpPr/>
          <p:nvPr/>
        </p:nvSpPr>
        <p:spPr bwMode="auto">
          <a:xfrm>
            <a:off x="2229470" y="3531719"/>
            <a:ext cx="293868" cy="296467"/>
          </a:xfrm>
          <a:custGeom>
            <a:avLst/>
            <a:gdLst>
              <a:gd name="T0" fmla="*/ 48 w 48"/>
              <a:gd name="T1" fmla="*/ 2 h 48"/>
              <a:gd name="T2" fmla="*/ 41 w 48"/>
              <a:gd name="T3" fmla="*/ 43 h 48"/>
              <a:gd name="T4" fmla="*/ 40 w 48"/>
              <a:gd name="T5" fmla="*/ 44 h 48"/>
              <a:gd name="T6" fmla="*/ 39 w 48"/>
              <a:gd name="T7" fmla="*/ 44 h 48"/>
              <a:gd name="T8" fmla="*/ 39 w 48"/>
              <a:gd name="T9" fmla="*/ 44 h 48"/>
              <a:gd name="T10" fmla="*/ 26 w 48"/>
              <a:gd name="T11" fmla="*/ 39 h 48"/>
              <a:gd name="T12" fmla="*/ 20 w 48"/>
              <a:gd name="T13" fmla="*/ 47 h 48"/>
              <a:gd name="T14" fmla="*/ 19 w 48"/>
              <a:gd name="T15" fmla="*/ 48 h 48"/>
              <a:gd name="T16" fmla="*/ 18 w 48"/>
              <a:gd name="T17" fmla="*/ 48 h 48"/>
              <a:gd name="T18" fmla="*/ 17 w 48"/>
              <a:gd name="T19" fmla="*/ 46 h 48"/>
              <a:gd name="T20" fmla="*/ 17 w 48"/>
              <a:gd name="T21" fmla="*/ 37 h 48"/>
              <a:gd name="T22" fmla="*/ 40 w 48"/>
              <a:gd name="T23" fmla="*/ 8 h 48"/>
              <a:gd name="T24" fmla="*/ 11 w 48"/>
              <a:gd name="T25" fmla="*/ 33 h 48"/>
              <a:gd name="T26" fmla="*/ 1 w 48"/>
              <a:gd name="T27" fmla="*/ 29 h 48"/>
              <a:gd name="T28" fmla="*/ 0 w 48"/>
              <a:gd name="T29" fmla="*/ 27 h 48"/>
              <a:gd name="T30" fmla="*/ 1 w 48"/>
              <a:gd name="T31" fmla="*/ 26 h 48"/>
              <a:gd name="T32" fmla="*/ 45 w 48"/>
              <a:gd name="T33" fmla="*/ 0 h 48"/>
              <a:gd name="T34" fmla="*/ 46 w 48"/>
              <a:gd name="T35" fmla="*/ 0 h 48"/>
              <a:gd name="T36" fmla="*/ 47 w 48"/>
              <a:gd name="T37" fmla="*/ 0 h 48"/>
              <a:gd name="T38" fmla="*/ 48 w 48"/>
              <a:gd name="T39" fmla="*/ 2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8" h="48">
                <a:moveTo>
                  <a:pt x="48" y="2"/>
                </a:moveTo>
                <a:cubicBezTo>
                  <a:pt x="41" y="43"/>
                  <a:pt x="41" y="43"/>
                  <a:pt x="41" y="43"/>
                </a:cubicBezTo>
                <a:cubicBezTo>
                  <a:pt x="41" y="43"/>
                  <a:pt x="40" y="44"/>
                  <a:pt x="40" y="44"/>
                </a:cubicBezTo>
                <a:cubicBezTo>
                  <a:pt x="40" y="44"/>
                  <a:pt x="39" y="44"/>
                  <a:pt x="39" y="44"/>
                </a:cubicBezTo>
                <a:cubicBezTo>
                  <a:pt x="39" y="44"/>
                  <a:pt x="39" y="44"/>
                  <a:pt x="39" y="44"/>
                </a:cubicBezTo>
                <a:cubicBezTo>
                  <a:pt x="26" y="39"/>
                  <a:pt x="26" y="39"/>
                  <a:pt x="26" y="39"/>
                </a:cubicBezTo>
                <a:cubicBezTo>
                  <a:pt x="20" y="47"/>
                  <a:pt x="20" y="47"/>
                  <a:pt x="20" y="47"/>
                </a:cubicBezTo>
                <a:cubicBezTo>
                  <a:pt x="20" y="47"/>
                  <a:pt x="19" y="48"/>
                  <a:pt x="19" y="48"/>
                </a:cubicBezTo>
                <a:cubicBezTo>
                  <a:pt x="18" y="48"/>
                  <a:pt x="18" y="48"/>
                  <a:pt x="18" y="48"/>
                </a:cubicBezTo>
                <a:cubicBezTo>
                  <a:pt x="17" y="47"/>
                  <a:pt x="17" y="47"/>
                  <a:pt x="17" y="46"/>
                </a:cubicBezTo>
                <a:cubicBezTo>
                  <a:pt x="17" y="37"/>
                  <a:pt x="17" y="37"/>
                  <a:pt x="17" y="37"/>
                </a:cubicBezTo>
                <a:cubicBezTo>
                  <a:pt x="40" y="8"/>
                  <a:pt x="40" y="8"/>
                  <a:pt x="40" y="8"/>
                </a:cubicBezTo>
                <a:cubicBezTo>
                  <a:pt x="11" y="33"/>
                  <a:pt x="11" y="33"/>
                  <a:pt x="11" y="33"/>
                </a:cubicBezTo>
                <a:cubicBezTo>
                  <a:pt x="1" y="29"/>
                  <a:pt x="1" y="29"/>
                  <a:pt x="1" y="29"/>
                </a:cubicBezTo>
                <a:cubicBezTo>
                  <a:pt x="0" y="28"/>
                  <a:pt x="0" y="28"/>
                  <a:pt x="0" y="27"/>
                </a:cubicBezTo>
                <a:cubicBezTo>
                  <a:pt x="0" y="27"/>
                  <a:pt x="0" y="26"/>
                  <a:pt x="1" y="26"/>
                </a:cubicBezTo>
                <a:cubicBezTo>
                  <a:pt x="45" y="0"/>
                  <a:pt x="45" y="0"/>
                  <a:pt x="45" y="0"/>
                </a:cubicBezTo>
                <a:cubicBezTo>
                  <a:pt x="45" y="0"/>
                  <a:pt x="46" y="0"/>
                  <a:pt x="46" y="0"/>
                </a:cubicBezTo>
                <a:cubicBezTo>
                  <a:pt x="46" y="0"/>
                  <a:pt x="47" y="0"/>
                  <a:pt x="47" y="0"/>
                </a:cubicBezTo>
                <a:cubicBezTo>
                  <a:pt x="48" y="0"/>
                  <a:pt x="48" y="1"/>
                  <a:pt x="48" y="2"/>
                </a:cubicBezTo>
                <a:close/>
              </a:path>
            </a:pathLst>
          </a:custGeom>
          <a:solidFill>
            <a:srgbClr val="C8001C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72576" tIns="36288" rIns="72576" bIns="3628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d-ID" sz="143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8" name="Freeform 336"/>
          <p:cNvSpPr>
            <a:spLocks noEditPoints="1"/>
          </p:cNvSpPr>
          <p:nvPr/>
        </p:nvSpPr>
        <p:spPr bwMode="auto">
          <a:xfrm>
            <a:off x="4455323" y="3165864"/>
            <a:ext cx="262163" cy="262163"/>
          </a:xfrm>
          <a:custGeom>
            <a:avLst/>
            <a:gdLst>
              <a:gd name="T0" fmla="*/ 0 w 90"/>
              <a:gd name="T1" fmla="*/ 40 h 90"/>
              <a:gd name="T2" fmla="*/ 40 w 90"/>
              <a:gd name="T3" fmla="*/ 0 h 90"/>
              <a:gd name="T4" fmla="*/ 40 w 90"/>
              <a:gd name="T5" fmla="*/ 90 h 90"/>
              <a:gd name="T6" fmla="*/ 0 w 90"/>
              <a:gd name="T7" fmla="*/ 50 h 90"/>
              <a:gd name="T8" fmla="*/ 40 w 90"/>
              <a:gd name="T9" fmla="*/ 90 h 90"/>
              <a:gd name="T10" fmla="*/ 33 w 90"/>
              <a:gd name="T11" fmla="*/ 10 h 90"/>
              <a:gd name="T12" fmla="*/ 9 w 90"/>
              <a:gd name="T13" fmla="*/ 33 h 90"/>
              <a:gd name="T14" fmla="*/ 33 w 90"/>
              <a:gd name="T15" fmla="*/ 83 h 90"/>
              <a:gd name="T16" fmla="*/ 9 w 90"/>
              <a:gd name="T17" fmla="*/ 57 h 90"/>
              <a:gd name="T18" fmla="*/ 33 w 90"/>
              <a:gd name="T19" fmla="*/ 83 h 90"/>
              <a:gd name="T20" fmla="*/ 16 w 90"/>
              <a:gd name="T21" fmla="*/ 26 h 90"/>
              <a:gd name="T22" fmla="*/ 26 w 90"/>
              <a:gd name="T23" fmla="*/ 17 h 90"/>
              <a:gd name="T24" fmla="*/ 26 w 90"/>
              <a:gd name="T25" fmla="*/ 74 h 90"/>
              <a:gd name="T26" fmla="*/ 16 w 90"/>
              <a:gd name="T27" fmla="*/ 67 h 90"/>
              <a:gd name="T28" fmla="*/ 26 w 90"/>
              <a:gd name="T29" fmla="*/ 74 h 90"/>
              <a:gd name="T30" fmla="*/ 49 w 90"/>
              <a:gd name="T31" fmla="*/ 40 h 90"/>
              <a:gd name="T32" fmla="*/ 90 w 90"/>
              <a:gd name="T33" fmla="*/ 0 h 90"/>
              <a:gd name="T34" fmla="*/ 90 w 90"/>
              <a:gd name="T35" fmla="*/ 74 h 90"/>
              <a:gd name="T36" fmla="*/ 66 w 90"/>
              <a:gd name="T37" fmla="*/ 67 h 90"/>
              <a:gd name="T38" fmla="*/ 57 w 90"/>
              <a:gd name="T39" fmla="*/ 90 h 90"/>
              <a:gd name="T40" fmla="*/ 49 w 90"/>
              <a:gd name="T41" fmla="*/ 50 h 90"/>
              <a:gd name="T42" fmla="*/ 73 w 90"/>
              <a:gd name="T43" fmla="*/ 57 h 90"/>
              <a:gd name="T44" fmla="*/ 83 w 90"/>
              <a:gd name="T45" fmla="*/ 50 h 90"/>
              <a:gd name="T46" fmla="*/ 90 w 90"/>
              <a:gd name="T47" fmla="*/ 74 h 90"/>
              <a:gd name="T48" fmla="*/ 83 w 90"/>
              <a:gd name="T49" fmla="*/ 10 h 90"/>
              <a:gd name="T50" fmla="*/ 57 w 90"/>
              <a:gd name="T51" fmla="*/ 33 h 90"/>
              <a:gd name="T52" fmla="*/ 73 w 90"/>
              <a:gd name="T53" fmla="*/ 26 h 90"/>
              <a:gd name="T54" fmla="*/ 66 w 90"/>
              <a:gd name="T55" fmla="*/ 17 h 90"/>
              <a:gd name="T56" fmla="*/ 73 w 90"/>
              <a:gd name="T57" fmla="*/ 26 h 90"/>
              <a:gd name="T58" fmla="*/ 66 w 90"/>
              <a:gd name="T59" fmla="*/ 90 h 90"/>
              <a:gd name="T60" fmla="*/ 73 w 90"/>
              <a:gd name="T61" fmla="*/ 83 h 90"/>
              <a:gd name="T62" fmla="*/ 90 w 90"/>
              <a:gd name="T63" fmla="*/ 90 h 90"/>
              <a:gd name="T64" fmla="*/ 83 w 90"/>
              <a:gd name="T65" fmla="*/ 83 h 90"/>
              <a:gd name="T66" fmla="*/ 90 w 90"/>
              <a:gd name="T67" fmla="*/ 90 h 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90" h="90">
                <a:moveTo>
                  <a:pt x="40" y="40"/>
                </a:moveTo>
                <a:lnTo>
                  <a:pt x="0" y="40"/>
                </a:lnTo>
                <a:lnTo>
                  <a:pt x="0" y="0"/>
                </a:lnTo>
                <a:lnTo>
                  <a:pt x="40" y="0"/>
                </a:lnTo>
                <a:lnTo>
                  <a:pt x="40" y="40"/>
                </a:lnTo>
                <a:close/>
                <a:moveTo>
                  <a:pt x="40" y="90"/>
                </a:moveTo>
                <a:lnTo>
                  <a:pt x="0" y="90"/>
                </a:lnTo>
                <a:lnTo>
                  <a:pt x="0" y="50"/>
                </a:lnTo>
                <a:lnTo>
                  <a:pt x="40" y="50"/>
                </a:lnTo>
                <a:lnTo>
                  <a:pt x="40" y="90"/>
                </a:lnTo>
                <a:close/>
                <a:moveTo>
                  <a:pt x="33" y="33"/>
                </a:moveTo>
                <a:lnTo>
                  <a:pt x="33" y="10"/>
                </a:lnTo>
                <a:lnTo>
                  <a:pt x="9" y="10"/>
                </a:lnTo>
                <a:lnTo>
                  <a:pt x="9" y="33"/>
                </a:lnTo>
                <a:lnTo>
                  <a:pt x="33" y="33"/>
                </a:lnTo>
                <a:close/>
                <a:moveTo>
                  <a:pt x="33" y="83"/>
                </a:moveTo>
                <a:lnTo>
                  <a:pt x="33" y="57"/>
                </a:lnTo>
                <a:lnTo>
                  <a:pt x="9" y="57"/>
                </a:lnTo>
                <a:lnTo>
                  <a:pt x="9" y="83"/>
                </a:lnTo>
                <a:lnTo>
                  <a:pt x="33" y="83"/>
                </a:lnTo>
                <a:close/>
                <a:moveTo>
                  <a:pt x="26" y="26"/>
                </a:moveTo>
                <a:lnTo>
                  <a:pt x="16" y="26"/>
                </a:lnTo>
                <a:lnTo>
                  <a:pt x="16" y="17"/>
                </a:lnTo>
                <a:lnTo>
                  <a:pt x="26" y="17"/>
                </a:lnTo>
                <a:lnTo>
                  <a:pt x="26" y="26"/>
                </a:lnTo>
                <a:close/>
                <a:moveTo>
                  <a:pt x="26" y="74"/>
                </a:moveTo>
                <a:lnTo>
                  <a:pt x="16" y="74"/>
                </a:lnTo>
                <a:lnTo>
                  <a:pt x="16" y="67"/>
                </a:lnTo>
                <a:lnTo>
                  <a:pt x="26" y="67"/>
                </a:lnTo>
                <a:lnTo>
                  <a:pt x="26" y="74"/>
                </a:lnTo>
                <a:close/>
                <a:moveTo>
                  <a:pt x="90" y="40"/>
                </a:moveTo>
                <a:lnTo>
                  <a:pt x="49" y="40"/>
                </a:lnTo>
                <a:lnTo>
                  <a:pt x="49" y="0"/>
                </a:lnTo>
                <a:lnTo>
                  <a:pt x="90" y="0"/>
                </a:lnTo>
                <a:lnTo>
                  <a:pt x="90" y="40"/>
                </a:lnTo>
                <a:close/>
                <a:moveTo>
                  <a:pt x="90" y="74"/>
                </a:moveTo>
                <a:lnTo>
                  <a:pt x="66" y="74"/>
                </a:lnTo>
                <a:lnTo>
                  <a:pt x="66" y="67"/>
                </a:lnTo>
                <a:lnTo>
                  <a:pt x="57" y="67"/>
                </a:lnTo>
                <a:lnTo>
                  <a:pt x="57" y="90"/>
                </a:lnTo>
                <a:lnTo>
                  <a:pt x="49" y="90"/>
                </a:lnTo>
                <a:lnTo>
                  <a:pt x="49" y="50"/>
                </a:lnTo>
                <a:lnTo>
                  <a:pt x="73" y="50"/>
                </a:lnTo>
                <a:lnTo>
                  <a:pt x="73" y="57"/>
                </a:lnTo>
                <a:lnTo>
                  <a:pt x="83" y="57"/>
                </a:lnTo>
                <a:lnTo>
                  <a:pt x="83" y="50"/>
                </a:lnTo>
                <a:lnTo>
                  <a:pt x="90" y="50"/>
                </a:lnTo>
                <a:lnTo>
                  <a:pt x="90" y="74"/>
                </a:lnTo>
                <a:close/>
                <a:moveTo>
                  <a:pt x="83" y="33"/>
                </a:moveTo>
                <a:lnTo>
                  <a:pt x="83" y="10"/>
                </a:lnTo>
                <a:lnTo>
                  <a:pt x="57" y="10"/>
                </a:lnTo>
                <a:lnTo>
                  <a:pt x="57" y="33"/>
                </a:lnTo>
                <a:lnTo>
                  <a:pt x="83" y="33"/>
                </a:lnTo>
                <a:close/>
                <a:moveTo>
                  <a:pt x="73" y="26"/>
                </a:moveTo>
                <a:lnTo>
                  <a:pt x="66" y="26"/>
                </a:lnTo>
                <a:lnTo>
                  <a:pt x="66" y="17"/>
                </a:lnTo>
                <a:lnTo>
                  <a:pt x="73" y="17"/>
                </a:lnTo>
                <a:lnTo>
                  <a:pt x="73" y="26"/>
                </a:lnTo>
                <a:close/>
                <a:moveTo>
                  <a:pt x="73" y="90"/>
                </a:moveTo>
                <a:lnTo>
                  <a:pt x="66" y="90"/>
                </a:lnTo>
                <a:lnTo>
                  <a:pt x="66" y="83"/>
                </a:lnTo>
                <a:lnTo>
                  <a:pt x="73" y="83"/>
                </a:lnTo>
                <a:lnTo>
                  <a:pt x="73" y="90"/>
                </a:lnTo>
                <a:close/>
                <a:moveTo>
                  <a:pt x="90" y="90"/>
                </a:moveTo>
                <a:lnTo>
                  <a:pt x="83" y="90"/>
                </a:lnTo>
                <a:lnTo>
                  <a:pt x="83" y="83"/>
                </a:lnTo>
                <a:lnTo>
                  <a:pt x="90" y="83"/>
                </a:lnTo>
                <a:lnTo>
                  <a:pt x="90" y="90"/>
                </a:lnTo>
                <a:close/>
              </a:path>
            </a:pathLst>
          </a:custGeom>
          <a:solidFill>
            <a:srgbClr val="C8001C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72576" tIns="36288" rIns="72576" bIns="3628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d-ID" sz="143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9" name="Freeform 261"/>
          <p:cNvSpPr>
            <a:spLocks noEditPoints="1"/>
          </p:cNvSpPr>
          <p:nvPr/>
        </p:nvSpPr>
        <p:spPr bwMode="auto">
          <a:xfrm>
            <a:off x="6577915" y="2812005"/>
            <a:ext cx="315054" cy="248727"/>
          </a:xfrm>
          <a:custGeom>
            <a:avLst/>
            <a:gdLst>
              <a:gd name="T0" fmla="*/ 47 w 48"/>
              <a:gd name="T1" fmla="*/ 15 h 38"/>
              <a:gd name="T2" fmla="*/ 33 w 48"/>
              <a:gd name="T3" fmla="*/ 33 h 38"/>
              <a:gd name="T4" fmla="*/ 21 w 48"/>
              <a:gd name="T5" fmla="*/ 36 h 38"/>
              <a:gd name="T6" fmla="*/ 14 w 48"/>
              <a:gd name="T7" fmla="*/ 34 h 38"/>
              <a:gd name="T8" fmla="*/ 9 w 48"/>
              <a:gd name="T9" fmla="*/ 32 h 38"/>
              <a:gd name="T10" fmla="*/ 3 w 48"/>
              <a:gd name="T11" fmla="*/ 38 h 38"/>
              <a:gd name="T12" fmla="*/ 0 w 48"/>
              <a:gd name="T13" fmla="*/ 36 h 38"/>
              <a:gd name="T14" fmla="*/ 0 w 48"/>
              <a:gd name="T15" fmla="*/ 34 h 38"/>
              <a:gd name="T16" fmla="*/ 5 w 48"/>
              <a:gd name="T17" fmla="*/ 28 h 38"/>
              <a:gd name="T18" fmla="*/ 4 w 48"/>
              <a:gd name="T19" fmla="*/ 26 h 38"/>
              <a:gd name="T20" fmla="*/ 4 w 48"/>
              <a:gd name="T21" fmla="*/ 23 h 38"/>
              <a:gd name="T22" fmla="*/ 19 w 48"/>
              <a:gd name="T23" fmla="*/ 6 h 38"/>
              <a:gd name="T24" fmla="*/ 39 w 48"/>
              <a:gd name="T25" fmla="*/ 2 h 38"/>
              <a:gd name="T26" fmla="*/ 44 w 48"/>
              <a:gd name="T27" fmla="*/ 0 h 38"/>
              <a:gd name="T28" fmla="*/ 48 w 48"/>
              <a:gd name="T29" fmla="*/ 10 h 38"/>
              <a:gd name="T30" fmla="*/ 47 w 48"/>
              <a:gd name="T31" fmla="*/ 15 h 38"/>
              <a:gd name="T32" fmla="*/ 33 w 48"/>
              <a:gd name="T33" fmla="*/ 14 h 38"/>
              <a:gd name="T34" fmla="*/ 11 w 48"/>
              <a:gd name="T35" fmla="*/ 24 h 38"/>
              <a:gd name="T36" fmla="*/ 10 w 48"/>
              <a:gd name="T37" fmla="*/ 26 h 38"/>
              <a:gd name="T38" fmla="*/ 12 w 48"/>
              <a:gd name="T39" fmla="*/ 27 h 38"/>
              <a:gd name="T40" fmla="*/ 13 w 48"/>
              <a:gd name="T41" fmla="*/ 27 h 38"/>
              <a:gd name="T42" fmla="*/ 17 w 48"/>
              <a:gd name="T43" fmla="*/ 23 h 38"/>
              <a:gd name="T44" fmla="*/ 33 w 48"/>
              <a:gd name="T45" fmla="*/ 17 h 38"/>
              <a:gd name="T46" fmla="*/ 34 w 48"/>
              <a:gd name="T47" fmla="*/ 15 h 38"/>
              <a:gd name="T48" fmla="*/ 33 w 48"/>
              <a:gd name="T49" fmla="*/ 14 h 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48" h="38">
                <a:moveTo>
                  <a:pt x="47" y="15"/>
                </a:moveTo>
                <a:cubicBezTo>
                  <a:pt x="46" y="24"/>
                  <a:pt x="40" y="29"/>
                  <a:pt x="33" y="33"/>
                </a:cubicBezTo>
                <a:cubicBezTo>
                  <a:pt x="29" y="34"/>
                  <a:pt x="25" y="36"/>
                  <a:pt x="21" y="36"/>
                </a:cubicBezTo>
                <a:cubicBezTo>
                  <a:pt x="19" y="36"/>
                  <a:pt x="16" y="35"/>
                  <a:pt x="14" y="34"/>
                </a:cubicBezTo>
                <a:cubicBezTo>
                  <a:pt x="12" y="34"/>
                  <a:pt x="10" y="32"/>
                  <a:pt x="9" y="32"/>
                </a:cubicBezTo>
                <a:cubicBezTo>
                  <a:pt x="7" y="32"/>
                  <a:pt x="6" y="38"/>
                  <a:pt x="3" y="38"/>
                </a:cubicBezTo>
                <a:cubicBezTo>
                  <a:pt x="2" y="38"/>
                  <a:pt x="1" y="37"/>
                  <a:pt x="0" y="36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32"/>
                  <a:pt x="5" y="29"/>
                  <a:pt x="5" y="28"/>
                </a:cubicBezTo>
                <a:cubicBezTo>
                  <a:pt x="5" y="28"/>
                  <a:pt x="5" y="26"/>
                  <a:pt x="4" y="26"/>
                </a:cubicBezTo>
                <a:cubicBezTo>
                  <a:pt x="4" y="25"/>
                  <a:pt x="4" y="24"/>
                  <a:pt x="4" y="23"/>
                </a:cubicBezTo>
                <a:cubicBezTo>
                  <a:pt x="4" y="14"/>
                  <a:pt x="11" y="8"/>
                  <a:pt x="19" y="6"/>
                </a:cubicBezTo>
                <a:cubicBezTo>
                  <a:pt x="24" y="4"/>
                  <a:pt x="36" y="6"/>
                  <a:pt x="39" y="2"/>
                </a:cubicBezTo>
                <a:cubicBezTo>
                  <a:pt x="41" y="1"/>
                  <a:pt x="42" y="0"/>
                  <a:pt x="44" y="0"/>
                </a:cubicBezTo>
                <a:cubicBezTo>
                  <a:pt x="47" y="0"/>
                  <a:pt x="48" y="8"/>
                  <a:pt x="48" y="10"/>
                </a:cubicBezTo>
                <a:cubicBezTo>
                  <a:pt x="48" y="12"/>
                  <a:pt x="48" y="13"/>
                  <a:pt x="47" y="15"/>
                </a:cubicBezTo>
                <a:close/>
                <a:moveTo>
                  <a:pt x="33" y="14"/>
                </a:moveTo>
                <a:cubicBezTo>
                  <a:pt x="23" y="14"/>
                  <a:pt x="17" y="18"/>
                  <a:pt x="11" y="24"/>
                </a:cubicBezTo>
                <a:cubicBezTo>
                  <a:pt x="10" y="25"/>
                  <a:pt x="10" y="25"/>
                  <a:pt x="10" y="26"/>
                </a:cubicBezTo>
                <a:cubicBezTo>
                  <a:pt x="10" y="27"/>
                  <a:pt x="11" y="27"/>
                  <a:pt x="12" y="27"/>
                </a:cubicBezTo>
                <a:cubicBezTo>
                  <a:pt x="12" y="27"/>
                  <a:pt x="13" y="27"/>
                  <a:pt x="13" y="27"/>
                </a:cubicBezTo>
                <a:cubicBezTo>
                  <a:pt x="14" y="26"/>
                  <a:pt x="16" y="24"/>
                  <a:pt x="17" y="23"/>
                </a:cubicBezTo>
                <a:cubicBezTo>
                  <a:pt x="22" y="19"/>
                  <a:pt x="26" y="17"/>
                  <a:pt x="33" y="17"/>
                </a:cubicBezTo>
                <a:cubicBezTo>
                  <a:pt x="33" y="17"/>
                  <a:pt x="34" y="16"/>
                  <a:pt x="34" y="15"/>
                </a:cubicBezTo>
                <a:cubicBezTo>
                  <a:pt x="34" y="14"/>
                  <a:pt x="33" y="14"/>
                  <a:pt x="33" y="14"/>
                </a:cubicBezTo>
                <a:close/>
              </a:path>
            </a:pathLst>
          </a:custGeom>
          <a:solidFill>
            <a:srgbClr val="C8001C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72576" tIns="36288" rIns="72576" bIns="36288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id-ID" sz="1430">
              <a:solidFill>
                <a:prstClr val="black"/>
              </a:solidFill>
              <a:latin typeface="Calibri" panose="020F0502020204030204"/>
              <a:ea typeface="+mn-ea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36885" y="256674"/>
            <a:ext cx="88231" cy="537410"/>
          </a:xfrm>
          <a:prstGeom prst="rect">
            <a:avLst/>
          </a:prstGeom>
          <a:solidFill>
            <a:srgbClr val="C8001C"/>
          </a:solidFill>
          <a:ln w="25400">
            <a:noFill/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81263" y="286906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C8001C"/>
                </a:solidFill>
              </a:rPr>
              <a:t>明年工作计划</a:t>
            </a:r>
          </a:p>
        </p:txBody>
      </p:sp>
      <p:sp>
        <p:nvSpPr>
          <p:cNvPr id="33" name="稻壳儿小白白(http://dwz.cn/Wu2UP)"/>
          <p:cNvSpPr txBox="1">
            <a:spLocks noChangeArrowheads="1"/>
          </p:cNvSpPr>
          <p:nvPr/>
        </p:nvSpPr>
        <p:spPr bwMode="auto">
          <a:xfrm>
            <a:off x="1495589" y="1974303"/>
            <a:ext cx="10936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defTabSz="1216025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C8001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第一季度</a:t>
            </a: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srgbClr val="C8001C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4" name="稻壳儿小白白(http://dwz.cn/Wu2UP)"/>
          <p:cNvSpPr txBox="1">
            <a:spLocks noChangeArrowheads="1"/>
          </p:cNvSpPr>
          <p:nvPr/>
        </p:nvSpPr>
        <p:spPr bwMode="auto">
          <a:xfrm>
            <a:off x="3623557" y="4768405"/>
            <a:ext cx="109243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defTabSz="1216025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C8001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第二季度</a:t>
            </a: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srgbClr val="C8001C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5" name="稻壳儿小白白(http://dwz.cn/Wu2UP)"/>
          <p:cNvSpPr txBox="1">
            <a:spLocks noChangeArrowheads="1"/>
          </p:cNvSpPr>
          <p:nvPr/>
        </p:nvSpPr>
        <p:spPr bwMode="auto">
          <a:xfrm>
            <a:off x="5403703" y="1391904"/>
            <a:ext cx="109243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r" defTabSz="1216025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C8001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第三季度</a:t>
            </a: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srgbClr val="C8001C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6" name="稻壳儿小白白(http://dwz.cn/Wu2UP)"/>
          <p:cNvSpPr txBox="1">
            <a:spLocks noChangeArrowheads="1"/>
          </p:cNvSpPr>
          <p:nvPr/>
        </p:nvSpPr>
        <p:spPr bwMode="auto">
          <a:xfrm>
            <a:off x="8164386" y="3962908"/>
            <a:ext cx="109243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defTabSz="1216025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C8001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第四季度</a:t>
            </a: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srgbClr val="C8001C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7" name="Text Placeholder 2"/>
          <p:cNvSpPr txBox="1"/>
          <p:nvPr/>
        </p:nvSpPr>
        <p:spPr>
          <a:xfrm>
            <a:off x="3636608" y="5054456"/>
            <a:ext cx="2548646" cy="118186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,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Please replace text, click add relevant headline, modify the text content, also can copy your content to this directly. Please replace text, click add relevant headline, </a:t>
            </a:r>
          </a:p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38" name="Text Placeholder 2"/>
          <p:cNvSpPr txBox="1"/>
          <p:nvPr/>
        </p:nvSpPr>
        <p:spPr>
          <a:xfrm>
            <a:off x="5669890" y="1753002"/>
            <a:ext cx="2933581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,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Please replace text, click add relevant headline, modify the text content, also can copy your content to this directly. Please replace text, click add relevant headline, </a:t>
            </a:r>
          </a:p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39" name="Text Placeholder 2"/>
          <p:cNvSpPr txBox="1"/>
          <p:nvPr/>
        </p:nvSpPr>
        <p:spPr>
          <a:xfrm>
            <a:off x="1470913" y="2259890"/>
            <a:ext cx="2727082" cy="118186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,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Please replace text, click add relevant headline, modify the text content, also can copy your content to this directly. Please replace text, click add relevant headline, </a:t>
            </a:r>
          </a:p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40" name="Text Placeholder 2"/>
          <p:cNvSpPr txBox="1"/>
          <p:nvPr/>
        </p:nvSpPr>
        <p:spPr>
          <a:xfrm>
            <a:off x="8164386" y="4304847"/>
            <a:ext cx="3604647" cy="886397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,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Please replace text, click add relevant headline, modify the text content, also can copy your content to this directly. Please replace text, click add relevant headline, </a:t>
            </a:r>
          </a:p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6885" y="256674"/>
            <a:ext cx="88231" cy="537410"/>
          </a:xfrm>
          <a:prstGeom prst="rect">
            <a:avLst/>
          </a:prstGeom>
          <a:solidFill>
            <a:srgbClr val="C8001C"/>
          </a:solidFill>
          <a:ln w="25400">
            <a:noFill/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1263" y="286906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C8001C"/>
                </a:solidFill>
              </a:rPr>
              <a:t>明年工作计划</a:t>
            </a:r>
          </a:p>
        </p:txBody>
      </p:sp>
      <p:grpSp>
        <p:nvGrpSpPr>
          <p:cNvPr id="48" name="组合 47"/>
          <p:cNvGrpSpPr/>
          <p:nvPr/>
        </p:nvGrpSpPr>
        <p:grpSpPr>
          <a:xfrm>
            <a:off x="980360" y="1804837"/>
            <a:ext cx="9640747" cy="3286712"/>
            <a:chOff x="980361" y="1804837"/>
            <a:chExt cx="9186250" cy="3286712"/>
          </a:xfrm>
        </p:grpSpPr>
        <p:grpSp>
          <p:nvGrpSpPr>
            <p:cNvPr id="4" name="Group 5"/>
            <p:cNvGrpSpPr/>
            <p:nvPr/>
          </p:nvGrpSpPr>
          <p:grpSpPr>
            <a:xfrm>
              <a:off x="980361" y="1804837"/>
              <a:ext cx="9173605" cy="3286712"/>
              <a:chOff x="-251" y="971550"/>
              <a:chExt cx="9158050" cy="3400836"/>
            </a:xfrm>
            <a:solidFill>
              <a:srgbClr val="108036"/>
            </a:solidFill>
          </p:grpSpPr>
          <p:grpSp>
            <p:nvGrpSpPr>
              <p:cNvPr id="25" name="Group 6"/>
              <p:cNvGrpSpPr/>
              <p:nvPr/>
            </p:nvGrpSpPr>
            <p:grpSpPr>
              <a:xfrm>
                <a:off x="7316582" y="971550"/>
                <a:ext cx="1841217" cy="850209"/>
                <a:chOff x="7316582" y="971550"/>
                <a:chExt cx="1841217" cy="850209"/>
              </a:xfrm>
              <a:grpFill/>
            </p:grpSpPr>
            <p:sp>
              <p:nvSpPr>
                <p:cNvPr id="46" name="Round Single Corner Rectangle 30"/>
                <p:cNvSpPr/>
                <p:nvPr/>
              </p:nvSpPr>
              <p:spPr>
                <a:xfrm flipH="1">
                  <a:off x="7316582" y="971550"/>
                  <a:ext cx="913710" cy="850209"/>
                </a:xfrm>
                <a:prstGeom prst="round1Rect">
                  <a:avLst>
                    <a:gd name="adj" fmla="val 50000"/>
                  </a:avLst>
                </a:prstGeom>
                <a:solidFill>
                  <a:srgbClr val="C8001C">
                    <a:alpha val="8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7" name="Rectangle 31"/>
                <p:cNvSpPr/>
                <p:nvPr/>
              </p:nvSpPr>
              <p:spPr>
                <a:xfrm>
                  <a:off x="8230291" y="971550"/>
                  <a:ext cx="927508" cy="850209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6" name="Group 8"/>
              <p:cNvGrpSpPr/>
              <p:nvPr/>
            </p:nvGrpSpPr>
            <p:grpSpPr>
              <a:xfrm>
                <a:off x="5486206" y="1821759"/>
                <a:ext cx="2744086" cy="850209"/>
                <a:chOff x="5486206" y="1821759"/>
                <a:chExt cx="2744086" cy="850209"/>
              </a:xfrm>
              <a:grpFill/>
            </p:grpSpPr>
            <p:sp>
              <p:nvSpPr>
                <p:cNvPr id="42" name="Round Single Corner Rectangle 24"/>
                <p:cNvSpPr/>
                <p:nvPr/>
              </p:nvSpPr>
              <p:spPr>
                <a:xfrm flipH="1">
                  <a:off x="5486206" y="1821759"/>
                  <a:ext cx="913710" cy="850209"/>
                </a:xfrm>
                <a:prstGeom prst="round1Rect">
                  <a:avLst>
                    <a:gd name="adj" fmla="val 50000"/>
                  </a:avLst>
                </a:prstGeom>
                <a:solidFill>
                  <a:srgbClr val="C8001C">
                    <a:alpha val="8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3" name="Rectangle 25"/>
                <p:cNvSpPr/>
                <p:nvPr/>
              </p:nvSpPr>
              <p:spPr>
                <a:xfrm>
                  <a:off x="6402590" y="1821759"/>
                  <a:ext cx="913710" cy="850209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4" name="Round Single Corner Rectangle 26"/>
                <p:cNvSpPr/>
                <p:nvPr/>
              </p:nvSpPr>
              <p:spPr>
                <a:xfrm flipV="1">
                  <a:off x="7316582" y="1821759"/>
                  <a:ext cx="913710" cy="850209"/>
                </a:xfrm>
                <a:prstGeom prst="round1Rect">
                  <a:avLst>
                    <a:gd name="adj" fmla="val 50000"/>
                  </a:avLst>
                </a:prstGeom>
                <a:solidFill>
                  <a:srgbClr val="C8001C">
                    <a:alpha val="8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5" name="Isosceles Triangle 27"/>
                <p:cNvSpPr/>
                <p:nvPr/>
              </p:nvSpPr>
              <p:spPr>
                <a:xfrm rot="5400000">
                  <a:off x="7273447" y="2198347"/>
                  <a:ext cx="208428" cy="122723"/>
                </a:xfrm>
                <a:prstGeom prst="triangl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7" name="Group 9"/>
              <p:cNvGrpSpPr/>
              <p:nvPr/>
            </p:nvGrpSpPr>
            <p:grpSpPr>
              <a:xfrm>
                <a:off x="3658788" y="2671968"/>
                <a:ext cx="2741129" cy="850209"/>
                <a:chOff x="3658788" y="2671968"/>
                <a:chExt cx="2741129" cy="850209"/>
              </a:xfrm>
              <a:grpFill/>
            </p:grpSpPr>
            <p:sp>
              <p:nvSpPr>
                <p:cNvPr id="38" name="Round Single Corner Rectangle 20"/>
                <p:cNvSpPr/>
                <p:nvPr/>
              </p:nvSpPr>
              <p:spPr>
                <a:xfrm flipH="1">
                  <a:off x="3658788" y="2671968"/>
                  <a:ext cx="913710" cy="850209"/>
                </a:xfrm>
                <a:prstGeom prst="round1Rect">
                  <a:avLst>
                    <a:gd name="adj" fmla="val 50000"/>
                  </a:avLst>
                </a:prstGeom>
                <a:solidFill>
                  <a:srgbClr val="C8001C">
                    <a:alpha val="8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9" name="Rectangle 21"/>
                <p:cNvSpPr/>
                <p:nvPr/>
              </p:nvSpPr>
              <p:spPr>
                <a:xfrm>
                  <a:off x="4572497" y="2671968"/>
                  <a:ext cx="913710" cy="850209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0" name="Round Single Corner Rectangle 22"/>
                <p:cNvSpPr/>
                <p:nvPr/>
              </p:nvSpPr>
              <p:spPr>
                <a:xfrm flipV="1">
                  <a:off x="5486207" y="2671968"/>
                  <a:ext cx="913710" cy="850209"/>
                </a:xfrm>
                <a:prstGeom prst="round1Rect">
                  <a:avLst>
                    <a:gd name="adj" fmla="val 50000"/>
                  </a:avLst>
                </a:prstGeom>
                <a:solidFill>
                  <a:srgbClr val="C8001C">
                    <a:alpha val="8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41" name="Isosceles Triangle 23"/>
                <p:cNvSpPr/>
                <p:nvPr/>
              </p:nvSpPr>
              <p:spPr>
                <a:xfrm rot="5400000">
                  <a:off x="5443548" y="3035711"/>
                  <a:ext cx="208428" cy="122723"/>
                </a:xfrm>
                <a:prstGeom prst="triangl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8" name="Group 10"/>
              <p:cNvGrpSpPr/>
              <p:nvPr/>
            </p:nvGrpSpPr>
            <p:grpSpPr>
              <a:xfrm>
                <a:off x="1831370" y="3522177"/>
                <a:ext cx="2741128" cy="850209"/>
                <a:chOff x="1831370" y="3522177"/>
                <a:chExt cx="2741128" cy="850209"/>
              </a:xfrm>
              <a:grpFill/>
            </p:grpSpPr>
            <p:sp>
              <p:nvSpPr>
                <p:cNvPr id="34" name="Rectangle 16"/>
                <p:cNvSpPr/>
                <p:nvPr/>
              </p:nvSpPr>
              <p:spPr>
                <a:xfrm>
                  <a:off x="2745079" y="3522177"/>
                  <a:ext cx="913710" cy="850209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5" name="Round Single Corner Rectangle 17"/>
                <p:cNvSpPr/>
                <p:nvPr/>
              </p:nvSpPr>
              <p:spPr>
                <a:xfrm flipH="1" flipV="1">
                  <a:off x="1831370" y="3522177"/>
                  <a:ext cx="913710" cy="850209"/>
                </a:xfrm>
                <a:prstGeom prst="round1Rect">
                  <a:avLst>
                    <a:gd name="adj" fmla="val 50000"/>
                  </a:avLst>
                </a:prstGeom>
                <a:solidFill>
                  <a:srgbClr val="C8001C">
                    <a:alpha val="8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6" name="Round Single Corner Rectangle 18"/>
                <p:cNvSpPr/>
                <p:nvPr/>
              </p:nvSpPr>
              <p:spPr>
                <a:xfrm flipV="1">
                  <a:off x="3658788" y="3522177"/>
                  <a:ext cx="913710" cy="850209"/>
                </a:xfrm>
                <a:prstGeom prst="round1Rect">
                  <a:avLst>
                    <a:gd name="adj" fmla="val 50000"/>
                  </a:avLst>
                </a:prstGeom>
                <a:solidFill>
                  <a:srgbClr val="C8001C">
                    <a:alpha val="8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7" name="Isosceles Triangle 19"/>
                <p:cNvSpPr/>
                <p:nvPr/>
              </p:nvSpPr>
              <p:spPr>
                <a:xfrm rot="5400000">
                  <a:off x="3615935" y="3908056"/>
                  <a:ext cx="208428" cy="122723"/>
                </a:xfrm>
                <a:prstGeom prst="triangl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  <p:grpSp>
            <p:nvGrpSpPr>
              <p:cNvPr id="29" name="Group 11"/>
              <p:cNvGrpSpPr/>
              <p:nvPr/>
            </p:nvGrpSpPr>
            <p:grpSpPr>
              <a:xfrm>
                <a:off x="-251" y="2671968"/>
                <a:ext cx="2745331" cy="850209"/>
                <a:chOff x="-251" y="2671968"/>
                <a:chExt cx="2745331" cy="850209"/>
              </a:xfrm>
              <a:grpFill/>
            </p:grpSpPr>
            <p:sp>
              <p:nvSpPr>
                <p:cNvPr id="30" name="Rectangle 12"/>
                <p:cNvSpPr/>
                <p:nvPr/>
              </p:nvSpPr>
              <p:spPr>
                <a:xfrm>
                  <a:off x="917661" y="2671968"/>
                  <a:ext cx="913710" cy="850209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1" name="Round Single Corner Rectangle 13"/>
                <p:cNvSpPr/>
                <p:nvPr/>
              </p:nvSpPr>
              <p:spPr>
                <a:xfrm>
                  <a:off x="1831370" y="2671968"/>
                  <a:ext cx="913710" cy="850209"/>
                </a:xfrm>
                <a:prstGeom prst="round1Rect">
                  <a:avLst>
                    <a:gd name="adj" fmla="val 50000"/>
                  </a:avLst>
                </a:prstGeom>
                <a:solidFill>
                  <a:srgbClr val="C8001C">
                    <a:alpha val="8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2" name="Rectangle 14"/>
                <p:cNvSpPr/>
                <p:nvPr/>
              </p:nvSpPr>
              <p:spPr>
                <a:xfrm>
                  <a:off x="-251" y="2671968"/>
                  <a:ext cx="917912" cy="850209"/>
                </a:xfrm>
                <a:prstGeom prst="rect">
                  <a:avLst/>
                </a:prstGeom>
                <a:solidFill>
                  <a:srgbClr val="C8001C">
                    <a:alpha val="80000"/>
                  </a:srgb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3" name="Isosceles Triangle 15"/>
                <p:cNvSpPr/>
                <p:nvPr/>
              </p:nvSpPr>
              <p:spPr>
                <a:xfrm rot="5400000">
                  <a:off x="1785948" y="3035711"/>
                  <a:ext cx="208428" cy="122723"/>
                </a:xfrm>
                <a:prstGeom prst="triangle">
                  <a:avLst/>
                </a:pr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tlCol="0" anchor="ctr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400" eaLnBrk="1" fontAlgn="auto" latinLnBrk="0" hangingPunct="1">
                    <a:lnSpc>
                      <a:spcPct val="13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en-US" sz="11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微软雅黑" panose="020B0503020204020204" charset="-122"/>
                    <a:cs typeface="+mn-cs"/>
                    <a:sym typeface="Arial" panose="020B0604020202020204" pitchFamily="34" charset="0"/>
                  </a:endParaRPr>
                </a:p>
              </p:txBody>
            </p:sp>
          </p:grpSp>
        </p:grpSp>
        <p:sp>
          <p:nvSpPr>
            <p:cNvPr id="5" name="Freeform 6"/>
            <p:cNvSpPr>
              <a:spLocks noChangeAspect="1" noEditPoints="1"/>
            </p:cNvSpPr>
            <p:nvPr/>
          </p:nvSpPr>
          <p:spPr bwMode="auto">
            <a:xfrm>
              <a:off x="2224566" y="3592810"/>
              <a:ext cx="246812" cy="271495"/>
            </a:xfrm>
            <a:custGeom>
              <a:avLst/>
              <a:gdLst>
                <a:gd name="T0" fmla="*/ 347 w 376"/>
                <a:gd name="T1" fmla="*/ 284 h 376"/>
                <a:gd name="T2" fmla="*/ 347 w 376"/>
                <a:gd name="T3" fmla="*/ 238 h 376"/>
                <a:gd name="T4" fmla="*/ 278 w 376"/>
                <a:gd name="T5" fmla="*/ 169 h 376"/>
                <a:gd name="T6" fmla="*/ 238 w 376"/>
                <a:gd name="T7" fmla="*/ 169 h 376"/>
                <a:gd name="T8" fmla="*/ 207 w 376"/>
                <a:gd name="T9" fmla="*/ 148 h 376"/>
                <a:gd name="T10" fmla="*/ 207 w 376"/>
                <a:gd name="T11" fmla="*/ 92 h 376"/>
                <a:gd name="T12" fmla="*/ 236 w 376"/>
                <a:gd name="T13" fmla="*/ 48 h 376"/>
                <a:gd name="T14" fmla="*/ 188 w 376"/>
                <a:gd name="T15" fmla="*/ 0 h 376"/>
                <a:gd name="T16" fmla="*/ 140 w 376"/>
                <a:gd name="T17" fmla="*/ 48 h 376"/>
                <a:gd name="T18" fmla="*/ 169 w 376"/>
                <a:gd name="T19" fmla="*/ 92 h 376"/>
                <a:gd name="T20" fmla="*/ 169 w 376"/>
                <a:gd name="T21" fmla="*/ 148 h 376"/>
                <a:gd name="T22" fmla="*/ 138 w 376"/>
                <a:gd name="T23" fmla="*/ 169 h 376"/>
                <a:gd name="T24" fmla="*/ 98 w 376"/>
                <a:gd name="T25" fmla="*/ 169 h 376"/>
                <a:gd name="T26" fmla="*/ 29 w 376"/>
                <a:gd name="T27" fmla="*/ 238 h 376"/>
                <a:gd name="T28" fmla="*/ 29 w 376"/>
                <a:gd name="T29" fmla="*/ 284 h 376"/>
                <a:gd name="T30" fmla="*/ 0 w 376"/>
                <a:gd name="T31" fmla="*/ 328 h 376"/>
                <a:gd name="T32" fmla="*/ 48 w 376"/>
                <a:gd name="T33" fmla="*/ 376 h 376"/>
                <a:gd name="T34" fmla="*/ 96 w 376"/>
                <a:gd name="T35" fmla="*/ 328 h 376"/>
                <a:gd name="T36" fmla="*/ 67 w 376"/>
                <a:gd name="T37" fmla="*/ 284 h 376"/>
                <a:gd name="T38" fmla="*/ 67 w 376"/>
                <a:gd name="T39" fmla="*/ 238 h 376"/>
                <a:gd name="T40" fmla="*/ 98 w 376"/>
                <a:gd name="T41" fmla="*/ 207 h 376"/>
                <a:gd name="T42" fmla="*/ 138 w 376"/>
                <a:gd name="T43" fmla="*/ 207 h 376"/>
                <a:gd name="T44" fmla="*/ 169 w 376"/>
                <a:gd name="T45" fmla="*/ 202 h 376"/>
                <a:gd name="T46" fmla="*/ 169 w 376"/>
                <a:gd name="T47" fmla="*/ 284 h 376"/>
                <a:gd name="T48" fmla="*/ 140 w 376"/>
                <a:gd name="T49" fmla="*/ 328 h 376"/>
                <a:gd name="T50" fmla="*/ 188 w 376"/>
                <a:gd name="T51" fmla="*/ 376 h 376"/>
                <a:gd name="T52" fmla="*/ 236 w 376"/>
                <a:gd name="T53" fmla="*/ 328 h 376"/>
                <a:gd name="T54" fmla="*/ 207 w 376"/>
                <a:gd name="T55" fmla="*/ 284 h 376"/>
                <a:gd name="T56" fmla="*/ 207 w 376"/>
                <a:gd name="T57" fmla="*/ 202 h 376"/>
                <a:gd name="T58" fmla="*/ 238 w 376"/>
                <a:gd name="T59" fmla="*/ 207 h 376"/>
                <a:gd name="T60" fmla="*/ 278 w 376"/>
                <a:gd name="T61" fmla="*/ 207 h 376"/>
                <a:gd name="T62" fmla="*/ 309 w 376"/>
                <a:gd name="T63" fmla="*/ 238 h 376"/>
                <a:gd name="T64" fmla="*/ 309 w 376"/>
                <a:gd name="T65" fmla="*/ 284 h 376"/>
                <a:gd name="T66" fmla="*/ 280 w 376"/>
                <a:gd name="T67" fmla="*/ 328 h 376"/>
                <a:gd name="T68" fmla="*/ 328 w 376"/>
                <a:gd name="T69" fmla="*/ 376 h 376"/>
                <a:gd name="T70" fmla="*/ 376 w 376"/>
                <a:gd name="T71" fmla="*/ 328 h 376"/>
                <a:gd name="T72" fmla="*/ 347 w 376"/>
                <a:gd name="T73" fmla="*/ 284 h 376"/>
                <a:gd name="T74" fmla="*/ 75 w 376"/>
                <a:gd name="T75" fmla="*/ 328 h 376"/>
                <a:gd name="T76" fmla="*/ 48 w 376"/>
                <a:gd name="T77" fmla="*/ 356 h 376"/>
                <a:gd name="T78" fmla="*/ 20 w 376"/>
                <a:gd name="T79" fmla="*/ 328 h 376"/>
                <a:gd name="T80" fmla="*/ 48 w 376"/>
                <a:gd name="T81" fmla="*/ 300 h 376"/>
                <a:gd name="T82" fmla="*/ 75 w 376"/>
                <a:gd name="T83" fmla="*/ 328 h 376"/>
                <a:gd name="T84" fmla="*/ 160 w 376"/>
                <a:gd name="T85" fmla="*/ 48 h 376"/>
                <a:gd name="T86" fmla="*/ 188 w 376"/>
                <a:gd name="T87" fmla="*/ 20 h 376"/>
                <a:gd name="T88" fmla="*/ 215 w 376"/>
                <a:gd name="T89" fmla="*/ 48 h 376"/>
                <a:gd name="T90" fmla="*/ 188 w 376"/>
                <a:gd name="T91" fmla="*/ 76 h 376"/>
                <a:gd name="T92" fmla="*/ 160 w 376"/>
                <a:gd name="T93" fmla="*/ 48 h 376"/>
                <a:gd name="T94" fmla="*/ 215 w 376"/>
                <a:gd name="T95" fmla="*/ 328 h 376"/>
                <a:gd name="T96" fmla="*/ 188 w 376"/>
                <a:gd name="T97" fmla="*/ 356 h 376"/>
                <a:gd name="T98" fmla="*/ 160 w 376"/>
                <a:gd name="T99" fmla="*/ 328 h 376"/>
                <a:gd name="T100" fmla="*/ 188 w 376"/>
                <a:gd name="T101" fmla="*/ 300 h 376"/>
                <a:gd name="T102" fmla="*/ 215 w 376"/>
                <a:gd name="T103" fmla="*/ 328 h 376"/>
                <a:gd name="T104" fmla="*/ 328 w 376"/>
                <a:gd name="T105" fmla="*/ 356 h 376"/>
                <a:gd name="T106" fmla="*/ 300 w 376"/>
                <a:gd name="T107" fmla="*/ 328 h 376"/>
                <a:gd name="T108" fmla="*/ 328 w 376"/>
                <a:gd name="T109" fmla="*/ 300 h 376"/>
                <a:gd name="T110" fmla="*/ 355 w 376"/>
                <a:gd name="T111" fmla="*/ 328 h 376"/>
                <a:gd name="T112" fmla="*/ 328 w 376"/>
                <a:gd name="T113" fmla="*/ 356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6" h="376">
                  <a:moveTo>
                    <a:pt x="347" y="284"/>
                  </a:moveTo>
                  <a:cubicBezTo>
                    <a:pt x="347" y="238"/>
                    <a:pt x="347" y="238"/>
                    <a:pt x="347" y="238"/>
                  </a:cubicBezTo>
                  <a:cubicBezTo>
                    <a:pt x="347" y="210"/>
                    <a:pt x="328" y="169"/>
                    <a:pt x="278" y="169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10" y="169"/>
                    <a:pt x="207" y="155"/>
                    <a:pt x="207" y="148"/>
                  </a:cubicBezTo>
                  <a:cubicBezTo>
                    <a:pt x="207" y="92"/>
                    <a:pt x="207" y="92"/>
                    <a:pt x="207" y="92"/>
                  </a:cubicBezTo>
                  <a:cubicBezTo>
                    <a:pt x="224" y="85"/>
                    <a:pt x="236" y="68"/>
                    <a:pt x="236" y="48"/>
                  </a:cubicBezTo>
                  <a:cubicBezTo>
                    <a:pt x="236" y="21"/>
                    <a:pt x="214" y="0"/>
                    <a:pt x="188" y="0"/>
                  </a:cubicBezTo>
                  <a:cubicBezTo>
                    <a:pt x="161" y="0"/>
                    <a:pt x="140" y="21"/>
                    <a:pt x="140" y="48"/>
                  </a:cubicBezTo>
                  <a:cubicBezTo>
                    <a:pt x="140" y="68"/>
                    <a:pt x="152" y="85"/>
                    <a:pt x="169" y="92"/>
                  </a:cubicBezTo>
                  <a:cubicBezTo>
                    <a:pt x="169" y="148"/>
                    <a:pt x="169" y="148"/>
                    <a:pt x="169" y="148"/>
                  </a:cubicBezTo>
                  <a:cubicBezTo>
                    <a:pt x="169" y="153"/>
                    <a:pt x="167" y="169"/>
                    <a:pt x="138" y="169"/>
                  </a:cubicBezTo>
                  <a:cubicBezTo>
                    <a:pt x="98" y="169"/>
                    <a:pt x="98" y="169"/>
                    <a:pt x="98" y="169"/>
                  </a:cubicBezTo>
                  <a:cubicBezTo>
                    <a:pt x="47" y="169"/>
                    <a:pt x="29" y="210"/>
                    <a:pt x="29" y="238"/>
                  </a:cubicBezTo>
                  <a:cubicBezTo>
                    <a:pt x="29" y="284"/>
                    <a:pt x="29" y="284"/>
                    <a:pt x="29" y="284"/>
                  </a:cubicBezTo>
                  <a:cubicBezTo>
                    <a:pt x="12" y="291"/>
                    <a:pt x="0" y="308"/>
                    <a:pt x="0" y="328"/>
                  </a:cubicBezTo>
                  <a:cubicBezTo>
                    <a:pt x="0" y="354"/>
                    <a:pt x="21" y="376"/>
                    <a:pt x="48" y="376"/>
                  </a:cubicBezTo>
                  <a:cubicBezTo>
                    <a:pt x="74" y="376"/>
                    <a:pt x="96" y="354"/>
                    <a:pt x="96" y="328"/>
                  </a:cubicBezTo>
                  <a:cubicBezTo>
                    <a:pt x="96" y="308"/>
                    <a:pt x="84" y="291"/>
                    <a:pt x="67" y="284"/>
                  </a:cubicBezTo>
                  <a:cubicBezTo>
                    <a:pt x="67" y="238"/>
                    <a:pt x="67" y="238"/>
                    <a:pt x="67" y="238"/>
                  </a:cubicBezTo>
                  <a:cubicBezTo>
                    <a:pt x="67" y="233"/>
                    <a:pt x="68" y="207"/>
                    <a:pt x="98" y="207"/>
                  </a:cubicBezTo>
                  <a:cubicBezTo>
                    <a:pt x="138" y="207"/>
                    <a:pt x="138" y="207"/>
                    <a:pt x="138" y="207"/>
                  </a:cubicBezTo>
                  <a:cubicBezTo>
                    <a:pt x="150" y="207"/>
                    <a:pt x="160" y="205"/>
                    <a:pt x="169" y="202"/>
                  </a:cubicBezTo>
                  <a:cubicBezTo>
                    <a:pt x="169" y="284"/>
                    <a:pt x="169" y="284"/>
                    <a:pt x="169" y="284"/>
                  </a:cubicBezTo>
                  <a:cubicBezTo>
                    <a:pt x="152" y="291"/>
                    <a:pt x="140" y="308"/>
                    <a:pt x="140" y="328"/>
                  </a:cubicBezTo>
                  <a:cubicBezTo>
                    <a:pt x="140" y="354"/>
                    <a:pt x="161" y="376"/>
                    <a:pt x="188" y="376"/>
                  </a:cubicBezTo>
                  <a:cubicBezTo>
                    <a:pt x="214" y="376"/>
                    <a:pt x="236" y="354"/>
                    <a:pt x="236" y="328"/>
                  </a:cubicBezTo>
                  <a:cubicBezTo>
                    <a:pt x="236" y="308"/>
                    <a:pt x="224" y="291"/>
                    <a:pt x="207" y="284"/>
                  </a:cubicBezTo>
                  <a:cubicBezTo>
                    <a:pt x="207" y="202"/>
                    <a:pt x="207" y="202"/>
                    <a:pt x="207" y="202"/>
                  </a:cubicBezTo>
                  <a:cubicBezTo>
                    <a:pt x="215" y="205"/>
                    <a:pt x="226" y="207"/>
                    <a:pt x="238" y="207"/>
                  </a:cubicBezTo>
                  <a:cubicBezTo>
                    <a:pt x="278" y="207"/>
                    <a:pt x="278" y="207"/>
                    <a:pt x="278" y="207"/>
                  </a:cubicBezTo>
                  <a:cubicBezTo>
                    <a:pt x="306" y="207"/>
                    <a:pt x="309" y="231"/>
                    <a:pt x="309" y="238"/>
                  </a:cubicBezTo>
                  <a:cubicBezTo>
                    <a:pt x="309" y="284"/>
                    <a:pt x="309" y="284"/>
                    <a:pt x="309" y="284"/>
                  </a:cubicBezTo>
                  <a:cubicBezTo>
                    <a:pt x="292" y="291"/>
                    <a:pt x="280" y="308"/>
                    <a:pt x="280" y="328"/>
                  </a:cubicBezTo>
                  <a:cubicBezTo>
                    <a:pt x="280" y="354"/>
                    <a:pt x="301" y="376"/>
                    <a:pt x="328" y="376"/>
                  </a:cubicBezTo>
                  <a:cubicBezTo>
                    <a:pt x="354" y="376"/>
                    <a:pt x="376" y="354"/>
                    <a:pt x="376" y="328"/>
                  </a:cubicBezTo>
                  <a:cubicBezTo>
                    <a:pt x="376" y="308"/>
                    <a:pt x="364" y="291"/>
                    <a:pt x="347" y="284"/>
                  </a:cubicBezTo>
                  <a:close/>
                  <a:moveTo>
                    <a:pt x="75" y="328"/>
                  </a:moveTo>
                  <a:cubicBezTo>
                    <a:pt x="75" y="343"/>
                    <a:pt x="63" y="356"/>
                    <a:pt x="48" y="356"/>
                  </a:cubicBezTo>
                  <a:cubicBezTo>
                    <a:pt x="32" y="356"/>
                    <a:pt x="20" y="343"/>
                    <a:pt x="20" y="328"/>
                  </a:cubicBezTo>
                  <a:cubicBezTo>
                    <a:pt x="20" y="313"/>
                    <a:pt x="32" y="300"/>
                    <a:pt x="48" y="300"/>
                  </a:cubicBezTo>
                  <a:cubicBezTo>
                    <a:pt x="63" y="300"/>
                    <a:pt x="75" y="313"/>
                    <a:pt x="75" y="328"/>
                  </a:cubicBezTo>
                  <a:close/>
                  <a:moveTo>
                    <a:pt x="160" y="48"/>
                  </a:moveTo>
                  <a:cubicBezTo>
                    <a:pt x="160" y="33"/>
                    <a:pt x="172" y="20"/>
                    <a:pt x="188" y="20"/>
                  </a:cubicBezTo>
                  <a:cubicBezTo>
                    <a:pt x="203" y="20"/>
                    <a:pt x="215" y="33"/>
                    <a:pt x="215" y="48"/>
                  </a:cubicBezTo>
                  <a:cubicBezTo>
                    <a:pt x="215" y="63"/>
                    <a:pt x="203" y="76"/>
                    <a:pt x="188" y="76"/>
                  </a:cubicBezTo>
                  <a:cubicBezTo>
                    <a:pt x="172" y="76"/>
                    <a:pt x="160" y="63"/>
                    <a:pt x="160" y="48"/>
                  </a:cubicBezTo>
                  <a:close/>
                  <a:moveTo>
                    <a:pt x="215" y="328"/>
                  </a:moveTo>
                  <a:cubicBezTo>
                    <a:pt x="215" y="343"/>
                    <a:pt x="203" y="356"/>
                    <a:pt x="188" y="356"/>
                  </a:cubicBezTo>
                  <a:cubicBezTo>
                    <a:pt x="172" y="356"/>
                    <a:pt x="160" y="343"/>
                    <a:pt x="160" y="328"/>
                  </a:cubicBezTo>
                  <a:cubicBezTo>
                    <a:pt x="160" y="313"/>
                    <a:pt x="172" y="300"/>
                    <a:pt x="188" y="300"/>
                  </a:cubicBezTo>
                  <a:cubicBezTo>
                    <a:pt x="203" y="300"/>
                    <a:pt x="215" y="313"/>
                    <a:pt x="215" y="328"/>
                  </a:cubicBezTo>
                  <a:close/>
                  <a:moveTo>
                    <a:pt x="328" y="356"/>
                  </a:moveTo>
                  <a:cubicBezTo>
                    <a:pt x="312" y="356"/>
                    <a:pt x="300" y="343"/>
                    <a:pt x="300" y="328"/>
                  </a:cubicBezTo>
                  <a:cubicBezTo>
                    <a:pt x="300" y="313"/>
                    <a:pt x="312" y="300"/>
                    <a:pt x="328" y="300"/>
                  </a:cubicBezTo>
                  <a:cubicBezTo>
                    <a:pt x="343" y="300"/>
                    <a:pt x="355" y="313"/>
                    <a:pt x="355" y="328"/>
                  </a:cubicBezTo>
                  <a:cubicBezTo>
                    <a:pt x="355" y="343"/>
                    <a:pt x="343" y="356"/>
                    <a:pt x="328" y="356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35" tIns="45718" rIns="91435" bIns="4571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6" name="Freeform 11"/>
            <p:cNvSpPr>
              <a:spLocks noChangeAspect="1"/>
            </p:cNvSpPr>
            <p:nvPr/>
          </p:nvSpPr>
          <p:spPr bwMode="auto">
            <a:xfrm>
              <a:off x="5874757" y="3633689"/>
              <a:ext cx="304419" cy="197904"/>
            </a:xfrm>
            <a:custGeom>
              <a:avLst/>
              <a:gdLst>
                <a:gd name="T0" fmla="*/ 304 w 400"/>
                <a:gd name="T1" fmla="*/ 73 h 260"/>
                <a:gd name="T2" fmla="*/ 288 w 400"/>
                <a:gd name="T3" fmla="*/ 74 h 260"/>
                <a:gd name="T4" fmla="*/ 186 w 400"/>
                <a:gd name="T5" fmla="*/ 0 h 260"/>
                <a:gd name="T6" fmla="*/ 80 w 400"/>
                <a:gd name="T7" fmla="*/ 104 h 260"/>
                <a:gd name="T8" fmla="*/ 81 w 400"/>
                <a:gd name="T9" fmla="*/ 119 h 260"/>
                <a:gd name="T10" fmla="*/ 72 w 400"/>
                <a:gd name="T11" fmla="*/ 118 h 260"/>
                <a:gd name="T12" fmla="*/ 0 w 400"/>
                <a:gd name="T13" fmla="*/ 189 h 260"/>
                <a:gd name="T14" fmla="*/ 72 w 400"/>
                <a:gd name="T15" fmla="*/ 260 h 260"/>
                <a:gd name="T16" fmla="*/ 172 w 400"/>
                <a:gd name="T17" fmla="*/ 260 h 260"/>
                <a:gd name="T18" fmla="*/ 172 w 400"/>
                <a:gd name="T19" fmla="*/ 184 h 260"/>
                <a:gd name="T20" fmla="*/ 130 w 400"/>
                <a:gd name="T21" fmla="*/ 184 h 260"/>
                <a:gd name="T22" fmla="*/ 200 w 400"/>
                <a:gd name="T23" fmla="*/ 92 h 260"/>
                <a:gd name="T24" fmla="*/ 270 w 400"/>
                <a:gd name="T25" fmla="*/ 184 h 260"/>
                <a:gd name="T26" fmla="*/ 228 w 400"/>
                <a:gd name="T27" fmla="*/ 184 h 260"/>
                <a:gd name="T28" fmla="*/ 228 w 400"/>
                <a:gd name="T29" fmla="*/ 260 h 260"/>
                <a:gd name="T30" fmla="*/ 304 w 400"/>
                <a:gd name="T31" fmla="*/ 260 h 260"/>
                <a:gd name="T32" fmla="*/ 400 w 400"/>
                <a:gd name="T33" fmla="*/ 166 h 260"/>
                <a:gd name="T34" fmla="*/ 304 w 400"/>
                <a:gd name="T35" fmla="*/ 73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0" h="260">
                  <a:moveTo>
                    <a:pt x="304" y="73"/>
                  </a:moveTo>
                  <a:cubicBezTo>
                    <a:pt x="298" y="73"/>
                    <a:pt x="293" y="73"/>
                    <a:pt x="288" y="74"/>
                  </a:cubicBezTo>
                  <a:cubicBezTo>
                    <a:pt x="275" y="31"/>
                    <a:pt x="234" y="0"/>
                    <a:pt x="186" y="0"/>
                  </a:cubicBezTo>
                  <a:cubicBezTo>
                    <a:pt x="127" y="0"/>
                    <a:pt x="80" y="46"/>
                    <a:pt x="80" y="104"/>
                  </a:cubicBezTo>
                  <a:cubicBezTo>
                    <a:pt x="80" y="109"/>
                    <a:pt x="80" y="114"/>
                    <a:pt x="81" y="119"/>
                  </a:cubicBezTo>
                  <a:cubicBezTo>
                    <a:pt x="78" y="119"/>
                    <a:pt x="75" y="118"/>
                    <a:pt x="72" y="118"/>
                  </a:cubicBezTo>
                  <a:cubicBezTo>
                    <a:pt x="32" y="118"/>
                    <a:pt x="0" y="150"/>
                    <a:pt x="0" y="189"/>
                  </a:cubicBezTo>
                  <a:cubicBezTo>
                    <a:pt x="0" y="228"/>
                    <a:pt x="32" y="260"/>
                    <a:pt x="72" y="260"/>
                  </a:cubicBezTo>
                  <a:cubicBezTo>
                    <a:pt x="172" y="260"/>
                    <a:pt x="172" y="260"/>
                    <a:pt x="172" y="260"/>
                  </a:cubicBezTo>
                  <a:cubicBezTo>
                    <a:pt x="172" y="184"/>
                    <a:pt x="172" y="184"/>
                    <a:pt x="172" y="184"/>
                  </a:cubicBezTo>
                  <a:cubicBezTo>
                    <a:pt x="130" y="184"/>
                    <a:pt x="130" y="184"/>
                    <a:pt x="130" y="184"/>
                  </a:cubicBezTo>
                  <a:cubicBezTo>
                    <a:pt x="200" y="92"/>
                    <a:pt x="200" y="92"/>
                    <a:pt x="200" y="92"/>
                  </a:cubicBezTo>
                  <a:cubicBezTo>
                    <a:pt x="270" y="184"/>
                    <a:pt x="270" y="184"/>
                    <a:pt x="270" y="184"/>
                  </a:cubicBezTo>
                  <a:cubicBezTo>
                    <a:pt x="228" y="184"/>
                    <a:pt x="228" y="184"/>
                    <a:pt x="228" y="184"/>
                  </a:cubicBezTo>
                  <a:cubicBezTo>
                    <a:pt x="228" y="260"/>
                    <a:pt x="228" y="260"/>
                    <a:pt x="228" y="260"/>
                  </a:cubicBezTo>
                  <a:cubicBezTo>
                    <a:pt x="304" y="260"/>
                    <a:pt x="304" y="260"/>
                    <a:pt x="304" y="260"/>
                  </a:cubicBezTo>
                  <a:cubicBezTo>
                    <a:pt x="357" y="260"/>
                    <a:pt x="400" y="218"/>
                    <a:pt x="400" y="166"/>
                  </a:cubicBezTo>
                  <a:cubicBezTo>
                    <a:pt x="400" y="115"/>
                    <a:pt x="357" y="73"/>
                    <a:pt x="304" y="73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35" tIns="45718" rIns="91435" bIns="4571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7" name="Freeform 16"/>
            <p:cNvSpPr>
              <a:spLocks noChangeAspect="1" noEditPoints="1"/>
            </p:cNvSpPr>
            <p:nvPr/>
          </p:nvSpPr>
          <p:spPr bwMode="auto">
            <a:xfrm>
              <a:off x="4043841" y="4435550"/>
              <a:ext cx="281597" cy="281276"/>
            </a:xfrm>
            <a:custGeom>
              <a:avLst/>
              <a:gdLst>
                <a:gd name="T0" fmla="*/ 183 w 371"/>
                <a:gd name="T1" fmla="*/ 1 h 370"/>
                <a:gd name="T2" fmla="*/ 2 w 371"/>
                <a:gd name="T3" fmla="*/ 187 h 370"/>
                <a:gd name="T4" fmla="*/ 188 w 371"/>
                <a:gd name="T5" fmla="*/ 369 h 370"/>
                <a:gd name="T6" fmla="*/ 370 w 371"/>
                <a:gd name="T7" fmla="*/ 182 h 370"/>
                <a:gd name="T8" fmla="*/ 183 w 371"/>
                <a:gd name="T9" fmla="*/ 1 h 370"/>
                <a:gd name="T10" fmla="*/ 184 w 371"/>
                <a:gd name="T11" fmla="*/ 25 h 370"/>
                <a:gd name="T12" fmla="*/ 260 w 371"/>
                <a:gd name="T13" fmla="*/ 43 h 370"/>
                <a:gd name="T14" fmla="*/ 235 w 371"/>
                <a:gd name="T15" fmla="*/ 84 h 370"/>
                <a:gd name="T16" fmla="*/ 186 w 371"/>
                <a:gd name="T17" fmla="*/ 73 h 370"/>
                <a:gd name="T18" fmla="*/ 137 w 371"/>
                <a:gd name="T19" fmla="*/ 84 h 370"/>
                <a:gd name="T20" fmla="*/ 112 w 371"/>
                <a:gd name="T21" fmla="*/ 43 h 370"/>
                <a:gd name="T22" fmla="*/ 184 w 371"/>
                <a:gd name="T23" fmla="*/ 25 h 370"/>
                <a:gd name="T24" fmla="*/ 85 w 371"/>
                <a:gd name="T25" fmla="*/ 234 h 370"/>
                <a:gd name="T26" fmla="*/ 44 w 371"/>
                <a:gd name="T27" fmla="*/ 259 h 370"/>
                <a:gd name="T28" fmla="*/ 26 w 371"/>
                <a:gd name="T29" fmla="*/ 187 h 370"/>
                <a:gd name="T30" fmla="*/ 44 w 371"/>
                <a:gd name="T31" fmla="*/ 111 h 370"/>
                <a:gd name="T32" fmla="*/ 85 w 371"/>
                <a:gd name="T33" fmla="*/ 136 h 370"/>
                <a:gd name="T34" fmla="*/ 74 w 371"/>
                <a:gd name="T35" fmla="*/ 185 h 370"/>
                <a:gd name="T36" fmla="*/ 85 w 371"/>
                <a:gd name="T37" fmla="*/ 234 h 370"/>
                <a:gd name="T38" fmla="*/ 188 w 371"/>
                <a:gd name="T39" fmla="*/ 345 h 370"/>
                <a:gd name="T40" fmla="*/ 112 w 371"/>
                <a:gd name="T41" fmla="*/ 327 h 370"/>
                <a:gd name="T42" fmla="*/ 137 w 371"/>
                <a:gd name="T43" fmla="*/ 286 h 370"/>
                <a:gd name="T44" fmla="*/ 186 w 371"/>
                <a:gd name="T45" fmla="*/ 297 h 370"/>
                <a:gd name="T46" fmla="*/ 235 w 371"/>
                <a:gd name="T47" fmla="*/ 286 h 370"/>
                <a:gd name="T48" fmla="*/ 260 w 371"/>
                <a:gd name="T49" fmla="*/ 327 h 370"/>
                <a:gd name="T50" fmla="*/ 188 w 371"/>
                <a:gd name="T51" fmla="*/ 345 h 370"/>
                <a:gd name="T52" fmla="*/ 186 w 371"/>
                <a:gd name="T53" fmla="*/ 273 h 370"/>
                <a:gd name="T54" fmla="*/ 98 w 371"/>
                <a:gd name="T55" fmla="*/ 185 h 370"/>
                <a:gd name="T56" fmla="*/ 186 w 371"/>
                <a:gd name="T57" fmla="*/ 97 h 370"/>
                <a:gd name="T58" fmla="*/ 274 w 371"/>
                <a:gd name="T59" fmla="*/ 185 h 370"/>
                <a:gd name="T60" fmla="*/ 186 w 371"/>
                <a:gd name="T61" fmla="*/ 273 h 370"/>
                <a:gd name="T62" fmla="*/ 286 w 371"/>
                <a:gd name="T63" fmla="*/ 234 h 370"/>
                <a:gd name="T64" fmla="*/ 298 w 371"/>
                <a:gd name="T65" fmla="*/ 185 h 370"/>
                <a:gd name="T66" fmla="*/ 286 w 371"/>
                <a:gd name="T67" fmla="*/ 136 h 370"/>
                <a:gd name="T68" fmla="*/ 328 w 371"/>
                <a:gd name="T69" fmla="*/ 111 h 370"/>
                <a:gd name="T70" fmla="*/ 346 w 371"/>
                <a:gd name="T71" fmla="*/ 183 h 370"/>
                <a:gd name="T72" fmla="*/ 328 w 371"/>
                <a:gd name="T73" fmla="*/ 259 h 370"/>
                <a:gd name="T74" fmla="*/ 286 w 371"/>
                <a:gd name="T75" fmla="*/ 234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71" h="370">
                  <a:moveTo>
                    <a:pt x="183" y="1"/>
                  </a:moveTo>
                  <a:cubicBezTo>
                    <a:pt x="82" y="2"/>
                    <a:pt x="0" y="86"/>
                    <a:pt x="2" y="187"/>
                  </a:cubicBezTo>
                  <a:cubicBezTo>
                    <a:pt x="3" y="289"/>
                    <a:pt x="87" y="370"/>
                    <a:pt x="188" y="369"/>
                  </a:cubicBezTo>
                  <a:cubicBezTo>
                    <a:pt x="290" y="368"/>
                    <a:pt x="371" y="284"/>
                    <a:pt x="370" y="182"/>
                  </a:cubicBezTo>
                  <a:cubicBezTo>
                    <a:pt x="368" y="81"/>
                    <a:pt x="285" y="0"/>
                    <a:pt x="183" y="1"/>
                  </a:cubicBezTo>
                  <a:close/>
                  <a:moveTo>
                    <a:pt x="184" y="25"/>
                  </a:moveTo>
                  <a:cubicBezTo>
                    <a:pt x="211" y="25"/>
                    <a:pt x="237" y="31"/>
                    <a:pt x="260" y="43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220" y="77"/>
                    <a:pt x="203" y="73"/>
                    <a:pt x="186" y="73"/>
                  </a:cubicBezTo>
                  <a:cubicBezTo>
                    <a:pt x="168" y="73"/>
                    <a:pt x="151" y="77"/>
                    <a:pt x="137" y="84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33" y="32"/>
                    <a:pt x="158" y="25"/>
                    <a:pt x="184" y="25"/>
                  </a:cubicBezTo>
                  <a:close/>
                  <a:moveTo>
                    <a:pt x="85" y="234"/>
                  </a:moveTo>
                  <a:cubicBezTo>
                    <a:pt x="44" y="259"/>
                    <a:pt x="44" y="259"/>
                    <a:pt x="44" y="259"/>
                  </a:cubicBezTo>
                  <a:cubicBezTo>
                    <a:pt x="33" y="237"/>
                    <a:pt x="26" y="213"/>
                    <a:pt x="26" y="187"/>
                  </a:cubicBezTo>
                  <a:cubicBezTo>
                    <a:pt x="25" y="160"/>
                    <a:pt x="32" y="134"/>
                    <a:pt x="44" y="111"/>
                  </a:cubicBezTo>
                  <a:cubicBezTo>
                    <a:pt x="85" y="136"/>
                    <a:pt x="85" y="136"/>
                    <a:pt x="85" y="136"/>
                  </a:cubicBezTo>
                  <a:cubicBezTo>
                    <a:pt x="78" y="151"/>
                    <a:pt x="74" y="167"/>
                    <a:pt x="74" y="185"/>
                  </a:cubicBezTo>
                  <a:cubicBezTo>
                    <a:pt x="74" y="203"/>
                    <a:pt x="78" y="219"/>
                    <a:pt x="85" y="234"/>
                  </a:cubicBezTo>
                  <a:close/>
                  <a:moveTo>
                    <a:pt x="188" y="345"/>
                  </a:moveTo>
                  <a:cubicBezTo>
                    <a:pt x="161" y="345"/>
                    <a:pt x="135" y="339"/>
                    <a:pt x="112" y="327"/>
                  </a:cubicBezTo>
                  <a:cubicBezTo>
                    <a:pt x="137" y="286"/>
                    <a:pt x="137" y="286"/>
                    <a:pt x="137" y="286"/>
                  </a:cubicBezTo>
                  <a:cubicBezTo>
                    <a:pt x="151" y="293"/>
                    <a:pt x="168" y="297"/>
                    <a:pt x="186" y="297"/>
                  </a:cubicBezTo>
                  <a:cubicBezTo>
                    <a:pt x="203" y="297"/>
                    <a:pt x="220" y="293"/>
                    <a:pt x="235" y="286"/>
                  </a:cubicBezTo>
                  <a:cubicBezTo>
                    <a:pt x="260" y="327"/>
                    <a:pt x="260" y="327"/>
                    <a:pt x="260" y="327"/>
                  </a:cubicBezTo>
                  <a:cubicBezTo>
                    <a:pt x="238" y="338"/>
                    <a:pt x="214" y="345"/>
                    <a:pt x="188" y="345"/>
                  </a:cubicBezTo>
                  <a:close/>
                  <a:moveTo>
                    <a:pt x="186" y="273"/>
                  </a:moveTo>
                  <a:cubicBezTo>
                    <a:pt x="137" y="273"/>
                    <a:pt x="98" y="233"/>
                    <a:pt x="98" y="185"/>
                  </a:cubicBezTo>
                  <a:cubicBezTo>
                    <a:pt x="98" y="136"/>
                    <a:pt x="137" y="97"/>
                    <a:pt x="186" y="97"/>
                  </a:cubicBezTo>
                  <a:cubicBezTo>
                    <a:pt x="234" y="97"/>
                    <a:pt x="274" y="136"/>
                    <a:pt x="274" y="185"/>
                  </a:cubicBezTo>
                  <a:cubicBezTo>
                    <a:pt x="274" y="233"/>
                    <a:pt x="234" y="273"/>
                    <a:pt x="186" y="273"/>
                  </a:cubicBezTo>
                  <a:close/>
                  <a:moveTo>
                    <a:pt x="286" y="234"/>
                  </a:moveTo>
                  <a:cubicBezTo>
                    <a:pt x="294" y="219"/>
                    <a:pt x="298" y="203"/>
                    <a:pt x="298" y="185"/>
                  </a:cubicBezTo>
                  <a:cubicBezTo>
                    <a:pt x="298" y="167"/>
                    <a:pt x="294" y="151"/>
                    <a:pt x="286" y="136"/>
                  </a:cubicBezTo>
                  <a:cubicBezTo>
                    <a:pt x="328" y="111"/>
                    <a:pt x="328" y="111"/>
                    <a:pt x="328" y="111"/>
                  </a:cubicBezTo>
                  <a:cubicBezTo>
                    <a:pt x="339" y="133"/>
                    <a:pt x="345" y="157"/>
                    <a:pt x="346" y="183"/>
                  </a:cubicBezTo>
                  <a:cubicBezTo>
                    <a:pt x="346" y="210"/>
                    <a:pt x="340" y="236"/>
                    <a:pt x="328" y="259"/>
                  </a:cubicBezTo>
                  <a:lnTo>
                    <a:pt x="286" y="234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35" tIns="45718" rIns="91435" bIns="4571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21"/>
            <p:cNvSpPr>
              <a:spLocks noChangeAspect="1" noEditPoints="1"/>
            </p:cNvSpPr>
            <p:nvPr/>
          </p:nvSpPr>
          <p:spPr bwMode="auto">
            <a:xfrm>
              <a:off x="9542314" y="1993045"/>
              <a:ext cx="280395" cy="249604"/>
            </a:xfrm>
            <a:custGeom>
              <a:avLst/>
              <a:gdLst>
                <a:gd name="T0" fmla="*/ 62 w 401"/>
                <a:gd name="T1" fmla="*/ 116 h 357"/>
                <a:gd name="T2" fmla="*/ 117 w 401"/>
                <a:gd name="T3" fmla="*/ 135 h 357"/>
                <a:gd name="T4" fmla="*/ 124 w 401"/>
                <a:gd name="T5" fmla="*/ 133 h 357"/>
                <a:gd name="T6" fmla="*/ 155 w 401"/>
                <a:gd name="T7" fmla="*/ 106 h 357"/>
                <a:gd name="T8" fmla="*/ 156 w 401"/>
                <a:gd name="T9" fmla="*/ 100 h 357"/>
                <a:gd name="T10" fmla="*/ 141 w 401"/>
                <a:gd name="T11" fmla="*/ 81 h 357"/>
                <a:gd name="T12" fmla="*/ 219 w 401"/>
                <a:gd name="T13" fmla="*/ 1 h 357"/>
                <a:gd name="T14" fmla="*/ 160 w 401"/>
                <a:gd name="T15" fmla="*/ 1 h 357"/>
                <a:gd name="T16" fmla="*/ 86 w 401"/>
                <a:gd name="T17" fmla="*/ 39 h 357"/>
                <a:gd name="T18" fmla="*/ 55 w 401"/>
                <a:gd name="T19" fmla="*/ 63 h 357"/>
                <a:gd name="T20" fmla="*/ 43 w 401"/>
                <a:gd name="T21" fmla="*/ 90 h 357"/>
                <a:gd name="T22" fmla="*/ 18 w 401"/>
                <a:gd name="T23" fmla="*/ 98 h 357"/>
                <a:gd name="T24" fmla="*/ 3 w 401"/>
                <a:gd name="T25" fmla="*/ 110 h 357"/>
                <a:gd name="T26" fmla="*/ 2 w 401"/>
                <a:gd name="T27" fmla="*/ 120 h 357"/>
                <a:gd name="T28" fmla="*/ 30 w 401"/>
                <a:gd name="T29" fmla="*/ 150 h 357"/>
                <a:gd name="T30" fmla="*/ 41 w 401"/>
                <a:gd name="T31" fmla="*/ 152 h 357"/>
                <a:gd name="T32" fmla="*/ 55 w 401"/>
                <a:gd name="T33" fmla="*/ 139 h 357"/>
                <a:gd name="T34" fmla="*/ 62 w 401"/>
                <a:gd name="T35" fmla="*/ 116 h 357"/>
                <a:gd name="T36" fmla="*/ 177 w 401"/>
                <a:gd name="T37" fmla="*/ 126 h 357"/>
                <a:gd name="T38" fmla="*/ 169 w 401"/>
                <a:gd name="T39" fmla="*/ 125 h 357"/>
                <a:gd name="T40" fmla="*/ 140 w 401"/>
                <a:gd name="T41" fmla="*/ 150 h 357"/>
                <a:gd name="T42" fmla="*/ 139 w 401"/>
                <a:gd name="T43" fmla="*/ 158 h 357"/>
                <a:gd name="T44" fmla="*/ 305 w 401"/>
                <a:gd name="T45" fmla="*/ 347 h 357"/>
                <a:gd name="T46" fmla="*/ 320 w 401"/>
                <a:gd name="T47" fmla="*/ 348 h 357"/>
                <a:gd name="T48" fmla="*/ 340 w 401"/>
                <a:gd name="T49" fmla="*/ 332 h 357"/>
                <a:gd name="T50" fmla="*/ 341 w 401"/>
                <a:gd name="T51" fmla="*/ 317 h 357"/>
                <a:gd name="T52" fmla="*/ 177 w 401"/>
                <a:gd name="T53" fmla="*/ 126 h 357"/>
                <a:gd name="T54" fmla="*/ 398 w 401"/>
                <a:gd name="T55" fmla="*/ 46 h 357"/>
                <a:gd name="T56" fmla="*/ 389 w 401"/>
                <a:gd name="T57" fmla="*/ 42 h 357"/>
                <a:gd name="T58" fmla="*/ 369 w 401"/>
                <a:gd name="T59" fmla="*/ 72 h 357"/>
                <a:gd name="T60" fmla="*/ 331 w 401"/>
                <a:gd name="T61" fmla="*/ 80 h 357"/>
                <a:gd name="T62" fmla="*/ 320 w 401"/>
                <a:gd name="T63" fmla="*/ 45 h 357"/>
                <a:gd name="T64" fmla="*/ 338 w 401"/>
                <a:gd name="T65" fmla="*/ 13 h 357"/>
                <a:gd name="T66" fmla="*/ 330 w 401"/>
                <a:gd name="T67" fmla="*/ 6 h 357"/>
                <a:gd name="T68" fmla="*/ 274 w 401"/>
                <a:gd name="T69" fmla="*/ 51 h 357"/>
                <a:gd name="T70" fmla="*/ 257 w 401"/>
                <a:gd name="T71" fmla="*/ 121 h 357"/>
                <a:gd name="T72" fmla="*/ 230 w 401"/>
                <a:gd name="T73" fmla="*/ 149 h 357"/>
                <a:gd name="T74" fmla="*/ 257 w 401"/>
                <a:gd name="T75" fmla="*/ 181 h 357"/>
                <a:gd name="T76" fmla="*/ 290 w 401"/>
                <a:gd name="T77" fmla="*/ 149 h 357"/>
                <a:gd name="T78" fmla="*/ 330 w 401"/>
                <a:gd name="T79" fmla="*/ 137 h 357"/>
                <a:gd name="T80" fmla="*/ 391 w 401"/>
                <a:gd name="T81" fmla="*/ 112 h 357"/>
                <a:gd name="T82" fmla="*/ 398 w 401"/>
                <a:gd name="T83" fmla="*/ 46 h 357"/>
                <a:gd name="T84" fmla="*/ 55 w 401"/>
                <a:gd name="T85" fmla="*/ 319 h 357"/>
                <a:gd name="T86" fmla="*/ 55 w 401"/>
                <a:gd name="T87" fmla="*/ 334 h 357"/>
                <a:gd name="T88" fmla="*/ 74 w 401"/>
                <a:gd name="T89" fmla="*/ 353 h 357"/>
                <a:gd name="T90" fmla="*/ 89 w 401"/>
                <a:gd name="T91" fmla="*/ 351 h 357"/>
                <a:gd name="T92" fmla="*/ 187 w 401"/>
                <a:gd name="T93" fmla="*/ 254 h 357"/>
                <a:gd name="T94" fmla="*/ 157 w 401"/>
                <a:gd name="T95" fmla="*/ 220 h 357"/>
                <a:gd name="T96" fmla="*/ 55 w 401"/>
                <a:gd name="T97" fmla="*/ 319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1" h="357">
                  <a:moveTo>
                    <a:pt x="62" y="116"/>
                  </a:moveTo>
                  <a:cubicBezTo>
                    <a:pt x="81" y="101"/>
                    <a:pt x="97" y="111"/>
                    <a:pt x="117" y="135"/>
                  </a:cubicBezTo>
                  <a:cubicBezTo>
                    <a:pt x="120" y="138"/>
                    <a:pt x="123" y="135"/>
                    <a:pt x="124" y="133"/>
                  </a:cubicBezTo>
                  <a:cubicBezTo>
                    <a:pt x="126" y="132"/>
                    <a:pt x="154" y="107"/>
                    <a:pt x="155" y="106"/>
                  </a:cubicBezTo>
                  <a:cubicBezTo>
                    <a:pt x="156" y="105"/>
                    <a:pt x="158" y="102"/>
                    <a:pt x="156" y="100"/>
                  </a:cubicBezTo>
                  <a:cubicBezTo>
                    <a:pt x="154" y="98"/>
                    <a:pt x="146" y="88"/>
                    <a:pt x="141" y="81"/>
                  </a:cubicBezTo>
                  <a:cubicBezTo>
                    <a:pt x="105" y="34"/>
                    <a:pt x="240" y="2"/>
                    <a:pt x="219" y="1"/>
                  </a:cubicBezTo>
                  <a:cubicBezTo>
                    <a:pt x="208" y="1"/>
                    <a:pt x="166" y="0"/>
                    <a:pt x="160" y="1"/>
                  </a:cubicBezTo>
                  <a:cubicBezTo>
                    <a:pt x="134" y="4"/>
                    <a:pt x="102" y="28"/>
                    <a:pt x="86" y="39"/>
                  </a:cubicBezTo>
                  <a:cubicBezTo>
                    <a:pt x="64" y="53"/>
                    <a:pt x="57" y="62"/>
                    <a:pt x="55" y="63"/>
                  </a:cubicBezTo>
                  <a:cubicBezTo>
                    <a:pt x="49" y="68"/>
                    <a:pt x="54" y="80"/>
                    <a:pt x="43" y="90"/>
                  </a:cubicBezTo>
                  <a:cubicBezTo>
                    <a:pt x="32" y="100"/>
                    <a:pt x="25" y="92"/>
                    <a:pt x="18" y="98"/>
                  </a:cubicBezTo>
                  <a:cubicBezTo>
                    <a:pt x="15" y="101"/>
                    <a:pt x="5" y="108"/>
                    <a:pt x="3" y="110"/>
                  </a:cubicBezTo>
                  <a:cubicBezTo>
                    <a:pt x="0" y="113"/>
                    <a:pt x="0" y="117"/>
                    <a:pt x="2" y="120"/>
                  </a:cubicBezTo>
                  <a:cubicBezTo>
                    <a:pt x="2" y="120"/>
                    <a:pt x="28" y="148"/>
                    <a:pt x="30" y="150"/>
                  </a:cubicBezTo>
                  <a:cubicBezTo>
                    <a:pt x="32" y="153"/>
                    <a:pt x="38" y="155"/>
                    <a:pt x="41" y="152"/>
                  </a:cubicBezTo>
                  <a:cubicBezTo>
                    <a:pt x="45" y="149"/>
                    <a:pt x="54" y="141"/>
                    <a:pt x="55" y="139"/>
                  </a:cubicBezTo>
                  <a:cubicBezTo>
                    <a:pt x="57" y="138"/>
                    <a:pt x="54" y="122"/>
                    <a:pt x="62" y="116"/>
                  </a:cubicBezTo>
                  <a:close/>
                  <a:moveTo>
                    <a:pt x="177" y="126"/>
                  </a:moveTo>
                  <a:cubicBezTo>
                    <a:pt x="174" y="123"/>
                    <a:pt x="171" y="123"/>
                    <a:pt x="169" y="125"/>
                  </a:cubicBezTo>
                  <a:cubicBezTo>
                    <a:pt x="140" y="150"/>
                    <a:pt x="140" y="150"/>
                    <a:pt x="140" y="150"/>
                  </a:cubicBezTo>
                  <a:cubicBezTo>
                    <a:pt x="138" y="152"/>
                    <a:pt x="137" y="156"/>
                    <a:pt x="139" y="158"/>
                  </a:cubicBezTo>
                  <a:cubicBezTo>
                    <a:pt x="305" y="347"/>
                    <a:pt x="305" y="347"/>
                    <a:pt x="305" y="347"/>
                  </a:cubicBezTo>
                  <a:cubicBezTo>
                    <a:pt x="309" y="352"/>
                    <a:pt x="316" y="352"/>
                    <a:pt x="320" y="348"/>
                  </a:cubicBezTo>
                  <a:cubicBezTo>
                    <a:pt x="340" y="332"/>
                    <a:pt x="340" y="332"/>
                    <a:pt x="340" y="332"/>
                  </a:cubicBezTo>
                  <a:cubicBezTo>
                    <a:pt x="344" y="328"/>
                    <a:pt x="345" y="321"/>
                    <a:pt x="341" y="317"/>
                  </a:cubicBezTo>
                  <a:lnTo>
                    <a:pt x="177" y="126"/>
                  </a:lnTo>
                  <a:close/>
                  <a:moveTo>
                    <a:pt x="398" y="46"/>
                  </a:moveTo>
                  <a:cubicBezTo>
                    <a:pt x="396" y="36"/>
                    <a:pt x="391" y="38"/>
                    <a:pt x="389" y="42"/>
                  </a:cubicBezTo>
                  <a:cubicBezTo>
                    <a:pt x="386" y="46"/>
                    <a:pt x="374" y="64"/>
                    <a:pt x="369" y="72"/>
                  </a:cubicBezTo>
                  <a:cubicBezTo>
                    <a:pt x="364" y="80"/>
                    <a:pt x="353" y="96"/>
                    <a:pt x="331" y="80"/>
                  </a:cubicBezTo>
                  <a:cubicBezTo>
                    <a:pt x="308" y="64"/>
                    <a:pt x="316" y="53"/>
                    <a:pt x="320" y="45"/>
                  </a:cubicBezTo>
                  <a:cubicBezTo>
                    <a:pt x="324" y="38"/>
                    <a:pt x="336" y="16"/>
                    <a:pt x="338" y="13"/>
                  </a:cubicBezTo>
                  <a:cubicBezTo>
                    <a:pt x="340" y="11"/>
                    <a:pt x="338" y="3"/>
                    <a:pt x="330" y="6"/>
                  </a:cubicBezTo>
                  <a:cubicBezTo>
                    <a:pt x="323" y="9"/>
                    <a:pt x="280" y="27"/>
                    <a:pt x="274" y="51"/>
                  </a:cubicBezTo>
                  <a:cubicBezTo>
                    <a:pt x="268" y="76"/>
                    <a:pt x="279" y="99"/>
                    <a:pt x="257" y="121"/>
                  </a:cubicBezTo>
                  <a:cubicBezTo>
                    <a:pt x="230" y="149"/>
                    <a:pt x="230" y="149"/>
                    <a:pt x="230" y="149"/>
                  </a:cubicBezTo>
                  <a:cubicBezTo>
                    <a:pt x="257" y="181"/>
                    <a:pt x="257" y="181"/>
                    <a:pt x="257" y="181"/>
                  </a:cubicBezTo>
                  <a:cubicBezTo>
                    <a:pt x="290" y="149"/>
                    <a:pt x="290" y="149"/>
                    <a:pt x="290" y="149"/>
                  </a:cubicBezTo>
                  <a:cubicBezTo>
                    <a:pt x="298" y="141"/>
                    <a:pt x="315" y="134"/>
                    <a:pt x="330" y="137"/>
                  </a:cubicBezTo>
                  <a:cubicBezTo>
                    <a:pt x="363" y="144"/>
                    <a:pt x="381" y="132"/>
                    <a:pt x="391" y="112"/>
                  </a:cubicBezTo>
                  <a:cubicBezTo>
                    <a:pt x="401" y="94"/>
                    <a:pt x="399" y="56"/>
                    <a:pt x="398" y="46"/>
                  </a:cubicBezTo>
                  <a:close/>
                  <a:moveTo>
                    <a:pt x="55" y="319"/>
                  </a:moveTo>
                  <a:cubicBezTo>
                    <a:pt x="50" y="323"/>
                    <a:pt x="50" y="330"/>
                    <a:pt x="55" y="334"/>
                  </a:cubicBezTo>
                  <a:cubicBezTo>
                    <a:pt x="74" y="353"/>
                    <a:pt x="74" y="353"/>
                    <a:pt x="74" y="353"/>
                  </a:cubicBezTo>
                  <a:cubicBezTo>
                    <a:pt x="78" y="357"/>
                    <a:pt x="84" y="355"/>
                    <a:pt x="89" y="351"/>
                  </a:cubicBezTo>
                  <a:cubicBezTo>
                    <a:pt x="187" y="254"/>
                    <a:pt x="187" y="254"/>
                    <a:pt x="187" y="254"/>
                  </a:cubicBezTo>
                  <a:cubicBezTo>
                    <a:pt x="157" y="220"/>
                    <a:pt x="157" y="220"/>
                    <a:pt x="157" y="220"/>
                  </a:cubicBezTo>
                  <a:lnTo>
                    <a:pt x="55" y="319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35" tIns="45718" rIns="91435" bIns="4571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9" name="Freeform 26"/>
            <p:cNvSpPr>
              <a:spLocks noChangeAspect="1" noEditPoints="1"/>
            </p:cNvSpPr>
            <p:nvPr/>
          </p:nvSpPr>
          <p:spPr bwMode="auto">
            <a:xfrm>
              <a:off x="7764861" y="2801466"/>
              <a:ext cx="206567" cy="258617"/>
            </a:xfrm>
            <a:custGeom>
              <a:avLst/>
              <a:gdLst>
                <a:gd name="T0" fmla="*/ 311 w 321"/>
                <a:gd name="T1" fmla="*/ 99 h 402"/>
                <a:gd name="T2" fmla="*/ 189 w 321"/>
                <a:gd name="T3" fmla="*/ 11 h 402"/>
                <a:gd name="T4" fmla="*/ 94 w 321"/>
                <a:gd name="T5" fmla="*/ 126 h 402"/>
                <a:gd name="T6" fmla="*/ 109 w 321"/>
                <a:gd name="T7" fmla="*/ 174 h 402"/>
                <a:gd name="T8" fmla="*/ 6 w 321"/>
                <a:gd name="T9" fmla="*/ 328 h 402"/>
                <a:gd name="T10" fmla="*/ 1 w 321"/>
                <a:gd name="T11" fmla="*/ 351 h 402"/>
                <a:gd name="T12" fmla="*/ 8 w 321"/>
                <a:gd name="T13" fmla="*/ 390 h 402"/>
                <a:gd name="T14" fmla="*/ 22 w 321"/>
                <a:gd name="T15" fmla="*/ 401 h 402"/>
                <a:gd name="T16" fmla="*/ 52 w 321"/>
                <a:gd name="T17" fmla="*/ 395 h 402"/>
                <a:gd name="T18" fmla="*/ 71 w 321"/>
                <a:gd name="T19" fmla="*/ 382 h 402"/>
                <a:gd name="T20" fmla="*/ 111 w 321"/>
                <a:gd name="T21" fmla="*/ 316 h 402"/>
                <a:gd name="T22" fmla="*/ 112 w 321"/>
                <a:gd name="T23" fmla="*/ 316 h 402"/>
                <a:gd name="T24" fmla="*/ 140 w 321"/>
                <a:gd name="T25" fmla="*/ 311 h 402"/>
                <a:gd name="T26" fmla="*/ 187 w 321"/>
                <a:gd name="T27" fmla="*/ 233 h 402"/>
                <a:gd name="T28" fmla="*/ 239 w 321"/>
                <a:gd name="T29" fmla="*/ 232 h 402"/>
                <a:gd name="T30" fmla="*/ 311 w 321"/>
                <a:gd name="T31" fmla="*/ 99 h 402"/>
                <a:gd name="T32" fmla="*/ 260 w 321"/>
                <a:gd name="T33" fmla="*/ 130 h 402"/>
                <a:gd name="T34" fmla="*/ 206 w 321"/>
                <a:gd name="T35" fmla="*/ 120 h 402"/>
                <a:gd name="T36" fmla="*/ 179 w 321"/>
                <a:gd name="T37" fmla="*/ 71 h 402"/>
                <a:gd name="T38" fmla="*/ 248 w 321"/>
                <a:gd name="T39" fmla="*/ 58 h 402"/>
                <a:gd name="T40" fmla="*/ 260 w 321"/>
                <a:gd name="T41" fmla="*/ 130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21" h="402">
                  <a:moveTo>
                    <a:pt x="311" y="99"/>
                  </a:moveTo>
                  <a:cubicBezTo>
                    <a:pt x="301" y="40"/>
                    <a:pt x="246" y="0"/>
                    <a:pt x="189" y="11"/>
                  </a:cubicBezTo>
                  <a:cubicBezTo>
                    <a:pt x="132" y="21"/>
                    <a:pt x="84" y="67"/>
                    <a:pt x="94" y="126"/>
                  </a:cubicBezTo>
                  <a:cubicBezTo>
                    <a:pt x="96" y="139"/>
                    <a:pt x="102" y="159"/>
                    <a:pt x="109" y="174"/>
                  </a:cubicBezTo>
                  <a:cubicBezTo>
                    <a:pt x="6" y="328"/>
                    <a:pt x="6" y="328"/>
                    <a:pt x="6" y="328"/>
                  </a:cubicBezTo>
                  <a:cubicBezTo>
                    <a:pt x="2" y="334"/>
                    <a:pt x="0" y="344"/>
                    <a:pt x="1" y="351"/>
                  </a:cubicBezTo>
                  <a:cubicBezTo>
                    <a:pt x="8" y="390"/>
                    <a:pt x="8" y="390"/>
                    <a:pt x="8" y="390"/>
                  </a:cubicBezTo>
                  <a:cubicBezTo>
                    <a:pt x="9" y="397"/>
                    <a:pt x="15" y="402"/>
                    <a:pt x="22" y="401"/>
                  </a:cubicBezTo>
                  <a:cubicBezTo>
                    <a:pt x="52" y="395"/>
                    <a:pt x="52" y="395"/>
                    <a:pt x="52" y="395"/>
                  </a:cubicBezTo>
                  <a:cubicBezTo>
                    <a:pt x="59" y="394"/>
                    <a:pt x="67" y="388"/>
                    <a:pt x="71" y="382"/>
                  </a:cubicBezTo>
                  <a:cubicBezTo>
                    <a:pt x="111" y="316"/>
                    <a:pt x="111" y="316"/>
                    <a:pt x="111" y="316"/>
                  </a:cubicBezTo>
                  <a:cubicBezTo>
                    <a:pt x="112" y="316"/>
                    <a:pt x="112" y="316"/>
                    <a:pt x="112" y="316"/>
                  </a:cubicBezTo>
                  <a:cubicBezTo>
                    <a:pt x="140" y="311"/>
                    <a:pt x="140" y="311"/>
                    <a:pt x="140" y="311"/>
                  </a:cubicBezTo>
                  <a:cubicBezTo>
                    <a:pt x="187" y="233"/>
                    <a:pt x="187" y="233"/>
                    <a:pt x="187" y="233"/>
                  </a:cubicBezTo>
                  <a:cubicBezTo>
                    <a:pt x="203" y="236"/>
                    <a:pt x="226" y="235"/>
                    <a:pt x="239" y="232"/>
                  </a:cubicBezTo>
                  <a:cubicBezTo>
                    <a:pt x="296" y="222"/>
                    <a:pt x="321" y="159"/>
                    <a:pt x="311" y="99"/>
                  </a:cubicBezTo>
                  <a:close/>
                  <a:moveTo>
                    <a:pt x="260" y="130"/>
                  </a:moveTo>
                  <a:cubicBezTo>
                    <a:pt x="244" y="153"/>
                    <a:pt x="228" y="137"/>
                    <a:pt x="206" y="120"/>
                  </a:cubicBezTo>
                  <a:cubicBezTo>
                    <a:pt x="184" y="104"/>
                    <a:pt x="163" y="94"/>
                    <a:pt x="179" y="71"/>
                  </a:cubicBezTo>
                  <a:cubicBezTo>
                    <a:pt x="195" y="47"/>
                    <a:pt x="226" y="42"/>
                    <a:pt x="248" y="58"/>
                  </a:cubicBezTo>
                  <a:cubicBezTo>
                    <a:pt x="270" y="74"/>
                    <a:pt x="276" y="107"/>
                    <a:pt x="260" y="130"/>
                  </a:cubicBez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</p:spPr>
          <p:txBody>
            <a:bodyPr vert="horz" wrap="square" lIns="91435" tIns="45718" rIns="91435" bIns="45718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1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0" name="Title 13"/>
            <p:cNvSpPr txBox="1"/>
            <p:nvPr/>
          </p:nvSpPr>
          <p:spPr>
            <a:xfrm>
              <a:off x="1859699" y="3879337"/>
              <a:ext cx="976542" cy="350540"/>
            </a:xfrm>
            <a:prstGeom prst="rect">
              <a:avLst/>
            </a:prstGeom>
          </p:spPr>
          <p:txBody>
            <a:bodyPr vert="horz" lIns="91435" tIns="45718" rIns="91435" bIns="45718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ctr" fontAlgn="auto">
                <a:lnSpc>
                  <a:spcPct val="130000"/>
                </a:lnSpc>
                <a:spcAft>
                  <a:spcPts val="0"/>
                </a:spcAft>
              </a:pPr>
              <a:r>
                <a:rPr lang="zh-CN" altLang="en-US" sz="11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标题文字</a:t>
              </a:r>
              <a:endParaRPr lang="en-US" sz="11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1" name="Title 13"/>
            <p:cNvSpPr txBox="1"/>
            <p:nvPr/>
          </p:nvSpPr>
          <p:spPr>
            <a:xfrm>
              <a:off x="3696367" y="4683973"/>
              <a:ext cx="976542" cy="350540"/>
            </a:xfrm>
            <a:prstGeom prst="rect">
              <a:avLst/>
            </a:prstGeom>
          </p:spPr>
          <p:txBody>
            <a:bodyPr vert="horz" lIns="91435" tIns="45718" rIns="91435" bIns="45718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ctr" fontAlgn="auto">
                <a:lnSpc>
                  <a:spcPct val="130000"/>
                </a:lnSpc>
                <a:spcAft>
                  <a:spcPts val="0"/>
                </a:spcAft>
              </a:pPr>
              <a:r>
                <a:rPr lang="zh-CN" altLang="en-US" sz="11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标题文字</a:t>
              </a:r>
              <a:endParaRPr lang="en-US" sz="11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2" name="Title 13"/>
            <p:cNvSpPr txBox="1"/>
            <p:nvPr/>
          </p:nvSpPr>
          <p:spPr>
            <a:xfrm>
              <a:off x="5528136" y="3842960"/>
              <a:ext cx="976542" cy="350540"/>
            </a:xfrm>
            <a:prstGeom prst="rect">
              <a:avLst/>
            </a:prstGeom>
          </p:spPr>
          <p:txBody>
            <a:bodyPr vert="horz" lIns="91435" tIns="45718" rIns="91435" bIns="45718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ctr" fontAlgn="auto">
                <a:lnSpc>
                  <a:spcPct val="130000"/>
                </a:lnSpc>
                <a:spcAft>
                  <a:spcPts val="0"/>
                </a:spcAft>
              </a:pPr>
              <a:r>
                <a:rPr lang="zh-CN" altLang="en-US" sz="11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标题文字</a:t>
              </a:r>
              <a:endParaRPr lang="en-US" sz="11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3" name="Title 13"/>
            <p:cNvSpPr txBox="1"/>
            <p:nvPr/>
          </p:nvSpPr>
          <p:spPr>
            <a:xfrm>
              <a:off x="7379874" y="3042615"/>
              <a:ext cx="976542" cy="350540"/>
            </a:xfrm>
            <a:prstGeom prst="rect">
              <a:avLst/>
            </a:prstGeom>
          </p:spPr>
          <p:txBody>
            <a:bodyPr vert="horz" lIns="91435" tIns="45718" rIns="91435" bIns="45718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ctr" fontAlgn="auto">
                <a:lnSpc>
                  <a:spcPct val="130000"/>
                </a:lnSpc>
                <a:spcAft>
                  <a:spcPts val="0"/>
                </a:spcAft>
              </a:pPr>
              <a:r>
                <a:rPr lang="zh-CN" altLang="en-US" sz="11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标题文字</a:t>
              </a:r>
              <a:endParaRPr lang="en-US" sz="11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14" name="Title 13"/>
            <p:cNvSpPr txBox="1"/>
            <p:nvPr/>
          </p:nvSpPr>
          <p:spPr>
            <a:xfrm>
              <a:off x="9190069" y="2242648"/>
              <a:ext cx="976542" cy="350540"/>
            </a:xfrm>
            <a:prstGeom prst="rect">
              <a:avLst/>
            </a:prstGeom>
          </p:spPr>
          <p:txBody>
            <a:bodyPr vert="horz" lIns="91435" tIns="45718" rIns="91435" bIns="45718" rtlCol="0" anchor="ctr">
              <a:normAutofit/>
            </a:bodyPr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3200" b="0" kern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Source Sans Pro Light" pitchFamily="34" charset="0"/>
                  <a:ea typeface="+mj-ea"/>
                  <a:cs typeface="+mj-cs"/>
                </a:defRPr>
              </a:lvl1pPr>
            </a:lstStyle>
            <a:p>
              <a:pPr algn="ctr" fontAlgn="auto">
                <a:lnSpc>
                  <a:spcPct val="130000"/>
                </a:lnSpc>
                <a:spcAft>
                  <a:spcPts val="0"/>
                </a:spcAft>
              </a:pPr>
              <a:r>
                <a:rPr lang="zh-CN" altLang="en-US" sz="1100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charset="-122"/>
                  <a:sym typeface="Arial" panose="020B0604020202020204" pitchFamily="34" charset="0"/>
                </a:rPr>
                <a:t>标题文字</a:t>
              </a:r>
              <a:endParaRPr lang="en-US" sz="1100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9" name="稻壳儿小白白(http://dwz.cn/Wu2UP)"/>
          <p:cNvSpPr txBox="1">
            <a:spLocks noChangeArrowheads="1"/>
          </p:cNvSpPr>
          <p:nvPr/>
        </p:nvSpPr>
        <p:spPr bwMode="auto">
          <a:xfrm>
            <a:off x="583427" y="4911402"/>
            <a:ext cx="109369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defTabSz="1216025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C8001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第一季度</a:t>
            </a: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srgbClr val="C8001C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0" name="稻壳儿小白白(http://dwz.cn/Wu2UP)"/>
          <p:cNvSpPr txBox="1">
            <a:spLocks noChangeArrowheads="1"/>
          </p:cNvSpPr>
          <p:nvPr/>
        </p:nvSpPr>
        <p:spPr bwMode="auto">
          <a:xfrm>
            <a:off x="2173113" y="1740579"/>
            <a:ext cx="109243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defTabSz="1216025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C8001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第二季度</a:t>
            </a: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srgbClr val="C8001C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1" name="稻壳儿小白白(http://dwz.cn/Wu2UP)"/>
          <p:cNvSpPr txBox="1">
            <a:spLocks noChangeArrowheads="1"/>
          </p:cNvSpPr>
          <p:nvPr/>
        </p:nvSpPr>
        <p:spPr bwMode="auto">
          <a:xfrm>
            <a:off x="5530831" y="4941046"/>
            <a:ext cx="109243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algn="r" defTabSz="1216025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C8001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第三季度</a:t>
            </a: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srgbClr val="C8001C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2" name="稻壳儿小白白(http://dwz.cn/Wu2UP)"/>
          <p:cNvSpPr txBox="1">
            <a:spLocks noChangeArrowheads="1"/>
          </p:cNvSpPr>
          <p:nvPr/>
        </p:nvSpPr>
        <p:spPr bwMode="auto">
          <a:xfrm>
            <a:off x="5892108" y="1271070"/>
            <a:ext cx="83853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defTabSz="1216025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C8001C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第四季度</a:t>
            </a: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srgbClr val="C8001C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3" name="Text Placeholder 2"/>
          <p:cNvSpPr txBox="1"/>
          <p:nvPr/>
        </p:nvSpPr>
        <p:spPr>
          <a:xfrm>
            <a:off x="2186164" y="2026630"/>
            <a:ext cx="2548646" cy="118186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,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Please replace text, click add relevant headline, modify the text content, also can copy your content to this directly. Please replace text, click add relevant headline, </a:t>
            </a:r>
          </a:p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54" name="Text Placeholder 2"/>
          <p:cNvSpPr txBox="1"/>
          <p:nvPr/>
        </p:nvSpPr>
        <p:spPr>
          <a:xfrm>
            <a:off x="5797018" y="5302144"/>
            <a:ext cx="2933581" cy="1034129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,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Please replace text, click add relevant headline, modify the text content, also can copy your content to this directly. Please replace text, click add relevant headline, </a:t>
            </a:r>
          </a:p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55" name="Text Placeholder 2"/>
          <p:cNvSpPr txBox="1"/>
          <p:nvPr/>
        </p:nvSpPr>
        <p:spPr>
          <a:xfrm>
            <a:off x="558751" y="5196989"/>
            <a:ext cx="2727082" cy="118186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,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Please replace text, click add relevant headline, modify the text content, also can copy your content to this directly. Please replace text, click add relevant headline, </a:t>
            </a:r>
          </a:p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56" name="Text Placeholder 2"/>
          <p:cNvSpPr txBox="1"/>
          <p:nvPr/>
        </p:nvSpPr>
        <p:spPr>
          <a:xfrm>
            <a:off x="5880377" y="1562166"/>
            <a:ext cx="2766862" cy="1181862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,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Please replace text, click add relevant headline, modify the text content, also can copy your content to this directly. Please replace text, click add relevant headline, </a:t>
            </a:r>
          </a:p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  <p:sp>
        <p:nvSpPr>
          <p:cNvPr id="57" name="稻壳儿小白白(http://dwz.cn/Wu2UP)"/>
          <p:cNvSpPr txBox="1">
            <a:spLocks noChangeArrowheads="1"/>
          </p:cNvSpPr>
          <p:nvPr/>
        </p:nvSpPr>
        <p:spPr bwMode="auto">
          <a:xfrm>
            <a:off x="9758689" y="3163551"/>
            <a:ext cx="83853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742950" indent="-28575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marL="2057400" indent="-228600" defTabSz="1216025"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  <a:lvl6pPr marL="25146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6pPr>
            <a:lvl7pPr marL="29718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7pPr>
            <a:lvl8pPr marL="34290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8pPr>
            <a:lvl9pPr marL="3886200" indent="-228600" defTabSz="1216025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9pPr>
          </a:lstStyle>
          <a:p>
            <a:pPr marL="0" marR="0" lvl="0" indent="0" defTabSz="1216025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1600" b="1" kern="0" noProof="0" dirty="0">
                <a:solidFill>
                  <a:srgbClr val="C8001C"/>
                </a:solidFill>
                <a:sym typeface="Arial" panose="020B0604020202020204" pitchFamily="34" charset="0"/>
              </a:rPr>
              <a:t>目标</a:t>
            </a:r>
            <a:endParaRPr kumimoji="0" lang="en-US" altLang="zh-CN" sz="1600" b="1" i="0" u="none" strike="noStrike" kern="0" cap="none" spc="0" normalizeH="0" baseline="0" noProof="0" dirty="0">
              <a:ln>
                <a:noFill/>
              </a:ln>
              <a:solidFill>
                <a:srgbClr val="C8001C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2"/>
          <p:cNvSpPr txBox="1"/>
          <p:nvPr/>
        </p:nvSpPr>
        <p:spPr>
          <a:xfrm>
            <a:off x="9746958" y="3454647"/>
            <a:ext cx="2150290" cy="1329595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Please replace text, click add relevant headline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,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Please replace text, click add relevant headline, modify the text content, also can copy your content to this directly. Please replace text, click add relevant headline, </a:t>
            </a:r>
          </a:p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j-lt"/>
                <a:cs typeface="+mn-ea"/>
                <a:sym typeface="+mn-lt"/>
              </a:rPr>
              <a:t> 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j-lt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170750" y="895"/>
            <a:ext cx="1883689" cy="941602"/>
          </a:xfrm>
          <a:custGeom>
            <a:avLst/>
            <a:gdLst>
              <a:gd name="connsiteX0" fmla="*/ 0 w 1413135"/>
              <a:gd name="connsiteY0" fmla="*/ 0 h 706385"/>
              <a:gd name="connsiteX1" fmla="*/ 1413135 w 1413135"/>
              <a:gd name="connsiteY1" fmla="*/ 0 h 706385"/>
              <a:gd name="connsiteX2" fmla="*/ 690511 w 1413135"/>
              <a:gd name="connsiteY2" fmla="*/ 706385 h 706385"/>
              <a:gd name="connsiteX3" fmla="*/ 0 w 1413135"/>
              <a:gd name="connsiteY3" fmla="*/ 0 h 70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3135" h="706385">
                <a:moveTo>
                  <a:pt x="0" y="0"/>
                </a:moveTo>
                <a:lnTo>
                  <a:pt x="1413135" y="0"/>
                </a:lnTo>
                <a:lnTo>
                  <a:pt x="690511" y="706385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9658136" y="894"/>
            <a:ext cx="3420454" cy="4097784"/>
          </a:xfrm>
          <a:custGeom>
            <a:avLst/>
            <a:gdLst>
              <a:gd name="connsiteX0" fmla="*/ 468300 w 2566009"/>
              <a:gd name="connsiteY0" fmla="*/ 0 h 3074138"/>
              <a:gd name="connsiteX1" fmla="*/ 2566009 w 2566009"/>
              <a:gd name="connsiteY1" fmla="*/ 0 h 3074138"/>
              <a:gd name="connsiteX2" fmla="*/ 2566009 w 2566009"/>
              <a:gd name="connsiteY2" fmla="*/ 3065886 h 3074138"/>
              <a:gd name="connsiteX3" fmla="*/ 2557567 w 2566009"/>
              <a:gd name="connsiteY3" fmla="*/ 3074138 h 3074138"/>
              <a:gd name="connsiteX4" fmla="*/ 0 w 2566009"/>
              <a:gd name="connsiteY4" fmla="*/ 457776 h 3074138"/>
              <a:gd name="connsiteX5" fmla="*/ 468300 w 2566009"/>
              <a:gd name="connsiteY5" fmla="*/ 0 h 307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66009" h="3074138">
                <a:moveTo>
                  <a:pt x="468300" y="0"/>
                </a:moveTo>
                <a:lnTo>
                  <a:pt x="2566009" y="0"/>
                </a:lnTo>
                <a:lnTo>
                  <a:pt x="2566009" y="3065886"/>
                </a:lnTo>
                <a:lnTo>
                  <a:pt x="2557567" y="3074138"/>
                </a:lnTo>
                <a:lnTo>
                  <a:pt x="0" y="457776"/>
                </a:lnTo>
                <a:lnTo>
                  <a:pt x="468300" y="0"/>
                </a:lnTo>
                <a:close/>
              </a:path>
            </a:pathLst>
          </a:cu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>
            <a:off x="7108653" y="127433"/>
            <a:ext cx="1830934" cy="1832092"/>
          </a:xfrm>
          <a:custGeom>
            <a:avLst/>
            <a:gdLst>
              <a:gd name="connsiteX0" fmla="*/ 675477 w 1373558"/>
              <a:gd name="connsiteY0" fmla="*/ 0 h 1374427"/>
              <a:gd name="connsiteX1" fmla="*/ 1373558 w 1373558"/>
              <a:gd name="connsiteY1" fmla="*/ 714129 h 1374427"/>
              <a:gd name="connsiteX2" fmla="*/ 698081 w 1373558"/>
              <a:gd name="connsiteY2" fmla="*/ 1374427 h 1374427"/>
              <a:gd name="connsiteX3" fmla="*/ 0 w 1373558"/>
              <a:gd name="connsiteY3" fmla="*/ 660298 h 1374427"/>
              <a:gd name="connsiteX4" fmla="*/ 675477 w 1373558"/>
              <a:gd name="connsiteY4" fmla="*/ 0 h 1374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73558" h="1374427">
                <a:moveTo>
                  <a:pt x="675477" y="0"/>
                </a:moveTo>
                <a:lnTo>
                  <a:pt x="1373558" y="714129"/>
                </a:lnTo>
                <a:lnTo>
                  <a:pt x="698081" y="1374427"/>
                </a:lnTo>
                <a:lnTo>
                  <a:pt x="0" y="660298"/>
                </a:lnTo>
                <a:lnTo>
                  <a:pt x="675477" y="0"/>
                </a:lnTo>
                <a:close/>
              </a:path>
            </a:pathLst>
          </a:cu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8164916" y="753175"/>
            <a:ext cx="2707963" cy="2707963"/>
          </a:xfrm>
          <a:custGeom>
            <a:avLst/>
            <a:gdLst>
              <a:gd name="connsiteX0" fmla="*/ 1027293 w 2031501"/>
              <a:gd name="connsiteY0" fmla="*/ 0 h 2031501"/>
              <a:gd name="connsiteX1" fmla="*/ 2031501 w 2031501"/>
              <a:gd name="connsiteY1" fmla="*/ 1027293 h 2031501"/>
              <a:gd name="connsiteX2" fmla="*/ 1004208 w 2031501"/>
              <a:gd name="connsiteY2" fmla="*/ 2031501 h 2031501"/>
              <a:gd name="connsiteX3" fmla="*/ 0 w 2031501"/>
              <a:gd name="connsiteY3" fmla="*/ 1004208 h 2031501"/>
              <a:gd name="connsiteX4" fmla="*/ 1027293 w 2031501"/>
              <a:gd name="connsiteY4" fmla="*/ 0 h 2031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1501" h="2031501">
                <a:moveTo>
                  <a:pt x="1027293" y="0"/>
                </a:moveTo>
                <a:lnTo>
                  <a:pt x="2031501" y="1027293"/>
                </a:lnTo>
                <a:lnTo>
                  <a:pt x="1004208" y="2031501"/>
                </a:lnTo>
                <a:lnTo>
                  <a:pt x="0" y="1004208"/>
                </a:lnTo>
                <a:lnTo>
                  <a:pt x="1027293" y="0"/>
                </a:lnTo>
                <a:close/>
              </a:path>
            </a:pathLst>
          </a:cu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10" cstate="email"/>
          <a:srcRect/>
          <a:stretch>
            <a:fillRect/>
          </a:stretch>
        </p:blipFill>
        <p:spPr>
          <a:xfrm>
            <a:off x="6559074" y="1102732"/>
            <a:ext cx="827488" cy="827488"/>
          </a:xfrm>
          <a:custGeom>
            <a:avLst/>
            <a:gdLst>
              <a:gd name="connsiteX0" fmla="*/ 313915 w 620777"/>
              <a:gd name="connsiteY0" fmla="*/ 0 h 620777"/>
              <a:gd name="connsiteX1" fmla="*/ 620777 w 620777"/>
              <a:gd name="connsiteY1" fmla="*/ 313915 h 620777"/>
              <a:gd name="connsiteX2" fmla="*/ 306861 w 620777"/>
              <a:gd name="connsiteY2" fmla="*/ 620777 h 620777"/>
              <a:gd name="connsiteX3" fmla="*/ 0 w 620777"/>
              <a:gd name="connsiteY3" fmla="*/ 306861 h 620777"/>
              <a:gd name="connsiteX4" fmla="*/ 313915 w 620777"/>
              <a:gd name="connsiteY4" fmla="*/ 0 h 620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0777" h="620777">
                <a:moveTo>
                  <a:pt x="313915" y="0"/>
                </a:moveTo>
                <a:lnTo>
                  <a:pt x="620777" y="313915"/>
                </a:lnTo>
                <a:lnTo>
                  <a:pt x="306861" y="620777"/>
                </a:lnTo>
                <a:lnTo>
                  <a:pt x="0" y="306861"/>
                </a:lnTo>
                <a:lnTo>
                  <a:pt x="313915" y="0"/>
                </a:lnTo>
                <a:close/>
              </a:path>
            </a:pathLst>
          </a:custGeom>
        </p:spPr>
      </p:pic>
      <p:sp>
        <p:nvSpPr>
          <p:cNvPr id="14" name="矩形 13"/>
          <p:cNvSpPr/>
          <p:nvPr/>
        </p:nvSpPr>
        <p:spPr>
          <a:xfrm rot="2685974">
            <a:off x="10373869" y="2520337"/>
            <a:ext cx="1218883" cy="1218883"/>
          </a:xfrm>
          <a:prstGeom prst="rect">
            <a:avLst/>
          </a:prstGeom>
          <a:solidFill>
            <a:srgbClr val="C8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 rot="2685974">
            <a:off x="8720291" y="3232031"/>
            <a:ext cx="438590" cy="4385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 rot="2657183">
            <a:off x="7182847" y="1789165"/>
            <a:ext cx="641862" cy="5420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 rot="2685974">
            <a:off x="6047024" y="1340595"/>
            <a:ext cx="340847" cy="3408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 rot="2685974">
            <a:off x="6017996" y="739168"/>
            <a:ext cx="165232" cy="165232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 rot="2685974">
            <a:off x="12264022" y="3630903"/>
            <a:ext cx="165232" cy="165232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 rot="2731766">
            <a:off x="7500264" y="2462608"/>
            <a:ext cx="1057433" cy="1072310"/>
          </a:xfrm>
          <a:prstGeom prst="rect">
            <a:avLst/>
          </a:prstGeom>
          <a:solidFill>
            <a:srgbClr val="C8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 rot="2685974">
            <a:off x="6946874" y="3184097"/>
            <a:ext cx="438590" cy="43859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 rot="2685974">
            <a:off x="6561001" y="3320775"/>
            <a:ext cx="165232" cy="165232"/>
          </a:xfrm>
          <a:prstGeom prst="rect">
            <a:avLst/>
          </a:prstGeom>
          <a:solidFill>
            <a:schemeClr val="accent1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23" name="任意多边形 22"/>
          <p:cNvSpPr/>
          <p:nvPr/>
        </p:nvSpPr>
        <p:spPr>
          <a:xfrm rot="2680233">
            <a:off x="6742262" y="4871860"/>
            <a:ext cx="7189341" cy="6330688"/>
          </a:xfrm>
          <a:custGeom>
            <a:avLst/>
            <a:gdLst>
              <a:gd name="connsiteX0" fmla="*/ 0 w 5393410"/>
              <a:gd name="connsiteY0" fmla="*/ 0 h 4749253"/>
              <a:gd name="connsiteX1" fmla="*/ 4406292 w 5393410"/>
              <a:gd name="connsiteY1" fmla="*/ 0 h 4749253"/>
              <a:gd name="connsiteX2" fmla="*/ 5393410 w 5393410"/>
              <a:gd name="connsiteY2" fmla="*/ 998536 h 4749253"/>
              <a:gd name="connsiteX3" fmla="*/ 1599309 w 5393410"/>
              <a:gd name="connsiteY3" fmla="*/ 4749253 h 4749253"/>
              <a:gd name="connsiteX4" fmla="*/ 0 w 5393410"/>
              <a:gd name="connsiteY4" fmla="*/ 4749253 h 4749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93410" h="4749253">
                <a:moveTo>
                  <a:pt x="0" y="0"/>
                </a:moveTo>
                <a:lnTo>
                  <a:pt x="4406292" y="0"/>
                </a:lnTo>
                <a:lnTo>
                  <a:pt x="5393410" y="998536"/>
                </a:lnTo>
                <a:lnTo>
                  <a:pt x="1599309" y="4749253"/>
                </a:lnTo>
                <a:lnTo>
                  <a:pt x="0" y="4749253"/>
                </a:lnTo>
                <a:close/>
              </a:path>
            </a:pathLst>
          </a:custGeom>
          <a:solidFill>
            <a:srgbClr val="C800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10000462" y="3597100"/>
            <a:ext cx="4182434" cy="4082033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5930045" y="3637307"/>
            <a:ext cx="4072256" cy="4090179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>
            <a:off x="5047880" y="7737943"/>
            <a:ext cx="4182434" cy="4082033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776290" y="2764998"/>
            <a:ext cx="627888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9600" b="1" dirty="0" smtClean="0">
                <a:solidFill>
                  <a:srgbClr val="C8001C"/>
                </a:solidFill>
                <a:cs typeface="+mn-ea"/>
                <a:sym typeface="+mn-lt"/>
              </a:rPr>
              <a:t>谢谢观看！</a:t>
            </a:r>
            <a:endParaRPr lang="zh-CN" altLang="en-US" sz="9600" b="1" dirty="0">
              <a:solidFill>
                <a:srgbClr val="C8001C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2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>
            <p:custDataLst>
              <p:tags r:id="rId1"/>
            </p:custDataLst>
          </p:nvPr>
        </p:nvCxnSpPr>
        <p:spPr>
          <a:xfrm>
            <a:off x="6103962" y="3387945"/>
            <a:ext cx="4559526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977900" y="2668808"/>
            <a:ext cx="4357937" cy="719137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87500" lnSpcReduction="1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800" b="1" spc="600" dirty="0">
                <a:solidFill>
                  <a:srgbClr val="C8001C"/>
                </a:solidFill>
                <a:latin typeface="+mn-lt"/>
                <a:ea typeface="+mn-ea"/>
                <a:cs typeface="+mn-ea"/>
                <a:sym typeface="+mn-lt"/>
              </a:rPr>
              <a:t>年度工作</a:t>
            </a:r>
            <a:r>
              <a:rPr lang="zh-CN" altLang="en-US" sz="4800" b="1" spc="600" dirty="0" smtClean="0">
                <a:solidFill>
                  <a:srgbClr val="C8001C"/>
                </a:solidFill>
                <a:latin typeface="+mn-lt"/>
                <a:ea typeface="+mn-ea"/>
                <a:cs typeface="+mn-ea"/>
                <a:sym typeface="+mn-lt"/>
              </a:rPr>
              <a:t>概述</a:t>
            </a:r>
            <a:endParaRPr lang="zh-CN" altLang="en-US" sz="4800" b="1" spc="600" dirty="0">
              <a:solidFill>
                <a:srgbClr val="C8001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77900" y="3565929"/>
            <a:ext cx="1963999" cy="379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C8001C"/>
              </a:buClr>
              <a:buFont typeface="Wingdings" panose="05000000000000000000" pitchFamily="2" charset="2"/>
              <a:buChar char="n"/>
            </a:pPr>
            <a:r>
              <a:rPr lang="zh-CN" altLang="en-US" sz="1865" dirty="0" smtClean="0">
                <a:solidFill>
                  <a:srgbClr val="404040"/>
                </a:solidFill>
                <a:cs typeface="+mn-ea"/>
                <a:sym typeface="+mn-lt"/>
              </a:rPr>
              <a:t>年度工作概述</a:t>
            </a:r>
            <a:endParaRPr lang="zh-CN" altLang="en-US" sz="1865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387500" y="1723299"/>
            <a:ext cx="4378899" cy="3939540"/>
            <a:chOff x="1091317" y="1359569"/>
            <a:chExt cx="4378899" cy="3939540"/>
          </a:xfrm>
        </p:grpSpPr>
        <p:sp>
          <p:nvSpPr>
            <p:cNvPr id="13" name="文本框 12"/>
            <p:cNvSpPr txBox="1"/>
            <p:nvPr/>
          </p:nvSpPr>
          <p:spPr>
            <a:xfrm>
              <a:off x="1091317" y="1359569"/>
              <a:ext cx="4378899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5000" b="1" dirty="0" smtClean="0">
                  <a:solidFill>
                    <a:srgbClr val="C00000"/>
                  </a:solidFill>
                  <a:latin typeface="+mj-ea"/>
                  <a:ea typeface="+mj-ea"/>
                </a:rPr>
                <a:t>01</a:t>
              </a:r>
              <a:endParaRPr lang="zh-CN" altLang="en-US" sz="250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14" name="文本框 11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327094" y="3024215"/>
              <a:ext cx="3155894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600" b="1" dirty="0" smtClean="0">
                  <a:solidFill>
                    <a:srgbClr val="C00000"/>
                  </a:solidFill>
                  <a:latin typeface="+mj-ea"/>
                  <a:ea typeface="+mj-ea"/>
                  <a:cs typeface="+mn-ea"/>
                  <a:sym typeface="+mn-lt"/>
                </a:rPr>
                <a:t> </a:t>
              </a:r>
              <a:r>
                <a:rPr lang="en-US" altLang="zh-CN" sz="3600" b="1" dirty="0">
                  <a:solidFill>
                    <a:srgbClr val="C00000"/>
                  </a:solidFill>
                  <a:latin typeface="+mj-ea"/>
                  <a:ea typeface="+mj-ea"/>
                  <a:cs typeface="+mn-ea"/>
                  <a:sym typeface="+mn-lt"/>
                </a:rPr>
                <a:t>PART </a:t>
              </a:r>
              <a:r>
                <a:rPr lang="en-US" altLang="zh-CN" sz="3600" b="1" dirty="0" smtClean="0">
                  <a:solidFill>
                    <a:srgbClr val="C00000"/>
                  </a:solidFill>
                  <a:latin typeface="+mj-ea"/>
                  <a:ea typeface="+mj-ea"/>
                  <a:cs typeface="+mn-ea"/>
                  <a:sym typeface="+mn-lt"/>
                </a:rPr>
                <a:t>   ONE</a:t>
              </a:r>
              <a:endParaRPr lang="zh-CN" altLang="en-US" sz="3600" b="1" dirty="0">
                <a:solidFill>
                  <a:srgbClr val="C00000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sp>
        <p:nvSpPr>
          <p:cNvPr id="18" name="TextBox 6"/>
          <p:cNvSpPr txBox="1"/>
          <p:nvPr/>
        </p:nvSpPr>
        <p:spPr>
          <a:xfrm>
            <a:off x="8153400" y="3565929"/>
            <a:ext cx="1963999" cy="379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C8001C"/>
              </a:buClr>
              <a:buFont typeface="Wingdings" panose="05000000000000000000" pitchFamily="2" charset="2"/>
              <a:buChar char="n"/>
            </a:pPr>
            <a:r>
              <a:rPr lang="zh-CN" altLang="en-US" sz="1865" dirty="0" smtClean="0">
                <a:solidFill>
                  <a:srgbClr val="404040"/>
                </a:solidFill>
                <a:cs typeface="+mn-ea"/>
                <a:sym typeface="+mn-lt"/>
              </a:rPr>
              <a:t>年度工作概述</a:t>
            </a:r>
            <a:endParaRPr lang="zh-CN" altLang="en-US" sz="1865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19" name="TextBox 6"/>
          <p:cNvSpPr txBox="1"/>
          <p:nvPr/>
        </p:nvSpPr>
        <p:spPr>
          <a:xfrm>
            <a:off x="5977900" y="3945264"/>
            <a:ext cx="1963999" cy="379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C8001C"/>
              </a:buClr>
              <a:buFont typeface="Wingdings" panose="05000000000000000000" pitchFamily="2" charset="2"/>
              <a:buChar char="n"/>
            </a:pPr>
            <a:r>
              <a:rPr lang="zh-CN" altLang="en-US" sz="1865" dirty="0" smtClean="0">
                <a:solidFill>
                  <a:srgbClr val="404040"/>
                </a:solidFill>
                <a:cs typeface="+mn-ea"/>
                <a:sym typeface="+mn-lt"/>
              </a:rPr>
              <a:t>年度工作概述</a:t>
            </a:r>
            <a:endParaRPr lang="zh-CN" altLang="en-US" sz="1865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20" name="TextBox 6"/>
          <p:cNvSpPr txBox="1"/>
          <p:nvPr/>
        </p:nvSpPr>
        <p:spPr>
          <a:xfrm>
            <a:off x="8153400" y="3945264"/>
            <a:ext cx="1963999" cy="379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C8001C"/>
              </a:buClr>
              <a:buFont typeface="Wingdings" panose="05000000000000000000" pitchFamily="2" charset="2"/>
              <a:buChar char="n"/>
            </a:pPr>
            <a:r>
              <a:rPr lang="zh-CN" altLang="en-US" sz="1865" dirty="0" smtClean="0">
                <a:solidFill>
                  <a:srgbClr val="404040"/>
                </a:solidFill>
                <a:cs typeface="+mn-ea"/>
                <a:sym typeface="+mn-lt"/>
              </a:rPr>
              <a:t>年度工作概述</a:t>
            </a:r>
            <a:endParaRPr lang="zh-CN" altLang="en-US" sz="1865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21" name="TextBox 6"/>
          <p:cNvSpPr txBox="1"/>
          <p:nvPr/>
        </p:nvSpPr>
        <p:spPr>
          <a:xfrm>
            <a:off x="5977900" y="4324599"/>
            <a:ext cx="1963999" cy="379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C8001C"/>
              </a:buClr>
              <a:buFont typeface="Wingdings" panose="05000000000000000000" pitchFamily="2" charset="2"/>
              <a:buChar char="n"/>
            </a:pPr>
            <a:r>
              <a:rPr lang="zh-CN" altLang="en-US" sz="1865" dirty="0" smtClean="0">
                <a:solidFill>
                  <a:srgbClr val="404040"/>
                </a:solidFill>
                <a:cs typeface="+mn-ea"/>
                <a:sym typeface="+mn-lt"/>
              </a:rPr>
              <a:t>年度工作概述</a:t>
            </a:r>
            <a:endParaRPr lang="zh-CN" altLang="en-US" sz="1865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22" name="TextBox 6"/>
          <p:cNvSpPr txBox="1"/>
          <p:nvPr/>
        </p:nvSpPr>
        <p:spPr>
          <a:xfrm>
            <a:off x="8153400" y="4324599"/>
            <a:ext cx="1963999" cy="379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C8001C"/>
              </a:buClr>
              <a:buFont typeface="Wingdings" panose="05000000000000000000" pitchFamily="2" charset="2"/>
              <a:buChar char="n"/>
            </a:pPr>
            <a:r>
              <a:rPr lang="zh-CN" altLang="en-US" sz="1865" dirty="0" smtClean="0">
                <a:solidFill>
                  <a:srgbClr val="404040"/>
                </a:solidFill>
                <a:cs typeface="+mn-ea"/>
                <a:sym typeface="+mn-lt"/>
              </a:rPr>
              <a:t>年度工作概述</a:t>
            </a:r>
            <a:endParaRPr lang="zh-CN" altLang="en-US" sz="1865" dirty="0">
              <a:solidFill>
                <a:srgbClr val="40404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8" grpId="0"/>
      <p:bldP spid="19" grpId="0"/>
      <p:bldP spid="20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组合 18"/>
          <p:cNvGrpSpPr/>
          <p:nvPr/>
        </p:nvGrpSpPr>
        <p:grpSpPr>
          <a:xfrm>
            <a:off x="4157398" y="1892967"/>
            <a:ext cx="3487972" cy="3312695"/>
            <a:chOff x="4406051" y="1925053"/>
            <a:chExt cx="2973317" cy="2823902"/>
          </a:xfrm>
        </p:grpSpPr>
        <p:sp>
          <p:nvSpPr>
            <p:cNvPr id="3" name="Freeform 5"/>
            <p:cNvSpPr/>
            <p:nvPr/>
          </p:nvSpPr>
          <p:spPr bwMode="auto">
            <a:xfrm>
              <a:off x="5630667" y="1928512"/>
              <a:ext cx="1740621" cy="1411275"/>
            </a:xfrm>
            <a:custGeom>
              <a:avLst/>
              <a:gdLst>
                <a:gd name="T0" fmla="*/ 305 w 1888"/>
                <a:gd name="T1" fmla="*/ 1630 h 1630"/>
                <a:gd name="T2" fmla="*/ 901 w 1888"/>
                <a:gd name="T3" fmla="*/ 1344 h 1630"/>
                <a:gd name="T4" fmla="*/ 721 w 1888"/>
                <a:gd name="T5" fmla="*/ 1253 h 1630"/>
                <a:gd name="T6" fmla="*/ 1182 w 1888"/>
                <a:gd name="T7" fmla="*/ 772 h 1630"/>
                <a:gd name="T8" fmla="*/ 1834 w 1888"/>
                <a:gd name="T9" fmla="*/ 635 h 1630"/>
                <a:gd name="T10" fmla="*/ 1888 w 1888"/>
                <a:gd name="T11" fmla="*/ 32 h 1630"/>
                <a:gd name="T12" fmla="*/ 888 w 1888"/>
                <a:gd name="T13" fmla="*/ 244 h 1630"/>
                <a:gd name="T14" fmla="*/ 180 w 1888"/>
                <a:gd name="T15" fmla="*/ 982 h 1630"/>
                <a:gd name="T16" fmla="*/ 0 w 1888"/>
                <a:gd name="T17" fmla="*/ 892 h 1630"/>
                <a:gd name="T18" fmla="*/ 305 w 1888"/>
                <a:gd name="T19" fmla="*/ 1630 h 1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8" h="1630">
                  <a:moveTo>
                    <a:pt x="305" y="1630"/>
                  </a:moveTo>
                  <a:cubicBezTo>
                    <a:pt x="489" y="1467"/>
                    <a:pt x="699" y="1371"/>
                    <a:pt x="901" y="1344"/>
                  </a:cubicBezTo>
                  <a:cubicBezTo>
                    <a:pt x="721" y="1253"/>
                    <a:pt x="721" y="1253"/>
                    <a:pt x="721" y="1253"/>
                  </a:cubicBezTo>
                  <a:cubicBezTo>
                    <a:pt x="822" y="1052"/>
                    <a:pt x="985" y="882"/>
                    <a:pt x="1182" y="772"/>
                  </a:cubicBezTo>
                  <a:cubicBezTo>
                    <a:pt x="1379" y="662"/>
                    <a:pt x="1608" y="614"/>
                    <a:pt x="1834" y="635"/>
                  </a:cubicBezTo>
                  <a:cubicBezTo>
                    <a:pt x="1888" y="32"/>
                    <a:pt x="1888" y="32"/>
                    <a:pt x="1888" y="32"/>
                  </a:cubicBezTo>
                  <a:cubicBezTo>
                    <a:pt x="1545" y="0"/>
                    <a:pt x="1189" y="75"/>
                    <a:pt x="888" y="244"/>
                  </a:cubicBezTo>
                  <a:cubicBezTo>
                    <a:pt x="585" y="412"/>
                    <a:pt x="336" y="672"/>
                    <a:pt x="180" y="982"/>
                  </a:cubicBezTo>
                  <a:cubicBezTo>
                    <a:pt x="0" y="892"/>
                    <a:pt x="0" y="892"/>
                    <a:pt x="0" y="892"/>
                  </a:cubicBezTo>
                  <a:cubicBezTo>
                    <a:pt x="42" y="1184"/>
                    <a:pt x="154" y="1437"/>
                    <a:pt x="305" y="163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ysClr val="windowText" lastClr="000000">
                    <a:alpha val="0"/>
                  </a:sysClr>
                </a:gs>
                <a:gs pos="0">
                  <a:sysClr val="windowText" lastClr="000000">
                    <a:lumMod val="65000"/>
                    <a:lumOff val="3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softEdge rad="127000"/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1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宋体" panose="02010600030101010101" pitchFamily="2" charset="-122"/>
                <a:cs typeface="Open Sans" panose="020B0606030504020204" pitchFamily="34" charset="0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4406051" y="1938158"/>
              <a:ext cx="1503151" cy="1634230"/>
            </a:xfrm>
            <a:custGeom>
              <a:avLst/>
              <a:gdLst>
                <a:gd name="T0" fmla="*/ 1630 w 1630"/>
                <a:gd name="T1" fmla="*/ 1583 h 1888"/>
                <a:gd name="T2" fmla="*/ 1344 w 1630"/>
                <a:gd name="T3" fmla="*/ 987 h 1888"/>
                <a:gd name="T4" fmla="*/ 1253 w 1630"/>
                <a:gd name="T5" fmla="*/ 1167 h 1888"/>
                <a:gd name="T6" fmla="*/ 772 w 1630"/>
                <a:gd name="T7" fmla="*/ 706 h 1888"/>
                <a:gd name="T8" fmla="*/ 635 w 1630"/>
                <a:gd name="T9" fmla="*/ 55 h 1888"/>
                <a:gd name="T10" fmla="*/ 32 w 1630"/>
                <a:gd name="T11" fmla="*/ 0 h 1888"/>
                <a:gd name="T12" fmla="*/ 244 w 1630"/>
                <a:gd name="T13" fmla="*/ 1000 h 1888"/>
                <a:gd name="T14" fmla="*/ 982 w 1630"/>
                <a:gd name="T15" fmla="*/ 1708 h 1888"/>
                <a:gd name="T16" fmla="*/ 892 w 1630"/>
                <a:gd name="T17" fmla="*/ 1888 h 1888"/>
                <a:gd name="T18" fmla="*/ 1630 w 1630"/>
                <a:gd name="T19" fmla="*/ 1583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30" h="1888">
                  <a:moveTo>
                    <a:pt x="1630" y="1583"/>
                  </a:moveTo>
                  <a:cubicBezTo>
                    <a:pt x="1467" y="1399"/>
                    <a:pt x="1371" y="1189"/>
                    <a:pt x="1344" y="987"/>
                  </a:cubicBezTo>
                  <a:cubicBezTo>
                    <a:pt x="1253" y="1167"/>
                    <a:pt x="1253" y="1167"/>
                    <a:pt x="1253" y="1167"/>
                  </a:cubicBezTo>
                  <a:cubicBezTo>
                    <a:pt x="1052" y="1067"/>
                    <a:pt x="882" y="903"/>
                    <a:pt x="772" y="706"/>
                  </a:cubicBezTo>
                  <a:cubicBezTo>
                    <a:pt x="662" y="509"/>
                    <a:pt x="614" y="280"/>
                    <a:pt x="635" y="55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0" y="343"/>
                    <a:pt x="75" y="699"/>
                    <a:pt x="244" y="1000"/>
                  </a:cubicBezTo>
                  <a:cubicBezTo>
                    <a:pt x="412" y="1303"/>
                    <a:pt x="672" y="1553"/>
                    <a:pt x="982" y="1708"/>
                  </a:cubicBezTo>
                  <a:cubicBezTo>
                    <a:pt x="892" y="1888"/>
                    <a:pt x="892" y="1888"/>
                    <a:pt x="892" y="1888"/>
                  </a:cubicBezTo>
                  <a:cubicBezTo>
                    <a:pt x="1184" y="1847"/>
                    <a:pt x="1437" y="1734"/>
                    <a:pt x="1630" y="1583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ysClr val="windowText" lastClr="000000">
                    <a:alpha val="0"/>
                  </a:sysClr>
                </a:gs>
                <a:gs pos="0">
                  <a:sysClr val="windowText" lastClr="000000">
                    <a:lumMod val="65000"/>
                    <a:lumOff val="3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softEdge rad="127000"/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1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宋体" panose="02010600030101010101" pitchFamily="2" charset="-122"/>
                <a:cs typeface="Open Sans" panose="020B0606030504020204" pitchFamily="34" charset="0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4414130" y="3337680"/>
              <a:ext cx="1740621" cy="1411275"/>
            </a:xfrm>
            <a:custGeom>
              <a:avLst/>
              <a:gdLst>
                <a:gd name="T0" fmla="*/ 1583 w 1888"/>
                <a:gd name="T1" fmla="*/ 0 h 1630"/>
                <a:gd name="T2" fmla="*/ 987 w 1888"/>
                <a:gd name="T3" fmla="*/ 286 h 1630"/>
                <a:gd name="T4" fmla="*/ 1167 w 1888"/>
                <a:gd name="T5" fmla="*/ 377 h 1630"/>
                <a:gd name="T6" fmla="*/ 706 w 1888"/>
                <a:gd name="T7" fmla="*/ 858 h 1630"/>
                <a:gd name="T8" fmla="*/ 54 w 1888"/>
                <a:gd name="T9" fmla="*/ 995 h 1630"/>
                <a:gd name="T10" fmla="*/ 0 w 1888"/>
                <a:gd name="T11" fmla="*/ 1598 h 1630"/>
                <a:gd name="T12" fmla="*/ 1000 w 1888"/>
                <a:gd name="T13" fmla="*/ 1386 h 1630"/>
                <a:gd name="T14" fmla="*/ 1708 w 1888"/>
                <a:gd name="T15" fmla="*/ 648 h 1630"/>
                <a:gd name="T16" fmla="*/ 1888 w 1888"/>
                <a:gd name="T17" fmla="*/ 738 h 1630"/>
                <a:gd name="T18" fmla="*/ 1583 w 1888"/>
                <a:gd name="T19" fmla="*/ 0 h 1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8" h="1630">
                  <a:moveTo>
                    <a:pt x="1583" y="0"/>
                  </a:moveTo>
                  <a:cubicBezTo>
                    <a:pt x="1399" y="163"/>
                    <a:pt x="1189" y="259"/>
                    <a:pt x="987" y="286"/>
                  </a:cubicBezTo>
                  <a:cubicBezTo>
                    <a:pt x="1167" y="377"/>
                    <a:pt x="1167" y="377"/>
                    <a:pt x="1167" y="377"/>
                  </a:cubicBezTo>
                  <a:cubicBezTo>
                    <a:pt x="1066" y="578"/>
                    <a:pt x="903" y="748"/>
                    <a:pt x="706" y="858"/>
                  </a:cubicBezTo>
                  <a:cubicBezTo>
                    <a:pt x="509" y="968"/>
                    <a:pt x="280" y="1016"/>
                    <a:pt x="54" y="995"/>
                  </a:cubicBezTo>
                  <a:cubicBezTo>
                    <a:pt x="0" y="1598"/>
                    <a:pt x="0" y="1598"/>
                    <a:pt x="0" y="1598"/>
                  </a:cubicBezTo>
                  <a:cubicBezTo>
                    <a:pt x="343" y="1630"/>
                    <a:pt x="699" y="1556"/>
                    <a:pt x="1000" y="1386"/>
                  </a:cubicBezTo>
                  <a:cubicBezTo>
                    <a:pt x="1302" y="1218"/>
                    <a:pt x="1552" y="958"/>
                    <a:pt x="1708" y="648"/>
                  </a:cubicBezTo>
                  <a:cubicBezTo>
                    <a:pt x="1888" y="738"/>
                    <a:pt x="1888" y="738"/>
                    <a:pt x="1888" y="738"/>
                  </a:cubicBezTo>
                  <a:cubicBezTo>
                    <a:pt x="1846" y="446"/>
                    <a:pt x="1734" y="193"/>
                    <a:pt x="1583" y="0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ysClr val="windowText" lastClr="000000">
                    <a:alpha val="0"/>
                  </a:sysClr>
                </a:gs>
                <a:gs pos="0">
                  <a:sysClr val="windowText" lastClr="000000">
                    <a:lumMod val="65000"/>
                    <a:lumOff val="3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softEdge rad="127000"/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1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宋体" panose="02010600030101010101" pitchFamily="2" charset="-122"/>
                <a:cs typeface="Open Sans" panose="020B0606030504020204" pitchFamily="34" charset="0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5876217" y="3105077"/>
              <a:ext cx="1503151" cy="1634230"/>
            </a:xfrm>
            <a:custGeom>
              <a:avLst/>
              <a:gdLst>
                <a:gd name="T0" fmla="*/ 0 w 1630"/>
                <a:gd name="T1" fmla="*/ 305 h 1888"/>
                <a:gd name="T2" fmla="*/ 286 w 1630"/>
                <a:gd name="T3" fmla="*/ 901 h 1888"/>
                <a:gd name="T4" fmla="*/ 377 w 1630"/>
                <a:gd name="T5" fmla="*/ 721 h 1888"/>
                <a:gd name="T6" fmla="*/ 858 w 1630"/>
                <a:gd name="T7" fmla="*/ 1182 h 1888"/>
                <a:gd name="T8" fmla="*/ 995 w 1630"/>
                <a:gd name="T9" fmla="*/ 1833 h 1888"/>
                <a:gd name="T10" fmla="*/ 1598 w 1630"/>
                <a:gd name="T11" fmla="*/ 1888 h 1888"/>
                <a:gd name="T12" fmla="*/ 1386 w 1630"/>
                <a:gd name="T13" fmla="*/ 888 h 1888"/>
                <a:gd name="T14" fmla="*/ 648 w 1630"/>
                <a:gd name="T15" fmla="*/ 180 h 1888"/>
                <a:gd name="T16" fmla="*/ 738 w 1630"/>
                <a:gd name="T17" fmla="*/ 0 h 1888"/>
                <a:gd name="T18" fmla="*/ 0 w 1630"/>
                <a:gd name="T19" fmla="*/ 305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30" h="1888">
                  <a:moveTo>
                    <a:pt x="0" y="305"/>
                  </a:moveTo>
                  <a:cubicBezTo>
                    <a:pt x="163" y="489"/>
                    <a:pt x="259" y="699"/>
                    <a:pt x="286" y="901"/>
                  </a:cubicBezTo>
                  <a:cubicBezTo>
                    <a:pt x="377" y="721"/>
                    <a:pt x="377" y="721"/>
                    <a:pt x="377" y="721"/>
                  </a:cubicBezTo>
                  <a:cubicBezTo>
                    <a:pt x="578" y="821"/>
                    <a:pt x="748" y="985"/>
                    <a:pt x="858" y="1182"/>
                  </a:cubicBezTo>
                  <a:cubicBezTo>
                    <a:pt x="968" y="1379"/>
                    <a:pt x="1016" y="1608"/>
                    <a:pt x="995" y="1833"/>
                  </a:cubicBezTo>
                  <a:cubicBezTo>
                    <a:pt x="1598" y="1888"/>
                    <a:pt x="1598" y="1888"/>
                    <a:pt x="1598" y="1888"/>
                  </a:cubicBezTo>
                  <a:cubicBezTo>
                    <a:pt x="1630" y="1545"/>
                    <a:pt x="1555" y="1189"/>
                    <a:pt x="1386" y="888"/>
                  </a:cubicBezTo>
                  <a:cubicBezTo>
                    <a:pt x="1218" y="585"/>
                    <a:pt x="958" y="335"/>
                    <a:pt x="648" y="18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446" y="42"/>
                    <a:pt x="193" y="154"/>
                    <a:pt x="0" y="305"/>
                  </a:cubicBezTo>
                  <a:close/>
                </a:path>
              </a:pathLst>
            </a:custGeom>
            <a:gradFill flip="none" rotWithShape="1">
              <a:gsLst>
                <a:gs pos="100000">
                  <a:sysClr val="windowText" lastClr="000000">
                    <a:alpha val="0"/>
                  </a:sysClr>
                </a:gs>
                <a:gs pos="0">
                  <a:sysClr val="windowText" lastClr="000000">
                    <a:lumMod val="65000"/>
                    <a:lumOff val="35000"/>
                  </a:sysClr>
                </a:gs>
              </a:gsLst>
              <a:path path="circl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softEdge rad="127000"/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11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宋体" panose="02010600030101010101" pitchFamily="2" charset="-122"/>
                <a:cs typeface="Open Sans" panose="020B0606030504020204" pitchFamily="34" charset="0"/>
              </a:endParaRPr>
            </a:p>
          </p:txBody>
        </p:sp>
        <p:sp>
          <p:nvSpPr>
            <p:cNvPr id="7" name="Freeform 5"/>
            <p:cNvSpPr/>
            <p:nvPr/>
          </p:nvSpPr>
          <p:spPr bwMode="auto">
            <a:xfrm>
              <a:off x="5709049" y="1925053"/>
              <a:ext cx="1537140" cy="1246295"/>
            </a:xfrm>
            <a:custGeom>
              <a:avLst/>
              <a:gdLst>
                <a:gd name="T0" fmla="*/ 305 w 1888"/>
                <a:gd name="T1" fmla="*/ 1630 h 1630"/>
                <a:gd name="T2" fmla="*/ 901 w 1888"/>
                <a:gd name="T3" fmla="*/ 1344 h 1630"/>
                <a:gd name="T4" fmla="*/ 721 w 1888"/>
                <a:gd name="T5" fmla="*/ 1253 h 1630"/>
                <a:gd name="T6" fmla="*/ 1182 w 1888"/>
                <a:gd name="T7" fmla="*/ 772 h 1630"/>
                <a:gd name="T8" fmla="*/ 1834 w 1888"/>
                <a:gd name="T9" fmla="*/ 635 h 1630"/>
                <a:gd name="T10" fmla="*/ 1888 w 1888"/>
                <a:gd name="T11" fmla="*/ 32 h 1630"/>
                <a:gd name="T12" fmla="*/ 888 w 1888"/>
                <a:gd name="T13" fmla="*/ 244 h 1630"/>
                <a:gd name="T14" fmla="*/ 180 w 1888"/>
                <a:gd name="T15" fmla="*/ 982 h 1630"/>
                <a:gd name="T16" fmla="*/ 0 w 1888"/>
                <a:gd name="T17" fmla="*/ 892 h 1630"/>
                <a:gd name="T18" fmla="*/ 305 w 1888"/>
                <a:gd name="T19" fmla="*/ 1630 h 1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8" h="1630">
                  <a:moveTo>
                    <a:pt x="305" y="1630"/>
                  </a:moveTo>
                  <a:cubicBezTo>
                    <a:pt x="489" y="1467"/>
                    <a:pt x="699" y="1371"/>
                    <a:pt x="901" y="1344"/>
                  </a:cubicBezTo>
                  <a:cubicBezTo>
                    <a:pt x="721" y="1253"/>
                    <a:pt x="721" y="1253"/>
                    <a:pt x="721" y="1253"/>
                  </a:cubicBezTo>
                  <a:cubicBezTo>
                    <a:pt x="822" y="1052"/>
                    <a:pt x="985" y="882"/>
                    <a:pt x="1182" y="772"/>
                  </a:cubicBezTo>
                  <a:cubicBezTo>
                    <a:pt x="1379" y="662"/>
                    <a:pt x="1608" y="614"/>
                    <a:pt x="1834" y="635"/>
                  </a:cubicBezTo>
                  <a:cubicBezTo>
                    <a:pt x="1888" y="32"/>
                    <a:pt x="1888" y="32"/>
                    <a:pt x="1888" y="32"/>
                  </a:cubicBezTo>
                  <a:cubicBezTo>
                    <a:pt x="1545" y="0"/>
                    <a:pt x="1189" y="75"/>
                    <a:pt x="888" y="244"/>
                  </a:cubicBezTo>
                  <a:cubicBezTo>
                    <a:pt x="585" y="412"/>
                    <a:pt x="336" y="672"/>
                    <a:pt x="180" y="982"/>
                  </a:cubicBezTo>
                  <a:cubicBezTo>
                    <a:pt x="0" y="892"/>
                    <a:pt x="0" y="892"/>
                    <a:pt x="0" y="892"/>
                  </a:cubicBezTo>
                  <a:cubicBezTo>
                    <a:pt x="42" y="1184"/>
                    <a:pt x="154" y="1437"/>
                    <a:pt x="305" y="1630"/>
                  </a:cubicBezTo>
                  <a:close/>
                </a:path>
              </a:pathLst>
            </a:custGeom>
            <a:solidFill>
              <a:srgbClr val="C8001C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dir="5400000" sx="90000" sy="-19000" rotWithShape="0">
                <a:prstClr val="black">
                  <a:alpha val="9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8" name="Freeform 6"/>
            <p:cNvSpPr/>
            <p:nvPr/>
          </p:nvSpPr>
          <p:spPr bwMode="auto">
            <a:xfrm>
              <a:off x="4470553" y="1947732"/>
              <a:ext cx="1327431" cy="1443187"/>
            </a:xfrm>
            <a:custGeom>
              <a:avLst/>
              <a:gdLst>
                <a:gd name="T0" fmla="*/ 1630 w 1630"/>
                <a:gd name="T1" fmla="*/ 1583 h 1888"/>
                <a:gd name="T2" fmla="*/ 1344 w 1630"/>
                <a:gd name="T3" fmla="*/ 987 h 1888"/>
                <a:gd name="T4" fmla="*/ 1253 w 1630"/>
                <a:gd name="T5" fmla="*/ 1167 h 1888"/>
                <a:gd name="T6" fmla="*/ 772 w 1630"/>
                <a:gd name="T7" fmla="*/ 706 h 1888"/>
                <a:gd name="T8" fmla="*/ 635 w 1630"/>
                <a:gd name="T9" fmla="*/ 55 h 1888"/>
                <a:gd name="T10" fmla="*/ 32 w 1630"/>
                <a:gd name="T11" fmla="*/ 0 h 1888"/>
                <a:gd name="T12" fmla="*/ 244 w 1630"/>
                <a:gd name="T13" fmla="*/ 1000 h 1888"/>
                <a:gd name="T14" fmla="*/ 982 w 1630"/>
                <a:gd name="T15" fmla="*/ 1708 h 1888"/>
                <a:gd name="T16" fmla="*/ 892 w 1630"/>
                <a:gd name="T17" fmla="*/ 1888 h 1888"/>
                <a:gd name="T18" fmla="*/ 1630 w 1630"/>
                <a:gd name="T19" fmla="*/ 1583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30" h="1888">
                  <a:moveTo>
                    <a:pt x="1630" y="1583"/>
                  </a:moveTo>
                  <a:cubicBezTo>
                    <a:pt x="1467" y="1399"/>
                    <a:pt x="1371" y="1189"/>
                    <a:pt x="1344" y="987"/>
                  </a:cubicBezTo>
                  <a:cubicBezTo>
                    <a:pt x="1253" y="1167"/>
                    <a:pt x="1253" y="1167"/>
                    <a:pt x="1253" y="1167"/>
                  </a:cubicBezTo>
                  <a:cubicBezTo>
                    <a:pt x="1052" y="1067"/>
                    <a:pt x="882" y="903"/>
                    <a:pt x="772" y="706"/>
                  </a:cubicBezTo>
                  <a:cubicBezTo>
                    <a:pt x="662" y="509"/>
                    <a:pt x="614" y="280"/>
                    <a:pt x="635" y="55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0" y="343"/>
                    <a:pt x="75" y="699"/>
                    <a:pt x="244" y="1000"/>
                  </a:cubicBezTo>
                  <a:cubicBezTo>
                    <a:pt x="412" y="1303"/>
                    <a:pt x="672" y="1553"/>
                    <a:pt x="982" y="1708"/>
                  </a:cubicBezTo>
                  <a:cubicBezTo>
                    <a:pt x="892" y="1888"/>
                    <a:pt x="892" y="1888"/>
                    <a:pt x="892" y="1888"/>
                  </a:cubicBezTo>
                  <a:cubicBezTo>
                    <a:pt x="1184" y="1847"/>
                    <a:pt x="1437" y="1734"/>
                    <a:pt x="1630" y="1583"/>
                  </a:cubicBezTo>
                  <a:close/>
                </a:path>
              </a:pathLst>
            </a:custGeom>
            <a:solidFill>
              <a:srgbClr val="C8001C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dir="5400000" sx="90000" sy="-19000" rotWithShape="0">
                <a:prstClr val="black">
                  <a:alpha val="9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9" name="Freeform 7"/>
            <p:cNvSpPr/>
            <p:nvPr/>
          </p:nvSpPr>
          <p:spPr bwMode="auto">
            <a:xfrm>
              <a:off x="4492513" y="3334222"/>
              <a:ext cx="1537140" cy="1246295"/>
            </a:xfrm>
            <a:custGeom>
              <a:avLst/>
              <a:gdLst>
                <a:gd name="T0" fmla="*/ 1583 w 1888"/>
                <a:gd name="T1" fmla="*/ 0 h 1630"/>
                <a:gd name="T2" fmla="*/ 987 w 1888"/>
                <a:gd name="T3" fmla="*/ 286 h 1630"/>
                <a:gd name="T4" fmla="*/ 1167 w 1888"/>
                <a:gd name="T5" fmla="*/ 377 h 1630"/>
                <a:gd name="T6" fmla="*/ 706 w 1888"/>
                <a:gd name="T7" fmla="*/ 858 h 1630"/>
                <a:gd name="T8" fmla="*/ 54 w 1888"/>
                <a:gd name="T9" fmla="*/ 995 h 1630"/>
                <a:gd name="T10" fmla="*/ 0 w 1888"/>
                <a:gd name="T11" fmla="*/ 1598 h 1630"/>
                <a:gd name="T12" fmla="*/ 1000 w 1888"/>
                <a:gd name="T13" fmla="*/ 1386 h 1630"/>
                <a:gd name="T14" fmla="*/ 1708 w 1888"/>
                <a:gd name="T15" fmla="*/ 648 h 1630"/>
                <a:gd name="T16" fmla="*/ 1888 w 1888"/>
                <a:gd name="T17" fmla="*/ 738 h 1630"/>
                <a:gd name="T18" fmla="*/ 1583 w 1888"/>
                <a:gd name="T19" fmla="*/ 0 h 16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88" h="1630">
                  <a:moveTo>
                    <a:pt x="1583" y="0"/>
                  </a:moveTo>
                  <a:cubicBezTo>
                    <a:pt x="1399" y="163"/>
                    <a:pt x="1189" y="259"/>
                    <a:pt x="987" y="286"/>
                  </a:cubicBezTo>
                  <a:cubicBezTo>
                    <a:pt x="1167" y="377"/>
                    <a:pt x="1167" y="377"/>
                    <a:pt x="1167" y="377"/>
                  </a:cubicBezTo>
                  <a:cubicBezTo>
                    <a:pt x="1066" y="578"/>
                    <a:pt x="903" y="748"/>
                    <a:pt x="706" y="858"/>
                  </a:cubicBezTo>
                  <a:cubicBezTo>
                    <a:pt x="509" y="968"/>
                    <a:pt x="280" y="1016"/>
                    <a:pt x="54" y="995"/>
                  </a:cubicBezTo>
                  <a:cubicBezTo>
                    <a:pt x="0" y="1598"/>
                    <a:pt x="0" y="1598"/>
                    <a:pt x="0" y="1598"/>
                  </a:cubicBezTo>
                  <a:cubicBezTo>
                    <a:pt x="343" y="1630"/>
                    <a:pt x="699" y="1556"/>
                    <a:pt x="1000" y="1386"/>
                  </a:cubicBezTo>
                  <a:cubicBezTo>
                    <a:pt x="1302" y="1218"/>
                    <a:pt x="1552" y="958"/>
                    <a:pt x="1708" y="648"/>
                  </a:cubicBezTo>
                  <a:cubicBezTo>
                    <a:pt x="1888" y="738"/>
                    <a:pt x="1888" y="738"/>
                    <a:pt x="1888" y="738"/>
                  </a:cubicBezTo>
                  <a:cubicBezTo>
                    <a:pt x="1846" y="446"/>
                    <a:pt x="1734" y="193"/>
                    <a:pt x="1583" y="0"/>
                  </a:cubicBezTo>
                  <a:close/>
                </a:path>
              </a:pathLst>
            </a:custGeom>
            <a:solidFill>
              <a:srgbClr val="C8001C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dir="5400000" sx="90000" sy="-19000" rotWithShape="0">
                <a:prstClr val="black">
                  <a:alpha val="9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0" name="Freeform 8"/>
            <p:cNvSpPr/>
            <p:nvPr/>
          </p:nvSpPr>
          <p:spPr bwMode="auto">
            <a:xfrm>
              <a:off x="5940719" y="3114651"/>
              <a:ext cx="1327431" cy="1443187"/>
            </a:xfrm>
            <a:custGeom>
              <a:avLst/>
              <a:gdLst>
                <a:gd name="T0" fmla="*/ 0 w 1630"/>
                <a:gd name="T1" fmla="*/ 305 h 1888"/>
                <a:gd name="T2" fmla="*/ 286 w 1630"/>
                <a:gd name="T3" fmla="*/ 901 h 1888"/>
                <a:gd name="T4" fmla="*/ 377 w 1630"/>
                <a:gd name="T5" fmla="*/ 721 h 1888"/>
                <a:gd name="T6" fmla="*/ 858 w 1630"/>
                <a:gd name="T7" fmla="*/ 1182 h 1888"/>
                <a:gd name="T8" fmla="*/ 995 w 1630"/>
                <a:gd name="T9" fmla="*/ 1833 h 1888"/>
                <a:gd name="T10" fmla="*/ 1598 w 1630"/>
                <a:gd name="T11" fmla="*/ 1888 h 1888"/>
                <a:gd name="T12" fmla="*/ 1386 w 1630"/>
                <a:gd name="T13" fmla="*/ 888 h 1888"/>
                <a:gd name="T14" fmla="*/ 648 w 1630"/>
                <a:gd name="T15" fmla="*/ 180 h 1888"/>
                <a:gd name="T16" fmla="*/ 738 w 1630"/>
                <a:gd name="T17" fmla="*/ 0 h 1888"/>
                <a:gd name="T18" fmla="*/ 0 w 1630"/>
                <a:gd name="T19" fmla="*/ 305 h 1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30" h="1888">
                  <a:moveTo>
                    <a:pt x="0" y="305"/>
                  </a:moveTo>
                  <a:cubicBezTo>
                    <a:pt x="163" y="489"/>
                    <a:pt x="259" y="699"/>
                    <a:pt x="286" y="901"/>
                  </a:cubicBezTo>
                  <a:cubicBezTo>
                    <a:pt x="377" y="721"/>
                    <a:pt x="377" y="721"/>
                    <a:pt x="377" y="721"/>
                  </a:cubicBezTo>
                  <a:cubicBezTo>
                    <a:pt x="578" y="821"/>
                    <a:pt x="748" y="985"/>
                    <a:pt x="858" y="1182"/>
                  </a:cubicBezTo>
                  <a:cubicBezTo>
                    <a:pt x="968" y="1379"/>
                    <a:pt x="1016" y="1608"/>
                    <a:pt x="995" y="1833"/>
                  </a:cubicBezTo>
                  <a:cubicBezTo>
                    <a:pt x="1598" y="1888"/>
                    <a:pt x="1598" y="1888"/>
                    <a:pt x="1598" y="1888"/>
                  </a:cubicBezTo>
                  <a:cubicBezTo>
                    <a:pt x="1630" y="1545"/>
                    <a:pt x="1555" y="1189"/>
                    <a:pt x="1386" y="888"/>
                  </a:cubicBezTo>
                  <a:cubicBezTo>
                    <a:pt x="1218" y="585"/>
                    <a:pt x="958" y="335"/>
                    <a:pt x="648" y="180"/>
                  </a:cubicBezTo>
                  <a:cubicBezTo>
                    <a:pt x="738" y="0"/>
                    <a:pt x="738" y="0"/>
                    <a:pt x="738" y="0"/>
                  </a:cubicBezTo>
                  <a:cubicBezTo>
                    <a:pt x="446" y="42"/>
                    <a:pt x="193" y="154"/>
                    <a:pt x="0" y="305"/>
                  </a:cubicBezTo>
                  <a:close/>
                </a:path>
              </a:pathLst>
            </a:custGeom>
            <a:solidFill>
              <a:srgbClr val="C8001C"/>
            </a:solidFill>
            <a:ln w="12700" cap="flat" cmpd="sng" algn="ctr">
              <a:noFill/>
              <a:prstDash val="solid"/>
              <a:miter lim="800000"/>
            </a:ln>
            <a:effectLst>
              <a:outerShdw blurRad="152400" dir="5400000" sx="90000" sy="-19000" rotWithShape="0">
                <a:prstClr val="black">
                  <a:alpha val="9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43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5261083" y="2885346"/>
              <a:ext cx="438197" cy="36084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585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01</a:t>
              </a:r>
              <a:endParaRPr kumimoji="0" lang="zh-CN" altLang="en-US" sz="1585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宋体" panose="02010600030101010101" pitchFamily="2" charset="-122"/>
                <a:cs typeface="Open Sans" panose="020B0606030504020204" pitchFamily="34" charset="0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5522326" y="3514977"/>
              <a:ext cx="438197" cy="36084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585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02</a:t>
              </a:r>
              <a:endParaRPr kumimoji="0" lang="zh-CN" altLang="en-US" sz="1585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宋体" panose="02010600030101010101" pitchFamily="2" charset="-122"/>
                <a:cs typeface="Open Sans" panose="020B060603050402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6182133" y="3282990"/>
              <a:ext cx="438197" cy="36084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585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03</a:t>
              </a:r>
              <a:endParaRPr kumimoji="0" lang="zh-CN" altLang="en-US" sz="1585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宋体" panose="02010600030101010101" pitchFamily="2" charset="-122"/>
                <a:cs typeface="Open Sans" panose="020B0606030504020204" pitchFamily="34" charset="0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5869351" y="2663255"/>
              <a:ext cx="438197" cy="360841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585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04</a:t>
              </a:r>
              <a:endParaRPr kumimoji="0" lang="zh-CN" altLang="en-US" sz="1585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宋体" panose="02010600030101010101" pitchFamily="2" charset="-122"/>
                <a:cs typeface="Open Sans" panose="020B060603050402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 rot="3600000">
              <a:off x="4617034" y="2511622"/>
              <a:ext cx="708013" cy="29989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1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title here</a:t>
              </a:r>
              <a:endParaRPr kumimoji="0" lang="zh-CN" altLang="en-US" sz="111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宋体" panose="02010600030101010101" pitchFamily="2" charset="-122"/>
                <a:cs typeface="Open Sans" panose="020B0606030504020204" pitchFamily="34" charset="0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 rot="3600000">
              <a:off x="6488632" y="3695625"/>
              <a:ext cx="708013" cy="29989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1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title here</a:t>
              </a:r>
              <a:endParaRPr kumimoji="0" lang="zh-CN" altLang="en-US" sz="111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宋体" panose="02010600030101010101" pitchFamily="2" charset="-122"/>
                <a:cs typeface="Open Sans" panose="020B0606030504020204" pitchFamily="34" charset="0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 rot="19800000">
              <a:off x="4910810" y="4011085"/>
              <a:ext cx="754106" cy="2815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1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title here</a:t>
              </a:r>
              <a:endParaRPr kumimoji="0" lang="zh-CN" altLang="en-US" sz="111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宋体" panose="02010600030101010101" pitchFamily="2" charset="-122"/>
                <a:cs typeface="Open Sans" panose="020B0606030504020204" pitchFamily="34" charset="0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 rot="19800000">
              <a:off x="6141923" y="2241133"/>
              <a:ext cx="754106" cy="281565"/>
            </a:xfrm>
            <a:prstGeom prst="rect">
              <a:avLst/>
            </a:prstGeom>
          </p:spPr>
          <p:txBody>
            <a:bodyPr wrap="non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11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title here</a:t>
              </a:r>
              <a:endParaRPr kumimoji="0" lang="zh-CN" altLang="en-US" sz="111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 panose="020B0606030504020204" pitchFamily="34" charset="0"/>
                <a:ea typeface="宋体" panose="02010600030101010101" pitchFamily="2" charset="-122"/>
                <a:cs typeface="Open Sans" panose="020B0606030504020204" pitchFamily="34" charset="0"/>
              </a:endParaRPr>
            </a:p>
          </p:txBody>
        </p:sp>
      </p:grpSp>
      <p:sp>
        <p:nvSpPr>
          <p:cNvPr id="20" name="矩形 19"/>
          <p:cNvSpPr/>
          <p:nvPr/>
        </p:nvSpPr>
        <p:spPr>
          <a:xfrm>
            <a:off x="336885" y="256674"/>
            <a:ext cx="88231" cy="537410"/>
          </a:xfrm>
          <a:prstGeom prst="rect">
            <a:avLst/>
          </a:prstGeom>
          <a:solidFill>
            <a:srgbClr val="C8001C"/>
          </a:solidFill>
          <a:ln w="25400">
            <a:noFill/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81263" y="286906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C8001C"/>
                </a:solidFill>
              </a:rPr>
              <a:t>年度工作概述</a:t>
            </a:r>
            <a:endParaRPr lang="zh-CN" altLang="en-US" sz="2800" b="1" dirty="0">
              <a:solidFill>
                <a:srgbClr val="C8001C"/>
              </a:solidFill>
            </a:endParaRPr>
          </a:p>
        </p:txBody>
      </p:sp>
      <p:sp>
        <p:nvSpPr>
          <p:cNvPr id="23" name="Text Placeholder 2"/>
          <p:cNvSpPr txBox="1"/>
          <p:nvPr/>
        </p:nvSpPr>
        <p:spPr>
          <a:xfrm>
            <a:off x="1297260" y="2079312"/>
            <a:ext cx="2808927" cy="57624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Please replace text, click add relevant headline, modify the text content, also can copy your content 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to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4" name="文本框 36"/>
          <p:cNvSpPr txBox="1"/>
          <p:nvPr/>
        </p:nvSpPr>
        <p:spPr>
          <a:xfrm>
            <a:off x="1196548" y="1664615"/>
            <a:ext cx="1976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年终工作业绩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25" name="Text Placeholder 2"/>
          <p:cNvSpPr txBox="1"/>
          <p:nvPr/>
        </p:nvSpPr>
        <p:spPr>
          <a:xfrm>
            <a:off x="1297260" y="4883994"/>
            <a:ext cx="2808927" cy="57624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Please replace text, click add relevant headline, modify the text content, also can copy your content 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to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6" name="文本框 36"/>
          <p:cNvSpPr txBox="1"/>
          <p:nvPr/>
        </p:nvSpPr>
        <p:spPr>
          <a:xfrm>
            <a:off x="1196548" y="4469297"/>
            <a:ext cx="1976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年终工作业绩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27" name="Text Placeholder 2"/>
          <p:cNvSpPr txBox="1"/>
          <p:nvPr/>
        </p:nvSpPr>
        <p:spPr>
          <a:xfrm>
            <a:off x="8024656" y="4883994"/>
            <a:ext cx="2808927" cy="57624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Please replace text, click add relevant headline, modify the text content, also can copy your content 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to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28" name="文本框 36"/>
          <p:cNvSpPr txBox="1"/>
          <p:nvPr/>
        </p:nvSpPr>
        <p:spPr>
          <a:xfrm>
            <a:off x="7923944" y="4469297"/>
            <a:ext cx="1976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年终工作业绩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29" name="Text Placeholder 2"/>
          <p:cNvSpPr txBox="1"/>
          <p:nvPr/>
        </p:nvSpPr>
        <p:spPr>
          <a:xfrm>
            <a:off x="8024656" y="2293954"/>
            <a:ext cx="2808927" cy="57624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Please replace text, click add relevant headline, modify the text content, also can copy your content 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to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0" name="文本框 36"/>
          <p:cNvSpPr txBox="1"/>
          <p:nvPr/>
        </p:nvSpPr>
        <p:spPr>
          <a:xfrm>
            <a:off x="7923944" y="1879257"/>
            <a:ext cx="1976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年终工作业绩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>
            <a:spLocks noChangeArrowheads="1"/>
          </p:cNvSpPr>
          <p:nvPr/>
        </p:nvSpPr>
        <p:spPr bwMode="auto">
          <a:xfrm>
            <a:off x="5269959" y="1412353"/>
            <a:ext cx="1634329" cy="1616355"/>
          </a:xfrm>
          <a:custGeom>
            <a:avLst/>
            <a:gdLst>
              <a:gd name="connsiteX0" fmla="*/ 1021508 w 1447749"/>
              <a:gd name="connsiteY0" fmla="*/ 0 h 1431827"/>
              <a:gd name="connsiteX1" fmla="*/ 1447749 w 1447749"/>
              <a:gd name="connsiteY1" fmla="*/ 426241 h 1431827"/>
              <a:gd name="connsiteX2" fmla="*/ 1021508 w 1447749"/>
              <a:gd name="connsiteY2" fmla="*/ 852482 h 1431827"/>
              <a:gd name="connsiteX3" fmla="*/ 986004 w 1447749"/>
              <a:gd name="connsiteY3" fmla="*/ 848903 h 1431827"/>
              <a:gd name="connsiteX4" fmla="*/ 988438 w 1447749"/>
              <a:gd name="connsiteY4" fmla="*/ 851394 h 1431827"/>
              <a:gd name="connsiteX5" fmla="*/ 578130 w 1447749"/>
              <a:gd name="connsiteY5" fmla="*/ 1164812 h 1431827"/>
              <a:gd name="connsiteX6" fmla="*/ 577161 w 1447749"/>
              <a:gd name="connsiteY6" fmla="*/ 1163822 h 1431827"/>
              <a:gd name="connsiteX7" fmla="*/ 573461 w 1447749"/>
              <a:gd name="connsiteY7" fmla="*/ 1200533 h 1431827"/>
              <a:gd name="connsiteX8" fmla="*/ 289673 w 1447749"/>
              <a:gd name="connsiteY8" fmla="*/ 1431827 h 1431827"/>
              <a:gd name="connsiteX9" fmla="*/ 0 w 1447749"/>
              <a:gd name="connsiteY9" fmla="*/ 1142154 h 1431827"/>
              <a:gd name="connsiteX10" fmla="*/ 231294 w 1447749"/>
              <a:gd name="connsiteY10" fmla="*/ 858366 h 1431827"/>
              <a:gd name="connsiteX11" fmla="*/ 274089 w 1447749"/>
              <a:gd name="connsiteY11" fmla="*/ 854052 h 1431827"/>
              <a:gd name="connsiteX12" fmla="*/ 273138 w 1447749"/>
              <a:gd name="connsiteY12" fmla="*/ 853080 h 1431827"/>
              <a:gd name="connsiteX13" fmla="*/ 595824 w 1447749"/>
              <a:gd name="connsiteY13" fmla="*/ 449512 h 1431827"/>
              <a:gd name="connsiteX14" fmla="*/ 597819 w 1447749"/>
              <a:gd name="connsiteY14" fmla="*/ 451555 h 1431827"/>
              <a:gd name="connsiteX15" fmla="*/ 595267 w 1447749"/>
              <a:gd name="connsiteY15" fmla="*/ 426241 h 1431827"/>
              <a:gd name="connsiteX16" fmla="*/ 1021508 w 1447749"/>
              <a:gd name="connsiteY16" fmla="*/ 0 h 1431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47749" h="1431827">
                <a:moveTo>
                  <a:pt x="1021508" y="0"/>
                </a:moveTo>
                <a:cubicBezTo>
                  <a:pt x="1256914" y="0"/>
                  <a:pt x="1447749" y="190835"/>
                  <a:pt x="1447749" y="426241"/>
                </a:cubicBezTo>
                <a:cubicBezTo>
                  <a:pt x="1447749" y="661647"/>
                  <a:pt x="1256914" y="852482"/>
                  <a:pt x="1021508" y="852482"/>
                </a:cubicBezTo>
                <a:lnTo>
                  <a:pt x="986004" y="848903"/>
                </a:lnTo>
                <a:lnTo>
                  <a:pt x="988438" y="851394"/>
                </a:lnTo>
                <a:cubicBezTo>
                  <a:pt x="681761" y="826961"/>
                  <a:pt x="594138" y="956710"/>
                  <a:pt x="578130" y="1164812"/>
                </a:cubicBezTo>
                <a:lnTo>
                  <a:pt x="577161" y="1163822"/>
                </a:lnTo>
                <a:lnTo>
                  <a:pt x="573461" y="1200533"/>
                </a:lnTo>
                <a:cubicBezTo>
                  <a:pt x="546450" y="1332532"/>
                  <a:pt x="429657" y="1431827"/>
                  <a:pt x="289673" y="1431827"/>
                </a:cubicBezTo>
                <a:cubicBezTo>
                  <a:pt x="129691" y="1431827"/>
                  <a:pt x="0" y="1302136"/>
                  <a:pt x="0" y="1142154"/>
                </a:cubicBezTo>
                <a:cubicBezTo>
                  <a:pt x="0" y="1002170"/>
                  <a:pt x="99294" y="885377"/>
                  <a:pt x="231294" y="858366"/>
                </a:cubicBezTo>
                <a:lnTo>
                  <a:pt x="274089" y="854052"/>
                </a:lnTo>
                <a:lnTo>
                  <a:pt x="273138" y="853080"/>
                </a:lnTo>
                <a:cubicBezTo>
                  <a:pt x="482083" y="841284"/>
                  <a:pt x="612674" y="757032"/>
                  <a:pt x="595824" y="449512"/>
                </a:cubicBezTo>
                <a:lnTo>
                  <a:pt x="597819" y="451555"/>
                </a:lnTo>
                <a:lnTo>
                  <a:pt x="595267" y="426241"/>
                </a:lnTo>
                <a:cubicBezTo>
                  <a:pt x="595267" y="190835"/>
                  <a:pt x="786102" y="0"/>
                  <a:pt x="1021508" y="0"/>
                </a:cubicBezTo>
                <a:close/>
              </a:path>
            </a:pathLst>
          </a:custGeom>
          <a:noFill/>
          <a:ln>
            <a:solidFill>
              <a:srgbClr val="C8001C"/>
            </a:solidFill>
          </a:ln>
        </p:spPr>
        <p:txBody>
          <a:bodyPr vert="horz" wrap="square" lIns="91440" tIns="45720" rIns="91440" bIns="45720" numCol="1" anchor="t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任意多边形 2"/>
          <p:cNvSpPr>
            <a:spLocks noChangeArrowheads="1"/>
          </p:cNvSpPr>
          <p:nvPr/>
        </p:nvSpPr>
        <p:spPr bwMode="auto">
          <a:xfrm>
            <a:off x="4173494" y="2149320"/>
            <a:ext cx="1614971" cy="1634330"/>
          </a:xfrm>
          <a:custGeom>
            <a:avLst/>
            <a:gdLst>
              <a:gd name="connsiteX0" fmla="*/ 426241 w 1430601"/>
              <a:gd name="connsiteY0" fmla="*/ 0 h 1447750"/>
              <a:gd name="connsiteX1" fmla="*/ 852482 w 1430601"/>
              <a:gd name="connsiteY1" fmla="*/ 426241 h 1447750"/>
              <a:gd name="connsiteX2" fmla="*/ 849018 w 1430601"/>
              <a:gd name="connsiteY2" fmla="*/ 460604 h 1447750"/>
              <a:gd name="connsiteX3" fmla="*/ 850338 w 1430601"/>
              <a:gd name="connsiteY3" fmla="*/ 459311 h 1447750"/>
              <a:gd name="connsiteX4" fmla="*/ 1163588 w 1430601"/>
              <a:gd name="connsiteY4" fmla="*/ 869619 h 1447750"/>
              <a:gd name="connsiteX5" fmla="*/ 1162650 w 1430601"/>
              <a:gd name="connsiteY5" fmla="*/ 870537 h 1447750"/>
              <a:gd name="connsiteX6" fmla="*/ 1199797 w 1430601"/>
              <a:gd name="connsiteY6" fmla="*/ 874289 h 1447750"/>
              <a:gd name="connsiteX7" fmla="*/ 1430601 w 1430601"/>
              <a:gd name="connsiteY7" fmla="*/ 1158077 h 1447750"/>
              <a:gd name="connsiteX8" fmla="*/ 1141541 w 1430601"/>
              <a:gd name="connsiteY8" fmla="*/ 1447750 h 1447750"/>
              <a:gd name="connsiteX9" fmla="*/ 858354 w 1430601"/>
              <a:gd name="connsiteY9" fmla="*/ 1216456 h 1447750"/>
              <a:gd name="connsiteX10" fmla="*/ 853954 w 1430601"/>
              <a:gd name="connsiteY10" fmla="*/ 1172720 h 1447750"/>
              <a:gd name="connsiteX11" fmla="*/ 852022 w 1430601"/>
              <a:gd name="connsiteY11" fmla="*/ 1174611 h 1447750"/>
              <a:gd name="connsiteX12" fmla="*/ 449512 w 1430601"/>
              <a:gd name="connsiteY12" fmla="*/ 851925 h 1447750"/>
              <a:gd name="connsiteX13" fmla="*/ 451548 w 1430601"/>
              <a:gd name="connsiteY13" fmla="*/ 849931 h 1447750"/>
              <a:gd name="connsiteX14" fmla="*/ 426241 w 1430601"/>
              <a:gd name="connsiteY14" fmla="*/ 852482 h 1447750"/>
              <a:gd name="connsiteX15" fmla="*/ 0 w 1430601"/>
              <a:gd name="connsiteY15" fmla="*/ 426241 h 1447750"/>
              <a:gd name="connsiteX16" fmla="*/ 426241 w 1430601"/>
              <a:gd name="connsiteY16" fmla="*/ 0 h 14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30601" h="1447750">
                <a:moveTo>
                  <a:pt x="426241" y="0"/>
                </a:moveTo>
                <a:cubicBezTo>
                  <a:pt x="661647" y="0"/>
                  <a:pt x="852482" y="190835"/>
                  <a:pt x="852482" y="426241"/>
                </a:cubicBezTo>
                <a:lnTo>
                  <a:pt x="849018" y="460604"/>
                </a:lnTo>
                <a:lnTo>
                  <a:pt x="850338" y="459311"/>
                </a:lnTo>
                <a:cubicBezTo>
                  <a:pt x="825917" y="765988"/>
                  <a:pt x="955597" y="853611"/>
                  <a:pt x="1163588" y="869619"/>
                </a:cubicBezTo>
                <a:lnTo>
                  <a:pt x="1162650" y="870537"/>
                </a:lnTo>
                <a:lnTo>
                  <a:pt x="1199797" y="874289"/>
                </a:lnTo>
                <a:cubicBezTo>
                  <a:pt x="1331516" y="901300"/>
                  <a:pt x="1430601" y="1018093"/>
                  <a:pt x="1430601" y="1158077"/>
                </a:cubicBezTo>
                <a:cubicBezTo>
                  <a:pt x="1430601" y="1318059"/>
                  <a:pt x="1301184" y="1447750"/>
                  <a:pt x="1141541" y="1447750"/>
                </a:cubicBezTo>
                <a:cubicBezTo>
                  <a:pt x="1001854" y="1447750"/>
                  <a:pt x="885308" y="1348455"/>
                  <a:pt x="858354" y="1216456"/>
                </a:cubicBezTo>
                <a:lnTo>
                  <a:pt x="853954" y="1172720"/>
                </a:lnTo>
                <a:lnTo>
                  <a:pt x="852022" y="1174611"/>
                </a:lnTo>
                <a:cubicBezTo>
                  <a:pt x="840233" y="965666"/>
                  <a:pt x="756026" y="834233"/>
                  <a:pt x="449512" y="851925"/>
                </a:cubicBezTo>
                <a:lnTo>
                  <a:pt x="451548" y="849931"/>
                </a:lnTo>
                <a:lnTo>
                  <a:pt x="426241" y="852482"/>
                </a:lnTo>
                <a:cubicBezTo>
                  <a:pt x="190835" y="852482"/>
                  <a:pt x="0" y="661647"/>
                  <a:pt x="0" y="426241"/>
                </a:cubicBezTo>
                <a:cubicBezTo>
                  <a:pt x="0" y="190835"/>
                  <a:pt x="190835" y="0"/>
                  <a:pt x="426241" y="0"/>
                </a:cubicBezTo>
                <a:close/>
              </a:path>
            </a:pathLst>
          </a:custGeom>
          <a:noFill/>
          <a:ln>
            <a:solidFill>
              <a:srgbClr val="C8001C"/>
            </a:solidFill>
          </a:ln>
        </p:spPr>
        <p:txBody>
          <a:bodyPr vert="horz" wrap="square" lIns="91440" tIns="45720" rIns="91440" bIns="45720" numCol="1" anchor="t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任意多边形 3"/>
          <p:cNvSpPr>
            <a:spLocks noChangeArrowheads="1"/>
          </p:cNvSpPr>
          <p:nvPr/>
        </p:nvSpPr>
        <p:spPr bwMode="auto">
          <a:xfrm>
            <a:off x="5033521" y="3244403"/>
            <a:ext cx="1634329" cy="1616355"/>
          </a:xfrm>
          <a:custGeom>
            <a:avLst/>
            <a:gdLst>
              <a:gd name="connsiteX0" fmla="*/ 1158689 w 1447749"/>
              <a:gd name="connsiteY0" fmla="*/ 0 h 1431827"/>
              <a:gd name="connsiteX1" fmla="*/ 1447749 w 1447749"/>
              <a:gd name="connsiteY1" fmla="*/ 289673 h 1431827"/>
              <a:gd name="connsiteX2" fmla="*/ 1216945 w 1447749"/>
              <a:gd name="connsiteY2" fmla="*/ 573461 h 1431827"/>
              <a:gd name="connsiteX3" fmla="*/ 1173716 w 1447749"/>
              <a:gd name="connsiteY3" fmla="*/ 577828 h 1431827"/>
              <a:gd name="connsiteX4" fmla="*/ 1174611 w 1447749"/>
              <a:gd name="connsiteY4" fmla="*/ 578745 h 1431827"/>
              <a:gd name="connsiteX5" fmla="*/ 851926 w 1447749"/>
              <a:gd name="connsiteY5" fmla="*/ 982313 h 1431827"/>
              <a:gd name="connsiteX6" fmla="*/ 849930 w 1447749"/>
              <a:gd name="connsiteY6" fmla="*/ 980270 h 1431827"/>
              <a:gd name="connsiteX7" fmla="*/ 852482 w 1447749"/>
              <a:gd name="connsiteY7" fmla="*/ 1005586 h 1431827"/>
              <a:gd name="connsiteX8" fmla="*/ 426241 w 1447749"/>
              <a:gd name="connsiteY8" fmla="*/ 1431827 h 1431827"/>
              <a:gd name="connsiteX9" fmla="*/ 0 w 1447749"/>
              <a:gd name="connsiteY9" fmla="*/ 1005586 h 1431827"/>
              <a:gd name="connsiteX10" fmla="*/ 426241 w 1447749"/>
              <a:gd name="connsiteY10" fmla="*/ 579345 h 1431827"/>
              <a:gd name="connsiteX11" fmla="*/ 461747 w 1447749"/>
              <a:gd name="connsiteY11" fmla="*/ 582924 h 1431827"/>
              <a:gd name="connsiteX12" fmla="*/ 459311 w 1447749"/>
              <a:gd name="connsiteY12" fmla="*/ 580431 h 1431827"/>
              <a:gd name="connsiteX13" fmla="*/ 870461 w 1447749"/>
              <a:gd name="connsiteY13" fmla="*/ 267013 h 1431827"/>
              <a:gd name="connsiteX14" fmla="*/ 871773 w 1447749"/>
              <a:gd name="connsiteY14" fmla="*/ 268358 h 1431827"/>
              <a:gd name="connsiteX15" fmla="*/ 875502 w 1447749"/>
              <a:gd name="connsiteY15" fmla="*/ 231294 h 1431827"/>
              <a:gd name="connsiteX16" fmla="*/ 1158689 w 1447749"/>
              <a:gd name="connsiteY16" fmla="*/ 0 h 1431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47749" h="1431827">
                <a:moveTo>
                  <a:pt x="1158689" y="0"/>
                </a:moveTo>
                <a:cubicBezTo>
                  <a:pt x="1318332" y="0"/>
                  <a:pt x="1447749" y="129691"/>
                  <a:pt x="1447749" y="289673"/>
                </a:cubicBezTo>
                <a:cubicBezTo>
                  <a:pt x="1447749" y="429657"/>
                  <a:pt x="1348664" y="546450"/>
                  <a:pt x="1216945" y="573461"/>
                </a:cubicBezTo>
                <a:lnTo>
                  <a:pt x="1173716" y="577828"/>
                </a:lnTo>
                <a:lnTo>
                  <a:pt x="1174611" y="578745"/>
                </a:lnTo>
                <a:cubicBezTo>
                  <a:pt x="966509" y="590541"/>
                  <a:pt x="835075" y="674793"/>
                  <a:pt x="851926" y="982313"/>
                </a:cubicBezTo>
                <a:lnTo>
                  <a:pt x="849930" y="980270"/>
                </a:lnTo>
                <a:lnTo>
                  <a:pt x="852482" y="1005586"/>
                </a:lnTo>
                <a:cubicBezTo>
                  <a:pt x="852482" y="1240992"/>
                  <a:pt x="661647" y="1431827"/>
                  <a:pt x="426241" y="1431827"/>
                </a:cubicBezTo>
                <a:cubicBezTo>
                  <a:pt x="190835" y="1431827"/>
                  <a:pt x="0" y="1240992"/>
                  <a:pt x="0" y="1005586"/>
                </a:cubicBezTo>
                <a:cubicBezTo>
                  <a:pt x="0" y="770180"/>
                  <a:pt x="190835" y="579345"/>
                  <a:pt x="426241" y="579345"/>
                </a:cubicBezTo>
                <a:lnTo>
                  <a:pt x="461747" y="582924"/>
                </a:lnTo>
                <a:lnTo>
                  <a:pt x="459311" y="580431"/>
                </a:lnTo>
                <a:cubicBezTo>
                  <a:pt x="765989" y="604864"/>
                  <a:pt x="853611" y="475115"/>
                  <a:pt x="870461" y="267013"/>
                </a:cubicBezTo>
                <a:lnTo>
                  <a:pt x="871773" y="268358"/>
                </a:lnTo>
                <a:lnTo>
                  <a:pt x="875502" y="231294"/>
                </a:lnTo>
                <a:cubicBezTo>
                  <a:pt x="902456" y="99295"/>
                  <a:pt x="1019002" y="0"/>
                  <a:pt x="1158689" y="0"/>
                </a:cubicBezTo>
                <a:close/>
              </a:path>
            </a:pathLst>
          </a:custGeom>
          <a:noFill/>
          <a:ln>
            <a:solidFill>
              <a:srgbClr val="C8001C"/>
            </a:solidFill>
          </a:ln>
        </p:spPr>
        <p:txBody>
          <a:bodyPr vert="horz" wrap="square" lIns="91440" tIns="45720" rIns="91440" bIns="45720" numCol="1" anchor="t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6839162" y="3233432"/>
            <a:ext cx="769123" cy="769123"/>
          </a:xfrm>
          <a:prstGeom prst="ellipse">
            <a:avLst/>
          </a:prstGeom>
          <a:solidFill>
            <a:srgbClr val="C800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113858" y="4002555"/>
            <a:ext cx="769123" cy="769123"/>
          </a:xfrm>
          <a:prstGeom prst="ellipse">
            <a:avLst/>
          </a:prstGeom>
          <a:solidFill>
            <a:srgbClr val="C800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4266643" y="2240609"/>
            <a:ext cx="769123" cy="769123"/>
          </a:xfrm>
          <a:prstGeom prst="ellipse">
            <a:avLst/>
          </a:prstGeom>
          <a:solidFill>
            <a:srgbClr val="C800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AutoShape 112"/>
          <p:cNvSpPr/>
          <p:nvPr/>
        </p:nvSpPr>
        <p:spPr bwMode="auto">
          <a:xfrm>
            <a:off x="4447803" y="2422665"/>
            <a:ext cx="406805" cy="405012"/>
          </a:xfrm>
          <a:custGeom>
            <a:avLst/>
            <a:gdLst>
              <a:gd name="T0" fmla="*/ 10510 w 21020"/>
              <a:gd name="T1" fmla="*/ 10800 h 21600"/>
              <a:gd name="T2" fmla="*/ 10510 w 21020"/>
              <a:gd name="T3" fmla="*/ 10800 h 21600"/>
              <a:gd name="T4" fmla="*/ 10510 w 21020"/>
              <a:gd name="T5" fmla="*/ 10800 h 21600"/>
              <a:gd name="T6" fmla="*/ 10510 w 2102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020" h="21600">
                <a:moveTo>
                  <a:pt x="18846" y="7946"/>
                </a:moveTo>
                <a:lnTo>
                  <a:pt x="17740" y="9091"/>
                </a:lnTo>
                <a:cubicBezTo>
                  <a:pt x="17740" y="8939"/>
                  <a:pt x="17758" y="8792"/>
                  <a:pt x="17744" y="8636"/>
                </a:cubicBezTo>
                <a:cubicBezTo>
                  <a:pt x="17629" y="7331"/>
                  <a:pt x="17036" y="6068"/>
                  <a:pt x="16074" y="5080"/>
                </a:cubicBezTo>
                <a:cubicBezTo>
                  <a:pt x="15004" y="3980"/>
                  <a:pt x="13585" y="3348"/>
                  <a:pt x="12180" y="3345"/>
                </a:cubicBezTo>
                <a:lnTo>
                  <a:pt x="13268" y="2218"/>
                </a:lnTo>
                <a:cubicBezTo>
                  <a:pt x="13812" y="1659"/>
                  <a:pt x="14572" y="1350"/>
                  <a:pt x="15403" y="1350"/>
                </a:cubicBezTo>
                <a:cubicBezTo>
                  <a:pt x="16460" y="1350"/>
                  <a:pt x="17546" y="1840"/>
                  <a:pt x="18381" y="2696"/>
                </a:cubicBezTo>
                <a:cubicBezTo>
                  <a:pt x="19165" y="3500"/>
                  <a:pt x="19631" y="4499"/>
                  <a:pt x="19698" y="5510"/>
                </a:cubicBezTo>
                <a:cubicBezTo>
                  <a:pt x="19760" y="6453"/>
                  <a:pt x="19457" y="7317"/>
                  <a:pt x="18846" y="7946"/>
                </a:cubicBezTo>
                <a:moveTo>
                  <a:pt x="5828" y="19329"/>
                </a:moveTo>
                <a:cubicBezTo>
                  <a:pt x="5813" y="18424"/>
                  <a:pt x="5454" y="17481"/>
                  <a:pt x="4730" y="16739"/>
                </a:cubicBezTo>
                <a:cubicBezTo>
                  <a:pt x="4046" y="16034"/>
                  <a:pt x="3150" y="15628"/>
                  <a:pt x="2257" y="15592"/>
                </a:cubicBezTo>
                <a:lnTo>
                  <a:pt x="2911" y="13157"/>
                </a:lnTo>
                <a:cubicBezTo>
                  <a:pt x="2959" y="12995"/>
                  <a:pt x="3052" y="12835"/>
                  <a:pt x="3168" y="12695"/>
                </a:cubicBezTo>
                <a:cubicBezTo>
                  <a:pt x="4485" y="11726"/>
                  <a:pt x="6512" y="12012"/>
                  <a:pt x="7920" y="13460"/>
                </a:cubicBezTo>
                <a:cubicBezTo>
                  <a:pt x="9409" y="14990"/>
                  <a:pt x="9639" y="17230"/>
                  <a:pt x="8492" y="18568"/>
                </a:cubicBezTo>
                <a:cubicBezTo>
                  <a:pt x="8416" y="18609"/>
                  <a:pt x="8339" y="18648"/>
                  <a:pt x="8256" y="18675"/>
                </a:cubicBezTo>
                <a:cubicBezTo>
                  <a:pt x="8256" y="18675"/>
                  <a:pt x="5828" y="19329"/>
                  <a:pt x="5828" y="19329"/>
                </a:cubicBezTo>
                <a:close/>
                <a:moveTo>
                  <a:pt x="2737" y="20164"/>
                </a:moveTo>
                <a:cubicBezTo>
                  <a:pt x="2665" y="20181"/>
                  <a:pt x="2443" y="20239"/>
                  <a:pt x="2291" y="20249"/>
                </a:cubicBezTo>
                <a:cubicBezTo>
                  <a:pt x="1751" y="20244"/>
                  <a:pt x="1313" y="19792"/>
                  <a:pt x="1313" y="19237"/>
                </a:cubicBezTo>
                <a:cubicBezTo>
                  <a:pt x="1321" y="19124"/>
                  <a:pt x="1365" y="18929"/>
                  <a:pt x="1380" y="18857"/>
                </a:cubicBezTo>
                <a:lnTo>
                  <a:pt x="2071" y="16283"/>
                </a:lnTo>
                <a:cubicBezTo>
                  <a:pt x="2822" y="16261"/>
                  <a:pt x="3630" y="16562"/>
                  <a:pt x="4265" y="17215"/>
                </a:cubicBezTo>
                <a:cubicBezTo>
                  <a:pt x="4911" y="17878"/>
                  <a:pt x="5214" y="18725"/>
                  <a:pt x="5181" y="19504"/>
                </a:cubicBezTo>
                <a:cubicBezTo>
                  <a:pt x="5181" y="19504"/>
                  <a:pt x="2737" y="20164"/>
                  <a:pt x="2737" y="20164"/>
                </a:cubicBezTo>
                <a:close/>
                <a:moveTo>
                  <a:pt x="6888" y="11179"/>
                </a:moveTo>
                <a:cubicBezTo>
                  <a:pt x="6280" y="10927"/>
                  <a:pt x="5642" y="10783"/>
                  <a:pt x="5004" y="10774"/>
                </a:cubicBezTo>
                <a:lnTo>
                  <a:pt x="10063" y="5536"/>
                </a:lnTo>
                <a:cubicBezTo>
                  <a:pt x="10838" y="4759"/>
                  <a:pt x="11966" y="4536"/>
                  <a:pt x="13077" y="4819"/>
                </a:cubicBezTo>
                <a:cubicBezTo>
                  <a:pt x="13077" y="4819"/>
                  <a:pt x="6888" y="11179"/>
                  <a:pt x="6888" y="11179"/>
                </a:cubicBezTo>
                <a:close/>
                <a:moveTo>
                  <a:pt x="9717" y="13672"/>
                </a:moveTo>
                <a:cubicBezTo>
                  <a:pt x="9473" y="13258"/>
                  <a:pt x="9194" y="12859"/>
                  <a:pt x="8848" y="12505"/>
                </a:cubicBezTo>
                <a:cubicBezTo>
                  <a:pt x="8447" y="12093"/>
                  <a:pt x="7986" y="11770"/>
                  <a:pt x="7507" y="11498"/>
                </a:cubicBezTo>
                <a:lnTo>
                  <a:pt x="13767" y="5064"/>
                </a:lnTo>
                <a:cubicBezTo>
                  <a:pt x="14259" y="5288"/>
                  <a:pt x="14729" y="5607"/>
                  <a:pt x="15145" y="6035"/>
                </a:cubicBezTo>
                <a:cubicBezTo>
                  <a:pt x="15500" y="6398"/>
                  <a:pt x="15775" y="6806"/>
                  <a:pt x="15987" y="7229"/>
                </a:cubicBezTo>
                <a:cubicBezTo>
                  <a:pt x="15987" y="7229"/>
                  <a:pt x="9717" y="13672"/>
                  <a:pt x="9717" y="13672"/>
                </a:cubicBezTo>
                <a:close/>
                <a:moveTo>
                  <a:pt x="10519" y="16061"/>
                </a:moveTo>
                <a:cubicBezTo>
                  <a:pt x="10465" y="15452"/>
                  <a:pt x="10298" y="14854"/>
                  <a:pt x="10047" y="14288"/>
                </a:cubicBezTo>
                <a:lnTo>
                  <a:pt x="16257" y="7906"/>
                </a:lnTo>
                <a:cubicBezTo>
                  <a:pt x="16637" y="9140"/>
                  <a:pt x="16442" y="10429"/>
                  <a:pt x="15610" y="11284"/>
                </a:cubicBezTo>
                <a:cubicBezTo>
                  <a:pt x="15604" y="11290"/>
                  <a:pt x="15598" y="11293"/>
                  <a:pt x="15593" y="11298"/>
                </a:cubicBezTo>
                <a:lnTo>
                  <a:pt x="15602" y="11306"/>
                </a:lnTo>
                <a:lnTo>
                  <a:pt x="10525" y="16565"/>
                </a:lnTo>
                <a:cubicBezTo>
                  <a:pt x="10527" y="16397"/>
                  <a:pt x="10534" y="16232"/>
                  <a:pt x="10519" y="16061"/>
                </a:cubicBezTo>
                <a:moveTo>
                  <a:pt x="19308" y="1741"/>
                </a:moveTo>
                <a:cubicBezTo>
                  <a:pt x="18228" y="632"/>
                  <a:pt x="16805" y="0"/>
                  <a:pt x="15403" y="0"/>
                </a:cubicBezTo>
                <a:cubicBezTo>
                  <a:pt x="14220" y="0"/>
                  <a:pt x="13131" y="450"/>
                  <a:pt x="12335" y="1266"/>
                </a:cubicBezTo>
                <a:lnTo>
                  <a:pt x="9138" y="4577"/>
                </a:lnTo>
                <a:cubicBezTo>
                  <a:pt x="9129" y="4585"/>
                  <a:pt x="9118" y="4592"/>
                  <a:pt x="9108" y="4602"/>
                </a:cubicBezTo>
                <a:cubicBezTo>
                  <a:pt x="9103" y="4608"/>
                  <a:pt x="9100" y="4614"/>
                  <a:pt x="9095" y="4620"/>
                </a:cubicBezTo>
                <a:lnTo>
                  <a:pt x="9096" y="4621"/>
                </a:lnTo>
                <a:lnTo>
                  <a:pt x="2310" y="11647"/>
                </a:lnTo>
                <a:cubicBezTo>
                  <a:pt x="1998" y="11966"/>
                  <a:pt x="1771" y="12364"/>
                  <a:pt x="1645" y="12797"/>
                </a:cubicBezTo>
                <a:lnTo>
                  <a:pt x="102" y="18541"/>
                </a:lnTo>
                <a:cubicBezTo>
                  <a:pt x="100" y="18557"/>
                  <a:pt x="0" y="19008"/>
                  <a:pt x="0" y="19237"/>
                </a:cubicBezTo>
                <a:cubicBezTo>
                  <a:pt x="0" y="20541"/>
                  <a:pt x="1030" y="21599"/>
                  <a:pt x="2302" y="21599"/>
                </a:cubicBezTo>
                <a:cubicBezTo>
                  <a:pt x="2554" y="21599"/>
                  <a:pt x="3044" y="21475"/>
                  <a:pt x="3062" y="21473"/>
                </a:cubicBezTo>
                <a:lnTo>
                  <a:pt x="8630" y="19969"/>
                </a:lnTo>
                <a:cubicBezTo>
                  <a:pt x="9054" y="19839"/>
                  <a:pt x="9439" y="19604"/>
                  <a:pt x="9750" y="19283"/>
                </a:cubicBezTo>
                <a:lnTo>
                  <a:pt x="19776" y="8899"/>
                </a:lnTo>
                <a:cubicBezTo>
                  <a:pt x="21600" y="7023"/>
                  <a:pt x="21394" y="3881"/>
                  <a:pt x="19308" y="1741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286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5F5F5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</p:txBody>
      </p:sp>
      <p:sp>
        <p:nvSpPr>
          <p:cNvPr id="9" name="AutoShape 113"/>
          <p:cNvSpPr/>
          <p:nvPr/>
        </p:nvSpPr>
        <p:spPr bwMode="auto">
          <a:xfrm>
            <a:off x="5359110" y="4184044"/>
            <a:ext cx="278619" cy="40614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386" y="14175"/>
                </a:moveTo>
                <a:lnTo>
                  <a:pt x="6223" y="14175"/>
                </a:lnTo>
                <a:cubicBezTo>
                  <a:pt x="5734" y="13446"/>
                  <a:pt x="5147" y="12716"/>
                  <a:pt x="4568" y="12003"/>
                </a:cubicBezTo>
                <a:cubicBezTo>
                  <a:pt x="3287" y="10427"/>
                  <a:pt x="1963" y="8797"/>
                  <a:pt x="1963" y="7425"/>
                </a:cubicBezTo>
                <a:cubicBezTo>
                  <a:pt x="1963" y="4075"/>
                  <a:pt x="5927" y="1350"/>
                  <a:pt x="10800" y="1350"/>
                </a:cubicBezTo>
                <a:cubicBezTo>
                  <a:pt x="15672" y="1350"/>
                  <a:pt x="19636" y="4075"/>
                  <a:pt x="19636" y="7425"/>
                </a:cubicBezTo>
                <a:cubicBezTo>
                  <a:pt x="19636" y="8787"/>
                  <a:pt x="18312" y="10425"/>
                  <a:pt x="17029" y="12011"/>
                </a:cubicBezTo>
                <a:cubicBezTo>
                  <a:pt x="16455" y="12723"/>
                  <a:pt x="15873" y="13449"/>
                  <a:pt x="15386" y="14175"/>
                </a:cubicBezTo>
                <a:moveTo>
                  <a:pt x="10800" y="20249"/>
                </a:moveTo>
                <a:cubicBezTo>
                  <a:pt x="9805" y="20249"/>
                  <a:pt x="9347" y="20171"/>
                  <a:pt x="8839" y="19406"/>
                </a:cubicBezTo>
                <a:lnTo>
                  <a:pt x="13000" y="19048"/>
                </a:lnTo>
                <a:cubicBezTo>
                  <a:pt x="12398" y="20164"/>
                  <a:pt x="11959" y="20249"/>
                  <a:pt x="10800" y="20249"/>
                </a:cubicBezTo>
                <a:moveTo>
                  <a:pt x="7595" y="16813"/>
                </a:moveTo>
                <a:cubicBezTo>
                  <a:pt x="7417" y="16407"/>
                  <a:pt x="7215" y="15978"/>
                  <a:pt x="6991" y="15525"/>
                </a:cubicBezTo>
                <a:lnTo>
                  <a:pt x="14616" y="15525"/>
                </a:lnTo>
                <a:cubicBezTo>
                  <a:pt x="14496" y="15767"/>
                  <a:pt x="14375" y="16010"/>
                  <a:pt x="14270" y="16239"/>
                </a:cubicBezTo>
                <a:cubicBezTo>
                  <a:pt x="14270" y="16239"/>
                  <a:pt x="7595" y="16813"/>
                  <a:pt x="7595" y="16813"/>
                </a:cubicBezTo>
                <a:close/>
                <a:moveTo>
                  <a:pt x="13345" y="18343"/>
                </a:moveTo>
                <a:lnTo>
                  <a:pt x="8476" y="18762"/>
                </a:lnTo>
                <a:cubicBezTo>
                  <a:pt x="8303" y="18416"/>
                  <a:pt x="8116" y="18011"/>
                  <a:pt x="7890" y="17483"/>
                </a:cubicBezTo>
                <a:cubicBezTo>
                  <a:pt x="7887" y="17477"/>
                  <a:pt x="7883" y="17469"/>
                  <a:pt x="7881" y="17462"/>
                </a:cubicBezTo>
                <a:lnTo>
                  <a:pt x="13957" y="16941"/>
                </a:lnTo>
                <a:cubicBezTo>
                  <a:pt x="13871" y="17140"/>
                  <a:pt x="13778" y="17350"/>
                  <a:pt x="13698" y="17537"/>
                </a:cubicBezTo>
                <a:cubicBezTo>
                  <a:pt x="13569" y="17841"/>
                  <a:pt x="13453" y="18104"/>
                  <a:pt x="13345" y="18343"/>
                </a:cubicBezTo>
                <a:moveTo>
                  <a:pt x="10800" y="0"/>
                </a:moveTo>
                <a:cubicBezTo>
                  <a:pt x="4835" y="0"/>
                  <a:pt x="0" y="3324"/>
                  <a:pt x="0" y="7425"/>
                </a:cubicBezTo>
                <a:cubicBezTo>
                  <a:pt x="0" y="10146"/>
                  <a:pt x="3621" y="13029"/>
                  <a:pt x="4939" y="15562"/>
                </a:cubicBezTo>
                <a:cubicBezTo>
                  <a:pt x="6906" y="19339"/>
                  <a:pt x="6688" y="21599"/>
                  <a:pt x="10800" y="21599"/>
                </a:cubicBezTo>
                <a:cubicBezTo>
                  <a:pt x="14972" y="21599"/>
                  <a:pt x="14692" y="19349"/>
                  <a:pt x="16660" y="15577"/>
                </a:cubicBezTo>
                <a:cubicBezTo>
                  <a:pt x="17983" y="13039"/>
                  <a:pt x="21600" y="10124"/>
                  <a:pt x="21600" y="7425"/>
                </a:cubicBezTo>
                <a:cubicBezTo>
                  <a:pt x="21600" y="3324"/>
                  <a:pt x="16764" y="0"/>
                  <a:pt x="10800" y="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286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5F5F5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</p:txBody>
      </p:sp>
      <p:sp>
        <p:nvSpPr>
          <p:cNvPr id="10" name="AutoShape 114"/>
          <p:cNvSpPr/>
          <p:nvPr/>
        </p:nvSpPr>
        <p:spPr bwMode="auto">
          <a:xfrm>
            <a:off x="5422180" y="4247808"/>
            <a:ext cx="82477" cy="8247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9938" y="0"/>
                </a:moveTo>
                <a:cubicBezTo>
                  <a:pt x="8943" y="0"/>
                  <a:pt x="0" y="8942"/>
                  <a:pt x="0" y="19938"/>
                </a:cubicBezTo>
                <a:cubicBezTo>
                  <a:pt x="0" y="20855"/>
                  <a:pt x="743" y="21600"/>
                  <a:pt x="1661" y="21600"/>
                </a:cubicBezTo>
                <a:cubicBezTo>
                  <a:pt x="2579" y="21600"/>
                  <a:pt x="3323" y="20855"/>
                  <a:pt x="3323" y="19938"/>
                </a:cubicBezTo>
                <a:cubicBezTo>
                  <a:pt x="3323" y="10777"/>
                  <a:pt x="10777" y="3323"/>
                  <a:pt x="19938" y="3323"/>
                </a:cubicBezTo>
                <a:cubicBezTo>
                  <a:pt x="20856" y="3323"/>
                  <a:pt x="21600" y="2578"/>
                  <a:pt x="21600" y="1661"/>
                </a:cubicBezTo>
                <a:cubicBezTo>
                  <a:pt x="21600" y="744"/>
                  <a:pt x="20856" y="0"/>
                  <a:pt x="19938" y="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286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5F5F5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6065141" y="1502906"/>
            <a:ext cx="769123" cy="769123"/>
          </a:xfrm>
          <a:prstGeom prst="ellipse">
            <a:avLst/>
          </a:prstGeom>
          <a:solidFill>
            <a:srgbClr val="C8001C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246977" y="1684742"/>
            <a:ext cx="405453" cy="405453"/>
            <a:chOff x="3191434" y="2145028"/>
            <a:chExt cx="359165" cy="359165"/>
          </a:xfrm>
          <a:solidFill>
            <a:sysClr val="window" lastClr="FFFFFF"/>
          </a:solidFill>
        </p:grpSpPr>
        <p:sp>
          <p:nvSpPr>
            <p:cNvPr id="24" name="AutoShape 123"/>
            <p:cNvSpPr/>
            <p:nvPr/>
          </p:nvSpPr>
          <p:spPr bwMode="auto">
            <a:xfrm>
              <a:off x="3191434" y="2145028"/>
              <a:ext cx="359165" cy="3591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  <p:sp>
          <p:nvSpPr>
            <p:cNvPr id="25" name="AutoShape 124"/>
            <p:cNvSpPr/>
            <p:nvPr/>
          </p:nvSpPr>
          <p:spPr bwMode="auto">
            <a:xfrm>
              <a:off x="3292736" y="2245717"/>
              <a:ext cx="157173" cy="15717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  <p:sp>
          <p:nvSpPr>
            <p:cNvPr id="26" name="AutoShape 125"/>
            <p:cNvSpPr/>
            <p:nvPr/>
          </p:nvSpPr>
          <p:spPr bwMode="auto">
            <a:xfrm>
              <a:off x="3325891" y="2279484"/>
              <a:ext cx="90253" cy="90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lIns="19050" tIns="19050" rIns="19050" bIns="1905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2286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500" b="0" i="0" u="none" strike="noStrike" kern="0" cap="none" spc="0" normalizeH="0" baseline="0" noProof="0">
                <a:ln>
                  <a:noFill/>
                </a:ln>
                <a:solidFill>
                  <a:srgbClr val="5F5F5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Gill Sans" charset="0"/>
              </a:endParaRPr>
            </a:p>
          </p:txBody>
        </p:sp>
      </p:grpSp>
      <p:sp>
        <p:nvSpPr>
          <p:cNvPr id="13" name="AutoShape 126"/>
          <p:cNvSpPr/>
          <p:nvPr/>
        </p:nvSpPr>
        <p:spPr bwMode="auto">
          <a:xfrm>
            <a:off x="7020997" y="3415268"/>
            <a:ext cx="405453" cy="40545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3499" y="14850"/>
                </a:moveTo>
                <a:cubicBezTo>
                  <a:pt x="9772" y="14850"/>
                  <a:pt x="6749" y="11827"/>
                  <a:pt x="6749" y="8100"/>
                </a:cubicBezTo>
                <a:cubicBezTo>
                  <a:pt x="6749" y="4372"/>
                  <a:pt x="9772" y="1350"/>
                  <a:pt x="13499" y="1350"/>
                </a:cubicBezTo>
                <a:cubicBezTo>
                  <a:pt x="17227" y="1350"/>
                  <a:pt x="20249" y="4372"/>
                  <a:pt x="20249" y="8100"/>
                </a:cubicBezTo>
                <a:cubicBezTo>
                  <a:pt x="20249" y="11827"/>
                  <a:pt x="17227" y="14850"/>
                  <a:pt x="13499" y="14850"/>
                </a:cubicBezTo>
                <a:moveTo>
                  <a:pt x="3236" y="20042"/>
                </a:moveTo>
                <a:cubicBezTo>
                  <a:pt x="3019" y="20266"/>
                  <a:pt x="2718" y="20408"/>
                  <a:pt x="2382" y="20408"/>
                </a:cubicBezTo>
                <a:cubicBezTo>
                  <a:pt x="1724" y="20408"/>
                  <a:pt x="1191" y="19875"/>
                  <a:pt x="1191" y="19218"/>
                </a:cubicBezTo>
                <a:cubicBezTo>
                  <a:pt x="1191" y="18881"/>
                  <a:pt x="1332" y="18580"/>
                  <a:pt x="1557" y="18363"/>
                </a:cubicBezTo>
                <a:lnTo>
                  <a:pt x="1551" y="18358"/>
                </a:lnTo>
                <a:lnTo>
                  <a:pt x="6996" y="12913"/>
                </a:lnTo>
                <a:cubicBezTo>
                  <a:pt x="7472" y="13555"/>
                  <a:pt x="8039" y="14122"/>
                  <a:pt x="8680" y="14599"/>
                </a:cubicBezTo>
                <a:cubicBezTo>
                  <a:pt x="8680" y="14599"/>
                  <a:pt x="3236" y="20042"/>
                  <a:pt x="3236" y="20042"/>
                </a:cubicBezTo>
                <a:close/>
                <a:moveTo>
                  <a:pt x="13499" y="0"/>
                </a:moveTo>
                <a:cubicBezTo>
                  <a:pt x="9026" y="0"/>
                  <a:pt x="5399" y="3626"/>
                  <a:pt x="5399" y="8100"/>
                </a:cubicBezTo>
                <a:cubicBezTo>
                  <a:pt x="5399" y="9467"/>
                  <a:pt x="5742" y="10754"/>
                  <a:pt x="6341" y="11884"/>
                </a:cubicBezTo>
                <a:lnTo>
                  <a:pt x="709" y="17515"/>
                </a:lnTo>
                <a:lnTo>
                  <a:pt x="713" y="17520"/>
                </a:lnTo>
                <a:cubicBezTo>
                  <a:pt x="274" y="17953"/>
                  <a:pt x="0" y="18552"/>
                  <a:pt x="0" y="19218"/>
                </a:cubicBezTo>
                <a:cubicBezTo>
                  <a:pt x="0" y="20533"/>
                  <a:pt x="1066" y="21599"/>
                  <a:pt x="2382" y="21599"/>
                </a:cubicBezTo>
                <a:cubicBezTo>
                  <a:pt x="3047" y="21599"/>
                  <a:pt x="3647" y="21326"/>
                  <a:pt x="4079" y="20885"/>
                </a:cubicBezTo>
                <a:lnTo>
                  <a:pt x="4078" y="20884"/>
                </a:lnTo>
                <a:lnTo>
                  <a:pt x="9708" y="15255"/>
                </a:lnTo>
                <a:cubicBezTo>
                  <a:pt x="10839" y="15856"/>
                  <a:pt x="12128" y="16200"/>
                  <a:pt x="13499" y="16200"/>
                </a:cubicBezTo>
                <a:cubicBezTo>
                  <a:pt x="17973" y="16200"/>
                  <a:pt x="21600" y="12573"/>
                  <a:pt x="21600" y="8100"/>
                </a:cubicBezTo>
                <a:cubicBezTo>
                  <a:pt x="21600" y="3626"/>
                  <a:pt x="17973" y="0"/>
                  <a:pt x="13499" y="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286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5F5F5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</p:txBody>
      </p:sp>
      <p:sp>
        <p:nvSpPr>
          <p:cNvPr id="14" name="AutoShape 127"/>
          <p:cNvSpPr/>
          <p:nvPr/>
        </p:nvSpPr>
        <p:spPr bwMode="auto">
          <a:xfrm>
            <a:off x="7185257" y="3478337"/>
            <a:ext cx="95646" cy="9495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160" y="0"/>
                </a:moveTo>
                <a:cubicBezTo>
                  <a:pt x="9025" y="0"/>
                  <a:pt x="0" y="9025"/>
                  <a:pt x="0" y="20160"/>
                </a:cubicBezTo>
                <a:cubicBezTo>
                  <a:pt x="0" y="20954"/>
                  <a:pt x="644" y="21600"/>
                  <a:pt x="1440" y="21600"/>
                </a:cubicBezTo>
                <a:cubicBezTo>
                  <a:pt x="2235" y="21600"/>
                  <a:pt x="2880" y="20954"/>
                  <a:pt x="2880" y="20160"/>
                </a:cubicBezTo>
                <a:cubicBezTo>
                  <a:pt x="2880" y="10618"/>
                  <a:pt x="10617" y="2880"/>
                  <a:pt x="20160" y="2880"/>
                </a:cubicBezTo>
                <a:cubicBezTo>
                  <a:pt x="20955" y="2880"/>
                  <a:pt x="21599" y="2234"/>
                  <a:pt x="21599" y="1440"/>
                </a:cubicBezTo>
                <a:cubicBezTo>
                  <a:pt x="21599" y="645"/>
                  <a:pt x="20955" y="0"/>
                  <a:pt x="20160" y="0"/>
                </a:cubicBezTo>
              </a:path>
            </a:pathLst>
          </a:custGeom>
          <a:solidFill>
            <a:sysClr val="window" lastClr="FFFFFF"/>
          </a:solidFill>
          <a:ln>
            <a:noFill/>
          </a:ln>
          <a:effectLst/>
        </p:spPr>
        <p:txBody>
          <a:bodyPr lIns="19050" tIns="19050" rIns="19050" bIns="1905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286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500" b="0" i="0" u="none" strike="noStrike" kern="0" cap="none" spc="0" normalizeH="0" baseline="0" noProof="0">
              <a:ln>
                <a:noFill/>
              </a:ln>
              <a:solidFill>
                <a:srgbClr val="5F5F5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微软雅黑" panose="020B0503020204020204" charset="-122"/>
              <a:ea typeface="微软雅黑" panose="020B0503020204020204" charset="-122"/>
              <a:sym typeface="Gill Sans" charset="0"/>
            </a:endParaRPr>
          </a:p>
        </p:txBody>
      </p:sp>
      <p:sp>
        <p:nvSpPr>
          <p:cNvPr id="15" name="任意多边形 14"/>
          <p:cNvSpPr>
            <a:spLocks noChangeArrowheads="1"/>
          </p:cNvSpPr>
          <p:nvPr/>
        </p:nvSpPr>
        <p:spPr bwMode="auto">
          <a:xfrm>
            <a:off x="6091271" y="2465955"/>
            <a:ext cx="1616355" cy="1634329"/>
          </a:xfrm>
          <a:custGeom>
            <a:avLst/>
            <a:gdLst>
              <a:gd name="connsiteX0" fmla="*/ 289673 w 1431827"/>
              <a:gd name="connsiteY0" fmla="*/ 0 h 1447749"/>
              <a:gd name="connsiteX1" fmla="*/ 573461 w 1431827"/>
              <a:gd name="connsiteY1" fmla="*/ 231294 h 1447749"/>
              <a:gd name="connsiteX2" fmla="*/ 577802 w 1431827"/>
              <a:gd name="connsiteY2" fmla="*/ 274359 h 1447749"/>
              <a:gd name="connsiteX3" fmla="*/ 579053 w 1431827"/>
              <a:gd name="connsiteY3" fmla="*/ 273136 h 1447749"/>
              <a:gd name="connsiteX4" fmla="*/ 981089 w 1431827"/>
              <a:gd name="connsiteY4" fmla="*/ 596664 h 1447749"/>
              <a:gd name="connsiteX5" fmla="*/ 978477 w 1431827"/>
              <a:gd name="connsiteY5" fmla="*/ 599220 h 1447749"/>
              <a:gd name="connsiteX6" fmla="*/ 1005586 w 1431827"/>
              <a:gd name="connsiteY6" fmla="*/ 596491 h 1447749"/>
              <a:gd name="connsiteX7" fmla="*/ 1431827 w 1431827"/>
              <a:gd name="connsiteY7" fmla="*/ 1022120 h 1447749"/>
              <a:gd name="connsiteX8" fmla="*/ 1005586 w 1431827"/>
              <a:gd name="connsiteY8" fmla="*/ 1447749 h 1447749"/>
              <a:gd name="connsiteX9" fmla="*/ 579345 w 1431827"/>
              <a:gd name="connsiteY9" fmla="*/ 1022120 h 1447749"/>
              <a:gd name="connsiteX10" fmla="*/ 582966 w 1431827"/>
              <a:gd name="connsiteY10" fmla="*/ 986254 h 1447749"/>
              <a:gd name="connsiteX11" fmla="*/ 580736 w 1431827"/>
              <a:gd name="connsiteY11" fmla="*/ 988436 h 1447749"/>
              <a:gd name="connsiteX12" fmla="*/ 267013 w 1431827"/>
              <a:gd name="connsiteY12" fmla="*/ 578128 h 1447749"/>
              <a:gd name="connsiteX13" fmla="*/ 268002 w 1431827"/>
              <a:gd name="connsiteY13" fmla="*/ 577161 h 1447749"/>
              <a:gd name="connsiteX14" fmla="*/ 231294 w 1431827"/>
              <a:gd name="connsiteY14" fmla="*/ 573461 h 1447749"/>
              <a:gd name="connsiteX15" fmla="*/ 0 w 1431827"/>
              <a:gd name="connsiteY15" fmla="*/ 289673 h 1447749"/>
              <a:gd name="connsiteX16" fmla="*/ 289673 w 1431827"/>
              <a:gd name="connsiteY16" fmla="*/ 0 h 1447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31827" h="1447749">
                <a:moveTo>
                  <a:pt x="289673" y="0"/>
                </a:moveTo>
                <a:cubicBezTo>
                  <a:pt x="429657" y="0"/>
                  <a:pt x="546450" y="99295"/>
                  <a:pt x="573461" y="231294"/>
                </a:cubicBezTo>
                <a:lnTo>
                  <a:pt x="577802" y="274359"/>
                </a:lnTo>
                <a:lnTo>
                  <a:pt x="579053" y="273136"/>
                </a:lnTo>
                <a:cubicBezTo>
                  <a:pt x="589988" y="482081"/>
                  <a:pt x="674937" y="613514"/>
                  <a:pt x="981089" y="596664"/>
                </a:cubicBezTo>
                <a:lnTo>
                  <a:pt x="978477" y="599220"/>
                </a:lnTo>
                <a:lnTo>
                  <a:pt x="1005586" y="596491"/>
                </a:lnTo>
                <a:cubicBezTo>
                  <a:pt x="1240992" y="596491"/>
                  <a:pt x="1431827" y="787052"/>
                  <a:pt x="1431827" y="1022120"/>
                </a:cubicBezTo>
                <a:cubicBezTo>
                  <a:pt x="1431827" y="1257188"/>
                  <a:pt x="1240992" y="1447749"/>
                  <a:pt x="1005586" y="1447749"/>
                </a:cubicBezTo>
                <a:cubicBezTo>
                  <a:pt x="770180" y="1447749"/>
                  <a:pt x="579345" y="1257188"/>
                  <a:pt x="579345" y="1022120"/>
                </a:cubicBezTo>
                <a:lnTo>
                  <a:pt x="582966" y="986254"/>
                </a:lnTo>
                <a:lnTo>
                  <a:pt x="580736" y="988436"/>
                </a:lnTo>
                <a:cubicBezTo>
                  <a:pt x="604286" y="681759"/>
                  <a:pt x="475600" y="594979"/>
                  <a:pt x="267013" y="578128"/>
                </a:cubicBezTo>
                <a:lnTo>
                  <a:pt x="268002" y="577161"/>
                </a:lnTo>
                <a:lnTo>
                  <a:pt x="231294" y="573461"/>
                </a:lnTo>
                <a:cubicBezTo>
                  <a:pt x="99294" y="546450"/>
                  <a:pt x="0" y="429657"/>
                  <a:pt x="0" y="289673"/>
                </a:cubicBezTo>
                <a:cubicBezTo>
                  <a:pt x="0" y="129691"/>
                  <a:pt x="129691" y="0"/>
                  <a:pt x="289673" y="0"/>
                </a:cubicBezTo>
                <a:close/>
              </a:path>
            </a:pathLst>
          </a:custGeom>
          <a:noFill/>
          <a:ln>
            <a:solidFill>
              <a:srgbClr val="C8001C"/>
            </a:solidFill>
          </a:ln>
        </p:spPr>
        <p:txBody>
          <a:bodyPr vert="horz" wrap="square" lIns="91440" tIns="45720" rIns="91440" bIns="45720" numCol="1" anchor="t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36885" y="256674"/>
            <a:ext cx="88231" cy="537410"/>
          </a:xfrm>
          <a:prstGeom prst="rect">
            <a:avLst/>
          </a:prstGeom>
          <a:solidFill>
            <a:srgbClr val="C8001C"/>
          </a:solidFill>
          <a:ln w="25400">
            <a:noFill/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481263" y="286906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C8001C"/>
                </a:solidFill>
              </a:rPr>
              <a:t>年度工作概述</a:t>
            </a:r>
            <a:endParaRPr lang="zh-CN" altLang="en-US" sz="2800" b="1" dirty="0">
              <a:solidFill>
                <a:srgbClr val="C8001C"/>
              </a:solidFill>
            </a:endParaRPr>
          </a:p>
        </p:txBody>
      </p:sp>
      <p:sp>
        <p:nvSpPr>
          <p:cNvPr id="30" name="Text Placeholder 2"/>
          <p:cNvSpPr txBox="1"/>
          <p:nvPr/>
        </p:nvSpPr>
        <p:spPr>
          <a:xfrm>
            <a:off x="1272520" y="2240609"/>
            <a:ext cx="2808927" cy="57624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Please replace text, click add relevant headline, modify the text content, also can copy your content 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to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1" name="文本框 36"/>
          <p:cNvSpPr txBox="1"/>
          <p:nvPr/>
        </p:nvSpPr>
        <p:spPr>
          <a:xfrm>
            <a:off x="1171808" y="1825912"/>
            <a:ext cx="1976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年终工作业绩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32" name="Text Placeholder 2"/>
          <p:cNvSpPr txBox="1"/>
          <p:nvPr/>
        </p:nvSpPr>
        <p:spPr>
          <a:xfrm>
            <a:off x="2637533" y="4850029"/>
            <a:ext cx="2808927" cy="57624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Please replace text, click add relevant headline, modify the text content, also can copy your content 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to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3" name="文本框 36"/>
          <p:cNvSpPr txBox="1"/>
          <p:nvPr/>
        </p:nvSpPr>
        <p:spPr>
          <a:xfrm>
            <a:off x="2536821" y="4435332"/>
            <a:ext cx="1976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年终工作业绩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34" name="Text Placeholder 2"/>
          <p:cNvSpPr txBox="1"/>
          <p:nvPr/>
        </p:nvSpPr>
        <p:spPr>
          <a:xfrm>
            <a:off x="7121709" y="4850029"/>
            <a:ext cx="2808927" cy="57624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Please replace text, click add relevant headline, modify the text content, also can copy your content 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to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5" name="文本框 36"/>
          <p:cNvSpPr txBox="1"/>
          <p:nvPr/>
        </p:nvSpPr>
        <p:spPr>
          <a:xfrm>
            <a:off x="7020997" y="4435332"/>
            <a:ext cx="1976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年终工作业绩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36" name="Text Placeholder 2"/>
          <p:cNvSpPr txBox="1"/>
          <p:nvPr/>
        </p:nvSpPr>
        <p:spPr>
          <a:xfrm>
            <a:off x="7381615" y="2259739"/>
            <a:ext cx="2808927" cy="57624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Please replace text, click add relevant headline, modify the text content, also can copy your content 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to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7280903" y="1845042"/>
            <a:ext cx="1976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年终工作业绩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组合 74"/>
          <p:cNvGrpSpPr/>
          <p:nvPr/>
        </p:nvGrpSpPr>
        <p:grpSpPr>
          <a:xfrm>
            <a:off x="6288913" y="2042480"/>
            <a:ext cx="1321901" cy="2536045"/>
            <a:chOff x="6156302" y="1476392"/>
            <a:chExt cx="1484565" cy="2848113"/>
          </a:xfrm>
          <a:solidFill>
            <a:srgbClr val="C8001C"/>
          </a:solidFill>
        </p:grpSpPr>
        <p:sp>
          <p:nvSpPr>
            <p:cNvPr id="79" name="MH_Other_3"/>
            <p:cNvSpPr/>
            <p:nvPr/>
          </p:nvSpPr>
          <p:spPr>
            <a:xfrm rot="5400000" flipV="1">
              <a:off x="5311844" y="2591146"/>
              <a:ext cx="2577817" cy="888902"/>
            </a:xfrm>
            <a:prstGeom prst="bentArrow">
              <a:avLst>
                <a:gd name="adj1" fmla="val 7438"/>
                <a:gd name="adj2" fmla="val 3464"/>
                <a:gd name="adj3" fmla="val 0"/>
                <a:gd name="adj4" fmla="val 30020"/>
              </a:avLst>
            </a:prstGeom>
            <a:grpFill/>
            <a:ln w="76200" cap="flat" cmpd="sng" algn="ctr">
              <a:solidFill>
                <a:srgbClr val="C8001C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7216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80" name="椭圆 79"/>
            <p:cNvSpPr/>
            <p:nvPr/>
          </p:nvSpPr>
          <p:spPr>
            <a:xfrm>
              <a:off x="7018705" y="1476392"/>
              <a:ext cx="622162" cy="622163"/>
            </a:xfrm>
            <a:prstGeom prst="ellipse">
              <a:avLst/>
            </a:prstGeom>
            <a:grpFill/>
            <a:ln w="12700" cap="flat" cmpd="sng" algn="ctr">
              <a:solidFill>
                <a:srgbClr val="C8001C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76" name="组合 75"/>
          <p:cNvGrpSpPr/>
          <p:nvPr/>
        </p:nvGrpSpPr>
        <p:grpSpPr>
          <a:xfrm>
            <a:off x="7118473" y="2104959"/>
            <a:ext cx="500588" cy="423583"/>
            <a:chOff x="4403099" y="1573446"/>
            <a:chExt cx="562187" cy="475706"/>
          </a:xfrm>
        </p:grpSpPr>
        <p:sp>
          <p:nvSpPr>
            <p:cNvPr id="77" name="椭圆 76"/>
            <p:cNvSpPr/>
            <p:nvPr/>
          </p:nvSpPr>
          <p:spPr>
            <a:xfrm>
              <a:off x="4418676" y="1573446"/>
              <a:ext cx="464474" cy="464474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75000"/>
                  </a:sysClr>
                </a:gs>
                <a:gs pos="100000">
                  <a:sysClr val="window" lastClr="FFFFFF"/>
                </a:gs>
              </a:gsLst>
              <a:lin ang="5400000" scaled="1"/>
            </a:gradFill>
            <a:ln w="25400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8" name="文本框 114"/>
            <p:cNvSpPr txBox="1"/>
            <p:nvPr/>
          </p:nvSpPr>
          <p:spPr>
            <a:xfrm>
              <a:off x="4403099" y="1599572"/>
              <a:ext cx="562187" cy="449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02</a:t>
              </a:r>
              <a:endPara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5364221" y="4894471"/>
            <a:ext cx="1522371" cy="1522371"/>
            <a:chOff x="4700937" y="4015204"/>
            <a:chExt cx="455921" cy="455921"/>
          </a:xfrm>
          <a:solidFill>
            <a:srgbClr val="C8001C"/>
          </a:solidFill>
          <a:effectLst/>
        </p:grpSpPr>
        <p:sp>
          <p:nvSpPr>
            <p:cNvPr id="73" name="椭圆 72"/>
            <p:cNvSpPr/>
            <p:nvPr/>
          </p:nvSpPr>
          <p:spPr>
            <a:xfrm flipH="1">
              <a:off x="4700937" y="4015204"/>
              <a:ext cx="455921" cy="455921"/>
            </a:xfrm>
            <a:prstGeom prst="ellipse">
              <a:avLst/>
            </a:prstGeom>
            <a:grpFill/>
            <a:ln w="12700" cap="flat" cmpd="sng" algn="ctr">
              <a:solidFill>
                <a:srgbClr val="C8001C"/>
              </a:solidFill>
              <a:prstDash val="solid"/>
              <a:miter lim="800000"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 flipH="1">
              <a:off x="4711557" y="4025824"/>
              <a:ext cx="434681" cy="434681"/>
            </a:xfrm>
            <a:prstGeom prst="ellipse">
              <a:avLst/>
            </a:prstGeom>
            <a:grpFill/>
            <a:ln w="12700" cap="flat" cmpd="sng" algn="ctr">
              <a:solidFill>
                <a:srgbClr val="C8001C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4696795" y="2059103"/>
            <a:ext cx="1269659" cy="3385651"/>
            <a:chOff x="4342792" y="1500033"/>
            <a:chExt cx="1425893" cy="3802264"/>
          </a:xfrm>
          <a:solidFill>
            <a:srgbClr val="C8001C"/>
          </a:solidFill>
        </p:grpSpPr>
        <p:sp>
          <p:nvSpPr>
            <p:cNvPr id="71" name="MH_Other_3"/>
            <p:cNvSpPr/>
            <p:nvPr/>
          </p:nvSpPr>
          <p:spPr>
            <a:xfrm rot="16200000" flipH="1" flipV="1">
              <a:off x="3546429" y="3080042"/>
              <a:ext cx="3555609" cy="888902"/>
            </a:xfrm>
            <a:prstGeom prst="bentArrow">
              <a:avLst>
                <a:gd name="adj1" fmla="val 7438"/>
                <a:gd name="adj2" fmla="val 3464"/>
                <a:gd name="adj3" fmla="val 0"/>
                <a:gd name="adj4" fmla="val 30020"/>
              </a:avLst>
            </a:prstGeom>
            <a:solidFill>
              <a:srgbClr val="C8001C"/>
            </a:solidFill>
            <a:ln w="76200" cap="flat" cmpd="sng" algn="ctr">
              <a:solidFill>
                <a:srgbClr val="C8001C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7216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4342792" y="1500033"/>
              <a:ext cx="622162" cy="622163"/>
            </a:xfrm>
            <a:prstGeom prst="ellipse">
              <a:avLst/>
            </a:prstGeom>
            <a:grpFill/>
            <a:ln w="12700" cap="flat" cmpd="sng" algn="ctr">
              <a:solidFill>
                <a:srgbClr val="C8001C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4708481" y="2128901"/>
            <a:ext cx="500589" cy="413582"/>
            <a:chOff x="4381388" y="1573446"/>
            <a:chExt cx="562187" cy="464474"/>
          </a:xfrm>
        </p:grpSpPr>
        <p:sp>
          <p:nvSpPr>
            <p:cNvPr id="69" name="椭圆 68"/>
            <p:cNvSpPr/>
            <p:nvPr/>
          </p:nvSpPr>
          <p:spPr>
            <a:xfrm>
              <a:off x="4418676" y="1573446"/>
              <a:ext cx="464474" cy="464474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75000"/>
                  </a:sysClr>
                </a:gs>
                <a:gs pos="100000">
                  <a:sysClr val="window" lastClr="FFFFFF"/>
                </a:gs>
              </a:gsLst>
              <a:lin ang="5400000" scaled="1"/>
            </a:gradFill>
            <a:ln w="25400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0" name="文本框 101"/>
            <p:cNvSpPr txBox="1"/>
            <p:nvPr/>
          </p:nvSpPr>
          <p:spPr>
            <a:xfrm>
              <a:off x="4381388" y="1585412"/>
              <a:ext cx="562187" cy="449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01</a:t>
              </a:r>
              <a:endPara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61" name="组合 60"/>
          <p:cNvGrpSpPr/>
          <p:nvPr/>
        </p:nvGrpSpPr>
        <p:grpSpPr>
          <a:xfrm>
            <a:off x="4674114" y="3467223"/>
            <a:ext cx="1071337" cy="2377716"/>
            <a:chOff x="4342792" y="3076450"/>
            <a:chExt cx="1203168" cy="2670299"/>
          </a:xfrm>
          <a:solidFill>
            <a:srgbClr val="C8001C"/>
          </a:solidFill>
        </p:grpSpPr>
        <p:sp>
          <p:nvSpPr>
            <p:cNvPr id="65" name="MH_Other_3"/>
            <p:cNvSpPr/>
            <p:nvPr/>
          </p:nvSpPr>
          <p:spPr>
            <a:xfrm rot="16200000" flipH="1" flipV="1">
              <a:off x="3897358" y="4098147"/>
              <a:ext cx="2408302" cy="888902"/>
            </a:xfrm>
            <a:prstGeom prst="bentArrow">
              <a:avLst>
                <a:gd name="adj1" fmla="val 7438"/>
                <a:gd name="adj2" fmla="val 3464"/>
                <a:gd name="adj3" fmla="val 0"/>
                <a:gd name="adj4" fmla="val 30020"/>
              </a:avLst>
            </a:prstGeom>
            <a:grpFill/>
            <a:ln w="76200" cap="flat" cmpd="sng" algn="ctr">
              <a:solidFill>
                <a:srgbClr val="C8001C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7216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66" name="椭圆 65"/>
            <p:cNvSpPr/>
            <p:nvPr/>
          </p:nvSpPr>
          <p:spPr>
            <a:xfrm>
              <a:off x="4342792" y="3076450"/>
              <a:ext cx="622162" cy="622163"/>
            </a:xfrm>
            <a:prstGeom prst="ellipse">
              <a:avLst/>
            </a:prstGeom>
            <a:grpFill/>
            <a:ln w="12700" cap="flat" cmpd="sng" algn="ctr">
              <a:solidFill>
                <a:srgbClr val="C8001C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4704847" y="3538000"/>
            <a:ext cx="500588" cy="414089"/>
            <a:chOff x="4367503" y="1573446"/>
            <a:chExt cx="562187" cy="465043"/>
          </a:xfrm>
        </p:grpSpPr>
        <p:sp>
          <p:nvSpPr>
            <p:cNvPr id="63" name="椭圆 62"/>
            <p:cNvSpPr/>
            <p:nvPr/>
          </p:nvSpPr>
          <p:spPr>
            <a:xfrm>
              <a:off x="4418676" y="1573446"/>
              <a:ext cx="464474" cy="464474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75000"/>
                  </a:sysClr>
                </a:gs>
                <a:gs pos="100000">
                  <a:sysClr val="window" lastClr="FFFFFF"/>
                </a:gs>
              </a:gsLst>
              <a:lin ang="5400000" scaled="1"/>
            </a:gradFill>
            <a:ln w="25400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4" name="文本框 105"/>
            <p:cNvSpPr txBox="1"/>
            <p:nvPr/>
          </p:nvSpPr>
          <p:spPr>
            <a:xfrm>
              <a:off x="4367503" y="1588909"/>
              <a:ext cx="562187" cy="449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03</a:t>
              </a:r>
              <a:endPara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288921" y="3055666"/>
            <a:ext cx="1321903" cy="2551821"/>
            <a:chOff x="6156302" y="2614250"/>
            <a:chExt cx="1484565" cy="2865828"/>
          </a:xfrm>
        </p:grpSpPr>
        <p:sp>
          <p:nvSpPr>
            <p:cNvPr id="59" name="MH_Other_3"/>
            <p:cNvSpPr/>
            <p:nvPr/>
          </p:nvSpPr>
          <p:spPr>
            <a:xfrm rot="5400000" flipV="1">
              <a:off x="5311844" y="3746719"/>
              <a:ext cx="2577817" cy="888902"/>
            </a:xfrm>
            <a:prstGeom prst="bentArrow">
              <a:avLst>
                <a:gd name="adj1" fmla="val 7438"/>
                <a:gd name="adj2" fmla="val 3464"/>
                <a:gd name="adj3" fmla="val 0"/>
                <a:gd name="adj4" fmla="val 30020"/>
              </a:avLst>
            </a:prstGeom>
            <a:solidFill>
              <a:srgbClr val="C8001C"/>
            </a:solidFill>
            <a:ln w="76200" cap="flat" cmpd="sng" algn="ctr">
              <a:solidFill>
                <a:srgbClr val="C8001C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7216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7018705" y="2614250"/>
              <a:ext cx="622162" cy="622163"/>
            </a:xfrm>
            <a:prstGeom prst="ellipse">
              <a:avLst/>
            </a:prstGeom>
            <a:solidFill>
              <a:srgbClr val="C8001C"/>
            </a:solidFill>
            <a:ln w="12700" cap="flat" cmpd="sng" algn="ctr">
              <a:solidFill>
                <a:srgbClr val="C8001C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7116739" y="3123462"/>
            <a:ext cx="500588" cy="426679"/>
            <a:chOff x="4401141" y="1573446"/>
            <a:chExt cx="562186" cy="479183"/>
          </a:xfrm>
        </p:grpSpPr>
        <p:sp>
          <p:nvSpPr>
            <p:cNvPr id="57" name="椭圆 56"/>
            <p:cNvSpPr/>
            <p:nvPr/>
          </p:nvSpPr>
          <p:spPr>
            <a:xfrm>
              <a:off x="4418676" y="1573446"/>
              <a:ext cx="464474" cy="464474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75000"/>
                  </a:sysClr>
                </a:gs>
                <a:gs pos="100000">
                  <a:sysClr val="window" lastClr="FFFFFF"/>
                </a:gs>
              </a:gsLst>
              <a:lin ang="5400000" scaled="1"/>
            </a:gradFill>
            <a:ln w="25400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8" name="文本框 108"/>
            <p:cNvSpPr txBox="1"/>
            <p:nvPr/>
          </p:nvSpPr>
          <p:spPr>
            <a:xfrm>
              <a:off x="4401141" y="1603049"/>
              <a:ext cx="562186" cy="449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04</a:t>
              </a:r>
              <a:endPara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674114" y="4483104"/>
            <a:ext cx="1065866" cy="1282679"/>
            <a:chOff x="4342792" y="4217343"/>
            <a:chExt cx="1197024" cy="1440517"/>
          </a:xfrm>
          <a:solidFill>
            <a:srgbClr val="C8001C"/>
          </a:solidFill>
        </p:grpSpPr>
        <p:sp>
          <p:nvSpPr>
            <p:cNvPr id="53" name="MH_Other_3"/>
            <p:cNvSpPr/>
            <p:nvPr/>
          </p:nvSpPr>
          <p:spPr>
            <a:xfrm rot="16200000" flipH="1" flipV="1">
              <a:off x="4508276" y="4626321"/>
              <a:ext cx="1174177" cy="888902"/>
            </a:xfrm>
            <a:prstGeom prst="bentArrow">
              <a:avLst>
                <a:gd name="adj1" fmla="val 7438"/>
                <a:gd name="adj2" fmla="val 3464"/>
                <a:gd name="adj3" fmla="val 0"/>
                <a:gd name="adj4" fmla="val 30020"/>
              </a:avLst>
            </a:prstGeom>
            <a:grpFill/>
            <a:ln w="76200" cap="flat" cmpd="sng" algn="ctr">
              <a:solidFill>
                <a:srgbClr val="C8001C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7216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54" name="椭圆 53"/>
            <p:cNvSpPr/>
            <p:nvPr/>
          </p:nvSpPr>
          <p:spPr>
            <a:xfrm>
              <a:off x="4342792" y="4217343"/>
              <a:ext cx="622162" cy="622163"/>
            </a:xfrm>
            <a:prstGeom prst="ellipse">
              <a:avLst/>
            </a:prstGeom>
            <a:grpFill/>
            <a:ln w="12700" cap="flat" cmpd="sng" algn="ctr">
              <a:solidFill>
                <a:srgbClr val="C8001C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4704847" y="4553881"/>
            <a:ext cx="500588" cy="424963"/>
            <a:chOff x="4368975" y="1573446"/>
            <a:chExt cx="562187" cy="477256"/>
          </a:xfrm>
        </p:grpSpPr>
        <p:sp>
          <p:nvSpPr>
            <p:cNvPr id="51" name="椭圆 50"/>
            <p:cNvSpPr/>
            <p:nvPr/>
          </p:nvSpPr>
          <p:spPr>
            <a:xfrm>
              <a:off x="4418676" y="1573446"/>
              <a:ext cx="464474" cy="464474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75000"/>
                  </a:sysClr>
                </a:gs>
                <a:gs pos="100000">
                  <a:sysClr val="window" lastClr="FFFFFF"/>
                </a:gs>
              </a:gsLst>
              <a:lin ang="5400000" scaled="1"/>
            </a:gradFill>
            <a:ln w="25400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2" name="文本框 111"/>
            <p:cNvSpPr txBox="1"/>
            <p:nvPr/>
          </p:nvSpPr>
          <p:spPr>
            <a:xfrm>
              <a:off x="4368975" y="1601122"/>
              <a:ext cx="562187" cy="449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05</a:t>
              </a:r>
              <a:endPara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518077" y="4078311"/>
            <a:ext cx="1092742" cy="1687479"/>
            <a:chOff x="6413660" y="3762732"/>
            <a:chExt cx="1227207" cy="1895127"/>
          </a:xfrm>
          <a:solidFill>
            <a:srgbClr val="C8001C"/>
          </a:solidFill>
        </p:grpSpPr>
        <p:sp>
          <p:nvSpPr>
            <p:cNvPr id="47" name="MH_Other_3"/>
            <p:cNvSpPr/>
            <p:nvPr/>
          </p:nvSpPr>
          <p:spPr>
            <a:xfrm rot="5400000" flipV="1">
              <a:off x="6041185" y="4396482"/>
              <a:ext cx="1633852" cy="888902"/>
            </a:xfrm>
            <a:prstGeom prst="bentArrow">
              <a:avLst>
                <a:gd name="adj1" fmla="val 7438"/>
                <a:gd name="adj2" fmla="val 3464"/>
                <a:gd name="adj3" fmla="val 0"/>
                <a:gd name="adj4" fmla="val 30020"/>
              </a:avLst>
            </a:prstGeom>
            <a:grpFill/>
            <a:ln w="76200" cap="flat" cmpd="sng" algn="ctr">
              <a:solidFill>
                <a:srgbClr val="C8001C"/>
              </a:solidFill>
              <a:prstDash val="solid"/>
            </a:ln>
            <a:effectLst/>
          </p:spPr>
          <p:txBody>
            <a:bodyPr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77216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sym typeface="Arial" panose="020B0604020202020204" pitchFamily="34" charset="0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7018705" y="3762732"/>
              <a:ext cx="622162" cy="622163"/>
            </a:xfrm>
            <a:prstGeom prst="ellipse">
              <a:avLst/>
            </a:prstGeom>
            <a:grpFill/>
            <a:ln w="12700" cap="flat" cmpd="sng" algn="ctr">
              <a:solidFill>
                <a:srgbClr val="C8001C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7116739" y="4149088"/>
            <a:ext cx="500588" cy="415462"/>
            <a:chOff x="4393867" y="1573446"/>
            <a:chExt cx="562187" cy="466586"/>
          </a:xfrm>
        </p:grpSpPr>
        <p:sp>
          <p:nvSpPr>
            <p:cNvPr id="45" name="椭圆 44"/>
            <p:cNvSpPr/>
            <p:nvPr/>
          </p:nvSpPr>
          <p:spPr>
            <a:xfrm>
              <a:off x="4418676" y="1573446"/>
              <a:ext cx="464474" cy="464474"/>
            </a:xfrm>
            <a:prstGeom prst="ellipse">
              <a:avLst/>
            </a:prstGeom>
            <a:gradFill>
              <a:gsLst>
                <a:gs pos="0">
                  <a:sysClr val="window" lastClr="FFFFFF">
                    <a:lumMod val="75000"/>
                  </a:sysClr>
                </a:gs>
                <a:gs pos="100000">
                  <a:sysClr val="window" lastClr="FFFFFF"/>
                </a:gs>
              </a:gsLst>
              <a:lin ang="5400000" scaled="1"/>
            </a:gradFill>
            <a:ln w="25400" cap="flat">
              <a:gradFill>
                <a:gsLst>
                  <a:gs pos="0">
                    <a:sysClr val="window" lastClr="FFFFFF"/>
                  </a:gs>
                  <a:gs pos="100000">
                    <a:srgbClr val="DDDDDD"/>
                  </a:gs>
                </a:gsLst>
                <a:lin ang="5400000" scaled="1"/>
              </a:gradFill>
              <a:prstDash val="solid"/>
              <a:miter lim="800000"/>
            </a:ln>
            <a:effectLst>
              <a:outerShdw blurRad="228600" dist="228600" dir="5400000" algn="t" rotWithShape="0">
                <a:sysClr val="windowText" lastClr="000000">
                  <a:lumMod val="85000"/>
                  <a:lumOff val="15000"/>
                  <a:alpha val="28000"/>
                </a:sysClr>
              </a:outerShdw>
            </a:effec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46" name="文本框 117"/>
            <p:cNvSpPr txBox="1"/>
            <p:nvPr/>
          </p:nvSpPr>
          <p:spPr>
            <a:xfrm>
              <a:off x="4393867" y="1590452"/>
              <a:ext cx="562187" cy="44958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>
                      <a:lumMod val="50000"/>
                    </a:prstClr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rPr>
                <a:t>06</a:t>
              </a:r>
              <a:endPara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584307" y="5110314"/>
            <a:ext cx="1078233" cy="1078233"/>
            <a:chOff x="5364986" y="4921729"/>
            <a:chExt cx="1210912" cy="1210912"/>
          </a:xfrm>
        </p:grpSpPr>
        <p:sp>
          <p:nvSpPr>
            <p:cNvPr id="17" name="椭圆 16"/>
            <p:cNvSpPr/>
            <p:nvPr/>
          </p:nvSpPr>
          <p:spPr>
            <a:xfrm flipH="1">
              <a:off x="5364986" y="4921729"/>
              <a:ext cx="1210912" cy="1210912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E0E0E0"/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 flipH="1">
              <a:off x="5393195" y="4949933"/>
              <a:ext cx="1154499" cy="1154499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/>
                </a:gs>
                <a:gs pos="100000">
                  <a:srgbClr val="DDDEDD"/>
                </a:gs>
              </a:gsLst>
              <a:lin ang="18900000" scaled="1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2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16" name="KSO_Shape"/>
          <p:cNvSpPr/>
          <p:nvPr/>
        </p:nvSpPr>
        <p:spPr bwMode="auto">
          <a:xfrm>
            <a:off x="5862058" y="5426989"/>
            <a:ext cx="519028" cy="444880"/>
          </a:xfrm>
          <a:custGeom>
            <a:avLst/>
            <a:gdLst>
              <a:gd name="T0" fmla="*/ 354482 w 1812925"/>
              <a:gd name="T1" fmla="*/ 872801 h 1511300"/>
              <a:gd name="T2" fmla="*/ 380318 w 1812925"/>
              <a:gd name="T3" fmla="*/ 984699 h 1511300"/>
              <a:gd name="T4" fmla="*/ 425879 w 1812925"/>
              <a:gd name="T5" fmla="*/ 1087433 h 1511300"/>
              <a:gd name="T6" fmla="*/ 488386 w 1812925"/>
              <a:gd name="T7" fmla="*/ 1179061 h 1511300"/>
              <a:gd name="T8" fmla="*/ 591174 w 1812925"/>
              <a:gd name="T9" fmla="*/ 1276520 h 1511300"/>
              <a:gd name="T10" fmla="*/ 711743 w 1812925"/>
              <a:gd name="T11" fmla="*/ 1346213 h 1511300"/>
              <a:gd name="T12" fmla="*/ 796474 w 1812925"/>
              <a:gd name="T13" fmla="*/ 1375922 h 1511300"/>
              <a:gd name="T14" fmla="*/ 907876 w 1812925"/>
              <a:gd name="T15" fmla="*/ 1394804 h 1511300"/>
              <a:gd name="T16" fmla="*/ 1015110 w 1812925"/>
              <a:gd name="T17" fmla="*/ 1393415 h 1511300"/>
              <a:gd name="T18" fmla="*/ 1118176 w 1812925"/>
              <a:gd name="T19" fmla="*/ 1373702 h 1511300"/>
              <a:gd name="T20" fmla="*/ 1216519 w 1812925"/>
              <a:gd name="T21" fmla="*/ 1335939 h 1511300"/>
              <a:gd name="T22" fmla="*/ 1302085 w 1812925"/>
              <a:gd name="T23" fmla="*/ 1285127 h 1511300"/>
              <a:gd name="T24" fmla="*/ 1341811 w 1812925"/>
              <a:gd name="T25" fmla="*/ 1271245 h 1511300"/>
              <a:gd name="T26" fmla="*/ 1382649 w 1812925"/>
              <a:gd name="T27" fmla="*/ 1275131 h 1511300"/>
              <a:gd name="T28" fmla="*/ 1417930 w 1812925"/>
              <a:gd name="T29" fmla="*/ 1296789 h 1511300"/>
              <a:gd name="T30" fmla="*/ 1441822 w 1812925"/>
              <a:gd name="T31" fmla="*/ 1332607 h 1511300"/>
              <a:gd name="T32" fmla="*/ 1447378 w 1812925"/>
              <a:gd name="T33" fmla="*/ 1373146 h 1511300"/>
              <a:gd name="T34" fmla="*/ 1435710 w 1812925"/>
              <a:gd name="T35" fmla="*/ 1412574 h 1511300"/>
              <a:gd name="T36" fmla="*/ 1407374 w 1812925"/>
              <a:gd name="T37" fmla="*/ 1443950 h 1511300"/>
              <a:gd name="T38" fmla="*/ 1288472 w 1812925"/>
              <a:gd name="T39" fmla="*/ 1512532 h 1511300"/>
              <a:gd name="T40" fmla="*/ 1161792 w 1812925"/>
              <a:gd name="T41" fmla="*/ 1559734 h 1511300"/>
              <a:gd name="T42" fmla="*/ 1028722 w 1812925"/>
              <a:gd name="T43" fmla="*/ 1583891 h 1511300"/>
              <a:gd name="T44" fmla="*/ 874538 w 1812925"/>
              <a:gd name="T45" fmla="*/ 1583335 h 1511300"/>
              <a:gd name="T46" fmla="*/ 770639 w 1812925"/>
              <a:gd name="T47" fmla="*/ 1565565 h 1511300"/>
              <a:gd name="T48" fmla="*/ 648125 w 1812925"/>
              <a:gd name="T49" fmla="*/ 1526415 h 1511300"/>
              <a:gd name="T50" fmla="*/ 534502 w 1812925"/>
              <a:gd name="T51" fmla="*/ 1468106 h 1511300"/>
              <a:gd name="T52" fmla="*/ 433380 w 1812925"/>
              <a:gd name="T53" fmla="*/ 1393693 h 1511300"/>
              <a:gd name="T54" fmla="*/ 342258 w 1812925"/>
              <a:gd name="T55" fmla="*/ 1300954 h 1511300"/>
              <a:gd name="T56" fmla="*/ 283085 w 1812925"/>
              <a:gd name="T57" fmla="*/ 1219322 h 1511300"/>
              <a:gd name="T58" fmla="*/ 221690 w 1812925"/>
              <a:gd name="T59" fmla="*/ 1102705 h 1511300"/>
              <a:gd name="T60" fmla="*/ 180019 w 1812925"/>
              <a:gd name="T61" fmla="*/ 976091 h 1511300"/>
              <a:gd name="T62" fmla="*/ 160017 w 1812925"/>
              <a:gd name="T63" fmla="*/ 840871 h 1511300"/>
              <a:gd name="T64" fmla="*/ 979901 w 1812925"/>
              <a:gd name="T65" fmla="*/ 833 h 1511300"/>
              <a:gd name="T66" fmla="*/ 1097691 w 1812925"/>
              <a:gd name="T67" fmla="*/ 13331 h 1511300"/>
              <a:gd name="T68" fmla="*/ 1216593 w 1812925"/>
              <a:gd name="T69" fmla="*/ 45825 h 1511300"/>
              <a:gd name="T70" fmla="*/ 1371054 w 1812925"/>
              <a:gd name="T71" fmla="*/ 119422 h 1511300"/>
              <a:gd name="T72" fmla="*/ 1533016 w 1812925"/>
              <a:gd name="T73" fmla="*/ 252454 h 1511300"/>
              <a:gd name="T74" fmla="*/ 1614691 w 1812925"/>
              <a:gd name="T75" fmla="*/ 356878 h 1511300"/>
              <a:gd name="T76" fmla="*/ 1678032 w 1812925"/>
              <a:gd name="T77" fmla="*/ 471857 h 1511300"/>
              <a:gd name="T78" fmla="*/ 1721370 w 1812925"/>
              <a:gd name="T79" fmla="*/ 597112 h 1511300"/>
              <a:gd name="T80" fmla="*/ 1743872 w 1812925"/>
              <a:gd name="T81" fmla="*/ 731254 h 1511300"/>
              <a:gd name="T82" fmla="*/ 1555796 w 1812925"/>
              <a:gd name="T83" fmla="*/ 779578 h 1511300"/>
              <a:gd name="T84" fmla="*/ 1541350 w 1812925"/>
              <a:gd name="T85" fmla="*/ 661544 h 1511300"/>
              <a:gd name="T86" fmla="*/ 1505235 w 1812925"/>
              <a:gd name="T87" fmla="*/ 551287 h 1511300"/>
              <a:gd name="T88" fmla="*/ 1449396 w 1812925"/>
              <a:gd name="T89" fmla="*/ 451583 h 1511300"/>
              <a:gd name="T90" fmla="*/ 1369110 w 1812925"/>
              <a:gd name="T91" fmla="*/ 357434 h 1511300"/>
              <a:gd name="T92" fmla="*/ 1239096 w 1812925"/>
              <a:gd name="T93" fmla="*/ 263007 h 1511300"/>
              <a:gd name="T94" fmla="*/ 1127973 w 1812925"/>
              <a:gd name="T95" fmla="*/ 216627 h 1511300"/>
              <a:gd name="T96" fmla="*/ 1010181 w 1812925"/>
              <a:gd name="T97" fmla="*/ 193297 h 1511300"/>
              <a:gd name="T98" fmla="*/ 899058 w 1812925"/>
              <a:gd name="T99" fmla="*/ 193020 h 1511300"/>
              <a:gd name="T100" fmla="*/ 796825 w 1812925"/>
              <a:gd name="T101" fmla="*/ 210794 h 1511300"/>
              <a:gd name="T102" fmla="*/ 698759 w 1812925"/>
              <a:gd name="T103" fmla="*/ 246343 h 1511300"/>
              <a:gd name="T104" fmla="*/ 606805 w 1812925"/>
              <a:gd name="T105" fmla="*/ 299667 h 1511300"/>
              <a:gd name="T106" fmla="*/ 567912 w 1812925"/>
              <a:gd name="T107" fmla="*/ 315497 h 1511300"/>
              <a:gd name="T108" fmla="*/ 526797 w 1812925"/>
              <a:gd name="T109" fmla="*/ 313275 h 1511300"/>
              <a:gd name="T110" fmla="*/ 490404 w 1812925"/>
              <a:gd name="T111" fmla="*/ 293835 h 1511300"/>
              <a:gd name="T112" fmla="*/ 465123 w 1812925"/>
              <a:gd name="T113" fmla="*/ 259119 h 1511300"/>
              <a:gd name="T114" fmla="*/ 457067 w 1812925"/>
              <a:gd name="T115" fmla="*/ 218570 h 1511300"/>
              <a:gd name="T116" fmla="*/ 467345 w 1812925"/>
              <a:gd name="T117" fmla="*/ 178856 h 1511300"/>
              <a:gd name="T118" fmla="*/ 494015 w 1812925"/>
              <a:gd name="T119" fmla="*/ 146640 h 1511300"/>
              <a:gd name="T120" fmla="*/ 602639 w 1812925"/>
              <a:gd name="T121" fmla="*/ 81374 h 1511300"/>
              <a:gd name="T122" fmla="*/ 728763 w 1812925"/>
              <a:gd name="T123" fmla="*/ 32216 h 1511300"/>
              <a:gd name="T124" fmla="*/ 860722 w 1812925"/>
              <a:gd name="T125" fmla="*/ 5555 h 151130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812925" h="1511300">
                <a:moveTo>
                  <a:pt x="241643" y="393700"/>
                </a:moveTo>
                <a:lnTo>
                  <a:pt x="483287" y="755836"/>
                </a:lnTo>
                <a:lnTo>
                  <a:pt x="332326" y="755836"/>
                </a:lnTo>
                <a:lnTo>
                  <a:pt x="332326" y="768789"/>
                </a:lnTo>
                <a:lnTo>
                  <a:pt x="332590" y="781212"/>
                </a:lnTo>
                <a:lnTo>
                  <a:pt x="333648" y="793636"/>
                </a:lnTo>
                <a:lnTo>
                  <a:pt x="334441" y="806324"/>
                </a:lnTo>
                <a:lnTo>
                  <a:pt x="335763" y="818748"/>
                </a:lnTo>
                <a:lnTo>
                  <a:pt x="337349" y="830907"/>
                </a:lnTo>
                <a:lnTo>
                  <a:pt x="338671" y="843066"/>
                </a:lnTo>
                <a:lnTo>
                  <a:pt x="340786" y="855225"/>
                </a:lnTo>
                <a:lnTo>
                  <a:pt x="343165" y="867120"/>
                </a:lnTo>
                <a:lnTo>
                  <a:pt x="345809" y="879015"/>
                </a:lnTo>
                <a:lnTo>
                  <a:pt x="348453" y="890910"/>
                </a:lnTo>
                <a:lnTo>
                  <a:pt x="351361" y="902805"/>
                </a:lnTo>
                <a:lnTo>
                  <a:pt x="354534" y="914436"/>
                </a:lnTo>
                <a:lnTo>
                  <a:pt x="357971" y="925802"/>
                </a:lnTo>
                <a:lnTo>
                  <a:pt x="361936" y="937433"/>
                </a:lnTo>
                <a:lnTo>
                  <a:pt x="365902" y="948799"/>
                </a:lnTo>
                <a:lnTo>
                  <a:pt x="369868" y="959901"/>
                </a:lnTo>
                <a:lnTo>
                  <a:pt x="374362" y="971003"/>
                </a:lnTo>
                <a:lnTo>
                  <a:pt x="379121" y="981841"/>
                </a:lnTo>
                <a:lnTo>
                  <a:pt x="383880" y="992943"/>
                </a:lnTo>
                <a:lnTo>
                  <a:pt x="388639" y="1003781"/>
                </a:lnTo>
                <a:lnTo>
                  <a:pt x="394191" y="1014354"/>
                </a:lnTo>
                <a:lnTo>
                  <a:pt x="399743" y="1024927"/>
                </a:lnTo>
                <a:lnTo>
                  <a:pt x="405295" y="1035236"/>
                </a:lnTo>
                <a:lnTo>
                  <a:pt x="411375" y="1045545"/>
                </a:lnTo>
                <a:lnTo>
                  <a:pt x="417456" y="1055590"/>
                </a:lnTo>
                <a:lnTo>
                  <a:pt x="423537" y="1065635"/>
                </a:lnTo>
                <a:lnTo>
                  <a:pt x="430146" y="1075415"/>
                </a:lnTo>
                <a:lnTo>
                  <a:pt x="436756" y="1085195"/>
                </a:lnTo>
                <a:lnTo>
                  <a:pt x="443630" y="1094976"/>
                </a:lnTo>
                <a:lnTo>
                  <a:pt x="450769" y="1104492"/>
                </a:lnTo>
                <a:lnTo>
                  <a:pt x="458171" y="1113479"/>
                </a:lnTo>
                <a:lnTo>
                  <a:pt x="464781" y="1122466"/>
                </a:lnTo>
                <a:lnTo>
                  <a:pt x="473241" y="1132247"/>
                </a:lnTo>
                <a:lnTo>
                  <a:pt x="481701" y="1141498"/>
                </a:lnTo>
                <a:lnTo>
                  <a:pt x="490161" y="1150750"/>
                </a:lnTo>
                <a:lnTo>
                  <a:pt x="498886" y="1159737"/>
                </a:lnTo>
                <a:lnTo>
                  <a:pt x="500736" y="1161852"/>
                </a:lnTo>
                <a:lnTo>
                  <a:pt x="515806" y="1175861"/>
                </a:lnTo>
                <a:lnTo>
                  <a:pt x="530876" y="1189607"/>
                </a:lnTo>
                <a:lnTo>
                  <a:pt x="546474" y="1202823"/>
                </a:lnTo>
                <a:lnTo>
                  <a:pt x="562601" y="1215247"/>
                </a:lnTo>
                <a:lnTo>
                  <a:pt x="579257" y="1227406"/>
                </a:lnTo>
                <a:lnTo>
                  <a:pt x="596178" y="1238773"/>
                </a:lnTo>
                <a:lnTo>
                  <a:pt x="613627" y="1249346"/>
                </a:lnTo>
                <a:lnTo>
                  <a:pt x="631605" y="1259655"/>
                </a:lnTo>
                <a:lnTo>
                  <a:pt x="633455" y="1260712"/>
                </a:lnTo>
                <a:lnTo>
                  <a:pt x="644031" y="1266528"/>
                </a:lnTo>
                <a:lnTo>
                  <a:pt x="654870" y="1271550"/>
                </a:lnTo>
                <a:lnTo>
                  <a:pt x="665974" y="1276837"/>
                </a:lnTo>
                <a:lnTo>
                  <a:pt x="677342" y="1281595"/>
                </a:lnTo>
                <a:lnTo>
                  <a:pt x="681573" y="1283709"/>
                </a:lnTo>
                <a:lnTo>
                  <a:pt x="685803" y="1285560"/>
                </a:lnTo>
                <a:lnTo>
                  <a:pt x="695320" y="1289525"/>
                </a:lnTo>
                <a:lnTo>
                  <a:pt x="704838" y="1292961"/>
                </a:lnTo>
                <a:lnTo>
                  <a:pt x="724402" y="1299834"/>
                </a:lnTo>
                <a:lnTo>
                  <a:pt x="732598" y="1302741"/>
                </a:lnTo>
                <a:lnTo>
                  <a:pt x="740794" y="1305385"/>
                </a:lnTo>
                <a:lnTo>
                  <a:pt x="749518" y="1307764"/>
                </a:lnTo>
                <a:lnTo>
                  <a:pt x="757978" y="1309878"/>
                </a:lnTo>
                <a:lnTo>
                  <a:pt x="775428" y="1314372"/>
                </a:lnTo>
                <a:lnTo>
                  <a:pt x="786267" y="1316751"/>
                </a:lnTo>
                <a:lnTo>
                  <a:pt x="796842" y="1319130"/>
                </a:lnTo>
                <a:lnTo>
                  <a:pt x="806096" y="1320716"/>
                </a:lnTo>
                <a:lnTo>
                  <a:pt x="815085" y="1322302"/>
                </a:lnTo>
                <a:lnTo>
                  <a:pt x="833591" y="1324681"/>
                </a:lnTo>
                <a:lnTo>
                  <a:pt x="842845" y="1325738"/>
                </a:lnTo>
                <a:lnTo>
                  <a:pt x="852362" y="1327060"/>
                </a:lnTo>
                <a:lnTo>
                  <a:pt x="863995" y="1327853"/>
                </a:lnTo>
                <a:lnTo>
                  <a:pt x="875892" y="1328646"/>
                </a:lnTo>
                <a:lnTo>
                  <a:pt x="887525" y="1329175"/>
                </a:lnTo>
                <a:lnTo>
                  <a:pt x="899158" y="1329439"/>
                </a:lnTo>
                <a:lnTo>
                  <a:pt x="910526" y="1329439"/>
                </a:lnTo>
                <a:lnTo>
                  <a:pt x="921894" y="1329175"/>
                </a:lnTo>
                <a:lnTo>
                  <a:pt x="932734" y="1328910"/>
                </a:lnTo>
                <a:lnTo>
                  <a:pt x="944102" y="1328382"/>
                </a:lnTo>
                <a:lnTo>
                  <a:pt x="954942" y="1327589"/>
                </a:lnTo>
                <a:lnTo>
                  <a:pt x="966046" y="1326531"/>
                </a:lnTo>
                <a:lnTo>
                  <a:pt x="977150" y="1325210"/>
                </a:lnTo>
                <a:lnTo>
                  <a:pt x="988254" y="1323624"/>
                </a:lnTo>
                <a:lnTo>
                  <a:pt x="999093" y="1322302"/>
                </a:lnTo>
                <a:lnTo>
                  <a:pt x="1010197" y="1320452"/>
                </a:lnTo>
                <a:lnTo>
                  <a:pt x="1020772" y="1318337"/>
                </a:lnTo>
                <a:lnTo>
                  <a:pt x="1031876" y="1315694"/>
                </a:lnTo>
                <a:lnTo>
                  <a:pt x="1042452" y="1313315"/>
                </a:lnTo>
                <a:lnTo>
                  <a:pt x="1053556" y="1310671"/>
                </a:lnTo>
                <a:lnTo>
                  <a:pt x="1064131" y="1307764"/>
                </a:lnTo>
                <a:lnTo>
                  <a:pt x="1074706" y="1304592"/>
                </a:lnTo>
                <a:lnTo>
                  <a:pt x="1085281" y="1301155"/>
                </a:lnTo>
                <a:lnTo>
                  <a:pt x="1095856" y="1297719"/>
                </a:lnTo>
                <a:lnTo>
                  <a:pt x="1106167" y="1293754"/>
                </a:lnTo>
                <a:lnTo>
                  <a:pt x="1116742" y="1289789"/>
                </a:lnTo>
                <a:lnTo>
                  <a:pt x="1126789" y="1285560"/>
                </a:lnTo>
                <a:lnTo>
                  <a:pt x="1137100" y="1281330"/>
                </a:lnTo>
                <a:lnTo>
                  <a:pt x="1147675" y="1276837"/>
                </a:lnTo>
                <a:lnTo>
                  <a:pt x="1157721" y="1271814"/>
                </a:lnTo>
                <a:lnTo>
                  <a:pt x="1167768" y="1267056"/>
                </a:lnTo>
                <a:lnTo>
                  <a:pt x="1177286" y="1261770"/>
                </a:lnTo>
                <a:lnTo>
                  <a:pt x="1187332" y="1256483"/>
                </a:lnTo>
                <a:lnTo>
                  <a:pt x="1197114" y="1250668"/>
                </a:lnTo>
                <a:lnTo>
                  <a:pt x="1206896" y="1244852"/>
                </a:lnTo>
                <a:lnTo>
                  <a:pt x="1216414" y="1238773"/>
                </a:lnTo>
                <a:lnTo>
                  <a:pt x="1225932" y="1232693"/>
                </a:lnTo>
                <a:lnTo>
                  <a:pt x="1235185" y="1225820"/>
                </a:lnTo>
                <a:lnTo>
                  <a:pt x="1239151" y="1223441"/>
                </a:lnTo>
                <a:lnTo>
                  <a:pt x="1243116" y="1221062"/>
                </a:lnTo>
                <a:lnTo>
                  <a:pt x="1247082" y="1218948"/>
                </a:lnTo>
                <a:lnTo>
                  <a:pt x="1251312" y="1217097"/>
                </a:lnTo>
                <a:lnTo>
                  <a:pt x="1255278" y="1215247"/>
                </a:lnTo>
                <a:lnTo>
                  <a:pt x="1259772" y="1213925"/>
                </a:lnTo>
                <a:lnTo>
                  <a:pt x="1264002" y="1212604"/>
                </a:lnTo>
                <a:lnTo>
                  <a:pt x="1268232" y="1211546"/>
                </a:lnTo>
                <a:lnTo>
                  <a:pt x="1272727" y="1210753"/>
                </a:lnTo>
                <a:lnTo>
                  <a:pt x="1276957" y="1210225"/>
                </a:lnTo>
                <a:lnTo>
                  <a:pt x="1281187" y="1209696"/>
                </a:lnTo>
                <a:lnTo>
                  <a:pt x="1285417" y="1209696"/>
                </a:lnTo>
                <a:lnTo>
                  <a:pt x="1290176" y="1209696"/>
                </a:lnTo>
                <a:lnTo>
                  <a:pt x="1294406" y="1209696"/>
                </a:lnTo>
                <a:lnTo>
                  <a:pt x="1298636" y="1210489"/>
                </a:lnTo>
                <a:lnTo>
                  <a:pt x="1302866" y="1211018"/>
                </a:lnTo>
                <a:lnTo>
                  <a:pt x="1307096" y="1211811"/>
                </a:lnTo>
                <a:lnTo>
                  <a:pt x="1311326" y="1212868"/>
                </a:lnTo>
                <a:lnTo>
                  <a:pt x="1315821" y="1213925"/>
                </a:lnTo>
                <a:lnTo>
                  <a:pt x="1319787" y="1215511"/>
                </a:lnTo>
                <a:lnTo>
                  <a:pt x="1324017" y="1217362"/>
                </a:lnTo>
                <a:lnTo>
                  <a:pt x="1327982" y="1219212"/>
                </a:lnTo>
                <a:lnTo>
                  <a:pt x="1331419" y="1221062"/>
                </a:lnTo>
                <a:lnTo>
                  <a:pt x="1335385" y="1223441"/>
                </a:lnTo>
                <a:lnTo>
                  <a:pt x="1339086" y="1225820"/>
                </a:lnTo>
                <a:lnTo>
                  <a:pt x="1342788" y="1228728"/>
                </a:lnTo>
                <a:lnTo>
                  <a:pt x="1346225" y="1231371"/>
                </a:lnTo>
                <a:lnTo>
                  <a:pt x="1349397" y="1234543"/>
                </a:lnTo>
                <a:lnTo>
                  <a:pt x="1352834" y="1237451"/>
                </a:lnTo>
                <a:lnTo>
                  <a:pt x="1356007" y="1240887"/>
                </a:lnTo>
                <a:lnTo>
                  <a:pt x="1358650" y="1244588"/>
                </a:lnTo>
                <a:lnTo>
                  <a:pt x="1361294" y="1248289"/>
                </a:lnTo>
                <a:lnTo>
                  <a:pt x="1364202" y="1252254"/>
                </a:lnTo>
                <a:lnTo>
                  <a:pt x="1366582" y="1256219"/>
                </a:lnTo>
                <a:lnTo>
                  <a:pt x="1368697" y="1260448"/>
                </a:lnTo>
                <a:lnTo>
                  <a:pt x="1370548" y="1264413"/>
                </a:lnTo>
                <a:lnTo>
                  <a:pt x="1372134" y="1268642"/>
                </a:lnTo>
                <a:lnTo>
                  <a:pt x="1373456" y="1272872"/>
                </a:lnTo>
                <a:lnTo>
                  <a:pt x="1374778" y="1277101"/>
                </a:lnTo>
                <a:lnTo>
                  <a:pt x="1376100" y="1281330"/>
                </a:lnTo>
                <a:lnTo>
                  <a:pt x="1376628" y="1285560"/>
                </a:lnTo>
                <a:lnTo>
                  <a:pt x="1377157" y="1289789"/>
                </a:lnTo>
                <a:lnTo>
                  <a:pt x="1377950" y="1294283"/>
                </a:lnTo>
                <a:lnTo>
                  <a:pt x="1377950" y="1298776"/>
                </a:lnTo>
                <a:lnTo>
                  <a:pt x="1377950" y="1303006"/>
                </a:lnTo>
                <a:lnTo>
                  <a:pt x="1377421" y="1307235"/>
                </a:lnTo>
                <a:lnTo>
                  <a:pt x="1377157" y="1311729"/>
                </a:lnTo>
                <a:lnTo>
                  <a:pt x="1376628" y="1316222"/>
                </a:lnTo>
                <a:lnTo>
                  <a:pt x="1375835" y="1320452"/>
                </a:lnTo>
                <a:lnTo>
                  <a:pt x="1374513" y="1324417"/>
                </a:lnTo>
                <a:lnTo>
                  <a:pt x="1373191" y="1328646"/>
                </a:lnTo>
                <a:lnTo>
                  <a:pt x="1372134" y="1332875"/>
                </a:lnTo>
                <a:lnTo>
                  <a:pt x="1370283" y="1336840"/>
                </a:lnTo>
                <a:lnTo>
                  <a:pt x="1368432" y="1340805"/>
                </a:lnTo>
                <a:lnTo>
                  <a:pt x="1366317" y="1344770"/>
                </a:lnTo>
                <a:lnTo>
                  <a:pt x="1364202" y="1348471"/>
                </a:lnTo>
                <a:lnTo>
                  <a:pt x="1361823" y="1351907"/>
                </a:lnTo>
                <a:lnTo>
                  <a:pt x="1358915" y="1355608"/>
                </a:lnTo>
                <a:lnTo>
                  <a:pt x="1356271" y="1359044"/>
                </a:lnTo>
                <a:lnTo>
                  <a:pt x="1353098" y="1362481"/>
                </a:lnTo>
                <a:lnTo>
                  <a:pt x="1350190" y="1365653"/>
                </a:lnTo>
                <a:lnTo>
                  <a:pt x="1346753" y="1368825"/>
                </a:lnTo>
                <a:lnTo>
                  <a:pt x="1343052" y="1371732"/>
                </a:lnTo>
                <a:lnTo>
                  <a:pt x="1339351" y="1374640"/>
                </a:lnTo>
                <a:lnTo>
                  <a:pt x="1327189" y="1382834"/>
                </a:lnTo>
                <a:lnTo>
                  <a:pt x="1315028" y="1390764"/>
                </a:lnTo>
                <a:lnTo>
                  <a:pt x="1302602" y="1398694"/>
                </a:lnTo>
                <a:lnTo>
                  <a:pt x="1290176" y="1406360"/>
                </a:lnTo>
                <a:lnTo>
                  <a:pt x="1277750" y="1413497"/>
                </a:lnTo>
                <a:lnTo>
                  <a:pt x="1264795" y="1420634"/>
                </a:lnTo>
                <a:lnTo>
                  <a:pt x="1252105" y="1427242"/>
                </a:lnTo>
                <a:lnTo>
                  <a:pt x="1239151" y="1433851"/>
                </a:lnTo>
                <a:lnTo>
                  <a:pt x="1226196" y="1439930"/>
                </a:lnTo>
                <a:lnTo>
                  <a:pt x="1212977" y="1446274"/>
                </a:lnTo>
                <a:lnTo>
                  <a:pt x="1200022" y="1451825"/>
                </a:lnTo>
                <a:lnTo>
                  <a:pt x="1186803" y="1457376"/>
                </a:lnTo>
                <a:lnTo>
                  <a:pt x="1173320" y="1462663"/>
                </a:lnTo>
                <a:lnTo>
                  <a:pt x="1160101" y="1467421"/>
                </a:lnTo>
                <a:lnTo>
                  <a:pt x="1146353" y="1472443"/>
                </a:lnTo>
                <a:lnTo>
                  <a:pt x="1132870" y="1476672"/>
                </a:lnTo>
                <a:lnTo>
                  <a:pt x="1119122" y="1480902"/>
                </a:lnTo>
                <a:lnTo>
                  <a:pt x="1105639" y="1484867"/>
                </a:lnTo>
                <a:lnTo>
                  <a:pt x="1091626" y="1488567"/>
                </a:lnTo>
                <a:lnTo>
                  <a:pt x="1077879" y="1491739"/>
                </a:lnTo>
                <a:lnTo>
                  <a:pt x="1063866" y="1494911"/>
                </a:lnTo>
                <a:lnTo>
                  <a:pt x="1049854" y="1497555"/>
                </a:lnTo>
                <a:lnTo>
                  <a:pt x="1035842" y="1500462"/>
                </a:lnTo>
                <a:lnTo>
                  <a:pt x="1021830" y="1502841"/>
                </a:lnTo>
                <a:lnTo>
                  <a:pt x="1007818" y="1504692"/>
                </a:lnTo>
                <a:lnTo>
                  <a:pt x="993541" y="1506542"/>
                </a:lnTo>
                <a:lnTo>
                  <a:pt x="979000" y="1507864"/>
                </a:lnTo>
                <a:lnTo>
                  <a:pt x="964988" y="1509185"/>
                </a:lnTo>
                <a:lnTo>
                  <a:pt x="950712" y="1510243"/>
                </a:lnTo>
                <a:lnTo>
                  <a:pt x="936435" y="1510771"/>
                </a:lnTo>
                <a:lnTo>
                  <a:pt x="922159" y="1511300"/>
                </a:lnTo>
                <a:lnTo>
                  <a:pt x="907618" y="1511300"/>
                </a:lnTo>
                <a:lnTo>
                  <a:pt x="888847" y="1511036"/>
                </a:lnTo>
                <a:lnTo>
                  <a:pt x="870076" y="1510507"/>
                </a:lnTo>
                <a:lnTo>
                  <a:pt x="851040" y="1508921"/>
                </a:lnTo>
                <a:lnTo>
                  <a:pt x="832269" y="1507335"/>
                </a:lnTo>
                <a:lnTo>
                  <a:pt x="816935" y="1505220"/>
                </a:lnTo>
                <a:lnTo>
                  <a:pt x="796049" y="1502841"/>
                </a:lnTo>
                <a:lnTo>
                  <a:pt x="785738" y="1501255"/>
                </a:lnTo>
                <a:lnTo>
                  <a:pt x="774899" y="1499669"/>
                </a:lnTo>
                <a:lnTo>
                  <a:pt x="768818" y="1498612"/>
                </a:lnTo>
                <a:lnTo>
                  <a:pt x="762737" y="1497026"/>
                </a:lnTo>
                <a:lnTo>
                  <a:pt x="755335" y="1495440"/>
                </a:lnTo>
                <a:lnTo>
                  <a:pt x="747932" y="1493590"/>
                </a:lnTo>
                <a:lnTo>
                  <a:pt x="733391" y="1490418"/>
                </a:lnTo>
                <a:lnTo>
                  <a:pt x="710919" y="1484867"/>
                </a:lnTo>
                <a:lnTo>
                  <a:pt x="700079" y="1482223"/>
                </a:lnTo>
                <a:lnTo>
                  <a:pt x="688975" y="1478787"/>
                </a:lnTo>
                <a:lnTo>
                  <a:pt x="677342" y="1475086"/>
                </a:lnTo>
                <a:lnTo>
                  <a:pt x="665710" y="1471121"/>
                </a:lnTo>
                <a:lnTo>
                  <a:pt x="653548" y="1466892"/>
                </a:lnTo>
                <a:lnTo>
                  <a:pt x="640858" y="1462663"/>
                </a:lnTo>
                <a:lnTo>
                  <a:pt x="628697" y="1457905"/>
                </a:lnTo>
                <a:lnTo>
                  <a:pt x="616799" y="1453147"/>
                </a:lnTo>
                <a:lnTo>
                  <a:pt x="602787" y="1447067"/>
                </a:lnTo>
                <a:lnTo>
                  <a:pt x="589304" y="1440723"/>
                </a:lnTo>
                <a:lnTo>
                  <a:pt x="575292" y="1434379"/>
                </a:lnTo>
                <a:lnTo>
                  <a:pt x="561544" y="1427507"/>
                </a:lnTo>
                <a:lnTo>
                  <a:pt x="548061" y="1420634"/>
                </a:lnTo>
                <a:lnTo>
                  <a:pt x="543302" y="1417462"/>
                </a:lnTo>
                <a:lnTo>
                  <a:pt x="531669" y="1411118"/>
                </a:lnTo>
                <a:lnTo>
                  <a:pt x="520036" y="1404510"/>
                </a:lnTo>
                <a:lnTo>
                  <a:pt x="508668" y="1397637"/>
                </a:lnTo>
                <a:lnTo>
                  <a:pt x="497564" y="1390500"/>
                </a:lnTo>
                <a:lnTo>
                  <a:pt x="486196" y="1383099"/>
                </a:lnTo>
                <a:lnTo>
                  <a:pt x="475356" y="1375697"/>
                </a:lnTo>
                <a:lnTo>
                  <a:pt x="464516" y="1368296"/>
                </a:lnTo>
                <a:lnTo>
                  <a:pt x="453941" y="1360366"/>
                </a:lnTo>
                <a:lnTo>
                  <a:pt x="443366" y="1351907"/>
                </a:lnTo>
                <a:lnTo>
                  <a:pt x="432790" y="1343713"/>
                </a:lnTo>
                <a:lnTo>
                  <a:pt x="422479" y="1335519"/>
                </a:lnTo>
                <a:lnTo>
                  <a:pt x="412433" y="1326796"/>
                </a:lnTo>
                <a:lnTo>
                  <a:pt x="402387" y="1317808"/>
                </a:lnTo>
                <a:lnTo>
                  <a:pt x="392604" y="1309085"/>
                </a:lnTo>
                <a:lnTo>
                  <a:pt x="383087" y="1299834"/>
                </a:lnTo>
                <a:lnTo>
                  <a:pt x="373569" y="1290582"/>
                </a:lnTo>
                <a:lnTo>
                  <a:pt x="369339" y="1285824"/>
                </a:lnTo>
                <a:lnTo>
                  <a:pt x="357971" y="1274458"/>
                </a:lnTo>
                <a:lnTo>
                  <a:pt x="347131" y="1262827"/>
                </a:lnTo>
                <a:lnTo>
                  <a:pt x="336291" y="1250668"/>
                </a:lnTo>
                <a:lnTo>
                  <a:pt x="325716" y="1238508"/>
                </a:lnTo>
                <a:lnTo>
                  <a:pt x="320429" y="1231636"/>
                </a:lnTo>
                <a:lnTo>
                  <a:pt x="315405" y="1224763"/>
                </a:lnTo>
                <a:lnTo>
                  <a:pt x="301393" y="1207317"/>
                </a:lnTo>
                <a:lnTo>
                  <a:pt x="294255" y="1198330"/>
                </a:lnTo>
                <a:lnTo>
                  <a:pt x="287646" y="1189078"/>
                </a:lnTo>
                <a:lnTo>
                  <a:pt x="286059" y="1186699"/>
                </a:lnTo>
                <a:lnTo>
                  <a:pt x="284737" y="1183791"/>
                </a:lnTo>
                <a:lnTo>
                  <a:pt x="277070" y="1172425"/>
                </a:lnTo>
                <a:lnTo>
                  <a:pt x="269403" y="1160795"/>
                </a:lnTo>
                <a:lnTo>
                  <a:pt x="262001" y="1149164"/>
                </a:lnTo>
                <a:lnTo>
                  <a:pt x="255127" y="1137005"/>
                </a:lnTo>
                <a:lnTo>
                  <a:pt x="247988" y="1125110"/>
                </a:lnTo>
                <a:lnTo>
                  <a:pt x="241379" y="1112950"/>
                </a:lnTo>
                <a:lnTo>
                  <a:pt x="234505" y="1100527"/>
                </a:lnTo>
                <a:lnTo>
                  <a:pt x="228424" y="1087839"/>
                </a:lnTo>
                <a:lnTo>
                  <a:pt x="222344" y="1075415"/>
                </a:lnTo>
                <a:lnTo>
                  <a:pt x="216263" y="1062727"/>
                </a:lnTo>
                <a:lnTo>
                  <a:pt x="210975" y="1049775"/>
                </a:lnTo>
                <a:lnTo>
                  <a:pt x="205423" y="1037087"/>
                </a:lnTo>
                <a:lnTo>
                  <a:pt x="200400" y="1023870"/>
                </a:lnTo>
                <a:lnTo>
                  <a:pt x="195377" y="1010653"/>
                </a:lnTo>
                <a:lnTo>
                  <a:pt x="190618" y="997437"/>
                </a:lnTo>
                <a:lnTo>
                  <a:pt x="186388" y="983956"/>
                </a:lnTo>
                <a:lnTo>
                  <a:pt x="182158" y="970475"/>
                </a:lnTo>
                <a:lnTo>
                  <a:pt x="178192" y="956729"/>
                </a:lnTo>
                <a:lnTo>
                  <a:pt x="174491" y="942984"/>
                </a:lnTo>
                <a:lnTo>
                  <a:pt x="171318" y="929239"/>
                </a:lnTo>
                <a:lnTo>
                  <a:pt x="167881" y="915229"/>
                </a:lnTo>
                <a:lnTo>
                  <a:pt x="165237" y="901219"/>
                </a:lnTo>
                <a:lnTo>
                  <a:pt x="162329" y="887210"/>
                </a:lnTo>
                <a:lnTo>
                  <a:pt x="160214" y="872936"/>
                </a:lnTo>
                <a:lnTo>
                  <a:pt x="158099" y="858662"/>
                </a:lnTo>
                <a:lnTo>
                  <a:pt x="156249" y="844388"/>
                </a:lnTo>
                <a:lnTo>
                  <a:pt x="154662" y="829585"/>
                </a:lnTo>
                <a:lnTo>
                  <a:pt x="153340" y="815047"/>
                </a:lnTo>
                <a:lnTo>
                  <a:pt x="152283" y="800509"/>
                </a:lnTo>
                <a:lnTo>
                  <a:pt x="151754" y="785706"/>
                </a:lnTo>
                <a:lnTo>
                  <a:pt x="151225" y="770903"/>
                </a:lnTo>
                <a:lnTo>
                  <a:pt x="151225" y="755836"/>
                </a:lnTo>
                <a:lnTo>
                  <a:pt x="0" y="755836"/>
                </a:lnTo>
                <a:lnTo>
                  <a:pt x="241643" y="393700"/>
                </a:lnTo>
                <a:close/>
                <a:moveTo>
                  <a:pt x="906894" y="0"/>
                </a:moveTo>
                <a:lnTo>
                  <a:pt x="912182" y="264"/>
                </a:lnTo>
                <a:lnTo>
                  <a:pt x="917469" y="529"/>
                </a:lnTo>
                <a:lnTo>
                  <a:pt x="932539" y="793"/>
                </a:lnTo>
                <a:lnTo>
                  <a:pt x="947344" y="1586"/>
                </a:lnTo>
                <a:lnTo>
                  <a:pt x="962414" y="2380"/>
                </a:lnTo>
                <a:lnTo>
                  <a:pt x="977484" y="3702"/>
                </a:lnTo>
                <a:lnTo>
                  <a:pt x="989645" y="5288"/>
                </a:lnTo>
                <a:lnTo>
                  <a:pt x="1002335" y="6610"/>
                </a:lnTo>
                <a:lnTo>
                  <a:pt x="1020313" y="8725"/>
                </a:lnTo>
                <a:lnTo>
                  <a:pt x="1029038" y="10047"/>
                </a:lnTo>
                <a:lnTo>
                  <a:pt x="1038291" y="11369"/>
                </a:lnTo>
                <a:lnTo>
                  <a:pt x="1044636" y="12691"/>
                </a:lnTo>
                <a:lnTo>
                  <a:pt x="1050981" y="14277"/>
                </a:lnTo>
                <a:lnTo>
                  <a:pt x="1064465" y="17186"/>
                </a:lnTo>
                <a:lnTo>
                  <a:pt x="1077419" y="20358"/>
                </a:lnTo>
                <a:lnTo>
                  <a:pt x="1101478" y="26175"/>
                </a:lnTo>
                <a:lnTo>
                  <a:pt x="1113375" y="29348"/>
                </a:lnTo>
                <a:lnTo>
                  <a:pt x="1125008" y="32521"/>
                </a:lnTo>
                <a:lnTo>
                  <a:pt x="1134790" y="35693"/>
                </a:lnTo>
                <a:lnTo>
                  <a:pt x="1144572" y="38866"/>
                </a:lnTo>
                <a:lnTo>
                  <a:pt x="1157791" y="43625"/>
                </a:lnTo>
                <a:lnTo>
                  <a:pt x="1171274" y="48384"/>
                </a:lnTo>
                <a:lnTo>
                  <a:pt x="1184493" y="53408"/>
                </a:lnTo>
                <a:lnTo>
                  <a:pt x="1197448" y="58431"/>
                </a:lnTo>
                <a:lnTo>
                  <a:pt x="1206701" y="62397"/>
                </a:lnTo>
                <a:lnTo>
                  <a:pt x="1226794" y="71651"/>
                </a:lnTo>
                <a:lnTo>
                  <a:pt x="1246887" y="81434"/>
                </a:lnTo>
                <a:lnTo>
                  <a:pt x="1266716" y="91745"/>
                </a:lnTo>
                <a:lnTo>
                  <a:pt x="1285751" y="102321"/>
                </a:lnTo>
                <a:lnTo>
                  <a:pt x="1304786" y="113690"/>
                </a:lnTo>
                <a:lnTo>
                  <a:pt x="1323557" y="125588"/>
                </a:lnTo>
                <a:lnTo>
                  <a:pt x="1341800" y="138015"/>
                </a:lnTo>
                <a:lnTo>
                  <a:pt x="1359513" y="151234"/>
                </a:lnTo>
                <a:lnTo>
                  <a:pt x="1377227" y="164718"/>
                </a:lnTo>
                <a:lnTo>
                  <a:pt x="1394411" y="178731"/>
                </a:lnTo>
                <a:lnTo>
                  <a:pt x="1411067" y="193538"/>
                </a:lnTo>
                <a:lnTo>
                  <a:pt x="1427459" y="208608"/>
                </a:lnTo>
                <a:lnTo>
                  <a:pt x="1443322" y="224207"/>
                </a:lnTo>
                <a:lnTo>
                  <a:pt x="1458920" y="240336"/>
                </a:lnTo>
                <a:lnTo>
                  <a:pt x="1473725" y="257257"/>
                </a:lnTo>
                <a:lnTo>
                  <a:pt x="1488531" y="274178"/>
                </a:lnTo>
                <a:lnTo>
                  <a:pt x="1492496" y="279466"/>
                </a:lnTo>
                <a:lnTo>
                  <a:pt x="1509152" y="300353"/>
                </a:lnTo>
                <a:lnTo>
                  <a:pt x="1517348" y="311194"/>
                </a:lnTo>
                <a:lnTo>
                  <a:pt x="1525544" y="322034"/>
                </a:lnTo>
                <a:lnTo>
                  <a:pt x="1527130" y="325207"/>
                </a:lnTo>
                <a:lnTo>
                  <a:pt x="1528981" y="328115"/>
                </a:lnTo>
                <a:lnTo>
                  <a:pt x="1536648" y="339748"/>
                </a:lnTo>
                <a:lnTo>
                  <a:pt x="1544050" y="351382"/>
                </a:lnTo>
                <a:lnTo>
                  <a:pt x="1551453" y="362751"/>
                </a:lnTo>
                <a:lnTo>
                  <a:pt x="1558591" y="374913"/>
                </a:lnTo>
                <a:lnTo>
                  <a:pt x="1565465" y="386811"/>
                </a:lnTo>
                <a:lnTo>
                  <a:pt x="1572075" y="399237"/>
                </a:lnTo>
                <a:lnTo>
                  <a:pt x="1578684" y="411400"/>
                </a:lnTo>
                <a:lnTo>
                  <a:pt x="1585029" y="423826"/>
                </a:lnTo>
                <a:lnTo>
                  <a:pt x="1591110" y="436253"/>
                </a:lnTo>
                <a:lnTo>
                  <a:pt x="1596927" y="449208"/>
                </a:lnTo>
                <a:lnTo>
                  <a:pt x="1602214" y="461899"/>
                </a:lnTo>
                <a:lnTo>
                  <a:pt x="1607766" y="474854"/>
                </a:lnTo>
                <a:lnTo>
                  <a:pt x="1612789" y="488074"/>
                </a:lnTo>
                <a:lnTo>
                  <a:pt x="1617548" y="501294"/>
                </a:lnTo>
                <a:lnTo>
                  <a:pt x="1622571" y="514249"/>
                </a:lnTo>
                <a:lnTo>
                  <a:pt x="1626801" y="527734"/>
                </a:lnTo>
                <a:lnTo>
                  <a:pt x="1631032" y="541482"/>
                </a:lnTo>
                <a:lnTo>
                  <a:pt x="1634997" y="554702"/>
                </a:lnTo>
                <a:lnTo>
                  <a:pt x="1638170" y="568451"/>
                </a:lnTo>
                <a:lnTo>
                  <a:pt x="1641871" y="582463"/>
                </a:lnTo>
                <a:lnTo>
                  <a:pt x="1645044" y="596212"/>
                </a:lnTo>
                <a:lnTo>
                  <a:pt x="1647688" y="610225"/>
                </a:lnTo>
                <a:lnTo>
                  <a:pt x="1650596" y="624502"/>
                </a:lnTo>
                <a:lnTo>
                  <a:pt x="1652975" y="638515"/>
                </a:lnTo>
                <a:lnTo>
                  <a:pt x="1655090" y="652793"/>
                </a:lnTo>
                <a:lnTo>
                  <a:pt x="1656941" y="667334"/>
                </a:lnTo>
                <a:lnTo>
                  <a:pt x="1658263" y="681876"/>
                </a:lnTo>
                <a:lnTo>
                  <a:pt x="1659585" y="696154"/>
                </a:lnTo>
                <a:lnTo>
                  <a:pt x="1660642" y="710695"/>
                </a:lnTo>
                <a:lnTo>
                  <a:pt x="1661435" y="725501"/>
                </a:lnTo>
                <a:lnTo>
                  <a:pt x="1661700" y="740308"/>
                </a:lnTo>
                <a:lnTo>
                  <a:pt x="1661700" y="754849"/>
                </a:lnTo>
                <a:lnTo>
                  <a:pt x="1812925" y="754849"/>
                </a:lnTo>
                <a:lnTo>
                  <a:pt x="1571282" y="1117600"/>
                </a:lnTo>
                <a:lnTo>
                  <a:pt x="1329638" y="754849"/>
                </a:lnTo>
                <a:lnTo>
                  <a:pt x="1480864" y="754849"/>
                </a:lnTo>
                <a:lnTo>
                  <a:pt x="1480599" y="742158"/>
                </a:lnTo>
                <a:lnTo>
                  <a:pt x="1480070" y="729467"/>
                </a:lnTo>
                <a:lnTo>
                  <a:pt x="1479277" y="716512"/>
                </a:lnTo>
                <a:lnTo>
                  <a:pt x="1478484" y="704085"/>
                </a:lnTo>
                <a:lnTo>
                  <a:pt x="1477162" y="691394"/>
                </a:lnTo>
                <a:lnTo>
                  <a:pt x="1475576" y="678703"/>
                </a:lnTo>
                <a:lnTo>
                  <a:pt x="1473725" y="666277"/>
                </a:lnTo>
                <a:lnTo>
                  <a:pt x="1471610" y="654115"/>
                </a:lnTo>
                <a:lnTo>
                  <a:pt x="1469231" y="641952"/>
                </a:lnTo>
                <a:lnTo>
                  <a:pt x="1466851" y="629790"/>
                </a:lnTo>
                <a:lnTo>
                  <a:pt x="1463943" y="617628"/>
                </a:lnTo>
                <a:lnTo>
                  <a:pt x="1460771" y="605730"/>
                </a:lnTo>
                <a:lnTo>
                  <a:pt x="1457334" y="593832"/>
                </a:lnTo>
                <a:lnTo>
                  <a:pt x="1453897" y="581935"/>
                </a:lnTo>
                <a:lnTo>
                  <a:pt x="1449931" y="570301"/>
                </a:lnTo>
                <a:lnTo>
                  <a:pt x="1445965" y="558668"/>
                </a:lnTo>
                <a:lnTo>
                  <a:pt x="1441471" y="547299"/>
                </a:lnTo>
                <a:lnTo>
                  <a:pt x="1436976" y="535930"/>
                </a:lnTo>
                <a:lnTo>
                  <a:pt x="1432482" y="524825"/>
                </a:lnTo>
                <a:lnTo>
                  <a:pt x="1427194" y="513721"/>
                </a:lnTo>
                <a:lnTo>
                  <a:pt x="1421907" y="502616"/>
                </a:lnTo>
                <a:lnTo>
                  <a:pt x="1416619" y="492040"/>
                </a:lnTo>
                <a:lnTo>
                  <a:pt x="1410803" y="481464"/>
                </a:lnTo>
                <a:lnTo>
                  <a:pt x="1404986" y="470624"/>
                </a:lnTo>
                <a:lnTo>
                  <a:pt x="1398906" y="460313"/>
                </a:lnTo>
                <a:lnTo>
                  <a:pt x="1392561" y="450001"/>
                </a:lnTo>
                <a:lnTo>
                  <a:pt x="1385951" y="439954"/>
                </a:lnTo>
                <a:lnTo>
                  <a:pt x="1379342" y="429907"/>
                </a:lnTo>
                <a:lnTo>
                  <a:pt x="1372468" y="420125"/>
                </a:lnTo>
                <a:lnTo>
                  <a:pt x="1365065" y="410342"/>
                </a:lnTo>
                <a:lnTo>
                  <a:pt x="1357662" y="400824"/>
                </a:lnTo>
                <a:lnTo>
                  <a:pt x="1350524" y="391570"/>
                </a:lnTo>
                <a:lnTo>
                  <a:pt x="1349202" y="390248"/>
                </a:lnTo>
                <a:lnTo>
                  <a:pt x="1338363" y="377293"/>
                </a:lnTo>
                <a:lnTo>
                  <a:pt x="1326730" y="364602"/>
                </a:lnTo>
                <a:lnTo>
                  <a:pt x="1315097" y="352175"/>
                </a:lnTo>
                <a:lnTo>
                  <a:pt x="1302936" y="340277"/>
                </a:lnTo>
                <a:lnTo>
                  <a:pt x="1290510" y="328644"/>
                </a:lnTo>
                <a:lnTo>
                  <a:pt x="1277555" y="317804"/>
                </a:lnTo>
                <a:lnTo>
                  <a:pt x="1264601" y="306699"/>
                </a:lnTo>
                <a:lnTo>
                  <a:pt x="1251117" y="296387"/>
                </a:lnTo>
                <a:lnTo>
                  <a:pt x="1237369" y="286340"/>
                </a:lnTo>
                <a:lnTo>
                  <a:pt x="1223093" y="276822"/>
                </a:lnTo>
                <a:lnTo>
                  <a:pt x="1208816" y="267568"/>
                </a:lnTo>
                <a:lnTo>
                  <a:pt x="1194275" y="258579"/>
                </a:lnTo>
                <a:lnTo>
                  <a:pt x="1179206" y="250383"/>
                </a:lnTo>
                <a:lnTo>
                  <a:pt x="1163872" y="242451"/>
                </a:lnTo>
                <a:lnTo>
                  <a:pt x="1148802" y="234783"/>
                </a:lnTo>
                <a:lnTo>
                  <a:pt x="1132939" y="227909"/>
                </a:lnTo>
                <a:lnTo>
                  <a:pt x="1128709" y="226058"/>
                </a:lnTo>
                <a:lnTo>
                  <a:pt x="1117869" y="221828"/>
                </a:lnTo>
                <a:lnTo>
                  <a:pt x="1107294" y="217862"/>
                </a:lnTo>
                <a:lnTo>
                  <a:pt x="1096455" y="213896"/>
                </a:lnTo>
                <a:lnTo>
                  <a:pt x="1085615" y="210194"/>
                </a:lnTo>
                <a:lnTo>
                  <a:pt x="1073454" y="206229"/>
                </a:lnTo>
                <a:lnTo>
                  <a:pt x="1063672" y="203585"/>
                </a:lnTo>
                <a:lnTo>
                  <a:pt x="1054418" y="200676"/>
                </a:lnTo>
                <a:lnTo>
                  <a:pt x="1034590" y="196182"/>
                </a:lnTo>
                <a:lnTo>
                  <a:pt x="1026130" y="194066"/>
                </a:lnTo>
                <a:lnTo>
                  <a:pt x="1017141" y="192216"/>
                </a:lnTo>
                <a:lnTo>
                  <a:pt x="1007094" y="190365"/>
                </a:lnTo>
                <a:lnTo>
                  <a:pt x="997048" y="188778"/>
                </a:lnTo>
                <a:lnTo>
                  <a:pt x="976690" y="186134"/>
                </a:lnTo>
                <a:lnTo>
                  <a:pt x="961356" y="184019"/>
                </a:lnTo>
                <a:lnTo>
                  <a:pt x="948930" y="183226"/>
                </a:lnTo>
                <a:lnTo>
                  <a:pt x="936505" y="182169"/>
                </a:lnTo>
                <a:lnTo>
                  <a:pt x="923550" y="181904"/>
                </a:lnTo>
                <a:lnTo>
                  <a:pt x="911124" y="181640"/>
                </a:lnTo>
                <a:lnTo>
                  <a:pt x="899756" y="181640"/>
                </a:lnTo>
                <a:lnTo>
                  <a:pt x="888916" y="181904"/>
                </a:lnTo>
                <a:lnTo>
                  <a:pt x="877548" y="182169"/>
                </a:lnTo>
                <a:lnTo>
                  <a:pt x="866708" y="182697"/>
                </a:lnTo>
                <a:lnTo>
                  <a:pt x="855604" y="183755"/>
                </a:lnTo>
                <a:lnTo>
                  <a:pt x="844765" y="184548"/>
                </a:lnTo>
                <a:lnTo>
                  <a:pt x="833661" y="186134"/>
                </a:lnTo>
                <a:lnTo>
                  <a:pt x="822821" y="187721"/>
                </a:lnTo>
                <a:lnTo>
                  <a:pt x="811982" y="189307"/>
                </a:lnTo>
                <a:lnTo>
                  <a:pt x="801142" y="190894"/>
                </a:lnTo>
                <a:lnTo>
                  <a:pt x="790302" y="193273"/>
                </a:lnTo>
                <a:lnTo>
                  <a:pt x="779463" y="195653"/>
                </a:lnTo>
                <a:lnTo>
                  <a:pt x="768888" y="198032"/>
                </a:lnTo>
                <a:lnTo>
                  <a:pt x="758312" y="200676"/>
                </a:lnTo>
                <a:lnTo>
                  <a:pt x="747473" y="203849"/>
                </a:lnTo>
                <a:lnTo>
                  <a:pt x="737162" y="206757"/>
                </a:lnTo>
                <a:lnTo>
                  <a:pt x="726587" y="210194"/>
                </a:lnTo>
                <a:lnTo>
                  <a:pt x="716276" y="213896"/>
                </a:lnTo>
                <a:lnTo>
                  <a:pt x="705965" y="217598"/>
                </a:lnTo>
                <a:lnTo>
                  <a:pt x="695390" y="221563"/>
                </a:lnTo>
                <a:lnTo>
                  <a:pt x="685079" y="225794"/>
                </a:lnTo>
                <a:lnTo>
                  <a:pt x="675033" y="230024"/>
                </a:lnTo>
                <a:lnTo>
                  <a:pt x="664986" y="234519"/>
                </a:lnTo>
                <a:lnTo>
                  <a:pt x="654940" y="239542"/>
                </a:lnTo>
                <a:lnTo>
                  <a:pt x="644893" y="244302"/>
                </a:lnTo>
                <a:lnTo>
                  <a:pt x="635111" y="249589"/>
                </a:lnTo>
                <a:lnTo>
                  <a:pt x="625329" y="254877"/>
                </a:lnTo>
                <a:lnTo>
                  <a:pt x="615547" y="260430"/>
                </a:lnTo>
                <a:lnTo>
                  <a:pt x="606029" y="266511"/>
                </a:lnTo>
                <a:lnTo>
                  <a:pt x="596512" y="272327"/>
                </a:lnTo>
                <a:lnTo>
                  <a:pt x="586994" y="278673"/>
                </a:lnTo>
                <a:lnTo>
                  <a:pt x="577476" y="285283"/>
                </a:lnTo>
                <a:lnTo>
                  <a:pt x="574039" y="287662"/>
                </a:lnTo>
                <a:lnTo>
                  <a:pt x="570074" y="290042"/>
                </a:lnTo>
                <a:lnTo>
                  <a:pt x="565843" y="292157"/>
                </a:lnTo>
                <a:lnTo>
                  <a:pt x="561878" y="294008"/>
                </a:lnTo>
                <a:lnTo>
                  <a:pt x="557383" y="295859"/>
                </a:lnTo>
                <a:lnTo>
                  <a:pt x="553153" y="296916"/>
                </a:lnTo>
                <a:lnTo>
                  <a:pt x="548923" y="298503"/>
                </a:lnTo>
                <a:lnTo>
                  <a:pt x="544693" y="299560"/>
                </a:lnTo>
                <a:lnTo>
                  <a:pt x="540463" y="300353"/>
                </a:lnTo>
                <a:lnTo>
                  <a:pt x="536233" y="300882"/>
                </a:lnTo>
                <a:lnTo>
                  <a:pt x="531474" y="301411"/>
                </a:lnTo>
                <a:lnTo>
                  <a:pt x="527244" y="301675"/>
                </a:lnTo>
                <a:lnTo>
                  <a:pt x="523014" y="301411"/>
                </a:lnTo>
                <a:lnTo>
                  <a:pt x="518519" y="301411"/>
                </a:lnTo>
                <a:lnTo>
                  <a:pt x="514289" y="300618"/>
                </a:lnTo>
                <a:lnTo>
                  <a:pt x="510059" y="300089"/>
                </a:lnTo>
                <a:lnTo>
                  <a:pt x="505829" y="299296"/>
                </a:lnTo>
                <a:lnTo>
                  <a:pt x="501335" y="298238"/>
                </a:lnTo>
                <a:lnTo>
                  <a:pt x="497369" y="296916"/>
                </a:lnTo>
                <a:lnTo>
                  <a:pt x="493139" y="295594"/>
                </a:lnTo>
                <a:lnTo>
                  <a:pt x="489173" y="293744"/>
                </a:lnTo>
                <a:lnTo>
                  <a:pt x="485208" y="291893"/>
                </a:lnTo>
                <a:lnTo>
                  <a:pt x="481242" y="290042"/>
                </a:lnTo>
                <a:lnTo>
                  <a:pt x="477805" y="287662"/>
                </a:lnTo>
                <a:lnTo>
                  <a:pt x="474104" y="285283"/>
                </a:lnTo>
                <a:lnTo>
                  <a:pt x="470402" y="282639"/>
                </a:lnTo>
                <a:lnTo>
                  <a:pt x="466701" y="279731"/>
                </a:lnTo>
                <a:lnTo>
                  <a:pt x="463264" y="276558"/>
                </a:lnTo>
                <a:lnTo>
                  <a:pt x="460356" y="273649"/>
                </a:lnTo>
                <a:lnTo>
                  <a:pt x="457183" y="270212"/>
                </a:lnTo>
                <a:lnTo>
                  <a:pt x="454275" y="266511"/>
                </a:lnTo>
                <a:lnTo>
                  <a:pt x="451367" y="262809"/>
                </a:lnTo>
                <a:lnTo>
                  <a:pt x="448987" y="258843"/>
                </a:lnTo>
                <a:lnTo>
                  <a:pt x="446608" y="254877"/>
                </a:lnTo>
                <a:lnTo>
                  <a:pt x="444493" y="251176"/>
                </a:lnTo>
                <a:lnTo>
                  <a:pt x="442642" y="246681"/>
                </a:lnTo>
                <a:lnTo>
                  <a:pt x="440792" y="242451"/>
                </a:lnTo>
                <a:lnTo>
                  <a:pt x="439205" y="238220"/>
                </a:lnTo>
                <a:lnTo>
                  <a:pt x="438148" y="233990"/>
                </a:lnTo>
                <a:lnTo>
                  <a:pt x="437090" y="229760"/>
                </a:lnTo>
                <a:lnTo>
                  <a:pt x="436297" y="225529"/>
                </a:lnTo>
                <a:lnTo>
                  <a:pt x="435768" y="221299"/>
                </a:lnTo>
                <a:lnTo>
                  <a:pt x="435240" y="216804"/>
                </a:lnTo>
                <a:lnTo>
                  <a:pt x="434975" y="212310"/>
                </a:lnTo>
                <a:lnTo>
                  <a:pt x="434975" y="208079"/>
                </a:lnTo>
                <a:lnTo>
                  <a:pt x="435240" y="203849"/>
                </a:lnTo>
                <a:lnTo>
                  <a:pt x="436033" y="199354"/>
                </a:lnTo>
                <a:lnTo>
                  <a:pt x="436562" y="194860"/>
                </a:lnTo>
                <a:lnTo>
                  <a:pt x="437355" y="190629"/>
                </a:lnTo>
                <a:lnTo>
                  <a:pt x="438412" y="186663"/>
                </a:lnTo>
                <a:lnTo>
                  <a:pt x="439734" y="182433"/>
                </a:lnTo>
                <a:lnTo>
                  <a:pt x="441056" y="178203"/>
                </a:lnTo>
                <a:lnTo>
                  <a:pt x="442907" y="174237"/>
                </a:lnTo>
                <a:lnTo>
                  <a:pt x="444757" y="170271"/>
                </a:lnTo>
                <a:lnTo>
                  <a:pt x="446608" y="166305"/>
                </a:lnTo>
                <a:lnTo>
                  <a:pt x="448987" y="162603"/>
                </a:lnTo>
                <a:lnTo>
                  <a:pt x="451367" y="159166"/>
                </a:lnTo>
                <a:lnTo>
                  <a:pt x="454011" y="155465"/>
                </a:lnTo>
                <a:lnTo>
                  <a:pt x="456919" y="152027"/>
                </a:lnTo>
                <a:lnTo>
                  <a:pt x="460091" y="148590"/>
                </a:lnTo>
                <a:lnTo>
                  <a:pt x="463000" y="145418"/>
                </a:lnTo>
                <a:lnTo>
                  <a:pt x="466437" y="142245"/>
                </a:lnTo>
                <a:lnTo>
                  <a:pt x="470138" y="139601"/>
                </a:lnTo>
                <a:lnTo>
                  <a:pt x="473839" y="136693"/>
                </a:lnTo>
                <a:lnTo>
                  <a:pt x="486001" y="128232"/>
                </a:lnTo>
                <a:lnTo>
                  <a:pt x="498162" y="120300"/>
                </a:lnTo>
                <a:lnTo>
                  <a:pt x="510588" y="112368"/>
                </a:lnTo>
                <a:lnTo>
                  <a:pt x="522749" y="105229"/>
                </a:lnTo>
                <a:lnTo>
                  <a:pt x="535440" y="97826"/>
                </a:lnTo>
                <a:lnTo>
                  <a:pt x="548130" y="90688"/>
                </a:lnTo>
                <a:lnTo>
                  <a:pt x="560820" y="83813"/>
                </a:lnTo>
                <a:lnTo>
                  <a:pt x="573511" y="77468"/>
                </a:lnTo>
                <a:lnTo>
                  <a:pt x="586730" y="71387"/>
                </a:lnTo>
                <a:lnTo>
                  <a:pt x="599949" y="65306"/>
                </a:lnTo>
                <a:lnTo>
                  <a:pt x="612903" y="59489"/>
                </a:lnTo>
                <a:lnTo>
                  <a:pt x="626122" y="53937"/>
                </a:lnTo>
                <a:lnTo>
                  <a:pt x="639341" y="48649"/>
                </a:lnTo>
                <a:lnTo>
                  <a:pt x="652825" y="43890"/>
                </a:lnTo>
                <a:lnTo>
                  <a:pt x="666572" y="39395"/>
                </a:lnTo>
                <a:lnTo>
                  <a:pt x="680056" y="34636"/>
                </a:lnTo>
                <a:lnTo>
                  <a:pt x="693539" y="30670"/>
                </a:lnTo>
                <a:lnTo>
                  <a:pt x="707287" y="26704"/>
                </a:lnTo>
                <a:lnTo>
                  <a:pt x="721035" y="23267"/>
                </a:lnTo>
                <a:lnTo>
                  <a:pt x="735047" y="19830"/>
                </a:lnTo>
                <a:lnTo>
                  <a:pt x="748795" y="16657"/>
                </a:lnTo>
                <a:lnTo>
                  <a:pt x="762807" y="14013"/>
                </a:lnTo>
                <a:lnTo>
                  <a:pt x="776819" y="11369"/>
                </a:lnTo>
                <a:lnTo>
                  <a:pt x="790831" y="9254"/>
                </a:lnTo>
                <a:lnTo>
                  <a:pt x="805108" y="7139"/>
                </a:lnTo>
                <a:lnTo>
                  <a:pt x="819120" y="5288"/>
                </a:lnTo>
                <a:lnTo>
                  <a:pt x="833396" y="3702"/>
                </a:lnTo>
                <a:lnTo>
                  <a:pt x="847408" y="2380"/>
                </a:lnTo>
                <a:lnTo>
                  <a:pt x="861685" y="1586"/>
                </a:lnTo>
                <a:lnTo>
                  <a:pt x="876226" y="793"/>
                </a:lnTo>
                <a:lnTo>
                  <a:pt x="890502" y="264"/>
                </a:lnTo>
                <a:lnTo>
                  <a:pt x="904779" y="264"/>
                </a:lnTo>
                <a:lnTo>
                  <a:pt x="906894" y="0"/>
                </a:lnTo>
                <a:close/>
              </a:path>
            </a:pathLst>
          </a:custGeom>
          <a:solidFill>
            <a:srgbClr val="C8001C"/>
          </a:solidFill>
          <a:ln>
            <a:noFill/>
          </a:ln>
          <a:effectLst>
            <a:innerShdw blurRad="114300">
              <a:prstClr val="black">
                <a:alpha val="50000"/>
              </a:prstClr>
            </a:innerShdw>
          </a:effectLst>
        </p:spPr>
        <p:txBody>
          <a:bodyPr lIns="68580" tIns="34290" rIns="68580" bIns="34290"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2" name="Text Placeholder 2"/>
          <p:cNvSpPr txBox="1"/>
          <p:nvPr/>
        </p:nvSpPr>
        <p:spPr>
          <a:xfrm>
            <a:off x="1887858" y="2257122"/>
            <a:ext cx="2808927" cy="57624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Please replace text, click add relevant headline, modify the text content, also can copy your content 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to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83" name="文本框 36"/>
          <p:cNvSpPr txBox="1"/>
          <p:nvPr/>
        </p:nvSpPr>
        <p:spPr>
          <a:xfrm>
            <a:off x="1787146" y="1842425"/>
            <a:ext cx="1976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年终工作业绩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84" name="Text Placeholder 2"/>
          <p:cNvSpPr txBox="1"/>
          <p:nvPr/>
        </p:nvSpPr>
        <p:spPr>
          <a:xfrm>
            <a:off x="1887858" y="3681865"/>
            <a:ext cx="2808927" cy="57624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Please replace text, click add relevant headline, modify the text content, also can copy your content 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to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85" name="文本框 36"/>
          <p:cNvSpPr txBox="1"/>
          <p:nvPr/>
        </p:nvSpPr>
        <p:spPr>
          <a:xfrm>
            <a:off x="1787146" y="3267168"/>
            <a:ext cx="1976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年终工作业绩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86" name="Text Placeholder 2"/>
          <p:cNvSpPr txBox="1"/>
          <p:nvPr/>
        </p:nvSpPr>
        <p:spPr>
          <a:xfrm>
            <a:off x="1887858" y="4898073"/>
            <a:ext cx="2808927" cy="57624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Please replace text, click add relevant headline, modify the text content, also can copy your content 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to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87" name="文本框 36"/>
          <p:cNvSpPr txBox="1"/>
          <p:nvPr/>
        </p:nvSpPr>
        <p:spPr>
          <a:xfrm>
            <a:off x="1787146" y="4483376"/>
            <a:ext cx="1976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年终工作业绩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88" name="Text Placeholder 2"/>
          <p:cNvSpPr txBox="1"/>
          <p:nvPr/>
        </p:nvSpPr>
        <p:spPr>
          <a:xfrm>
            <a:off x="7873891" y="2257122"/>
            <a:ext cx="2808927" cy="57624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Please replace text, click add relevant headline, modify the text content, also can copy your content 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to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89" name="文本框 36"/>
          <p:cNvSpPr txBox="1"/>
          <p:nvPr/>
        </p:nvSpPr>
        <p:spPr>
          <a:xfrm>
            <a:off x="7773179" y="1842425"/>
            <a:ext cx="1976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年终工作业绩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90" name="Text Placeholder 2"/>
          <p:cNvSpPr txBox="1"/>
          <p:nvPr/>
        </p:nvSpPr>
        <p:spPr>
          <a:xfrm>
            <a:off x="7873891" y="3681865"/>
            <a:ext cx="2808927" cy="57624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Please replace text, click add relevant headline, modify the text content, also can copy your content 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to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91" name="文本框 36"/>
          <p:cNvSpPr txBox="1"/>
          <p:nvPr/>
        </p:nvSpPr>
        <p:spPr>
          <a:xfrm>
            <a:off x="7773179" y="3267168"/>
            <a:ext cx="1976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年终工作业绩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92" name="Text Placeholder 2"/>
          <p:cNvSpPr txBox="1"/>
          <p:nvPr/>
        </p:nvSpPr>
        <p:spPr>
          <a:xfrm>
            <a:off x="7873891" y="4898073"/>
            <a:ext cx="2808927" cy="576248"/>
          </a:xfrm>
          <a:prstGeom prst="rect">
            <a:avLst/>
          </a:prstGeom>
        </p:spPr>
        <p:txBody>
          <a:bodyPr vert="horz"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latin typeface="+mn-lt"/>
                <a:cs typeface="+mn-ea"/>
                <a:sym typeface="+mn-lt"/>
              </a:rPr>
              <a:t>Please replace text, click add relevant headline, modify the text content, also can copy your content to this directly.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 Please replace text, click add relevant headline, modify the text content, also can copy your content </a:t>
            </a:r>
            <a:r>
              <a:rPr lang="en-US" altLang="zh-CN" sz="800" dirty="0" smtClean="0">
                <a:solidFill>
                  <a:schemeClr val="bg1">
                    <a:lumMod val="65000"/>
                  </a:schemeClr>
                </a:solidFill>
                <a:cs typeface="+mn-ea"/>
                <a:sym typeface="+mn-lt"/>
              </a:rPr>
              <a:t>to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93" name="文本框 36"/>
          <p:cNvSpPr txBox="1"/>
          <p:nvPr/>
        </p:nvSpPr>
        <p:spPr>
          <a:xfrm>
            <a:off x="7773179" y="4483376"/>
            <a:ext cx="19769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C00000"/>
                </a:solidFill>
              </a:rPr>
              <a:t>年终工作业绩</a:t>
            </a:r>
            <a:endParaRPr lang="zh-CN" altLang="en-US" sz="2000" b="1" dirty="0">
              <a:solidFill>
                <a:srgbClr val="C00000"/>
              </a:solidFill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336885" y="256674"/>
            <a:ext cx="88231" cy="537410"/>
          </a:xfrm>
          <a:prstGeom prst="rect">
            <a:avLst/>
          </a:prstGeom>
          <a:solidFill>
            <a:srgbClr val="C8001C"/>
          </a:solidFill>
          <a:ln w="25400">
            <a:noFill/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481263" y="286906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rgbClr val="C8001C"/>
                </a:solidFill>
              </a:rPr>
              <a:t>年度工作概述</a:t>
            </a:r>
            <a:endParaRPr lang="zh-CN" altLang="en-US" sz="2800" b="1" dirty="0">
              <a:solidFill>
                <a:srgbClr val="C8001C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>
            <p:custDataLst>
              <p:tags r:id="rId1"/>
            </p:custDataLst>
          </p:nvPr>
        </p:nvCxnSpPr>
        <p:spPr>
          <a:xfrm>
            <a:off x="6103962" y="3387945"/>
            <a:ext cx="4559526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8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977900" y="2668808"/>
            <a:ext cx="4357937" cy="719137"/>
          </a:xfrm>
          <a:prstGeom prst="rect">
            <a:avLst/>
          </a:prstGeom>
          <a:noFill/>
          <a:ln>
            <a:noFill/>
          </a:ln>
        </p:spPr>
        <p:txBody>
          <a:bodyPr anchor="b">
            <a:normAutofit fontScale="87500" lnSpcReduction="10000"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4800" b="1" spc="600" dirty="0">
                <a:solidFill>
                  <a:srgbClr val="C8001C"/>
                </a:solidFill>
                <a:latin typeface="+mn-lt"/>
                <a:ea typeface="+mn-ea"/>
                <a:cs typeface="+mn-ea"/>
                <a:sym typeface="+mn-lt"/>
              </a:rPr>
              <a:t>工作完成情况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77900" y="3565929"/>
            <a:ext cx="1963999" cy="379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C8001C"/>
              </a:buClr>
              <a:buFont typeface="Wingdings" panose="05000000000000000000" pitchFamily="2" charset="2"/>
              <a:buChar char="n"/>
            </a:pPr>
            <a:r>
              <a:rPr lang="zh-CN" altLang="en-US" sz="1865" dirty="0" smtClean="0">
                <a:solidFill>
                  <a:srgbClr val="404040"/>
                </a:solidFill>
                <a:cs typeface="+mn-ea"/>
                <a:sym typeface="+mn-lt"/>
              </a:rPr>
              <a:t>年度工作概述</a:t>
            </a:r>
            <a:endParaRPr lang="zh-CN" altLang="en-US" sz="1865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1387500" y="1699023"/>
            <a:ext cx="4378899" cy="3939540"/>
            <a:chOff x="1091317" y="1359569"/>
            <a:chExt cx="4378899" cy="3939540"/>
          </a:xfrm>
        </p:grpSpPr>
        <p:sp>
          <p:nvSpPr>
            <p:cNvPr id="13" name="文本框 12"/>
            <p:cNvSpPr txBox="1"/>
            <p:nvPr/>
          </p:nvSpPr>
          <p:spPr>
            <a:xfrm>
              <a:off x="1091317" y="1359569"/>
              <a:ext cx="4378899" cy="39395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5000" b="1" dirty="0" smtClean="0">
                  <a:solidFill>
                    <a:srgbClr val="C00000"/>
                  </a:solidFill>
                  <a:latin typeface="+mj-ea"/>
                  <a:ea typeface="+mj-ea"/>
                </a:rPr>
                <a:t>02</a:t>
              </a:r>
              <a:endParaRPr lang="zh-CN" altLang="en-US" sz="25000" b="1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14" name="文本框 11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327093" y="3024215"/>
              <a:ext cx="3458521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en-US" altLang="zh-CN" sz="3600" b="1" dirty="0" smtClean="0">
                  <a:solidFill>
                    <a:srgbClr val="C00000"/>
                  </a:solidFill>
                  <a:latin typeface="+mj-ea"/>
                  <a:ea typeface="+mj-ea"/>
                  <a:cs typeface="+mn-ea"/>
                  <a:sym typeface="+mn-lt"/>
                </a:rPr>
                <a:t> </a:t>
              </a:r>
              <a:r>
                <a:rPr lang="en-US" altLang="zh-CN" sz="3600" b="1" dirty="0">
                  <a:solidFill>
                    <a:srgbClr val="C00000"/>
                  </a:solidFill>
                  <a:latin typeface="+mj-ea"/>
                  <a:ea typeface="+mj-ea"/>
                  <a:cs typeface="+mn-ea"/>
                  <a:sym typeface="+mn-lt"/>
                </a:rPr>
                <a:t>PART </a:t>
              </a:r>
              <a:r>
                <a:rPr lang="en-US" altLang="zh-CN" sz="3600" b="1" dirty="0" smtClean="0">
                  <a:solidFill>
                    <a:srgbClr val="C00000"/>
                  </a:solidFill>
                  <a:latin typeface="+mj-ea"/>
                  <a:ea typeface="+mj-ea"/>
                  <a:cs typeface="+mn-ea"/>
                  <a:sym typeface="+mn-lt"/>
                </a:rPr>
                <a:t>   TWO</a:t>
              </a:r>
              <a:endParaRPr lang="zh-CN" altLang="en-US" sz="3600" b="1" dirty="0">
                <a:solidFill>
                  <a:srgbClr val="C00000"/>
                </a:solidFill>
                <a:latin typeface="+mj-ea"/>
                <a:ea typeface="+mj-ea"/>
                <a:cs typeface="+mn-ea"/>
                <a:sym typeface="+mn-lt"/>
              </a:endParaRPr>
            </a:p>
          </p:txBody>
        </p:sp>
      </p:grpSp>
      <p:sp>
        <p:nvSpPr>
          <p:cNvPr id="18" name="TextBox 6"/>
          <p:cNvSpPr txBox="1"/>
          <p:nvPr/>
        </p:nvSpPr>
        <p:spPr>
          <a:xfrm>
            <a:off x="8153400" y="3565929"/>
            <a:ext cx="1963999" cy="379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C8001C"/>
              </a:buClr>
              <a:buFont typeface="Wingdings" panose="05000000000000000000" pitchFamily="2" charset="2"/>
              <a:buChar char="n"/>
            </a:pPr>
            <a:r>
              <a:rPr lang="zh-CN" altLang="en-US" sz="1865" dirty="0" smtClean="0">
                <a:solidFill>
                  <a:srgbClr val="404040"/>
                </a:solidFill>
                <a:cs typeface="+mn-ea"/>
                <a:sym typeface="+mn-lt"/>
              </a:rPr>
              <a:t>年度工作概述</a:t>
            </a:r>
            <a:endParaRPr lang="zh-CN" altLang="en-US" sz="1865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19" name="TextBox 6"/>
          <p:cNvSpPr txBox="1"/>
          <p:nvPr/>
        </p:nvSpPr>
        <p:spPr>
          <a:xfrm>
            <a:off x="5977900" y="3945264"/>
            <a:ext cx="1963999" cy="379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C8001C"/>
              </a:buClr>
              <a:buFont typeface="Wingdings" panose="05000000000000000000" pitchFamily="2" charset="2"/>
              <a:buChar char="n"/>
            </a:pPr>
            <a:r>
              <a:rPr lang="zh-CN" altLang="en-US" sz="1865" dirty="0" smtClean="0">
                <a:solidFill>
                  <a:srgbClr val="404040"/>
                </a:solidFill>
                <a:cs typeface="+mn-ea"/>
                <a:sym typeface="+mn-lt"/>
              </a:rPr>
              <a:t>年度工作概述</a:t>
            </a:r>
            <a:endParaRPr lang="zh-CN" altLang="en-US" sz="1865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20" name="TextBox 6"/>
          <p:cNvSpPr txBox="1"/>
          <p:nvPr/>
        </p:nvSpPr>
        <p:spPr>
          <a:xfrm>
            <a:off x="8153400" y="3945264"/>
            <a:ext cx="1963999" cy="379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C8001C"/>
              </a:buClr>
              <a:buFont typeface="Wingdings" panose="05000000000000000000" pitchFamily="2" charset="2"/>
              <a:buChar char="n"/>
            </a:pPr>
            <a:r>
              <a:rPr lang="zh-CN" altLang="en-US" sz="1865" dirty="0" smtClean="0">
                <a:solidFill>
                  <a:srgbClr val="404040"/>
                </a:solidFill>
                <a:cs typeface="+mn-ea"/>
                <a:sym typeface="+mn-lt"/>
              </a:rPr>
              <a:t>年度工作概述</a:t>
            </a:r>
            <a:endParaRPr lang="zh-CN" altLang="en-US" sz="1865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21" name="TextBox 6"/>
          <p:cNvSpPr txBox="1"/>
          <p:nvPr/>
        </p:nvSpPr>
        <p:spPr>
          <a:xfrm>
            <a:off x="5977900" y="4324599"/>
            <a:ext cx="1963999" cy="379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C8001C"/>
              </a:buClr>
              <a:buFont typeface="Wingdings" panose="05000000000000000000" pitchFamily="2" charset="2"/>
              <a:buChar char="n"/>
            </a:pPr>
            <a:r>
              <a:rPr lang="zh-CN" altLang="en-US" sz="1865" dirty="0" smtClean="0">
                <a:solidFill>
                  <a:srgbClr val="404040"/>
                </a:solidFill>
                <a:cs typeface="+mn-ea"/>
                <a:sym typeface="+mn-lt"/>
              </a:rPr>
              <a:t>年度工作概述</a:t>
            </a:r>
            <a:endParaRPr lang="zh-CN" altLang="en-US" sz="1865" dirty="0">
              <a:solidFill>
                <a:srgbClr val="404040"/>
              </a:solidFill>
              <a:cs typeface="+mn-ea"/>
              <a:sym typeface="+mn-lt"/>
            </a:endParaRPr>
          </a:p>
        </p:txBody>
      </p:sp>
      <p:sp>
        <p:nvSpPr>
          <p:cNvPr id="22" name="TextBox 6"/>
          <p:cNvSpPr txBox="1"/>
          <p:nvPr/>
        </p:nvSpPr>
        <p:spPr>
          <a:xfrm>
            <a:off x="8153400" y="4324599"/>
            <a:ext cx="1963999" cy="3793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Clr>
                <a:srgbClr val="C8001C"/>
              </a:buClr>
              <a:buFont typeface="Wingdings" panose="05000000000000000000" pitchFamily="2" charset="2"/>
              <a:buChar char="n"/>
            </a:pPr>
            <a:r>
              <a:rPr lang="zh-CN" altLang="en-US" sz="1865" dirty="0" smtClean="0">
                <a:solidFill>
                  <a:srgbClr val="404040"/>
                </a:solidFill>
                <a:cs typeface="+mn-ea"/>
                <a:sym typeface="+mn-lt"/>
              </a:rPr>
              <a:t>年度工作概述</a:t>
            </a:r>
            <a:endParaRPr lang="zh-CN" altLang="en-US" sz="1865" dirty="0">
              <a:solidFill>
                <a:srgbClr val="40404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:blinds dir="vert"/>
      </p:transition>
    </mc:Choice>
    <mc:Fallback xmlns="">
      <p:transition spd="slow" advTm="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8" grpId="0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36885" y="256674"/>
            <a:ext cx="88231" cy="537410"/>
          </a:xfrm>
          <a:prstGeom prst="rect">
            <a:avLst/>
          </a:prstGeom>
          <a:solidFill>
            <a:srgbClr val="C8001C"/>
          </a:solidFill>
          <a:ln w="25400">
            <a:noFill/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1263" y="286906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C8001C"/>
                </a:solidFill>
              </a:rPr>
              <a:t>工作完成情况</a:t>
            </a:r>
          </a:p>
        </p:txBody>
      </p:sp>
      <p:sp>
        <p:nvSpPr>
          <p:cNvPr id="4" name="任意多边形 3"/>
          <p:cNvSpPr/>
          <p:nvPr/>
        </p:nvSpPr>
        <p:spPr bwMode="auto">
          <a:xfrm>
            <a:off x="5723818" y="1279029"/>
            <a:ext cx="759335" cy="4299942"/>
          </a:xfrm>
          <a:custGeom>
            <a:avLst/>
            <a:gdLst>
              <a:gd name="connsiteX0" fmla="*/ 379398 w 759335"/>
              <a:gd name="connsiteY0" fmla="*/ 0 h 4299942"/>
              <a:gd name="connsiteX1" fmla="*/ 427935 w 759335"/>
              <a:gd name="connsiteY1" fmla="*/ 21630 h 4299942"/>
              <a:gd name="connsiteX2" fmla="*/ 745044 w 759335"/>
              <a:gd name="connsiteY2" fmla="*/ 339318 h 4299942"/>
              <a:gd name="connsiteX3" fmla="*/ 759335 w 759335"/>
              <a:gd name="connsiteY3" fmla="*/ 371222 h 4299942"/>
              <a:gd name="connsiteX4" fmla="*/ 716731 w 759335"/>
              <a:gd name="connsiteY4" fmla="*/ 413940 h 4299942"/>
              <a:gd name="connsiteX5" fmla="*/ 713764 w 759335"/>
              <a:gd name="connsiteY5" fmla="*/ 413670 h 4299942"/>
              <a:gd name="connsiteX6" fmla="*/ 653632 w 759335"/>
              <a:gd name="connsiteY6" fmla="*/ 413940 h 4299942"/>
              <a:gd name="connsiteX7" fmla="*/ 653363 w 759335"/>
              <a:gd name="connsiteY7" fmla="*/ 413940 h 4299942"/>
              <a:gd name="connsiteX8" fmla="*/ 642307 w 759335"/>
              <a:gd name="connsiteY8" fmla="*/ 424755 h 4299942"/>
              <a:gd name="connsiteX9" fmla="*/ 642307 w 759335"/>
              <a:gd name="connsiteY9" fmla="*/ 425026 h 4299942"/>
              <a:gd name="connsiteX10" fmla="*/ 642307 w 759335"/>
              <a:gd name="connsiteY10" fmla="*/ 576064 h 4299942"/>
              <a:gd name="connsiteX11" fmla="*/ 642307 w 759335"/>
              <a:gd name="connsiteY11" fmla="*/ 648072 h 4299942"/>
              <a:gd name="connsiteX12" fmla="*/ 642307 w 759335"/>
              <a:gd name="connsiteY12" fmla="*/ 2952328 h 4299942"/>
              <a:gd name="connsiteX13" fmla="*/ 642307 w 759335"/>
              <a:gd name="connsiteY13" fmla="*/ 3407266 h 4299942"/>
              <a:gd name="connsiteX14" fmla="*/ 642307 w 759335"/>
              <a:gd name="connsiteY14" fmla="*/ 3816424 h 4299942"/>
              <a:gd name="connsiteX15" fmla="*/ 642307 w 759335"/>
              <a:gd name="connsiteY15" fmla="*/ 3888432 h 4299942"/>
              <a:gd name="connsiteX16" fmla="*/ 642307 w 759335"/>
              <a:gd name="connsiteY16" fmla="*/ 4299942 h 4299942"/>
              <a:gd name="connsiteX17" fmla="*/ 118647 w 759335"/>
              <a:gd name="connsiteY17" fmla="*/ 4299942 h 4299942"/>
              <a:gd name="connsiteX18" fmla="*/ 118647 w 759335"/>
              <a:gd name="connsiteY18" fmla="*/ 3888432 h 4299942"/>
              <a:gd name="connsiteX19" fmla="*/ 118647 w 759335"/>
              <a:gd name="connsiteY19" fmla="*/ 3816424 h 4299942"/>
              <a:gd name="connsiteX20" fmla="*/ 118647 w 759335"/>
              <a:gd name="connsiteY20" fmla="*/ 3407266 h 4299942"/>
              <a:gd name="connsiteX21" fmla="*/ 118647 w 759335"/>
              <a:gd name="connsiteY21" fmla="*/ 2952328 h 4299942"/>
              <a:gd name="connsiteX22" fmla="*/ 118647 w 759335"/>
              <a:gd name="connsiteY22" fmla="*/ 648072 h 4299942"/>
              <a:gd name="connsiteX23" fmla="*/ 118647 w 759335"/>
              <a:gd name="connsiteY23" fmla="*/ 576064 h 4299942"/>
              <a:gd name="connsiteX24" fmla="*/ 118647 w 759335"/>
              <a:gd name="connsiteY24" fmla="*/ 425296 h 4299942"/>
              <a:gd name="connsiteX25" fmla="*/ 118647 w 759335"/>
              <a:gd name="connsiteY25" fmla="*/ 425026 h 4299942"/>
              <a:gd name="connsiteX26" fmla="*/ 107591 w 759335"/>
              <a:gd name="connsiteY26" fmla="*/ 413940 h 4299942"/>
              <a:gd name="connsiteX27" fmla="*/ 107321 w 759335"/>
              <a:gd name="connsiteY27" fmla="*/ 413940 h 4299942"/>
              <a:gd name="connsiteX28" fmla="*/ 107052 w 759335"/>
              <a:gd name="connsiteY28" fmla="*/ 413940 h 4299942"/>
              <a:gd name="connsiteX29" fmla="*/ 43684 w 759335"/>
              <a:gd name="connsiteY29" fmla="*/ 413940 h 4299942"/>
              <a:gd name="connsiteX30" fmla="*/ 42605 w 759335"/>
              <a:gd name="connsiteY30" fmla="*/ 413940 h 4299942"/>
              <a:gd name="connsiteX31" fmla="*/ 0 w 759335"/>
              <a:gd name="connsiteY31" fmla="*/ 371222 h 4299942"/>
              <a:gd name="connsiteX32" fmla="*/ 12674 w 759335"/>
              <a:gd name="connsiteY32" fmla="*/ 340669 h 4299942"/>
              <a:gd name="connsiteX33" fmla="*/ 333288 w 759335"/>
              <a:gd name="connsiteY33" fmla="*/ 19197 h 4299942"/>
              <a:gd name="connsiteX34" fmla="*/ 379398 w 759335"/>
              <a:gd name="connsiteY34" fmla="*/ 0 h 4299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59335" h="4299942">
                <a:moveTo>
                  <a:pt x="379398" y="0"/>
                </a:moveTo>
                <a:cubicBezTo>
                  <a:pt x="398813" y="0"/>
                  <a:pt x="416071" y="8382"/>
                  <a:pt x="427935" y="21630"/>
                </a:cubicBezTo>
                <a:lnTo>
                  <a:pt x="745044" y="339318"/>
                </a:lnTo>
                <a:cubicBezTo>
                  <a:pt x="753673" y="347158"/>
                  <a:pt x="759335" y="358514"/>
                  <a:pt x="759335" y="371222"/>
                </a:cubicBezTo>
                <a:cubicBezTo>
                  <a:pt x="759335" y="394744"/>
                  <a:pt x="740190" y="413940"/>
                  <a:pt x="716731" y="413940"/>
                </a:cubicBezTo>
                <a:cubicBezTo>
                  <a:pt x="715652" y="413940"/>
                  <a:pt x="714843" y="413940"/>
                  <a:pt x="713764" y="413670"/>
                </a:cubicBezTo>
                <a:lnTo>
                  <a:pt x="653632" y="413940"/>
                </a:lnTo>
                <a:lnTo>
                  <a:pt x="653363" y="413940"/>
                </a:lnTo>
                <a:cubicBezTo>
                  <a:pt x="647161" y="413940"/>
                  <a:pt x="642307" y="418807"/>
                  <a:pt x="642307" y="424755"/>
                </a:cubicBezTo>
                <a:lnTo>
                  <a:pt x="642307" y="425026"/>
                </a:lnTo>
                <a:lnTo>
                  <a:pt x="642307" y="576064"/>
                </a:lnTo>
                <a:lnTo>
                  <a:pt x="642307" y="648072"/>
                </a:lnTo>
                <a:lnTo>
                  <a:pt x="642307" y="2952328"/>
                </a:lnTo>
                <a:lnTo>
                  <a:pt x="642307" y="3407266"/>
                </a:lnTo>
                <a:lnTo>
                  <a:pt x="642307" y="3816424"/>
                </a:lnTo>
                <a:lnTo>
                  <a:pt x="642307" y="3888432"/>
                </a:lnTo>
                <a:lnTo>
                  <a:pt x="642307" y="4299942"/>
                </a:lnTo>
                <a:lnTo>
                  <a:pt x="118647" y="4299942"/>
                </a:lnTo>
                <a:lnTo>
                  <a:pt x="118647" y="3888432"/>
                </a:lnTo>
                <a:lnTo>
                  <a:pt x="118647" y="3816424"/>
                </a:lnTo>
                <a:lnTo>
                  <a:pt x="118647" y="3407266"/>
                </a:lnTo>
                <a:lnTo>
                  <a:pt x="118647" y="2952328"/>
                </a:lnTo>
                <a:lnTo>
                  <a:pt x="118647" y="648072"/>
                </a:lnTo>
                <a:lnTo>
                  <a:pt x="118647" y="576064"/>
                </a:lnTo>
                <a:lnTo>
                  <a:pt x="118647" y="425296"/>
                </a:lnTo>
                <a:lnTo>
                  <a:pt x="118647" y="425026"/>
                </a:lnTo>
                <a:cubicBezTo>
                  <a:pt x="118647" y="418807"/>
                  <a:pt x="113523" y="413940"/>
                  <a:pt x="107591" y="413940"/>
                </a:cubicBezTo>
                <a:lnTo>
                  <a:pt x="107321" y="413940"/>
                </a:lnTo>
                <a:lnTo>
                  <a:pt x="107052" y="413940"/>
                </a:lnTo>
                <a:lnTo>
                  <a:pt x="43684" y="413940"/>
                </a:lnTo>
                <a:lnTo>
                  <a:pt x="42605" y="413940"/>
                </a:lnTo>
                <a:cubicBezTo>
                  <a:pt x="18876" y="413940"/>
                  <a:pt x="0" y="394744"/>
                  <a:pt x="0" y="371222"/>
                </a:cubicBezTo>
                <a:cubicBezTo>
                  <a:pt x="0" y="359325"/>
                  <a:pt x="4854" y="348510"/>
                  <a:pt x="12674" y="340669"/>
                </a:cubicBezTo>
                <a:lnTo>
                  <a:pt x="333288" y="19197"/>
                </a:lnTo>
                <a:cubicBezTo>
                  <a:pt x="345153" y="7300"/>
                  <a:pt x="361601" y="0"/>
                  <a:pt x="379398" y="0"/>
                </a:cubicBezTo>
                <a:close/>
              </a:path>
            </a:pathLst>
          </a:custGeom>
          <a:solidFill>
            <a:srgbClr val="C8001C"/>
          </a:solidFill>
          <a:ln w="25400" cap="flat" cmpd="sng" algn="ctr">
            <a:noFill/>
            <a:prstDash val="solid"/>
          </a:ln>
          <a:effectLst>
            <a:innerShdw blurRad="63500" dist="25400" dir="18900000">
              <a:prstClr val="black">
                <a:alpha val="50000"/>
              </a:prstClr>
            </a:innerShdw>
          </a:effectLst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982624" y="1725363"/>
            <a:ext cx="3579056" cy="4041437"/>
            <a:chOff x="654687" y="1102064"/>
            <a:chExt cx="3579056" cy="4041437"/>
          </a:xfrm>
        </p:grpSpPr>
        <p:grpSp>
          <p:nvGrpSpPr>
            <p:cNvPr id="44" name="组合 43"/>
            <p:cNvGrpSpPr/>
            <p:nvPr/>
          </p:nvGrpSpPr>
          <p:grpSpPr>
            <a:xfrm>
              <a:off x="1259632" y="1102064"/>
              <a:ext cx="2136766" cy="531148"/>
              <a:chOff x="1259632" y="1102064"/>
              <a:chExt cx="2136766" cy="531148"/>
            </a:xfrm>
          </p:grpSpPr>
          <p:sp>
            <p:nvSpPr>
              <p:cNvPr id="47" name="圆角矩形 46"/>
              <p:cNvSpPr/>
              <p:nvPr/>
            </p:nvSpPr>
            <p:spPr>
              <a:xfrm>
                <a:off x="1259632" y="1102064"/>
                <a:ext cx="2136766" cy="531148"/>
              </a:xfrm>
              <a:prstGeom prst="roundRect">
                <a:avLst>
                  <a:gd name="adj" fmla="val 50000"/>
                </a:avLst>
              </a:prstGeom>
              <a:solidFill>
                <a:srgbClr val="C8001C"/>
              </a:solidFill>
              <a:ln w="25400" cap="flat" cmpd="sng" algn="ctr">
                <a:gradFill flip="none" rotWithShape="1">
                  <a:gsLst>
                    <a:gs pos="0">
                      <a:srgbClr val="E94744">
                        <a:lumMod val="75000"/>
                      </a:srgbClr>
                    </a:gs>
                    <a:gs pos="100000">
                      <a:srgbClr val="E94744"/>
                    </a:gs>
                  </a:gsLst>
                  <a:lin ang="18900000" scaled="1"/>
                  <a:tileRect/>
                </a:gradFill>
                <a:prstDash val="solid"/>
              </a:ln>
              <a:effectLst>
                <a:outerShdw blurRad="228600" dist="228600" dir="54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48" name="矩形 47"/>
              <p:cNvSpPr>
                <a:spLocks noChangeArrowheads="1"/>
              </p:cNvSpPr>
              <p:nvPr/>
            </p:nvSpPr>
            <p:spPr bwMode="auto">
              <a:xfrm>
                <a:off x="1979712" y="1190380"/>
                <a:ext cx="1238309" cy="318304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t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200" b="1" i="0" u="none" strike="noStrike" kern="0" cap="all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rPr>
                  <a:t>部门提升</a:t>
                </a:r>
                <a:endParaRPr kumimoji="0" lang="en-US" altLang="zh-CN" sz="2200" b="1" i="0" u="none" strike="noStrike" kern="0" cap="all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grpSp>
            <p:nvGrpSpPr>
              <p:cNvPr id="49" name="组合 48"/>
              <p:cNvGrpSpPr/>
              <p:nvPr/>
            </p:nvGrpSpPr>
            <p:grpSpPr>
              <a:xfrm>
                <a:off x="1475647" y="1252121"/>
                <a:ext cx="397945" cy="231034"/>
                <a:chOff x="5037990" y="1963784"/>
                <a:chExt cx="552270" cy="320630"/>
              </a:xfrm>
              <a:solidFill>
                <a:sysClr val="window" lastClr="FFFFFF">
                  <a:lumMod val="75000"/>
                </a:sysClr>
              </a:solidFill>
            </p:grpSpPr>
            <p:sp>
              <p:nvSpPr>
                <p:cNvPr id="50" name="Freeform 433"/>
                <p:cNvSpPr/>
                <p:nvPr/>
              </p:nvSpPr>
              <p:spPr bwMode="auto">
                <a:xfrm>
                  <a:off x="5433731" y="2051515"/>
                  <a:ext cx="156529" cy="232899"/>
                </a:xfrm>
                <a:custGeom>
                  <a:avLst/>
                  <a:gdLst>
                    <a:gd name="T0" fmla="*/ 762 w 1240"/>
                    <a:gd name="T1" fmla="*/ 823 h 1847"/>
                    <a:gd name="T2" fmla="*/ 817 w 1240"/>
                    <a:gd name="T3" fmla="*/ 766 h 1847"/>
                    <a:gd name="T4" fmla="*/ 863 w 1240"/>
                    <a:gd name="T5" fmla="*/ 700 h 1847"/>
                    <a:gd name="T6" fmla="*/ 897 w 1240"/>
                    <a:gd name="T7" fmla="*/ 627 h 1847"/>
                    <a:gd name="T8" fmla="*/ 918 w 1240"/>
                    <a:gd name="T9" fmla="*/ 548 h 1847"/>
                    <a:gd name="T10" fmla="*/ 925 w 1240"/>
                    <a:gd name="T11" fmla="*/ 464 h 1847"/>
                    <a:gd name="T12" fmla="*/ 923 w 1240"/>
                    <a:gd name="T13" fmla="*/ 417 h 1847"/>
                    <a:gd name="T14" fmla="*/ 911 w 1240"/>
                    <a:gd name="T15" fmla="*/ 349 h 1847"/>
                    <a:gd name="T16" fmla="*/ 889 w 1240"/>
                    <a:gd name="T17" fmla="*/ 284 h 1847"/>
                    <a:gd name="T18" fmla="*/ 858 w 1240"/>
                    <a:gd name="T19" fmla="*/ 224 h 1847"/>
                    <a:gd name="T20" fmla="*/ 819 w 1240"/>
                    <a:gd name="T21" fmla="*/ 169 h 1847"/>
                    <a:gd name="T22" fmla="*/ 774 w 1240"/>
                    <a:gd name="T23" fmla="*/ 121 h 1847"/>
                    <a:gd name="T24" fmla="*/ 721 w 1240"/>
                    <a:gd name="T25" fmla="*/ 79 h 1847"/>
                    <a:gd name="T26" fmla="*/ 664 w 1240"/>
                    <a:gd name="T27" fmla="*/ 45 h 1847"/>
                    <a:gd name="T28" fmla="*/ 600 w 1240"/>
                    <a:gd name="T29" fmla="*/ 21 h 1847"/>
                    <a:gd name="T30" fmla="*/ 533 w 1240"/>
                    <a:gd name="T31" fmla="*/ 5 h 1847"/>
                    <a:gd name="T32" fmla="*/ 463 w 1240"/>
                    <a:gd name="T33" fmla="*/ 0 h 1847"/>
                    <a:gd name="T34" fmla="*/ 415 w 1240"/>
                    <a:gd name="T35" fmla="*/ 2 h 1847"/>
                    <a:gd name="T36" fmla="*/ 347 w 1240"/>
                    <a:gd name="T37" fmla="*/ 14 h 1847"/>
                    <a:gd name="T38" fmla="*/ 282 w 1240"/>
                    <a:gd name="T39" fmla="*/ 35 h 1847"/>
                    <a:gd name="T40" fmla="*/ 222 w 1240"/>
                    <a:gd name="T41" fmla="*/ 66 h 1847"/>
                    <a:gd name="T42" fmla="*/ 168 w 1240"/>
                    <a:gd name="T43" fmla="*/ 104 h 1847"/>
                    <a:gd name="T44" fmla="*/ 120 w 1240"/>
                    <a:gd name="T45" fmla="*/ 150 h 1847"/>
                    <a:gd name="T46" fmla="*/ 79 w 1240"/>
                    <a:gd name="T47" fmla="*/ 201 h 1847"/>
                    <a:gd name="T48" fmla="*/ 45 w 1240"/>
                    <a:gd name="T49" fmla="*/ 259 h 1847"/>
                    <a:gd name="T50" fmla="*/ 20 w 1240"/>
                    <a:gd name="T51" fmla="*/ 322 h 1847"/>
                    <a:gd name="T52" fmla="*/ 5 w 1240"/>
                    <a:gd name="T53" fmla="*/ 389 h 1847"/>
                    <a:gd name="T54" fmla="*/ 0 w 1240"/>
                    <a:gd name="T55" fmla="*/ 459 h 1847"/>
                    <a:gd name="T56" fmla="*/ 3 w 1240"/>
                    <a:gd name="T57" fmla="*/ 515 h 1847"/>
                    <a:gd name="T58" fmla="*/ 20 w 1240"/>
                    <a:gd name="T59" fmla="*/ 592 h 1847"/>
                    <a:gd name="T60" fmla="*/ 50 w 1240"/>
                    <a:gd name="T61" fmla="*/ 664 h 1847"/>
                    <a:gd name="T62" fmla="*/ 92 w 1240"/>
                    <a:gd name="T63" fmla="*/ 729 h 1847"/>
                    <a:gd name="T64" fmla="*/ 144 w 1240"/>
                    <a:gd name="T65" fmla="*/ 787 h 1847"/>
                    <a:gd name="T66" fmla="*/ 183 w 1240"/>
                    <a:gd name="T67" fmla="*/ 820 h 1847"/>
                    <a:gd name="T68" fmla="*/ 123 w 1240"/>
                    <a:gd name="T69" fmla="*/ 863 h 1847"/>
                    <a:gd name="T70" fmla="*/ 29 w 1240"/>
                    <a:gd name="T71" fmla="*/ 956 h 1847"/>
                    <a:gd name="T72" fmla="*/ 78 w 1240"/>
                    <a:gd name="T73" fmla="*/ 1057 h 1847"/>
                    <a:gd name="T74" fmla="*/ 141 w 1240"/>
                    <a:gd name="T75" fmla="*/ 1223 h 1847"/>
                    <a:gd name="T76" fmla="*/ 192 w 1240"/>
                    <a:gd name="T77" fmla="*/ 1397 h 1847"/>
                    <a:gd name="T78" fmla="*/ 227 w 1240"/>
                    <a:gd name="T79" fmla="*/ 1572 h 1847"/>
                    <a:gd name="T80" fmla="*/ 246 w 1240"/>
                    <a:gd name="T81" fmla="*/ 1742 h 1847"/>
                    <a:gd name="T82" fmla="*/ 1240 w 1240"/>
                    <a:gd name="T83" fmla="*/ 1847 h 1847"/>
                    <a:gd name="T84" fmla="*/ 1238 w 1240"/>
                    <a:gd name="T85" fmla="*/ 1765 h 1847"/>
                    <a:gd name="T86" fmla="*/ 1225 w 1240"/>
                    <a:gd name="T87" fmla="*/ 1642 h 1847"/>
                    <a:gd name="T88" fmla="*/ 1203 w 1240"/>
                    <a:gd name="T89" fmla="*/ 1524 h 1847"/>
                    <a:gd name="T90" fmla="*/ 1172 w 1240"/>
                    <a:gd name="T91" fmla="*/ 1411 h 1847"/>
                    <a:gd name="T92" fmla="*/ 1132 w 1240"/>
                    <a:gd name="T93" fmla="*/ 1303 h 1847"/>
                    <a:gd name="T94" fmla="*/ 1083 w 1240"/>
                    <a:gd name="T95" fmla="*/ 1203 h 1847"/>
                    <a:gd name="T96" fmla="*/ 1027 w 1240"/>
                    <a:gd name="T97" fmla="*/ 1110 h 1847"/>
                    <a:gd name="T98" fmla="*/ 965 w 1240"/>
                    <a:gd name="T99" fmla="*/ 1026 h 1847"/>
                    <a:gd name="T100" fmla="*/ 896 w 1240"/>
                    <a:gd name="T101" fmla="*/ 952 h 1847"/>
                    <a:gd name="T102" fmla="*/ 821 w 1240"/>
                    <a:gd name="T103" fmla="*/ 890 h 1847"/>
                    <a:gd name="T104" fmla="*/ 741 w 1240"/>
                    <a:gd name="T105" fmla="*/ 840 h 18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240" h="1847">
                      <a:moveTo>
                        <a:pt x="741" y="840"/>
                      </a:moveTo>
                      <a:lnTo>
                        <a:pt x="741" y="840"/>
                      </a:lnTo>
                      <a:lnTo>
                        <a:pt x="762" y="823"/>
                      </a:lnTo>
                      <a:lnTo>
                        <a:pt x="781" y="806"/>
                      </a:lnTo>
                      <a:lnTo>
                        <a:pt x="800" y="787"/>
                      </a:lnTo>
                      <a:lnTo>
                        <a:pt x="817" y="766"/>
                      </a:lnTo>
                      <a:lnTo>
                        <a:pt x="834" y="746"/>
                      </a:lnTo>
                      <a:lnTo>
                        <a:pt x="848" y="724"/>
                      </a:lnTo>
                      <a:lnTo>
                        <a:pt x="863" y="700"/>
                      </a:lnTo>
                      <a:lnTo>
                        <a:pt x="875" y="677"/>
                      </a:lnTo>
                      <a:lnTo>
                        <a:pt x="886" y="653"/>
                      </a:lnTo>
                      <a:lnTo>
                        <a:pt x="897" y="627"/>
                      </a:lnTo>
                      <a:lnTo>
                        <a:pt x="905" y="601"/>
                      </a:lnTo>
                      <a:lnTo>
                        <a:pt x="912" y="574"/>
                      </a:lnTo>
                      <a:lnTo>
                        <a:pt x="918" y="548"/>
                      </a:lnTo>
                      <a:lnTo>
                        <a:pt x="922" y="521"/>
                      </a:lnTo>
                      <a:lnTo>
                        <a:pt x="924" y="493"/>
                      </a:lnTo>
                      <a:lnTo>
                        <a:pt x="925" y="464"/>
                      </a:lnTo>
                      <a:lnTo>
                        <a:pt x="925" y="464"/>
                      </a:lnTo>
                      <a:lnTo>
                        <a:pt x="924" y="440"/>
                      </a:lnTo>
                      <a:lnTo>
                        <a:pt x="923" y="417"/>
                      </a:lnTo>
                      <a:lnTo>
                        <a:pt x="920" y="394"/>
                      </a:lnTo>
                      <a:lnTo>
                        <a:pt x="916" y="371"/>
                      </a:lnTo>
                      <a:lnTo>
                        <a:pt x="911" y="349"/>
                      </a:lnTo>
                      <a:lnTo>
                        <a:pt x="905" y="327"/>
                      </a:lnTo>
                      <a:lnTo>
                        <a:pt x="898" y="305"/>
                      </a:lnTo>
                      <a:lnTo>
                        <a:pt x="889" y="284"/>
                      </a:lnTo>
                      <a:lnTo>
                        <a:pt x="880" y="263"/>
                      </a:lnTo>
                      <a:lnTo>
                        <a:pt x="870" y="243"/>
                      </a:lnTo>
                      <a:lnTo>
                        <a:pt x="858" y="224"/>
                      </a:lnTo>
                      <a:lnTo>
                        <a:pt x="846" y="205"/>
                      </a:lnTo>
                      <a:lnTo>
                        <a:pt x="834" y="187"/>
                      </a:lnTo>
                      <a:lnTo>
                        <a:pt x="819" y="169"/>
                      </a:lnTo>
                      <a:lnTo>
                        <a:pt x="805" y="153"/>
                      </a:lnTo>
                      <a:lnTo>
                        <a:pt x="789" y="136"/>
                      </a:lnTo>
                      <a:lnTo>
                        <a:pt x="774" y="121"/>
                      </a:lnTo>
                      <a:lnTo>
                        <a:pt x="756" y="106"/>
                      </a:lnTo>
                      <a:lnTo>
                        <a:pt x="740" y="93"/>
                      </a:lnTo>
                      <a:lnTo>
                        <a:pt x="721" y="79"/>
                      </a:lnTo>
                      <a:lnTo>
                        <a:pt x="703" y="67"/>
                      </a:lnTo>
                      <a:lnTo>
                        <a:pt x="683" y="56"/>
                      </a:lnTo>
                      <a:lnTo>
                        <a:pt x="664" y="45"/>
                      </a:lnTo>
                      <a:lnTo>
                        <a:pt x="643" y="36"/>
                      </a:lnTo>
                      <a:lnTo>
                        <a:pt x="621" y="28"/>
                      </a:lnTo>
                      <a:lnTo>
                        <a:pt x="600" y="21"/>
                      </a:lnTo>
                      <a:lnTo>
                        <a:pt x="578" y="14"/>
                      </a:lnTo>
                      <a:lnTo>
                        <a:pt x="555" y="9"/>
                      </a:lnTo>
                      <a:lnTo>
                        <a:pt x="533" y="5"/>
                      </a:lnTo>
                      <a:lnTo>
                        <a:pt x="510" y="2"/>
                      </a:lnTo>
                      <a:lnTo>
                        <a:pt x="486" y="0"/>
                      </a:lnTo>
                      <a:lnTo>
                        <a:pt x="463" y="0"/>
                      </a:lnTo>
                      <a:lnTo>
                        <a:pt x="463" y="0"/>
                      </a:lnTo>
                      <a:lnTo>
                        <a:pt x="439" y="0"/>
                      </a:lnTo>
                      <a:lnTo>
                        <a:pt x="415" y="2"/>
                      </a:lnTo>
                      <a:lnTo>
                        <a:pt x="392" y="5"/>
                      </a:lnTo>
                      <a:lnTo>
                        <a:pt x="370" y="9"/>
                      </a:lnTo>
                      <a:lnTo>
                        <a:pt x="347" y="14"/>
                      </a:lnTo>
                      <a:lnTo>
                        <a:pt x="326" y="21"/>
                      </a:lnTo>
                      <a:lnTo>
                        <a:pt x="304" y="28"/>
                      </a:lnTo>
                      <a:lnTo>
                        <a:pt x="282" y="35"/>
                      </a:lnTo>
                      <a:lnTo>
                        <a:pt x="262" y="44"/>
                      </a:lnTo>
                      <a:lnTo>
                        <a:pt x="242" y="55"/>
                      </a:lnTo>
                      <a:lnTo>
                        <a:pt x="222" y="66"/>
                      </a:lnTo>
                      <a:lnTo>
                        <a:pt x="204" y="77"/>
                      </a:lnTo>
                      <a:lnTo>
                        <a:pt x="185" y="91"/>
                      </a:lnTo>
                      <a:lnTo>
                        <a:pt x="168" y="104"/>
                      </a:lnTo>
                      <a:lnTo>
                        <a:pt x="151" y="119"/>
                      </a:lnTo>
                      <a:lnTo>
                        <a:pt x="136" y="133"/>
                      </a:lnTo>
                      <a:lnTo>
                        <a:pt x="120" y="150"/>
                      </a:lnTo>
                      <a:lnTo>
                        <a:pt x="106" y="166"/>
                      </a:lnTo>
                      <a:lnTo>
                        <a:pt x="92" y="184"/>
                      </a:lnTo>
                      <a:lnTo>
                        <a:pt x="79" y="201"/>
                      </a:lnTo>
                      <a:lnTo>
                        <a:pt x="67" y="220"/>
                      </a:lnTo>
                      <a:lnTo>
                        <a:pt x="55" y="239"/>
                      </a:lnTo>
                      <a:lnTo>
                        <a:pt x="45" y="259"/>
                      </a:lnTo>
                      <a:lnTo>
                        <a:pt x="36" y="279"/>
                      </a:lnTo>
                      <a:lnTo>
                        <a:pt x="28" y="300"/>
                      </a:lnTo>
                      <a:lnTo>
                        <a:pt x="20" y="322"/>
                      </a:lnTo>
                      <a:lnTo>
                        <a:pt x="14" y="343"/>
                      </a:lnTo>
                      <a:lnTo>
                        <a:pt x="9" y="366"/>
                      </a:lnTo>
                      <a:lnTo>
                        <a:pt x="5" y="389"/>
                      </a:lnTo>
                      <a:lnTo>
                        <a:pt x="2" y="411"/>
                      </a:lnTo>
                      <a:lnTo>
                        <a:pt x="1" y="435"/>
                      </a:lnTo>
                      <a:lnTo>
                        <a:pt x="0" y="459"/>
                      </a:lnTo>
                      <a:lnTo>
                        <a:pt x="0" y="459"/>
                      </a:lnTo>
                      <a:lnTo>
                        <a:pt x="1" y="487"/>
                      </a:lnTo>
                      <a:lnTo>
                        <a:pt x="3" y="515"/>
                      </a:lnTo>
                      <a:lnTo>
                        <a:pt x="7" y="541"/>
                      </a:lnTo>
                      <a:lnTo>
                        <a:pt x="13" y="567"/>
                      </a:lnTo>
                      <a:lnTo>
                        <a:pt x="20" y="592"/>
                      </a:lnTo>
                      <a:lnTo>
                        <a:pt x="29" y="617"/>
                      </a:lnTo>
                      <a:lnTo>
                        <a:pt x="39" y="642"/>
                      </a:lnTo>
                      <a:lnTo>
                        <a:pt x="50" y="664"/>
                      </a:lnTo>
                      <a:lnTo>
                        <a:pt x="63" y="687"/>
                      </a:lnTo>
                      <a:lnTo>
                        <a:pt x="76" y="709"/>
                      </a:lnTo>
                      <a:lnTo>
                        <a:pt x="92" y="729"/>
                      </a:lnTo>
                      <a:lnTo>
                        <a:pt x="108" y="750"/>
                      </a:lnTo>
                      <a:lnTo>
                        <a:pt x="126" y="768"/>
                      </a:lnTo>
                      <a:lnTo>
                        <a:pt x="144" y="787"/>
                      </a:lnTo>
                      <a:lnTo>
                        <a:pt x="164" y="803"/>
                      </a:lnTo>
                      <a:lnTo>
                        <a:pt x="183" y="820"/>
                      </a:lnTo>
                      <a:lnTo>
                        <a:pt x="183" y="820"/>
                      </a:lnTo>
                      <a:lnTo>
                        <a:pt x="164" y="832"/>
                      </a:lnTo>
                      <a:lnTo>
                        <a:pt x="143" y="847"/>
                      </a:lnTo>
                      <a:lnTo>
                        <a:pt x="123" y="863"/>
                      </a:lnTo>
                      <a:lnTo>
                        <a:pt x="104" y="882"/>
                      </a:lnTo>
                      <a:lnTo>
                        <a:pt x="66" y="919"/>
                      </a:lnTo>
                      <a:lnTo>
                        <a:pt x="29" y="956"/>
                      </a:lnTo>
                      <a:lnTo>
                        <a:pt x="29" y="956"/>
                      </a:lnTo>
                      <a:lnTo>
                        <a:pt x="53" y="1006"/>
                      </a:lnTo>
                      <a:lnTo>
                        <a:pt x="78" y="1057"/>
                      </a:lnTo>
                      <a:lnTo>
                        <a:pt x="101" y="1111"/>
                      </a:lnTo>
                      <a:lnTo>
                        <a:pt x="121" y="1167"/>
                      </a:lnTo>
                      <a:lnTo>
                        <a:pt x="141" y="1223"/>
                      </a:lnTo>
                      <a:lnTo>
                        <a:pt x="160" y="1280"/>
                      </a:lnTo>
                      <a:lnTo>
                        <a:pt x="176" y="1339"/>
                      </a:lnTo>
                      <a:lnTo>
                        <a:pt x="192" y="1397"/>
                      </a:lnTo>
                      <a:lnTo>
                        <a:pt x="205" y="1455"/>
                      </a:lnTo>
                      <a:lnTo>
                        <a:pt x="216" y="1514"/>
                      </a:lnTo>
                      <a:lnTo>
                        <a:pt x="227" y="1572"/>
                      </a:lnTo>
                      <a:lnTo>
                        <a:pt x="235" y="1630"/>
                      </a:lnTo>
                      <a:lnTo>
                        <a:pt x="241" y="1686"/>
                      </a:lnTo>
                      <a:lnTo>
                        <a:pt x="246" y="1742"/>
                      </a:lnTo>
                      <a:lnTo>
                        <a:pt x="248" y="1796"/>
                      </a:lnTo>
                      <a:lnTo>
                        <a:pt x="249" y="1847"/>
                      </a:lnTo>
                      <a:lnTo>
                        <a:pt x="1240" y="1847"/>
                      </a:lnTo>
                      <a:lnTo>
                        <a:pt x="1240" y="1847"/>
                      </a:lnTo>
                      <a:lnTo>
                        <a:pt x="1240" y="1806"/>
                      </a:lnTo>
                      <a:lnTo>
                        <a:pt x="1238" y="1765"/>
                      </a:lnTo>
                      <a:lnTo>
                        <a:pt x="1235" y="1723"/>
                      </a:lnTo>
                      <a:lnTo>
                        <a:pt x="1230" y="1683"/>
                      </a:lnTo>
                      <a:lnTo>
                        <a:pt x="1225" y="1642"/>
                      </a:lnTo>
                      <a:lnTo>
                        <a:pt x="1219" y="1603"/>
                      </a:lnTo>
                      <a:lnTo>
                        <a:pt x="1212" y="1563"/>
                      </a:lnTo>
                      <a:lnTo>
                        <a:pt x="1203" y="1524"/>
                      </a:lnTo>
                      <a:lnTo>
                        <a:pt x="1193" y="1485"/>
                      </a:lnTo>
                      <a:lnTo>
                        <a:pt x="1183" y="1448"/>
                      </a:lnTo>
                      <a:lnTo>
                        <a:pt x="1172" y="1411"/>
                      </a:lnTo>
                      <a:lnTo>
                        <a:pt x="1159" y="1374"/>
                      </a:lnTo>
                      <a:lnTo>
                        <a:pt x="1146" y="1338"/>
                      </a:lnTo>
                      <a:lnTo>
                        <a:pt x="1132" y="1303"/>
                      </a:lnTo>
                      <a:lnTo>
                        <a:pt x="1116" y="1269"/>
                      </a:lnTo>
                      <a:lnTo>
                        <a:pt x="1100" y="1235"/>
                      </a:lnTo>
                      <a:lnTo>
                        <a:pt x="1083" y="1203"/>
                      </a:lnTo>
                      <a:lnTo>
                        <a:pt x="1066" y="1171"/>
                      </a:lnTo>
                      <a:lnTo>
                        <a:pt x="1047" y="1140"/>
                      </a:lnTo>
                      <a:lnTo>
                        <a:pt x="1027" y="1110"/>
                      </a:lnTo>
                      <a:lnTo>
                        <a:pt x="1007" y="1081"/>
                      </a:lnTo>
                      <a:lnTo>
                        <a:pt x="986" y="1053"/>
                      </a:lnTo>
                      <a:lnTo>
                        <a:pt x="965" y="1026"/>
                      </a:lnTo>
                      <a:lnTo>
                        <a:pt x="942" y="1000"/>
                      </a:lnTo>
                      <a:lnTo>
                        <a:pt x="919" y="976"/>
                      </a:lnTo>
                      <a:lnTo>
                        <a:pt x="896" y="952"/>
                      </a:lnTo>
                      <a:lnTo>
                        <a:pt x="872" y="930"/>
                      </a:lnTo>
                      <a:lnTo>
                        <a:pt x="846" y="910"/>
                      </a:lnTo>
                      <a:lnTo>
                        <a:pt x="821" y="890"/>
                      </a:lnTo>
                      <a:lnTo>
                        <a:pt x="794" y="872"/>
                      </a:lnTo>
                      <a:lnTo>
                        <a:pt x="769" y="855"/>
                      </a:lnTo>
                      <a:lnTo>
                        <a:pt x="741" y="840"/>
                      </a:lnTo>
                      <a:lnTo>
                        <a:pt x="741" y="84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ffectLst>
                  <a:innerShdw blurRad="38100" dist="254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0" lang="en-US" altLang="zh-CN" sz="18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gency FB" panose="020B0503020202020204"/>
                    </a:rPr>
                    <a:t> </a:t>
                  </a:r>
                  <a:endParaRPr kumimoji="0" lang="zh-CN" alt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gency FB" panose="020B0503020202020204"/>
                  </a:endParaRPr>
                </a:p>
              </p:txBody>
            </p:sp>
            <p:sp>
              <p:nvSpPr>
                <p:cNvPr id="51" name="Freeform 434"/>
                <p:cNvSpPr/>
                <p:nvPr/>
              </p:nvSpPr>
              <p:spPr bwMode="auto">
                <a:xfrm>
                  <a:off x="5037990" y="2052147"/>
                  <a:ext cx="156529" cy="232267"/>
                </a:xfrm>
                <a:custGeom>
                  <a:avLst/>
                  <a:gdLst>
                    <a:gd name="T0" fmla="*/ 1077 w 1240"/>
                    <a:gd name="T1" fmla="*/ 799 h 1842"/>
                    <a:gd name="T2" fmla="*/ 1132 w 1240"/>
                    <a:gd name="T3" fmla="*/ 746 h 1842"/>
                    <a:gd name="T4" fmla="*/ 1177 w 1240"/>
                    <a:gd name="T5" fmla="*/ 685 h 1842"/>
                    <a:gd name="T6" fmla="*/ 1211 w 1240"/>
                    <a:gd name="T7" fmla="*/ 618 h 1842"/>
                    <a:gd name="T8" fmla="*/ 1233 w 1240"/>
                    <a:gd name="T9" fmla="*/ 544 h 1842"/>
                    <a:gd name="T10" fmla="*/ 1240 w 1240"/>
                    <a:gd name="T11" fmla="*/ 462 h 1842"/>
                    <a:gd name="T12" fmla="*/ 1238 w 1240"/>
                    <a:gd name="T13" fmla="*/ 415 h 1842"/>
                    <a:gd name="T14" fmla="*/ 1226 w 1240"/>
                    <a:gd name="T15" fmla="*/ 347 h 1842"/>
                    <a:gd name="T16" fmla="*/ 1204 w 1240"/>
                    <a:gd name="T17" fmla="*/ 282 h 1842"/>
                    <a:gd name="T18" fmla="*/ 1173 w 1240"/>
                    <a:gd name="T19" fmla="*/ 222 h 1842"/>
                    <a:gd name="T20" fmla="*/ 1135 w 1240"/>
                    <a:gd name="T21" fmla="*/ 168 h 1842"/>
                    <a:gd name="T22" fmla="*/ 1089 w 1240"/>
                    <a:gd name="T23" fmla="*/ 120 h 1842"/>
                    <a:gd name="T24" fmla="*/ 1036 w 1240"/>
                    <a:gd name="T25" fmla="*/ 79 h 1842"/>
                    <a:gd name="T26" fmla="*/ 978 w 1240"/>
                    <a:gd name="T27" fmla="*/ 45 h 1842"/>
                    <a:gd name="T28" fmla="*/ 916 w 1240"/>
                    <a:gd name="T29" fmla="*/ 21 h 1842"/>
                    <a:gd name="T30" fmla="*/ 849 w 1240"/>
                    <a:gd name="T31" fmla="*/ 5 h 1842"/>
                    <a:gd name="T32" fmla="*/ 777 w 1240"/>
                    <a:gd name="T33" fmla="*/ 0 h 1842"/>
                    <a:gd name="T34" fmla="*/ 730 w 1240"/>
                    <a:gd name="T35" fmla="*/ 2 h 1842"/>
                    <a:gd name="T36" fmla="*/ 662 w 1240"/>
                    <a:gd name="T37" fmla="*/ 15 h 1842"/>
                    <a:gd name="T38" fmla="*/ 598 w 1240"/>
                    <a:gd name="T39" fmla="*/ 36 h 1842"/>
                    <a:gd name="T40" fmla="*/ 538 w 1240"/>
                    <a:gd name="T41" fmla="*/ 67 h 1842"/>
                    <a:gd name="T42" fmla="*/ 484 w 1240"/>
                    <a:gd name="T43" fmla="*/ 106 h 1842"/>
                    <a:gd name="T44" fmla="*/ 435 w 1240"/>
                    <a:gd name="T45" fmla="*/ 152 h 1842"/>
                    <a:gd name="T46" fmla="*/ 394 w 1240"/>
                    <a:gd name="T47" fmla="*/ 204 h 1842"/>
                    <a:gd name="T48" fmla="*/ 361 w 1240"/>
                    <a:gd name="T49" fmla="*/ 263 h 1842"/>
                    <a:gd name="T50" fmla="*/ 336 w 1240"/>
                    <a:gd name="T51" fmla="*/ 326 h 1842"/>
                    <a:gd name="T52" fmla="*/ 321 w 1240"/>
                    <a:gd name="T53" fmla="*/ 393 h 1842"/>
                    <a:gd name="T54" fmla="*/ 315 w 1240"/>
                    <a:gd name="T55" fmla="*/ 464 h 1842"/>
                    <a:gd name="T56" fmla="*/ 319 w 1240"/>
                    <a:gd name="T57" fmla="*/ 520 h 1842"/>
                    <a:gd name="T58" fmla="*/ 335 w 1240"/>
                    <a:gd name="T59" fmla="*/ 600 h 1842"/>
                    <a:gd name="T60" fmla="*/ 365 w 1240"/>
                    <a:gd name="T61" fmla="*/ 675 h 1842"/>
                    <a:gd name="T62" fmla="*/ 406 w 1240"/>
                    <a:gd name="T63" fmla="*/ 743 h 1842"/>
                    <a:gd name="T64" fmla="*/ 459 w 1240"/>
                    <a:gd name="T65" fmla="*/ 802 h 1842"/>
                    <a:gd name="T66" fmla="*/ 499 w 1240"/>
                    <a:gd name="T67" fmla="*/ 836 h 1842"/>
                    <a:gd name="T68" fmla="*/ 420 w 1240"/>
                    <a:gd name="T69" fmla="*/ 886 h 1842"/>
                    <a:gd name="T70" fmla="*/ 345 w 1240"/>
                    <a:gd name="T71" fmla="*/ 948 h 1842"/>
                    <a:gd name="T72" fmla="*/ 275 w 1240"/>
                    <a:gd name="T73" fmla="*/ 1021 h 1842"/>
                    <a:gd name="T74" fmla="*/ 214 w 1240"/>
                    <a:gd name="T75" fmla="*/ 1105 h 1842"/>
                    <a:gd name="T76" fmla="*/ 157 w 1240"/>
                    <a:gd name="T77" fmla="*/ 1198 h 1842"/>
                    <a:gd name="T78" fmla="*/ 110 w 1240"/>
                    <a:gd name="T79" fmla="*/ 1299 h 1842"/>
                    <a:gd name="T80" fmla="*/ 69 w 1240"/>
                    <a:gd name="T81" fmla="*/ 1406 h 1842"/>
                    <a:gd name="T82" fmla="*/ 37 w 1240"/>
                    <a:gd name="T83" fmla="*/ 1519 h 1842"/>
                    <a:gd name="T84" fmla="*/ 16 w 1240"/>
                    <a:gd name="T85" fmla="*/ 1638 h 1842"/>
                    <a:gd name="T86" fmla="*/ 3 w 1240"/>
                    <a:gd name="T87" fmla="*/ 1760 h 1842"/>
                    <a:gd name="T88" fmla="*/ 915 w 1240"/>
                    <a:gd name="T89" fmla="*/ 1842 h 1842"/>
                    <a:gd name="T90" fmla="*/ 919 w 1240"/>
                    <a:gd name="T91" fmla="*/ 1735 h 1842"/>
                    <a:gd name="T92" fmla="*/ 940 w 1240"/>
                    <a:gd name="T93" fmla="*/ 1559 h 1842"/>
                    <a:gd name="T94" fmla="*/ 979 w 1240"/>
                    <a:gd name="T95" fmla="*/ 1372 h 1842"/>
                    <a:gd name="T96" fmla="*/ 1035 w 1240"/>
                    <a:gd name="T97" fmla="*/ 1186 h 1842"/>
                    <a:gd name="T98" fmla="*/ 1106 w 1240"/>
                    <a:gd name="T99" fmla="*/ 1011 h 1842"/>
                    <a:gd name="T100" fmla="*/ 1161 w 1240"/>
                    <a:gd name="T101" fmla="*/ 906 h 1842"/>
                    <a:gd name="T102" fmla="*/ 1136 w 1240"/>
                    <a:gd name="T103" fmla="*/ 883 h 1842"/>
                    <a:gd name="T104" fmla="*/ 1084 w 1240"/>
                    <a:gd name="T105" fmla="*/ 834 h 1842"/>
                    <a:gd name="T106" fmla="*/ 1057 w 1240"/>
                    <a:gd name="T107" fmla="*/ 816 h 18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240" h="1842">
                      <a:moveTo>
                        <a:pt x="1057" y="816"/>
                      </a:moveTo>
                      <a:lnTo>
                        <a:pt x="1057" y="816"/>
                      </a:lnTo>
                      <a:lnTo>
                        <a:pt x="1077" y="799"/>
                      </a:lnTo>
                      <a:lnTo>
                        <a:pt x="1097" y="782"/>
                      </a:lnTo>
                      <a:lnTo>
                        <a:pt x="1116" y="764"/>
                      </a:lnTo>
                      <a:lnTo>
                        <a:pt x="1132" y="746"/>
                      </a:lnTo>
                      <a:lnTo>
                        <a:pt x="1149" y="726"/>
                      </a:lnTo>
                      <a:lnTo>
                        <a:pt x="1164" y="707"/>
                      </a:lnTo>
                      <a:lnTo>
                        <a:pt x="1177" y="685"/>
                      </a:lnTo>
                      <a:lnTo>
                        <a:pt x="1191" y="663"/>
                      </a:lnTo>
                      <a:lnTo>
                        <a:pt x="1202" y="641"/>
                      </a:lnTo>
                      <a:lnTo>
                        <a:pt x="1211" y="618"/>
                      </a:lnTo>
                      <a:lnTo>
                        <a:pt x="1221" y="594"/>
                      </a:lnTo>
                      <a:lnTo>
                        <a:pt x="1227" y="569"/>
                      </a:lnTo>
                      <a:lnTo>
                        <a:pt x="1233" y="544"/>
                      </a:lnTo>
                      <a:lnTo>
                        <a:pt x="1237" y="517"/>
                      </a:lnTo>
                      <a:lnTo>
                        <a:pt x="1239" y="490"/>
                      </a:lnTo>
                      <a:lnTo>
                        <a:pt x="1240" y="462"/>
                      </a:lnTo>
                      <a:lnTo>
                        <a:pt x="1240" y="462"/>
                      </a:lnTo>
                      <a:lnTo>
                        <a:pt x="1240" y="438"/>
                      </a:lnTo>
                      <a:lnTo>
                        <a:pt x="1238" y="415"/>
                      </a:lnTo>
                      <a:lnTo>
                        <a:pt x="1235" y="392"/>
                      </a:lnTo>
                      <a:lnTo>
                        <a:pt x="1231" y="368"/>
                      </a:lnTo>
                      <a:lnTo>
                        <a:pt x="1226" y="347"/>
                      </a:lnTo>
                      <a:lnTo>
                        <a:pt x="1220" y="324"/>
                      </a:lnTo>
                      <a:lnTo>
                        <a:pt x="1212" y="303"/>
                      </a:lnTo>
                      <a:lnTo>
                        <a:pt x="1204" y="282"/>
                      </a:lnTo>
                      <a:lnTo>
                        <a:pt x="1195" y="261"/>
                      </a:lnTo>
                      <a:lnTo>
                        <a:pt x="1185" y="241"/>
                      </a:lnTo>
                      <a:lnTo>
                        <a:pt x="1173" y="222"/>
                      </a:lnTo>
                      <a:lnTo>
                        <a:pt x="1161" y="203"/>
                      </a:lnTo>
                      <a:lnTo>
                        <a:pt x="1149" y="186"/>
                      </a:lnTo>
                      <a:lnTo>
                        <a:pt x="1135" y="168"/>
                      </a:lnTo>
                      <a:lnTo>
                        <a:pt x="1121" y="151"/>
                      </a:lnTo>
                      <a:lnTo>
                        <a:pt x="1105" y="135"/>
                      </a:lnTo>
                      <a:lnTo>
                        <a:pt x="1089" y="120"/>
                      </a:lnTo>
                      <a:lnTo>
                        <a:pt x="1072" y="105"/>
                      </a:lnTo>
                      <a:lnTo>
                        <a:pt x="1055" y="92"/>
                      </a:lnTo>
                      <a:lnTo>
                        <a:pt x="1036" y="79"/>
                      </a:lnTo>
                      <a:lnTo>
                        <a:pt x="1018" y="66"/>
                      </a:lnTo>
                      <a:lnTo>
                        <a:pt x="998" y="56"/>
                      </a:lnTo>
                      <a:lnTo>
                        <a:pt x="978" y="45"/>
                      </a:lnTo>
                      <a:lnTo>
                        <a:pt x="958" y="36"/>
                      </a:lnTo>
                      <a:lnTo>
                        <a:pt x="937" y="28"/>
                      </a:lnTo>
                      <a:lnTo>
                        <a:pt x="916" y="21"/>
                      </a:lnTo>
                      <a:lnTo>
                        <a:pt x="894" y="15"/>
                      </a:lnTo>
                      <a:lnTo>
                        <a:pt x="871" y="9"/>
                      </a:lnTo>
                      <a:lnTo>
                        <a:pt x="849" y="5"/>
                      </a:lnTo>
                      <a:lnTo>
                        <a:pt x="825" y="2"/>
                      </a:lnTo>
                      <a:lnTo>
                        <a:pt x="801" y="0"/>
                      </a:lnTo>
                      <a:lnTo>
                        <a:pt x="777" y="0"/>
                      </a:lnTo>
                      <a:lnTo>
                        <a:pt x="777" y="0"/>
                      </a:lnTo>
                      <a:lnTo>
                        <a:pt x="754" y="0"/>
                      </a:lnTo>
                      <a:lnTo>
                        <a:pt x="730" y="2"/>
                      </a:lnTo>
                      <a:lnTo>
                        <a:pt x="707" y="5"/>
                      </a:lnTo>
                      <a:lnTo>
                        <a:pt x="685" y="9"/>
                      </a:lnTo>
                      <a:lnTo>
                        <a:pt x="662" y="15"/>
                      </a:lnTo>
                      <a:lnTo>
                        <a:pt x="640" y="21"/>
                      </a:lnTo>
                      <a:lnTo>
                        <a:pt x="619" y="28"/>
                      </a:lnTo>
                      <a:lnTo>
                        <a:pt x="598" y="36"/>
                      </a:lnTo>
                      <a:lnTo>
                        <a:pt x="577" y="45"/>
                      </a:lnTo>
                      <a:lnTo>
                        <a:pt x="557" y="56"/>
                      </a:lnTo>
                      <a:lnTo>
                        <a:pt x="538" y="67"/>
                      </a:lnTo>
                      <a:lnTo>
                        <a:pt x="519" y="80"/>
                      </a:lnTo>
                      <a:lnTo>
                        <a:pt x="501" y="92"/>
                      </a:lnTo>
                      <a:lnTo>
                        <a:pt x="484" y="106"/>
                      </a:lnTo>
                      <a:lnTo>
                        <a:pt x="466" y="121"/>
                      </a:lnTo>
                      <a:lnTo>
                        <a:pt x="451" y="136"/>
                      </a:lnTo>
                      <a:lnTo>
                        <a:pt x="435" y="152"/>
                      </a:lnTo>
                      <a:lnTo>
                        <a:pt x="421" y="169"/>
                      </a:lnTo>
                      <a:lnTo>
                        <a:pt x="407" y="187"/>
                      </a:lnTo>
                      <a:lnTo>
                        <a:pt x="394" y="204"/>
                      </a:lnTo>
                      <a:lnTo>
                        <a:pt x="382" y="224"/>
                      </a:lnTo>
                      <a:lnTo>
                        <a:pt x="371" y="244"/>
                      </a:lnTo>
                      <a:lnTo>
                        <a:pt x="361" y="263"/>
                      </a:lnTo>
                      <a:lnTo>
                        <a:pt x="352" y="284"/>
                      </a:lnTo>
                      <a:lnTo>
                        <a:pt x="344" y="304"/>
                      </a:lnTo>
                      <a:lnTo>
                        <a:pt x="336" y="326"/>
                      </a:lnTo>
                      <a:lnTo>
                        <a:pt x="330" y="349"/>
                      </a:lnTo>
                      <a:lnTo>
                        <a:pt x="325" y="370"/>
                      </a:lnTo>
                      <a:lnTo>
                        <a:pt x="321" y="393"/>
                      </a:lnTo>
                      <a:lnTo>
                        <a:pt x="318" y="417"/>
                      </a:lnTo>
                      <a:lnTo>
                        <a:pt x="316" y="441"/>
                      </a:lnTo>
                      <a:lnTo>
                        <a:pt x="315" y="464"/>
                      </a:lnTo>
                      <a:lnTo>
                        <a:pt x="315" y="464"/>
                      </a:lnTo>
                      <a:lnTo>
                        <a:pt x="316" y="492"/>
                      </a:lnTo>
                      <a:lnTo>
                        <a:pt x="319" y="520"/>
                      </a:lnTo>
                      <a:lnTo>
                        <a:pt x="323" y="547"/>
                      </a:lnTo>
                      <a:lnTo>
                        <a:pt x="328" y="574"/>
                      </a:lnTo>
                      <a:lnTo>
                        <a:pt x="335" y="600"/>
                      </a:lnTo>
                      <a:lnTo>
                        <a:pt x="344" y="625"/>
                      </a:lnTo>
                      <a:lnTo>
                        <a:pt x="354" y="651"/>
                      </a:lnTo>
                      <a:lnTo>
                        <a:pt x="365" y="675"/>
                      </a:lnTo>
                      <a:lnTo>
                        <a:pt x="378" y="698"/>
                      </a:lnTo>
                      <a:lnTo>
                        <a:pt x="392" y="721"/>
                      </a:lnTo>
                      <a:lnTo>
                        <a:pt x="406" y="743"/>
                      </a:lnTo>
                      <a:lnTo>
                        <a:pt x="423" y="763"/>
                      </a:lnTo>
                      <a:lnTo>
                        <a:pt x="440" y="783"/>
                      </a:lnTo>
                      <a:lnTo>
                        <a:pt x="459" y="802"/>
                      </a:lnTo>
                      <a:lnTo>
                        <a:pt x="479" y="819"/>
                      </a:lnTo>
                      <a:lnTo>
                        <a:pt x="499" y="836"/>
                      </a:lnTo>
                      <a:lnTo>
                        <a:pt x="499" y="836"/>
                      </a:lnTo>
                      <a:lnTo>
                        <a:pt x="472" y="851"/>
                      </a:lnTo>
                      <a:lnTo>
                        <a:pt x="446" y="868"/>
                      </a:lnTo>
                      <a:lnTo>
                        <a:pt x="420" y="886"/>
                      </a:lnTo>
                      <a:lnTo>
                        <a:pt x="394" y="905"/>
                      </a:lnTo>
                      <a:lnTo>
                        <a:pt x="369" y="926"/>
                      </a:lnTo>
                      <a:lnTo>
                        <a:pt x="345" y="948"/>
                      </a:lnTo>
                      <a:lnTo>
                        <a:pt x="321" y="972"/>
                      </a:lnTo>
                      <a:lnTo>
                        <a:pt x="298" y="995"/>
                      </a:lnTo>
                      <a:lnTo>
                        <a:pt x="275" y="1021"/>
                      </a:lnTo>
                      <a:lnTo>
                        <a:pt x="254" y="1048"/>
                      </a:lnTo>
                      <a:lnTo>
                        <a:pt x="233" y="1076"/>
                      </a:lnTo>
                      <a:lnTo>
                        <a:pt x="214" y="1105"/>
                      </a:lnTo>
                      <a:lnTo>
                        <a:pt x="194" y="1135"/>
                      </a:lnTo>
                      <a:lnTo>
                        <a:pt x="175" y="1166"/>
                      </a:lnTo>
                      <a:lnTo>
                        <a:pt x="157" y="1198"/>
                      </a:lnTo>
                      <a:lnTo>
                        <a:pt x="140" y="1231"/>
                      </a:lnTo>
                      <a:lnTo>
                        <a:pt x="124" y="1264"/>
                      </a:lnTo>
                      <a:lnTo>
                        <a:pt x="110" y="1299"/>
                      </a:lnTo>
                      <a:lnTo>
                        <a:pt x="95" y="1334"/>
                      </a:lnTo>
                      <a:lnTo>
                        <a:pt x="82" y="1369"/>
                      </a:lnTo>
                      <a:lnTo>
                        <a:pt x="69" y="1406"/>
                      </a:lnTo>
                      <a:lnTo>
                        <a:pt x="57" y="1443"/>
                      </a:lnTo>
                      <a:lnTo>
                        <a:pt x="47" y="1481"/>
                      </a:lnTo>
                      <a:lnTo>
                        <a:pt x="37" y="1519"/>
                      </a:lnTo>
                      <a:lnTo>
                        <a:pt x="29" y="1559"/>
                      </a:lnTo>
                      <a:lnTo>
                        <a:pt x="22" y="1598"/>
                      </a:lnTo>
                      <a:lnTo>
                        <a:pt x="16" y="1638"/>
                      </a:lnTo>
                      <a:lnTo>
                        <a:pt x="10" y="1678"/>
                      </a:lnTo>
                      <a:lnTo>
                        <a:pt x="5" y="1718"/>
                      </a:lnTo>
                      <a:lnTo>
                        <a:pt x="3" y="1760"/>
                      </a:lnTo>
                      <a:lnTo>
                        <a:pt x="1" y="1801"/>
                      </a:lnTo>
                      <a:lnTo>
                        <a:pt x="0" y="1842"/>
                      </a:lnTo>
                      <a:lnTo>
                        <a:pt x="915" y="1842"/>
                      </a:lnTo>
                      <a:lnTo>
                        <a:pt x="915" y="1842"/>
                      </a:lnTo>
                      <a:lnTo>
                        <a:pt x="916" y="1790"/>
                      </a:lnTo>
                      <a:lnTo>
                        <a:pt x="919" y="1735"/>
                      </a:lnTo>
                      <a:lnTo>
                        <a:pt x="924" y="1678"/>
                      </a:lnTo>
                      <a:lnTo>
                        <a:pt x="931" y="1618"/>
                      </a:lnTo>
                      <a:lnTo>
                        <a:pt x="940" y="1559"/>
                      </a:lnTo>
                      <a:lnTo>
                        <a:pt x="952" y="1497"/>
                      </a:lnTo>
                      <a:lnTo>
                        <a:pt x="965" y="1435"/>
                      </a:lnTo>
                      <a:lnTo>
                        <a:pt x="979" y="1372"/>
                      </a:lnTo>
                      <a:lnTo>
                        <a:pt x="997" y="1310"/>
                      </a:lnTo>
                      <a:lnTo>
                        <a:pt x="1016" y="1248"/>
                      </a:lnTo>
                      <a:lnTo>
                        <a:pt x="1035" y="1186"/>
                      </a:lnTo>
                      <a:lnTo>
                        <a:pt x="1058" y="1126"/>
                      </a:lnTo>
                      <a:lnTo>
                        <a:pt x="1082" y="1068"/>
                      </a:lnTo>
                      <a:lnTo>
                        <a:pt x="1106" y="1011"/>
                      </a:lnTo>
                      <a:lnTo>
                        <a:pt x="1133" y="957"/>
                      </a:lnTo>
                      <a:lnTo>
                        <a:pt x="1146" y="930"/>
                      </a:lnTo>
                      <a:lnTo>
                        <a:pt x="1161" y="906"/>
                      </a:lnTo>
                      <a:lnTo>
                        <a:pt x="1161" y="906"/>
                      </a:lnTo>
                      <a:lnTo>
                        <a:pt x="1149" y="894"/>
                      </a:lnTo>
                      <a:lnTo>
                        <a:pt x="1136" y="883"/>
                      </a:lnTo>
                      <a:lnTo>
                        <a:pt x="1110" y="857"/>
                      </a:lnTo>
                      <a:lnTo>
                        <a:pt x="1097" y="845"/>
                      </a:lnTo>
                      <a:lnTo>
                        <a:pt x="1084" y="834"/>
                      </a:lnTo>
                      <a:lnTo>
                        <a:pt x="1070" y="824"/>
                      </a:lnTo>
                      <a:lnTo>
                        <a:pt x="1057" y="816"/>
                      </a:lnTo>
                      <a:lnTo>
                        <a:pt x="1057" y="816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ffectLst>
                  <a:innerShdw blurRad="38100" dist="254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gency FB" panose="020B0503020202020204"/>
                  </a:endParaRPr>
                </a:p>
              </p:txBody>
            </p:sp>
            <p:sp>
              <p:nvSpPr>
                <p:cNvPr id="52" name="Freeform 435"/>
                <p:cNvSpPr/>
                <p:nvPr/>
              </p:nvSpPr>
              <p:spPr bwMode="auto">
                <a:xfrm>
                  <a:off x="5171166" y="1963784"/>
                  <a:ext cx="275820" cy="320630"/>
                </a:xfrm>
                <a:custGeom>
                  <a:avLst/>
                  <a:gdLst>
                    <a:gd name="T0" fmla="*/ 1515 w 2188"/>
                    <a:gd name="T1" fmla="*/ 1131 h 2543"/>
                    <a:gd name="T2" fmla="*/ 1593 w 2188"/>
                    <a:gd name="T3" fmla="*/ 1055 h 2543"/>
                    <a:gd name="T4" fmla="*/ 1657 w 2188"/>
                    <a:gd name="T5" fmla="*/ 969 h 2543"/>
                    <a:gd name="T6" fmla="*/ 1705 w 2188"/>
                    <a:gd name="T7" fmla="*/ 874 h 2543"/>
                    <a:gd name="T8" fmla="*/ 1734 w 2188"/>
                    <a:gd name="T9" fmla="*/ 769 h 2543"/>
                    <a:gd name="T10" fmla="*/ 1745 w 2188"/>
                    <a:gd name="T11" fmla="*/ 655 h 2543"/>
                    <a:gd name="T12" fmla="*/ 1742 w 2188"/>
                    <a:gd name="T13" fmla="*/ 588 h 2543"/>
                    <a:gd name="T14" fmla="*/ 1724 w 2188"/>
                    <a:gd name="T15" fmla="*/ 492 h 2543"/>
                    <a:gd name="T16" fmla="*/ 1694 w 2188"/>
                    <a:gd name="T17" fmla="*/ 400 h 2543"/>
                    <a:gd name="T18" fmla="*/ 1651 w 2188"/>
                    <a:gd name="T19" fmla="*/ 315 h 2543"/>
                    <a:gd name="T20" fmla="*/ 1596 w 2188"/>
                    <a:gd name="T21" fmla="*/ 239 h 2543"/>
                    <a:gd name="T22" fmla="*/ 1531 w 2188"/>
                    <a:gd name="T23" fmla="*/ 171 h 2543"/>
                    <a:gd name="T24" fmla="*/ 1458 w 2188"/>
                    <a:gd name="T25" fmla="*/ 112 h 2543"/>
                    <a:gd name="T26" fmla="*/ 1376 w 2188"/>
                    <a:gd name="T27" fmla="*/ 65 h 2543"/>
                    <a:gd name="T28" fmla="*/ 1287 w 2188"/>
                    <a:gd name="T29" fmla="*/ 30 h 2543"/>
                    <a:gd name="T30" fmla="*/ 1193 w 2188"/>
                    <a:gd name="T31" fmla="*/ 8 h 2543"/>
                    <a:gd name="T32" fmla="*/ 1093 w 2188"/>
                    <a:gd name="T33" fmla="*/ 0 h 2543"/>
                    <a:gd name="T34" fmla="*/ 1027 w 2188"/>
                    <a:gd name="T35" fmla="*/ 4 h 2543"/>
                    <a:gd name="T36" fmla="*/ 932 w 2188"/>
                    <a:gd name="T37" fmla="*/ 20 h 2543"/>
                    <a:gd name="T38" fmla="*/ 841 w 2188"/>
                    <a:gd name="T39" fmla="*/ 50 h 2543"/>
                    <a:gd name="T40" fmla="*/ 756 w 2188"/>
                    <a:gd name="T41" fmla="*/ 93 h 2543"/>
                    <a:gd name="T42" fmla="*/ 680 w 2188"/>
                    <a:gd name="T43" fmla="*/ 147 h 2543"/>
                    <a:gd name="T44" fmla="*/ 612 w 2188"/>
                    <a:gd name="T45" fmla="*/ 211 h 2543"/>
                    <a:gd name="T46" fmla="*/ 554 w 2188"/>
                    <a:gd name="T47" fmla="*/ 283 h 2543"/>
                    <a:gd name="T48" fmla="*/ 507 w 2188"/>
                    <a:gd name="T49" fmla="*/ 365 h 2543"/>
                    <a:gd name="T50" fmla="*/ 472 w 2188"/>
                    <a:gd name="T51" fmla="*/ 454 h 2543"/>
                    <a:gd name="T52" fmla="*/ 450 w 2188"/>
                    <a:gd name="T53" fmla="*/ 547 h 2543"/>
                    <a:gd name="T54" fmla="*/ 443 w 2188"/>
                    <a:gd name="T55" fmla="*/ 646 h 2543"/>
                    <a:gd name="T56" fmla="*/ 447 w 2188"/>
                    <a:gd name="T57" fmla="*/ 725 h 2543"/>
                    <a:gd name="T58" fmla="*/ 471 w 2188"/>
                    <a:gd name="T59" fmla="*/ 834 h 2543"/>
                    <a:gd name="T60" fmla="*/ 513 w 2188"/>
                    <a:gd name="T61" fmla="*/ 935 h 2543"/>
                    <a:gd name="T62" fmla="*/ 572 w 2188"/>
                    <a:gd name="T63" fmla="*/ 1027 h 2543"/>
                    <a:gd name="T64" fmla="*/ 645 w 2188"/>
                    <a:gd name="T65" fmla="*/ 1107 h 2543"/>
                    <a:gd name="T66" fmla="*/ 702 w 2188"/>
                    <a:gd name="T67" fmla="*/ 1155 h 2543"/>
                    <a:gd name="T68" fmla="*/ 589 w 2188"/>
                    <a:gd name="T69" fmla="*/ 1226 h 2543"/>
                    <a:gd name="T70" fmla="*/ 484 w 2188"/>
                    <a:gd name="T71" fmla="*/ 1316 h 2543"/>
                    <a:gd name="T72" fmla="*/ 387 w 2188"/>
                    <a:gd name="T73" fmla="*/ 1421 h 2543"/>
                    <a:gd name="T74" fmla="*/ 299 w 2188"/>
                    <a:gd name="T75" fmla="*/ 1542 h 2543"/>
                    <a:gd name="T76" fmla="*/ 220 w 2188"/>
                    <a:gd name="T77" fmla="*/ 1673 h 2543"/>
                    <a:gd name="T78" fmla="*/ 152 w 2188"/>
                    <a:gd name="T79" fmla="*/ 1815 h 2543"/>
                    <a:gd name="T80" fmla="*/ 96 w 2188"/>
                    <a:gd name="T81" fmla="*/ 1964 h 2543"/>
                    <a:gd name="T82" fmla="*/ 51 w 2188"/>
                    <a:gd name="T83" fmla="*/ 2119 h 2543"/>
                    <a:gd name="T84" fmla="*/ 20 w 2188"/>
                    <a:gd name="T85" fmla="*/ 2277 h 2543"/>
                    <a:gd name="T86" fmla="*/ 3 w 2188"/>
                    <a:gd name="T87" fmla="*/ 2437 h 2543"/>
                    <a:gd name="T88" fmla="*/ 2188 w 2188"/>
                    <a:gd name="T89" fmla="*/ 2543 h 2543"/>
                    <a:gd name="T90" fmla="*/ 2185 w 2188"/>
                    <a:gd name="T91" fmla="*/ 2437 h 2543"/>
                    <a:gd name="T92" fmla="*/ 2167 w 2188"/>
                    <a:gd name="T93" fmla="*/ 2277 h 2543"/>
                    <a:gd name="T94" fmla="*/ 2135 w 2188"/>
                    <a:gd name="T95" fmla="*/ 2118 h 2543"/>
                    <a:gd name="T96" fmla="*/ 2091 w 2188"/>
                    <a:gd name="T97" fmla="*/ 1964 h 2543"/>
                    <a:gd name="T98" fmla="*/ 2034 w 2188"/>
                    <a:gd name="T99" fmla="*/ 1814 h 2543"/>
                    <a:gd name="T100" fmla="*/ 1967 w 2188"/>
                    <a:gd name="T101" fmla="*/ 1673 h 2543"/>
                    <a:gd name="T102" fmla="*/ 1888 w 2188"/>
                    <a:gd name="T103" fmla="*/ 1541 h 2543"/>
                    <a:gd name="T104" fmla="*/ 1800 w 2188"/>
                    <a:gd name="T105" fmla="*/ 1421 h 2543"/>
                    <a:gd name="T106" fmla="*/ 1704 w 2188"/>
                    <a:gd name="T107" fmla="*/ 1315 h 2543"/>
                    <a:gd name="T108" fmla="*/ 1598 w 2188"/>
                    <a:gd name="T109" fmla="*/ 1225 h 2543"/>
                    <a:gd name="T110" fmla="*/ 1486 w 2188"/>
                    <a:gd name="T111" fmla="*/ 1154 h 25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2188" h="2543">
                      <a:moveTo>
                        <a:pt x="1486" y="1154"/>
                      </a:moveTo>
                      <a:lnTo>
                        <a:pt x="1486" y="1154"/>
                      </a:lnTo>
                      <a:lnTo>
                        <a:pt x="1515" y="1131"/>
                      </a:lnTo>
                      <a:lnTo>
                        <a:pt x="1543" y="1106"/>
                      </a:lnTo>
                      <a:lnTo>
                        <a:pt x="1569" y="1082"/>
                      </a:lnTo>
                      <a:lnTo>
                        <a:pt x="1593" y="1055"/>
                      </a:lnTo>
                      <a:lnTo>
                        <a:pt x="1616" y="1028"/>
                      </a:lnTo>
                      <a:lnTo>
                        <a:pt x="1638" y="999"/>
                      </a:lnTo>
                      <a:lnTo>
                        <a:pt x="1657" y="969"/>
                      </a:lnTo>
                      <a:lnTo>
                        <a:pt x="1675" y="939"/>
                      </a:lnTo>
                      <a:lnTo>
                        <a:pt x="1690" y="907"/>
                      </a:lnTo>
                      <a:lnTo>
                        <a:pt x="1705" y="874"/>
                      </a:lnTo>
                      <a:lnTo>
                        <a:pt x="1717" y="840"/>
                      </a:lnTo>
                      <a:lnTo>
                        <a:pt x="1726" y="805"/>
                      </a:lnTo>
                      <a:lnTo>
                        <a:pt x="1734" y="769"/>
                      </a:lnTo>
                      <a:lnTo>
                        <a:pt x="1741" y="732"/>
                      </a:lnTo>
                      <a:lnTo>
                        <a:pt x="1744" y="694"/>
                      </a:lnTo>
                      <a:lnTo>
                        <a:pt x="1745" y="655"/>
                      </a:lnTo>
                      <a:lnTo>
                        <a:pt x="1745" y="655"/>
                      </a:lnTo>
                      <a:lnTo>
                        <a:pt x="1744" y="621"/>
                      </a:lnTo>
                      <a:lnTo>
                        <a:pt x="1742" y="588"/>
                      </a:lnTo>
                      <a:lnTo>
                        <a:pt x="1738" y="555"/>
                      </a:lnTo>
                      <a:lnTo>
                        <a:pt x="1731" y="523"/>
                      </a:lnTo>
                      <a:lnTo>
                        <a:pt x="1724" y="492"/>
                      </a:lnTo>
                      <a:lnTo>
                        <a:pt x="1716" y="461"/>
                      </a:lnTo>
                      <a:lnTo>
                        <a:pt x="1706" y="430"/>
                      </a:lnTo>
                      <a:lnTo>
                        <a:pt x="1694" y="400"/>
                      </a:lnTo>
                      <a:lnTo>
                        <a:pt x="1681" y="371"/>
                      </a:lnTo>
                      <a:lnTo>
                        <a:pt x="1666" y="343"/>
                      </a:lnTo>
                      <a:lnTo>
                        <a:pt x="1651" y="315"/>
                      </a:lnTo>
                      <a:lnTo>
                        <a:pt x="1633" y="290"/>
                      </a:lnTo>
                      <a:lnTo>
                        <a:pt x="1616" y="264"/>
                      </a:lnTo>
                      <a:lnTo>
                        <a:pt x="1596" y="239"/>
                      </a:lnTo>
                      <a:lnTo>
                        <a:pt x="1576" y="215"/>
                      </a:lnTo>
                      <a:lnTo>
                        <a:pt x="1554" y="193"/>
                      </a:lnTo>
                      <a:lnTo>
                        <a:pt x="1531" y="171"/>
                      </a:lnTo>
                      <a:lnTo>
                        <a:pt x="1508" y="150"/>
                      </a:lnTo>
                      <a:lnTo>
                        <a:pt x="1483" y="131"/>
                      </a:lnTo>
                      <a:lnTo>
                        <a:pt x="1458" y="112"/>
                      </a:lnTo>
                      <a:lnTo>
                        <a:pt x="1431" y="96"/>
                      </a:lnTo>
                      <a:lnTo>
                        <a:pt x="1405" y="79"/>
                      </a:lnTo>
                      <a:lnTo>
                        <a:pt x="1376" y="65"/>
                      </a:lnTo>
                      <a:lnTo>
                        <a:pt x="1347" y="51"/>
                      </a:lnTo>
                      <a:lnTo>
                        <a:pt x="1318" y="40"/>
                      </a:lnTo>
                      <a:lnTo>
                        <a:pt x="1287" y="30"/>
                      </a:lnTo>
                      <a:lnTo>
                        <a:pt x="1256" y="20"/>
                      </a:lnTo>
                      <a:lnTo>
                        <a:pt x="1225" y="13"/>
                      </a:lnTo>
                      <a:lnTo>
                        <a:pt x="1193" y="8"/>
                      </a:lnTo>
                      <a:lnTo>
                        <a:pt x="1160" y="4"/>
                      </a:lnTo>
                      <a:lnTo>
                        <a:pt x="1127" y="1"/>
                      </a:lnTo>
                      <a:lnTo>
                        <a:pt x="1093" y="0"/>
                      </a:lnTo>
                      <a:lnTo>
                        <a:pt x="1093" y="0"/>
                      </a:lnTo>
                      <a:lnTo>
                        <a:pt x="1060" y="1"/>
                      </a:lnTo>
                      <a:lnTo>
                        <a:pt x="1027" y="4"/>
                      </a:lnTo>
                      <a:lnTo>
                        <a:pt x="994" y="8"/>
                      </a:lnTo>
                      <a:lnTo>
                        <a:pt x="962" y="13"/>
                      </a:lnTo>
                      <a:lnTo>
                        <a:pt x="932" y="20"/>
                      </a:lnTo>
                      <a:lnTo>
                        <a:pt x="901" y="29"/>
                      </a:lnTo>
                      <a:lnTo>
                        <a:pt x="870" y="39"/>
                      </a:lnTo>
                      <a:lnTo>
                        <a:pt x="841" y="50"/>
                      </a:lnTo>
                      <a:lnTo>
                        <a:pt x="812" y="64"/>
                      </a:lnTo>
                      <a:lnTo>
                        <a:pt x="783" y="77"/>
                      </a:lnTo>
                      <a:lnTo>
                        <a:pt x="756" y="93"/>
                      </a:lnTo>
                      <a:lnTo>
                        <a:pt x="730" y="110"/>
                      </a:lnTo>
                      <a:lnTo>
                        <a:pt x="704" y="128"/>
                      </a:lnTo>
                      <a:lnTo>
                        <a:pt x="680" y="147"/>
                      </a:lnTo>
                      <a:lnTo>
                        <a:pt x="656" y="167"/>
                      </a:lnTo>
                      <a:lnTo>
                        <a:pt x="634" y="188"/>
                      </a:lnTo>
                      <a:lnTo>
                        <a:pt x="612" y="211"/>
                      </a:lnTo>
                      <a:lnTo>
                        <a:pt x="591" y="234"/>
                      </a:lnTo>
                      <a:lnTo>
                        <a:pt x="572" y="259"/>
                      </a:lnTo>
                      <a:lnTo>
                        <a:pt x="554" y="283"/>
                      </a:lnTo>
                      <a:lnTo>
                        <a:pt x="537" y="310"/>
                      </a:lnTo>
                      <a:lnTo>
                        <a:pt x="521" y="337"/>
                      </a:lnTo>
                      <a:lnTo>
                        <a:pt x="507" y="365"/>
                      </a:lnTo>
                      <a:lnTo>
                        <a:pt x="493" y="394"/>
                      </a:lnTo>
                      <a:lnTo>
                        <a:pt x="482" y="423"/>
                      </a:lnTo>
                      <a:lnTo>
                        <a:pt x="472" y="454"/>
                      </a:lnTo>
                      <a:lnTo>
                        <a:pt x="464" y="485"/>
                      </a:lnTo>
                      <a:lnTo>
                        <a:pt x="456" y="515"/>
                      </a:lnTo>
                      <a:lnTo>
                        <a:pt x="450" y="547"/>
                      </a:lnTo>
                      <a:lnTo>
                        <a:pt x="446" y="580"/>
                      </a:lnTo>
                      <a:lnTo>
                        <a:pt x="444" y="613"/>
                      </a:lnTo>
                      <a:lnTo>
                        <a:pt x="443" y="646"/>
                      </a:lnTo>
                      <a:lnTo>
                        <a:pt x="443" y="646"/>
                      </a:lnTo>
                      <a:lnTo>
                        <a:pt x="444" y="686"/>
                      </a:lnTo>
                      <a:lnTo>
                        <a:pt x="447" y="725"/>
                      </a:lnTo>
                      <a:lnTo>
                        <a:pt x="453" y="762"/>
                      </a:lnTo>
                      <a:lnTo>
                        <a:pt x="462" y="799"/>
                      </a:lnTo>
                      <a:lnTo>
                        <a:pt x="471" y="834"/>
                      </a:lnTo>
                      <a:lnTo>
                        <a:pt x="483" y="869"/>
                      </a:lnTo>
                      <a:lnTo>
                        <a:pt x="498" y="903"/>
                      </a:lnTo>
                      <a:lnTo>
                        <a:pt x="513" y="935"/>
                      </a:lnTo>
                      <a:lnTo>
                        <a:pt x="531" y="967"/>
                      </a:lnTo>
                      <a:lnTo>
                        <a:pt x="550" y="998"/>
                      </a:lnTo>
                      <a:lnTo>
                        <a:pt x="572" y="1027"/>
                      </a:lnTo>
                      <a:lnTo>
                        <a:pt x="594" y="1055"/>
                      </a:lnTo>
                      <a:lnTo>
                        <a:pt x="619" y="1082"/>
                      </a:lnTo>
                      <a:lnTo>
                        <a:pt x="645" y="1107"/>
                      </a:lnTo>
                      <a:lnTo>
                        <a:pt x="673" y="1132"/>
                      </a:lnTo>
                      <a:lnTo>
                        <a:pt x="702" y="1155"/>
                      </a:lnTo>
                      <a:lnTo>
                        <a:pt x="702" y="1155"/>
                      </a:lnTo>
                      <a:lnTo>
                        <a:pt x="664" y="1177"/>
                      </a:lnTo>
                      <a:lnTo>
                        <a:pt x="625" y="1200"/>
                      </a:lnTo>
                      <a:lnTo>
                        <a:pt x="589" y="1226"/>
                      </a:lnTo>
                      <a:lnTo>
                        <a:pt x="553" y="1254"/>
                      </a:lnTo>
                      <a:lnTo>
                        <a:pt x="518" y="1284"/>
                      </a:lnTo>
                      <a:lnTo>
                        <a:pt x="484" y="1316"/>
                      </a:lnTo>
                      <a:lnTo>
                        <a:pt x="451" y="1349"/>
                      </a:lnTo>
                      <a:lnTo>
                        <a:pt x="418" y="1385"/>
                      </a:lnTo>
                      <a:lnTo>
                        <a:pt x="387" y="1421"/>
                      </a:lnTo>
                      <a:lnTo>
                        <a:pt x="356" y="1460"/>
                      </a:lnTo>
                      <a:lnTo>
                        <a:pt x="328" y="1499"/>
                      </a:lnTo>
                      <a:lnTo>
                        <a:pt x="299" y="1542"/>
                      </a:lnTo>
                      <a:lnTo>
                        <a:pt x="272" y="1584"/>
                      </a:lnTo>
                      <a:lnTo>
                        <a:pt x="246" y="1628"/>
                      </a:lnTo>
                      <a:lnTo>
                        <a:pt x="220" y="1673"/>
                      </a:lnTo>
                      <a:lnTo>
                        <a:pt x="197" y="1719"/>
                      </a:lnTo>
                      <a:lnTo>
                        <a:pt x="174" y="1767"/>
                      </a:lnTo>
                      <a:lnTo>
                        <a:pt x="152" y="1815"/>
                      </a:lnTo>
                      <a:lnTo>
                        <a:pt x="133" y="1864"/>
                      </a:lnTo>
                      <a:lnTo>
                        <a:pt x="113" y="1913"/>
                      </a:lnTo>
                      <a:lnTo>
                        <a:pt x="96" y="1964"/>
                      </a:lnTo>
                      <a:lnTo>
                        <a:pt x="80" y="2015"/>
                      </a:lnTo>
                      <a:lnTo>
                        <a:pt x="65" y="2067"/>
                      </a:lnTo>
                      <a:lnTo>
                        <a:pt x="51" y="2119"/>
                      </a:lnTo>
                      <a:lnTo>
                        <a:pt x="40" y="2172"/>
                      </a:lnTo>
                      <a:lnTo>
                        <a:pt x="30" y="2225"/>
                      </a:lnTo>
                      <a:lnTo>
                        <a:pt x="20" y="2277"/>
                      </a:lnTo>
                      <a:lnTo>
                        <a:pt x="13" y="2331"/>
                      </a:lnTo>
                      <a:lnTo>
                        <a:pt x="7" y="2384"/>
                      </a:lnTo>
                      <a:lnTo>
                        <a:pt x="3" y="2437"/>
                      </a:lnTo>
                      <a:lnTo>
                        <a:pt x="1" y="2491"/>
                      </a:lnTo>
                      <a:lnTo>
                        <a:pt x="0" y="2543"/>
                      </a:lnTo>
                      <a:lnTo>
                        <a:pt x="2188" y="2543"/>
                      </a:lnTo>
                      <a:lnTo>
                        <a:pt x="2188" y="2543"/>
                      </a:lnTo>
                      <a:lnTo>
                        <a:pt x="2187" y="2491"/>
                      </a:lnTo>
                      <a:lnTo>
                        <a:pt x="2185" y="2437"/>
                      </a:lnTo>
                      <a:lnTo>
                        <a:pt x="2180" y="2384"/>
                      </a:lnTo>
                      <a:lnTo>
                        <a:pt x="2175" y="2331"/>
                      </a:lnTo>
                      <a:lnTo>
                        <a:pt x="2167" y="2277"/>
                      </a:lnTo>
                      <a:lnTo>
                        <a:pt x="2158" y="2225"/>
                      </a:lnTo>
                      <a:lnTo>
                        <a:pt x="2148" y="2171"/>
                      </a:lnTo>
                      <a:lnTo>
                        <a:pt x="2135" y="2118"/>
                      </a:lnTo>
                      <a:lnTo>
                        <a:pt x="2122" y="2067"/>
                      </a:lnTo>
                      <a:lnTo>
                        <a:pt x="2108" y="2015"/>
                      </a:lnTo>
                      <a:lnTo>
                        <a:pt x="2091" y="1964"/>
                      </a:lnTo>
                      <a:lnTo>
                        <a:pt x="2074" y="1913"/>
                      </a:lnTo>
                      <a:lnTo>
                        <a:pt x="2055" y="1864"/>
                      </a:lnTo>
                      <a:lnTo>
                        <a:pt x="2034" y="1814"/>
                      </a:lnTo>
                      <a:lnTo>
                        <a:pt x="2014" y="1766"/>
                      </a:lnTo>
                      <a:lnTo>
                        <a:pt x="1991" y="1719"/>
                      </a:lnTo>
                      <a:lnTo>
                        <a:pt x="1967" y="1673"/>
                      </a:lnTo>
                      <a:lnTo>
                        <a:pt x="1942" y="1627"/>
                      </a:lnTo>
                      <a:lnTo>
                        <a:pt x="1916" y="1583"/>
                      </a:lnTo>
                      <a:lnTo>
                        <a:pt x="1888" y="1541"/>
                      </a:lnTo>
                      <a:lnTo>
                        <a:pt x="1860" y="1499"/>
                      </a:lnTo>
                      <a:lnTo>
                        <a:pt x="1830" y="1459"/>
                      </a:lnTo>
                      <a:lnTo>
                        <a:pt x="1800" y="1421"/>
                      </a:lnTo>
                      <a:lnTo>
                        <a:pt x="1769" y="1384"/>
                      </a:lnTo>
                      <a:lnTo>
                        <a:pt x="1737" y="1348"/>
                      </a:lnTo>
                      <a:lnTo>
                        <a:pt x="1704" y="1315"/>
                      </a:lnTo>
                      <a:lnTo>
                        <a:pt x="1670" y="1283"/>
                      </a:lnTo>
                      <a:lnTo>
                        <a:pt x="1635" y="1253"/>
                      </a:lnTo>
                      <a:lnTo>
                        <a:pt x="1598" y="1225"/>
                      </a:lnTo>
                      <a:lnTo>
                        <a:pt x="1561" y="1199"/>
                      </a:lnTo>
                      <a:lnTo>
                        <a:pt x="1524" y="1176"/>
                      </a:lnTo>
                      <a:lnTo>
                        <a:pt x="1486" y="1154"/>
                      </a:lnTo>
                      <a:lnTo>
                        <a:pt x="1486" y="1154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ffectLst>
                  <a:innerShdw blurRad="38100" dist="25400" dir="18900000">
                    <a:prstClr val="black">
                      <a:alpha val="50000"/>
                    </a:prstClr>
                  </a:innerShdw>
                </a:effec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zh-CN" alt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gency FB" panose="020B0503020202020204"/>
                  </a:endParaRPr>
                </a:p>
              </p:txBody>
            </p:sp>
          </p:grpSp>
        </p:grpSp>
        <p:sp>
          <p:nvSpPr>
            <p:cNvPr id="45" name="任意多边形 44"/>
            <p:cNvSpPr/>
            <p:nvPr/>
          </p:nvSpPr>
          <p:spPr>
            <a:xfrm rot="16200000" flipV="1">
              <a:off x="1900003" y="2809761"/>
              <a:ext cx="3853609" cy="813871"/>
            </a:xfrm>
            <a:custGeom>
              <a:avLst/>
              <a:gdLst>
                <a:gd name="connsiteX0" fmla="*/ 3800982 w 3853609"/>
                <a:gd name="connsiteY0" fmla="*/ 726869 h 813871"/>
                <a:gd name="connsiteX1" fmla="*/ 3766607 w 3853609"/>
                <a:gd name="connsiteY1" fmla="*/ 761243 h 813871"/>
                <a:gd name="connsiteX2" fmla="*/ 3732232 w 3853609"/>
                <a:gd name="connsiteY2" fmla="*/ 726869 h 813871"/>
                <a:gd name="connsiteX3" fmla="*/ 3766607 w 3853609"/>
                <a:gd name="connsiteY3" fmla="*/ 692494 h 813871"/>
                <a:gd name="connsiteX4" fmla="*/ 3800982 w 3853609"/>
                <a:gd name="connsiteY4" fmla="*/ 726869 h 813871"/>
                <a:gd name="connsiteX5" fmla="*/ 3853609 w 3853609"/>
                <a:gd name="connsiteY5" fmla="*/ 726869 h 813871"/>
                <a:gd name="connsiteX6" fmla="*/ 3800472 w 3853609"/>
                <a:gd name="connsiteY6" fmla="*/ 646703 h 813871"/>
                <a:gd name="connsiteX7" fmla="*/ 3795889 w 3853609"/>
                <a:gd name="connsiteY7" fmla="*/ 645778 h 813871"/>
                <a:gd name="connsiteX8" fmla="*/ 3795889 w 3853609"/>
                <a:gd name="connsiteY8" fmla="*/ 165919 h 813871"/>
                <a:gd name="connsiteX9" fmla="*/ 3795889 w 3853609"/>
                <a:gd name="connsiteY9" fmla="*/ 104639 h 813871"/>
                <a:gd name="connsiteX10" fmla="*/ 3691249 w 3853609"/>
                <a:gd name="connsiteY10" fmla="*/ 0 h 813871"/>
                <a:gd name="connsiteX11" fmla="*/ 3483144 w 3853609"/>
                <a:gd name="connsiteY11" fmla="*/ 0 h 813871"/>
                <a:gd name="connsiteX12" fmla="*/ 3483144 w 3853609"/>
                <a:gd name="connsiteY12" fmla="*/ 1 h 813871"/>
                <a:gd name="connsiteX13" fmla="*/ 2880000 w 3853609"/>
                <a:gd name="connsiteY13" fmla="*/ 1 h 813871"/>
                <a:gd name="connsiteX14" fmla="*/ 2880000 w 3853609"/>
                <a:gd name="connsiteY14" fmla="*/ 0 h 813871"/>
                <a:gd name="connsiteX15" fmla="*/ 2711810 w 3853609"/>
                <a:gd name="connsiteY15" fmla="*/ 0 h 813871"/>
                <a:gd name="connsiteX16" fmla="*/ 2711810 w 3853609"/>
                <a:gd name="connsiteY16" fmla="*/ 1 h 813871"/>
                <a:gd name="connsiteX17" fmla="*/ 2268707 w 3853609"/>
                <a:gd name="connsiteY17" fmla="*/ 1 h 813871"/>
                <a:gd name="connsiteX18" fmla="*/ 1923678 w 3853609"/>
                <a:gd name="connsiteY18" fmla="*/ 1 h 813871"/>
                <a:gd name="connsiteX19" fmla="*/ 599983 w 3853609"/>
                <a:gd name="connsiteY19" fmla="*/ 1 h 813871"/>
                <a:gd name="connsiteX20" fmla="*/ 0 w 3853609"/>
                <a:gd name="connsiteY20" fmla="*/ 1 h 813871"/>
                <a:gd name="connsiteX21" fmla="*/ 0 w 3853609"/>
                <a:gd name="connsiteY21" fmla="*/ 51853 h 813871"/>
                <a:gd name="connsiteX22" fmla="*/ 1773417 w 3853609"/>
                <a:gd name="connsiteY22" fmla="*/ 51853 h 813871"/>
                <a:gd name="connsiteX23" fmla="*/ 1773417 w 3853609"/>
                <a:gd name="connsiteY23" fmla="*/ 51852 h 813871"/>
                <a:gd name="connsiteX24" fmla="*/ 1923678 w 3853609"/>
                <a:gd name="connsiteY24" fmla="*/ 51852 h 813871"/>
                <a:gd name="connsiteX25" fmla="*/ 1923678 w 3853609"/>
                <a:gd name="connsiteY25" fmla="*/ 51853 h 813871"/>
                <a:gd name="connsiteX26" fmla="*/ 2943507 w 3853609"/>
                <a:gd name="connsiteY26" fmla="*/ 51853 h 813871"/>
                <a:gd name="connsiteX27" fmla="*/ 2943507 w 3853609"/>
                <a:gd name="connsiteY27" fmla="*/ 51852 h 813871"/>
                <a:gd name="connsiteX28" fmla="*/ 3511576 w 3853609"/>
                <a:gd name="connsiteY28" fmla="*/ 51852 h 813871"/>
                <a:gd name="connsiteX29" fmla="*/ 3687239 w 3853609"/>
                <a:gd name="connsiteY29" fmla="*/ 51852 h 813871"/>
                <a:gd name="connsiteX30" fmla="*/ 3743630 w 3853609"/>
                <a:gd name="connsiteY30" fmla="*/ 108243 h 813871"/>
                <a:gd name="connsiteX31" fmla="*/ 3743630 w 3853609"/>
                <a:gd name="connsiteY31" fmla="*/ 202578 h 813871"/>
                <a:gd name="connsiteX32" fmla="*/ 3743276 w 3853609"/>
                <a:gd name="connsiteY32" fmla="*/ 204332 h 813871"/>
                <a:gd name="connsiteX33" fmla="*/ 3743631 w 3853609"/>
                <a:gd name="connsiteY33" fmla="*/ 205188 h 813871"/>
                <a:gd name="connsiteX34" fmla="*/ 3743631 w 3853609"/>
                <a:gd name="connsiteY34" fmla="*/ 644505 h 813871"/>
                <a:gd name="connsiteX35" fmla="*/ 3732741 w 3853609"/>
                <a:gd name="connsiteY35" fmla="*/ 646703 h 813871"/>
                <a:gd name="connsiteX36" fmla="*/ 3679604 w 3853609"/>
                <a:gd name="connsiteY36" fmla="*/ 726869 h 813871"/>
                <a:gd name="connsiteX37" fmla="*/ 3766607 w 3853609"/>
                <a:gd name="connsiteY37" fmla="*/ 813871 h 813871"/>
                <a:gd name="connsiteX38" fmla="*/ 3853609 w 3853609"/>
                <a:gd name="connsiteY38" fmla="*/ 726869 h 81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853609" h="813871">
                  <a:moveTo>
                    <a:pt x="3800982" y="726869"/>
                  </a:moveTo>
                  <a:cubicBezTo>
                    <a:pt x="3800982" y="745853"/>
                    <a:pt x="3785591" y="761243"/>
                    <a:pt x="3766607" y="761243"/>
                  </a:cubicBezTo>
                  <a:cubicBezTo>
                    <a:pt x="3747622" y="761243"/>
                    <a:pt x="3732232" y="745853"/>
                    <a:pt x="3732232" y="726869"/>
                  </a:cubicBezTo>
                  <a:cubicBezTo>
                    <a:pt x="3732232" y="707884"/>
                    <a:pt x="3747622" y="692494"/>
                    <a:pt x="3766607" y="692494"/>
                  </a:cubicBezTo>
                  <a:cubicBezTo>
                    <a:pt x="3785591" y="692494"/>
                    <a:pt x="3800982" y="707884"/>
                    <a:pt x="3800982" y="726869"/>
                  </a:cubicBezTo>
                  <a:close/>
                  <a:moveTo>
                    <a:pt x="3853609" y="726869"/>
                  </a:moveTo>
                  <a:cubicBezTo>
                    <a:pt x="3853609" y="690831"/>
                    <a:pt x="3831698" y="659911"/>
                    <a:pt x="3800472" y="646703"/>
                  </a:cubicBezTo>
                  <a:lnTo>
                    <a:pt x="3795889" y="645778"/>
                  </a:lnTo>
                  <a:lnTo>
                    <a:pt x="3795889" y="165919"/>
                  </a:lnTo>
                  <a:lnTo>
                    <a:pt x="3795889" y="104639"/>
                  </a:lnTo>
                  <a:cubicBezTo>
                    <a:pt x="3795889" y="46849"/>
                    <a:pt x="3749040" y="0"/>
                    <a:pt x="3691249" y="0"/>
                  </a:cubicBezTo>
                  <a:lnTo>
                    <a:pt x="3483144" y="0"/>
                  </a:lnTo>
                  <a:lnTo>
                    <a:pt x="3483144" y="1"/>
                  </a:lnTo>
                  <a:lnTo>
                    <a:pt x="2880000" y="1"/>
                  </a:lnTo>
                  <a:lnTo>
                    <a:pt x="2880000" y="0"/>
                  </a:lnTo>
                  <a:lnTo>
                    <a:pt x="2711810" y="0"/>
                  </a:lnTo>
                  <a:lnTo>
                    <a:pt x="2711810" y="1"/>
                  </a:lnTo>
                  <a:lnTo>
                    <a:pt x="2268707" y="1"/>
                  </a:lnTo>
                  <a:lnTo>
                    <a:pt x="1923678" y="1"/>
                  </a:lnTo>
                  <a:lnTo>
                    <a:pt x="599983" y="1"/>
                  </a:lnTo>
                  <a:lnTo>
                    <a:pt x="0" y="1"/>
                  </a:lnTo>
                  <a:lnTo>
                    <a:pt x="0" y="51853"/>
                  </a:lnTo>
                  <a:lnTo>
                    <a:pt x="1773417" y="51853"/>
                  </a:lnTo>
                  <a:lnTo>
                    <a:pt x="1773417" y="51852"/>
                  </a:lnTo>
                  <a:lnTo>
                    <a:pt x="1923678" y="51852"/>
                  </a:lnTo>
                  <a:lnTo>
                    <a:pt x="1923678" y="51853"/>
                  </a:lnTo>
                  <a:lnTo>
                    <a:pt x="2943507" y="51853"/>
                  </a:lnTo>
                  <a:lnTo>
                    <a:pt x="2943507" y="51852"/>
                  </a:lnTo>
                  <a:lnTo>
                    <a:pt x="3511576" y="51852"/>
                  </a:lnTo>
                  <a:lnTo>
                    <a:pt x="3687239" y="51852"/>
                  </a:lnTo>
                  <a:cubicBezTo>
                    <a:pt x="3718383" y="51852"/>
                    <a:pt x="3743630" y="77099"/>
                    <a:pt x="3743630" y="108243"/>
                  </a:cubicBezTo>
                  <a:lnTo>
                    <a:pt x="3743630" y="202578"/>
                  </a:lnTo>
                  <a:lnTo>
                    <a:pt x="3743276" y="204332"/>
                  </a:lnTo>
                  <a:lnTo>
                    <a:pt x="3743631" y="205188"/>
                  </a:lnTo>
                  <a:lnTo>
                    <a:pt x="3743631" y="644505"/>
                  </a:lnTo>
                  <a:lnTo>
                    <a:pt x="3732741" y="646703"/>
                  </a:lnTo>
                  <a:cubicBezTo>
                    <a:pt x="3701515" y="659911"/>
                    <a:pt x="3679604" y="690831"/>
                    <a:pt x="3679604" y="726869"/>
                  </a:cubicBezTo>
                  <a:cubicBezTo>
                    <a:pt x="3679604" y="774919"/>
                    <a:pt x="3718556" y="813871"/>
                    <a:pt x="3766607" y="813871"/>
                  </a:cubicBezTo>
                  <a:cubicBezTo>
                    <a:pt x="3814657" y="813871"/>
                    <a:pt x="3853609" y="774919"/>
                    <a:pt x="3853609" y="726869"/>
                  </a:cubicBezTo>
                  <a:close/>
                </a:path>
              </a:pathLst>
            </a:custGeom>
            <a:solidFill>
              <a:srgbClr val="C8001C"/>
            </a:solidFill>
            <a:ln w="25400" cap="flat" cmpd="sng" algn="ctr">
              <a:noFill/>
              <a:prstDash val="solid"/>
            </a:ln>
            <a:effectLst>
              <a:innerShdw blurRad="38100" dist="12700" dir="27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6" name="圆角矩形 16"/>
            <p:cNvSpPr/>
            <p:nvPr/>
          </p:nvSpPr>
          <p:spPr>
            <a:xfrm>
              <a:off x="654687" y="1372513"/>
              <a:ext cx="3124522" cy="3457798"/>
            </a:xfrm>
            <a:custGeom>
              <a:avLst/>
              <a:gdLst>
                <a:gd name="connsiteX0" fmla="*/ 0 w 3456384"/>
                <a:gd name="connsiteY0" fmla="*/ 195078 h 3456384"/>
                <a:gd name="connsiteX1" fmla="*/ 195078 w 3456384"/>
                <a:gd name="connsiteY1" fmla="*/ 0 h 3456384"/>
                <a:gd name="connsiteX2" fmla="*/ 3261306 w 3456384"/>
                <a:gd name="connsiteY2" fmla="*/ 0 h 3456384"/>
                <a:gd name="connsiteX3" fmla="*/ 3456384 w 3456384"/>
                <a:gd name="connsiteY3" fmla="*/ 195078 h 3456384"/>
                <a:gd name="connsiteX4" fmla="*/ 3456384 w 3456384"/>
                <a:gd name="connsiteY4" fmla="*/ 3261306 h 3456384"/>
                <a:gd name="connsiteX5" fmla="*/ 3261306 w 3456384"/>
                <a:gd name="connsiteY5" fmla="*/ 3456384 h 3456384"/>
                <a:gd name="connsiteX6" fmla="*/ 195078 w 3456384"/>
                <a:gd name="connsiteY6" fmla="*/ 3456384 h 3456384"/>
                <a:gd name="connsiteX7" fmla="*/ 0 w 3456384"/>
                <a:gd name="connsiteY7" fmla="*/ 3261306 h 3456384"/>
                <a:gd name="connsiteX8" fmla="*/ 0 w 3456384"/>
                <a:gd name="connsiteY8" fmla="*/ 195078 h 3456384"/>
                <a:gd name="connsiteX0-1" fmla="*/ 3456384 w 3547824"/>
                <a:gd name="connsiteY0-2" fmla="*/ 195078 h 3456384"/>
                <a:gd name="connsiteX1-3" fmla="*/ 3456384 w 3547824"/>
                <a:gd name="connsiteY1-4" fmla="*/ 3261306 h 3456384"/>
                <a:gd name="connsiteX2-5" fmla="*/ 3261306 w 3547824"/>
                <a:gd name="connsiteY2-6" fmla="*/ 3456384 h 3456384"/>
                <a:gd name="connsiteX3-7" fmla="*/ 195078 w 3547824"/>
                <a:gd name="connsiteY3-8" fmla="*/ 3456384 h 3456384"/>
                <a:gd name="connsiteX4-9" fmla="*/ 0 w 3547824"/>
                <a:gd name="connsiteY4-10" fmla="*/ 3261306 h 3456384"/>
                <a:gd name="connsiteX5-11" fmla="*/ 0 w 3547824"/>
                <a:gd name="connsiteY5-12" fmla="*/ 195078 h 3456384"/>
                <a:gd name="connsiteX6-13" fmla="*/ 195078 w 3547824"/>
                <a:gd name="connsiteY6-14" fmla="*/ 0 h 3456384"/>
                <a:gd name="connsiteX7-15" fmla="*/ 3261306 w 3547824"/>
                <a:gd name="connsiteY7-16" fmla="*/ 0 h 3456384"/>
                <a:gd name="connsiteX8-17" fmla="*/ 3547824 w 3547824"/>
                <a:gd name="connsiteY8-18" fmla="*/ 286518 h 3456384"/>
                <a:gd name="connsiteX0-19" fmla="*/ 3456384 w 3456384"/>
                <a:gd name="connsiteY0-20" fmla="*/ 195078 h 3456384"/>
                <a:gd name="connsiteX1-21" fmla="*/ 3456384 w 3456384"/>
                <a:gd name="connsiteY1-22" fmla="*/ 3261306 h 3456384"/>
                <a:gd name="connsiteX2-23" fmla="*/ 3261306 w 3456384"/>
                <a:gd name="connsiteY2-24" fmla="*/ 3456384 h 3456384"/>
                <a:gd name="connsiteX3-25" fmla="*/ 195078 w 3456384"/>
                <a:gd name="connsiteY3-26" fmla="*/ 3456384 h 3456384"/>
                <a:gd name="connsiteX4-27" fmla="*/ 0 w 3456384"/>
                <a:gd name="connsiteY4-28" fmla="*/ 3261306 h 3456384"/>
                <a:gd name="connsiteX5-29" fmla="*/ 0 w 3456384"/>
                <a:gd name="connsiteY5-30" fmla="*/ 195078 h 3456384"/>
                <a:gd name="connsiteX6-31" fmla="*/ 195078 w 3456384"/>
                <a:gd name="connsiteY6-32" fmla="*/ 0 h 3456384"/>
                <a:gd name="connsiteX7-33" fmla="*/ 3261306 w 3456384"/>
                <a:gd name="connsiteY7-34" fmla="*/ 0 h 3456384"/>
                <a:gd name="connsiteX0-35" fmla="*/ 3456384 w 3456384"/>
                <a:gd name="connsiteY0-36" fmla="*/ 3261306 h 3456384"/>
                <a:gd name="connsiteX1-37" fmla="*/ 3261306 w 3456384"/>
                <a:gd name="connsiteY1-38" fmla="*/ 3456384 h 3456384"/>
                <a:gd name="connsiteX2-39" fmla="*/ 195078 w 3456384"/>
                <a:gd name="connsiteY2-40" fmla="*/ 3456384 h 3456384"/>
                <a:gd name="connsiteX3-41" fmla="*/ 0 w 3456384"/>
                <a:gd name="connsiteY3-42" fmla="*/ 3261306 h 3456384"/>
                <a:gd name="connsiteX4-43" fmla="*/ 0 w 3456384"/>
                <a:gd name="connsiteY4-44" fmla="*/ 195078 h 3456384"/>
                <a:gd name="connsiteX5-45" fmla="*/ 195078 w 3456384"/>
                <a:gd name="connsiteY5-46" fmla="*/ 0 h 3456384"/>
                <a:gd name="connsiteX6-47" fmla="*/ 3261306 w 3456384"/>
                <a:gd name="connsiteY6-48" fmla="*/ 0 h 3456384"/>
                <a:gd name="connsiteX0-49" fmla="*/ 3261306 w 3261306"/>
                <a:gd name="connsiteY0-50" fmla="*/ 3456384 h 3456384"/>
                <a:gd name="connsiteX1-51" fmla="*/ 195078 w 3261306"/>
                <a:gd name="connsiteY1-52" fmla="*/ 3456384 h 3456384"/>
                <a:gd name="connsiteX2-53" fmla="*/ 0 w 3261306"/>
                <a:gd name="connsiteY2-54" fmla="*/ 3261306 h 3456384"/>
                <a:gd name="connsiteX3-55" fmla="*/ 0 w 3261306"/>
                <a:gd name="connsiteY3-56" fmla="*/ 195078 h 3456384"/>
                <a:gd name="connsiteX4-57" fmla="*/ 195078 w 3261306"/>
                <a:gd name="connsiteY4-58" fmla="*/ 0 h 3456384"/>
                <a:gd name="connsiteX5-59" fmla="*/ 3261306 w 3261306"/>
                <a:gd name="connsiteY5-60" fmla="*/ 0 h 3456384"/>
                <a:gd name="connsiteX0-61" fmla="*/ 3261306 w 3261306"/>
                <a:gd name="connsiteY0-62" fmla="*/ 3457798 h 3457798"/>
                <a:gd name="connsiteX1-63" fmla="*/ 195078 w 3261306"/>
                <a:gd name="connsiteY1-64" fmla="*/ 3457798 h 3457798"/>
                <a:gd name="connsiteX2-65" fmla="*/ 0 w 3261306"/>
                <a:gd name="connsiteY2-66" fmla="*/ 3262720 h 3457798"/>
                <a:gd name="connsiteX3-67" fmla="*/ 0 w 3261306"/>
                <a:gd name="connsiteY3-68" fmla="*/ 196492 h 3457798"/>
                <a:gd name="connsiteX4-69" fmla="*/ 195078 w 3261306"/>
                <a:gd name="connsiteY4-70" fmla="*/ 1414 h 3457798"/>
                <a:gd name="connsiteX5-71" fmla="*/ 736922 w 3261306"/>
                <a:gd name="connsiteY5-72" fmla="*/ 0 h 3457798"/>
                <a:gd name="connsiteX6-73" fmla="*/ 3261306 w 3261306"/>
                <a:gd name="connsiteY6-74" fmla="*/ 1414 h 3457798"/>
                <a:gd name="connsiteX0-75" fmla="*/ 3261306 w 3261306"/>
                <a:gd name="connsiteY0-76" fmla="*/ 3457798 h 3457798"/>
                <a:gd name="connsiteX1-77" fmla="*/ 195078 w 3261306"/>
                <a:gd name="connsiteY1-78" fmla="*/ 3457798 h 3457798"/>
                <a:gd name="connsiteX2-79" fmla="*/ 0 w 3261306"/>
                <a:gd name="connsiteY2-80" fmla="*/ 3262720 h 3457798"/>
                <a:gd name="connsiteX3-81" fmla="*/ 0 w 3261306"/>
                <a:gd name="connsiteY3-82" fmla="*/ 196492 h 3457798"/>
                <a:gd name="connsiteX4-83" fmla="*/ 195078 w 3261306"/>
                <a:gd name="connsiteY4-84" fmla="*/ 1414 h 3457798"/>
                <a:gd name="connsiteX5-85" fmla="*/ 736922 w 3261306"/>
                <a:gd name="connsiteY5-86" fmla="*/ 0 h 3457798"/>
                <a:gd name="connsiteX0-87" fmla="*/ 3261306 w 3261306"/>
                <a:gd name="connsiteY0-88" fmla="*/ 3457798 h 3457798"/>
                <a:gd name="connsiteX1-89" fmla="*/ 3124522 w 3261306"/>
                <a:gd name="connsiteY1-90" fmla="*/ 3454400 h 3457798"/>
                <a:gd name="connsiteX2-91" fmla="*/ 195078 w 3261306"/>
                <a:gd name="connsiteY2-92" fmla="*/ 3457798 h 3457798"/>
                <a:gd name="connsiteX3-93" fmla="*/ 0 w 3261306"/>
                <a:gd name="connsiteY3-94" fmla="*/ 3262720 h 3457798"/>
                <a:gd name="connsiteX4-95" fmla="*/ 0 w 3261306"/>
                <a:gd name="connsiteY4-96" fmla="*/ 196492 h 3457798"/>
                <a:gd name="connsiteX5-97" fmla="*/ 195078 w 3261306"/>
                <a:gd name="connsiteY5-98" fmla="*/ 1414 h 3457798"/>
                <a:gd name="connsiteX6-99" fmla="*/ 736922 w 3261306"/>
                <a:gd name="connsiteY6-100" fmla="*/ 0 h 3457798"/>
                <a:gd name="connsiteX0-101" fmla="*/ 3124522 w 3124522"/>
                <a:gd name="connsiteY0-102" fmla="*/ 3454400 h 3457798"/>
                <a:gd name="connsiteX1-103" fmla="*/ 195078 w 3124522"/>
                <a:gd name="connsiteY1-104" fmla="*/ 3457798 h 3457798"/>
                <a:gd name="connsiteX2-105" fmla="*/ 0 w 3124522"/>
                <a:gd name="connsiteY2-106" fmla="*/ 3262720 h 3457798"/>
                <a:gd name="connsiteX3-107" fmla="*/ 0 w 3124522"/>
                <a:gd name="connsiteY3-108" fmla="*/ 196492 h 3457798"/>
                <a:gd name="connsiteX4-109" fmla="*/ 195078 w 3124522"/>
                <a:gd name="connsiteY4-110" fmla="*/ 1414 h 3457798"/>
                <a:gd name="connsiteX5-111" fmla="*/ 736922 w 3124522"/>
                <a:gd name="connsiteY5-112" fmla="*/ 0 h 34577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124522" h="3457798">
                  <a:moveTo>
                    <a:pt x="3124522" y="3454400"/>
                  </a:moveTo>
                  <a:lnTo>
                    <a:pt x="195078" y="3457798"/>
                  </a:lnTo>
                  <a:cubicBezTo>
                    <a:pt x="87339" y="3457798"/>
                    <a:pt x="0" y="3370459"/>
                    <a:pt x="0" y="3262720"/>
                  </a:cubicBezTo>
                  <a:lnTo>
                    <a:pt x="0" y="196492"/>
                  </a:lnTo>
                  <a:cubicBezTo>
                    <a:pt x="0" y="88753"/>
                    <a:pt x="87339" y="1414"/>
                    <a:pt x="195078" y="1414"/>
                  </a:cubicBezTo>
                  <a:lnTo>
                    <a:pt x="736922" y="0"/>
                  </a:lnTo>
                </a:path>
              </a:pathLst>
            </a:cu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headEnd type="oval" w="med" len="med"/>
              <a:tailEnd type="oval" w="med" len="me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74633" y="2618985"/>
            <a:ext cx="215304" cy="215302"/>
            <a:chOff x="5026429" y="2057723"/>
            <a:chExt cx="254992" cy="254990"/>
          </a:xfrm>
        </p:grpSpPr>
        <p:sp>
          <p:nvSpPr>
            <p:cNvPr id="42" name="椭圆 41"/>
            <p:cNvSpPr/>
            <p:nvPr/>
          </p:nvSpPr>
          <p:spPr>
            <a:xfrm>
              <a:off x="5026429" y="2057723"/>
              <a:ext cx="254992" cy="254990"/>
            </a:xfrm>
            <a:prstGeom prst="ellipse">
              <a:avLst/>
            </a:prstGeom>
            <a:gradFill flip="none" rotWithShape="1">
              <a:gsLst>
                <a:gs pos="55000">
                  <a:srgbClr val="E7E7E7"/>
                </a:gs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path path="circle">
                <a:fillToRect t="100000" r="100000"/>
              </a:path>
              <a:tileRect l="-100000" b="-100000"/>
            </a:gradFill>
            <a:ln w="6350" cap="flat" cmpd="sng" algn="ctr">
              <a:gradFill flip="none" rotWithShape="1">
                <a:gsLst>
                  <a:gs pos="0">
                    <a:sysClr val="window" lastClr="FFFFFF">
                      <a:lumMod val="75000"/>
                    </a:sysClr>
                  </a:gs>
                  <a:gs pos="100000">
                    <a:sysClr val="window" lastClr="FFFFFF"/>
                  </a:gs>
                </a:gsLst>
                <a:lin ang="18900000" scaled="1"/>
                <a:tileRect/>
              </a:gradFill>
              <a:prstDash val="solid"/>
            </a:ln>
            <a:effectLst>
              <a:outerShdw blurRad="165100" dist="50800" dir="8100000" sx="102000" sy="102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kern="0" smtClea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3" name="Freeform 34"/>
            <p:cNvSpPr/>
            <p:nvPr/>
          </p:nvSpPr>
          <p:spPr bwMode="auto">
            <a:xfrm>
              <a:off x="5104300" y="2135885"/>
              <a:ext cx="99250" cy="98666"/>
            </a:xfrm>
            <a:prstGeom prst="ellipse">
              <a:avLst/>
            </a:prstGeom>
            <a:solidFill>
              <a:srgbClr val="932B5C"/>
            </a:solidFill>
            <a:ln>
              <a:noFill/>
            </a:ln>
            <a:effectLst>
              <a:innerShdw blurRad="38100" dist="12700" dir="189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kern="0" smtClean="0">
                <a:solidFill>
                  <a:prstClr val="black"/>
                </a:solidFill>
                <a:latin typeface="Agency FB" panose="020B0503020202020204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874633" y="3483081"/>
            <a:ext cx="215304" cy="215302"/>
            <a:chOff x="5026429" y="2057723"/>
            <a:chExt cx="254992" cy="254990"/>
          </a:xfrm>
        </p:grpSpPr>
        <p:sp>
          <p:nvSpPr>
            <p:cNvPr id="40" name="椭圆 39"/>
            <p:cNvSpPr/>
            <p:nvPr/>
          </p:nvSpPr>
          <p:spPr>
            <a:xfrm>
              <a:off x="5026429" y="2057723"/>
              <a:ext cx="254992" cy="254990"/>
            </a:xfrm>
            <a:prstGeom prst="ellipse">
              <a:avLst/>
            </a:prstGeom>
            <a:gradFill flip="none" rotWithShape="1">
              <a:gsLst>
                <a:gs pos="55000">
                  <a:srgbClr val="E7E7E7"/>
                </a:gs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path path="circle">
                <a:fillToRect t="100000" r="100000"/>
              </a:path>
              <a:tileRect l="-100000" b="-100000"/>
            </a:gradFill>
            <a:ln w="6350" cap="flat" cmpd="sng" algn="ctr">
              <a:gradFill flip="none" rotWithShape="1">
                <a:gsLst>
                  <a:gs pos="0">
                    <a:sysClr val="window" lastClr="FFFFFF">
                      <a:lumMod val="75000"/>
                    </a:sysClr>
                  </a:gs>
                  <a:gs pos="100000">
                    <a:sysClr val="window" lastClr="FFFFFF"/>
                  </a:gs>
                </a:gsLst>
                <a:lin ang="18900000" scaled="1"/>
                <a:tileRect/>
              </a:gradFill>
              <a:prstDash val="solid"/>
            </a:ln>
            <a:effectLst>
              <a:outerShdw blurRad="165100" dist="50800" dir="8100000" sx="102000" sy="102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kern="0" smtClea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1" name="Freeform 34"/>
            <p:cNvSpPr/>
            <p:nvPr/>
          </p:nvSpPr>
          <p:spPr bwMode="auto">
            <a:xfrm>
              <a:off x="5104300" y="2135885"/>
              <a:ext cx="99250" cy="98666"/>
            </a:xfrm>
            <a:prstGeom prst="ellipse">
              <a:avLst/>
            </a:prstGeom>
            <a:solidFill>
              <a:srgbClr val="DF0030"/>
            </a:solidFill>
            <a:ln>
              <a:noFill/>
            </a:ln>
            <a:effectLst>
              <a:innerShdw blurRad="38100" dist="12700" dir="189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kern="0" smtClean="0">
                <a:solidFill>
                  <a:prstClr val="black"/>
                </a:solidFill>
                <a:latin typeface="Agency FB" panose="020B0503020202020204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874633" y="4347177"/>
            <a:ext cx="215304" cy="215302"/>
            <a:chOff x="5026429" y="2057723"/>
            <a:chExt cx="254992" cy="254990"/>
          </a:xfrm>
        </p:grpSpPr>
        <p:sp>
          <p:nvSpPr>
            <p:cNvPr id="38" name="椭圆 37"/>
            <p:cNvSpPr/>
            <p:nvPr/>
          </p:nvSpPr>
          <p:spPr>
            <a:xfrm>
              <a:off x="5026429" y="2057723"/>
              <a:ext cx="254992" cy="254990"/>
            </a:xfrm>
            <a:prstGeom prst="ellipse">
              <a:avLst/>
            </a:prstGeom>
            <a:gradFill flip="none" rotWithShape="1">
              <a:gsLst>
                <a:gs pos="55000">
                  <a:srgbClr val="E7E7E7"/>
                </a:gs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path path="circle">
                <a:fillToRect t="100000" r="100000"/>
              </a:path>
              <a:tileRect l="-100000" b="-100000"/>
            </a:gradFill>
            <a:ln w="6350" cap="flat" cmpd="sng" algn="ctr">
              <a:gradFill flip="none" rotWithShape="1">
                <a:gsLst>
                  <a:gs pos="0">
                    <a:sysClr val="window" lastClr="FFFFFF">
                      <a:lumMod val="75000"/>
                    </a:sysClr>
                  </a:gs>
                  <a:gs pos="100000">
                    <a:sysClr val="window" lastClr="FFFFFF"/>
                  </a:gs>
                </a:gsLst>
                <a:lin ang="18900000" scaled="1"/>
                <a:tileRect/>
              </a:gradFill>
              <a:prstDash val="solid"/>
            </a:ln>
            <a:effectLst>
              <a:outerShdw blurRad="165100" dist="50800" dir="8100000" sx="102000" sy="102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kern="0" smtClea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9" name="Freeform 34"/>
            <p:cNvSpPr/>
            <p:nvPr/>
          </p:nvSpPr>
          <p:spPr bwMode="auto">
            <a:xfrm>
              <a:off x="5104300" y="2135885"/>
              <a:ext cx="99250" cy="98666"/>
            </a:xfrm>
            <a:prstGeom prst="ellipse">
              <a:avLst/>
            </a:prstGeom>
            <a:solidFill>
              <a:srgbClr val="A3A022"/>
            </a:solidFill>
            <a:ln>
              <a:noFill/>
            </a:ln>
            <a:effectLst>
              <a:innerShdw blurRad="38100" dist="12700" dir="189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kern="0" smtClean="0">
                <a:solidFill>
                  <a:prstClr val="black"/>
                </a:solidFill>
                <a:latin typeface="Agency FB" panose="020B0503020202020204"/>
              </a:endParaRPr>
            </a:p>
          </p:txBody>
        </p:sp>
      </p:grpSp>
      <p:sp>
        <p:nvSpPr>
          <p:cNvPr id="9" name="TextBox 5"/>
          <p:cNvSpPr txBox="1"/>
          <p:nvPr/>
        </p:nvSpPr>
        <p:spPr>
          <a:xfrm>
            <a:off x="1299537" y="2873374"/>
            <a:ext cx="2376264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简要文字内容</a:t>
            </a:r>
            <a:r>
              <a:rPr kumimoji="0" lang="zh-CN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，言简意赅</a:t>
            </a: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的</a:t>
            </a:r>
            <a:r>
              <a:rPr kumimoji="0" lang="zh-CN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说明分</a:t>
            </a: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项</a:t>
            </a:r>
            <a:r>
              <a:rPr kumimoji="0" lang="zh-CN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内容</a:t>
            </a:r>
            <a:endParaRPr kumimoji="0" lang="en-US" altLang="zh-CN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1299537" y="2618985"/>
            <a:ext cx="2376263" cy="21933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zh-CN" altLang="en-US" sz="1400" b="1" cap="all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培训计划</a:t>
            </a:r>
            <a:endParaRPr lang="en-US" altLang="zh-CN" sz="1400" b="1" cap="all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TextBox 5"/>
          <p:cNvSpPr txBox="1"/>
          <p:nvPr/>
        </p:nvSpPr>
        <p:spPr>
          <a:xfrm>
            <a:off x="1299537" y="3740633"/>
            <a:ext cx="2376264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简要文字内容</a:t>
            </a:r>
            <a:r>
              <a:rPr kumimoji="0" lang="zh-CN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，言简意赅</a:t>
            </a: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的</a:t>
            </a:r>
            <a:r>
              <a:rPr kumimoji="0" lang="zh-CN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说明分</a:t>
            </a: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项</a:t>
            </a:r>
            <a:r>
              <a:rPr kumimoji="0" lang="zh-CN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内容</a:t>
            </a:r>
            <a:endParaRPr kumimoji="0" lang="en-US" altLang="zh-CN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1299537" y="3486244"/>
            <a:ext cx="2376263" cy="21933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zh-CN" altLang="en-US" sz="1400" b="1" cap="all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定期交流</a:t>
            </a:r>
            <a:endParaRPr lang="en-US" altLang="zh-CN" sz="1400" b="1" cap="all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3" name="TextBox 5"/>
          <p:cNvSpPr txBox="1"/>
          <p:nvPr/>
        </p:nvSpPr>
        <p:spPr>
          <a:xfrm>
            <a:off x="1299537" y="4616541"/>
            <a:ext cx="2376264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简要文字内容</a:t>
            </a:r>
            <a:r>
              <a:rPr kumimoji="0" lang="zh-CN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，言简意赅</a:t>
            </a: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的</a:t>
            </a:r>
            <a:r>
              <a:rPr kumimoji="0" lang="zh-CN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说明分</a:t>
            </a: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项</a:t>
            </a:r>
            <a:r>
              <a:rPr kumimoji="0" lang="zh-CN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内容</a:t>
            </a:r>
            <a:r>
              <a:rPr kumimoji="0" lang="en-US" altLang="zh-CN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……</a:t>
            </a:r>
            <a:endParaRPr kumimoji="0" lang="en-US" altLang="zh-CN" sz="1000" b="0" i="0" u="none" strike="noStrike" kern="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1299537" y="4362152"/>
            <a:ext cx="2376263" cy="21933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/>
            <a:r>
              <a:rPr lang="zh-CN" altLang="en-US" sz="1400" b="1" cap="all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拓展训练</a:t>
            </a:r>
            <a:endParaRPr lang="en-US" altLang="zh-CN" sz="1400" b="1" cap="all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7480816" y="1719914"/>
            <a:ext cx="3554857" cy="4041437"/>
            <a:chOff x="4906594" y="1102064"/>
            <a:chExt cx="3554857" cy="4041437"/>
          </a:xfrm>
        </p:grpSpPr>
        <p:sp>
          <p:nvSpPr>
            <p:cNvPr id="32" name="任意多边形 31"/>
            <p:cNvSpPr/>
            <p:nvPr/>
          </p:nvSpPr>
          <p:spPr>
            <a:xfrm rot="5400000" flipH="1" flipV="1">
              <a:off x="3386725" y="2809761"/>
              <a:ext cx="3853609" cy="813871"/>
            </a:xfrm>
            <a:custGeom>
              <a:avLst/>
              <a:gdLst>
                <a:gd name="connsiteX0" fmla="*/ 3800982 w 3853609"/>
                <a:gd name="connsiteY0" fmla="*/ 726869 h 813871"/>
                <a:gd name="connsiteX1" fmla="*/ 3766607 w 3853609"/>
                <a:gd name="connsiteY1" fmla="*/ 761243 h 813871"/>
                <a:gd name="connsiteX2" fmla="*/ 3732232 w 3853609"/>
                <a:gd name="connsiteY2" fmla="*/ 726869 h 813871"/>
                <a:gd name="connsiteX3" fmla="*/ 3766607 w 3853609"/>
                <a:gd name="connsiteY3" fmla="*/ 692494 h 813871"/>
                <a:gd name="connsiteX4" fmla="*/ 3800982 w 3853609"/>
                <a:gd name="connsiteY4" fmla="*/ 726869 h 813871"/>
                <a:gd name="connsiteX5" fmla="*/ 3853609 w 3853609"/>
                <a:gd name="connsiteY5" fmla="*/ 726869 h 813871"/>
                <a:gd name="connsiteX6" fmla="*/ 3800472 w 3853609"/>
                <a:gd name="connsiteY6" fmla="*/ 646703 h 813871"/>
                <a:gd name="connsiteX7" fmla="*/ 3795889 w 3853609"/>
                <a:gd name="connsiteY7" fmla="*/ 645778 h 813871"/>
                <a:gd name="connsiteX8" fmla="*/ 3795889 w 3853609"/>
                <a:gd name="connsiteY8" fmla="*/ 165919 h 813871"/>
                <a:gd name="connsiteX9" fmla="*/ 3795889 w 3853609"/>
                <a:gd name="connsiteY9" fmla="*/ 104639 h 813871"/>
                <a:gd name="connsiteX10" fmla="*/ 3691249 w 3853609"/>
                <a:gd name="connsiteY10" fmla="*/ 0 h 813871"/>
                <a:gd name="connsiteX11" fmla="*/ 3483144 w 3853609"/>
                <a:gd name="connsiteY11" fmla="*/ 0 h 813871"/>
                <a:gd name="connsiteX12" fmla="*/ 3483144 w 3853609"/>
                <a:gd name="connsiteY12" fmla="*/ 1 h 813871"/>
                <a:gd name="connsiteX13" fmla="*/ 2880000 w 3853609"/>
                <a:gd name="connsiteY13" fmla="*/ 1 h 813871"/>
                <a:gd name="connsiteX14" fmla="*/ 2880000 w 3853609"/>
                <a:gd name="connsiteY14" fmla="*/ 0 h 813871"/>
                <a:gd name="connsiteX15" fmla="*/ 2711810 w 3853609"/>
                <a:gd name="connsiteY15" fmla="*/ 0 h 813871"/>
                <a:gd name="connsiteX16" fmla="*/ 2711810 w 3853609"/>
                <a:gd name="connsiteY16" fmla="*/ 1 h 813871"/>
                <a:gd name="connsiteX17" fmla="*/ 2268707 w 3853609"/>
                <a:gd name="connsiteY17" fmla="*/ 1 h 813871"/>
                <a:gd name="connsiteX18" fmla="*/ 1923678 w 3853609"/>
                <a:gd name="connsiteY18" fmla="*/ 1 h 813871"/>
                <a:gd name="connsiteX19" fmla="*/ 599983 w 3853609"/>
                <a:gd name="connsiteY19" fmla="*/ 1 h 813871"/>
                <a:gd name="connsiteX20" fmla="*/ 0 w 3853609"/>
                <a:gd name="connsiteY20" fmla="*/ 1 h 813871"/>
                <a:gd name="connsiteX21" fmla="*/ 0 w 3853609"/>
                <a:gd name="connsiteY21" fmla="*/ 51853 h 813871"/>
                <a:gd name="connsiteX22" fmla="*/ 1773417 w 3853609"/>
                <a:gd name="connsiteY22" fmla="*/ 51853 h 813871"/>
                <a:gd name="connsiteX23" fmla="*/ 1773417 w 3853609"/>
                <a:gd name="connsiteY23" fmla="*/ 51852 h 813871"/>
                <a:gd name="connsiteX24" fmla="*/ 1923678 w 3853609"/>
                <a:gd name="connsiteY24" fmla="*/ 51852 h 813871"/>
                <a:gd name="connsiteX25" fmla="*/ 1923678 w 3853609"/>
                <a:gd name="connsiteY25" fmla="*/ 51853 h 813871"/>
                <a:gd name="connsiteX26" fmla="*/ 2943507 w 3853609"/>
                <a:gd name="connsiteY26" fmla="*/ 51853 h 813871"/>
                <a:gd name="connsiteX27" fmla="*/ 2943507 w 3853609"/>
                <a:gd name="connsiteY27" fmla="*/ 51852 h 813871"/>
                <a:gd name="connsiteX28" fmla="*/ 3511576 w 3853609"/>
                <a:gd name="connsiteY28" fmla="*/ 51852 h 813871"/>
                <a:gd name="connsiteX29" fmla="*/ 3687239 w 3853609"/>
                <a:gd name="connsiteY29" fmla="*/ 51852 h 813871"/>
                <a:gd name="connsiteX30" fmla="*/ 3743630 w 3853609"/>
                <a:gd name="connsiteY30" fmla="*/ 108243 h 813871"/>
                <a:gd name="connsiteX31" fmla="*/ 3743630 w 3853609"/>
                <a:gd name="connsiteY31" fmla="*/ 202578 h 813871"/>
                <a:gd name="connsiteX32" fmla="*/ 3743276 w 3853609"/>
                <a:gd name="connsiteY32" fmla="*/ 204332 h 813871"/>
                <a:gd name="connsiteX33" fmla="*/ 3743631 w 3853609"/>
                <a:gd name="connsiteY33" fmla="*/ 205188 h 813871"/>
                <a:gd name="connsiteX34" fmla="*/ 3743631 w 3853609"/>
                <a:gd name="connsiteY34" fmla="*/ 644505 h 813871"/>
                <a:gd name="connsiteX35" fmla="*/ 3732741 w 3853609"/>
                <a:gd name="connsiteY35" fmla="*/ 646703 h 813871"/>
                <a:gd name="connsiteX36" fmla="*/ 3679604 w 3853609"/>
                <a:gd name="connsiteY36" fmla="*/ 726869 h 813871"/>
                <a:gd name="connsiteX37" fmla="*/ 3766607 w 3853609"/>
                <a:gd name="connsiteY37" fmla="*/ 813871 h 813871"/>
                <a:gd name="connsiteX38" fmla="*/ 3853609 w 3853609"/>
                <a:gd name="connsiteY38" fmla="*/ 726869 h 813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3853609" h="813871">
                  <a:moveTo>
                    <a:pt x="3800982" y="726869"/>
                  </a:moveTo>
                  <a:cubicBezTo>
                    <a:pt x="3800982" y="745853"/>
                    <a:pt x="3785591" y="761243"/>
                    <a:pt x="3766607" y="761243"/>
                  </a:cubicBezTo>
                  <a:cubicBezTo>
                    <a:pt x="3747622" y="761243"/>
                    <a:pt x="3732232" y="745853"/>
                    <a:pt x="3732232" y="726869"/>
                  </a:cubicBezTo>
                  <a:cubicBezTo>
                    <a:pt x="3732232" y="707884"/>
                    <a:pt x="3747622" y="692494"/>
                    <a:pt x="3766607" y="692494"/>
                  </a:cubicBezTo>
                  <a:cubicBezTo>
                    <a:pt x="3785591" y="692494"/>
                    <a:pt x="3800982" y="707884"/>
                    <a:pt x="3800982" y="726869"/>
                  </a:cubicBezTo>
                  <a:close/>
                  <a:moveTo>
                    <a:pt x="3853609" y="726869"/>
                  </a:moveTo>
                  <a:cubicBezTo>
                    <a:pt x="3853609" y="690831"/>
                    <a:pt x="3831698" y="659911"/>
                    <a:pt x="3800472" y="646703"/>
                  </a:cubicBezTo>
                  <a:lnTo>
                    <a:pt x="3795889" y="645778"/>
                  </a:lnTo>
                  <a:lnTo>
                    <a:pt x="3795889" y="165919"/>
                  </a:lnTo>
                  <a:lnTo>
                    <a:pt x="3795889" y="104639"/>
                  </a:lnTo>
                  <a:cubicBezTo>
                    <a:pt x="3795889" y="46849"/>
                    <a:pt x="3749040" y="0"/>
                    <a:pt x="3691249" y="0"/>
                  </a:cubicBezTo>
                  <a:lnTo>
                    <a:pt x="3483144" y="0"/>
                  </a:lnTo>
                  <a:lnTo>
                    <a:pt x="3483144" y="1"/>
                  </a:lnTo>
                  <a:lnTo>
                    <a:pt x="2880000" y="1"/>
                  </a:lnTo>
                  <a:lnTo>
                    <a:pt x="2880000" y="0"/>
                  </a:lnTo>
                  <a:lnTo>
                    <a:pt x="2711810" y="0"/>
                  </a:lnTo>
                  <a:lnTo>
                    <a:pt x="2711810" y="1"/>
                  </a:lnTo>
                  <a:lnTo>
                    <a:pt x="2268707" y="1"/>
                  </a:lnTo>
                  <a:lnTo>
                    <a:pt x="1923678" y="1"/>
                  </a:lnTo>
                  <a:lnTo>
                    <a:pt x="599983" y="1"/>
                  </a:lnTo>
                  <a:lnTo>
                    <a:pt x="0" y="1"/>
                  </a:lnTo>
                  <a:lnTo>
                    <a:pt x="0" y="51853"/>
                  </a:lnTo>
                  <a:lnTo>
                    <a:pt x="1773417" y="51853"/>
                  </a:lnTo>
                  <a:lnTo>
                    <a:pt x="1773417" y="51852"/>
                  </a:lnTo>
                  <a:lnTo>
                    <a:pt x="1923678" y="51852"/>
                  </a:lnTo>
                  <a:lnTo>
                    <a:pt x="1923678" y="51853"/>
                  </a:lnTo>
                  <a:lnTo>
                    <a:pt x="2943507" y="51853"/>
                  </a:lnTo>
                  <a:lnTo>
                    <a:pt x="2943507" y="51852"/>
                  </a:lnTo>
                  <a:lnTo>
                    <a:pt x="3511576" y="51852"/>
                  </a:lnTo>
                  <a:lnTo>
                    <a:pt x="3687239" y="51852"/>
                  </a:lnTo>
                  <a:cubicBezTo>
                    <a:pt x="3718383" y="51852"/>
                    <a:pt x="3743630" y="77099"/>
                    <a:pt x="3743630" y="108243"/>
                  </a:cubicBezTo>
                  <a:lnTo>
                    <a:pt x="3743630" y="202578"/>
                  </a:lnTo>
                  <a:lnTo>
                    <a:pt x="3743276" y="204332"/>
                  </a:lnTo>
                  <a:lnTo>
                    <a:pt x="3743631" y="205188"/>
                  </a:lnTo>
                  <a:lnTo>
                    <a:pt x="3743631" y="644505"/>
                  </a:lnTo>
                  <a:lnTo>
                    <a:pt x="3732741" y="646703"/>
                  </a:lnTo>
                  <a:cubicBezTo>
                    <a:pt x="3701515" y="659911"/>
                    <a:pt x="3679604" y="690831"/>
                    <a:pt x="3679604" y="726869"/>
                  </a:cubicBezTo>
                  <a:cubicBezTo>
                    <a:pt x="3679604" y="774919"/>
                    <a:pt x="3718556" y="813871"/>
                    <a:pt x="3766607" y="813871"/>
                  </a:cubicBezTo>
                  <a:cubicBezTo>
                    <a:pt x="3814657" y="813871"/>
                    <a:pt x="3853609" y="774919"/>
                    <a:pt x="3853609" y="726869"/>
                  </a:cubicBezTo>
                  <a:close/>
                </a:path>
              </a:pathLst>
            </a:custGeom>
            <a:solidFill>
              <a:srgbClr val="C8001C"/>
            </a:solidFill>
            <a:ln w="25400" cap="flat" cmpd="sng" algn="ctr">
              <a:noFill/>
              <a:prstDash val="solid"/>
            </a:ln>
            <a:effectLst>
              <a:innerShdw blurRad="38100" dist="12700" dir="27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5747812" y="1102064"/>
              <a:ext cx="2136766" cy="531148"/>
              <a:chOff x="5747812" y="1102064"/>
              <a:chExt cx="2136766" cy="531148"/>
            </a:xfrm>
          </p:grpSpPr>
          <p:sp>
            <p:nvSpPr>
              <p:cNvPr id="35" name="圆角矩形 34"/>
              <p:cNvSpPr/>
              <p:nvPr/>
            </p:nvSpPr>
            <p:spPr>
              <a:xfrm>
                <a:off x="5747812" y="1102064"/>
                <a:ext cx="2136766" cy="531148"/>
              </a:xfrm>
              <a:prstGeom prst="roundRect">
                <a:avLst>
                  <a:gd name="adj" fmla="val 50000"/>
                </a:avLst>
              </a:prstGeom>
              <a:solidFill>
                <a:srgbClr val="C8001C"/>
              </a:solidFill>
              <a:ln w="25400" cap="flat" cmpd="sng" algn="ctr">
                <a:solidFill>
                  <a:srgbClr val="C8001C"/>
                </a:solidFill>
                <a:prstDash val="solid"/>
              </a:ln>
              <a:effectLst>
                <a:outerShdw blurRad="228600" dist="228600" dir="5400000" algn="tr" rotWithShape="0">
                  <a:prstClr val="black">
                    <a:alpha val="3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36" name="矩形 35"/>
              <p:cNvSpPr>
                <a:spLocks noChangeArrowheads="1"/>
              </p:cNvSpPr>
              <p:nvPr/>
            </p:nvSpPr>
            <p:spPr bwMode="auto">
              <a:xfrm>
                <a:off x="5940152" y="1190380"/>
                <a:ext cx="1238309" cy="318304"/>
              </a:xfrm>
              <a:prstGeom prst="rect">
                <a:avLst/>
              </a:prstGeom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 anchor="t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2200" b="1" i="0" u="none" strike="noStrike" kern="0" cap="all" spc="0" normalizeH="0" baseline="0" noProof="0" dirty="0" smtClean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微软雅黑" panose="020B0503020204020204" charset="-122"/>
                    <a:ea typeface="微软雅黑" panose="020B0503020204020204" charset="-122"/>
                  </a:rPr>
                  <a:t>个人提升</a:t>
                </a:r>
                <a:endParaRPr kumimoji="0" lang="en-US" altLang="zh-CN" sz="2200" b="1" i="0" u="none" strike="noStrike" kern="0" cap="all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37" name="Freeform 435"/>
              <p:cNvSpPr/>
              <p:nvPr/>
            </p:nvSpPr>
            <p:spPr bwMode="auto">
              <a:xfrm>
                <a:off x="7300412" y="1232502"/>
                <a:ext cx="262438" cy="270272"/>
              </a:xfrm>
              <a:custGeom>
                <a:avLst/>
                <a:gdLst>
                  <a:gd name="T0" fmla="*/ 1515 w 2188"/>
                  <a:gd name="T1" fmla="*/ 1131 h 2543"/>
                  <a:gd name="T2" fmla="*/ 1593 w 2188"/>
                  <a:gd name="T3" fmla="*/ 1055 h 2543"/>
                  <a:gd name="T4" fmla="*/ 1657 w 2188"/>
                  <a:gd name="T5" fmla="*/ 969 h 2543"/>
                  <a:gd name="T6" fmla="*/ 1705 w 2188"/>
                  <a:gd name="T7" fmla="*/ 874 h 2543"/>
                  <a:gd name="T8" fmla="*/ 1734 w 2188"/>
                  <a:gd name="T9" fmla="*/ 769 h 2543"/>
                  <a:gd name="T10" fmla="*/ 1745 w 2188"/>
                  <a:gd name="T11" fmla="*/ 655 h 2543"/>
                  <a:gd name="T12" fmla="*/ 1742 w 2188"/>
                  <a:gd name="T13" fmla="*/ 588 h 2543"/>
                  <a:gd name="T14" fmla="*/ 1724 w 2188"/>
                  <a:gd name="T15" fmla="*/ 492 h 2543"/>
                  <a:gd name="T16" fmla="*/ 1694 w 2188"/>
                  <a:gd name="T17" fmla="*/ 400 h 2543"/>
                  <a:gd name="T18" fmla="*/ 1651 w 2188"/>
                  <a:gd name="T19" fmla="*/ 315 h 2543"/>
                  <a:gd name="T20" fmla="*/ 1596 w 2188"/>
                  <a:gd name="T21" fmla="*/ 239 h 2543"/>
                  <a:gd name="T22" fmla="*/ 1531 w 2188"/>
                  <a:gd name="T23" fmla="*/ 171 h 2543"/>
                  <a:gd name="T24" fmla="*/ 1458 w 2188"/>
                  <a:gd name="T25" fmla="*/ 112 h 2543"/>
                  <a:gd name="T26" fmla="*/ 1376 w 2188"/>
                  <a:gd name="T27" fmla="*/ 65 h 2543"/>
                  <a:gd name="T28" fmla="*/ 1287 w 2188"/>
                  <a:gd name="T29" fmla="*/ 30 h 2543"/>
                  <a:gd name="T30" fmla="*/ 1193 w 2188"/>
                  <a:gd name="T31" fmla="*/ 8 h 2543"/>
                  <a:gd name="T32" fmla="*/ 1093 w 2188"/>
                  <a:gd name="T33" fmla="*/ 0 h 2543"/>
                  <a:gd name="T34" fmla="*/ 1027 w 2188"/>
                  <a:gd name="T35" fmla="*/ 4 h 2543"/>
                  <a:gd name="T36" fmla="*/ 932 w 2188"/>
                  <a:gd name="T37" fmla="*/ 20 h 2543"/>
                  <a:gd name="T38" fmla="*/ 841 w 2188"/>
                  <a:gd name="T39" fmla="*/ 50 h 2543"/>
                  <a:gd name="T40" fmla="*/ 756 w 2188"/>
                  <a:gd name="T41" fmla="*/ 93 h 2543"/>
                  <a:gd name="T42" fmla="*/ 680 w 2188"/>
                  <a:gd name="T43" fmla="*/ 147 h 2543"/>
                  <a:gd name="T44" fmla="*/ 612 w 2188"/>
                  <a:gd name="T45" fmla="*/ 211 h 2543"/>
                  <a:gd name="T46" fmla="*/ 554 w 2188"/>
                  <a:gd name="T47" fmla="*/ 283 h 2543"/>
                  <a:gd name="T48" fmla="*/ 507 w 2188"/>
                  <a:gd name="T49" fmla="*/ 365 h 2543"/>
                  <a:gd name="T50" fmla="*/ 472 w 2188"/>
                  <a:gd name="T51" fmla="*/ 454 h 2543"/>
                  <a:gd name="T52" fmla="*/ 450 w 2188"/>
                  <a:gd name="T53" fmla="*/ 547 h 2543"/>
                  <a:gd name="T54" fmla="*/ 443 w 2188"/>
                  <a:gd name="T55" fmla="*/ 646 h 2543"/>
                  <a:gd name="T56" fmla="*/ 447 w 2188"/>
                  <a:gd name="T57" fmla="*/ 725 h 2543"/>
                  <a:gd name="T58" fmla="*/ 471 w 2188"/>
                  <a:gd name="T59" fmla="*/ 834 h 2543"/>
                  <a:gd name="T60" fmla="*/ 513 w 2188"/>
                  <a:gd name="T61" fmla="*/ 935 h 2543"/>
                  <a:gd name="T62" fmla="*/ 572 w 2188"/>
                  <a:gd name="T63" fmla="*/ 1027 h 2543"/>
                  <a:gd name="T64" fmla="*/ 645 w 2188"/>
                  <a:gd name="T65" fmla="*/ 1107 h 2543"/>
                  <a:gd name="T66" fmla="*/ 702 w 2188"/>
                  <a:gd name="T67" fmla="*/ 1155 h 2543"/>
                  <a:gd name="T68" fmla="*/ 589 w 2188"/>
                  <a:gd name="T69" fmla="*/ 1226 h 2543"/>
                  <a:gd name="T70" fmla="*/ 484 w 2188"/>
                  <a:gd name="T71" fmla="*/ 1316 h 2543"/>
                  <a:gd name="T72" fmla="*/ 387 w 2188"/>
                  <a:gd name="T73" fmla="*/ 1421 h 2543"/>
                  <a:gd name="T74" fmla="*/ 299 w 2188"/>
                  <a:gd name="T75" fmla="*/ 1542 h 2543"/>
                  <a:gd name="T76" fmla="*/ 220 w 2188"/>
                  <a:gd name="T77" fmla="*/ 1673 h 2543"/>
                  <a:gd name="T78" fmla="*/ 152 w 2188"/>
                  <a:gd name="T79" fmla="*/ 1815 h 2543"/>
                  <a:gd name="T80" fmla="*/ 96 w 2188"/>
                  <a:gd name="T81" fmla="*/ 1964 h 2543"/>
                  <a:gd name="T82" fmla="*/ 51 w 2188"/>
                  <a:gd name="T83" fmla="*/ 2119 h 2543"/>
                  <a:gd name="T84" fmla="*/ 20 w 2188"/>
                  <a:gd name="T85" fmla="*/ 2277 h 2543"/>
                  <a:gd name="T86" fmla="*/ 3 w 2188"/>
                  <a:gd name="T87" fmla="*/ 2437 h 2543"/>
                  <a:gd name="T88" fmla="*/ 2188 w 2188"/>
                  <a:gd name="T89" fmla="*/ 2543 h 2543"/>
                  <a:gd name="T90" fmla="*/ 2185 w 2188"/>
                  <a:gd name="T91" fmla="*/ 2437 h 2543"/>
                  <a:gd name="T92" fmla="*/ 2167 w 2188"/>
                  <a:gd name="T93" fmla="*/ 2277 h 2543"/>
                  <a:gd name="T94" fmla="*/ 2135 w 2188"/>
                  <a:gd name="T95" fmla="*/ 2118 h 2543"/>
                  <a:gd name="T96" fmla="*/ 2091 w 2188"/>
                  <a:gd name="T97" fmla="*/ 1964 h 2543"/>
                  <a:gd name="T98" fmla="*/ 2034 w 2188"/>
                  <a:gd name="T99" fmla="*/ 1814 h 2543"/>
                  <a:gd name="T100" fmla="*/ 1967 w 2188"/>
                  <a:gd name="T101" fmla="*/ 1673 h 2543"/>
                  <a:gd name="T102" fmla="*/ 1888 w 2188"/>
                  <a:gd name="T103" fmla="*/ 1541 h 2543"/>
                  <a:gd name="T104" fmla="*/ 1800 w 2188"/>
                  <a:gd name="T105" fmla="*/ 1421 h 2543"/>
                  <a:gd name="T106" fmla="*/ 1704 w 2188"/>
                  <a:gd name="T107" fmla="*/ 1315 h 2543"/>
                  <a:gd name="T108" fmla="*/ 1598 w 2188"/>
                  <a:gd name="T109" fmla="*/ 1225 h 2543"/>
                  <a:gd name="T110" fmla="*/ 1486 w 2188"/>
                  <a:gd name="T111" fmla="*/ 1154 h 2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188" h="2543">
                    <a:moveTo>
                      <a:pt x="1486" y="1154"/>
                    </a:moveTo>
                    <a:lnTo>
                      <a:pt x="1486" y="1154"/>
                    </a:lnTo>
                    <a:lnTo>
                      <a:pt x="1515" y="1131"/>
                    </a:lnTo>
                    <a:lnTo>
                      <a:pt x="1543" y="1106"/>
                    </a:lnTo>
                    <a:lnTo>
                      <a:pt x="1569" y="1082"/>
                    </a:lnTo>
                    <a:lnTo>
                      <a:pt x="1593" y="1055"/>
                    </a:lnTo>
                    <a:lnTo>
                      <a:pt x="1616" y="1028"/>
                    </a:lnTo>
                    <a:lnTo>
                      <a:pt x="1638" y="999"/>
                    </a:lnTo>
                    <a:lnTo>
                      <a:pt x="1657" y="969"/>
                    </a:lnTo>
                    <a:lnTo>
                      <a:pt x="1675" y="939"/>
                    </a:lnTo>
                    <a:lnTo>
                      <a:pt x="1690" y="907"/>
                    </a:lnTo>
                    <a:lnTo>
                      <a:pt x="1705" y="874"/>
                    </a:lnTo>
                    <a:lnTo>
                      <a:pt x="1717" y="840"/>
                    </a:lnTo>
                    <a:lnTo>
                      <a:pt x="1726" y="805"/>
                    </a:lnTo>
                    <a:lnTo>
                      <a:pt x="1734" y="769"/>
                    </a:lnTo>
                    <a:lnTo>
                      <a:pt x="1741" y="732"/>
                    </a:lnTo>
                    <a:lnTo>
                      <a:pt x="1744" y="694"/>
                    </a:lnTo>
                    <a:lnTo>
                      <a:pt x="1745" y="655"/>
                    </a:lnTo>
                    <a:lnTo>
                      <a:pt x="1745" y="655"/>
                    </a:lnTo>
                    <a:lnTo>
                      <a:pt x="1744" y="621"/>
                    </a:lnTo>
                    <a:lnTo>
                      <a:pt x="1742" y="588"/>
                    </a:lnTo>
                    <a:lnTo>
                      <a:pt x="1738" y="555"/>
                    </a:lnTo>
                    <a:lnTo>
                      <a:pt x="1731" y="523"/>
                    </a:lnTo>
                    <a:lnTo>
                      <a:pt x="1724" y="492"/>
                    </a:lnTo>
                    <a:lnTo>
                      <a:pt x="1716" y="461"/>
                    </a:lnTo>
                    <a:lnTo>
                      <a:pt x="1706" y="430"/>
                    </a:lnTo>
                    <a:lnTo>
                      <a:pt x="1694" y="400"/>
                    </a:lnTo>
                    <a:lnTo>
                      <a:pt x="1681" y="371"/>
                    </a:lnTo>
                    <a:lnTo>
                      <a:pt x="1666" y="343"/>
                    </a:lnTo>
                    <a:lnTo>
                      <a:pt x="1651" y="315"/>
                    </a:lnTo>
                    <a:lnTo>
                      <a:pt x="1633" y="290"/>
                    </a:lnTo>
                    <a:lnTo>
                      <a:pt x="1616" y="264"/>
                    </a:lnTo>
                    <a:lnTo>
                      <a:pt x="1596" y="239"/>
                    </a:lnTo>
                    <a:lnTo>
                      <a:pt x="1576" y="215"/>
                    </a:lnTo>
                    <a:lnTo>
                      <a:pt x="1554" y="193"/>
                    </a:lnTo>
                    <a:lnTo>
                      <a:pt x="1531" y="171"/>
                    </a:lnTo>
                    <a:lnTo>
                      <a:pt x="1508" y="150"/>
                    </a:lnTo>
                    <a:lnTo>
                      <a:pt x="1483" y="131"/>
                    </a:lnTo>
                    <a:lnTo>
                      <a:pt x="1458" y="112"/>
                    </a:lnTo>
                    <a:lnTo>
                      <a:pt x="1431" y="96"/>
                    </a:lnTo>
                    <a:lnTo>
                      <a:pt x="1405" y="79"/>
                    </a:lnTo>
                    <a:lnTo>
                      <a:pt x="1376" y="65"/>
                    </a:lnTo>
                    <a:lnTo>
                      <a:pt x="1347" y="51"/>
                    </a:lnTo>
                    <a:lnTo>
                      <a:pt x="1318" y="40"/>
                    </a:lnTo>
                    <a:lnTo>
                      <a:pt x="1287" y="30"/>
                    </a:lnTo>
                    <a:lnTo>
                      <a:pt x="1256" y="20"/>
                    </a:lnTo>
                    <a:lnTo>
                      <a:pt x="1225" y="13"/>
                    </a:lnTo>
                    <a:lnTo>
                      <a:pt x="1193" y="8"/>
                    </a:lnTo>
                    <a:lnTo>
                      <a:pt x="1160" y="4"/>
                    </a:lnTo>
                    <a:lnTo>
                      <a:pt x="1127" y="1"/>
                    </a:lnTo>
                    <a:lnTo>
                      <a:pt x="1093" y="0"/>
                    </a:lnTo>
                    <a:lnTo>
                      <a:pt x="1093" y="0"/>
                    </a:lnTo>
                    <a:lnTo>
                      <a:pt x="1060" y="1"/>
                    </a:lnTo>
                    <a:lnTo>
                      <a:pt x="1027" y="4"/>
                    </a:lnTo>
                    <a:lnTo>
                      <a:pt x="994" y="8"/>
                    </a:lnTo>
                    <a:lnTo>
                      <a:pt x="962" y="13"/>
                    </a:lnTo>
                    <a:lnTo>
                      <a:pt x="932" y="20"/>
                    </a:lnTo>
                    <a:lnTo>
                      <a:pt x="901" y="29"/>
                    </a:lnTo>
                    <a:lnTo>
                      <a:pt x="870" y="39"/>
                    </a:lnTo>
                    <a:lnTo>
                      <a:pt x="841" y="50"/>
                    </a:lnTo>
                    <a:lnTo>
                      <a:pt x="812" y="64"/>
                    </a:lnTo>
                    <a:lnTo>
                      <a:pt x="783" y="77"/>
                    </a:lnTo>
                    <a:lnTo>
                      <a:pt x="756" y="93"/>
                    </a:lnTo>
                    <a:lnTo>
                      <a:pt x="730" y="110"/>
                    </a:lnTo>
                    <a:lnTo>
                      <a:pt x="704" y="128"/>
                    </a:lnTo>
                    <a:lnTo>
                      <a:pt x="680" y="147"/>
                    </a:lnTo>
                    <a:lnTo>
                      <a:pt x="656" y="167"/>
                    </a:lnTo>
                    <a:lnTo>
                      <a:pt x="634" y="188"/>
                    </a:lnTo>
                    <a:lnTo>
                      <a:pt x="612" y="211"/>
                    </a:lnTo>
                    <a:lnTo>
                      <a:pt x="591" y="234"/>
                    </a:lnTo>
                    <a:lnTo>
                      <a:pt x="572" y="259"/>
                    </a:lnTo>
                    <a:lnTo>
                      <a:pt x="554" y="283"/>
                    </a:lnTo>
                    <a:lnTo>
                      <a:pt x="537" y="310"/>
                    </a:lnTo>
                    <a:lnTo>
                      <a:pt x="521" y="337"/>
                    </a:lnTo>
                    <a:lnTo>
                      <a:pt x="507" y="365"/>
                    </a:lnTo>
                    <a:lnTo>
                      <a:pt x="493" y="394"/>
                    </a:lnTo>
                    <a:lnTo>
                      <a:pt x="482" y="423"/>
                    </a:lnTo>
                    <a:lnTo>
                      <a:pt x="472" y="454"/>
                    </a:lnTo>
                    <a:lnTo>
                      <a:pt x="464" y="485"/>
                    </a:lnTo>
                    <a:lnTo>
                      <a:pt x="456" y="515"/>
                    </a:lnTo>
                    <a:lnTo>
                      <a:pt x="450" y="547"/>
                    </a:lnTo>
                    <a:lnTo>
                      <a:pt x="446" y="580"/>
                    </a:lnTo>
                    <a:lnTo>
                      <a:pt x="444" y="613"/>
                    </a:lnTo>
                    <a:lnTo>
                      <a:pt x="443" y="646"/>
                    </a:lnTo>
                    <a:lnTo>
                      <a:pt x="443" y="646"/>
                    </a:lnTo>
                    <a:lnTo>
                      <a:pt x="444" y="686"/>
                    </a:lnTo>
                    <a:lnTo>
                      <a:pt x="447" y="725"/>
                    </a:lnTo>
                    <a:lnTo>
                      <a:pt x="453" y="762"/>
                    </a:lnTo>
                    <a:lnTo>
                      <a:pt x="462" y="799"/>
                    </a:lnTo>
                    <a:lnTo>
                      <a:pt x="471" y="834"/>
                    </a:lnTo>
                    <a:lnTo>
                      <a:pt x="483" y="869"/>
                    </a:lnTo>
                    <a:lnTo>
                      <a:pt x="498" y="903"/>
                    </a:lnTo>
                    <a:lnTo>
                      <a:pt x="513" y="935"/>
                    </a:lnTo>
                    <a:lnTo>
                      <a:pt x="531" y="967"/>
                    </a:lnTo>
                    <a:lnTo>
                      <a:pt x="550" y="998"/>
                    </a:lnTo>
                    <a:lnTo>
                      <a:pt x="572" y="1027"/>
                    </a:lnTo>
                    <a:lnTo>
                      <a:pt x="594" y="1055"/>
                    </a:lnTo>
                    <a:lnTo>
                      <a:pt x="619" y="1082"/>
                    </a:lnTo>
                    <a:lnTo>
                      <a:pt x="645" y="1107"/>
                    </a:lnTo>
                    <a:lnTo>
                      <a:pt x="673" y="1132"/>
                    </a:lnTo>
                    <a:lnTo>
                      <a:pt x="702" y="1155"/>
                    </a:lnTo>
                    <a:lnTo>
                      <a:pt x="702" y="1155"/>
                    </a:lnTo>
                    <a:lnTo>
                      <a:pt x="664" y="1177"/>
                    </a:lnTo>
                    <a:lnTo>
                      <a:pt x="625" y="1200"/>
                    </a:lnTo>
                    <a:lnTo>
                      <a:pt x="589" y="1226"/>
                    </a:lnTo>
                    <a:lnTo>
                      <a:pt x="553" y="1254"/>
                    </a:lnTo>
                    <a:lnTo>
                      <a:pt x="518" y="1284"/>
                    </a:lnTo>
                    <a:lnTo>
                      <a:pt x="484" y="1316"/>
                    </a:lnTo>
                    <a:lnTo>
                      <a:pt x="451" y="1349"/>
                    </a:lnTo>
                    <a:lnTo>
                      <a:pt x="418" y="1385"/>
                    </a:lnTo>
                    <a:lnTo>
                      <a:pt x="387" y="1421"/>
                    </a:lnTo>
                    <a:lnTo>
                      <a:pt x="356" y="1460"/>
                    </a:lnTo>
                    <a:lnTo>
                      <a:pt x="328" y="1499"/>
                    </a:lnTo>
                    <a:lnTo>
                      <a:pt x="299" y="1542"/>
                    </a:lnTo>
                    <a:lnTo>
                      <a:pt x="272" y="1584"/>
                    </a:lnTo>
                    <a:lnTo>
                      <a:pt x="246" y="1628"/>
                    </a:lnTo>
                    <a:lnTo>
                      <a:pt x="220" y="1673"/>
                    </a:lnTo>
                    <a:lnTo>
                      <a:pt x="197" y="1719"/>
                    </a:lnTo>
                    <a:lnTo>
                      <a:pt x="174" y="1767"/>
                    </a:lnTo>
                    <a:lnTo>
                      <a:pt x="152" y="1815"/>
                    </a:lnTo>
                    <a:lnTo>
                      <a:pt x="133" y="1864"/>
                    </a:lnTo>
                    <a:lnTo>
                      <a:pt x="113" y="1913"/>
                    </a:lnTo>
                    <a:lnTo>
                      <a:pt x="96" y="1964"/>
                    </a:lnTo>
                    <a:lnTo>
                      <a:pt x="80" y="2015"/>
                    </a:lnTo>
                    <a:lnTo>
                      <a:pt x="65" y="2067"/>
                    </a:lnTo>
                    <a:lnTo>
                      <a:pt x="51" y="2119"/>
                    </a:lnTo>
                    <a:lnTo>
                      <a:pt x="40" y="2172"/>
                    </a:lnTo>
                    <a:lnTo>
                      <a:pt x="30" y="2225"/>
                    </a:lnTo>
                    <a:lnTo>
                      <a:pt x="20" y="2277"/>
                    </a:lnTo>
                    <a:lnTo>
                      <a:pt x="13" y="2331"/>
                    </a:lnTo>
                    <a:lnTo>
                      <a:pt x="7" y="2384"/>
                    </a:lnTo>
                    <a:lnTo>
                      <a:pt x="3" y="2437"/>
                    </a:lnTo>
                    <a:lnTo>
                      <a:pt x="1" y="2491"/>
                    </a:lnTo>
                    <a:lnTo>
                      <a:pt x="0" y="2543"/>
                    </a:lnTo>
                    <a:lnTo>
                      <a:pt x="2188" y="2543"/>
                    </a:lnTo>
                    <a:lnTo>
                      <a:pt x="2188" y="2543"/>
                    </a:lnTo>
                    <a:lnTo>
                      <a:pt x="2187" y="2491"/>
                    </a:lnTo>
                    <a:lnTo>
                      <a:pt x="2185" y="2437"/>
                    </a:lnTo>
                    <a:lnTo>
                      <a:pt x="2180" y="2384"/>
                    </a:lnTo>
                    <a:lnTo>
                      <a:pt x="2175" y="2331"/>
                    </a:lnTo>
                    <a:lnTo>
                      <a:pt x="2167" y="2277"/>
                    </a:lnTo>
                    <a:lnTo>
                      <a:pt x="2158" y="2225"/>
                    </a:lnTo>
                    <a:lnTo>
                      <a:pt x="2148" y="2171"/>
                    </a:lnTo>
                    <a:lnTo>
                      <a:pt x="2135" y="2118"/>
                    </a:lnTo>
                    <a:lnTo>
                      <a:pt x="2122" y="2067"/>
                    </a:lnTo>
                    <a:lnTo>
                      <a:pt x="2108" y="2015"/>
                    </a:lnTo>
                    <a:lnTo>
                      <a:pt x="2091" y="1964"/>
                    </a:lnTo>
                    <a:lnTo>
                      <a:pt x="2074" y="1913"/>
                    </a:lnTo>
                    <a:lnTo>
                      <a:pt x="2055" y="1864"/>
                    </a:lnTo>
                    <a:lnTo>
                      <a:pt x="2034" y="1814"/>
                    </a:lnTo>
                    <a:lnTo>
                      <a:pt x="2014" y="1766"/>
                    </a:lnTo>
                    <a:lnTo>
                      <a:pt x="1991" y="1719"/>
                    </a:lnTo>
                    <a:lnTo>
                      <a:pt x="1967" y="1673"/>
                    </a:lnTo>
                    <a:lnTo>
                      <a:pt x="1942" y="1627"/>
                    </a:lnTo>
                    <a:lnTo>
                      <a:pt x="1916" y="1583"/>
                    </a:lnTo>
                    <a:lnTo>
                      <a:pt x="1888" y="1541"/>
                    </a:lnTo>
                    <a:lnTo>
                      <a:pt x="1860" y="1499"/>
                    </a:lnTo>
                    <a:lnTo>
                      <a:pt x="1830" y="1459"/>
                    </a:lnTo>
                    <a:lnTo>
                      <a:pt x="1800" y="1421"/>
                    </a:lnTo>
                    <a:lnTo>
                      <a:pt x="1769" y="1384"/>
                    </a:lnTo>
                    <a:lnTo>
                      <a:pt x="1737" y="1348"/>
                    </a:lnTo>
                    <a:lnTo>
                      <a:pt x="1704" y="1315"/>
                    </a:lnTo>
                    <a:lnTo>
                      <a:pt x="1670" y="1283"/>
                    </a:lnTo>
                    <a:lnTo>
                      <a:pt x="1635" y="1253"/>
                    </a:lnTo>
                    <a:lnTo>
                      <a:pt x="1598" y="1225"/>
                    </a:lnTo>
                    <a:lnTo>
                      <a:pt x="1561" y="1199"/>
                    </a:lnTo>
                    <a:lnTo>
                      <a:pt x="1524" y="1176"/>
                    </a:lnTo>
                    <a:lnTo>
                      <a:pt x="1486" y="1154"/>
                    </a:lnTo>
                    <a:lnTo>
                      <a:pt x="1486" y="1154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ffectLst>
                <a:innerShdw blurRad="38100" dist="254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gency FB" panose="020B0503020202020204"/>
                </a:endParaRPr>
              </a:p>
            </p:txBody>
          </p:sp>
        </p:grpSp>
        <p:sp>
          <p:nvSpPr>
            <p:cNvPr id="34" name="圆角矩形 16"/>
            <p:cNvSpPr/>
            <p:nvPr/>
          </p:nvSpPr>
          <p:spPr>
            <a:xfrm flipH="1">
              <a:off x="5336929" y="1372513"/>
              <a:ext cx="3124522" cy="3457798"/>
            </a:xfrm>
            <a:custGeom>
              <a:avLst/>
              <a:gdLst>
                <a:gd name="connsiteX0" fmla="*/ 0 w 3456384"/>
                <a:gd name="connsiteY0" fmla="*/ 195078 h 3456384"/>
                <a:gd name="connsiteX1" fmla="*/ 195078 w 3456384"/>
                <a:gd name="connsiteY1" fmla="*/ 0 h 3456384"/>
                <a:gd name="connsiteX2" fmla="*/ 3261306 w 3456384"/>
                <a:gd name="connsiteY2" fmla="*/ 0 h 3456384"/>
                <a:gd name="connsiteX3" fmla="*/ 3456384 w 3456384"/>
                <a:gd name="connsiteY3" fmla="*/ 195078 h 3456384"/>
                <a:gd name="connsiteX4" fmla="*/ 3456384 w 3456384"/>
                <a:gd name="connsiteY4" fmla="*/ 3261306 h 3456384"/>
                <a:gd name="connsiteX5" fmla="*/ 3261306 w 3456384"/>
                <a:gd name="connsiteY5" fmla="*/ 3456384 h 3456384"/>
                <a:gd name="connsiteX6" fmla="*/ 195078 w 3456384"/>
                <a:gd name="connsiteY6" fmla="*/ 3456384 h 3456384"/>
                <a:gd name="connsiteX7" fmla="*/ 0 w 3456384"/>
                <a:gd name="connsiteY7" fmla="*/ 3261306 h 3456384"/>
                <a:gd name="connsiteX8" fmla="*/ 0 w 3456384"/>
                <a:gd name="connsiteY8" fmla="*/ 195078 h 3456384"/>
                <a:gd name="connsiteX0-1" fmla="*/ 3456384 w 3547824"/>
                <a:gd name="connsiteY0-2" fmla="*/ 195078 h 3456384"/>
                <a:gd name="connsiteX1-3" fmla="*/ 3456384 w 3547824"/>
                <a:gd name="connsiteY1-4" fmla="*/ 3261306 h 3456384"/>
                <a:gd name="connsiteX2-5" fmla="*/ 3261306 w 3547824"/>
                <a:gd name="connsiteY2-6" fmla="*/ 3456384 h 3456384"/>
                <a:gd name="connsiteX3-7" fmla="*/ 195078 w 3547824"/>
                <a:gd name="connsiteY3-8" fmla="*/ 3456384 h 3456384"/>
                <a:gd name="connsiteX4-9" fmla="*/ 0 w 3547824"/>
                <a:gd name="connsiteY4-10" fmla="*/ 3261306 h 3456384"/>
                <a:gd name="connsiteX5-11" fmla="*/ 0 w 3547824"/>
                <a:gd name="connsiteY5-12" fmla="*/ 195078 h 3456384"/>
                <a:gd name="connsiteX6-13" fmla="*/ 195078 w 3547824"/>
                <a:gd name="connsiteY6-14" fmla="*/ 0 h 3456384"/>
                <a:gd name="connsiteX7-15" fmla="*/ 3261306 w 3547824"/>
                <a:gd name="connsiteY7-16" fmla="*/ 0 h 3456384"/>
                <a:gd name="connsiteX8-17" fmla="*/ 3547824 w 3547824"/>
                <a:gd name="connsiteY8-18" fmla="*/ 286518 h 3456384"/>
                <a:gd name="connsiteX0-19" fmla="*/ 3456384 w 3456384"/>
                <a:gd name="connsiteY0-20" fmla="*/ 195078 h 3456384"/>
                <a:gd name="connsiteX1-21" fmla="*/ 3456384 w 3456384"/>
                <a:gd name="connsiteY1-22" fmla="*/ 3261306 h 3456384"/>
                <a:gd name="connsiteX2-23" fmla="*/ 3261306 w 3456384"/>
                <a:gd name="connsiteY2-24" fmla="*/ 3456384 h 3456384"/>
                <a:gd name="connsiteX3-25" fmla="*/ 195078 w 3456384"/>
                <a:gd name="connsiteY3-26" fmla="*/ 3456384 h 3456384"/>
                <a:gd name="connsiteX4-27" fmla="*/ 0 w 3456384"/>
                <a:gd name="connsiteY4-28" fmla="*/ 3261306 h 3456384"/>
                <a:gd name="connsiteX5-29" fmla="*/ 0 w 3456384"/>
                <a:gd name="connsiteY5-30" fmla="*/ 195078 h 3456384"/>
                <a:gd name="connsiteX6-31" fmla="*/ 195078 w 3456384"/>
                <a:gd name="connsiteY6-32" fmla="*/ 0 h 3456384"/>
                <a:gd name="connsiteX7-33" fmla="*/ 3261306 w 3456384"/>
                <a:gd name="connsiteY7-34" fmla="*/ 0 h 3456384"/>
                <a:gd name="connsiteX0-35" fmla="*/ 3456384 w 3456384"/>
                <a:gd name="connsiteY0-36" fmla="*/ 3261306 h 3456384"/>
                <a:gd name="connsiteX1-37" fmla="*/ 3261306 w 3456384"/>
                <a:gd name="connsiteY1-38" fmla="*/ 3456384 h 3456384"/>
                <a:gd name="connsiteX2-39" fmla="*/ 195078 w 3456384"/>
                <a:gd name="connsiteY2-40" fmla="*/ 3456384 h 3456384"/>
                <a:gd name="connsiteX3-41" fmla="*/ 0 w 3456384"/>
                <a:gd name="connsiteY3-42" fmla="*/ 3261306 h 3456384"/>
                <a:gd name="connsiteX4-43" fmla="*/ 0 w 3456384"/>
                <a:gd name="connsiteY4-44" fmla="*/ 195078 h 3456384"/>
                <a:gd name="connsiteX5-45" fmla="*/ 195078 w 3456384"/>
                <a:gd name="connsiteY5-46" fmla="*/ 0 h 3456384"/>
                <a:gd name="connsiteX6-47" fmla="*/ 3261306 w 3456384"/>
                <a:gd name="connsiteY6-48" fmla="*/ 0 h 3456384"/>
                <a:gd name="connsiteX0-49" fmla="*/ 3261306 w 3261306"/>
                <a:gd name="connsiteY0-50" fmla="*/ 3456384 h 3456384"/>
                <a:gd name="connsiteX1-51" fmla="*/ 195078 w 3261306"/>
                <a:gd name="connsiteY1-52" fmla="*/ 3456384 h 3456384"/>
                <a:gd name="connsiteX2-53" fmla="*/ 0 w 3261306"/>
                <a:gd name="connsiteY2-54" fmla="*/ 3261306 h 3456384"/>
                <a:gd name="connsiteX3-55" fmla="*/ 0 w 3261306"/>
                <a:gd name="connsiteY3-56" fmla="*/ 195078 h 3456384"/>
                <a:gd name="connsiteX4-57" fmla="*/ 195078 w 3261306"/>
                <a:gd name="connsiteY4-58" fmla="*/ 0 h 3456384"/>
                <a:gd name="connsiteX5-59" fmla="*/ 3261306 w 3261306"/>
                <a:gd name="connsiteY5-60" fmla="*/ 0 h 3456384"/>
                <a:gd name="connsiteX0-61" fmla="*/ 3261306 w 3261306"/>
                <a:gd name="connsiteY0-62" fmla="*/ 3457798 h 3457798"/>
                <a:gd name="connsiteX1-63" fmla="*/ 195078 w 3261306"/>
                <a:gd name="connsiteY1-64" fmla="*/ 3457798 h 3457798"/>
                <a:gd name="connsiteX2-65" fmla="*/ 0 w 3261306"/>
                <a:gd name="connsiteY2-66" fmla="*/ 3262720 h 3457798"/>
                <a:gd name="connsiteX3-67" fmla="*/ 0 w 3261306"/>
                <a:gd name="connsiteY3-68" fmla="*/ 196492 h 3457798"/>
                <a:gd name="connsiteX4-69" fmla="*/ 195078 w 3261306"/>
                <a:gd name="connsiteY4-70" fmla="*/ 1414 h 3457798"/>
                <a:gd name="connsiteX5-71" fmla="*/ 736922 w 3261306"/>
                <a:gd name="connsiteY5-72" fmla="*/ 0 h 3457798"/>
                <a:gd name="connsiteX6-73" fmla="*/ 3261306 w 3261306"/>
                <a:gd name="connsiteY6-74" fmla="*/ 1414 h 3457798"/>
                <a:gd name="connsiteX0-75" fmla="*/ 3261306 w 3261306"/>
                <a:gd name="connsiteY0-76" fmla="*/ 3457798 h 3457798"/>
                <a:gd name="connsiteX1-77" fmla="*/ 195078 w 3261306"/>
                <a:gd name="connsiteY1-78" fmla="*/ 3457798 h 3457798"/>
                <a:gd name="connsiteX2-79" fmla="*/ 0 w 3261306"/>
                <a:gd name="connsiteY2-80" fmla="*/ 3262720 h 3457798"/>
                <a:gd name="connsiteX3-81" fmla="*/ 0 w 3261306"/>
                <a:gd name="connsiteY3-82" fmla="*/ 196492 h 3457798"/>
                <a:gd name="connsiteX4-83" fmla="*/ 195078 w 3261306"/>
                <a:gd name="connsiteY4-84" fmla="*/ 1414 h 3457798"/>
                <a:gd name="connsiteX5-85" fmla="*/ 736922 w 3261306"/>
                <a:gd name="connsiteY5-86" fmla="*/ 0 h 3457798"/>
                <a:gd name="connsiteX0-87" fmla="*/ 3261306 w 3261306"/>
                <a:gd name="connsiteY0-88" fmla="*/ 3457798 h 3457798"/>
                <a:gd name="connsiteX1-89" fmla="*/ 3124522 w 3261306"/>
                <a:gd name="connsiteY1-90" fmla="*/ 3454400 h 3457798"/>
                <a:gd name="connsiteX2-91" fmla="*/ 195078 w 3261306"/>
                <a:gd name="connsiteY2-92" fmla="*/ 3457798 h 3457798"/>
                <a:gd name="connsiteX3-93" fmla="*/ 0 w 3261306"/>
                <a:gd name="connsiteY3-94" fmla="*/ 3262720 h 3457798"/>
                <a:gd name="connsiteX4-95" fmla="*/ 0 w 3261306"/>
                <a:gd name="connsiteY4-96" fmla="*/ 196492 h 3457798"/>
                <a:gd name="connsiteX5-97" fmla="*/ 195078 w 3261306"/>
                <a:gd name="connsiteY5-98" fmla="*/ 1414 h 3457798"/>
                <a:gd name="connsiteX6-99" fmla="*/ 736922 w 3261306"/>
                <a:gd name="connsiteY6-100" fmla="*/ 0 h 3457798"/>
                <a:gd name="connsiteX0-101" fmla="*/ 3124522 w 3124522"/>
                <a:gd name="connsiteY0-102" fmla="*/ 3454400 h 3457798"/>
                <a:gd name="connsiteX1-103" fmla="*/ 195078 w 3124522"/>
                <a:gd name="connsiteY1-104" fmla="*/ 3457798 h 3457798"/>
                <a:gd name="connsiteX2-105" fmla="*/ 0 w 3124522"/>
                <a:gd name="connsiteY2-106" fmla="*/ 3262720 h 3457798"/>
                <a:gd name="connsiteX3-107" fmla="*/ 0 w 3124522"/>
                <a:gd name="connsiteY3-108" fmla="*/ 196492 h 3457798"/>
                <a:gd name="connsiteX4-109" fmla="*/ 195078 w 3124522"/>
                <a:gd name="connsiteY4-110" fmla="*/ 1414 h 3457798"/>
                <a:gd name="connsiteX5-111" fmla="*/ 736922 w 3124522"/>
                <a:gd name="connsiteY5-112" fmla="*/ 0 h 345779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124522" h="3457798">
                  <a:moveTo>
                    <a:pt x="3124522" y="3454400"/>
                  </a:moveTo>
                  <a:lnTo>
                    <a:pt x="195078" y="3457798"/>
                  </a:lnTo>
                  <a:cubicBezTo>
                    <a:pt x="87339" y="3457798"/>
                    <a:pt x="0" y="3370459"/>
                    <a:pt x="0" y="3262720"/>
                  </a:cubicBezTo>
                  <a:lnTo>
                    <a:pt x="0" y="196492"/>
                  </a:lnTo>
                  <a:cubicBezTo>
                    <a:pt x="0" y="88753"/>
                    <a:pt x="87339" y="1414"/>
                    <a:pt x="195078" y="1414"/>
                  </a:cubicBezTo>
                  <a:lnTo>
                    <a:pt x="736922" y="0"/>
                  </a:lnTo>
                </a:path>
              </a:pathLst>
            </a:custGeom>
            <a:noFill/>
            <a:ln w="635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headEnd type="oval" w="med" len="med"/>
              <a:tailEnd type="oval" w="med" len="med"/>
            </a:ln>
            <a:effectLst/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0941252" y="2613536"/>
            <a:ext cx="215304" cy="215302"/>
            <a:chOff x="5026429" y="2057723"/>
            <a:chExt cx="254992" cy="254990"/>
          </a:xfrm>
        </p:grpSpPr>
        <p:sp>
          <p:nvSpPr>
            <p:cNvPr id="30" name="椭圆 29"/>
            <p:cNvSpPr/>
            <p:nvPr/>
          </p:nvSpPr>
          <p:spPr>
            <a:xfrm>
              <a:off x="5026429" y="2057723"/>
              <a:ext cx="254992" cy="254990"/>
            </a:xfrm>
            <a:prstGeom prst="ellipse">
              <a:avLst/>
            </a:prstGeom>
            <a:gradFill flip="none" rotWithShape="1">
              <a:gsLst>
                <a:gs pos="55000">
                  <a:srgbClr val="E7E7E7"/>
                </a:gs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path path="circle">
                <a:fillToRect t="100000" r="100000"/>
              </a:path>
              <a:tileRect l="-100000" b="-100000"/>
            </a:gradFill>
            <a:ln w="6350" cap="flat" cmpd="sng" algn="ctr">
              <a:gradFill flip="none" rotWithShape="1">
                <a:gsLst>
                  <a:gs pos="0">
                    <a:sysClr val="window" lastClr="FFFFFF">
                      <a:lumMod val="75000"/>
                    </a:sysClr>
                  </a:gs>
                  <a:gs pos="100000">
                    <a:sysClr val="window" lastClr="FFFFFF"/>
                  </a:gs>
                </a:gsLst>
                <a:lin ang="18900000" scaled="1"/>
                <a:tileRect/>
              </a:gradFill>
              <a:prstDash val="solid"/>
            </a:ln>
            <a:effectLst>
              <a:outerShdw blurRad="165100" dist="50800" dir="8100000" sx="102000" sy="102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kern="0" smtClea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31" name="Freeform 34"/>
            <p:cNvSpPr/>
            <p:nvPr/>
          </p:nvSpPr>
          <p:spPr bwMode="auto">
            <a:xfrm>
              <a:off x="5104300" y="2135885"/>
              <a:ext cx="99250" cy="98666"/>
            </a:xfrm>
            <a:prstGeom prst="ellipse">
              <a:avLst/>
            </a:prstGeom>
            <a:solidFill>
              <a:srgbClr val="932B5C"/>
            </a:solidFill>
            <a:ln>
              <a:noFill/>
            </a:ln>
            <a:effectLst>
              <a:innerShdw blurRad="38100" dist="12700" dir="189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kern="0" smtClean="0">
                <a:solidFill>
                  <a:prstClr val="black"/>
                </a:solidFill>
                <a:latin typeface="Agency FB" panose="020B0503020202020204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0941252" y="3477632"/>
            <a:ext cx="215304" cy="215302"/>
            <a:chOff x="5026429" y="2057723"/>
            <a:chExt cx="254992" cy="254990"/>
          </a:xfrm>
        </p:grpSpPr>
        <p:sp>
          <p:nvSpPr>
            <p:cNvPr id="28" name="椭圆 27"/>
            <p:cNvSpPr/>
            <p:nvPr/>
          </p:nvSpPr>
          <p:spPr>
            <a:xfrm>
              <a:off x="5026429" y="2057723"/>
              <a:ext cx="254992" cy="254990"/>
            </a:xfrm>
            <a:prstGeom prst="ellipse">
              <a:avLst/>
            </a:prstGeom>
            <a:gradFill flip="none" rotWithShape="1">
              <a:gsLst>
                <a:gs pos="55000">
                  <a:srgbClr val="E7E7E7"/>
                </a:gs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path path="circle">
                <a:fillToRect t="100000" r="100000"/>
              </a:path>
              <a:tileRect l="-100000" b="-100000"/>
            </a:gradFill>
            <a:ln w="6350" cap="flat" cmpd="sng" algn="ctr">
              <a:gradFill flip="none" rotWithShape="1">
                <a:gsLst>
                  <a:gs pos="0">
                    <a:sysClr val="window" lastClr="FFFFFF">
                      <a:lumMod val="75000"/>
                    </a:sysClr>
                  </a:gs>
                  <a:gs pos="100000">
                    <a:sysClr val="window" lastClr="FFFFFF"/>
                  </a:gs>
                </a:gsLst>
                <a:lin ang="18900000" scaled="1"/>
                <a:tileRect/>
              </a:gradFill>
              <a:prstDash val="solid"/>
            </a:ln>
            <a:effectLst>
              <a:outerShdw blurRad="165100" dist="50800" dir="8100000" sx="102000" sy="102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kern="0" smtClea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9" name="Freeform 34"/>
            <p:cNvSpPr/>
            <p:nvPr/>
          </p:nvSpPr>
          <p:spPr bwMode="auto">
            <a:xfrm>
              <a:off x="5104300" y="2135885"/>
              <a:ext cx="99250" cy="98666"/>
            </a:xfrm>
            <a:prstGeom prst="ellipse">
              <a:avLst/>
            </a:prstGeom>
            <a:solidFill>
              <a:srgbClr val="DF0030"/>
            </a:solidFill>
            <a:ln>
              <a:noFill/>
            </a:ln>
            <a:effectLst>
              <a:innerShdw blurRad="38100" dist="12700" dir="189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kern="0" smtClean="0">
                <a:solidFill>
                  <a:prstClr val="black"/>
                </a:solidFill>
                <a:latin typeface="Agency FB" panose="020B0503020202020204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941252" y="4341728"/>
            <a:ext cx="215304" cy="215302"/>
            <a:chOff x="5026429" y="2057723"/>
            <a:chExt cx="254992" cy="254990"/>
          </a:xfrm>
        </p:grpSpPr>
        <p:sp>
          <p:nvSpPr>
            <p:cNvPr id="26" name="椭圆 25"/>
            <p:cNvSpPr/>
            <p:nvPr/>
          </p:nvSpPr>
          <p:spPr>
            <a:xfrm>
              <a:off x="5026429" y="2057723"/>
              <a:ext cx="254992" cy="254990"/>
            </a:xfrm>
            <a:prstGeom prst="ellipse">
              <a:avLst/>
            </a:prstGeom>
            <a:gradFill flip="none" rotWithShape="1">
              <a:gsLst>
                <a:gs pos="55000">
                  <a:srgbClr val="E7E7E7"/>
                </a:gs>
                <a:gs pos="0">
                  <a:sysClr val="window" lastClr="FFFFFF"/>
                </a:gs>
                <a:gs pos="100000">
                  <a:sysClr val="window" lastClr="FFFFFF">
                    <a:lumMod val="75000"/>
                  </a:sysClr>
                </a:gs>
              </a:gsLst>
              <a:path path="circle">
                <a:fillToRect t="100000" r="100000"/>
              </a:path>
              <a:tileRect l="-100000" b="-100000"/>
            </a:gradFill>
            <a:ln w="6350" cap="flat" cmpd="sng" algn="ctr">
              <a:gradFill flip="none" rotWithShape="1">
                <a:gsLst>
                  <a:gs pos="0">
                    <a:sysClr val="window" lastClr="FFFFFF">
                      <a:lumMod val="75000"/>
                    </a:sysClr>
                  </a:gs>
                  <a:gs pos="100000">
                    <a:sysClr val="window" lastClr="FFFFFF"/>
                  </a:gs>
                </a:gsLst>
                <a:lin ang="18900000" scaled="1"/>
                <a:tileRect/>
              </a:gradFill>
              <a:prstDash val="solid"/>
            </a:ln>
            <a:effectLst>
              <a:outerShdw blurRad="165100" dist="50800" dir="8100000" sx="102000" sy="102000" algn="tr" rotWithShape="0">
                <a:prstClr val="black">
                  <a:alpha val="30000"/>
                </a:prstClr>
              </a:outerShdw>
            </a:effectLst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kern="0" smtClea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Freeform 34"/>
            <p:cNvSpPr/>
            <p:nvPr/>
          </p:nvSpPr>
          <p:spPr bwMode="auto">
            <a:xfrm>
              <a:off x="5104300" y="2135885"/>
              <a:ext cx="99250" cy="98666"/>
            </a:xfrm>
            <a:prstGeom prst="ellipse">
              <a:avLst/>
            </a:prstGeom>
            <a:solidFill>
              <a:srgbClr val="A3A022"/>
            </a:solidFill>
            <a:ln>
              <a:noFill/>
            </a:ln>
            <a:effectLst>
              <a:innerShdw blurRad="38100" dist="12700" dir="189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endParaRPr lang="zh-CN" altLang="en-US" kern="0" smtClean="0">
                <a:solidFill>
                  <a:prstClr val="black"/>
                </a:solidFill>
                <a:latin typeface="Agency FB" panose="020B0503020202020204"/>
              </a:endParaRPr>
            </a:p>
          </p:txBody>
        </p:sp>
      </p:grpSp>
      <p:sp>
        <p:nvSpPr>
          <p:cNvPr id="19" name="TextBox 5"/>
          <p:cNvSpPr txBox="1"/>
          <p:nvPr/>
        </p:nvSpPr>
        <p:spPr>
          <a:xfrm>
            <a:off x="8307875" y="2867925"/>
            <a:ext cx="2376264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简要文字内容</a:t>
            </a:r>
            <a:r>
              <a:rPr kumimoji="0" lang="zh-CN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，言简意赅</a:t>
            </a: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的</a:t>
            </a:r>
            <a:r>
              <a:rPr kumimoji="0" lang="zh-CN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说明分</a:t>
            </a: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项</a:t>
            </a:r>
            <a:r>
              <a:rPr kumimoji="0" lang="zh-CN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内容专业</a:t>
            </a: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设计</a:t>
            </a: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……</a:t>
            </a: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8307876" y="2613536"/>
            <a:ext cx="2376263" cy="21933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800"/>
            <a:r>
              <a:rPr lang="zh-CN" altLang="en-US" sz="1400" b="1" cap="all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学习与深造</a:t>
            </a:r>
            <a:endParaRPr lang="en-US" altLang="zh-CN" sz="1400" b="1" cap="all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1" name="TextBox 5"/>
          <p:cNvSpPr txBox="1"/>
          <p:nvPr/>
        </p:nvSpPr>
        <p:spPr>
          <a:xfrm>
            <a:off x="8307875" y="3735184"/>
            <a:ext cx="2376264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简要文字内容</a:t>
            </a:r>
            <a:r>
              <a:rPr kumimoji="0" lang="zh-CN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，言简意赅</a:t>
            </a: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的</a:t>
            </a:r>
            <a:r>
              <a:rPr kumimoji="0" lang="zh-CN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说明分</a:t>
            </a: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项</a:t>
            </a:r>
            <a:r>
              <a:rPr kumimoji="0" lang="zh-CN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内容专业</a:t>
            </a: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设计</a:t>
            </a: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……</a:t>
            </a: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8307876" y="3480795"/>
            <a:ext cx="2376263" cy="21933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800"/>
            <a:r>
              <a:rPr lang="zh-CN" altLang="en-US" sz="1400" b="1" cap="all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时间的管理</a:t>
            </a:r>
            <a:endParaRPr lang="en-US" altLang="zh-CN" sz="1400" b="1" cap="all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TextBox 5"/>
          <p:cNvSpPr txBox="1"/>
          <p:nvPr/>
        </p:nvSpPr>
        <p:spPr>
          <a:xfrm>
            <a:off x="8307875" y="4611092"/>
            <a:ext cx="2376264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 algn="just">
              <a:lnSpc>
                <a:spcPts val="1300"/>
              </a:lnSpc>
              <a:defRPr sz="9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输入</a:t>
            </a: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简要文字内容</a:t>
            </a:r>
            <a:r>
              <a:rPr kumimoji="0" lang="zh-CN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，言简意赅</a:t>
            </a: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的</a:t>
            </a:r>
            <a:r>
              <a:rPr kumimoji="0" lang="zh-CN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说明分</a:t>
            </a: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项</a:t>
            </a:r>
            <a:r>
              <a:rPr kumimoji="0" lang="zh-CN" alt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内容专业</a:t>
            </a:r>
            <a:r>
              <a:rPr kumimoji="0" lang="zh-CN" altLang="en-US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设计</a:t>
            </a:r>
            <a:r>
              <a:rPr kumimoji="0" lang="en-US" altLang="zh-CN" sz="10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</a:rPr>
              <a:t>……</a:t>
            </a: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8307876" y="4356703"/>
            <a:ext cx="2376263" cy="21933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800"/>
            <a:r>
              <a:rPr lang="zh-CN" altLang="en-US" sz="1400" b="1" cap="all" dirty="0" smtClean="0">
                <a:solidFill>
                  <a:prstClr val="black"/>
                </a:solidFill>
                <a:latin typeface="微软雅黑" panose="020B0503020204020204" charset="-122"/>
                <a:ea typeface="微软雅黑" panose="020B0503020204020204" charset="-122"/>
              </a:rPr>
              <a:t>提高行动力</a:t>
            </a:r>
            <a:endParaRPr lang="en-US" altLang="zh-CN" sz="1400" b="1" cap="all" dirty="0">
              <a:solidFill>
                <a:prstClr val="black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矩形 24"/>
          <p:cNvSpPr>
            <a:spLocks noChangeArrowheads="1"/>
          </p:cNvSpPr>
          <p:nvPr/>
        </p:nvSpPr>
        <p:spPr bwMode="auto">
          <a:xfrm>
            <a:off x="5936621" y="2255515"/>
            <a:ext cx="360040" cy="280831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lIns="0" tIns="0" rIns="0" bIns="0" anchor="t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/>
            <a:r>
              <a:rPr lang="zh-CN" altLang="en-US" sz="2400" b="1" cap="all" spc="300" dirty="0" smtClean="0">
                <a:solidFill>
                  <a:prstClr val="white"/>
                </a:solidFill>
                <a:latin typeface="微软雅黑" panose="020B0503020204020204" charset="-122"/>
                <a:ea typeface="微软雅黑" panose="020B0503020204020204" charset="-122"/>
              </a:rPr>
              <a:t>我们一直在进步</a:t>
            </a:r>
            <a:endParaRPr lang="en-US" altLang="zh-CN" sz="2400" b="1" cap="all" spc="300" dirty="0">
              <a:solidFill>
                <a:prstClr val="white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直接连接符 46"/>
          <p:cNvCxnSpPr/>
          <p:nvPr/>
        </p:nvCxnSpPr>
        <p:spPr>
          <a:xfrm>
            <a:off x="6189326" y="1434667"/>
            <a:ext cx="0" cy="4075796"/>
          </a:xfrm>
          <a:prstGeom prst="line">
            <a:avLst/>
          </a:prstGeom>
          <a:ln>
            <a:solidFill>
              <a:srgbClr val="2F5EB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13"/>
          <p:cNvSpPr/>
          <p:nvPr/>
        </p:nvSpPr>
        <p:spPr>
          <a:xfrm>
            <a:off x="5615334" y="2898572"/>
            <a:ext cx="1147984" cy="1147984"/>
          </a:xfrm>
          <a:prstGeom prst="ellipse">
            <a:avLst/>
          </a:prstGeom>
          <a:solidFill>
            <a:srgbClr val="C8001C"/>
          </a:solidFill>
          <a:ln>
            <a:solidFill>
              <a:srgbClr val="C8001C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2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90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Open Sans" panose="020B0606030504020204" pitchFamily="34" charset="0"/>
              </a:rPr>
              <a:t>VS</a:t>
            </a:r>
          </a:p>
        </p:txBody>
      </p:sp>
      <p:grpSp>
        <p:nvGrpSpPr>
          <p:cNvPr id="49" name="组合 48"/>
          <p:cNvGrpSpPr/>
          <p:nvPr/>
        </p:nvGrpSpPr>
        <p:grpSpPr>
          <a:xfrm>
            <a:off x="7102866" y="1321212"/>
            <a:ext cx="2810893" cy="641651"/>
            <a:chOff x="7033691" y="1547365"/>
            <a:chExt cx="2880320" cy="657499"/>
          </a:xfrm>
        </p:grpSpPr>
        <p:sp>
          <p:nvSpPr>
            <p:cNvPr id="88" name="TextBox 7"/>
            <p:cNvSpPr>
              <a:spLocks noChangeArrowheads="1"/>
            </p:cNvSpPr>
            <p:nvPr/>
          </p:nvSpPr>
          <p:spPr bwMode="auto">
            <a:xfrm>
              <a:off x="7897787" y="1722226"/>
              <a:ext cx="1728192" cy="249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85" b="1" dirty="0" smtClean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2020</a:t>
              </a:r>
              <a:r>
                <a:rPr lang="zh-CN" altLang="en-US" sz="1585" b="1" dirty="0" smtClean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工作</a:t>
              </a:r>
              <a:r>
                <a:rPr lang="zh-CN" altLang="en-US" sz="1585" b="1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情况</a:t>
              </a:r>
            </a:p>
          </p:txBody>
        </p:sp>
        <p:sp>
          <p:nvSpPr>
            <p:cNvPr id="89" name="圆角矩形 88"/>
            <p:cNvSpPr/>
            <p:nvPr/>
          </p:nvSpPr>
          <p:spPr>
            <a:xfrm>
              <a:off x="7335865" y="1642592"/>
              <a:ext cx="2578146" cy="467045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C8001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43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90" name="组合 89"/>
            <p:cNvGrpSpPr/>
            <p:nvPr/>
          </p:nvGrpSpPr>
          <p:grpSpPr>
            <a:xfrm>
              <a:off x="7033691" y="1547365"/>
              <a:ext cx="657499" cy="657499"/>
              <a:chOff x="6961683" y="1619373"/>
              <a:chExt cx="657499" cy="657499"/>
            </a:xfrm>
          </p:grpSpPr>
          <p:sp>
            <p:nvSpPr>
              <p:cNvPr id="91" name="椭圆 90"/>
              <p:cNvSpPr/>
              <p:nvPr/>
            </p:nvSpPr>
            <p:spPr>
              <a:xfrm>
                <a:off x="6961683" y="1619373"/>
                <a:ext cx="657499" cy="657499"/>
              </a:xfrm>
              <a:prstGeom prst="ellipse">
                <a:avLst/>
              </a:prstGeom>
              <a:solidFill>
                <a:srgbClr val="C8001C"/>
              </a:solidFill>
              <a:ln w="28575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2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2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2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2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2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2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2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2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8235" algn="l" defTabSz="914400" rtl="0" eaLnBrk="1" latinLnBrk="0" hangingPunct="1">
                  <a:defRPr sz="182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3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grpSp>
            <p:nvGrpSpPr>
              <p:cNvPr id="92" name="组合 91"/>
              <p:cNvGrpSpPr/>
              <p:nvPr/>
            </p:nvGrpSpPr>
            <p:grpSpPr>
              <a:xfrm>
                <a:off x="7144192" y="1817619"/>
                <a:ext cx="357058" cy="261006"/>
                <a:chOff x="7599343" y="3871727"/>
                <a:chExt cx="790674" cy="577975"/>
              </a:xfrm>
              <a:solidFill>
                <a:schemeClr val="bg1"/>
              </a:solidFill>
              <a:effectLst/>
            </p:grpSpPr>
            <p:sp>
              <p:nvSpPr>
                <p:cNvPr id="93" name="任意多边形 92"/>
                <p:cNvSpPr>
                  <a:spLocks noChangeArrowheads="1"/>
                </p:cNvSpPr>
                <p:nvPr/>
              </p:nvSpPr>
              <p:spPr bwMode="auto">
                <a:xfrm>
                  <a:off x="7622726" y="3973484"/>
                  <a:ext cx="628785" cy="476218"/>
                </a:xfrm>
                <a:custGeom>
                  <a:avLst/>
                  <a:gdLst>
                    <a:gd name="T0" fmla="*/ 96105 w 628567"/>
                    <a:gd name="T1" fmla="*/ 192304 h 476598"/>
                    <a:gd name="T2" fmla="*/ 96105 w 628567"/>
                    <a:gd name="T3" fmla="*/ 476598 h 476598"/>
                    <a:gd name="T4" fmla="*/ 0 w 628567"/>
                    <a:gd name="T5" fmla="*/ 476598 h 476598"/>
                    <a:gd name="T6" fmla="*/ 0 w 628567"/>
                    <a:gd name="T7" fmla="*/ 267440 h 476598"/>
                    <a:gd name="T8" fmla="*/ 451079 w 628567"/>
                    <a:gd name="T9" fmla="*/ 149738 h 476598"/>
                    <a:gd name="T10" fmla="*/ 451079 w 628567"/>
                    <a:gd name="T11" fmla="*/ 476598 h 476598"/>
                    <a:gd name="T12" fmla="*/ 354974 w 628567"/>
                    <a:gd name="T13" fmla="*/ 476598 h 476598"/>
                    <a:gd name="T14" fmla="*/ 354974 w 628567"/>
                    <a:gd name="T15" fmla="*/ 196833 h 476598"/>
                    <a:gd name="T16" fmla="*/ 357633 w 628567"/>
                    <a:gd name="T17" fmla="*/ 200277 h 476598"/>
                    <a:gd name="T18" fmla="*/ 359009 w 628567"/>
                    <a:gd name="T19" fmla="*/ 199214 h 476598"/>
                    <a:gd name="T20" fmla="*/ 372907 w 628567"/>
                    <a:gd name="T21" fmla="*/ 215687 h 476598"/>
                    <a:gd name="T22" fmla="*/ 255352 w 628567"/>
                    <a:gd name="T23" fmla="*/ 67803 h 476598"/>
                    <a:gd name="T24" fmla="*/ 273592 w 628567"/>
                    <a:gd name="T25" fmla="*/ 91427 h 476598"/>
                    <a:gd name="T26" fmla="*/ 273592 w 628567"/>
                    <a:gd name="T27" fmla="*/ 476598 h 476598"/>
                    <a:gd name="T28" fmla="*/ 177487 w 628567"/>
                    <a:gd name="T29" fmla="*/ 476598 h 476598"/>
                    <a:gd name="T30" fmla="*/ 177487 w 628567"/>
                    <a:gd name="T31" fmla="*/ 128679 h 476598"/>
                    <a:gd name="T32" fmla="*/ 628567 w 628567"/>
                    <a:gd name="T33" fmla="*/ 0 h 476598"/>
                    <a:gd name="T34" fmla="*/ 628567 w 628567"/>
                    <a:gd name="T35" fmla="*/ 476598 h 476598"/>
                    <a:gd name="T36" fmla="*/ 532462 w 628567"/>
                    <a:gd name="T37" fmla="*/ 476598 h 476598"/>
                    <a:gd name="T38" fmla="*/ 532462 w 628567"/>
                    <a:gd name="T39" fmla="*/ 81079 h 47659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628567"/>
                    <a:gd name="T61" fmla="*/ 0 h 476598"/>
                    <a:gd name="T62" fmla="*/ 628567 w 628567"/>
                    <a:gd name="T63" fmla="*/ 476598 h 476598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628567" h="476598">
                      <a:moveTo>
                        <a:pt x="96105" y="192304"/>
                      </a:moveTo>
                      <a:lnTo>
                        <a:pt x="96105" y="476598"/>
                      </a:lnTo>
                      <a:lnTo>
                        <a:pt x="0" y="476598"/>
                      </a:lnTo>
                      <a:lnTo>
                        <a:pt x="0" y="267440"/>
                      </a:lnTo>
                      <a:close/>
                      <a:moveTo>
                        <a:pt x="451079" y="149738"/>
                      </a:moveTo>
                      <a:lnTo>
                        <a:pt x="451079" y="476598"/>
                      </a:lnTo>
                      <a:lnTo>
                        <a:pt x="354974" y="476598"/>
                      </a:lnTo>
                      <a:lnTo>
                        <a:pt x="354974" y="196833"/>
                      </a:lnTo>
                      <a:lnTo>
                        <a:pt x="357633" y="200277"/>
                      </a:lnTo>
                      <a:lnTo>
                        <a:pt x="359009" y="199214"/>
                      </a:lnTo>
                      <a:lnTo>
                        <a:pt x="372907" y="215687"/>
                      </a:lnTo>
                      <a:close/>
                      <a:moveTo>
                        <a:pt x="255352" y="67803"/>
                      </a:moveTo>
                      <a:lnTo>
                        <a:pt x="273592" y="91427"/>
                      </a:lnTo>
                      <a:lnTo>
                        <a:pt x="273592" y="476598"/>
                      </a:lnTo>
                      <a:lnTo>
                        <a:pt x="177487" y="476598"/>
                      </a:lnTo>
                      <a:lnTo>
                        <a:pt x="177487" y="128679"/>
                      </a:lnTo>
                      <a:close/>
                      <a:moveTo>
                        <a:pt x="628567" y="0"/>
                      </a:moveTo>
                      <a:lnTo>
                        <a:pt x="628567" y="476598"/>
                      </a:lnTo>
                      <a:lnTo>
                        <a:pt x="532462" y="476598"/>
                      </a:lnTo>
                      <a:lnTo>
                        <a:pt x="532462" y="8107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 sz="1430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94" name="任意多边形 93"/>
                <p:cNvSpPr>
                  <a:spLocks noChangeArrowheads="1"/>
                </p:cNvSpPr>
                <p:nvPr/>
              </p:nvSpPr>
              <p:spPr bwMode="auto">
                <a:xfrm rot="13790841">
                  <a:off x="7831852" y="3639218"/>
                  <a:ext cx="325655" cy="790674"/>
                </a:xfrm>
                <a:custGeom>
                  <a:avLst/>
                  <a:gdLst>
                    <a:gd name="T0" fmla="*/ 97660 w 325915"/>
                    <a:gd name="T1" fmla="*/ 790400 h 790400"/>
                    <a:gd name="T2" fmla="*/ 0 w 325915"/>
                    <a:gd name="T3" fmla="*/ 664808 h 790400"/>
                    <a:gd name="T4" fmla="*/ 70970 w 325915"/>
                    <a:gd name="T5" fmla="*/ 664808 h 790400"/>
                    <a:gd name="T6" fmla="*/ 70970 w 325915"/>
                    <a:gd name="T7" fmla="*/ 320500 h 790400"/>
                    <a:gd name="T8" fmla="*/ 92523 w 325915"/>
                    <a:gd name="T9" fmla="*/ 320500 h 790400"/>
                    <a:gd name="T10" fmla="*/ 92598 w 325915"/>
                    <a:gd name="T11" fmla="*/ 318763 h 790400"/>
                    <a:gd name="T12" fmla="*/ 259805 w 325915"/>
                    <a:gd name="T13" fmla="*/ 326009 h 790400"/>
                    <a:gd name="T14" fmla="*/ 271953 w 325915"/>
                    <a:gd name="T15" fmla="*/ 0 h 790400"/>
                    <a:gd name="T16" fmla="*/ 325915 w 325915"/>
                    <a:gd name="T17" fmla="*/ 2011 h 790400"/>
                    <a:gd name="T18" fmla="*/ 311729 w 325915"/>
                    <a:gd name="T19" fmla="*/ 382747 h 790400"/>
                    <a:gd name="T20" fmla="*/ 257766 w 325915"/>
                    <a:gd name="T21" fmla="*/ 380736 h 790400"/>
                    <a:gd name="T22" fmla="*/ 257794 w 325915"/>
                    <a:gd name="T23" fmla="*/ 379973 h 790400"/>
                    <a:gd name="T24" fmla="*/ 124349 w 325915"/>
                    <a:gd name="T25" fmla="*/ 374190 h 790400"/>
                    <a:gd name="T26" fmla="*/ 124349 w 325915"/>
                    <a:gd name="T27" fmla="*/ 664808 h 790400"/>
                    <a:gd name="T28" fmla="*/ 195319 w 325915"/>
                    <a:gd name="T29" fmla="*/ 664808 h 79040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25915"/>
                    <a:gd name="T46" fmla="*/ 0 h 790400"/>
                    <a:gd name="T47" fmla="*/ 325915 w 325915"/>
                    <a:gd name="T48" fmla="*/ 790400 h 790400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25915" h="790400">
                      <a:moveTo>
                        <a:pt x="97660" y="790400"/>
                      </a:moveTo>
                      <a:lnTo>
                        <a:pt x="0" y="664808"/>
                      </a:lnTo>
                      <a:lnTo>
                        <a:pt x="70970" y="664808"/>
                      </a:lnTo>
                      <a:lnTo>
                        <a:pt x="70970" y="320500"/>
                      </a:lnTo>
                      <a:lnTo>
                        <a:pt x="92523" y="320500"/>
                      </a:lnTo>
                      <a:lnTo>
                        <a:pt x="92598" y="318763"/>
                      </a:lnTo>
                      <a:lnTo>
                        <a:pt x="259805" y="326009"/>
                      </a:lnTo>
                      <a:lnTo>
                        <a:pt x="271953" y="0"/>
                      </a:lnTo>
                      <a:lnTo>
                        <a:pt x="325915" y="2011"/>
                      </a:lnTo>
                      <a:lnTo>
                        <a:pt x="311729" y="382747"/>
                      </a:lnTo>
                      <a:lnTo>
                        <a:pt x="257766" y="380736"/>
                      </a:lnTo>
                      <a:lnTo>
                        <a:pt x="257794" y="379973"/>
                      </a:lnTo>
                      <a:lnTo>
                        <a:pt x="124349" y="374190"/>
                      </a:lnTo>
                      <a:lnTo>
                        <a:pt x="124349" y="664808"/>
                      </a:lnTo>
                      <a:lnTo>
                        <a:pt x="195319" y="6648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 sz="1430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</p:grpSp>
      </p:grpSp>
      <p:sp>
        <p:nvSpPr>
          <p:cNvPr id="50" name="TextBox 7"/>
          <p:cNvSpPr>
            <a:spLocks noChangeArrowheads="1"/>
          </p:cNvSpPr>
          <p:nvPr/>
        </p:nvSpPr>
        <p:spPr bwMode="auto">
          <a:xfrm>
            <a:off x="7231493" y="2087765"/>
            <a:ext cx="4286613" cy="51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1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在此输入章节详细文字介绍，表达主题的含义合图表的意义，在此输入章节详细文字介绍，表达主题的含义合图表的意义。在此输入章节详细文字介绍，表达主题的含义合图表的意义在此输入章节详细。</a:t>
            </a:r>
          </a:p>
        </p:txBody>
      </p:sp>
      <p:grpSp>
        <p:nvGrpSpPr>
          <p:cNvPr id="51" name="组合 50"/>
          <p:cNvGrpSpPr/>
          <p:nvPr/>
        </p:nvGrpSpPr>
        <p:grpSpPr>
          <a:xfrm>
            <a:off x="7231493" y="3711902"/>
            <a:ext cx="4146069" cy="641651"/>
            <a:chOff x="7033691" y="3923629"/>
            <a:chExt cx="4248472" cy="657499"/>
          </a:xfrm>
        </p:grpSpPr>
        <p:sp>
          <p:nvSpPr>
            <p:cNvPr id="82" name="圆角矩形 81"/>
            <p:cNvSpPr/>
            <p:nvPr/>
          </p:nvSpPr>
          <p:spPr>
            <a:xfrm>
              <a:off x="7335865" y="4011960"/>
              <a:ext cx="3946298" cy="467045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C80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43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3" name="圆角矩形 82"/>
            <p:cNvSpPr/>
            <p:nvPr/>
          </p:nvSpPr>
          <p:spPr>
            <a:xfrm>
              <a:off x="7321723" y="4011960"/>
              <a:ext cx="3745148" cy="467045"/>
            </a:xfrm>
            <a:prstGeom prst="roundRect">
              <a:avLst>
                <a:gd name="adj" fmla="val 50000"/>
              </a:avLst>
            </a:prstGeom>
            <a:solidFill>
              <a:srgbClr val="C8001C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43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84" name="组合 83"/>
            <p:cNvGrpSpPr/>
            <p:nvPr/>
          </p:nvGrpSpPr>
          <p:grpSpPr>
            <a:xfrm>
              <a:off x="7033691" y="3923629"/>
              <a:ext cx="657499" cy="657499"/>
              <a:chOff x="6961683" y="3995637"/>
              <a:chExt cx="657499" cy="657499"/>
            </a:xfrm>
          </p:grpSpPr>
          <p:sp>
            <p:nvSpPr>
              <p:cNvPr id="86" name="椭圆 85"/>
              <p:cNvSpPr/>
              <p:nvPr/>
            </p:nvSpPr>
            <p:spPr>
              <a:xfrm>
                <a:off x="6961683" y="3995637"/>
                <a:ext cx="657499" cy="657499"/>
              </a:xfrm>
              <a:prstGeom prst="ellipse">
                <a:avLst/>
              </a:prstGeom>
              <a:solidFill>
                <a:srgbClr val="C8001C"/>
              </a:solidFill>
              <a:ln w="28575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2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2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2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2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2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2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2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2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8235" algn="l" defTabSz="914400" rtl="0" eaLnBrk="1" latinLnBrk="0" hangingPunct="1">
                  <a:defRPr sz="182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3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7" name="Freeform 34"/>
              <p:cNvSpPr>
                <a:spLocks noEditPoints="1"/>
              </p:cNvSpPr>
              <p:nvPr/>
            </p:nvSpPr>
            <p:spPr bwMode="auto">
              <a:xfrm>
                <a:off x="7122056" y="4164494"/>
                <a:ext cx="336751" cy="338622"/>
              </a:xfrm>
              <a:custGeom>
                <a:avLst/>
                <a:gdLst>
                  <a:gd name="T0" fmla="*/ 180 w 199"/>
                  <a:gd name="T1" fmla="*/ 80 h 199"/>
                  <a:gd name="T2" fmla="*/ 118 w 199"/>
                  <a:gd name="T3" fmla="*/ 19 h 199"/>
                  <a:gd name="T4" fmla="*/ 137 w 199"/>
                  <a:gd name="T5" fmla="*/ 0 h 199"/>
                  <a:gd name="T6" fmla="*/ 199 w 199"/>
                  <a:gd name="T7" fmla="*/ 62 h 199"/>
                  <a:gd name="T8" fmla="*/ 180 w 199"/>
                  <a:gd name="T9" fmla="*/ 80 h 199"/>
                  <a:gd name="T10" fmla="*/ 162 w 199"/>
                  <a:gd name="T11" fmla="*/ 98 h 199"/>
                  <a:gd name="T12" fmla="*/ 160 w 199"/>
                  <a:gd name="T13" fmla="*/ 99 h 199"/>
                  <a:gd name="T14" fmla="*/ 149 w 199"/>
                  <a:gd name="T15" fmla="*/ 99 h 199"/>
                  <a:gd name="T16" fmla="*/ 137 w 199"/>
                  <a:gd name="T17" fmla="*/ 99 h 199"/>
                  <a:gd name="T18" fmla="*/ 124 w 199"/>
                  <a:gd name="T19" fmla="*/ 149 h 199"/>
                  <a:gd name="T20" fmla="*/ 25 w 199"/>
                  <a:gd name="T21" fmla="*/ 199 h 199"/>
                  <a:gd name="T22" fmla="*/ 13 w 199"/>
                  <a:gd name="T23" fmla="*/ 199 h 199"/>
                  <a:gd name="T24" fmla="*/ 52 w 199"/>
                  <a:gd name="T25" fmla="*/ 159 h 199"/>
                  <a:gd name="T26" fmla="*/ 62 w 199"/>
                  <a:gd name="T27" fmla="*/ 161 h 199"/>
                  <a:gd name="T28" fmla="*/ 87 w 199"/>
                  <a:gd name="T29" fmla="*/ 137 h 199"/>
                  <a:gd name="T30" fmla="*/ 62 w 199"/>
                  <a:gd name="T31" fmla="*/ 112 h 199"/>
                  <a:gd name="T32" fmla="*/ 37 w 199"/>
                  <a:gd name="T33" fmla="*/ 137 h 199"/>
                  <a:gd name="T34" fmla="*/ 40 w 199"/>
                  <a:gd name="T35" fmla="*/ 147 h 199"/>
                  <a:gd name="T36" fmla="*/ 0 w 199"/>
                  <a:gd name="T37" fmla="*/ 186 h 199"/>
                  <a:gd name="T38" fmla="*/ 0 w 199"/>
                  <a:gd name="T39" fmla="*/ 174 h 199"/>
                  <a:gd name="T40" fmla="*/ 50 w 199"/>
                  <a:gd name="T41" fmla="*/ 75 h 199"/>
                  <a:gd name="T42" fmla="*/ 100 w 199"/>
                  <a:gd name="T43" fmla="*/ 62 h 199"/>
                  <a:gd name="T44" fmla="*/ 100 w 199"/>
                  <a:gd name="T45" fmla="*/ 50 h 199"/>
                  <a:gd name="T46" fmla="*/ 100 w 199"/>
                  <a:gd name="T47" fmla="*/ 38 h 199"/>
                  <a:gd name="T48" fmla="*/ 100 w 199"/>
                  <a:gd name="T49" fmla="*/ 37 h 199"/>
                  <a:gd name="T50" fmla="*/ 106 w 199"/>
                  <a:gd name="T51" fmla="*/ 31 h 199"/>
                  <a:gd name="T52" fmla="*/ 167 w 199"/>
                  <a:gd name="T53" fmla="*/ 93 h 199"/>
                  <a:gd name="T54" fmla="*/ 162 w 199"/>
                  <a:gd name="T55" fmla="*/ 98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99" h="199">
                    <a:moveTo>
                      <a:pt x="180" y="80"/>
                    </a:moveTo>
                    <a:cubicBezTo>
                      <a:pt x="118" y="19"/>
                      <a:pt x="118" y="19"/>
                      <a:pt x="118" y="19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99" y="62"/>
                      <a:pt x="199" y="62"/>
                      <a:pt x="199" y="62"/>
                    </a:cubicBezTo>
                    <a:lnTo>
                      <a:pt x="180" y="80"/>
                    </a:lnTo>
                    <a:close/>
                    <a:moveTo>
                      <a:pt x="162" y="98"/>
                    </a:moveTo>
                    <a:cubicBezTo>
                      <a:pt x="161" y="99"/>
                      <a:pt x="161" y="99"/>
                      <a:pt x="160" y="99"/>
                    </a:cubicBezTo>
                    <a:cubicBezTo>
                      <a:pt x="149" y="99"/>
                      <a:pt x="149" y="99"/>
                      <a:pt x="149" y="99"/>
                    </a:cubicBezTo>
                    <a:cubicBezTo>
                      <a:pt x="137" y="99"/>
                      <a:pt x="137" y="99"/>
                      <a:pt x="137" y="99"/>
                    </a:cubicBezTo>
                    <a:cubicBezTo>
                      <a:pt x="124" y="149"/>
                      <a:pt x="124" y="149"/>
                      <a:pt x="124" y="149"/>
                    </a:cubicBezTo>
                    <a:cubicBezTo>
                      <a:pt x="25" y="199"/>
                      <a:pt x="25" y="199"/>
                      <a:pt x="25" y="199"/>
                    </a:cubicBezTo>
                    <a:cubicBezTo>
                      <a:pt x="13" y="199"/>
                      <a:pt x="13" y="199"/>
                      <a:pt x="13" y="199"/>
                    </a:cubicBezTo>
                    <a:cubicBezTo>
                      <a:pt x="52" y="159"/>
                      <a:pt x="52" y="159"/>
                      <a:pt x="52" y="159"/>
                    </a:cubicBezTo>
                    <a:cubicBezTo>
                      <a:pt x="55" y="161"/>
                      <a:pt x="59" y="161"/>
                      <a:pt x="62" y="161"/>
                    </a:cubicBezTo>
                    <a:cubicBezTo>
                      <a:pt x="76" y="161"/>
                      <a:pt x="87" y="150"/>
                      <a:pt x="87" y="137"/>
                    </a:cubicBezTo>
                    <a:cubicBezTo>
                      <a:pt x="87" y="123"/>
                      <a:pt x="76" y="112"/>
                      <a:pt x="62" y="112"/>
                    </a:cubicBezTo>
                    <a:cubicBezTo>
                      <a:pt x="49" y="112"/>
                      <a:pt x="37" y="123"/>
                      <a:pt x="37" y="137"/>
                    </a:cubicBezTo>
                    <a:cubicBezTo>
                      <a:pt x="37" y="140"/>
                      <a:pt x="38" y="144"/>
                      <a:pt x="40" y="147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50" y="75"/>
                      <a:pt x="50" y="75"/>
                      <a:pt x="50" y="75"/>
                    </a:cubicBezTo>
                    <a:cubicBezTo>
                      <a:pt x="100" y="62"/>
                      <a:pt x="100" y="62"/>
                      <a:pt x="100" y="62"/>
                    </a:cubicBezTo>
                    <a:cubicBezTo>
                      <a:pt x="100" y="50"/>
                      <a:pt x="100" y="50"/>
                      <a:pt x="100" y="50"/>
                    </a:cubicBezTo>
                    <a:cubicBezTo>
                      <a:pt x="100" y="38"/>
                      <a:pt x="100" y="38"/>
                      <a:pt x="100" y="38"/>
                    </a:cubicBezTo>
                    <a:cubicBezTo>
                      <a:pt x="100" y="37"/>
                      <a:pt x="100" y="37"/>
                      <a:pt x="100" y="37"/>
                    </a:cubicBezTo>
                    <a:cubicBezTo>
                      <a:pt x="106" y="31"/>
                      <a:pt x="106" y="31"/>
                      <a:pt x="106" y="31"/>
                    </a:cubicBezTo>
                    <a:cubicBezTo>
                      <a:pt x="167" y="93"/>
                      <a:pt x="167" y="93"/>
                      <a:pt x="167" y="93"/>
                    </a:cubicBezTo>
                    <a:lnTo>
                      <a:pt x="162" y="9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72576" tIns="36288" rIns="72576" bIns="3628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8235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43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85" name="TextBox 7"/>
            <p:cNvSpPr>
              <a:spLocks noChangeArrowheads="1"/>
            </p:cNvSpPr>
            <p:nvPr/>
          </p:nvSpPr>
          <p:spPr bwMode="auto">
            <a:xfrm>
              <a:off x="8039835" y="4098489"/>
              <a:ext cx="1728192" cy="307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585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计划完成</a:t>
              </a:r>
              <a:r>
                <a:rPr lang="en-US" altLang="zh-CN" sz="1585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95%</a:t>
              </a:r>
              <a:endParaRPr lang="zh-CN" altLang="en-US" sz="158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102869" y="4728267"/>
            <a:ext cx="4146069" cy="641651"/>
            <a:chOff x="7033691" y="4643709"/>
            <a:chExt cx="4248472" cy="657499"/>
          </a:xfrm>
        </p:grpSpPr>
        <p:sp>
          <p:nvSpPr>
            <p:cNvPr id="76" name="圆角矩形 75"/>
            <p:cNvSpPr/>
            <p:nvPr/>
          </p:nvSpPr>
          <p:spPr>
            <a:xfrm>
              <a:off x="7335865" y="4732040"/>
              <a:ext cx="3946298" cy="467045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C80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43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7" name="圆角矩形 76"/>
            <p:cNvSpPr/>
            <p:nvPr/>
          </p:nvSpPr>
          <p:spPr>
            <a:xfrm>
              <a:off x="7321723" y="4732040"/>
              <a:ext cx="3600400" cy="467045"/>
            </a:xfrm>
            <a:prstGeom prst="roundRect">
              <a:avLst>
                <a:gd name="adj" fmla="val 50000"/>
              </a:avLst>
            </a:prstGeom>
            <a:solidFill>
              <a:srgbClr val="C8001C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43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8" name="TextBox 7"/>
            <p:cNvSpPr>
              <a:spLocks noChangeArrowheads="1"/>
            </p:cNvSpPr>
            <p:nvPr/>
          </p:nvSpPr>
          <p:spPr bwMode="auto">
            <a:xfrm>
              <a:off x="8039835" y="4818569"/>
              <a:ext cx="2027712" cy="307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585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计划完成</a:t>
              </a:r>
              <a:r>
                <a:rPr lang="en-US" altLang="zh-CN" sz="1585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950</a:t>
              </a:r>
              <a:r>
                <a:rPr lang="zh-CN" altLang="en-US" sz="1585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万</a:t>
              </a:r>
            </a:p>
          </p:txBody>
        </p:sp>
        <p:grpSp>
          <p:nvGrpSpPr>
            <p:cNvPr id="79" name="组合 78"/>
            <p:cNvGrpSpPr/>
            <p:nvPr/>
          </p:nvGrpSpPr>
          <p:grpSpPr>
            <a:xfrm>
              <a:off x="7033691" y="4643709"/>
              <a:ext cx="657499" cy="657499"/>
              <a:chOff x="6961683" y="4715717"/>
              <a:chExt cx="657499" cy="657499"/>
            </a:xfrm>
          </p:grpSpPr>
          <p:sp>
            <p:nvSpPr>
              <p:cNvPr id="80" name="椭圆 79"/>
              <p:cNvSpPr/>
              <p:nvPr/>
            </p:nvSpPr>
            <p:spPr>
              <a:xfrm>
                <a:off x="6961683" y="4715717"/>
                <a:ext cx="657499" cy="657499"/>
              </a:xfrm>
              <a:prstGeom prst="ellipse">
                <a:avLst/>
              </a:prstGeom>
              <a:solidFill>
                <a:srgbClr val="C8001C"/>
              </a:solidFill>
              <a:ln w="28575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2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2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2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2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2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2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2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2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8235" algn="l" defTabSz="914400" rtl="0" eaLnBrk="1" latinLnBrk="0" hangingPunct="1">
                  <a:defRPr sz="182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3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81" name="Freeform 199"/>
              <p:cNvSpPr>
                <a:spLocks noEditPoints="1"/>
              </p:cNvSpPr>
              <p:nvPr/>
            </p:nvSpPr>
            <p:spPr bwMode="auto">
              <a:xfrm>
                <a:off x="7173694" y="4904711"/>
                <a:ext cx="246063" cy="288925"/>
              </a:xfrm>
              <a:custGeom>
                <a:avLst/>
                <a:gdLst>
                  <a:gd name="T0" fmla="*/ 92 w 171"/>
                  <a:gd name="T1" fmla="*/ 153 h 201"/>
                  <a:gd name="T2" fmla="*/ 99 w 171"/>
                  <a:gd name="T3" fmla="*/ 143 h 201"/>
                  <a:gd name="T4" fmla="*/ 92 w 171"/>
                  <a:gd name="T5" fmla="*/ 133 h 201"/>
                  <a:gd name="T6" fmla="*/ 104 w 171"/>
                  <a:gd name="T7" fmla="*/ 47 h 201"/>
                  <a:gd name="T8" fmla="*/ 98 w 171"/>
                  <a:gd name="T9" fmla="*/ 9 h 201"/>
                  <a:gd name="T10" fmla="*/ 93 w 171"/>
                  <a:gd name="T11" fmla="*/ 2 h 201"/>
                  <a:gd name="T12" fmla="*/ 76 w 171"/>
                  <a:gd name="T13" fmla="*/ 35 h 201"/>
                  <a:gd name="T14" fmla="*/ 59 w 171"/>
                  <a:gd name="T15" fmla="*/ 28 h 201"/>
                  <a:gd name="T16" fmla="*/ 74 w 171"/>
                  <a:gd name="T17" fmla="*/ 95 h 201"/>
                  <a:gd name="T18" fmla="*/ 74 w 171"/>
                  <a:gd name="T19" fmla="*/ 104 h 201"/>
                  <a:gd name="T20" fmla="*/ 79 w 171"/>
                  <a:gd name="T21" fmla="*/ 92 h 201"/>
                  <a:gd name="T22" fmla="*/ 171 w 171"/>
                  <a:gd name="T23" fmla="*/ 179 h 201"/>
                  <a:gd name="T24" fmla="*/ 85 w 171"/>
                  <a:gd name="T25" fmla="*/ 49 h 201"/>
                  <a:gd name="T26" fmla="*/ 80 w 171"/>
                  <a:gd name="T27" fmla="*/ 49 h 201"/>
                  <a:gd name="T28" fmla="*/ 67 w 171"/>
                  <a:gd name="T29" fmla="*/ 50 h 201"/>
                  <a:gd name="T30" fmla="*/ 0 w 171"/>
                  <a:gd name="T31" fmla="*/ 179 h 201"/>
                  <a:gd name="T32" fmla="*/ 0 w 171"/>
                  <a:gd name="T33" fmla="*/ 181 h 201"/>
                  <a:gd name="T34" fmla="*/ 2 w 171"/>
                  <a:gd name="T35" fmla="*/ 186 h 201"/>
                  <a:gd name="T36" fmla="*/ 84 w 171"/>
                  <a:gd name="T37" fmla="*/ 201 h 201"/>
                  <a:gd name="T38" fmla="*/ 91 w 171"/>
                  <a:gd name="T39" fmla="*/ 201 h 201"/>
                  <a:gd name="T40" fmla="*/ 134 w 171"/>
                  <a:gd name="T41" fmla="*/ 199 h 201"/>
                  <a:gd name="T42" fmla="*/ 170 w 171"/>
                  <a:gd name="T43" fmla="*/ 186 h 201"/>
                  <a:gd name="T44" fmla="*/ 171 w 171"/>
                  <a:gd name="T45" fmla="*/ 181 h 201"/>
                  <a:gd name="T46" fmla="*/ 171 w 171"/>
                  <a:gd name="T47" fmla="*/ 179 h 201"/>
                  <a:gd name="T48" fmla="*/ 112 w 171"/>
                  <a:gd name="T49" fmla="*/ 162 h 201"/>
                  <a:gd name="T50" fmla="*/ 92 w 171"/>
                  <a:gd name="T51" fmla="*/ 169 h 201"/>
                  <a:gd name="T52" fmla="*/ 79 w 171"/>
                  <a:gd name="T53" fmla="*/ 183 h 201"/>
                  <a:gd name="T54" fmla="*/ 65 w 171"/>
                  <a:gd name="T55" fmla="*/ 166 h 201"/>
                  <a:gd name="T56" fmla="*/ 49 w 171"/>
                  <a:gd name="T57" fmla="*/ 152 h 201"/>
                  <a:gd name="T58" fmla="*/ 71 w 171"/>
                  <a:gd name="T59" fmla="*/ 139 h 201"/>
                  <a:gd name="T60" fmla="*/ 79 w 171"/>
                  <a:gd name="T61" fmla="*/ 152 h 201"/>
                  <a:gd name="T62" fmla="*/ 62 w 171"/>
                  <a:gd name="T63" fmla="*/ 124 h 201"/>
                  <a:gd name="T64" fmla="*/ 49 w 171"/>
                  <a:gd name="T65" fmla="*/ 102 h 201"/>
                  <a:gd name="T66" fmla="*/ 79 w 171"/>
                  <a:gd name="T67" fmla="*/ 75 h 201"/>
                  <a:gd name="T68" fmla="*/ 92 w 171"/>
                  <a:gd name="T69" fmla="*/ 63 h 201"/>
                  <a:gd name="T70" fmla="*/ 110 w 171"/>
                  <a:gd name="T71" fmla="*/ 82 h 201"/>
                  <a:gd name="T72" fmla="*/ 97 w 171"/>
                  <a:gd name="T73" fmla="*/ 101 h 201"/>
                  <a:gd name="T74" fmla="*/ 92 w 171"/>
                  <a:gd name="T75" fmla="*/ 92 h 201"/>
                  <a:gd name="T76" fmla="*/ 114 w 171"/>
                  <a:gd name="T77" fmla="*/ 121 h 201"/>
                  <a:gd name="T78" fmla="*/ 120 w 171"/>
                  <a:gd name="T79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71" h="201">
                    <a:moveTo>
                      <a:pt x="92" y="133"/>
                    </a:moveTo>
                    <a:cubicBezTo>
                      <a:pt x="92" y="153"/>
                      <a:pt x="92" y="153"/>
                      <a:pt x="92" y="153"/>
                    </a:cubicBezTo>
                    <a:cubicBezTo>
                      <a:pt x="95" y="152"/>
                      <a:pt x="95" y="151"/>
                      <a:pt x="97" y="149"/>
                    </a:cubicBezTo>
                    <a:cubicBezTo>
                      <a:pt x="98" y="147"/>
                      <a:pt x="99" y="145"/>
                      <a:pt x="99" y="143"/>
                    </a:cubicBezTo>
                    <a:cubicBezTo>
                      <a:pt x="99" y="141"/>
                      <a:pt x="99" y="139"/>
                      <a:pt x="97" y="138"/>
                    </a:cubicBezTo>
                    <a:cubicBezTo>
                      <a:pt x="96" y="136"/>
                      <a:pt x="96" y="134"/>
                      <a:pt x="92" y="133"/>
                    </a:cubicBezTo>
                    <a:close/>
                    <a:moveTo>
                      <a:pt x="62" y="47"/>
                    </a:moveTo>
                    <a:cubicBezTo>
                      <a:pt x="64" y="46"/>
                      <a:pt x="83" y="39"/>
                      <a:pt x="104" y="47"/>
                    </a:cubicBezTo>
                    <a:cubicBezTo>
                      <a:pt x="102" y="32"/>
                      <a:pt x="109" y="25"/>
                      <a:pt x="109" y="20"/>
                    </a:cubicBezTo>
                    <a:cubicBezTo>
                      <a:pt x="109" y="7"/>
                      <a:pt x="104" y="15"/>
                      <a:pt x="98" y="9"/>
                    </a:cubicBezTo>
                    <a:cubicBezTo>
                      <a:pt x="97" y="11"/>
                      <a:pt x="100" y="21"/>
                      <a:pt x="92" y="31"/>
                    </a:cubicBezTo>
                    <a:cubicBezTo>
                      <a:pt x="97" y="17"/>
                      <a:pt x="93" y="0"/>
                      <a:pt x="93" y="2"/>
                    </a:cubicBezTo>
                    <a:cubicBezTo>
                      <a:pt x="86" y="9"/>
                      <a:pt x="79" y="1"/>
                      <a:pt x="76" y="10"/>
                    </a:cubicBezTo>
                    <a:cubicBezTo>
                      <a:pt x="75" y="13"/>
                      <a:pt x="83" y="22"/>
                      <a:pt x="76" y="35"/>
                    </a:cubicBezTo>
                    <a:cubicBezTo>
                      <a:pt x="76" y="19"/>
                      <a:pt x="72" y="14"/>
                      <a:pt x="73" y="16"/>
                    </a:cubicBezTo>
                    <a:cubicBezTo>
                      <a:pt x="69" y="26"/>
                      <a:pt x="59" y="12"/>
                      <a:pt x="59" y="28"/>
                    </a:cubicBezTo>
                    <a:cubicBezTo>
                      <a:pt x="59" y="31"/>
                      <a:pt x="67" y="35"/>
                      <a:pt x="62" y="47"/>
                    </a:cubicBezTo>
                    <a:close/>
                    <a:moveTo>
                      <a:pt x="74" y="95"/>
                    </a:moveTo>
                    <a:cubicBezTo>
                      <a:pt x="73" y="96"/>
                      <a:pt x="73" y="98"/>
                      <a:pt x="73" y="99"/>
                    </a:cubicBezTo>
                    <a:cubicBezTo>
                      <a:pt x="73" y="101"/>
                      <a:pt x="73" y="103"/>
                      <a:pt x="74" y="104"/>
                    </a:cubicBezTo>
                    <a:cubicBezTo>
                      <a:pt x="75" y="106"/>
                      <a:pt x="77" y="107"/>
                      <a:pt x="79" y="108"/>
                    </a:cubicBezTo>
                    <a:cubicBezTo>
                      <a:pt x="79" y="92"/>
                      <a:pt x="79" y="92"/>
                      <a:pt x="79" y="92"/>
                    </a:cubicBezTo>
                    <a:cubicBezTo>
                      <a:pt x="77" y="92"/>
                      <a:pt x="75" y="93"/>
                      <a:pt x="74" y="95"/>
                    </a:cubicBezTo>
                    <a:close/>
                    <a:moveTo>
                      <a:pt x="171" y="179"/>
                    </a:moveTo>
                    <a:cubicBezTo>
                      <a:pt x="163" y="73"/>
                      <a:pt x="126" y="60"/>
                      <a:pt x="116" y="54"/>
                    </a:cubicBezTo>
                    <a:cubicBezTo>
                      <a:pt x="108" y="51"/>
                      <a:pt x="96" y="50"/>
                      <a:pt x="85" y="49"/>
                    </a:cubicBezTo>
                    <a:cubicBezTo>
                      <a:pt x="84" y="49"/>
                      <a:pt x="83" y="49"/>
                      <a:pt x="82" y="49"/>
                    </a:cubicBezTo>
                    <a:cubicBezTo>
                      <a:pt x="82" y="49"/>
                      <a:pt x="81" y="49"/>
                      <a:pt x="80" y="49"/>
                    </a:cubicBezTo>
                    <a:cubicBezTo>
                      <a:pt x="79" y="49"/>
                      <a:pt x="77" y="49"/>
                      <a:pt x="76" y="50"/>
                    </a:cubicBezTo>
                    <a:cubicBezTo>
                      <a:pt x="73" y="50"/>
                      <a:pt x="70" y="50"/>
                      <a:pt x="67" y="50"/>
                    </a:cubicBezTo>
                    <a:cubicBezTo>
                      <a:pt x="61" y="51"/>
                      <a:pt x="56" y="52"/>
                      <a:pt x="51" y="54"/>
                    </a:cubicBezTo>
                    <a:cubicBezTo>
                      <a:pt x="26" y="64"/>
                      <a:pt x="12" y="68"/>
                      <a:pt x="0" y="179"/>
                    </a:cubicBezTo>
                    <a:cubicBezTo>
                      <a:pt x="0" y="180"/>
                      <a:pt x="0" y="180"/>
                      <a:pt x="0" y="180"/>
                    </a:cubicBezTo>
                    <a:cubicBezTo>
                      <a:pt x="0" y="180"/>
                      <a:pt x="0" y="181"/>
                      <a:pt x="0" y="181"/>
                    </a:cubicBezTo>
                    <a:cubicBezTo>
                      <a:pt x="0" y="181"/>
                      <a:pt x="1" y="182"/>
                      <a:pt x="1" y="183"/>
                    </a:cubicBezTo>
                    <a:cubicBezTo>
                      <a:pt x="1" y="184"/>
                      <a:pt x="1" y="185"/>
                      <a:pt x="2" y="186"/>
                    </a:cubicBezTo>
                    <a:cubicBezTo>
                      <a:pt x="3" y="188"/>
                      <a:pt x="4" y="189"/>
                      <a:pt x="6" y="190"/>
                    </a:cubicBezTo>
                    <a:cubicBezTo>
                      <a:pt x="27" y="198"/>
                      <a:pt x="64" y="201"/>
                      <a:pt x="84" y="201"/>
                    </a:cubicBezTo>
                    <a:cubicBezTo>
                      <a:pt x="85" y="201"/>
                      <a:pt x="86" y="201"/>
                      <a:pt x="88" y="201"/>
                    </a:cubicBezTo>
                    <a:cubicBezTo>
                      <a:pt x="89" y="201"/>
                      <a:pt x="90" y="201"/>
                      <a:pt x="91" y="201"/>
                    </a:cubicBezTo>
                    <a:cubicBezTo>
                      <a:pt x="94" y="201"/>
                      <a:pt x="97" y="201"/>
                      <a:pt x="99" y="201"/>
                    </a:cubicBezTo>
                    <a:cubicBezTo>
                      <a:pt x="105" y="200"/>
                      <a:pt x="129" y="200"/>
                      <a:pt x="134" y="199"/>
                    </a:cubicBezTo>
                    <a:cubicBezTo>
                      <a:pt x="145" y="197"/>
                      <a:pt x="156" y="195"/>
                      <a:pt x="166" y="190"/>
                    </a:cubicBezTo>
                    <a:cubicBezTo>
                      <a:pt x="167" y="189"/>
                      <a:pt x="169" y="188"/>
                      <a:pt x="170" y="186"/>
                    </a:cubicBezTo>
                    <a:cubicBezTo>
                      <a:pt x="170" y="185"/>
                      <a:pt x="171" y="184"/>
                      <a:pt x="171" y="183"/>
                    </a:cubicBezTo>
                    <a:cubicBezTo>
                      <a:pt x="171" y="182"/>
                      <a:pt x="171" y="181"/>
                      <a:pt x="171" y="181"/>
                    </a:cubicBezTo>
                    <a:cubicBezTo>
                      <a:pt x="171" y="181"/>
                      <a:pt x="171" y="180"/>
                      <a:pt x="171" y="180"/>
                    </a:cubicBezTo>
                    <a:cubicBezTo>
                      <a:pt x="171" y="180"/>
                      <a:pt x="171" y="180"/>
                      <a:pt x="171" y="179"/>
                    </a:cubicBezTo>
                    <a:close/>
                    <a:moveTo>
                      <a:pt x="120" y="152"/>
                    </a:moveTo>
                    <a:cubicBezTo>
                      <a:pt x="118" y="156"/>
                      <a:pt x="115" y="159"/>
                      <a:pt x="112" y="162"/>
                    </a:cubicBezTo>
                    <a:cubicBezTo>
                      <a:pt x="109" y="164"/>
                      <a:pt x="106" y="166"/>
                      <a:pt x="102" y="167"/>
                    </a:cubicBezTo>
                    <a:cubicBezTo>
                      <a:pt x="99" y="168"/>
                      <a:pt x="97" y="169"/>
                      <a:pt x="92" y="169"/>
                    </a:cubicBezTo>
                    <a:cubicBezTo>
                      <a:pt x="92" y="183"/>
                      <a:pt x="92" y="183"/>
                      <a:pt x="92" y="183"/>
                    </a:cubicBezTo>
                    <a:cubicBezTo>
                      <a:pt x="79" y="183"/>
                      <a:pt x="79" y="183"/>
                      <a:pt x="79" y="183"/>
                    </a:cubicBezTo>
                    <a:cubicBezTo>
                      <a:pt x="79" y="169"/>
                      <a:pt x="79" y="169"/>
                      <a:pt x="79" y="169"/>
                    </a:cubicBezTo>
                    <a:cubicBezTo>
                      <a:pt x="73" y="169"/>
                      <a:pt x="69" y="168"/>
                      <a:pt x="65" y="166"/>
                    </a:cubicBezTo>
                    <a:cubicBezTo>
                      <a:pt x="61" y="165"/>
                      <a:pt x="59" y="163"/>
                      <a:pt x="57" y="160"/>
                    </a:cubicBezTo>
                    <a:cubicBezTo>
                      <a:pt x="54" y="158"/>
                      <a:pt x="50" y="155"/>
                      <a:pt x="49" y="152"/>
                    </a:cubicBezTo>
                    <a:cubicBezTo>
                      <a:pt x="47" y="149"/>
                      <a:pt x="46" y="150"/>
                      <a:pt x="45" y="146"/>
                    </a:cubicBezTo>
                    <a:cubicBezTo>
                      <a:pt x="71" y="139"/>
                      <a:pt x="71" y="139"/>
                      <a:pt x="71" y="139"/>
                    </a:cubicBezTo>
                    <a:cubicBezTo>
                      <a:pt x="71" y="143"/>
                      <a:pt x="72" y="146"/>
                      <a:pt x="74" y="147"/>
                    </a:cubicBezTo>
                    <a:cubicBezTo>
                      <a:pt x="75" y="149"/>
                      <a:pt x="76" y="151"/>
                      <a:pt x="79" y="152"/>
                    </a:cubicBezTo>
                    <a:cubicBezTo>
                      <a:pt x="79" y="130"/>
                      <a:pt x="79" y="130"/>
                      <a:pt x="79" y="130"/>
                    </a:cubicBezTo>
                    <a:cubicBezTo>
                      <a:pt x="71" y="128"/>
                      <a:pt x="66" y="126"/>
                      <a:pt x="62" y="124"/>
                    </a:cubicBezTo>
                    <a:cubicBezTo>
                      <a:pt x="59" y="123"/>
                      <a:pt x="56" y="120"/>
                      <a:pt x="53" y="116"/>
                    </a:cubicBezTo>
                    <a:cubicBezTo>
                      <a:pt x="50" y="112"/>
                      <a:pt x="49" y="108"/>
                      <a:pt x="49" y="102"/>
                    </a:cubicBezTo>
                    <a:cubicBezTo>
                      <a:pt x="49" y="95"/>
                      <a:pt x="52" y="89"/>
                      <a:pt x="57" y="84"/>
                    </a:cubicBezTo>
                    <a:cubicBezTo>
                      <a:pt x="62" y="79"/>
                      <a:pt x="69" y="76"/>
                      <a:pt x="79" y="75"/>
                    </a:cubicBezTo>
                    <a:cubicBezTo>
                      <a:pt x="79" y="63"/>
                      <a:pt x="79" y="63"/>
                      <a:pt x="79" y="63"/>
                    </a:cubicBezTo>
                    <a:cubicBezTo>
                      <a:pt x="92" y="63"/>
                      <a:pt x="92" y="63"/>
                      <a:pt x="92" y="63"/>
                    </a:cubicBezTo>
                    <a:cubicBezTo>
                      <a:pt x="92" y="75"/>
                      <a:pt x="92" y="75"/>
                      <a:pt x="92" y="75"/>
                    </a:cubicBezTo>
                    <a:cubicBezTo>
                      <a:pt x="101" y="76"/>
                      <a:pt x="106" y="78"/>
                      <a:pt x="110" y="82"/>
                    </a:cubicBezTo>
                    <a:cubicBezTo>
                      <a:pt x="115" y="86"/>
                      <a:pt x="119" y="91"/>
                      <a:pt x="120" y="98"/>
                    </a:cubicBezTo>
                    <a:cubicBezTo>
                      <a:pt x="97" y="101"/>
                      <a:pt x="97" y="101"/>
                      <a:pt x="97" y="101"/>
                    </a:cubicBezTo>
                    <a:cubicBezTo>
                      <a:pt x="96" y="98"/>
                      <a:pt x="95" y="96"/>
                      <a:pt x="94" y="95"/>
                    </a:cubicBezTo>
                    <a:cubicBezTo>
                      <a:pt x="93" y="94"/>
                      <a:pt x="94" y="93"/>
                      <a:pt x="92" y="92"/>
                    </a:cubicBezTo>
                    <a:cubicBezTo>
                      <a:pt x="92" y="110"/>
                      <a:pt x="92" y="110"/>
                      <a:pt x="92" y="110"/>
                    </a:cubicBezTo>
                    <a:cubicBezTo>
                      <a:pt x="104" y="113"/>
                      <a:pt x="110" y="117"/>
                      <a:pt x="114" y="121"/>
                    </a:cubicBezTo>
                    <a:cubicBezTo>
                      <a:pt x="120" y="126"/>
                      <a:pt x="123" y="132"/>
                      <a:pt x="123" y="140"/>
                    </a:cubicBezTo>
                    <a:cubicBezTo>
                      <a:pt x="123" y="144"/>
                      <a:pt x="122" y="148"/>
                      <a:pt x="120" y="15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72576" tIns="36288" rIns="72576" bIns="3628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8235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43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1129717" y="1330412"/>
            <a:ext cx="2810893" cy="641651"/>
            <a:chOff x="913011" y="1556792"/>
            <a:chExt cx="2880320" cy="657499"/>
          </a:xfrm>
        </p:grpSpPr>
        <p:sp>
          <p:nvSpPr>
            <p:cNvPr id="69" name="TextBox 7"/>
            <p:cNvSpPr>
              <a:spLocks noChangeArrowheads="1"/>
            </p:cNvSpPr>
            <p:nvPr/>
          </p:nvSpPr>
          <p:spPr bwMode="auto">
            <a:xfrm>
              <a:off x="1777107" y="1739872"/>
              <a:ext cx="1728192" cy="2499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585" b="1" dirty="0" smtClean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2018</a:t>
              </a:r>
              <a:r>
                <a:rPr lang="zh-CN" altLang="en-US" sz="1585" b="1" dirty="0" smtClean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工作</a:t>
              </a:r>
              <a:r>
                <a:rPr lang="zh-CN" altLang="en-US" sz="1585" b="1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情况</a:t>
              </a:r>
            </a:p>
          </p:txBody>
        </p:sp>
        <p:sp>
          <p:nvSpPr>
            <p:cNvPr id="70" name="圆角矩形 69"/>
            <p:cNvSpPr/>
            <p:nvPr/>
          </p:nvSpPr>
          <p:spPr>
            <a:xfrm>
              <a:off x="1215185" y="1652019"/>
              <a:ext cx="2578146" cy="467045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C8001C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43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71" name="组合 70"/>
            <p:cNvGrpSpPr/>
            <p:nvPr/>
          </p:nvGrpSpPr>
          <p:grpSpPr>
            <a:xfrm>
              <a:off x="913011" y="1556792"/>
              <a:ext cx="657499" cy="657499"/>
              <a:chOff x="6961683" y="1619373"/>
              <a:chExt cx="657499" cy="657499"/>
            </a:xfrm>
          </p:grpSpPr>
          <p:sp>
            <p:nvSpPr>
              <p:cNvPr id="72" name="椭圆 71"/>
              <p:cNvSpPr/>
              <p:nvPr/>
            </p:nvSpPr>
            <p:spPr>
              <a:xfrm>
                <a:off x="6961683" y="1619373"/>
                <a:ext cx="657499" cy="657499"/>
              </a:xfrm>
              <a:prstGeom prst="ellipse">
                <a:avLst/>
              </a:prstGeom>
              <a:solidFill>
                <a:srgbClr val="C8001C"/>
              </a:solidFill>
              <a:ln w="28575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2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2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2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2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2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2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2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2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8235" algn="l" defTabSz="914400" rtl="0" eaLnBrk="1" latinLnBrk="0" hangingPunct="1">
                  <a:defRPr sz="182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30">
                  <a:solidFill>
                    <a:schemeClr val="tx1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grpSp>
            <p:nvGrpSpPr>
              <p:cNvPr id="73" name="组合 72"/>
              <p:cNvGrpSpPr/>
              <p:nvPr/>
            </p:nvGrpSpPr>
            <p:grpSpPr>
              <a:xfrm>
                <a:off x="7144192" y="1817619"/>
                <a:ext cx="357058" cy="261006"/>
                <a:chOff x="7599343" y="3871727"/>
                <a:chExt cx="790674" cy="577975"/>
              </a:xfrm>
              <a:solidFill>
                <a:schemeClr val="bg1"/>
              </a:solidFill>
              <a:effectLst/>
            </p:grpSpPr>
            <p:sp>
              <p:nvSpPr>
                <p:cNvPr id="74" name="任意多边形 73"/>
                <p:cNvSpPr>
                  <a:spLocks noChangeArrowheads="1"/>
                </p:cNvSpPr>
                <p:nvPr/>
              </p:nvSpPr>
              <p:spPr bwMode="auto">
                <a:xfrm>
                  <a:off x="7622726" y="3973484"/>
                  <a:ext cx="628785" cy="476218"/>
                </a:xfrm>
                <a:custGeom>
                  <a:avLst/>
                  <a:gdLst>
                    <a:gd name="T0" fmla="*/ 96105 w 628567"/>
                    <a:gd name="T1" fmla="*/ 192304 h 476598"/>
                    <a:gd name="T2" fmla="*/ 96105 w 628567"/>
                    <a:gd name="T3" fmla="*/ 476598 h 476598"/>
                    <a:gd name="T4" fmla="*/ 0 w 628567"/>
                    <a:gd name="T5" fmla="*/ 476598 h 476598"/>
                    <a:gd name="T6" fmla="*/ 0 w 628567"/>
                    <a:gd name="T7" fmla="*/ 267440 h 476598"/>
                    <a:gd name="T8" fmla="*/ 451079 w 628567"/>
                    <a:gd name="T9" fmla="*/ 149738 h 476598"/>
                    <a:gd name="T10" fmla="*/ 451079 w 628567"/>
                    <a:gd name="T11" fmla="*/ 476598 h 476598"/>
                    <a:gd name="T12" fmla="*/ 354974 w 628567"/>
                    <a:gd name="T13" fmla="*/ 476598 h 476598"/>
                    <a:gd name="T14" fmla="*/ 354974 w 628567"/>
                    <a:gd name="T15" fmla="*/ 196833 h 476598"/>
                    <a:gd name="T16" fmla="*/ 357633 w 628567"/>
                    <a:gd name="T17" fmla="*/ 200277 h 476598"/>
                    <a:gd name="T18" fmla="*/ 359009 w 628567"/>
                    <a:gd name="T19" fmla="*/ 199214 h 476598"/>
                    <a:gd name="T20" fmla="*/ 372907 w 628567"/>
                    <a:gd name="T21" fmla="*/ 215687 h 476598"/>
                    <a:gd name="T22" fmla="*/ 255352 w 628567"/>
                    <a:gd name="T23" fmla="*/ 67803 h 476598"/>
                    <a:gd name="T24" fmla="*/ 273592 w 628567"/>
                    <a:gd name="T25" fmla="*/ 91427 h 476598"/>
                    <a:gd name="T26" fmla="*/ 273592 w 628567"/>
                    <a:gd name="T27" fmla="*/ 476598 h 476598"/>
                    <a:gd name="T28" fmla="*/ 177487 w 628567"/>
                    <a:gd name="T29" fmla="*/ 476598 h 476598"/>
                    <a:gd name="T30" fmla="*/ 177487 w 628567"/>
                    <a:gd name="T31" fmla="*/ 128679 h 476598"/>
                    <a:gd name="T32" fmla="*/ 628567 w 628567"/>
                    <a:gd name="T33" fmla="*/ 0 h 476598"/>
                    <a:gd name="T34" fmla="*/ 628567 w 628567"/>
                    <a:gd name="T35" fmla="*/ 476598 h 476598"/>
                    <a:gd name="T36" fmla="*/ 532462 w 628567"/>
                    <a:gd name="T37" fmla="*/ 476598 h 476598"/>
                    <a:gd name="T38" fmla="*/ 532462 w 628567"/>
                    <a:gd name="T39" fmla="*/ 81079 h 476598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628567"/>
                    <a:gd name="T61" fmla="*/ 0 h 476598"/>
                    <a:gd name="T62" fmla="*/ 628567 w 628567"/>
                    <a:gd name="T63" fmla="*/ 476598 h 476598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628567" h="476598">
                      <a:moveTo>
                        <a:pt x="96105" y="192304"/>
                      </a:moveTo>
                      <a:lnTo>
                        <a:pt x="96105" y="476598"/>
                      </a:lnTo>
                      <a:lnTo>
                        <a:pt x="0" y="476598"/>
                      </a:lnTo>
                      <a:lnTo>
                        <a:pt x="0" y="267440"/>
                      </a:lnTo>
                      <a:close/>
                      <a:moveTo>
                        <a:pt x="451079" y="149738"/>
                      </a:moveTo>
                      <a:lnTo>
                        <a:pt x="451079" y="476598"/>
                      </a:lnTo>
                      <a:lnTo>
                        <a:pt x="354974" y="476598"/>
                      </a:lnTo>
                      <a:lnTo>
                        <a:pt x="354974" y="196833"/>
                      </a:lnTo>
                      <a:lnTo>
                        <a:pt x="357633" y="200277"/>
                      </a:lnTo>
                      <a:lnTo>
                        <a:pt x="359009" y="199214"/>
                      </a:lnTo>
                      <a:lnTo>
                        <a:pt x="372907" y="215687"/>
                      </a:lnTo>
                      <a:close/>
                      <a:moveTo>
                        <a:pt x="255352" y="67803"/>
                      </a:moveTo>
                      <a:lnTo>
                        <a:pt x="273592" y="91427"/>
                      </a:lnTo>
                      <a:lnTo>
                        <a:pt x="273592" y="476598"/>
                      </a:lnTo>
                      <a:lnTo>
                        <a:pt x="177487" y="476598"/>
                      </a:lnTo>
                      <a:lnTo>
                        <a:pt x="177487" y="128679"/>
                      </a:lnTo>
                      <a:close/>
                      <a:moveTo>
                        <a:pt x="628567" y="0"/>
                      </a:moveTo>
                      <a:lnTo>
                        <a:pt x="628567" y="476598"/>
                      </a:lnTo>
                      <a:lnTo>
                        <a:pt x="532462" y="476598"/>
                      </a:lnTo>
                      <a:lnTo>
                        <a:pt x="532462" y="8107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 sz="1430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  <p:sp>
              <p:nvSpPr>
                <p:cNvPr id="75" name="任意多边形 74"/>
                <p:cNvSpPr>
                  <a:spLocks noChangeArrowheads="1"/>
                </p:cNvSpPr>
                <p:nvPr/>
              </p:nvSpPr>
              <p:spPr bwMode="auto">
                <a:xfrm rot="13790841">
                  <a:off x="7831852" y="3639218"/>
                  <a:ext cx="325655" cy="790674"/>
                </a:xfrm>
                <a:custGeom>
                  <a:avLst/>
                  <a:gdLst>
                    <a:gd name="T0" fmla="*/ 97660 w 325915"/>
                    <a:gd name="T1" fmla="*/ 790400 h 790400"/>
                    <a:gd name="T2" fmla="*/ 0 w 325915"/>
                    <a:gd name="T3" fmla="*/ 664808 h 790400"/>
                    <a:gd name="T4" fmla="*/ 70970 w 325915"/>
                    <a:gd name="T5" fmla="*/ 664808 h 790400"/>
                    <a:gd name="T6" fmla="*/ 70970 w 325915"/>
                    <a:gd name="T7" fmla="*/ 320500 h 790400"/>
                    <a:gd name="T8" fmla="*/ 92523 w 325915"/>
                    <a:gd name="T9" fmla="*/ 320500 h 790400"/>
                    <a:gd name="T10" fmla="*/ 92598 w 325915"/>
                    <a:gd name="T11" fmla="*/ 318763 h 790400"/>
                    <a:gd name="T12" fmla="*/ 259805 w 325915"/>
                    <a:gd name="T13" fmla="*/ 326009 h 790400"/>
                    <a:gd name="T14" fmla="*/ 271953 w 325915"/>
                    <a:gd name="T15" fmla="*/ 0 h 790400"/>
                    <a:gd name="T16" fmla="*/ 325915 w 325915"/>
                    <a:gd name="T17" fmla="*/ 2011 h 790400"/>
                    <a:gd name="T18" fmla="*/ 311729 w 325915"/>
                    <a:gd name="T19" fmla="*/ 382747 h 790400"/>
                    <a:gd name="T20" fmla="*/ 257766 w 325915"/>
                    <a:gd name="T21" fmla="*/ 380736 h 790400"/>
                    <a:gd name="T22" fmla="*/ 257794 w 325915"/>
                    <a:gd name="T23" fmla="*/ 379973 h 790400"/>
                    <a:gd name="T24" fmla="*/ 124349 w 325915"/>
                    <a:gd name="T25" fmla="*/ 374190 h 790400"/>
                    <a:gd name="T26" fmla="*/ 124349 w 325915"/>
                    <a:gd name="T27" fmla="*/ 664808 h 790400"/>
                    <a:gd name="T28" fmla="*/ 195319 w 325915"/>
                    <a:gd name="T29" fmla="*/ 664808 h 790400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325915"/>
                    <a:gd name="T46" fmla="*/ 0 h 790400"/>
                    <a:gd name="T47" fmla="*/ 325915 w 325915"/>
                    <a:gd name="T48" fmla="*/ 790400 h 790400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325915" h="790400">
                      <a:moveTo>
                        <a:pt x="97660" y="790400"/>
                      </a:moveTo>
                      <a:lnTo>
                        <a:pt x="0" y="664808"/>
                      </a:lnTo>
                      <a:lnTo>
                        <a:pt x="70970" y="664808"/>
                      </a:lnTo>
                      <a:lnTo>
                        <a:pt x="70970" y="320500"/>
                      </a:lnTo>
                      <a:lnTo>
                        <a:pt x="92523" y="320500"/>
                      </a:lnTo>
                      <a:lnTo>
                        <a:pt x="92598" y="318763"/>
                      </a:lnTo>
                      <a:lnTo>
                        <a:pt x="259805" y="326009"/>
                      </a:lnTo>
                      <a:lnTo>
                        <a:pt x="271953" y="0"/>
                      </a:lnTo>
                      <a:lnTo>
                        <a:pt x="325915" y="2011"/>
                      </a:lnTo>
                      <a:lnTo>
                        <a:pt x="311729" y="382747"/>
                      </a:lnTo>
                      <a:lnTo>
                        <a:pt x="257766" y="380736"/>
                      </a:lnTo>
                      <a:lnTo>
                        <a:pt x="257794" y="379973"/>
                      </a:lnTo>
                      <a:lnTo>
                        <a:pt x="124349" y="374190"/>
                      </a:lnTo>
                      <a:lnTo>
                        <a:pt x="124349" y="664808"/>
                      </a:lnTo>
                      <a:lnTo>
                        <a:pt x="195319" y="66480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bevel/>
                    </a14:hiddenLine>
                  </a:ext>
                </a:extLst>
              </p:spPr>
              <p:txBody>
                <a:bodyPr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ctr" eaLnBrk="1" hangingPunct="1"/>
                  <a:endParaRPr lang="zh-CN" altLang="zh-CN" sz="1430">
                    <a:latin typeface="微软雅黑" panose="020B0503020204020204" charset="-122"/>
                    <a:ea typeface="微软雅黑" panose="020B0503020204020204" charset="-122"/>
                  </a:endParaRPr>
                </a:p>
              </p:txBody>
            </p:sp>
          </p:grpSp>
        </p:grpSp>
      </p:grpSp>
      <p:sp>
        <p:nvSpPr>
          <p:cNvPr id="54" name="TextBox 7"/>
          <p:cNvSpPr>
            <a:spLocks noChangeArrowheads="1"/>
          </p:cNvSpPr>
          <p:nvPr/>
        </p:nvSpPr>
        <p:spPr bwMode="auto">
          <a:xfrm>
            <a:off x="1158947" y="2153648"/>
            <a:ext cx="4286613" cy="51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8235" algn="l" defTabSz="914400" rtl="0" eaLnBrk="1" latinLnBrk="0" hangingPunct="1">
              <a:defRPr sz="18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10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在此输入章节详细文字介绍，表达主题的含义合图表的意义，在此输入章节详细文字介绍，表达主题的含义合图表的意义。在此输入章节详细文字介绍，表达主题的含义合图表的意义在此输入章节详细。</a:t>
            </a:r>
          </a:p>
        </p:txBody>
      </p:sp>
      <p:grpSp>
        <p:nvGrpSpPr>
          <p:cNvPr id="55" name="组合 54"/>
          <p:cNvGrpSpPr/>
          <p:nvPr/>
        </p:nvGrpSpPr>
        <p:grpSpPr>
          <a:xfrm>
            <a:off x="1090643" y="3682771"/>
            <a:ext cx="4146069" cy="641651"/>
            <a:chOff x="913011" y="3933056"/>
            <a:chExt cx="4248472" cy="657499"/>
          </a:xfrm>
        </p:grpSpPr>
        <p:sp>
          <p:nvSpPr>
            <p:cNvPr id="63" name="圆角矩形 62"/>
            <p:cNvSpPr/>
            <p:nvPr/>
          </p:nvSpPr>
          <p:spPr>
            <a:xfrm>
              <a:off x="1215185" y="4021387"/>
              <a:ext cx="3946298" cy="467045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C80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43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64" name="圆角矩形 63"/>
            <p:cNvSpPr/>
            <p:nvPr/>
          </p:nvSpPr>
          <p:spPr>
            <a:xfrm>
              <a:off x="1201043" y="4021387"/>
              <a:ext cx="3456384" cy="467045"/>
            </a:xfrm>
            <a:prstGeom prst="roundRect">
              <a:avLst>
                <a:gd name="adj" fmla="val 50000"/>
              </a:avLst>
            </a:prstGeom>
            <a:solidFill>
              <a:srgbClr val="C8001C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43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grpSp>
          <p:nvGrpSpPr>
            <p:cNvPr id="65" name="组合 64"/>
            <p:cNvGrpSpPr/>
            <p:nvPr/>
          </p:nvGrpSpPr>
          <p:grpSpPr>
            <a:xfrm>
              <a:off x="913011" y="3933056"/>
              <a:ext cx="657499" cy="657499"/>
              <a:chOff x="6961683" y="3995637"/>
              <a:chExt cx="657499" cy="657499"/>
            </a:xfrm>
          </p:grpSpPr>
          <p:sp>
            <p:nvSpPr>
              <p:cNvPr id="67" name="椭圆 66"/>
              <p:cNvSpPr/>
              <p:nvPr/>
            </p:nvSpPr>
            <p:spPr>
              <a:xfrm>
                <a:off x="6961683" y="3995637"/>
                <a:ext cx="657499" cy="657499"/>
              </a:xfrm>
              <a:prstGeom prst="ellipse">
                <a:avLst/>
              </a:prstGeom>
              <a:solidFill>
                <a:srgbClr val="C8001C"/>
              </a:solidFill>
              <a:ln w="28575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2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2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2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2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2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2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2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2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8235" algn="l" defTabSz="914400" rtl="0" eaLnBrk="1" latinLnBrk="0" hangingPunct="1">
                  <a:defRPr sz="182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3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8" name="Freeform 34"/>
              <p:cNvSpPr>
                <a:spLocks noEditPoints="1"/>
              </p:cNvSpPr>
              <p:nvPr/>
            </p:nvSpPr>
            <p:spPr bwMode="auto">
              <a:xfrm>
                <a:off x="7122056" y="4164494"/>
                <a:ext cx="336751" cy="338622"/>
              </a:xfrm>
              <a:custGeom>
                <a:avLst/>
                <a:gdLst>
                  <a:gd name="T0" fmla="*/ 180 w 199"/>
                  <a:gd name="T1" fmla="*/ 80 h 199"/>
                  <a:gd name="T2" fmla="*/ 118 w 199"/>
                  <a:gd name="T3" fmla="*/ 19 h 199"/>
                  <a:gd name="T4" fmla="*/ 137 w 199"/>
                  <a:gd name="T5" fmla="*/ 0 h 199"/>
                  <a:gd name="T6" fmla="*/ 199 w 199"/>
                  <a:gd name="T7" fmla="*/ 62 h 199"/>
                  <a:gd name="T8" fmla="*/ 180 w 199"/>
                  <a:gd name="T9" fmla="*/ 80 h 199"/>
                  <a:gd name="T10" fmla="*/ 162 w 199"/>
                  <a:gd name="T11" fmla="*/ 98 h 199"/>
                  <a:gd name="T12" fmla="*/ 160 w 199"/>
                  <a:gd name="T13" fmla="*/ 99 h 199"/>
                  <a:gd name="T14" fmla="*/ 149 w 199"/>
                  <a:gd name="T15" fmla="*/ 99 h 199"/>
                  <a:gd name="T16" fmla="*/ 137 w 199"/>
                  <a:gd name="T17" fmla="*/ 99 h 199"/>
                  <a:gd name="T18" fmla="*/ 124 w 199"/>
                  <a:gd name="T19" fmla="*/ 149 h 199"/>
                  <a:gd name="T20" fmla="*/ 25 w 199"/>
                  <a:gd name="T21" fmla="*/ 199 h 199"/>
                  <a:gd name="T22" fmla="*/ 13 w 199"/>
                  <a:gd name="T23" fmla="*/ 199 h 199"/>
                  <a:gd name="T24" fmla="*/ 52 w 199"/>
                  <a:gd name="T25" fmla="*/ 159 h 199"/>
                  <a:gd name="T26" fmla="*/ 62 w 199"/>
                  <a:gd name="T27" fmla="*/ 161 h 199"/>
                  <a:gd name="T28" fmla="*/ 87 w 199"/>
                  <a:gd name="T29" fmla="*/ 137 h 199"/>
                  <a:gd name="T30" fmla="*/ 62 w 199"/>
                  <a:gd name="T31" fmla="*/ 112 h 199"/>
                  <a:gd name="T32" fmla="*/ 37 w 199"/>
                  <a:gd name="T33" fmla="*/ 137 h 199"/>
                  <a:gd name="T34" fmla="*/ 40 w 199"/>
                  <a:gd name="T35" fmla="*/ 147 h 199"/>
                  <a:gd name="T36" fmla="*/ 0 w 199"/>
                  <a:gd name="T37" fmla="*/ 186 h 199"/>
                  <a:gd name="T38" fmla="*/ 0 w 199"/>
                  <a:gd name="T39" fmla="*/ 174 h 199"/>
                  <a:gd name="T40" fmla="*/ 50 w 199"/>
                  <a:gd name="T41" fmla="*/ 75 h 199"/>
                  <a:gd name="T42" fmla="*/ 100 w 199"/>
                  <a:gd name="T43" fmla="*/ 62 h 199"/>
                  <a:gd name="T44" fmla="*/ 100 w 199"/>
                  <a:gd name="T45" fmla="*/ 50 h 199"/>
                  <a:gd name="T46" fmla="*/ 100 w 199"/>
                  <a:gd name="T47" fmla="*/ 38 h 199"/>
                  <a:gd name="T48" fmla="*/ 100 w 199"/>
                  <a:gd name="T49" fmla="*/ 37 h 199"/>
                  <a:gd name="T50" fmla="*/ 106 w 199"/>
                  <a:gd name="T51" fmla="*/ 31 h 199"/>
                  <a:gd name="T52" fmla="*/ 167 w 199"/>
                  <a:gd name="T53" fmla="*/ 93 h 199"/>
                  <a:gd name="T54" fmla="*/ 162 w 199"/>
                  <a:gd name="T55" fmla="*/ 98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99" h="199">
                    <a:moveTo>
                      <a:pt x="180" y="80"/>
                    </a:moveTo>
                    <a:cubicBezTo>
                      <a:pt x="118" y="19"/>
                      <a:pt x="118" y="19"/>
                      <a:pt x="118" y="19"/>
                    </a:cubicBezTo>
                    <a:cubicBezTo>
                      <a:pt x="137" y="0"/>
                      <a:pt x="137" y="0"/>
                      <a:pt x="137" y="0"/>
                    </a:cubicBezTo>
                    <a:cubicBezTo>
                      <a:pt x="199" y="62"/>
                      <a:pt x="199" y="62"/>
                      <a:pt x="199" y="62"/>
                    </a:cubicBezTo>
                    <a:lnTo>
                      <a:pt x="180" y="80"/>
                    </a:lnTo>
                    <a:close/>
                    <a:moveTo>
                      <a:pt x="162" y="98"/>
                    </a:moveTo>
                    <a:cubicBezTo>
                      <a:pt x="161" y="99"/>
                      <a:pt x="161" y="99"/>
                      <a:pt x="160" y="99"/>
                    </a:cubicBezTo>
                    <a:cubicBezTo>
                      <a:pt x="149" y="99"/>
                      <a:pt x="149" y="99"/>
                      <a:pt x="149" y="99"/>
                    </a:cubicBezTo>
                    <a:cubicBezTo>
                      <a:pt x="137" y="99"/>
                      <a:pt x="137" y="99"/>
                      <a:pt x="137" y="99"/>
                    </a:cubicBezTo>
                    <a:cubicBezTo>
                      <a:pt x="124" y="149"/>
                      <a:pt x="124" y="149"/>
                      <a:pt x="124" y="149"/>
                    </a:cubicBezTo>
                    <a:cubicBezTo>
                      <a:pt x="25" y="199"/>
                      <a:pt x="25" y="199"/>
                      <a:pt x="25" y="199"/>
                    </a:cubicBezTo>
                    <a:cubicBezTo>
                      <a:pt x="13" y="199"/>
                      <a:pt x="13" y="199"/>
                      <a:pt x="13" y="199"/>
                    </a:cubicBezTo>
                    <a:cubicBezTo>
                      <a:pt x="52" y="159"/>
                      <a:pt x="52" y="159"/>
                      <a:pt x="52" y="159"/>
                    </a:cubicBezTo>
                    <a:cubicBezTo>
                      <a:pt x="55" y="161"/>
                      <a:pt x="59" y="161"/>
                      <a:pt x="62" y="161"/>
                    </a:cubicBezTo>
                    <a:cubicBezTo>
                      <a:pt x="76" y="161"/>
                      <a:pt x="87" y="150"/>
                      <a:pt x="87" y="137"/>
                    </a:cubicBezTo>
                    <a:cubicBezTo>
                      <a:pt x="87" y="123"/>
                      <a:pt x="76" y="112"/>
                      <a:pt x="62" y="112"/>
                    </a:cubicBezTo>
                    <a:cubicBezTo>
                      <a:pt x="49" y="112"/>
                      <a:pt x="37" y="123"/>
                      <a:pt x="37" y="137"/>
                    </a:cubicBezTo>
                    <a:cubicBezTo>
                      <a:pt x="37" y="140"/>
                      <a:pt x="38" y="144"/>
                      <a:pt x="40" y="147"/>
                    </a:cubicBezTo>
                    <a:cubicBezTo>
                      <a:pt x="0" y="186"/>
                      <a:pt x="0" y="186"/>
                      <a:pt x="0" y="186"/>
                    </a:cubicBezTo>
                    <a:cubicBezTo>
                      <a:pt x="0" y="174"/>
                      <a:pt x="0" y="174"/>
                      <a:pt x="0" y="174"/>
                    </a:cubicBezTo>
                    <a:cubicBezTo>
                      <a:pt x="50" y="75"/>
                      <a:pt x="50" y="75"/>
                      <a:pt x="50" y="75"/>
                    </a:cubicBezTo>
                    <a:cubicBezTo>
                      <a:pt x="100" y="62"/>
                      <a:pt x="100" y="62"/>
                      <a:pt x="100" y="62"/>
                    </a:cubicBezTo>
                    <a:cubicBezTo>
                      <a:pt x="100" y="50"/>
                      <a:pt x="100" y="50"/>
                      <a:pt x="100" y="50"/>
                    </a:cubicBezTo>
                    <a:cubicBezTo>
                      <a:pt x="100" y="38"/>
                      <a:pt x="100" y="38"/>
                      <a:pt x="100" y="38"/>
                    </a:cubicBezTo>
                    <a:cubicBezTo>
                      <a:pt x="100" y="37"/>
                      <a:pt x="100" y="37"/>
                      <a:pt x="100" y="37"/>
                    </a:cubicBezTo>
                    <a:cubicBezTo>
                      <a:pt x="106" y="31"/>
                      <a:pt x="106" y="31"/>
                      <a:pt x="106" y="31"/>
                    </a:cubicBezTo>
                    <a:cubicBezTo>
                      <a:pt x="167" y="93"/>
                      <a:pt x="167" y="93"/>
                      <a:pt x="167" y="93"/>
                    </a:cubicBezTo>
                    <a:lnTo>
                      <a:pt x="162" y="9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72576" tIns="36288" rIns="72576" bIns="3628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8235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43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  <p:sp>
          <p:nvSpPr>
            <p:cNvPr id="66" name="TextBox 7"/>
            <p:cNvSpPr>
              <a:spLocks noChangeArrowheads="1"/>
            </p:cNvSpPr>
            <p:nvPr/>
          </p:nvSpPr>
          <p:spPr bwMode="auto">
            <a:xfrm>
              <a:off x="1919155" y="4107916"/>
              <a:ext cx="1728192" cy="307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585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计划完成</a:t>
              </a:r>
              <a:r>
                <a:rPr lang="en-US" altLang="zh-CN" sz="1585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85%</a:t>
              </a:r>
              <a:endParaRPr lang="zh-CN" altLang="en-US" sz="1585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129716" y="4737467"/>
            <a:ext cx="4146069" cy="641651"/>
            <a:chOff x="913011" y="4653136"/>
            <a:chExt cx="4248472" cy="657499"/>
          </a:xfrm>
        </p:grpSpPr>
        <p:sp>
          <p:nvSpPr>
            <p:cNvPr id="57" name="圆角矩形 56"/>
            <p:cNvSpPr/>
            <p:nvPr/>
          </p:nvSpPr>
          <p:spPr>
            <a:xfrm>
              <a:off x="1215185" y="4741467"/>
              <a:ext cx="3946298" cy="467045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C8001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43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8" name="圆角矩形 57"/>
            <p:cNvSpPr/>
            <p:nvPr/>
          </p:nvSpPr>
          <p:spPr>
            <a:xfrm>
              <a:off x="1201043" y="4741467"/>
              <a:ext cx="3096344" cy="467045"/>
            </a:xfrm>
            <a:prstGeom prst="roundRect">
              <a:avLst>
                <a:gd name="adj" fmla="val 50000"/>
              </a:avLst>
            </a:prstGeom>
            <a:solidFill>
              <a:srgbClr val="C8001C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sz="143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9" name="TextBox 7"/>
            <p:cNvSpPr>
              <a:spLocks noChangeArrowheads="1"/>
            </p:cNvSpPr>
            <p:nvPr/>
          </p:nvSpPr>
          <p:spPr bwMode="auto">
            <a:xfrm>
              <a:off x="1919155" y="4827996"/>
              <a:ext cx="2018192" cy="3072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8235" algn="l" defTabSz="914400" rtl="0" eaLnBrk="1" latinLnBrk="0" hangingPunct="1">
                <a:defRPr sz="1825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585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计划完成</a:t>
              </a:r>
              <a:r>
                <a:rPr lang="en-US" altLang="zh-CN" sz="1585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750</a:t>
              </a:r>
              <a:r>
                <a:rPr lang="zh-CN" altLang="en-US" sz="1585" b="1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万</a:t>
              </a:r>
            </a:p>
          </p:txBody>
        </p:sp>
        <p:grpSp>
          <p:nvGrpSpPr>
            <p:cNvPr id="60" name="组合 59"/>
            <p:cNvGrpSpPr/>
            <p:nvPr/>
          </p:nvGrpSpPr>
          <p:grpSpPr>
            <a:xfrm>
              <a:off x="913011" y="4653136"/>
              <a:ext cx="657499" cy="657499"/>
              <a:chOff x="6961683" y="4715717"/>
              <a:chExt cx="657499" cy="657499"/>
            </a:xfrm>
          </p:grpSpPr>
          <p:sp>
            <p:nvSpPr>
              <p:cNvPr id="61" name="椭圆 60"/>
              <p:cNvSpPr/>
              <p:nvPr/>
            </p:nvSpPr>
            <p:spPr>
              <a:xfrm>
                <a:off x="6961683" y="4715717"/>
                <a:ext cx="657499" cy="657499"/>
              </a:xfrm>
              <a:prstGeom prst="ellipse">
                <a:avLst/>
              </a:prstGeom>
              <a:solidFill>
                <a:srgbClr val="C8001C"/>
              </a:solidFill>
              <a:ln w="28575">
                <a:noFill/>
              </a:ln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2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2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2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2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2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2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2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2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8235" algn="l" defTabSz="914400" rtl="0" eaLnBrk="1" latinLnBrk="0" hangingPunct="1">
                  <a:defRPr sz="1825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sz="1430">
                  <a:solidFill>
                    <a:srgbClr val="0070C0"/>
                  </a:solidFill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  <p:sp>
            <p:nvSpPr>
              <p:cNvPr id="62" name="Freeform 199"/>
              <p:cNvSpPr>
                <a:spLocks noEditPoints="1"/>
              </p:cNvSpPr>
              <p:nvPr/>
            </p:nvSpPr>
            <p:spPr bwMode="auto">
              <a:xfrm>
                <a:off x="7173694" y="4904711"/>
                <a:ext cx="246063" cy="288925"/>
              </a:xfrm>
              <a:custGeom>
                <a:avLst/>
                <a:gdLst>
                  <a:gd name="T0" fmla="*/ 92 w 171"/>
                  <a:gd name="T1" fmla="*/ 153 h 201"/>
                  <a:gd name="T2" fmla="*/ 99 w 171"/>
                  <a:gd name="T3" fmla="*/ 143 h 201"/>
                  <a:gd name="T4" fmla="*/ 92 w 171"/>
                  <a:gd name="T5" fmla="*/ 133 h 201"/>
                  <a:gd name="T6" fmla="*/ 104 w 171"/>
                  <a:gd name="T7" fmla="*/ 47 h 201"/>
                  <a:gd name="T8" fmla="*/ 98 w 171"/>
                  <a:gd name="T9" fmla="*/ 9 h 201"/>
                  <a:gd name="T10" fmla="*/ 93 w 171"/>
                  <a:gd name="T11" fmla="*/ 2 h 201"/>
                  <a:gd name="T12" fmla="*/ 76 w 171"/>
                  <a:gd name="T13" fmla="*/ 35 h 201"/>
                  <a:gd name="T14" fmla="*/ 59 w 171"/>
                  <a:gd name="T15" fmla="*/ 28 h 201"/>
                  <a:gd name="T16" fmla="*/ 74 w 171"/>
                  <a:gd name="T17" fmla="*/ 95 h 201"/>
                  <a:gd name="T18" fmla="*/ 74 w 171"/>
                  <a:gd name="T19" fmla="*/ 104 h 201"/>
                  <a:gd name="T20" fmla="*/ 79 w 171"/>
                  <a:gd name="T21" fmla="*/ 92 h 201"/>
                  <a:gd name="T22" fmla="*/ 171 w 171"/>
                  <a:gd name="T23" fmla="*/ 179 h 201"/>
                  <a:gd name="T24" fmla="*/ 85 w 171"/>
                  <a:gd name="T25" fmla="*/ 49 h 201"/>
                  <a:gd name="T26" fmla="*/ 80 w 171"/>
                  <a:gd name="T27" fmla="*/ 49 h 201"/>
                  <a:gd name="T28" fmla="*/ 67 w 171"/>
                  <a:gd name="T29" fmla="*/ 50 h 201"/>
                  <a:gd name="T30" fmla="*/ 0 w 171"/>
                  <a:gd name="T31" fmla="*/ 179 h 201"/>
                  <a:gd name="T32" fmla="*/ 0 w 171"/>
                  <a:gd name="T33" fmla="*/ 181 h 201"/>
                  <a:gd name="T34" fmla="*/ 2 w 171"/>
                  <a:gd name="T35" fmla="*/ 186 h 201"/>
                  <a:gd name="T36" fmla="*/ 84 w 171"/>
                  <a:gd name="T37" fmla="*/ 201 h 201"/>
                  <a:gd name="T38" fmla="*/ 91 w 171"/>
                  <a:gd name="T39" fmla="*/ 201 h 201"/>
                  <a:gd name="T40" fmla="*/ 134 w 171"/>
                  <a:gd name="T41" fmla="*/ 199 h 201"/>
                  <a:gd name="T42" fmla="*/ 170 w 171"/>
                  <a:gd name="T43" fmla="*/ 186 h 201"/>
                  <a:gd name="T44" fmla="*/ 171 w 171"/>
                  <a:gd name="T45" fmla="*/ 181 h 201"/>
                  <a:gd name="T46" fmla="*/ 171 w 171"/>
                  <a:gd name="T47" fmla="*/ 179 h 201"/>
                  <a:gd name="T48" fmla="*/ 112 w 171"/>
                  <a:gd name="T49" fmla="*/ 162 h 201"/>
                  <a:gd name="T50" fmla="*/ 92 w 171"/>
                  <a:gd name="T51" fmla="*/ 169 h 201"/>
                  <a:gd name="T52" fmla="*/ 79 w 171"/>
                  <a:gd name="T53" fmla="*/ 183 h 201"/>
                  <a:gd name="T54" fmla="*/ 65 w 171"/>
                  <a:gd name="T55" fmla="*/ 166 h 201"/>
                  <a:gd name="T56" fmla="*/ 49 w 171"/>
                  <a:gd name="T57" fmla="*/ 152 h 201"/>
                  <a:gd name="T58" fmla="*/ 71 w 171"/>
                  <a:gd name="T59" fmla="*/ 139 h 201"/>
                  <a:gd name="T60" fmla="*/ 79 w 171"/>
                  <a:gd name="T61" fmla="*/ 152 h 201"/>
                  <a:gd name="T62" fmla="*/ 62 w 171"/>
                  <a:gd name="T63" fmla="*/ 124 h 201"/>
                  <a:gd name="T64" fmla="*/ 49 w 171"/>
                  <a:gd name="T65" fmla="*/ 102 h 201"/>
                  <a:gd name="T66" fmla="*/ 79 w 171"/>
                  <a:gd name="T67" fmla="*/ 75 h 201"/>
                  <a:gd name="T68" fmla="*/ 92 w 171"/>
                  <a:gd name="T69" fmla="*/ 63 h 201"/>
                  <a:gd name="T70" fmla="*/ 110 w 171"/>
                  <a:gd name="T71" fmla="*/ 82 h 201"/>
                  <a:gd name="T72" fmla="*/ 97 w 171"/>
                  <a:gd name="T73" fmla="*/ 101 h 201"/>
                  <a:gd name="T74" fmla="*/ 92 w 171"/>
                  <a:gd name="T75" fmla="*/ 92 h 201"/>
                  <a:gd name="T76" fmla="*/ 114 w 171"/>
                  <a:gd name="T77" fmla="*/ 121 h 201"/>
                  <a:gd name="T78" fmla="*/ 120 w 171"/>
                  <a:gd name="T79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71" h="201">
                    <a:moveTo>
                      <a:pt x="92" y="133"/>
                    </a:moveTo>
                    <a:cubicBezTo>
                      <a:pt x="92" y="153"/>
                      <a:pt x="92" y="153"/>
                      <a:pt x="92" y="153"/>
                    </a:cubicBezTo>
                    <a:cubicBezTo>
                      <a:pt x="95" y="152"/>
                      <a:pt x="95" y="151"/>
                      <a:pt x="97" y="149"/>
                    </a:cubicBezTo>
                    <a:cubicBezTo>
                      <a:pt x="98" y="147"/>
                      <a:pt x="99" y="145"/>
                      <a:pt x="99" y="143"/>
                    </a:cubicBezTo>
                    <a:cubicBezTo>
                      <a:pt x="99" y="141"/>
                      <a:pt x="99" y="139"/>
                      <a:pt x="97" y="138"/>
                    </a:cubicBezTo>
                    <a:cubicBezTo>
                      <a:pt x="96" y="136"/>
                      <a:pt x="96" y="134"/>
                      <a:pt x="92" y="133"/>
                    </a:cubicBezTo>
                    <a:close/>
                    <a:moveTo>
                      <a:pt x="62" y="47"/>
                    </a:moveTo>
                    <a:cubicBezTo>
                      <a:pt x="64" y="46"/>
                      <a:pt x="83" y="39"/>
                      <a:pt x="104" y="47"/>
                    </a:cubicBezTo>
                    <a:cubicBezTo>
                      <a:pt x="102" y="32"/>
                      <a:pt x="109" y="25"/>
                      <a:pt x="109" y="20"/>
                    </a:cubicBezTo>
                    <a:cubicBezTo>
                      <a:pt x="109" y="7"/>
                      <a:pt x="104" y="15"/>
                      <a:pt x="98" y="9"/>
                    </a:cubicBezTo>
                    <a:cubicBezTo>
                      <a:pt x="97" y="11"/>
                      <a:pt x="100" y="21"/>
                      <a:pt x="92" y="31"/>
                    </a:cubicBezTo>
                    <a:cubicBezTo>
                      <a:pt x="97" y="17"/>
                      <a:pt x="93" y="0"/>
                      <a:pt x="93" y="2"/>
                    </a:cubicBezTo>
                    <a:cubicBezTo>
                      <a:pt x="86" y="9"/>
                      <a:pt x="79" y="1"/>
                      <a:pt x="76" y="10"/>
                    </a:cubicBezTo>
                    <a:cubicBezTo>
                      <a:pt x="75" y="13"/>
                      <a:pt x="83" y="22"/>
                      <a:pt x="76" y="35"/>
                    </a:cubicBezTo>
                    <a:cubicBezTo>
                      <a:pt x="76" y="19"/>
                      <a:pt x="72" y="14"/>
                      <a:pt x="73" y="16"/>
                    </a:cubicBezTo>
                    <a:cubicBezTo>
                      <a:pt x="69" y="26"/>
                      <a:pt x="59" y="12"/>
                      <a:pt x="59" y="28"/>
                    </a:cubicBezTo>
                    <a:cubicBezTo>
                      <a:pt x="59" y="31"/>
                      <a:pt x="67" y="35"/>
                      <a:pt x="62" y="47"/>
                    </a:cubicBezTo>
                    <a:close/>
                    <a:moveTo>
                      <a:pt x="74" y="95"/>
                    </a:moveTo>
                    <a:cubicBezTo>
                      <a:pt x="73" y="96"/>
                      <a:pt x="73" y="98"/>
                      <a:pt x="73" y="99"/>
                    </a:cubicBezTo>
                    <a:cubicBezTo>
                      <a:pt x="73" y="101"/>
                      <a:pt x="73" y="103"/>
                      <a:pt x="74" y="104"/>
                    </a:cubicBezTo>
                    <a:cubicBezTo>
                      <a:pt x="75" y="106"/>
                      <a:pt x="77" y="107"/>
                      <a:pt x="79" y="108"/>
                    </a:cubicBezTo>
                    <a:cubicBezTo>
                      <a:pt x="79" y="92"/>
                      <a:pt x="79" y="92"/>
                      <a:pt x="79" y="92"/>
                    </a:cubicBezTo>
                    <a:cubicBezTo>
                      <a:pt x="77" y="92"/>
                      <a:pt x="75" y="93"/>
                      <a:pt x="74" y="95"/>
                    </a:cubicBezTo>
                    <a:close/>
                    <a:moveTo>
                      <a:pt x="171" y="179"/>
                    </a:moveTo>
                    <a:cubicBezTo>
                      <a:pt x="163" y="73"/>
                      <a:pt x="126" y="60"/>
                      <a:pt x="116" y="54"/>
                    </a:cubicBezTo>
                    <a:cubicBezTo>
                      <a:pt x="108" y="51"/>
                      <a:pt x="96" y="50"/>
                      <a:pt x="85" y="49"/>
                    </a:cubicBezTo>
                    <a:cubicBezTo>
                      <a:pt x="84" y="49"/>
                      <a:pt x="83" y="49"/>
                      <a:pt x="82" y="49"/>
                    </a:cubicBezTo>
                    <a:cubicBezTo>
                      <a:pt x="82" y="49"/>
                      <a:pt x="81" y="49"/>
                      <a:pt x="80" y="49"/>
                    </a:cubicBezTo>
                    <a:cubicBezTo>
                      <a:pt x="79" y="49"/>
                      <a:pt x="77" y="49"/>
                      <a:pt x="76" y="50"/>
                    </a:cubicBezTo>
                    <a:cubicBezTo>
                      <a:pt x="73" y="50"/>
                      <a:pt x="70" y="50"/>
                      <a:pt x="67" y="50"/>
                    </a:cubicBezTo>
                    <a:cubicBezTo>
                      <a:pt x="61" y="51"/>
                      <a:pt x="56" y="52"/>
                      <a:pt x="51" y="54"/>
                    </a:cubicBezTo>
                    <a:cubicBezTo>
                      <a:pt x="26" y="64"/>
                      <a:pt x="12" y="68"/>
                      <a:pt x="0" y="179"/>
                    </a:cubicBezTo>
                    <a:cubicBezTo>
                      <a:pt x="0" y="180"/>
                      <a:pt x="0" y="180"/>
                      <a:pt x="0" y="180"/>
                    </a:cubicBezTo>
                    <a:cubicBezTo>
                      <a:pt x="0" y="180"/>
                      <a:pt x="0" y="181"/>
                      <a:pt x="0" y="181"/>
                    </a:cubicBezTo>
                    <a:cubicBezTo>
                      <a:pt x="0" y="181"/>
                      <a:pt x="1" y="182"/>
                      <a:pt x="1" y="183"/>
                    </a:cubicBezTo>
                    <a:cubicBezTo>
                      <a:pt x="1" y="184"/>
                      <a:pt x="1" y="185"/>
                      <a:pt x="2" y="186"/>
                    </a:cubicBezTo>
                    <a:cubicBezTo>
                      <a:pt x="3" y="188"/>
                      <a:pt x="4" y="189"/>
                      <a:pt x="6" y="190"/>
                    </a:cubicBezTo>
                    <a:cubicBezTo>
                      <a:pt x="27" y="198"/>
                      <a:pt x="64" y="201"/>
                      <a:pt x="84" y="201"/>
                    </a:cubicBezTo>
                    <a:cubicBezTo>
                      <a:pt x="85" y="201"/>
                      <a:pt x="86" y="201"/>
                      <a:pt x="88" y="201"/>
                    </a:cubicBezTo>
                    <a:cubicBezTo>
                      <a:pt x="89" y="201"/>
                      <a:pt x="90" y="201"/>
                      <a:pt x="91" y="201"/>
                    </a:cubicBezTo>
                    <a:cubicBezTo>
                      <a:pt x="94" y="201"/>
                      <a:pt x="97" y="201"/>
                      <a:pt x="99" y="201"/>
                    </a:cubicBezTo>
                    <a:cubicBezTo>
                      <a:pt x="105" y="200"/>
                      <a:pt x="129" y="200"/>
                      <a:pt x="134" y="199"/>
                    </a:cubicBezTo>
                    <a:cubicBezTo>
                      <a:pt x="145" y="197"/>
                      <a:pt x="156" y="195"/>
                      <a:pt x="166" y="190"/>
                    </a:cubicBezTo>
                    <a:cubicBezTo>
                      <a:pt x="167" y="189"/>
                      <a:pt x="169" y="188"/>
                      <a:pt x="170" y="186"/>
                    </a:cubicBezTo>
                    <a:cubicBezTo>
                      <a:pt x="170" y="185"/>
                      <a:pt x="171" y="184"/>
                      <a:pt x="171" y="183"/>
                    </a:cubicBezTo>
                    <a:cubicBezTo>
                      <a:pt x="171" y="182"/>
                      <a:pt x="171" y="181"/>
                      <a:pt x="171" y="181"/>
                    </a:cubicBezTo>
                    <a:cubicBezTo>
                      <a:pt x="171" y="181"/>
                      <a:pt x="171" y="180"/>
                      <a:pt x="171" y="180"/>
                    </a:cubicBezTo>
                    <a:cubicBezTo>
                      <a:pt x="171" y="180"/>
                      <a:pt x="171" y="180"/>
                      <a:pt x="171" y="179"/>
                    </a:cubicBezTo>
                    <a:close/>
                    <a:moveTo>
                      <a:pt x="120" y="152"/>
                    </a:moveTo>
                    <a:cubicBezTo>
                      <a:pt x="118" y="156"/>
                      <a:pt x="115" y="159"/>
                      <a:pt x="112" y="162"/>
                    </a:cubicBezTo>
                    <a:cubicBezTo>
                      <a:pt x="109" y="164"/>
                      <a:pt x="106" y="166"/>
                      <a:pt x="102" y="167"/>
                    </a:cubicBezTo>
                    <a:cubicBezTo>
                      <a:pt x="99" y="168"/>
                      <a:pt x="97" y="169"/>
                      <a:pt x="92" y="169"/>
                    </a:cubicBezTo>
                    <a:cubicBezTo>
                      <a:pt x="92" y="183"/>
                      <a:pt x="92" y="183"/>
                      <a:pt x="92" y="183"/>
                    </a:cubicBezTo>
                    <a:cubicBezTo>
                      <a:pt x="79" y="183"/>
                      <a:pt x="79" y="183"/>
                      <a:pt x="79" y="183"/>
                    </a:cubicBezTo>
                    <a:cubicBezTo>
                      <a:pt x="79" y="169"/>
                      <a:pt x="79" y="169"/>
                      <a:pt x="79" y="169"/>
                    </a:cubicBezTo>
                    <a:cubicBezTo>
                      <a:pt x="73" y="169"/>
                      <a:pt x="69" y="168"/>
                      <a:pt x="65" y="166"/>
                    </a:cubicBezTo>
                    <a:cubicBezTo>
                      <a:pt x="61" y="165"/>
                      <a:pt x="59" y="163"/>
                      <a:pt x="57" y="160"/>
                    </a:cubicBezTo>
                    <a:cubicBezTo>
                      <a:pt x="54" y="158"/>
                      <a:pt x="50" y="155"/>
                      <a:pt x="49" y="152"/>
                    </a:cubicBezTo>
                    <a:cubicBezTo>
                      <a:pt x="47" y="149"/>
                      <a:pt x="46" y="150"/>
                      <a:pt x="45" y="146"/>
                    </a:cubicBezTo>
                    <a:cubicBezTo>
                      <a:pt x="71" y="139"/>
                      <a:pt x="71" y="139"/>
                      <a:pt x="71" y="139"/>
                    </a:cubicBezTo>
                    <a:cubicBezTo>
                      <a:pt x="71" y="143"/>
                      <a:pt x="72" y="146"/>
                      <a:pt x="74" y="147"/>
                    </a:cubicBezTo>
                    <a:cubicBezTo>
                      <a:pt x="75" y="149"/>
                      <a:pt x="76" y="151"/>
                      <a:pt x="79" y="152"/>
                    </a:cubicBezTo>
                    <a:cubicBezTo>
                      <a:pt x="79" y="130"/>
                      <a:pt x="79" y="130"/>
                      <a:pt x="79" y="130"/>
                    </a:cubicBezTo>
                    <a:cubicBezTo>
                      <a:pt x="71" y="128"/>
                      <a:pt x="66" y="126"/>
                      <a:pt x="62" y="124"/>
                    </a:cubicBezTo>
                    <a:cubicBezTo>
                      <a:pt x="59" y="123"/>
                      <a:pt x="56" y="120"/>
                      <a:pt x="53" y="116"/>
                    </a:cubicBezTo>
                    <a:cubicBezTo>
                      <a:pt x="50" y="112"/>
                      <a:pt x="49" y="108"/>
                      <a:pt x="49" y="102"/>
                    </a:cubicBezTo>
                    <a:cubicBezTo>
                      <a:pt x="49" y="95"/>
                      <a:pt x="52" y="89"/>
                      <a:pt x="57" y="84"/>
                    </a:cubicBezTo>
                    <a:cubicBezTo>
                      <a:pt x="62" y="79"/>
                      <a:pt x="69" y="76"/>
                      <a:pt x="79" y="75"/>
                    </a:cubicBezTo>
                    <a:cubicBezTo>
                      <a:pt x="79" y="63"/>
                      <a:pt x="79" y="63"/>
                      <a:pt x="79" y="63"/>
                    </a:cubicBezTo>
                    <a:cubicBezTo>
                      <a:pt x="92" y="63"/>
                      <a:pt x="92" y="63"/>
                      <a:pt x="92" y="63"/>
                    </a:cubicBezTo>
                    <a:cubicBezTo>
                      <a:pt x="92" y="75"/>
                      <a:pt x="92" y="75"/>
                      <a:pt x="92" y="75"/>
                    </a:cubicBezTo>
                    <a:cubicBezTo>
                      <a:pt x="101" y="76"/>
                      <a:pt x="106" y="78"/>
                      <a:pt x="110" y="82"/>
                    </a:cubicBezTo>
                    <a:cubicBezTo>
                      <a:pt x="115" y="86"/>
                      <a:pt x="119" y="91"/>
                      <a:pt x="120" y="98"/>
                    </a:cubicBezTo>
                    <a:cubicBezTo>
                      <a:pt x="97" y="101"/>
                      <a:pt x="97" y="101"/>
                      <a:pt x="97" y="101"/>
                    </a:cubicBezTo>
                    <a:cubicBezTo>
                      <a:pt x="96" y="98"/>
                      <a:pt x="95" y="96"/>
                      <a:pt x="94" y="95"/>
                    </a:cubicBezTo>
                    <a:cubicBezTo>
                      <a:pt x="93" y="94"/>
                      <a:pt x="94" y="93"/>
                      <a:pt x="92" y="92"/>
                    </a:cubicBezTo>
                    <a:cubicBezTo>
                      <a:pt x="92" y="110"/>
                      <a:pt x="92" y="110"/>
                      <a:pt x="92" y="110"/>
                    </a:cubicBezTo>
                    <a:cubicBezTo>
                      <a:pt x="104" y="113"/>
                      <a:pt x="110" y="117"/>
                      <a:pt x="114" y="121"/>
                    </a:cubicBezTo>
                    <a:cubicBezTo>
                      <a:pt x="120" y="126"/>
                      <a:pt x="123" y="132"/>
                      <a:pt x="123" y="140"/>
                    </a:cubicBezTo>
                    <a:cubicBezTo>
                      <a:pt x="123" y="144"/>
                      <a:pt x="122" y="148"/>
                      <a:pt x="120" y="15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vert="horz" wrap="square" lIns="72576" tIns="36288" rIns="72576" bIns="36288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8235" algn="l" defTabSz="914400" rtl="0" eaLnBrk="1" latinLnBrk="0" hangingPunct="1">
                  <a:defRPr sz="1825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 sz="1430">
                  <a:latin typeface="微软雅黑" panose="020B0503020204020204" charset="-122"/>
                  <a:ea typeface="微软雅黑" panose="020B0503020204020204" charset="-122"/>
                </a:endParaRPr>
              </a:p>
            </p:txBody>
          </p:sp>
        </p:grpSp>
      </p:grpSp>
      <p:sp>
        <p:nvSpPr>
          <p:cNvPr id="95" name="矩形 94"/>
          <p:cNvSpPr/>
          <p:nvPr/>
        </p:nvSpPr>
        <p:spPr>
          <a:xfrm>
            <a:off x="336885" y="256674"/>
            <a:ext cx="88231" cy="537410"/>
          </a:xfrm>
          <a:prstGeom prst="rect">
            <a:avLst/>
          </a:prstGeom>
          <a:solidFill>
            <a:srgbClr val="C8001C"/>
          </a:solidFill>
          <a:ln w="25400">
            <a:noFill/>
          </a:ln>
          <a:effectLst>
            <a:outerShdw blurRad="63500" sx="103000" sy="103000" algn="c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方正黑体简体" panose="02010601030101010101" pitchFamily="2" charset="-122"/>
              <a:ea typeface="方正黑体简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481263" y="286906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b="1" dirty="0">
                <a:solidFill>
                  <a:srgbClr val="C8001C"/>
                </a:solidFill>
              </a:rPr>
              <a:t>工作完成情况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  <p:tag name="KSO_WM_TEMPLATE_TOPIC_ID" val="2869567"/>
  <p:tag name="KSO_WM_TEMPLATE_OUTLINE_ID" val="6"/>
  <p:tag name="KSO_WM_TEMPLATE_SCENE_ID" val="1"/>
  <p:tag name="KSO_WM_TEMPLATE_JOB_ID" val="6"/>
  <p:tag name="KSO_WM_TEMPLATE_TOPIC_DEFAULT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0202554"/>
  <p:tag name="MH_LIBRARY" val="GRAPHIC"/>
  <p:tag name="MH_ORDER" val="文本框 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0202554"/>
  <p:tag name="MH_LIBRARY" val="GRAPHIC"/>
  <p:tag name="MH_ORDER" val="Straight Connector 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0202554"/>
  <p:tag name="MH_LIBRARY" val="GRAPHIC"/>
  <p:tag name="MH_ORDER" val="文本框 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0202554"/>
  <p:tag name="MH_LIBRARY" val="GRAPHIC"/>
  <p:tag name="MH_ORDER" val="文本框 1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0202554"/>
  <p:tag name="MH_LIBRARY" val="GRAPHIC"/>
  <p:tag name="MH_ORDER" val="Straight Connector 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0202554"/>
  <p:tag name="MH_LIBRARY" val="GRAPHIC"/>
  <p:tag name="MH_ORDER" val="文本框 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0202554"/>
  <p:tag name="MH_LIBRARY" val="GRAPHIC"/>
  <p:tag name="MH_ORDER" val="文本框 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0202554"/>
  <p:tag name="MH_LIBRARY" val="GRAPHIC"/>
  <p:tag name="MH_ORDER" val="Straight Connector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0202554"/>
  <p:tag name="MH_LIBRARY" val="GRAPHIC"/>
  <p:tag name="MH_ORDER" val="文本框 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0202554"/>
  <p:tag name="MH_LIBRARY" val="GRAPHIC"/>
  <p:tag name="MH_ORDER" val="文本框 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0202554"/>
  <p:tag name="MH_LIBRARY" val="GRAPHIC"/>
  <p:tag name="MH_ORDER" val="Straight Connector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0202554"/>
  <p:tag name="MH_LIBRARY" val="GRAPHIC"/>
  <p:tag name="MH_ORDER" val="文本框 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0202554"/>
  <p:tag name="MH_LIBRARY" val="GRAPHIC"/>
  <p:tag name="MH_ORDER" val="文本框 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0202554"/>
  <p:tag name="MH_LIBRARY" val="GRAPHIC"/>
  <p:tag name="MH_ORDER" val="Straight Connector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20202554"/>
  <p:tag name="MH_LIBRARY" val="GRAPHIC"/>
  <p:tag name="MH_ORDER" val="文本框 8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d4hhyvrd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rgbClr val="FFFFFF"/>
            </a:gs>
            <a:gs pos="100000">
              <a:schemeClr val="bg1">
                <a:lumMod val="95000"/>
              </a:schemeClr>
            </a:gs>
          </a:gsLst>
          <a:lin ang="15000000" scaled="0"/>
        </a:gradFill>
        <a:ln w="25400"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</a:ln>
        <a:effectLst>
          <a:outerShdw blurRad="63500" sx="103000" sy="103000" algn="ctr" rotWithShape="0">
            <a:prstClr val="black">
              <a:alpha val="11000"/>
            </a:prstClr>
          </a:outerShdw>
        </a:effectLst>
      </a:spPr>
      <a:bodyPr rtlCol="0" anchor="ctr"/>
      <a:lstStyle>
        <a:defPPr algn="ctr">
          <a:defRPr dirty="0">
            <a:solidFill>
              <a:prstClr val="white"/>
            </a:solidFill>
            <a:latin typeface="方正黑体简体" panose="02010601030101010101" pitchFamily="2" charset="-122"/>
            <a:ea typeface="方正黑体简体" panose="02010601030101010101" pitchFamily="2" charset="-122"/>
            <a:cs typeface="+mn-ea"/>
            <a:sym typeface="+mn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3814</Words>
  <Application>Microsoft Office PowerPoint</Application>
  <PresentationFormat>宽屏</PresentationFormat>
  <Paragraphs>296</Paragraphs>
  <Slides>23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8" baseType="lpstr">
      <vt:lpstr>Chelsea</vt:lpstr>
      <vt:lpstr>Gill Sans</vt:lpstr>
      <vt:lpstr>HelveticaInserat-Roman-SemiB</vt:lpstr>
      <vt:lpstr>Lato Regular</vt:lpstr>
      <vt:lpstr>Open Sans</vt:lpstr>
      <vt:lpstr>方正黑体简体</vt:lpstr>
      <vt:lpstr>宋体</vt:lpstr>
      <vt:lpstr>微软雅黑</vt:lpstr>
      <vt:lpstr>微软雅黑</vt:lpstr>
      <vt:lpstr>Agency FB</vt:lpstr>
      <vt:lpstr>Arial</vt:lpstr>
      <vt:lpstr>Calibri</vt:lpstr>
      <vt:lpstr>Roboto</vt:lpstr>
      <vt:lpstr>Wingdings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2021-10-18T07:49:39Z</dcterms:created>
  <dcterms:modified xsi:type="dcterms:W3CDTF">2023-01-10T07:18:43Z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2052-11.1.0.10938</vt:lpwstr>
  </property>
  <property fmtid="{D5CDD505-2E9C-101B-9397-08002B2CF9AE}" pid="3" name="KSORubyTemplateID">
    <vt:lpwstr>2</vt:lpwstr>
  </property>
  <property fmtid="{D5CDD505-2E9C-101B-9397-08002B2CF9AE}" pid="4" name="ICV">
    <vt:lpwstr>5BC3BC557B47461784DFB1A0807E3A5E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