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15" r:id="rId2"/>
    <p:sldId id="312" r:id="rId3"/>
    <p:sldId id="313" r:id="rId4"/>
    <p:sldId id="286" r:id="rId5"/>
    <p:sldId id="300" r:id="rId6"/>
    <p:sldId id="301" r:id="rId7"/>
    <p:sldId id="304" r:id="rId8"/>
    <p:sldId id="302" r:id="rId9"/>
    <p:sldId id="305" r:id="rId10"/>
    <p:sldId id="303" r:id="rId11"/>
    <p:sldId id="274" r:id="rId12"/>
    <p:sldId id="264" r:id="rId13"/>
  </p:sldIdLst>
  <p:sldSz cx="9144000" cy="6858000" type="screen4x3"/>
  <p:notesSz cx="6858000" cy="9144000"/>
  <p:custDataLst>
    <p:tags r:id="rId16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3333FF"/>
    <a:srgbClr val="82C115"/>
    <a:srgbClr val="FFFFFF"/>
    <a:srgbClr val="009900"/>
    <a:srgbClr val="00CC00"/>
    <a:srgbClr val="FF3399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5811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67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0297823-C4B3-4D07-B5DD-70440FDD973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pPr>
              <a:defRPr/>
            </a:pPr>
            <a:fld id="{41D99B87-31A0-41D1-9A1C-2E676D977FE1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A576B5E-E621-40F1-AEA5-B0F4F2A15BD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1B75249-C887-4E30-8CE1-A9FC826E1631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584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D9CA91E9-07A6-4A71-8630-48DEBEBB7AFB}" type="slidenum">
              <a:rPr lang="zh-CN" altLang="en-US" sz="1200" smtClean="0"/>
              <a:t>2</a:t>
            </a:fld>
            <a:endParaRPr lang="zh-CN" altLang="en-US" sz="12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506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28384A82-A147-4C08-9D4C-A3CD0693D627}" type="slidenum">
              <a:rPr lang="zh-CN" altLang="en-US" sz="1200" smtClean="0"/>
              <a:t>12</a:t>
            </a:fld>
            <a:endParaRPr lang="zh-CN" alt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686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0820A993-F0A0-475D-BFDD-99ED8A105E21}" type="slidenum">
              <a:rPr lang="zh-CN" altLang="en-US" sz="1200" smtClean="0"/>
              <a:t>3</a:t>
            </a:fld>
            <a:endParaRPr lang="zh-CN" alt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78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52B6F16D-4951-48A3-A8DC-97F7E9720E8A}" type="slidenum">
              <a:rPr lang="zh-CN" altLang="en-US" sz="1200" smtClean="0"/>
              <a:t>4</a:t>
            </a:fld>
            <a:endParaRPr lang="zh-CN" altLang="en-US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dirty="0" smtClean="0"/>
          </a:p>
        </p:txBody>
      </p:sp>
      <p:sp>
        <p:nvSpPr>
          <p:cNvPr id="3891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DA17C466-8951-4E4E-B142-7C96A43AE606}" type="slidenum">
              <a:rPr lang="zh-CN" altLang="en-US" sz="1200" smtClean="0"/>
              <a:t>5</a:t>
            </a:fld>
            <a:endParaRPr lang="zh-CN" altLang="en-US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994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2BFB8F25-A0FB-4814-AF5A-2A422D89E1A9}" type="slidenum">
              <a:rPr lang="zh-CN" altLang="en-US" sz="1200" smtClean="0"/>
              <a:t>6</a:t>
            </a:fld>
            <a:endParaRPr lang="zh-CN" altLang="en-US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409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C13C7541-6F3A-4587-8D56-BD0979350D13}" type="slidenum">
              <a:rPr lang="zh-CN" altLang="en-US" sz="1200" smtClean="0"/>
              <a:t>7</a:t>
            </a:fld>
            <a:endParaRPr lang="zh-CN" altLang="en-US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4198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7354479C-80C2-495E-8A04-C8CC55BB6999}" type="slidenum">
              <a:rPr lang="zh-CN" altLang="en-US" sz="1200" smtClean="0"/>
              <a:t>8</a:t>
            </a:fld>
            <a:endParaRPr lang="zh-CN" altLang="en-US" sz="12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430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9BE637AB-9636-4472-9979-B0DFB1CD2E9C}" type="slidenum">
              <a:rPr lang="zh-CN" altLang="en-US" sz="1200" smtClean="0"/>
              <a:t>9</a:t>
            </a:fld>
            <a:endParaRPr lang="zh-CN" altLang="en-US" sz="12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440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87BBC64E-F5B6-474A-8C76-C5FF90FEECEC}" type="slidenum">
              <a:rPr lang="zh-CN" altLang="en-US" sz="1200" smtClean="0"/>
              <a:t>10</a:t>
            </a:fld>
            <a:endParaRPr lang="zh-CN" alt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内容占位符 7"/>
          <p:cNvSpPr>
            <a:spLocks noGrp="1"/>
          </p:cNvSpPr>
          <p:nvPr>
            <p:ph sz="quarter" idx="13"/>
          </p:nvPr>
        </p:nvSpPr>
        <p:spPr>
          <a:xfrm>
            <a:off x="900112" y="1125538"/>
            <a:ext cx="3383856" cy="647700"/>
          </a:xfrm>
          <a:prstGeom prst="rect">
            <a:avLst/>
          </a:prstGeom>
        </p:spPr>
        <p:txBody>
          <a:bodyPr/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FB967-37FE-454F-8EEB-83859155027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 txBox="1"/>
          <p:nvPr userDrawn="1"/>
        </p:nvSpPr>
        <p:spPr bwMode="auto">
          <a:xfrm>
            <a:off x="561975" y="1557338"/>
            <a:ext cx="8113713" cy="5762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en-US" sz="3200" dirty="0" smtClean="0">
              <a:solidFill>
                <a:schemeClr val="tx1">
                  <a:lumMod val="50000"/>
                </a:schemeClr>
              </a:solidFill>
              <a:ea typeface="黑体" panose="02010609060101010101" pitchFamily="49" charset="-122"/>
            </a:endParaRPr>
          </a:p>
        </p:txBody>
      </p:sp>
      <p:sp>
        <p:nvSpPr>
          <p:cNvPr id="7" name="KSO_BT1"/>
          <p:cNvSpPr>
            <a:spLocks noGrp="1"/>
          </p:cNvSpPr>
          <p:nvPr>
            <p:ph type="title"/>
          </p:nvPr>
        </p:nvSpPr>
        <p:spPr bwMode="auto">
          <a:xfrm>
            <a:off x="528959" y="155575"/>
            <a:ext cx="8291513" cy="4778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61DBE-91F3-4F03-A8CD-D7E91A31695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/>
          <p:nvPr userDrawn="1"/>
        </p:nvSpPr>
        <p:spPr bwMode="auto">
          <a:xfrm>
            <a:off x="561975" y="1557338"/>
            <a:ext cx="8113713" cy="5762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en-US" sz="3200" dirty="0" smtClean="0">
              <a:solidFill>
                <a:schemeClr val="tx1">
                  <a:lumMod val="50000"/>
                </a:schemeClr>
              </a:solidFill>
              <a:ea typeface="黑体" panose="02010609060101010101" pitchFamily="49" charset="-122"/>
            </a:endParaRPr>
          </a:p>
        </p:txBody>
      </p:sp>
      <p:sp>
        <p:nvSpPr>
          <p:cNvPr id="7" name="内容占位符 10"/>
          <p:cNvSpPr>
            <a:spLocks noGrp="1"/>
          </p:cNvSpPr>
          <p:nvPr>
            <p:ph sz="quarter" idx="13"/>
          </p:nvPr>
        </p:nvSpPr>
        <p:spPr>
          <a:xfrm>
            <a:off x="539750" y="692696"/>
            <a:ext cx="8136706" cy="647700"/>
          </a:xfrm>
          <a:prstGeom prst="rect">
            <a:avLst/>
          </a:prstGeom>
        </p:spPr>
        <p:txBody>
          <a:bodyPr/>
          <a:lstStyle>
            <a:lvl1pPr marL="85725" indent="0">
              <a:buNone/>
              <a:defRPr sz="3200" baseline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defRPr>
            </a:lvl1pPr>
            <a:lvl2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None/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10" name="KSO_BT1"/>
          <p:cNvSpPr>
            <a:spLocks noGrp="1"/>
          </p:cNvSpPr>
          <p:nvPr>
            <p:ph type="title"/>
          </p:nvPr>
        </p:nvSpPr>
        <p:spPr bwMode="auto">
          <a:xfrm>
            <a:off x="528959" y="155575"/>
            <a:ext cx="8291513" cy="4778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  <p:sp>
        <p:nvSpPr>
          <p:cNvPr id="5" name="KSO_FD"/>
          <p:cNvSpPr>
            <a:spLocks noGrp="1"/>
          </p:cNvSpPr>
          <p:nvPr>
            <p:ph type="dt" sz="half" idx="1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KSO_FN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E58D9-7F44-456C-B501-E09AA78C77A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SO_BC1"/>
          <p:cNvSpPr>
            <a:spLocks noGrp="1"/>
          </p:cNvSpPr>
          <p:nvPr>
            <p:ph idx="1"/>
          </p:nvPr>
        </p:nvSpPr>
        <p:spPr>
          <a:xfrm>
            <a:off x="1619672" y="1700808"/>
            <a:ext cx="5904656" cy="4032448"/>
          </a:xfrm>
          <a:prstGeom prst="rect">
            <a:avLst/>
          </a:prstGeom>
        </p:spPr>
        <p:txBody>
          <a:bodyPr/>
          <a:lstStyle>
            <a:lvl1pPr marL="447675" indent="-361950">
              <a:buFont typeface="Wingdings" panose="05000000000000000000" pitchFamily="2" charset="2"/>
              <a:buChar char="R"/>
              <a:defRPr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447675" indent="-447675">
              <a:defRPr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</a:lstStyle>
          <a:p>
            <a:pPr lvl="0"/>
            <a:endParaRPr lang="zh-CN" altLang="en-US" dirty="0" smtClean="0"/>
          </a:p>
        </p:txBody>
      </p:sp>
      <p:sp>
        <p:nvSpPr>
          <p:cNvPr id="8" name="KSO_BT1"/>
          <p:cNvSpPr>
            <a:spLocks noGrp="1"/>
          </p:cNvSpPr>
          <p:nvPr>
            <p:ph type="title"/>
          </p:nvPr>
        </p:nvSpPr>
        <p:spPr bwMode="auto">
          <a:xfrm>
            <a:off x="528959" y="155575"/>
            <a:ext cx="8291513" cy="4778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A508A-AFEA-4A38-A882-F08A0EBA439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1222AD-602B-4588-90F5-8C8B7E8CE2B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1222AD-602B-4588-90F5-8C8B7E8CE2B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41222AD-602B-4588-90F5-8C8B7E8CE2BE}" type="slidenum">
              <a:rPr lang="zh-CN" altLang="en-US"/>
              <a:t>‹#›</a:t>
            </a:fld>
            <a:endParaRPr lang="zh-CN" altLang="en-US"/>
          </a:p>
        </p:txBody>
      </p:sp>
      <p:pic>
        <p:nvPicPr>
          <p:cNvPr id="3077" name="图片 16" descr="M11.jpg"/>
          <p:cNvPicPr>
            <a:picLocks noChangeAspect="1"/>
          </p:cNvPicPr>
          <p:nvPr/>
        </p:nvPicPr>
        <p:blipFill rotWithShape="1">
          <a:blip r:embed="rId9" cstate="email"/>
          <a:srcRect/>
          <a:stretch>
            <a:fillRect/>
          </a:stretch>
        </p:blipFill>
        <p:spPr bwMode="auto">
          <a:xfrm>
            <a:off x="0" y="0"/>
            <a:ext cx="9144000" cy="111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矩形 21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000" b="1" kern="1200">
          <a:solidFill>
            <a:srgbClr val="0099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10.png"/><Relationship Id="rId2" Type="http://schemas.openxmlformats.org/officeDocument/2006/relationships/audio" Target="file:///C:\Users\Administrator\Desktop\&#20154;&#25945;&#26032;&#29256;\&#20116;&#24180;&#32423;\U3%20We%20should%20obey%20the%20rules\Lesson13%20&#25945;&#23398;&#35838;&#20214;\Lesson13_Just_talk&#35838;&#25991;&#24405;&#38899;-1.mp3" TargetMode="External"/><Relationship Id="rId1" Type="http://schemas.microsoft.com/office/2007/relationships/media" Target="file:///C:\Users\Administrator\Desktop\&#20154;&#25945;&#26032;&#29256;\&#20116;&#24180;&#32423;\U3%20We%20should%20obey%20the%20rules\Lesson13%20&#25945;&#23398;&#35838;&#20214;\Lesson13_Just_talk&#35838;&#25991;&#24405;&#38899;-1.mp3" TargetMode="Externa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audio" Target="file:///C:\Users\Administrator\Desktop\&#20154;&#25945;&#26032;&#29256;\&#20116;&#24180;&#32423;\U3%20We%20should%20obey%20the%20rules\Lesson13%20&#25945;&#23398;&#35838;&#20214;\actively-128k.mp3" TargetMode="External"/><Relationship Id="rId1" Type="http://schemas.microsoft.com/office/2007/relationships/media" Target="file:///C:\Users\Administrator\Desktop\&#20154;&#25945;&#26032;&#29256;\&#20116;&#24180;&#32423;\U3%20We%20should%20obey%20the%20rules\Lesson13%20&#25945;&#23398;&#35838;&#20214;\actively-128k.mp3" TargetMode="Externa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audio" Target="file:///C:\Users\Administrator\Desktop\&#20154;&#25945;&#26032;&#29256;\&#20116;&#24180;&#32423;\U3%20We%20should%20obey%20the%20rules\Lesson13%20&#25945;&#23398;&#35838;&#20214;\make_noise-128k.mp3" TargetMode="External"/><Relationship Id="rId1" Type="http://schemas.microsoft.com/office/2007/relationships/media" Target="file:///C:\Users\Administrator\Desktop\&#20154;&#25945;&#26032;&#29256;\&#20116;&#24180;&#32423;\U3%20We%20should%20obey%20the%20rules\Lesson13%20&#25945;&#23398;&#35838;&#20214;\make_noise-128k.mp3" TargetMode="Externa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10.png"/><Relationship Id="rId2" Type="http://schemas.openxmlformats.org/officeDocument/2006/relationships/audio" Target="file:///C:\Users\Administrator\Desktop\&#20154;&#25945;&#26032;&#29256;\&#20116;&#24180;&#32423;\U3%20We%20should%20obey%20the%20rules\Lesson13%20&#25945;&#23398;&#35838;&#20214;\Lesson13_Just_talk&#35838;&#25991;&#24405;&#38899;-1.mp3" TargetMode="External"/><Relationship Id="rId1" Type="http://schemas.microsoft.com/office/2007/relationships/media" Target="file:///C:\Users\Administrator\Desktop\&#20154;&#25945;&#26032;&#29256;\&#20116;&#24180;&#32423;\U3%20We%20should%20obey%20the%20rules\Lesson13%20&#25945;&#23398;&#35838;&#20214;\Lesson13_Just_talk&#35838;&#25991;&#24405;&#38899;-1.mp3" TargetMode="Externa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audio" Target="file:///C:\Users\Administrator\Desktop\&#20154;&#25945;&#26032;&#29256;\&#20116;&#24180;&#32423;\U3%20We%20should%20obey%20the%20rules\Lesson13%20&#25945;&#23398;&#35838;&#20214;\Lesson13_Just_talk&#35838;&#25991;&#24405;&#38899;-2.mp3" TargetMode="External"/><Relationship Id="rId1" Type="http://schemas.microsoft.com/office/2007/relationships/media" Target="file:///C:\Users\Administrator\Desktop\&#20154;&#25945;&#26032;&#29256;\&#20116;&#24180;&#32423;\U3%20We%20should%20obey%20the%20rules\Lesson13%20&#25945;&#23398;&#35838;&#20214;\Lesson13_Just_talk&#35838;&#25991;&#24405;&#38899;-2.mp3" TargetMode="External"/><Relationship Id="rId6" Type="http://schemas.openxmlformats.org/officeDocument/2006/relationships/image" Target="../media/image16.png"/><Relationship Id="rId5" Type="http://schemas.openxmlformats.org/officeDocument/2006/relationships/image" Target="../media/image15.jpeg"/><Relationship Id="rId4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 txBox="1"/>
          <p:nvPr/>
        </p:nvSpPr>
        <p:spPr bwMode="auto">
          <a:xfrm>
            <a:off x="611560" y="3334643"/>
            <a:ext cx="8215313" cy="8604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3600" dirty="0" smtClean="0">
                <a:latin typeface="Arial Black" panose="020B0A04020102020204" pitchFamily="34" charset="0"/>
              </a:rPr>
              <a:t>Unit 3 We should obey the rules.</a:t>
            </a:r>
            <a:endParaRPr lang="zh-CN" altLang="en-US" sz="3600" dirty="0">
              <a:latin typeface="Arial Black" panose="020B0A04020102020204" pitchFamily="34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08104" y="577154"/>
            <a:ext cx="2912777" cy="2190754"/>
          </a:xfrm>
          <a:prstGeom prst="ellipse">
            <a:avLst/>
          </a:prstGeom>
          <a:ln w="63500" cap="rnd">
            <a:solidFill>
              <a:schemeClr val="accent1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矩形 4"/>
          <p:cNvSpPr/>
          <p:nvPr/>
        </p:nvSpPr>
        <p:spPr>
          <a:xfrm>
            <a:off x="2669070" y="528142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1867" y="1556792"/>
            <a:ext cx="47822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时尚中黑简体" pitchFamily="2" charset="-122"/>
                <a:ea typeface="时尚中黑简体" pitchFamily="2" charset="-122"/>
              </a:rPr>
              <a:t>人教版精通版英语五年级下册</a:t>
            </a:r>
            <a:endParaRPr lang="zh-CN" altLang="en-US" sz="2800" b="1" dirty="0">
              <a:latin typeface="时尚中黑简体" pitchFamily="2" charset="-122"/>
              <a:ea typeface="时尚中黑简体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&gt;&gt;Practice</a:t>
            </a:r>
            <a:endParaRPr lang="zh-CN" altLang="en-US" smtClean="0"/>
          </a:p>
        </p:txBody>
      </p:sp>
      <p:pic>
        <p:nvPicPr>
          <p:cNvPr id="30723" name="Picture 6" descr="c:\users\administrator\appdata\roaming\360se6\User Data\temp\44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CBBA9E"/>
              </a:clrFrom>
              <a:clrTo>
                <a:srgbClr val="CBBA9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5" y="1285875"/>
            <a:ext cx="4667250" cy="466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5500694" y="1500174"/>
            <a:ext cx="3002360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Group Work</a:t>
            </a:r>
            <a:endParaRPr lang="zh-CN" alt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5875" y="2286000"/>
            <a:ext cx="2643188" cy="593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Class Rules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57813" y="2500313"/>
            <a:ext cx="3786187" cy="1154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Let’s make a list of class rules together!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30727" name="Picture 5" descr="c:\users\administrator\appdata\roaming\360se6\User Data\temp\2007090822190117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286625" y="4929188"/>
            <a:ext cx="1243013" cy="1233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zh-CN" dirty="0" smtClean="0"/>
              <a:t>&gt;&gt;Summary</a:t>
            </a:r>
            <a:endParaRPr lang="zh-CN" altLang="en-US" dirty="0" smtClean="0"/>
          </a:p>
        </p:txBody>
      </p:sp>
      <p:pic>
        <p:nvPicPr>
          <p:cNvPr id="31747" name="图片 2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750" y="5357813"/>
            <a:ext cx="12604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图片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987425"/>
            <a:ext cx="1441450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1687513" y="1558925"/>
            <a:ext cx="5540375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怎样制定和表达我们的班规？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4500" y="2811463"/>
            <a:ext cx="6643688" cy="595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Listen carefully and talk actively.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14500" y="3406775"/>
            <a:ext cx="6643688" cy="593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Hand in your homework on time.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14500" y="3978275"/>
            <a:ext cx="6643688" cy="593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Don’t be late for school.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14500" y="4549775"/>
            <a:ext cx="6643688" cy="593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Don’t make noise in class.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666875" y="2214563"/>
            <a:ext cx="1262063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例如：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03648" y="2132856"/>
            <a:ext cx="7286625" cy="2864916"/>
          </a:xfrm>
        </p:spPr>
        <p:txBody>
          <a:bodyPr/>
          <a:lstStyle/>
          <a:p>
            <a:pPr algn="l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altLang="zh-CN" sz="2800" b="1" dirty="0" smtClean="0"/>
              <a:t>1. </a:t>
            </a:r>
            <a:r>
              <a:rPr lang="zh-CN" altLang="zh-CN" sz="2800" b="1" dirty="0" smtClean="0"/>
              <a:t>观</a:t>
            </a:r>
            <a:r>
              <a:rPr lang="zh-CN" altLang="zh-CN" sz="2800" b="1" dirty="0"/>
              <a:t>看课文动画，按照正确的语音、语调朗读</a:t>
            </a:r>
            <a:r>
              <a:rPr lang="zh-CN" altLang="zh-CN" sz="2800" b="1" dirty="0" smtClean="0"/>
              <a:t>课文。</a:t>
            </a:r>
            <a:endParaRPr lang="zh-CN" altLang="zh-CN" sz="2800" b="1" dirty="0"/>
          </a:p>
          <a:p>
            <a:pPr algn="l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altLang="zh-CN" sz="2800" b="1" dirty="0" smtClean="0"/>
              <a:t>2 . </a:t>
            </a:r>
            <a:r>
              <a:rPr lang="zh-CN" altLang="en-US" sz="2800" b="1" dirty="0" smtClean="0"/>
              <a:t>准备个小卡片，写下大家一起制定的班规</a:t>
            </a:r>
            <a:r>
              <a:rPr lang="zh-CN" altLang="zh-CN" sz="2800" b="1" dirty="0" smtClean="0"/>
              <a:t>。</a:t>
            </a:r>
            <a:endParaRPr lang="zh-CN" altLang="zh-CN" sz="2800" b="1" dirty="0"/>
          </a:p>
          <a:p>
            <a:pPr algn="l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altLang="zh-CN" sz="2800" b="1" dirty="0" smtClean="0"/>
              <a:t>3 . </a:t>
            </a:r>
            <a:r>
              <a:rPr lang="zh-CN" altLang="zh-CN" sz="2800" b="1" dirty="0" smtClean="0"/>
              <a:t>预习</a:t>
            </a:r>
            <a:r>
              <a:rPr lang="en-US" altLang="zh-CN" sz="2800" b="1" dirty="0" smtClean="0"/>
              <a:t>Lesson14</a:t>
            </a:r>
            <a:r>
              <a:rPr lang="zh-CN" altLang="zh-CN" sz="2800" b="1" dirty="0" smtClean="0"/>
              <a:t>。</a:t>
            </a:r>
            <a:r>
              <a:rPr lang="en-US" altLang="zh-CN" sz="2800" b="1" dirty="0" smtClean="0"/>
              <a:t> </a:t>
            </a:r>
            <a:endParaRPr lang="zh-CN" altLang="zh-CN" sz="2800" b="1" dirty="0"/>
          </a:p>
        </p:txBody>
      </p:sp>
      <p:sp>
        <p:nvSpPr>
          <p:cNvPr id="32771" name="标题 1"/>
          <p:cNvSpPr>
            <a:spLocks noGrp="1"/>
          </p:cNvSpPr>
          <p:nvPr>
            <p:ph type="title"/>
          </p:nvPr>
        </p:nvSpPr>
        <p:spPr>
          <a:xfrm>
            <a:off x="527050" y="1196752"/>
            <a:ext cx="8291513" cy="477813"/>
          </a:xfrm>
        </p:spPr>
        <p:txBody>
          <a:bodyPr/>
          <a:lstStyle/>
          <a:p>
            <a:pPr eaLnBrk="1" hangingPunct="1"/>
            <a:r>
              <a:rPr lang="zh-CN" altLang="zh-CN" dirty="0" smtClean="0"/>
              <a:t>&gt;&gt;Homework</a:t>
            </a:r>
            <a:endParaRPr lang="zh-CN" altLang="en-US" dirty="0" smtClean="0"/>
          </a:p>
        </p:txBody>
      </p:sp>
      <p:sp>
        <p:nvSpPr>
          <p:cNvPr id="24" name="圆角矩形 23">
            <a:hlinkClick r:id="" action="ppaction://hlinkshowjump?jump=endshow"/>
          </p:cNvPr>
          <p:cNvSpPr/>
          <p:nvPr/>
        </p:nvSpPr>
        <p:spPr>
          <a:xfrm>
            <a:off x="6591846" y="6093296"/>
            <a:ext cx="1152128" cy="57606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CN" dirty="0">
                <a:latin typeface="Arial Black" panose="020B0A04020102020204" pitchFamily="34" charset="0"/>
              </a:rPr>
              <a:t>close</a:t>
            </a:r>
            <a:endParaRPr lang="zh-CN" altLang="en-US" dirty="0">
              <a:latin typeface="Arial Black" panose="020B0A04020102020204" pitchFamily="34" charset="0"/>
            </a:endParaRPr>
          </a:p>
        </p:txBody>
      </p:sp>
      <p:pic>
        <p:nvPicPr>
          <p:cNvPr id="32775" name="Picture 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750" y="5121275"/>
            <a:ext cx="1293813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6" name="图片 11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5" y="1071563"/>
            <a:ext cx="1387475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标题 7"/>
          <p:cNvSpPr>
            <a:spLocks noGrp="1"/>
          </p:cNvSpPr>
          <p:nvPr>
            <p:ph type="title"/>
          </p:nvPr>
        </p:nvSpPr>
        <p:spPr>
          <a:xfrm>
            <a:off x="684213" y="155575"/>
            <a:ext cx="3173412" cy="477838"/>
          </a:xfrm>
        </p:spPr>
        <p:txBody>
          <a:bodyPr/>
          <a:lstStyle/>
          <a:p>
            <a:pPr eaLnBrk="1" hangingPunct="1"/>
            <a:r>
              <a:rPr lang="zh-CN" altLang="zh-CN" smtClean="0"/>
              <a:t>&gt;&gt;Warm-up</a:t>
            </a:r>
            <a:endParaRPr lang="zh-CN" altLang="en-US" smtClean="0"/>
          </a:p>
        </p:txBody>
      </p:sp>
      <p:pic>
        <p:nvPicPr>
          <p:cNvPr id="22531" name="Picture 7" descr="c:\users\administrator\appdata\roaming\360se6\User Data\temp\201303261537591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625" y="3929063"/>
            <a:ext cx="3360738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532" name="组合 8"/>
          <p:cNvGrpSpPr/>
          <p:nvPr/>
        </p:nvGrpSpPr>
        <p:grpSpPr bwMode="auto">
          <a:xfrm>
            <a:off x="4929188" y="3714750"/>
            <a:ext cx="3571875" cy="2379663"/>
            <a:chOff x="4786314" y="2071678"/>
            <a:chExt cx="3571900" cy="2378886"/>
          </a:xfrm>
        </p:grpSpPr>
        <p:pic>
          <p:nvPicPr>
            <p:cNvPr id="22535" name="Picture 9" descr="c:\users\administrator\appdata\roaming\360se6\User Data\temp\1398673693571.jp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786314" y="2071678"/>
              <a:ext cx="3571900" cy="2378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36" name="Picture 10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358082" y="2357430"/>
              <a:ext cx="857256" cy="357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矩形 10"/>
          <p:cNvSpPr/>
          <p:nvPr/>
        </p:nvSpPr>
        <p:spPr>
          <a:xfrm>
            <a:off x="3571868" y="857232"/>
            <a:ext cx="2016899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4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Discuss</a:t>
            </a:r>
            <a:endParaRPr lang="zh-CN" altLang="en-US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2938" y="1774825"/>
            <a:ext cx="6500812" cy="13065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Look at the photos. </a:t>
            </a:r>
          </a:p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What do you think of  them?</a:t>
            </a:r>
            <a:endParaRPr lang="zh-CN" altLang="en-US" sz="32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zh-CN" dirty="0" smtClean="0"/>
              <a:t>&gt;&gt;Lead-in</a:t>
            </a:r>
            <a:endParaRPr lang="zh-CN" alt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857250" y="1411288"/>
            <a:ext cx="6729413" cy="731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What class rules do you have?</a:t>
            </a:r>
            <a:endParaRPr lang="zh-CN" altLang="en-US" sz="32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7250" y="2339975"/>
            <a:ext cx="7643813" cy="7318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What do you think of the class rules?</a:t>
            </a:r>
            <a:endParaRPr lang="zh-CN" altLang="en-US" sz="32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23557" name="Picture 12" descr="c:\users\administrator\appdata\roaming\360se6\User Data\temp\201754-120H31529256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14562" y="3429000"/>
            <a:ext cx="4429125" cy="295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内容占位符 1"/>
          <p:cNvSpPr>
            <a:spLocks noGrp="1"/>
          </p:cNvSpPr>
          <p:nvPr>
            <p:ph sz="quarter" idx="13"/>
          </p:nvPr>
        </p:nvSpPr>
        <p:spPr bwMode="auto">
          <a:xfrm>
            <a:off x="989013" y="868363"/>
            <a:ext cx="20828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5725" indent="0">
              <a:buFont typeface="Wingdings" panose="05000000000000000000" pitchFamily="2" charset="2"/>
              <a:buNone/>
            </a:pPr>
            <a:r>
              <a:rPr lang="en-US" altLang="zh-CN" sz="3200" dirty="0" smtClean="0">
                <a:solidFill>
                  <a:srgbClr val="30937B"/>
                </a:solidFill>
                <a:latin typeface="Arial" panose="020B0604020202020204" pitchFamily="34" charset="0"/>
              </a:rPr>
              <a:t>Just talk</a:t>
            </a:r>
            <a:endParaRPr lang="zh-CN" altLang="en-US" sz="3200" dirty="0" smtClean="0">
              <a:solidFill>
                <a:srgbClr val="30937B"/>
              </a:solidFill>
              <a:latin typeface="Arial" panose="020B0604020202020204" pitchFamily="34" charset="0"/>
            </a:endParaRPr>
          </a:p>
        </p:txBody>
      </p:sp>
      <p:sp>
        <p:nvSpPr>
          <p:cNvPr id="24578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&gt;&gt;Presentation</a:t>
            </a:r>
            <a:endParaRPr lang="zh-CN" altLang="en-US" smtClean="0"/>
          </a:p>
        </p:txBody>
      </p:sp>
      <p:cxnSp>
        <p:nvCxnSpPr>
          <p:cNvPr id="6" name="直接连接符 5"/>
          <p:cNvCxnSpPr/>
          <p:nvPr/>
        </p:nvCxnSpPr>
        <p:spPr>
          <a:xfrm>
            <a:off x="684213" y="1484313"/>
            <a:ext cx="2159000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580" name="图片 19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65163" y="941388"/>
            <a:ext cx="4699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42938" y="1928813"/>
            <a:ext cx="7858125" cy="3324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800" b="1" dirty="0" err="1">
                <a:latin typeface="Arial" panose="020B0604020202020204" pitchFamily="34" charset="0"/>
                <a:ea typeface="微软雅黑" panose="020B0503020204020204" pitchFamily="34" charset="-122"/>
              </a:rPr>
              <a:t>Gao</a:t>
            </a:r>
            <a:r>
              <a:rPr lang="en-US" altLang="zh-CN" sz="2800" b="1" dirty="0">
                <a:latin typeface="Arial" panose="020B0604020202020204" pitchFamily="34" charset="0"/>
                <a:ea typeface="微软雅黑" panose="020B0503020204020204" pitchFamily="34" charset="-122"/>
              </a:rPr>
              <a:t> Wei is a good boy. He knows the school rules very well. He comes to school early. He listens carefully and talks actively. He never makes noise in class. He’s a group leader. His group is making a list of class rules.</a:t>
            </a:r>
            <a:endParaRPr lang="zh-CN" altLang="en-US" sz="2800" b="1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4375" y="1857375"/>
            <a:ext cx="4143375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0" y="2000250"/>
            <a:ext cx="38576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63" y="2714625"/>
            <a:ext cx="28575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57563" y="2643188"/>
            <a:ext cx="44291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313" y="3286125"/>
            <a:ext cx="6357937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786688" y="2500313"/>
            <a:ext cx="9906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72250" y="3214688"/>
            <a:ext cx="1633538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4375" y="3857625"/>
            <a:ext cx="37052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29125" y="3929063"/>
            <a:ext cx="40005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38" y="4572000"/>
            <a:ext cx="6929437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Lesson13_Just_talk课文录音-1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928688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1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1" dur="34012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audio>
              <p:cMediaNode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&gt;&gt;Presentation</a:t>
            </a:r>
            <a:endParaRPr lang="zh-CN" altLang="en-US" smtClean="0"/>
          </a:p>
        </p:txBody>
      </p:sp>
      <p:pic>
        <p:nvPicPr>
          <p:cNvPr id="26629" name="Picture 5" descr="C:\Users\Administrator\Desktop\人教新版\五年级\U3 We should obey the rules\Lesson13 教学课件\ACTIVELY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928662" y="1714468"/>
            <a:ext cx="4000528" cy="3000396"/>
          </a:xfrm>
          <a:prstGeom prst="roundRect">
            <a:avLst>
              <a:gd name="adj" fmla="val 40616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actively-128k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75" y="3143250"/>
            <a:ext cx="64293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715000" y="2071688"/>
            <a:ext cx="2714625" cy="8096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40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actively</a:t>
            </a:r>
            <a:endParaRPr lang="zh-CN" altLang="en-US" sz="40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7250" y="5357813"/>
            <a:ext cx="6429375" cy="6651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He talks actively in class.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295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&gt;&gt;Presentation</a:t>
            </a:r>
            <a:endParaRPr lang="zh-CN" altLang="en-US" smtClean="0"/>
          </a:p>
        </p:txBody>
      </p:sp>
      <p:pic>
        <p:nvPicPr>
          <p:cNvPr id="5" name="Picture 6" descr="C:\Users\Administrator\Desktop\人教新版\五年级\U3 We should obey the rules\Lesson13 教学课件\MAKENOIS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928662" y="1714488"/>
            <a:ext cx="4071966" cy="3053975"/>
          </a:xfrm>
          <a:prstGeom prst="roundRect">
            <a:avLst>
              <a:gd name="adj" fmla="val 41227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make_noise-128k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3124200"/>
            <a:ext cx="661988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500688" y="2052638"/>
            <a:ext cx="3286125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40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make noise</a:t>
            </a:r>
            <a:endParaRPr lang="zh-CN" altLang="en-US" sz="40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50" y="5357813"/>
            <a:ext cx="6929438" cy="731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Please don’t make noise in class.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3452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内容占位符 1"/>
          <p:cNvSpPr>
            <a:spLocks noGrp="1"/>
          </p:cNvSpPr>
          <p:nvPr>
            <p:ph sz="quarter" idx="13"/>
          </p:nvPr>
        </p:nvSpPr>
        <p:spPr bwMode="auto">
          <a:xfrm>
            <a:off x="989013" y="868363"/>
            <a:ext cx="1998811" cy="417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5725" indent="0">
              <a:buFont typeface="Wingdings" panose="05000000000000000000" pitchFamily="2" charset="2"/>
              <a:buNone/>
            </a:pPr>
            <a:r>
              <a:rPr lang="en-US" altLang="zh-CN" sz="3200" dirty="0" smtClean="0">
                <a:solidFill>
                  <a:srgbClr val="30937B"/>
                </a:solidFill>
                <a:latin typeface="Arial" panose="020B0604020202020204" pitchFamily="34" charset="0"/>
              </a:rPr>
              <a:t>Just talk</a:t>
            </a:r>
            <a:endParaRPr lang="zh-CN" altLang="en-US" sz="3200" dirty="0" smtClean="0">
              <a:solidFill>
                <a:srgbClr val="30937B"/>
              </a:solidFill>
              <a:latin typeface="Arial" panose="020B0604020202020204" pitchFamily="34" charset="0"/>
            </a:endParaRPr>
          </a:p>
        </p:txBody>
      </p:sp>
      <p:sp>
        <p:nvSpPr>
          <p:cNvPr id="27650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&gt;&gt;Practice</a:t>
            </a:r>
            <a:endParaRPr lang="zh-CN" altLang="en-US" smtClean="0"/>
          </a:p>
        </p:txBody>
      </p:sp>
      <p:cxnSp>
        <p:nvCxnSpPr>
          <p:cNvPr id="7" name="直接连接符 6"/>
          <p:cNvCxnSpPr/>
          <p:nvPr/>
        </p:nvCxnSpPr>
        <p:spPr>
          <a:xfrm>
            <a:off x="684213" y="1484313"/>
            <a:ext cx="2159000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652" name="图片 19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65163" y="941388"/>
            <a:ext cx="4699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42938" y="1928813"/>
            <a:ext cx="8215312" cy="3324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He knows the school ________ very well. 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He comes to school ________. 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He listens carefully and talks ________. 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He never makes ________ in class. 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His group is making a list of ________ rules.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786688" y="2500313"/>
            <a:ext cx="9906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Lesson13_Just_talk课文录音-1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607" y="941388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5786438" y="4572000"/>
            <a:ext cx="1184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class 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3733800" y="3929063"/>
            <a:ext cx="1123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noise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5786438" y="3286125"/>
            <a:ext cx="1504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actively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4286250" y="2643188"/>
            <a:ext cx="1023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early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26" name="矩形 25"/>
          <p:cNvSpPr>
            <a:spLocks noChangeArrowheads="1"/>
          </p:cNvSpPr>
          <p:nvPr/>
        </p:nvSpPr>
        <p:spPr bwMode="auto">
          <a:xfrm>
            <a:off x="4643438" y="2000250"/>
            <a:ext cx="1044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rules</a:t>
            </a:r>
            <a:endParaRPr lang="zh-CN" alt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34012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audio>
              <p:cMediaNode>
                <p:cTn id="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</p:childTnLst>
        </p:cTn>
      </p:par>
    </p:tnLst>
    <p:bldLst>
      <p:bldP spid="22" grpId="0"/>
      <p:bldP spid="23" grpId="0"/>
      <p:bldP spid="24" grpId="0"/>
      <p:bldP spid="25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&gt;&gt;Presentation</a:t>
            </a:r>
            <a:endParaRPr lang="zh-CN" altLang="en-US" smtClean="0"/>
          </a:p>
        </p:txBody>
      </p:sp>
      <p:pic>
        <p:nvPicPr>
          <p:cNvPr id="28680" name="Picture 8" descr="c:\users\administrator\appdata\roaming\360se6\User Data\temp\04bOOOPICc0_1024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410648">
            <a:off x="1121345" y="1416046"/>
            <a:ext cx="6879844" cy="484410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  <a:headEnd/>
            <a:tailEnd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3335338" y="2197100"/>
            <a:ext cx="2643187" cy="7318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Class Rules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63650" y="2811463"/>
            <a:ext cx="6643688" cy="595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Listen carefully and talk actively.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63650" y="3406775"/>
            <a:ext cx="6643688" cy="593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Hand in your homework on time.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63650" y="3978275"/>
            <a:ext cx="6643688" cy="593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Don’t be late for school.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63650" y="4549775"/>
            <a:ext cx="6643688" cy="593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Don’t make noise in class.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11" name="Lesson13_Just_talk课文录音-2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438" y="2286000"/>
            <a:ext cx="652462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174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&gt;&gt;Practice</a:t>
            </a:r>
            <a:endParaRPr lang="zh-CN" altLang="en-US" smtClean="0"/>
          </a:p>
        </p:txBody>
      </p:sp>
      <p:sp>
        <p:nvSpPr>
          <p:cNvPr id="5" name="TextBox 4"/>
          <p:cNvSpPr txBox="1"/>
          <p:nvPr/>
        </p:nvSpPr>
        <p:spPr>
          <a:xfrm>
            <a:off x="785813" y="4549775"/>
            <a:ext cx="6643687" cy="665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Listen carefully and talk actively.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813" y="1978025"/>
            <a:ext cx="6643687" cy="665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Hand in your homework on time.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5813" y="2835275"/>
            <a:ext cx="6643687" cy="665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Be late for school.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813" y="3692525"/>
            <a:ext cx="6643687" cy="665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Make noise in class.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786050" y="1006602"/>
            <a:ext cx="3909724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Right or Wrong?</a:t>
            </a:r>
            <a:endParaRPr lang="zh-CN" alt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1754" name="Picture 10" descr="c:\users\administrator\appdata\roaming\360se6\User Data\temp\2531170_001105850000_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45075" y="2786063"/>
            <a:ext cx="955675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0" descr="c:\users\administrator\appdata\roaming\360se6\User Data\temp\2531170_001105850000_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429500" y="1831975"/>
            <a:ext cx="857250" cy="104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0" descr="c:\users\administrator\appdata\roaming\360se6\User Data\temp\2531170_001105850000_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429500" y="4357688"/>
            <a:ext cx="857250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0" descr="c:\users\administrator\appdata\roaming\360se6\User Data\temp\2531170_001105850000_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45075" y="3786188"/>
            <a:ext cx="955675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f2736b134bd4a2534b728e2284254c3423886a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Module1 Unit1教学课件</Template>
  <TotalTime>0</TotalTime>
  <Words>333</Words>
  <Application>Microsoft Office PowerPoint</Application>
  <PresentationFormat>全屏显示(4:3)</PresentationFormat>
  <Paragraphs>69</Paragraphs>
  <Slides>12</Slides>
  <Notes>10</Notes>
  <HiddenSlides>0</HiddenSlides>
  <MMClips>5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2" baseType="lpstr">
      <vt:lpstr>黑体</vt:lpstr>
      <vt:lpstr>时尚中黑简体</vt:lpstr>
      <vt:lpstr>宋体</vt:lpstr>
      <vt:lpstr>微软雅黑</vt:lpstr>
      <vt:lpstr>Arial</vt:lpstr>
      <vt:lpstr>Arial Black</vt:lpstr>
      <vt:lpstr>Calibri</vt:lpstr>
      <vt:lpstr>Times New Roman</vt:lpstr>
      <vt:lpstr>Wingdings</vt:lpstr>
      <vt:lpstr>WWW.2PPT.COM
</vt:lpstr>
      <vt:lpstr>PowerPoint 演示文稿</vt:lpstr>
      <vt:lpstr>&gt;&gt;Warm-up</vt:lpstr>
      <vt:lpstr>&gt;&gt;Lead-in</vt:lpstr>
      <vt:lpstr>&gt;&gt;Presentation</vt:lpstr>
      <vt:lpstr>&gt;&gt;Presentation</vt:lpstr>
      <vt:lpstr>&gt;&gt;Presentation</vt:lpstr>
      <vt:lpstr>&gt;&gt;Practice</vt:lpstr>
      <vt:lpstr>&gt;&gt;Presentation</vt:lpstr>
      <vt:lpstr>&gt;&gt;Practice</vt:lpstr>
      <vt:lpstr>&gt;&gt;Practice</vt:lpstr>
      <vt:lpstr>&gt;&gt;Summary</vt:lpstr>
      <vt:lpstr>&gt;&gt;Homework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2011-05-04T08:34:00Z</dcterms:created>
  <dcterms:modified xsi:type="dcterms:W3CDTF">2023-01-17T02:28:58Z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ABE3B49046394071B81FDE856BCE0DEA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