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86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E0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2632" autoAdjust="0"/>
  </p:normalViewPr>
  <p:slideViewPr>
    <p:cSldViewPr snapToGrid="0">
      <p:cViewPr>
        <p:scale>
          <a:sx n="75" d="100"/>
          <a:sy n="75" d="100"/>
        </p:scale>
        <p:origin x="-1992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BE1B-0524-43B0-8171-6F53A9C823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37B1-EC60-47C7-AC9E-699CE1B018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37B1-EC60-47C7-AC9E-699CE1B0185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617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http://www.2Ppt.com/xiazai/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243272"/>
            <a:ext cx="78867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016000" y="541788"/>
            <a:ext cx="78867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9" name="Freeform 72"/>
          <p:cNvSpPr>
            <a:spLocks noEditPoints="1"/>
          </p:cNvSpPr>
          <p:nvPr userDrawn="1"/>
        </p:nvSpPr>
        <p:spPr bwMode="auto">
          <a:xfrm rot="9735481" flipV="1">
            <a:off x="-205539" y="-4690"/>
            <a:ext cx="1006702" cy="714891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CBCA8-D919-4D7A-9D2F-A647834B460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D4A41-12F2-4707-B6C4-277B57BC9A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_3"/>
          <p:cNvSpPr txBox="1"/>
          <p:nvPr/>
        </p:nvSpPr>
        <p:spPr>
          <a:xfrm>
            <a:off x="2541180" y="2296787"/>
            <a:ext cx="7109640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 i="0">
                <a:gradFill flip="none" rotWithShape="1">
                  <a:gsLst>
                    <a:gs pos="48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个人述职岗位竞聘报告</a:t>
            </a:r>
            <a:endParaRPr lang="zh-CN" altLang="zh-CN" dirty="0"/>
          </a:p>
        </p:txBody>
      </p:sp>
      <p:sp>
        <p:nvSpPr>
          <p:cNvPr id="11" name="原创设计师QQ598969553      _4"/>
          <p:cNvSpPr txBox="1"/>
          <p:nvPr/>
        </p:nvSpPr>
        <p:spPr>
          <a:xfrm>
            <a:off x="3867150" y="4699887"/>
            <a:ext cx="4457698" cy="408274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 algn="ctr">
              <a:defRPr sz="2400" b="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竞聘岗位：设计师</a:t>
            </a:r>
            <a:endParaRPr lang="zh-CN" altLang="zh-CN" dirty="0"/>
          </a:p>
        </p:txBody>
      </p:sp>
      <p:sp>
        <p:nvSpPr>
          <p:cNvPr id="26" name="原创设计师QQ598969553      _8"/>
          <p:cNvSpPr txBox="1"/>
          <p:nvPr/>
        </p:nvSpPr>
        <p:spPr bwMode="auto">
          <a:xfrm>
            <a:off x="3140529" y="3844375"/>
            <a:ext cx="591094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CSASAADAstudio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studioCSASAADAstudio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</a:t>
            </a:r>
          </a:p>
        </p:txBody>
      </p:sp>
      <p:sp>
        <p:nvSpPr>
          <p:cNvPr id="20" name="原创设计师QQ598969553      _3"/>
          <p:cNvSpPr txBox="1"/>
          <p:nvPr/>
        </p:nvSpPr>
        <p:spPr>
          <a:xfrm>
            <a:off x="2211615" y="3371222"/>
            <a:ext cx="7768771" cy="285164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适用于个人简历</a:t>
            </a:r>
            <a:r>
              <a:rPr lang="en-US" altLang="zh-CN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述职报告岗位竞聘</a:t>
            </a:r>
            <a:endParaRPr lang="zh-CN" altLang="zh-CN" sz="1600" b="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flipH="1"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34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35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33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32" name="原创设计师QQ:598969553         _3"/>
          <p:cNvGrpSpPr/>
          <p:nvPr/>
        </p:nvGrpSpPr>
        <p:grpSpPr>
          <a:xfrm>
            <a:off x="4683632" y="3305222"/>
            <a:ext cx="2824736" cy="2668334"/>
            <a:chOff x="2890264" y="1351216"/>
            <a:chExt cx="3220410" cy="2926918"/>
          </a:xfrm>
          <a:solidFill>
            <a:schemeClr val="bg1">
              <a:alpha val="50000"/>
            </a:schemeClr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5582388" y="2345087"/>
              <a:ext cx="528286" cy="1933047"/>
            </a:xfrm>
            <a:custGeom>
              <a:avLst/>
              <a:gdLst/>
              <a:ahLst/>
              <a:cxnLst>
                <a:cxn ang="0">
                  <a:pos x="276" y="977"/>
                </a:cxn>
                <a:cxn ang="0">
                  <a:pos x="183" y="802"/>
                </a:cxn>
                <a:cxn ang="0">
                  <a:pos x="208" y="613"/>
                </a:cxn>
                <a:cxn ang="0">
                  <a:pos x="267" y="518"/>
                </a:cxn>
                <a:cxn ang="0">
                  <a:pos x="267" y="109"/>
                </a:cxn>
                <a:cxn ang="0">
                  <a:pos x="160" y="0"/>
                </a:cxn>
                <a:cxn ang="0">
                  <a:pos x="105" y="0"/>
                </a:cxn>
                <a:cxn ang="0">
                  <a:pos x="0" y="86"/>
                </a:cxn>
                <a:cxn ang="0">
                  <a:pos x="112" y="66"/>
                </a:cxn>
                <a:cxn ang="0">
                  <a:pos x="125" y="63"/>
                </a:cxn>
                <a:cxn ang="0">
                  <a:pos x="192" y="125"/>
                </a:cxn>
                <a:cxn ang="0">
                  <a:pos x="180" y="176"/>
                </a:cxn>
                <a:cxn ang="0">
                  <a:pos x="135" y="207"/>
                </a:cxn>
                <a:cxn ang="0">
                  <a:pos x="0" y="228"/>
                </a:cxn>
                <a:cxn ang="0">
                  <a:pos x="0" y="518"/>
                </a:cxn>
                <a:cxn ang="0">
                  <a:pos x="74" y="622"/>
                </a:cxn>
                <a:cxn ang="0">
                  <a:pos x="50" y="806"/>
                </a:cxn>
                <a:cxn ang="0">
                  <a:pos x="50" y="813"/>
                </a:cxn>
                <a:cxn ang="0">
                  <a:pos x="57" y="840"/>
                </a:cxn>
                <a:cxn ang="0">
                  <a:pos x="162" y="1041"/>
                </a:cxn>
                <a:cxn ang="0">
                  <a:pos x="241" y="1065"/>
                </a:cxn>
                <a:cxn ang="0">
                  <a:pos x="253" y="1056"/>
                </a:cxn>
                <a:cxn ang="0">
                  <a:pos x="276" y="977"/>
                </a:cxn>
              </a:cxnLst>
              <a:rect l="0" t="0" r="r" b="b"/>
              <a:pathLst>
                <a:path w="294" h="1076">
                  <a:moveTo>
                    <a:pt x="276" y="977"/>
                  </a:moveTo>
                  <a:cubicBezTo>
                    <a:pt x="183" y="802"/>
                    <a:pt x="183" y="802"/>
                    <a:pt x="183" y="802"/>
                  </a:cubicBezTo>
                  <a:cubicBezTo>
                    <a:pt x="208" y="613"/>
                    <a:pt x="208" y="613"/>
                    <a:pt x="208" y="613"/>
                  </a:cubicBezTo>
                  <a:cubicBezTo>
                    <a:pt x="245" y="595"/>
                    <a:pt x="267" y="558"/>
                    <a:pt x="267" y="51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48"/>
                    <a:pt x="220" y="0"/>
                    <a:pt x="16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5" y="0"/>
                    <a:pt x="12" y="36"/>
                    <a:pt x="0" y="8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4" y="63"/>
                    <a:pt x="121" y="63"/>
                    <a:pt x="125" y="63"/>
                  </a:cubicBezTo>
                  <a:cubicBezTo>
                    <a:pt x="156" y="63"/>
                    <a:pt x="186" y="90"/>
                    <a:pt x="192" y="125"/>
                  </a:cubicBezTo>
                  <a:cubicBezTo>
                    <a:pt x="196" y="143"/>
                    <a:pt x="188" y="162"/>
                    <a:pt x="180" y="176"/>
                  </a:cubicBezTo>
                  <a:cubicBezTo>
                    <a:pt x="168" y="195"/>
                    <a:pt x="154" y="203"/>
                    <a:pt x="135" y="207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67"/>
                    <a:pt x="28" y="607"/>
                    <a:pt x="74" y="622"/>
                  </a:cubicBezTo>
                  <a:cubicBezTo>
                    <a:pt x="50" y="806"/>
                    <a:pt x="50" y="806"/>
                    <a:pt x="50" y="806"/>
                  </a:cubicBezTo>
                  <a:cubicBezTo>
                    <a:pt x="50" y="806"/>
                    <a:pt x="50" y="810"/>
                    <a:pt x="50" y="813"/>
                  </a:cubicBezTo>
                  <a:cubicBezTo>
                    <a:pt x="50" y="821"/>
                    <a:pt x="55" y="831"/>
                    <a:pt x="57" y="840"/>
                  </a:cubicBezTo>
                  <a:cubicBezTo>
                    <a:pt x="162" y="1041"/>
                    <a:pt x="162" y="1041"/>
                    <a:pt x="162" y="1041"/>
                  </a:cubicBezTo>
                  <a:cubicBezTo>
                    <a:pt x="176" y="1068"/>
                    <a:pt x="212" y="1076"/>
                    <a:pt x="241" y="1065"/>
                  </a:cubicBezTo>
                  <a:cubicBezTo>
                    <a:pt x="253" y="1056"/>
                    <a:pt x="253" y="1056"/>
                    <a:pt x="253" y="1056"/>
                  </a:cubicBezTo>
                  <a:cubicBezTo>
                    <a:pt x="284" y="1041"/>
                    <a:pt x="294" y="1008"/>
                    <a:pt x="276" y="97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240870" y="2210348"/>
              <a:ext cx="657690" cy="549631"/>
            </a:xfrm>
            <a:custGeom>
              <a:avLst/>
              <a:gdLst/>
              <a:ahLst/>
              <a:cxnLst>
                <a:cxn ang="0">
                  <a:pos x="104" y="53"/>
                </a:cxn>
                <a:cxn ang="0">
                  <a:pos x="55" y="2"/>
                </a:cxn>
                <a:cxn ang="0">
                  <a:pos x="2" y="53"/>
                </a:cxn>
                <a:cxn ang="0">
                  <a:pos x="4" y="253"/>
                </a:cxn>
                <a:cxn ang="0">
                  <a:pos x="57" y="306"/>
                </a:cxn>
                <a:cxn ang="0">
                  <a:pos x="57" y="306"/>
                </a:cxn>
                <a:cxn ang="0">
                  <a:pos x="68" y="303"/>
                </a:cxn>
                <a:cxn ang="0">
                  <a:pos x="323" y="263"/>
                </a:cxn>
                <a:cxn ang="0">
                  <a:pos x="364" y="202"/>
                </a:cxn>
                <a:cxn ang="0">
                  <a:pos x="304" y="161"/>
                </a:cxn>
                <a:cxn ang="0">
                  <a:pos x="109" y="191"/>
                </a:cxn>
                <a:cxn ang="0">
                  <a:pos x="104" y="53"/>
                </a:cxn>
              </a:cxnLst>
              <a:rect l="0" t="0" r="r" b="b"/>
              <a:pathLst>
                <a:path w="366" h="306">
                  <a:moveTo>
                    <a:pt x="104" y="53"/>
                  </a:moveTo>
                  <a:cubicBezTo>
                    <a:pt x="104" y="23"/>
                    <a:pt x="80" y="0"/>
                    <a:pt x="55" y="2"/>
                  </a:cubicBezTo>
                  <a:cubicBezTo>
                    <a:pt x="24" y="2"/>
                    <a:pt x="0" y="27"/>
                    <a:pt x="2" y="53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4" y="282"/>
                    <a:pt x="27" y="306"/>
                    <a:pt x="57" y="306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61" y="306"/>
                    <a:pt x="67" y="306"/>
                    <a:pt x="68" y="303"/>
                  </a:cubicBezTo>
                  <a:cubicBezTo>
                    <a:pt x="323" y="263"/>
                    <a:pt x="323" y="263"/>
                    <a:pt x="323" y="263"/>
                  </a:cubicBezTo>
                  <a:cubicBezTo>
                    <a:pt x="350" y="257"/>
                    <a:pt x="366" y="230"/>
                    <a:pt x="364" y="202"/>
                  </a:cubicBezTo>
                  <a:cubicBezTo>
                    <a:pt x="358" y="175"/>
                    <a:pt x="330" y="154"/>
                    <a:pt x="304" y="161"/>
                  </a:cubicBezTo>
                  <a:cubicBezTo>
                    <a:pt x="109" y="191"/>
                    <a:pt x="109" y="191"/>
                    <a:pt x="109" y="191"/>
                  </a:cubicBezTo>
                  <a:lnTo>
                    <a:pt x="10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171499" y="2318406"/>
              <a:ext cx="370868" cy="526952"/>
            </a:xfrm>
            <a:custGeom>
              <a:avLst/>
              <a:gdLst/>
              <a:ahLst/>
              <a:cxnLst>
                <a:cxn ang="0">
                  <a:pos x="207" y="246"/>
                </a:cxn>
                <a:cxn ang="0">
                  <a:pos x="109" y="264"/>
                </a:cxn>
                <a:cxn ang="0">
                  <a:pos x="100" y="264"/>
                </a:cxn>
                <a:cxn ang="0">
                  <a:pos x="100" y="264"/>
                </a:cxn>
                <a:cxn ang="0">
                  <a:pos x="96" y="264"/>
                </a:cxn>
                <a:cxn ang="0">
                  <a:pos x="96" y="264"/>
                </a:cxn>
                <a:cxn ang="0">
                  <a:pos x="25" y="193"/>
                </a:cxn>
                <a:cxn ang="0">
                  <a:pos x="20" y="0"/>
                </a:cxn>
                <a:cxn ang="0">
                  <a:pos x="0" y="43"/>
                </a:cxn>
                <a:cxn ang="0">
                  <a:pos x="1" y="243"/>
                </a:cxn>
                <a:cxn ang="0">
                  <a:pos x="56" y="293"/>
                </a:cxn>
                <a:cxn ang="0">
                  <a:pos x="56" y="293"/>
                </a:cxn>
                <a:cxn ang="0">
                  <a:pos x="66" y="291"/>
                </a:cxn>
                <a:cxn ang="0">
                  <a:pos x="207" y="269"/>
                </a:cxn>
                <a:cxn ang="0">
                  <a:pos x="207" y="246"/>
                </a:cxn>
              </a:cxnLst>
              <a:rect l="0" t="0" r="r" b="b"/>
              <a:pathLst>
                <a:path w="207" h="293">
                  <a:moveTo>
                    <a:pt x="207" y="246"/>
                  </a:moveTo>
                  <a:cubicBezTo>
                    <a:pt x="109" y="264"/>
                    <a:pt x="109" y="264"/>
                    <a:pt x="109" y="264"/>
                  </a:cubicBezTo>
                  <a:cubicBezTo>
                    <a:pt x="107" y="264"/>
                    <a:pt x="106" y="264"/>
                    <a:pt x="100" y="264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56" y="264"/>
                    <a:pt x="25" y="232"/>
                    <a:pt x="25" y="19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8"/>
                    <a:pt x="0" y="24"/>
                    <a:pt x="0" y="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5" y="269"/>
                    <a:pt x="25" y="293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61" y="293"/>
                    <a:pt x="66" y="293"/>
                    <a:pt x="66" y="291"/>
                  </a:cubicBezTo>
                  <a:cubicBezTo>
                    <a:pt x="207" y="269"/>
                    <a:pt x="207" y="269"/>
                    <a:pt x="207" y="269"/>
                  </a:cubicBezTo>
                  <a:lnTo>
                    <a:pt x="207" y="2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462323" y="3463026"/>
              <a:ext cx="230792" cy="808438"/>
            </a:xfrm>
            <a:custGeom>
              <a:avLst/>
              <a:gdLst/>
              <a:ahLst/>
              <a:cxnLst>
                <a:cxn ang="0">
                  <a:pos x="99" y="198"/>
                </a:cxn>
                <a:cxn ang="0">
                  <a:pos x="99" y="195"/>
                </a:cxn>
                <a:cxn ang="0">
                  <a:pos x="99" y="191"/>
                </a:cxn>
                <a:cxn ang="0">
                  <a:pos x="99" y="182"/>
                </a:cxn>
                <a:cxn ang="0">
                  <a:pos x="122" y="13"/>
                </a:cxn>
                <a:cxn ang="0">
                  <a:pos x="102" y="0"/>
                </a:cxn>
                <a:cxn ang="0">
                  <a:pos x="8" y="130"/>
                </a:cxn>
                <a:cxn ang="0">
                  <a:pos x="0" y="163"/>
                </a:cxn>
                <a:cxn ang="0">
                  <a:pos x="0" y="167"/>
                </a:cxn>
                <a:cxn ang="0">
                  <a:pos x="0" y="390"/>
                </a:cxn>
                <a:cxn ang="0">
                  <a:pos x="58" y="450"/>
                </a:cxn>
                <a:cxn ang="0">
                  <a:pos x="73" y="450"/>
                </a:cxn>
                <a:cxn ang="0">
                  <a:pos x="129" y="390"/>
                </a:cxn>
                <a:cxn ang="0">
                  <a:pos x="129" y="270"/>
                </a:cxn>
                <a:cxn ang="0">
                  <a:pos x="107" y="228"/>
                </a:cxn>
                <a:cxn ang="0">
                  <a:pos x="99" y="198"/>
                </a:cxn>
              </a:cxnLst>
              <a:rect l="0" t="0" r="r" b="b"/>
              <a:pathLst>
                <a:path w="129" h="450">
                  <a:moveTo>
                    <a:pt x="99" y="198"/>
                  </a:moveTo>
                  <a:cubicBezTo>
                    <a:pt x="99" y="195"/>
                    <a:pt x="99" y="195"/>
                    <a:pt x="99" y="195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88"/>
                    <a:pt x="99" y="184"/>
                    <a:pt x="99" y="18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4" y="9"/>
                    <a:pt x="107" y="6"/>
                    <a:pt x="102" y="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2" y="143"/>
                    <a:pt x="0" y="152"/>
                    <a:pt x="0" y="16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21"/>
                    <a:pt x="24" y="450"/>
                    <a:pt x="58" y="450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106" y="450"/>
                    <a:pt x="129" y="421"/>
                    <a:pt x="129" y="39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102" y="218"/>
                    <a:pt x="99" y="206"/>
                    <a:pt x="99" y="1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5208853" y="2035587"/>
              <a:ext cx="445575" cy="444241"/>
            </a:xfrm>
            <a:custGeom>
              <a:avLst/>
              <a:gdLst/>
              <a:ahLst/>
              <a:cxnLst>
                <a:cxn ang="0">
                  <a:pos x="69" y="78"/>
                </a:cxn>
                <a:cxn ang="0">
                  <a:pos x="73" y="78"/>
                </a:cxn>
                <a:cxn ang="0">
                  <a:pos x="141" y="148"/>
                </a:cxn>
                <a:cxn ang="0">
                  <a:pos x="143" y="248"/>
                </a:cxn>
                <a:cxn ang="0">
                  <a:pos x="248" y="125"/>
                </a:cxn>
                <a:cxn ang="0">
                  <a:pos x="127" y="0"/>
                </a:cxn>
                <a:cxn ang="0">
                  <a:pos x="0" y="125"/>
                </a:cxn>
                <a:cxn ang="0">
                  <a:pos x="0" y="131"/>
                </a:cxn>
                <a:cxn ang="0">
                  <a:pos x="69" y="78"/>
                </a:cxn>
              </a:cxnLst>
              <a:rect l="0" t="0" r="r" b="b"/>
              <a:pathLst>
                <a:path w="248" h="248">
                  <a:moveTo>
                    <a:pt x="69" y="78"/>
                  </a:moveTo>
                  <a:cubicBezTo>
                    <a:pt x="73" y="78"/>
                    <a:pt x="73" y="78"/>
                    <a:pt x="73" y="78"/>
                  </a:cubicBezTo>
                  <a:cubicBezTo>
                    <a:pt x="107" y="78"/>
                    <a:pt x="141" y="112"/>
                    <a:pt x="141" y="1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205" y="239"/>
                    <a:pt x="248" y="187"/>
                    <a:pt x="248" y="125"/>
                  </a:cubicBezTo>
                  <a:cubicBezTo>
                    <a:pt x="248" y="54"/>
                    <a:pt x="194" y="0"/>
                    <a:pt x="127" y="0"/>
                  </a:cubicBezTo>
                  <a:cubicBezTo>
                    <a:pt x="59" y="0"/>
                    <a:pt x="0" y="54"/>
                    <a:pt x="0" y="125"/>
                  </a:cubicBezTo>
                  <a:cubicBezTo>
                    <a:pt x="0" y="127"/>
                    <a:pt x="0" y="131"/>
                    <a:pt x="0" y="131"/>
                  </a:cubicBezTo>
                  <a:cubicBezTo>
                    <a:pt x="11" y="104"/>
                    <a:pt x="40" y="81"/>
                    <a:pt x="69" y="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2890264" y="2443808"/>
              <a:ext cx="533622" cy="852462"/>
            </a:xfrm>
            <a:custGeom>
              <a:avLst/>
              <a:gdLst/>
              <a:ahLst/>
              <a:cxnLst>
                <a:cxn ang="0">
                  <a:pos x="275" y="20"/>
                </a:cxn>
                <a:cxn ang="0">
                  <a:pos x="203" y="20"/>
                </a:cxn>
                <a:cxn ang="0">
                  <a:pos x="20" y="199"/>
                </a:cxn>
                <a:cxn ang="0">
                  <a:pos x="7" y="256"/>
                </a:cxn>
                <a:cxn ang="0">
                  <a:pos x="17" y="275"/>
                </a:cxn>
                <a:cxn ang="0">
                  <a:pos x="124" y="443"/>
                </a:cxn>
                <a:cxn ang="0">
                  <a:pos x="196" y="457"/>
                </a:cxn>
                <a:cxn ang="0">
                  <a:pos x="213" y="385"/>
                </a:cxn>
                <a:cxn ang="0">
                  <a:pos x="119" y="245"/>
                </a:cxn>
                <a:cxn ang="0">
                  <a:pos x="275" y="94"/>
                </a:cxn>
                <a:cxn ang="0">
                  <a:pos x="275" y="20"/>
                </a:cxn>
              </a:cxnLst>
              <a:rect l="0" t="0" r="r" b="b"/>
              <a:pathLst>
                <a:path w="297" h="474">
                  <a:moveTo>
                    <a:pt x="275" y="20"/>
                  </a:moveTo>
                  <a:cubicBezTo>
                    <a:pt x="257" y="0"/>
                    <a:pt x="224" y="0"/>
                    <a:pt x="203" y="20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4" y="215"/>
                    <a:pt x="0" y="235"/>
                    <a:pt x="7" y="256"/>
                  </a:cubicBezTo>
                  <a:cubicBezTo>
                    <a:pt x="7" y="263"/>
                    <a:pt x="11" y="270"/>
                    <a:pt x="17" y="275"/>
                  </a:cubicBezTo>
                  <a:cubicBezTo>
                    <a:pt x="124" y="443"/>
                    <a:pt x="124" y="443"/>
                    <a:pt x="124" y="443"/>
                  </a:cubicBezTo>
                  <a:cubicBezTo>
                    <a:pt x="142" y="467"/>
                    <a:pt x="174" y="474"/>
                    <a:pt x="196" y="457"/>
                  </a:cubicBezTo>
                  <a:cubicBezTo>
                    <a:pt x="221" y="439"/>
                    <a:pt x="226" y="410"/>
                    <a:pt x="213" y="385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97" y="74"/>
                    <a:pt x="297" y="41"/>
                    <a:pt x="275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3081034" y="2333081"/>
              <a:ext cx="525618" cy="1941051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30" y="0"/>
                </a:cxn>
                <a:cxn ang="0">
                  <a:pos x="26" y="110"/>
                </a:cxn>
                <a:cxn ang="0">
                  <a:pos x="26" y="125"/>
                </a:cxn>
                <a:cxn ang="0">
                  <a:pos x="84" y="68"/>
                </a:cxn>
                <a:cxn ang="0">
                  <a:pos x="133" y="49"/>
                </a:cxn>
                <a:cxn ang="0">
                  <a:pos x="184" y="70"/>
                </a:cxn>
                <a:cxn ang="0">
                  <a:pos x="181" y="171"/>
                </a:cxn>
                <a:cxn ang="0">
                  <a:pos x="36" y="311"/>
                </a:cxn>
                <a:cxn ang="0">
                  <a:pos x="120" y="435"/>
                </a:cxn>
                <a:cxn ang="0">
                  <a:pos x="130" y="489"/>
                </a:cxn>
                <a:cxn ang="0">
                  <a:pos x="104" y="536"/>
                </a:cxn>
                <a:cxn ang="0">
                  <a:pos x="64" y="547"/>
                </a:cxn>
                <a:cxn ang="0">
                  <a:pos x="26" y="536"/>
                </a:cxn>
                <a:cxn ang="0">
                  <a:pos x="84" y="617"/>
                </a:cxn>
                <a:cxn ang="0">
                  <a:pos x="109" y="804"/>
                </a:cxn>
                <a:cxn ang="0">
                  <a:pos x="13" y="981"/>
                </a:cxn>
                <a:cxn ang="0">
                  <a:pos x="36" y="1060"/>
                </a:cxn>
                <a:cxn ang="0">
                  <a:pos x="53" y="1065"/>
                </a:cxn>
                <a:cxn ang="0">
                  <a:pos x="130" y="1045"/>
                </a:cxn>
                <a:cxn ang="0">
                  <a:pos x="232" y="844"/>
                </a:cxn>
                <a:cxn ang="0">
                  <a:pos x="242" y="813"/>
                </a:cxn>
                <a:cxn ang="0">
                  <a:pos x="242" y="809"/>
                </a:cxn>
                <a:cxn ang="0">
                  <a:pos x="216" y="622"/>
                </a:cxn>
                <a:cxn ang="0">
                  <a:pos x="293" y="519"/>
                </a:cxn>
                <a:cxn ang="0">
                  <a:pos x="293" y="110"/>
                </a:cxn>
                <a:cxn ang="0">
                  <a:pos x="188" y="0"/>
                </a:cxn>
              </a:cxnLst>
              <a:rect l="0" t="0" r="r" b="b"/>
              <a:pathLst>
                <a:path w="293" h="1081">
                  <a:moveTo>
                    <a:pt x="18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73" y="0"/>
                    <a:pt x="26" y="49"/>
                    <a:pt x="26" y="110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7" y="55"/>
                    <a:pt x="115" y="49"/>
                    <a:pt x="133" y="49"/>
                  </a:cubicBezTo>
                  <a:cubicBezTo>
                    <a:pt x="151" y="49"/>
                    <a:pt x="169" y="55"/>
                    <a:pt x="184" y="70"/>
                  </a:cubicBezTo>
                  <a:cubicBezTo>
                    <a:pt x="212" y="97"/>
                    <a:pt x="209" y="143"/>
                    <a:pt x="181" y="171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120" y="435"/>
                    <a:pt x="120" y="435"/>
                    <a:pt x="120" y="435"/>
                  </a:cubicBezTo>
                  <a:cubicBezTo>
                    <a:pt x="130" y="452"/>
                    <a:pt x="136" y="472"/>
                    <a:pt x="130" y="489"/>
                  </a:cubicBezTo>
                  <a:cubicBezTo>
                    <a:pt x="127" y="508"/>
                    <a:pt x="118" y="522"/>
                    <a:pt x="104" y="536"/>
                  </a:cubicBezTo>
                  <a:cubicBezTo>
                    <a:pt x="90" y="541"/>
                    <a:pt x="76" y="547"/>
                    <a:pt x="64" y="547"/>
                  </a:cubicBezTo>
                  <a:cubicBezTo>
                    <a:pt x="48" y="547"/>
                    <a:pt x="36" y="545"/>
                    <a:pt x="26" y="536"/>
                  </a:cubicBezTo>
                  <a:cubicBezTo>
                    <a:pt x="30" y="571"/>
                    <a:pt x="53" y="602"/>
                    <a:pt x="84" y="617"/>
                  </a:cubicBezTo>
                  <a:cubicBezTo>
                    <a:pt x="109" y="804"/>
                    <a:pt x="109" y="804"/>
                    <a:pt x="109" y="804"/>
                  </a:cubicBezTo>
                  <a:cubicBezTo>
                    <a:pt x="13" y="981"/>
                    <a:pt x="13" y="981"/>
                    <a:pt x="13" y="981"/>
                  </a:cubicBezTo>
                  <a:cubicBezTo>
                    <a:pt x="0" y="1009"/>
                    <a:pt x="10" y="1045"/>
                    <a:pt x="36" y="1060"/>
                  </a:cubicBezTo>
                  <a:cubicBezTo>
                    <a:pt x="53" y="1065"/>
                    <a:pt x="53" y="1065"/>
                    <a:pt x="53" y="1065"/>
                  </a:cubicBezTo>
                  <a:cubicBezTo>
                    <a:pt x="80" y="1081"/>
                    <a:pt x="115" y="1072"/>
                    <a:pt x="130" y="1045"/>
                  </a:cubicBezTo>
                  <a:cubicBezTo>
                    <a:pt x="232" y="844"/>
                    <a:pt x="232" y="844"/>
                    <a:pt x="232" y="844"/>
                  </a:cubicBezTo>
                  <a:cubicBezTo>
                    <a:pt x="239" y="835"/>
                    <a:pt x="242" y="827"/>
                    <a:pt x="242" y="813"/>
                  </a:cubicBezTo>
                  <a:cubicBezTo>
                    <a:pt x="242" y="813"/>
                    <a:pt x="242" y="811"/>
                    <a:pt x="242" y="809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261" y="611"/>
                    <a:pt x="293" y="568"/>
                    <a:pt x="293" y="519"/>
                  </a:cubicBezTo>
                  <a:cubicBezTo>
                    <a:pt x="293" y="110"/>
                    <a:pt x="293" y="110"/>
                    <a:pt x="293" y="110"/>
                  </a:cubicBezTo>
                  <a:cubicBezTo>
                    <a:pt x="293" y="49"/>
                    <a:pt x="245" y="0"/>
                    <a:pt x="18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3418550" y="1923526"/>
              <a:ext cx="436236" cy="445575"/>
            </a:xfrm>
            <a:custGeom>
              <a:avLst/>
              <a:gdLst/>
              <a:ahLst/>
              <a:cxnLst>
                <a:cxn ang="0">
                  <a:pos x="188" y="197"/>
                </a:cxn>
                <a:cxn ang="0">
                  <a:pos x="201" y="197"/>
                </a:cxn>
                <a:cxn ang="0">
                  <a:pos x="223" y="198"/>
                </a:cxn>
                <a:cxn ang="0">
                  <a:pos x="243" y="123"/>
                </a:cxn>
                <a:cxn ang="0">
                  <a:pos x="123" y="0"/>
                </a:cxn>
                <a:cxn ang="0">
                  <a:pos x="0" y="123"/>
                </a:cxn>
                <a:cxn ang="0">
                  <a:pos x="123" y="248"/>
                </a:cxn>
                <a:cxn ang="0">
                  <a:pos x="131" y="248"/>
                </a:cxn>
                <a:cxn ang="0">
                  <a:pos x="188" y="197"/>
                </a:cxn>
              </a:cxnLst>
              <a:rect l="0" t="0" r="r" b="b"/>
              <a:pathLst>
                <a:path w="243" h="248">
                  <a:moveTo>
                    <a:pt x="188" y="197"/>
                  </a:moveTo>
                  <a:cubicBezTo>
                    <a:pt x="194" y="197"/>
                    <a:pt x="196" y="197"/>
                    <a:pt x="201" y="197"/>
                  </a:cubicBezTo>
                  <a:cubicBezTo>
                    <a:pt x="208" y="197"/>
                    <a:pt x="214" y="197"/>
                    <a:pt x="223" y="198"/>
                  </a:cubicBezTo>
                  <a:cubicBezTo>
                    <a:pt x="238" y="176"/>
                    <a:pt x="243" y="150"/>
                    <a:pt x="243" y="123"/>
                  </a:cubicBezTo>
                  <a:cubicBezTo>
                    <a:pt x="243" y="55"/>
                    <a:pt x="191" y="0"/>
                    <a:pt x="123" y="0"/>
                  </a:cubicBezTo>
                  <a:cubicBezTo>
                    <a:pt x="54" y="0"/>
                    <a:pt x="0" y="55"/>
                    <a:pt x="0" y="123"/>
                  </a:cubicBezTo>
                  <a:cubicBezTo>
                    <a:pt x="0" y="193"/>
                    <a:pt x="54" y="248"/>
                    <a:pt x="123" y="248"/>
                  </a:cubicBezTo>
                  <a:cubicBezTo>
                    <a:pt x="127" y="248"/>
                    <a:pt x="129" y="248"/>
                    <a:pt x="131" y="248"/>
                  </a:cubicBezTo>
                  <a:cubicBezTo>
                    <a:pt x="138" y="222"/>
                    <a:pt x="158" y="202"/>
                    <a:pt x="188" y="19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3638669" y="2295727"/>
              <a:ext cx="302831" cy="556301"/>
            </a:xfrm>
            <a:custGeom>
              <a:avLst/>
              <a:gdLst/>
              <a:ahLst/>
              <a:cxnLst>
                <a:cxn ang="0">
                  <a:pos x="163" y="245"/>
                </a:cxn>
                <a:cxn ang="0">
                  <a:pos x="129" y="49"/>
                </a:cxn>
                <a:cxn ang="0">
                  <a:pos x="71" y="6"/>
                </a:cxn>
                <a:cxn ang="0">
                  <a:pos x="28" y="68"/>
                </a:cxn>
                <a:cxn ang="0">
                  <a:pos x="43" y="157"/>
                </a:cxn>
                <a:cxn ang="0">
                  <a:pos x="0" y="135"/>
                </a:cxn>
                <a:cxn ang="0">
                  <a:pos x="0" y="252"/>
                </a:cxn>
                <a:cxn ang="0">
                  <a:pos x="85" y="303"/>
                </a:cxn>
                <a:cxn ang="0">
                  <a:pos x="137" y="303"/>
                </a:cxn>
                <a:cxn ang="0">
                  <a:pos x="163" y="245"/>
                </a:cxn>
              </a:cxnLst>
              <a:rect l="0" t="0" r="r" b="b"/>
              <a:pathLst>
                <a:path w="168" h="310">
                  <a:moveTo>
                    <a:pt x="163" y="245"/>
                  </a:moveTo>
                  <a:cubicBezTo>
                    <a:pt x="129" y="49"/>
                    <a:pt x="129" y="49"/>
                    <a:pt x="129" y="49"/>
                  </a:cubicBezTo>
                  <a:cubicBezTo>
                    <a:pt x="125" y="19"/>
                    <a:pt x="97" y="0"/>
                    <a:pt x="71" y="6"/>
                  </a:cubicBezTo>
                  <a:cubicBezTo>
                    <a:pt x="39" y="13"/>
                    <a:pt x="21" y="41"/>
                    <a:pt x="28" y="68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104" y="310"/>
                    <a:pt x="120" y="310"/>
                    <a:pt x="137" y="303"/>
                  </a:cubicBezTo>
                  <a:cubicBezTo>
                    <a:pt x="159" y="292"/>
                    <a:pt x="168" y="267"/>
                    <a:pt x="163" y="24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3491923" y="3449686"/>
              <a:ext cx="234794" cy="801767"/>
            </a:xfrm>
            <a:custGeom>
              <a:avLst/>
              <a:gdLst/>
              <a:ahLst/>
              <a:cxnLst>
                <a:cxn ang="0">
                  <a:pos x="113" y="123"/>
                </a:cxn>
                <a:cxn ang="0">
                  <a:pos x="28" y="0"/>
                </a:cxn>
                <a:cxn ang="0">
                  <a:pos x="7" y="13"/>
                </a:cxn>
                <a:cxn ang="0">
                  <a:pos x="22" y="120"/>
                </a:cxn>
                <a:cxn ang="0">
                  <a:pos x="32" y="182"/>
                </a:cxn>
                <a:cxn ang="0">
                  <a:pos x="32" y="195"/>
                </a:cxn>
                <a:cxn ang="0">
                  <a:pos x="28" y="222"/>
                </a:cxn>
                <a:cxn ang="0">
                  <a:pos x="22" y="237"/>
                </a:cxn>
                <a:cxn ang="0">
                  <a:pos x="0" y="277"/>
                </a:cxn>
                <a:cxn ang="0">
                  <a:pos x="0" y="390"/>
                </a:cxn>
                <a:cxn ang="0">
                  <a:pos x="60" y="446"/>
                </a:cxn>
                <a:cxn ang="0">
                  <a:pos x="72" y="446"/>
                </a:cxn>
                <a:cxn ang="0">
                  <a:pos x="131" y="390"/>
                </a:cxn>
                <a:cxn ang="0">
                  <a:pos x="131" y="166"/>
                </a:cxn>
                <a:cxn ang="0">
                  <a:pos x="113" y="123"/>
                </a:cxn>
              </a:cxnLst>
              <a:rect l="0" t="0" r="r" b="b"/>
              <a:pathLst>
                <a:path w="131" h="446">
                  <a:moveTo>
                    <a:pt x="113" y="12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7"/>
                    <a:pt x="13" y="11"/>
                    <a:pt x="7" y="13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7"/>
                    <a:pt x="32" y="191"/>
                    <a:pt x="32" y="195"/>
                  </a:cubicBezTo>
                  <a:cubicBezTo>
                    <a:pt x="32" y="205"/>
                    <a:pt x="32" y="213"/>
                    <a:pt x="28" y="222"/>
                  </a:cubicBezTo>
                  <a:cubicBezTo>
                    <a:pt x="26" y="229"/>
                    <a:pt x="26" y="231"/>
                    <a:pt x="22" y="23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23"/>
                    <a:pt x="28" y="446"/>
                    <a:pt x="60" y="446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107" y="446"/>
                    <a:pt x="131" y="423"/>
                    <a:pt x="131" y="390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47"/>
                    <a:pt x="125" y="130"/>
                    <a:pt x="113" y="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4105589" y="1663385"/>
              <a:ext cx="645683" cy="655021"/>
            </a:xfrm>
            <a:custGeom>
              <a:avLst/>
              <a:gdLst/>
              <a:ahLst/>
              <a:cxnLst>
                <a:cxn ang="0">
                  <a:pos x="308" y="259"/>
                </a:cxn>
                <a:cxn ang="0">
                  <a:pos x="107" y="259"/>
                </a:cxn>
                <a:cxn ang="0">
                  <a:pos x="107" y="52"/>
                </a:cxn>
                <a:cxn ang="0">
                  <a:pos x="50" y="0"/>
                </a:cxn>
                <a:cxn ang="0">
                  <a:pos x="0" y="52"/>
                </a:cxn>
                <a:cxn ang="0">
                  <a:pos x="0" y="307"/>
                </a:cxn>
                <a:cxn ang="0">
                  <a:pos x="0" y="311"/>
                </a:cxn>
                <a:cxn ang="0">
                  <a:pos x="0" y="311"/>
                </a:cxn>
                <a:cxn ang="0">
                  <a:pos x="50" y="365"/>
                </a:cxn>
                <a:cxn ang="0">
                  <a:pos x="308" y="365"/>
                </a:cxn>
                <a:cxn ang="0">
                  <a:pos x="359" y="311"/>
                </a:cxn>
                <a:cxn ang="0">
                  <a:pos x="308" y="259"/>
                </a:cxn>
              </a:cxnLst>
              <a:rect l="0" t="0" r="r" b="b"/>
              <a:pathLst>
                <a:path w="359" h="365">
                  <a:moveTo>
                    <a:pt x="308" y="259"/>
                  </a:moveTo>
                  <a:cubicBezTo>
                    <a:pt x="107" y="259"/>
                    <a:pt x="107" y="259"/>
                    <a:pt x="107" y="259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2"/>
                    <a:pt x="81" y="0"/>
                    <a:pt x="50" y="0"/>
                  </a:cubicBezTo>
                  <a:cubicBezTo>
                    <a:pt x="24" y="0"/>
                    <a:pt x="0" y="22"/>
                    <a:pt x="0" y="52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42"/>
                    <a:pt x="24" y="365"/>
                    <a:pt x="50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38" y="365"/>
                    <a:pt x="359" y="342"/>
                    <a:pt x="359" y="311"/>
                  </a:cubicBezTo>
                  <a:cubicBezTo>
                    <a:pt x="359" y="281"/>
                    <a:pt x="338" y="259"/>
                    <a:pt x="308" y="2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4644547" y="1756769"/>
              <a:ext cx="14675" cy="41356"/>
            </a:xfrm>
            <a:custGeom>
              <a:avLst/>
              <a:gdLst/>
              <a:ahLst/>
              <a:cxnLst>
                <a:cxn ang="0">
                  <a:pos x="8" y="23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8" y="23"/>
                </a:cxn>
              </a:cxnLst>
              <a:rect l="0" t="0" r="r" b="b"/>
              <a:pathLst>
                <a:path w="8" h="23">
                  <a:moveTo>
                    <a:pt x="8" y="2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4" y="6"/>
                    <a:pt x="0" y="10"/>
                  </a:cubicBezTo>
                  <a:lnTo>
                    <a:pt x="8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4327042" y="1756769"/>
              <a:ext cx="229458" cy="338850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28" y="189"/>
                </a:cxn>
                <a:cxn ang="0">
                  <a:pos x="55" y="82"/>
                </a:cxn>
                <a:cxn ang="0">
                  <a:pos x="46" y="28"/>
                </a:cxn>
                <a:cxn ang="0">
                  <a:pos x="46" y="28"/>
                </a:cxn>
                <a:cxn ang="0">
                  <a:pos x="0" y="0"/>
                </a:cxn>
                <a:cxn ang="0">
                  <a:pos x="0" y="189"/>
                </a:cxn>
              </a:cxnLst>
              <a:rect l="0" t="0" r="r" b="b"/>
              <a:pathLst>
                <a:path w="128" h="189">
                  <a:moveTo>
                    <a:pt x="0" y="189"/>
                  </a:moveTo>
                  <a:cubicBezTo>
                    <a:pt x="128" y="189"/>
                    <a:pt x="128" y="189"/>
                    <a:pt x="128" y="189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64"/>
                    <a:pt x="39" y="46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8" y="23"/>
                    <a:pt x="13" y="12"/>
                    <a:pt x="0" y="0"/>
                  </a:cubicBezTo>
                  <a:lnTo>
                    <a:pt x="0" y="1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4269678" y="1351216"/>
              <a:ext cx="450911" cy="426898"/>
            </a:xfrm>
            <a:custGeom>
              <a:avLst/>
              <a:gdLst/>
              <a:ahLst/>
              <a:cxnLst>
                <a:cxn ang="0">
                  <a:pos x="107" y="208"/>
                </a:cxn>
                <a:cxn ang="0">
                  <a:pos x="147" y="196"/>
                </a:cxn>
                <a:cxn ang="0">
                  <a:pos x="199" y="222"/>
                </a:cxn>
                <a:cxn ang="0">
                  <a:pos x="223" y="199"/>
                </a:cxn>
                <a:cxn ang="0">
                  <a:pos x="235" y="177"/>
                </a:cxn>
                <a:cxn ang="0">
                  <a:pos x="251" y="124"/>
                </a:cxn>
                <a:cxn ang="0">
                  <a:pos x="123" y="0"/>
                </a:cxn>
                <a:cxn ang="0">
                  <a:pos x="0" y="124"/>
                </a:cxn>
                <a:cxn ang="0">
                  <a:pos x="80" y="238"/>
                </a:cxn>
                <a:cxn ang="0">
                  <a:pos x="107" y="208"/>
                </a:cxn>
              </a:cxnLst>
              <a:rect l="0" t="0" r="r" b="b"/>
              <a:pathLst>
                <a:path w="251" h="238">
                  <a:moveTo>
                    <a:pt x="107" y="208"/>
                  </a:moveTo>
                  <a:cubicBezTo>
                    <a:pt x="120" y="202"/>
                    <a:pt x="133" y="196"/>
                    <a:pt x="147" y="196"/>
                  </a:cubicBezTo>
                  <a:cubicBezTo>
                    <a:pt x="167" y="196"/>
                    <a:pt x="187" y="205"/>
                    <a:pt x="199" y="222"/>
                  </a:cubicBezTo>
                  <a:cubicBezTo>
                    <a:pt x="209" y="215"/>
                    <a:pt x="217" y="208"/>
                    <a:pt x="223" y="199"/>
                  </a:cubicBezTo>
                  <a:cubicBezTo>
                    <a:pt x="226" y="191"/>
                    <a:pt x="229" y="183"/>
                    <a:pt x="235" y="177"/>
                  </a:cubicBezTo>
                  <a:cubicBezTo>
                    <a:pt x="245" y="160"/>
                    <a:pt x="251" y="141"/>
                    <a:pt x="251" y="124"/>
                  </a:cubicBezTo>
                  <a:cubicBezTo>
                    <a:pt x="251" y="54"/>
                    <a:pt x="191" y="0"/>
                    <a:pt x="123" y="0"/>
                  </a:cubicBezTo>
                  <a:cubicBezTo>
                    <a:pt x="58" y="0"/>
                    <a:pt x="0" y="54"/>
                    <a:pt x="0" y="124"/>
                  </a:cubicBezTo>
                  <a:cubicBezTo>
                    <a:pt x="0" y="177"/>
                    <a:pt x="36" y="222"/>
                    <a:pt x="80" y="238"/>
                  </a:cubicBezTo>
                  <a:cubicBezTo>
                    <a:pt x="87" y="226"/>
                    <a:pt x="97" y="216"/>
                    <a:pt x="107" y="2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4784623" y="2210348"/>
              <a:ext cx="4002" cy="2534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" y="6"/>
                </a:cxn>
              </a:cxnLst>
              <a:rect l="0" t="0" r="r" b="b"/>
              <a:pathLst>
                <a:path w="2" h="14">
                  <a:moveTo>
                    <a:pt x="2" y="6"/>
                  </a:moveTo>
                  <a:cubicBezTo>
                    <a:pt x="2" y="6"/>
                    <a:pt x="0" y="2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7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425762" y="1663385"/>
              <a:ext cx="454913" cy="65502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48" y="52"/>
                </a:cxn>
                <a:cxn ang="0">
                  <a:pos x="148" y="137"/>
                </a:cxn>
                <a:cxn ang="0">
                  <a:pos x="104" y="68"/>
                </a:cxn>
                <a:cxn ang="0">
                  <a:pos x="31" y="52"/>
                </a:cxn>
                <a:cxn ang="0">
                  <a:pos x="14" y="125"/>
                </a:cxn>
                <a:cxn ang="0">
                  <a:pos x="91" y="241"/>
                </a:cxn>
                <a:cxn ang="0">
                  <a:pos x="130" y="241"/>
                </a:cxn>
                <a:cxn ang="0">
                  <a:pos x="200" y="305"/>
                </a:cxn>
                <a:cxn ang="0">
                  <a:pos x="200" y="319"/>
                </a:cxn>
                <a:cxn ang="0">
                  <a:pos x="181" y="358"/>
                </a:cxn>
                <a:cxn ang="0">
                  <a:pos x="228" y="355"/>
                </a:cxn>
                <a:cxn ang="0">
                  <a:pos x="253" y="311"/>
                </a:cxn>
                <a:cxn ang="0">
                  <a:pos x="253" y="307"/>
                </a:cxn>
                <a:cxn ang="0">
                  <a:pos x="253" y="52"/>
                </a:cxn>
                <a:cxn ang="0">
                  <a:pos x="200" y="0"/>
                </a:cxn>
              </a:cxnLst>
              <a:rect l="0" t="0" r="r" b="b"/>
              <a:pathLst>
                <a:path w="253" h="365">
                  <a:moveTo>
                    <a:pt x="200" y="0"/>
                  </a:moveTo>
                  <a:cubicBezTo>
                    <a:pt x="172" y="0"/>
                    <a:pt x="148" y="22"/>
                    <a:pt x="148" y="52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8" y="42"/>
                    <a:pt x="54" y="37"/>
                    <a:pt x="31" y="52"/>
                  </a:cubicBezTo>
                  <a:cubicBezTo>
                    <a:pt x="6" y="70"/>
                    <a:pt x="0" y="102"/>
                    <a:pt x="14" y="125"/>
                  </a:cubicBezTo>
                  <a:cubicBezTo>
                    <a:pt x="91" y="241"/>
                    <a:pt x="91" y="241"/>
                    <a:pt x="91" y="241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67" y="241"/>
                    <a:pt x="198" y="268"/>
                    <a:pt x="200" y="305"/>
                  </a:cubicBezTo>
                  <a:cubicBezTo>
                    <a:pt x="200" y="319"/>
                    <a:pt x="200" y="319"/>
                    <a:pt x="200" y="319"/>
                  </a:cubicBezTo>
                  <a:cubicBezTo>
                    <a:pt x="200" y="334"/>
                    <a:pt x="192" y="351"/>
                    <a:pt x="181" y="358"/>
                  </a:cubicBezTo>
                  <a:cubicBezTo>
                    <a:pt x="198" y="365"/>
                    <a:pt x="215" y="365"/>
                    <a:pt x="228" y="355"/>
                  </a:cubicBezTo>
                  <a:cubicBezTo>
                    <a:pt x="245" y="343"/>
                    <a:pt x="253" y="328"/>
                    <a:pt x="253" y="311"/>
                  </a:cubicBezTo>
                  <a:cubicBezTo>
                    <a:pt x="253" y="311"/>
                    <a:pt x="253" y="311"/>
                    <a:pt x="253" y="307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22"/>
                    <a:pt x="228" y="0"/>
                    <a:pt x="20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4196304" y="2235695"/>
              <a:ext cx="588319" cy="1460791"/>
            </a:xfrm>
            <a:custGeom>
              <a:avLst/>
              <a:gdLst/>
              <a:ahLst/>
              <a:cxnLst>
                <a:cxn ang="0">
                  <a:pos x="328" y="526"/>
                </a:cxn>
                <a:cxn ang="0">
                  <a:pos x="328" y="519"/>
                </a:cxn>
                <a:cxn ang="0">
                  <a:pos x="328" y="296"/>
                </a:cxn>
                <a:cxn ang="0">
                  <a:pos x="328" y="292"/>
                </a:cxn>
                <a:cxn ang="0">
                  <a:pos x="328" y="0"/>
                </a:cxn>
                <a:cxn ang="0">
                  <a:pos x="258" y="63"/>
                </a:cxn>
                <a:cxn ang="0">
                  <a:pos x="0" y="63"/>
                </a:cxn>
                <a:cxn ang="0">
                  <a:pos x="0" y="303"/>
                </a:cxn>
                <a:cxn ang="0">
                  <a:pos x="0" y="303"/>
                </a:cxn>
                <a:cxn ang="0">
                  <a:pos x="0" y="303"/>
                </a:cxn>
                <a:cxn ang="0">
                  <a:pos x="0" y="532"/>
                </a:cxn>
                <a:cxn ang="0">
                  <a:pos x="0" y="532"/>
                </a:cxn>
                <a:cxn ang="0">
                  <a:pos x="0" y="756"/>
                </a:cxn>
                <a:cxn ang="0">
                  <a:pos x="59" y="810"/>
                </a:cxn>
                <a:cxn ang="0">
                  <a:pos x="77" y="810"/>
                </a:cxn>
                <a:cxn ang="0">
                  <a:pos x="134" y="756"/>
                </a:cxn>
                <a:cxn ang="0">
                  <a:pos x="134" y="532"/>
                </a:cxn>
                <a:cxn ang="0">
                  <a:pos x="134" y="532"/>
                </a:cxn>
                <a:cxn ang="0">
                  <a:pos x="134" y="303"/>
                </a:cxn>
                <a:cxn ang="0">
                  <a:pos x="134" y="299"/>
                </a:cxn>
                <a:cxn ang="0">
                  <a:pos x="164" y="270"/>
                </a:cxn>
                <a:cxn ang="0">
                  <a:pos x="197" y="299"/>
                </a:cxn>
                <a:cxn ang="0">
                  <a:pos x="197" y="519"/>
                </a:cxn>
                <a:cxn ang="0">
                  <a:pos x="197" y="526"/>
                </a:cxn>
                <a:cxn ang="0">
                  <a:pos x="197" y="532"/>
                </a:cxn>
                <a:cxn ang="0">
                  <a:pos x="197" y="756"/>
                </a:cxn>
                <a:cxn ang="0">
                  <a:pos x="255" y="813"/>
                </a:cxn>
                <a:cxn ang="0">
                  <a:pos x="273" y="813"/>
                </a:cxn>
                <a:cxn ang="0">
                  <a:pos x="328" y="756"/>
                </a:cxn>
                <a:cxn ang="0">
                  <a:pos x="328" y="532"/>
                </a:cxn>
                <a:cxn ang="0">
                  <a:pos x="328" y="526"/>
                </a:cxn>
              </a:cxnLst>
              <a:rect l="0" t="0" r="r" b="b"/>
              <a:pathLst>
                <a:path w="328" h="813">
                  <a:moveTo>
                    <a:pt x="328" y="526"/>
                  </a:moveTo>
                  <a:cubicBezTo>
                    <a:pt x="328" y="526"/>
                    <a:pt x="328" y="522"/>
                    <a:pt x="328" y="519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2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6" y="36"/>
                    <a:pt x="295" y="63"/>
                    <a:pt x="25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0" y="786"/>
                    <a:pt x="27" y="810"/>
                    <a:pt x="59" y="810"/>
                  </a:cubicBezTo>
                  <a:cubicBezTo>
                    <a:pt x="77" y="810"/>
                    <a:pt x="77" y="810"/>
                    <a:pt x="77" y="810"/>
                  </a:cubicBezTo>
                  <a:cubicBezTo>
                    <a:pt x="107" y="810"/>
                    <a:pt x="134" y="786"/>
                    <a:pt x="134" y="756"/>
                  </a:cubicBezTo>
                  <a:cubicBezTo>
                    <a:pt x="134" y="532"/>
                    <a:pt x="134" y="532"/>
                    <a:pt x="134" y="532"/>
                  </a:cubicBezTo>
                  <a:cubicBezTo>
                    <a:pt x="134" y="532"/>
                    <a:pt x="134" y="532"/>
                    <a:pt x="134" y="532"/>
                  </a:cubicBezTo>
                  <a:cubicBezTo>
                    <a:pt x="134" y="303"/>
                    <a:pt x="134" y="303"/>
                    <a:pt x="134" y="303"/>
                  </a:cubicBezTo>
                  <a:cubicBezTo>
                    <a:pt x="134" y="303"/>
                    <a:pt x="134" y="300"/>
                    <a:pt x="134" y="299"/>
                  </a:cubicBezTo>
                  <a:cubicBezTo>
                    <a:pt x="138" y="283"/>
                    <a:pt x="148" y="270"/>
                    <a:pt x="164" y="270"/>
                  </a:cubicBezTo>
                  <a:cubicBezTo>
                    <a:pt x="182" y="270"/>
                    <a:pt x="193" y="283"/>
                    <a:pt x="197" y="299"/>
                  </a:cubicBezTo>
                  <a:cubicBezTo>
                    <a:pt x="197" y="519"/>
                    <a:pt x="197" y="519"/>
                    <a:pt x="197" y="519"/>
                  </a:cubicBezTo>
                  <a:cubicBezTo>
                    <a:pt x="197" y="522"/>
                    <a:pt x="197" y="526"/>
                    <a:pt x="197" y="526"/>
                  </a:cubicBezTo>
                  <a:cubicBezTo>
                    <a:pt x="197" y="528"/>
                    <a:pt x="197" y="528"/>
                    <a:pt x="197" y="532"/>
                  </a:cubicBezTo>
                  <a:cubicBezTo>
                    <a:pt x="197" y="756"/>
                    <a:pt x="197" y="756"/>
                    <a:pt x="197" y="756"/>
                  </a:cubicBezTo>
                  <a:cubicBezTo>
                    <a:pt x="197" y="786"/>
                    <a:pt x="225" y="813"/>
                    <a:pt x="255" y="813"/>
                  </a:cubicBezTo>
                  <a:cubicBezTo>
                    <a:pt x="273" y="813"/>
                    <a:pt x="273" y="813"/>
                    <a:pt x="273" y="813"/>
                  </a:cubicBezTo>
                  <a:cubicBezTo>
                    <a:pt x="302" y="813"/>
                    <a:pt x="328" y="786"/>
                    <a:pt x="328" y="756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28"/>
                    <a:pt x="328" y="528"/>
                    <a:pt x="328" y="5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0" name="原创设计师QQ:598969553         _4"/>
          <p:cNvSpPr/>
          <p:nvPr/>
        </p:nvSpPr>
        <p:spPr bwMode="auto">
          <a:xfrm rot="20668593">
            <a:off x="6607874" y="2749780"/>
            <a:ext cx="846768" cy="840254"/>
          </a:xfrm>
          <a:custGeom>
            <a:avLst/>
            <a:gdLst/>
            <a:ahLst/>
            <a:cxnLst>
              <a:cxn ang="0">
                <a:pos x="36" y="97"/>
              </a:cxn>
              <a:cxn ang="0">
                <a:pos x="247" y="41"/>
              </a:cxn>
              <a:cxn ang="0">
                <a:pos x="299" y="242"/>
              </a:cxn>
              <a:cxn ang="0">
                <a:pos x="116" y="309"/>
              </a:cxn>
              <a:cxn ang="0">
                <a:pos x="69" y="340"/>
              </a:cxn>
              <a:cxn ang="0">
                <a:pos x="70" y="284"/>
              </a:cxn>
              <a:cxn ang="0">
                <a:pos x="36" y="97"/>
              </a:cxn>
            </a:cxnLst>
            <a:rect l="0" t="0" r="r" b="b"/>
            <a:pathLst>
              <a:path w="342" h="340">
                <a:moveTo>
                  <a:pt x="36" y="97"/>
                </a:moveTo>
                <a:cubicBezTo>
                  <a:pt x="78" y="26"/>
                  <a:pt x="173" y="0"/>
                  <a:pt x="247" y="41"/>
                </a:cubicBezTo>
                <a:cubicBezTo>
                  <a:pt x="317" y="84"/>
                  <a:pt x="342" y="174"/>
                  <a:pt x="299" y="242"/>
                </a:cubicBezTo>
                <a:cubicBezTo>
                  <a:pt x="264" y="309"/>
                  <a:pt x="185" y="334"/>
                  <a:pt x="116" y="309"/>
                </a:cubicBezTo>
                <a:cubicBezTo>
                  <a:pt x="69" y="340"/>
                  <a:pt x="69" y="340"/>
                  <a:pt x="69" y="340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14" y="238"/>
                  <a:pt x="0" y="160"/>
                  <a:pt x="36" y="9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1" name="原创设计师QQ:598969553         _5"/>
          <p:cNvSpPr/>
          <p:nvPr/>
        </p:nvSpPr>
        <p:spPr bwMode="auto">
          <a:xfrm>
            <a:off x="5707694" y="2163556"/>
            <a:ext cx="885849" cy="1005700"/>
          </a:xfrm>
          <a:custGeom>
            <a:avLst/>
            <a:gdLst/>
            <a:ahLst/>
            <a:cxnLst>
              <a:cxn ang="0">
                <a:pos x="0" y="178"/>
              </a:cxn>
              <a:cxn ang="0">
                <a:pos x="180" y="0"/>
              </a:cxn>
              <a:cxn ang="0">
                <a:pos x="358" y="178"/>
              </a:cxn>
              <a:cxn ang="0">
                <a:pos x="207" y="347"/>
              </a:cxn>
              <a:cxn ang="0">
                <a:pos x="176" y="407"/>
              </a:cxn>
              <a:cxn ang="0">
                <a:pos x="148" y="347"/>
              </a:cxn>
              <a:cxn ang="0">
                <a:pos x="0" y="178"/>
              </a:cxn>
            </a:cxnLst>
            <a:rect l="0" t="0" r="r" b="b"/>
            <a:pathLst>
              <a:path w="358" h="407">
                <a:moveTo>
                  <a:pt x="0" y="178"/>
                </a:moveTo>
                <a:cubicBezTo>
                  <a:pt x="0" y="80"/>
                  <a:pt x="80" y="0"/>
                  <a:pt x="180" y="0"/>
                </a:cubicBezTo>
                <a:cubicBezTo>
                  <a:pt x="278" y="0"/>
                  <a:pt x="358" y="80"/>
                  <a:pt x="358" y="178"/>
                </a:cubicBezTo>
                <a:cubicBezTo>
                  <a:pt x="358" y="263"/>
                  <a:pt x="293" y="334"/>
                  <a:pt x="207" y="347"/>
                </a:cubicBezTo>
                <a:cubicBezTo>
                  <a:pt x="176" y="407"/>
                  <a:pt x="176" y="407"/>
                  <a:pt x="176" y="407"/>
                </a:cubicBezTo>
                <a:cubicBezTo>
                  <a:pt x="148" y="347"/>
                  <a:pt x="148" y="347"/>
                  <a:pt x="148" y="347"/>
                </a:cubicBezTo>
                <a:cubicBezTo>
                  <a:pt x="63" y="331"/>
                  <a:pt x="0" y="260"/>
                  <a:pt x="0" y="17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2" name="原创设计师QQ:598969553         _6"/>
          <p:cNvSpPr/>
          <p:nvPr/>
        </p:nvSpPr>
        <p:spPr bwMode="auto">
          <a:xfrm rot="1340475">
            <a:off x="4688968" y="2741964"/>
            <a:ext cx="861098" cy="840254"/>
          </a:xfrm>
          <a:custGeom>
            <a:avLst/>
            <a:gdLst/>
            <a:ahLst/>
            <a:cxnLst>
              <a:cxn ang="0">
                <a:pos x="308" y="97"/>
              </a:cxn>
              <a:cxn ang="0">
                <a:pos x="101" y="43"/>
              </a:cxn>
              <a:cxn ang="0">
                <a:pos x="44" y="244"/>
              </a:cxn>
              <a:cxn ang="0">
                <a:pos x="232" y="310"/>
              </a:cxn>
              <a:cxn ang="0">
                <a:pos x="279" y="340"/>
              </a:cxn>
              <a:cxn ang="0">
                <a:pos x="277" y="284"/>
              </a:cxn>
              <a:cxn ang="0">
                <a:pos x="308" y="97"/>
              </a:cxn>
            </a:cxnLst>
            <a:rect l="0" t="0" r="r" b="b"/>
            <a:pathLst>
              <a:path w="348" h="340">
                <a:moveTo>
                  <a:pt x="308" y="97"/>
                </a:moveTo>
                <a:cubicBezTo>
                  <a:pt x="269" y="26"/>
                  <a:pt x="175" y="0"/>
                  <a:pt x="101" y="43"/>
                </a:cubicBezTo>
                <a:cubicBezTo>
                  <a:pt x="27" y="83"/>
                  <a:pt x="0" y="175"/>
                  <a:pt x="44" y="244"/>
                </a:cubicBezTo>
                <a:cubicBezTo>
                  <a:pt x="81" y="310"/>
                  <a:pt x="163" y="333"/>
                  <a:pt x="232" y="310"/>
                </a:cubicBezTo>
                <a:cubicBezTo>
                  <a:pt x="279" y="340"/>
                  <a:pt x="279" y="340"/>
                  <a:pt x="279" y="340"/>
                </a:cubicBezTo>
                <a:cubicBezTo>
                  <a:pt x="277" y="284"/>
                  <a:pt x="277" y="284"/>
                  <a:pt x="277" y="284"/>
                </a:cubicBezTo>
                <a:cubicBezTo>
                  <a:pt x="331" y="238"/>
                  <a:pt x="348" y="161"/>
                  <a:pt x="308" y="9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3" name="原创设计师QQ:598969553         _7"/>
          <p:cNvSpPr/>
          <p:nvPr/>
        </p:nvSpPr>
        <p:spPr>
          <a:xfrm>
            <a:off x="6021835" y="2452019"/>
            <a:ext cx="257919" cy="233660"/>
          </a:xfrm>
          <a:custGeom>
            <a:avLst/>
            <a:gdLst/>
            <a:ahLst/>
            <a:cxnLst/>
            <a:rect l="l" t="t" r="r" b="b"/>
            <a:pathLst>
              <a:path w="257919" h="233660">
                <a:moveTo>
                  <a:pt x="155749" y="101351"/>
                </a:moveTo>
                <a:cubicBezTo>
                  <a:pt x="157188" y="100955"/>
                  <a:pt x="159494" y="101922"/>
                  <a:pt x="162669" y="104254"/>
                </a:cubicBezTo>
                <a:cubicBezTo>
                  <a:pt x="165844" y="106585"/>
                  <a:pt x="168102" y="109140"/>
                  <a:pt x="169441" y="111918"/>
                </a:cubicBezTo>
                <a:cubicBezTo>
                  <a:pt x="170781" y="114696"/>
                  <a:pt x="171351" y="120699"/>
                  <a:pt x="171153" y="129926"/>
                </a:cubicBezTo>
                <a:cubicBezTo>
                  <a:pt x="178495" y="127049"/>
                  <a:pt x="183332" y="126131"/>
                  <a:pt x="185663" y="127173"/>
                </a:cubicBezTo>
                <a:cubicBezTo>
                  <a:pt x="187995" y="128215"/>
                  <a:pt x="191567" y="130968"/>
                  <a:pt x="196379" y="135433"/>
                </a:cubicBezTo>
                <a:cubicBezTo>
                  <a:pt x="201191" y="139898"/>
                  <a:pt x="203300" y="144760"/>
                  <a:pt x="202704" y="150018"/>
                </a:cubicBezTo>
                <a:cubicBezTo>
                  <a:pt x="202109" y="155277"/>
                  <a:pt x="200943" y="158105"/>
                  <a:pt x="199207" y="158501"/>
                </a:cubicBezTo>
                <a:cubicBezTo>
                  <a:pt x="197470" y="158898"/>
                  <a:pt x="195015" y="156790"/>
                  <a:pt x="191840" y="152176"/>
                </a:cubicBezTo>
                <a:cubicBezTo>
                  <a:pt x="188665" y="147563"/>
                  <a:pt x="181868" y="142478"/>
                  <a:pt x="171450" y="136921"/>
                </a:cubicBezTo>
                <a:cubicBezTo>
                  <a:pt x="171748" y="161726"/>
                  <a:pt x="170061" y="176807"/>
                  <a:pt x="166390" y="182165"/>
                </a:cubicBezTo>
                <a:cubicBezTo>
                  <a:pt x="182364" y="192682"/>
                  <a:pt x="198711" y="200248"/>
                  <a:pt x="215429" y="204861"/>
                </a:cubicBezTo>
                <a:cubicBezTo>
                  <a:pt x="232147" y="209475"/>
                  <a:pt x="244227" y="212526"/>
                  <a:pt x="251669" y="214014"/>
                </a:cubicBezTo>
                <a:cubicBezTo>
                  <a:pt x="255836" y="214907"/>
                  <a:pt x="257919" y="215701"/>
                  <a:pt x="257919" y="216396"/>
                </a:cubicBezTo>
                <a:cubicBezTo>
                  <a:pt x="257919" y="216892"/>
                  <a:pt x="256580" y="217388"/>
                  <a:pt x="253901" y="217884"/>
                </a:cubicBezTo>
                <a:cubicBezTo>
                  <a:pt x="247948" y="218975"/>
                  <a:pt x="240730" y="221307"/>
                  <a:pt x="232247" y="224879"/>
                </a:cubicBezTo>
                <a:cubicBezTo>
                  <a:pt x="223763" y="228451"/>
                  <a:pt x="218579" y="230981"/>
                  <a:pt x="216694" y="232469"/>
                </a:cubicBezTo>
                <a:cubicBezTo>
                  <a:pt x="215603" y="233263"/>
                  <a:pt x="214511" y="233660"/>
                  <a:pt x="213420" y="233660"/>
                </a:cubicBezTo>
                <a:cubicBezTo>
                  <a:pt x="212626" y="233660"/>
                  <a:pt x="211832" y="233461"/>
                  <a:pt x="211039" y="233064"/>
                </a:cubicBezTo>
                <a:cubicBezTo>
                  <a:pt x="209153" y="231973"/>
                  <a:pt x="202481" y="228252"/>
                  <a:pt x="191021" y="221902"/>
                </a:cubicBezTo>
                <a:cubicBezTo>
                  <a:pt x="179561" y="215552"/>
                  <a:pt x="167506" y="206573"/>
                  <a:pt x="154856" y="194964"/>
                </a:cubicBezTo>
                <a:cubicBezTo>
                  <a:pt x="142206" y="183356"/>
                  <a:pt x="134913" y="177551"/>
                  <a:pt x="132978" y="177551"/>
                </a:cubicBezTo>
                <a:cubicBezTo>
                  <a:pt x="131044" y="177551"/>
                  <a:pt x="129630" y="176063"/>
                  <a:pt x="128737" y="173087"/>
                </a:cubicBezTo>
                <a:cubicBezTo>
                  <a:pt x="122486" y="183306"/>
                  <a:pt x="115392" y="190896"/>
                  <a:pt x="107454" y="195857"/>
                </a:cubicBezTo>
                <a:cubicBezTo>
                  <a:pt x="99517" y="200818"/>
                  <a:pt x="95027" y="203026"/>
                  <a:pt x="93985" y="202480"/>
                </a:cubicBezTo>
                <a:cubicBezTo>
                  <a:pt x="92944" y="201935"/>
                  <a:pt x="93688" y="200248"/>
                  <a:pt x="96218" y="197420"/>
                </a:cubicBezTo>
                <a:cubicBezTo>
                  <a:pt x="98748" y="194592"/>
                  <a:pt x="101749" y="190698"/>
                  <a:pt x="105222" y="185737"/>
                </a:cubicBezTo>
                <a:cubicBezTo>
                  <a:pt x="108694" y="180776"/>
                  <a:pt x="113184" y="173087"/>
                  <a:pt x="118691" y="162669"/>
                </a:cubicBezTo>
                <a:cubicBezTo>
                  <a:pt x="124197" y="152251"/>
                  <a:pt x="126231" y="145157"/>
                  <a:pt x="124793" y="141386"/>
                </a:cubicBezTo>
                <a:cubicBezTo>
                  <a:pt x="123354" y="137616"/>
                  <a:pt x="121866" y="135309"/>
                  <a:pt x="120328" y="134466"/>
                </a:cubicBezTo>
                <a:cubicBezTo>
                  <a:pt x="118790" y="133622"/>
                  <a:pt x="119088" y="132333"/>
                  <a:pt x="121221" y="130596"/>
                </a:cubicBezTo>
                <a:cubicBezTo>
                  <a:pt x="123354" y="128860"/>
                  <a:pt x="125140" y="127694"/>
                  <a:pt x="126579" y="127099"/>
                </a:cubicBezTo>
                <a:cubicBezTo>
                  <a:pt x="128017" y="126503"/>
                  <a:pt x="130771" y="127793"/>
                  <a:pt x="134839" y="130968"/>
                </a:cubicBezTo>
                <a:cubicBezTo>
                  <a:pt x="138907" y="134143"/>
                  <a:pt x="141164" y="136996"/>
                  <a:pt x="141610" y="139526"/>
                </a:cubicBezTo>
                <a:cubicBezTo>
                  <a:pt x="142057" y="142056"/>
                  <a:pt x="141834" y="145330"/>
                  <a:pt x="140941" y="149349"/>
                </a:cubicBezTo>
                <a:cubicBezTo>
                  <a:pt x="140048" y="153367"/>
                  <a:pt x="137071" y="159394"/>
                  <a:pt x="132011" y="167431"/>
                </a:cubicBezTo>
                <a:cubicBezTo>
                  <a:pt x="137071" y="165744"/>
                  <a:pt x="140568" y="165645"/>
                  <a:pt x="142503" y="167134"/>
                </a:cubicBezTo>
                <a:cubicBezTo>
                  <a:pt x="144438" y="168622"/>
                  <a:pt x="149821" y="172342"/>
                  <a:pt x="158651" y="178296"/>
                </a:cubicBezTo>
                <a:cubicBezTo>
                  <a:pt x="156964" y="175319"/>
                  <a:pt x="156319" y="172442"/>
                  <a:pt x="156716" y="169664"/>
                </a:cubicBezTo>
                <a:cubicBezTo>
                  <a:pt x="157113" y="166885"/>
                  <a:pt x="157312" y="157460"/>
                  <a:pt x="157312" y="141386"/>
                </a:cubicBezTo>
                <a:cubicBezTo>
                  <a:pt x="157312" y="125313"/>
                  <a:pt x="156493" y="116110"/>
                  <a:pt x="154856" y="113779"/>
                </a:cubicBezTo>
                <a:cubicBezTo>
                  <a:pt x="153219" y="111447"/>
                  <a:pt x="151433" y="109760"/>
                  <a:pt x="149498" y="108718"/>
                </a:cubicBezTo>
                <a:cubicBezTo>
                  <a:pt x="147563" y="107677"/>
                  <a:pt x="147762" y="106288"/>
                  <a:pt x="150093" y="104551"/>
                </a:cubicBezTo>
                <a:cubicBezTo>
                  <a:pt x="152425" y="102815"/>
                  <a:pt x="154310" y="101748"/>
                  <a:pt x="155749" y="101351"/>
                </a:cubicBezTo>
                <a:close/>
                <a:moveTo>
                  <a:pt x="30212" y="84980"/>
                </a:moveTo>
                <a:cubicBezTo>
                  <a:pt x="32395" y="85179"/>
                  <a:pt x="34975" y="85526"/>
                  <a:pt x="37952" y="86022"/>
                </a:cubicBezTo>
                <a:cubicBezTo>
                  <a:pt x="40928" y="86518"/>
                  <a:pt x="43756" y="89123"/>
                  <a:pt x="46435" y="93836"/>
                </a:cubicBezTo>
                <a:cubicBezTo>
                  <a:pt x="49114" y="98549"/>
                  <a:pt x="50379" y="102443"/>
                  <a:pt x="50230" y="105519"/>
                </a:cubicBezTo>
                <a:cubicBezTo>
                  <a:pt x="50081" y="108594"/>
                  <a:pt x="46584" y="111273"/>
                  <a:pt x="39737" y="113555"/>
                </a:cubicBezTo>
                <a:cubicBezTo>
                  <a:pt x="50453" y="113059"/>
                  <a:pt x="59631" y="111472"/>
                  <a:pt x="67271" y="108793"/>
                </a:cubicBezTo>
                <a:cubicBezTo>
                  <a:pt x="74911" y="106114"/>
                  <a:pt x="79499" y="103981"/>
                  <a:pt x="81037" y="102393"/>
                </a:cubicBezTo>
                <a:cubicBezTo>
                  <a:pt x="82575" y="100806"/>
                  <a:pt x="85725" y="102195"/>
                  <a:pt x="90488" y="106560"/>
                </a:cubicBezTo>
                <a:cubicBezTo>
                  <a:pt x="95250" y="110926"/>
                  <a:pt x="97011" y="114151"/>
                  <a:pt x="95771" y="116234"/>
                </a:cubicBezTo>
                <a:cubicBezTo>
                  <a:pt x="94531" y="118318"/>
                  <a:pt x="92894" y="119335"/>
                  <a:pt x="90860" y="119285"/>
                </a:cubicBezTo>
                <a:cubicBezTo>
                  <a:pt x="88826" y="119236"/>
                  <a:pt x="77341" y="121791"/>
                  <a:pt x="56406" y="126950"/>
                </a:cubicBezTo>
                <a:cubicBezTo>
                  <a:pt x="65634" y="129926"/>
                  <a:pt x="70644" y="132333"/>
                  <a:pt x="71438" y="134168"/>
                </a:cubicBezTo>
                <a:cubicBezTo>
                  <a:pt x="72232" y="136004"/>
                  <a:pt x="72331" y="140444"/>
                  <a:pt x="71735" y="147488"/>
                </a:cubicBezTo>
                <a:cubicBezTo>
                  <a:pt x="76796" y="146000"/>
                  <a:pt x="80467" y="144462"/>
                  <a:pt x="82749" y="142875"/>
                </a:cubicBezTo>
                <a:cubicBezTo>
                  <a:pt x="85031" y="141287"/>
                  <a:pt x="89049" y="141882"/>
                  <a:pt x="94804" y="144660"/>
                </a:cubicBezTo>
                <a:cubicBezTo>
                  <a:pt x="100559" y="147439"/>
                  <a:pt x="102593" y="150118"/>
                  <a:pt x="100906" y="152697"/>
                </a:cubicBezTo>
                <a:cubicBezTo>
                  <a:pt x="99219" y="155277"/>
                  <a:pt x="97384" y="156319"/>
                  <a:pt x="95399" y="155823"/>
                </a:cubicBezTo>
                <a:cubicBezTo>
                  <a:pt x="93415" y="155326"/>
                  <a:pt x="89496" y="155376"/>
                  <a:pt x="83642" y="155971"/>
                </a:cubicBezTo>
                <a:cubicBezTo>
                  <a:pt x="77788" y="156567"/>
                  <a:pt x="72926" y="157410"/>
                  <a:pt x="69057" y="158501"/>
                </a:cubicBezTo>
                <a:lnTo>
                  <a:pt x="67271" y="164455"/>
                </a:lnTo>
                <a:cubicBezTo>
                  <a:pt x="74911" y="165744"/>
                  <a:pt x="80243" y="167530"/>
                  <a:pt x="83270" y="169812"/>
                </a:cubicBezTo>
                <a:cubicBezTo>
                  <a:pt x="86296" y="172094"/>
                  <a:pt x="88330" y="176907"/>
                  <a:pt x="89372" y="184249"/>
                </a:cubicBezTo>
                <a:cubicBezTo>
                  <a:pt x="90413" y="191591"/>
                  <a:pt x="90761" y="197792"/>
                  <a:pt x="90413" y="202852"/>
                </a:cubicBezTo>
                <a:cubicBezTo>
                  <a:pt x="90066" y="207912"/>
                  <a:pt x="88032" y="212129"/>
                  <a:pt x="84311" y="215503"/>
                </a:cubicBezTo>
                <a:cubicBezTo>
                  <a:pt x="80591" y="218876"/>
                  <a:pt x="78234" y="218702"/>
                  <a:pt x="77242" y="214982"/>
                </a:cubicBezTo>
                <a:cubicBezTo>
                  <a:pt x="76250" y="211261"/>
                  <a:pt x="75233" y="204837"/>
                  <a:pt x="74191" y="195709"/>
                </a:cubicBezTo>
                <a:cubicBezTo>
                  <a:pt x="73149" y="186580"/>
                  <a:pt x="69751" y="179139"/>
                  <a:pt x="63996" y="173384"/>
                </a:cubicBezTo>
                <a:cubicBezTo>
                  <a:pt x="54571" y="195113"/>
                  <a:pt x="44004" y="210095"/>
                  <a:pt x="32296" y="218330"/>
                </a:cubicBezTo>
                <a:cubicBezTo>
                  <a:pt x="20588" y="226566"/>
                  <a:pt x="13618" y="230832"/>
                  <a:pt x="11386" y="231130"/>
                </a:cubicBezTo>
                <a:cubicBezTo>
                  <a:pt x="9153" y="231427"/>
                  <a:pt x="8856" y="230733"/>
                  <a:pt x="10493" y="229046"/>
                </a:cubicBezTo>
                <a:cubicBezTo>
                  <a:pt x="12130" y="227359"/>
                  <a:pt x="17587" y="221828"/>
                  <a:pt x="26864" y="212452"/>
                </a:cubicBezTo>
                <a:cubicBezTo>
                  <a:pt x="36141" y="203076"/>
                  <a:pt x="42540" y="194344"/>
                  <a:pt x="46063" y="186258"/>
                </a:cubicBezTo>
                <a:cubicBezTo>
                  <a:pt x="49585" y="178172"/>
                  <a:pt x="52090" y="170606"/>
                  <a:pt x="53578" y="163562"/>
                </a:cubicBezTo>
                <a:cubicBezTo>
                  <a:pt x="38894" y="169217"/>
                  <a:pt x="28823" y="173087"/>
                  <a:pt x="23366" y="175170"/>
                </a:cubicBezTo>
                <a:cubicBezTo>
                  <a:pt x="17909" y="177254"/>
                  <a:pt x="14486" y="178792"/>
                  <a:pt x="13097" y="179784"/>
                </a:cubicBezTo>
                <a:cubicBezTo>
                  <a:pt x="11708" y="180776"/>
                  <a:pt x="9997" y="179982"/>
                  <a:pt x="7963" y="177403"/>
                </a:cubicBezTo>
                <a:cubicBezTo>
                  <a:pt x="5929" y="174823"/>
                  <a:pt x="3919" y="171797"/>
                  <a:pt x="1935" y="168324"/>
                </a:cubicBezTo>
                <a:cubicBezTo>
                  <a:pt x="943" y="166538"/>
                  <a:pt x="447" y="165199"/>
                  <a:pt x="447" y="164306"/>
                </a:cubicBezTo>
                <a:cubicBezTo>
                  <a:pt x="447" y="163314"/>
                  <a:pt x="943" y="162669"/>
                  <a:pt x="1935" y="162371"/>
                </a:cubicBezTo>
                <a:cubicBezTo>
                  <a:pt x="3919" y="161974"/>
                  <a:pt x="21828" y="158303"/>
                  <a:pt x="55662" y="151358"/>
                </a:cubicBezTo>
                <a:cubicBezTo>
                  <a:pt x="56654" y="146099"/>
                  <a:pt x="56257" y="141957"/>
                  <a:pt x="54471" y="138931"/>
                </a:cubicBezTo>
                <a:cubicBezTo>
                  <a:pt x="52685" y="135904"/>
                  <a:pt x="51743" y="132605"/>
                  <a:pt x="51644" y="129034"/>
                </a:cubicBezTo>
                <a:cubicBezTo>
                  <a:pt x="49362" y="130423"/>
                  <a:pt x="47551" y="131316"/>
                  <a:pt x="46211" y="131712"/>
                </a:cubicBezTo>
                <a:cubicBezTo>
                  <a:pt x="44872" y="132109"/>
                  <a:pt x="43632" y="131613"/>
                  <a:pt x="42491" y="130224"/>
                </a:cubicBezTo>
                <a:cubicBezTo>
                  <a:pt x="41350" y="128835"/>
                  <a:pt x="38795" y="124023"/>
                  <a:pt x="34826" y="115788"/>
                </a:cubicBezTo>
                <a:cubicBezTo>
                  <a:pt x="26194" y="118566"/>
                  <a:pt x="18554" y="121022"/>
                  <a:pt x="11907" y="123155"/>
                </a:cubicBezTo>
                <a:cubicBezTo>
                  <a:pt x="5259" y="125288"/>
                  <a:pt x="1439" y="126156"/>
                  <a:pt x="447" y="125759"/>
                </a:cubicBezTo>
                <a:cubicBezTo>
                  <a:pt x="149" y="125759"/>
                  <a:pt x="0" y="125660"/>
                  <a:pt x="0" y="125462"/>
                </a:cubicBezTo>
                <a:cubicBezTo>
                  <a:pt x="0" y="124866"/>
                  <a:pt x="1191" y="123725"/>
                  <a:pt x="3572" y="122039"/>
                </a:cubicBezTo>
                <a:cubicBezTo>
                  <a:pt x="6747" y="119955"/>
                  <a:pt x="11882" y="115837"/>
                  <a:pt x="18976" y="109686"/>
                </a:cubicBezTo>
                <a:cubicBezTo>
                  <a:pt x="26070" y="103534"/>
                  <a:pt x="29617" y="99243"/>
                  <a:pt x="29617" y="96812"/>
                </a:cubicBezTo>
                <a:cubicBezTo>
                  <a:pt x="29617" y="94381"/>
                  <a:pt x="29171" y="91752"/>
                  <a:pt x="28278" y="88924"/>
                </a:cubicBezTo>
                <a:cubicBezTo>
                  <a:pt x="27385" y="86097"/>
                  <a:pt x="28030" y="84782"/>
                  <a:pt x="30212" y="84980"/>
                </a:cubicBezTo>
                <a:close/>
                <a:moveTo>
                  <a:pt x="32370" y="8632"/>
                </a:moveTo>
                <a:cubicBezTo>
                  <a:pt x="34504" y="8135"/>
                  <a:pt x="37604" y="10542"/>
                  <a:pt x="41672" y="15850"/>
                </a:cubicBezTo>
                <a:cubicBezTo>
                  <a:pt x="45740" y="21158"/>
                  <a:pt x="47328" y="25424"/>
                  <a:pt x="46435" y="28649"/>
                </a:cubicBezTo>
                <a:cubicBezTo>
                  <a:pt x="45542" y="31874"/>
                  <a:pt x="44500" y="37951"/>
                  <a:pt x="43309" y="46880"/>
                </a:cubicBezTo>
                <a:cubicBezTo>
                  <a:pt x="66725" y="28426"/>
                  <a:pt x="77937" y="17561"/>
                  <a:pt x="76944" y="14287"/>
                </a:cubicBezTo>
                <a:cubicBezTo>
                  <a:pt x="75952" y="11013"/>
                  <a:pt x="77465" y="9450"/>
                  <a:pt x="81484" y="9599"/>
                </a:cubicBezTo>
                <a:cubicBezTo>
                  <a:pt x="85502" y="9748"/>
                  <a:pt x="89148" y="12650"/>
                  <a:pt x="92423" y="18305"/>
                </a:cubicBezTo>
                <a:cubicBezTo>
                  <a:pt x="95697" y="23961"/>
                  <a:pt x="95846" y="28277"/>
                  <a:pt x="92869" y="31253"/>
                </a:cubicBezTo>
                <a:cubicBezTo>
                  <a:pt x="89893" y="34230"/>
                  <a:pt x="84907" y="37256"/>
                  <a:pt x="77912" y="40332"/>
                </a:cubicBezTo>
                <a:cubicBezTo>
                  <a:pt x="70917" y="43408"/>
                  <a:pt x="59036" y="47922"/>
                  <a:pt x="42268" y="53875"/>
                </a:cubicBezTo>
                <a:cubicBezTo>
                  <a:pt x="41375" y="58142"/>
                  <a:pt x="41499" y="62755"/>
                  <a:pt x="42640" y="67716"/>
                </a:cubicBezTo>
                <a:cubicBezTo>
                  <a:pt x="43781" y="72677"/>
                  <a:pt x="47973" y="75083"/>
                  <a:pt x="55216" y="74934"/>
                </a:cubicBezTo>
                <a:cubicBezTo>
                  <a:pt x="62459" y="74786"/>
                  <a:pt x="68833" y="73620"/>
                  <a:pt x="74340" y="71437"/>
                </a:cubicBezTo>
                <a:cubicBezTo>
                  <a:pt x="79847" y="69254"/>
                  <a:pt x="83344" y="67195"/>
                  <a:pt x="84832" y="65261"/>
                </a:cubicBezTo>
                <a:cubicBezTo>
                  <a:pt x="86321" y="63326"/>
                  <a:pt x="89520" y="63053"/>
                  <a:pt x="94432" y="64442"/>
                </a:cubicBezTo>
                <a:cubicBezTo>
                  <a:pt x="99343" y="65831"/>
                  <a:pt x="102940" y="68386"/>
                  <a:pt x="105222" y="72107"/>
                </a:cubicBezTo>
                <a:cubicBezTo>
                  <a:pt x="107504" y="75827"/>
                  <a:pt x="106338" y="78804"/>
                  <a:pt x="101724" y="81036"/>
                </a:cubicBezTo>
                <a:cubicBezTo>
                  <a:pt x="97111" y="83269"/>
                  <a:pt x="90165" y="85675"/>
                  <a:pt x="80888" y="88255"/>
                </a:cubicBezTo>
                <a:cubicBezTo>
                  <a:pt x="71611" y="90834"/>
                  <a:pt x="61566" y="90785"/>
                  <a:pt x="50751" y="88106"/>
                </a:cubicBezTo>
                <a:cubicBezTo>
                  <a:pt x="39936" y="85427"/>
                  <a:pt x="33239" y="80317"/>
                  <a:pt x="30659" y="72776"/>
                </a:cubicBezTo>
                <a:cubicBezTo>
                  <a:pt x="28079" y="65236"/>
                  <a:pt x="27310" y="54446"/>
                  <a:pt x="28352" y="40406"/>
                </a:cubicBezTo>
                <a:cubicBezTo>
                  <a:pt x="29394" y="26367"/>
                  <a:pt x="29245" y="18107"/>
                  <a:pt x="27906" y="15626"/>
                </a:cubicBezTo>
                <a:cubicBezTo>
                  <a:pt x="26566" y="13146"/>
                  <a:pt x="26442" y="11484"/>
                  <a:pt x="27534" y="10641"/>
                </a:cubicBezTo>
                <a:cubicBezTo>
                  <a:pt x="28625" y="9797"/>
                  <a:pt x="30237" y="9128"/>
                  <a:pt x="32370" y="8632"/>
                </a:cubicBezTo>
                <a:close/>
                <a:moveTo>
                  <a:pt x="180231" y="0"/>
                </a:moveTo>
                <a:cubicBezTo>
                  <a:pt x="182414" y="0"/>
                  <a:pt x="185787" y="2678"/>
                  <a:pt x="190351" y="8036"/>
                </a:cubicBezTo>
                <a:cubicBezTo>
                  <a:pt x="196701" y="15676"/>
                  <a:pt x="198909" y="20984"/>
                  <a:pt x="196974" y="23961"/>
                </a:cubicBezTo>
                <a:cubicBezTo>
                  <a:pt x="195040" y="26937"/>
                  <a:pt x="186085" y="37405"/>
                  <a:pt x="170111" y="55364"/>
                </a:cubicBezTo>
                <a:cubicBezTo>
                  <a:pt x="174675" y="59432"/>
                  <a:pt x="177403" y="62731"/>
                  <a:pt x="178296" y="65261"/>
                </a:cubicBezTo>
                <a:cubicBezTo>
                  <a:pt x="179189" y="67791"/>
                  <a:pt x="178941" y="71338"/>
                  <a:pt x="177552" y="75902"/>
                </a:cubicBezTo>
                <a:cubicBezTo>
                  <a:pt x="192832" y="70445"/>
                  <a:pt x="201216" y="66476"/>
                  <a:pt x="202704" y="63996"/>
                </a:cubicBezTo>
                <a:cubicBezTo>
                  <a:pt x="204193" y="61515"/>
                  <a:pt x="208533" y="64368"/>
                  <a:pt x="215727" y="72553"/>
                </a:cubicBezTo>
                <a:cubicBezTo>
                  <a:pt x="222920" y="80739"/>
                  <a:pt x="225376" y="87461"/>
                  <a:pt x="223094" y="92719"/>
                </a:cubicBezTo>
                <a:cubicBezTo>
                  <a:pt x="220812" y="97978"/>
                  <a:pt x="216694" y="99466"/>
                  <a:pt x="210741" y="97184"/>
                </a:cubicBezTo>
                <a:cubicBezTo>
                  <a:pt x="204788" y="94902"/>
                  <a:pt x="198735" y="94927"/>
                  <a:pt x="192584" y="97259"/>
                </a:cubicBezTo>
                <a:cubicBezTo>
                  <a:pt x="186432" y="99590"/>
                  <a:pt x="184423" y="99392"/>
                  <a:pt x="186556" y="96663"/>
                </a:cubicBezTo>
                <a:cubicBezTo>
                  <a:pt x="188690" y="93935"/>
                  <a:pt x="190600" y="90561"/>
                  <a:pt x="192286" y="86543"/>
                </a:cubicBezTo>
                <a:cubicBezTo>
                  <a:pt x="193973" y="82525"/>
                  <a:pt x="193874" y="80937"/>
                  <a:pt x="191989" y="81781"/>
                </a:cubicBezTo>
                <a:cubicBezTo>
                  <a:pt x="190103" y="82624"/>
                  <a:pt x="176883" y="88131"/>
                  <a:pt x="152326" y="98300"/>
                </a:cubicBezTo>
                <a:cubicBezTo>
                  <a:pt x="127769" y="108470"/>
                  <a:pt x="114226" y="114523"/>
                  <a:pt x="111696" y="116458"/>
                </a:cubicBezTo>
                <a:cubicBezTo>
                  <a:pt x="109166" y="118392"/>
                  <a:pt x="106933" y="117871"/>
                  <a:pt x="104999" y="114895"/>
                </a:cubicBezTo>
                <a:cubicBezTo>
                  <a:pt x="103064" y="111918"/>
                  <a:pt x="101377" y="109165"/>
                  <a:pt x="99938" y="106635"/>
                </a:cubicBezTo>
                <a:cubicBezTo>
                  <a:pt x="98500" y="104105"/>
                  <a:pt x="98599" y="102617"/>
                  <a:pt x="100236" y="102170"/>
                </a:cubicBezTo>
                <a:cubicBezTo>
                  <a:pt x="101873" y="101724"/>
                  <a:pt x="123230" y="94704"/>
                  <a:pt x="164307" y="81111"/>
                </a:cubicBezTo>
                <a:cubicBezTo>
                  <a:pt x="160536" y="78134"/>
                  <a:pt x="157386" y="74215"/>
                  <a:pt x="154856" y="69353"/>
                </a:cubicBezTo>
                <a:cubicBezTo>
                  <a:pt x="152326" y="64492"/>
                  <a:pt x="149994" y="60374"/>
                  <a:pt x="147861" y="57001"/>
                </a:cubicBezTo>
                <a:cubicBezTo>
                  <a:pt x="145728" y="53627"/>
                  <a:pt x="145728" y="51593"/>
                  <a:pt x="147861" y="50899"/>
                </a:cubicBezTo>
                <a:cubicBezTo>
                  <a:pt x="149994" y="50204"/>
                  <a:pt x="152425" y="49758"/>
                  <a:pt x="155154" y="49559"/>
                </a:cubicBezTo>
                <a:cubicBezTo>
                  <a:pt x="157882" y="49361"/>
                  <a:pt x="161181" y="50254"/>
                  <a:pt x="165051" y="52238"/>
                </a:cubicBezTo>
                <a:cubicBezTo>
                  <a:pt x="164158" y="49460"/>
                  <a:pt x="164133" y="47128"/>
                  <a:pt x="164976" y="45243"/>
                </a:cubicBezTo>
                <a:cubicBezTo>
                  <a:pt x="165820" y="43358"/>
                  <a:pt x="167333" y="36909"/>
                  <a:pt x="169516" y="25896"/>
                </a:cubicBezTo>
                <a:cubicBezTo>
                  <a:pt x="156319" y="36115"/>
                  <a:pt x="148258" y="42043"/>
                  <a:pt x="145331" y="43681"/>
                </a:cubicBezTo>
                <a:cubicBezTo>
                  <a:pt x="142404" y="45318"/>
                  <a:pt x="139676" y="43929"/>
                  <a:pt x="137145" y="39513"/>
                </a:cubicBezTo>
                <a:cubicBezTo>
                  <a:pt x="134615" y="35098"/>
                  <a:pt x="132581" y="30757"/>
                  <a:pt x="131044" y="26491"/>
                </a:cubicBezTo>
                <a:cubicBezTo>
                  <a:pt x="129506" y="22225"/>
                  <a:pt x="130126" y="19992"/>
                  <a:pt x="132904" y="19794"/>
                </a:cubicBezTo>
                <a:cubicBezTo>
                  <a:pt x="135682" y="19595"/>
                  <a:pt x="143520" y="17189"/>
                  <a:pt x="156419" y="12576"/>
                </a:cubicBezTo>
                <a:cubicBezTo>
                  <a:pt x="169317" y="7962"/>
                  <a:pt x="176610" y="4167"/>
                  <a:pt x="178296" y="1190"/>
                </a:cubicBezTo>
                <a:cubicBezTo>
                  <a:pt x="178793" y="396"/>
                  <a:pt x="179437" y="0"/>
                  <a:pt x="180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54" name="原创设计师QQ:598969553         _8"/>
          <p:cNvSpPr/>
          <p:nvPr/>
        </p:nvSpPr>
        <p:spPr>
          <a:xfrm>
            <a:off x="6940219" y="3023652"/>
            <a:ext cx="191096" cy="251222"/>
          </a:xfrm>
          <a:custGeom>
            <a:avLst/>
            <a:gdLst/>
            <a:ahLst/>
            <a:cxnLst/>
            <a:rect l="l" t="t" r="r" b="b"/>
            <a:pathLst>
              <a:path w="191096" h="251222">
                <a:moveTo>
                  <a:pt x="137443" y="171897"/>
                </a:moveTo>
                <a:cubicBezTo>
                  <a:pt x="138386" y="170806"/>
                  <a:pt x="141759" y="172939"/>
                  <a:pt x="147563" y="178297"/>
                </a:cubicBezTo>
                <a:cubicBezTo>
                  <a:pt x="153368" y="183654"/>
                  <a:pt x="154930" y="187698"/>
                  <a:pt x="152252" y="190426"/>
                </a:cubicBezTo>
                <a:cubicBezTo>
                  <a:pt x="149573" y="193155"/>
                  <a:pt x="147216" y="193824"/>
                  <a:pt x="145182" y="192435"/>
                </a:cubicBezTo>
                <a:cubicBezTo>
                  <a:pt x="143148" y="191046"/>
                  <a:pt x="136525" y="190252"/>
                  <a:pt x="125314" y="190054"/>
                </a:cubicBezTo>
                <a:cubicBezTo>
                  <a:pt x="114102" y="189856"/>
                  <a:pt x="99765" y="191195"/>
                  <a:pt x="82302" y="194072"/>
                </a:cubicBezTo>
                <a:cubicBezTo>
                  <a:pt x="64840" y="196950"/>
                  <a:pt x="53653" y="199281"/>
                  <a:pt x="48742" y="201067"/>
                </a:cubicBezTo>
                <a:cubicBezTo>
                  <a:pt x="43830" y="202853"/>
                  <a:pt x="40705" y="203870"/>
                  <a:pt x="39365" y="204118"/>
                </a:cubicBezTo>
                <a:cubicBezTo>
                  <a:pt x="38026" y="204366"/>
                  <a:pt x="36438" y="203027"/>
                  <a:pt x="34603" y="200100"/>
                </a:cubicBezTo>
                <a:cubicBezTo>
                  <a:pt x="32767" y="197173"/>
                  <a:pt x="31403" y="194023"/>
                  <a:pt x="30510" y="190649"/>
                </a:cubicBezTo>
                <a:cubicBezTo>
                  <a:pt x="29617" y="187276"/>
                  <a:pt x="30163" y="185589"/>
                  <a:pt x="32147" y="185589"/>
                </a:cubicBezTo>
                <a:lnTo>
                  <a:pt x="40630" y="185589"/>
                </a:lnTo>
                <a:cubicBezTo>
                  <a:pt x="44202" y="185589"/>
                  <a:pt x="60995" y="183580"/>
                  <a:pt x="91009" y="179562"/>
                </a:cubicBezTo>
                <a:cubicBezTo>
                  <a:pt x="121022" y="175543"/>
                  <a:pt x="136501" y="172988"/>
                  <a:pt x="137443" y="171897"/>
                </a:cubicBezTo>
                <a:close/>
                <a:moveTo>
                  <a:pt x="76647" y="40779"/>
                </a:moveTo>
                <a:cubicBezTo>
                  <a:pt x="80020" y="39192"/>
                  <a:pt x="84039" y="40879"/>
                  <a:pt x="88702" y="45840"/>
                </a:cubicBezTo>
                <a:cubicBezTo>
                  <a:pt x="93365" y="50800"/>
                  <a:pt x="95697" y="54868"/>
                  <a:pt x="95697" y="58043"/>
                </a:cubicBezTo>
                <a:lnTo>
                  <a:pt x="95697" y="70694"/>
                </a:lnTo>
                <a:cubicBezTo>
                  <a:pt x="105222" y="68412"/>
                  <a:pt x="111101" y="66303"/>
                  <a:pt x="113333" y="64369"/>
                </a:cubicBezTo>
                <a:cubicBezTo>
                  <a:pt x="115565" y="62434"/>
                  <a:pt x="118691" y="63798"/>
                  <a:pt x="122709" y="68461"/>
                </a:cubicBezTo>
                <a:cubicBezTo>
                  <a:pt x="126728" y="73125"/>
                  <a:pt x="127273" y="76349"/>
                  <a:pt x="124346" y="78135"/>
                </a:cubicBezTo>
                <a:cubicBezTo>
                  <a:pt x="121419" y="79921"/>
                  <a:pt x="111919" y="83096"/>
                  <a:pt x="95846" y="87660"/>
                </a:cubicBezTo>
                <a:lnTo>
                  <a:pt x="95697" y="92869"/>
                </a:lnTo>
                <a:cubicBezTo>
                  <a:pt x="101154" y="96937"/>
                  <a:pt x="103213" y="99988"/>
                  <a:pt x="101873" y="102022"/>
                </a:cubicBezTo>
                <a:cubicBezTo>
                  <a:pt x="100534" y="104056"/>
                  <a:pt x="98525" y="106611"/>
                  <a:pt x="95846" y="109687"/>
                </a:cubicBezTo>
                <a:lnTo>
                  <a:pt x="95846" y="115789"/>
                </a:lnTo>
                <a:cubicBezTo>
                  <a:pt x="124024" y="118468"/>
                  <a:pt x="139130" y="121816"/>
                  <a:pt x="141164" y="125835"/>
                </a:cubicBezTo>
                <a:cubicBezTo>
                  <a:pt x="143198" y="129853"/>
                  <a:pt x="144339" y="134219"/>
                  <a:pt x="144587" y="138932"/>
                </a:cubicBezTo>
                <a:cubicBezTo>
                  <a:pt x="144835" y="143644"/>
                  <a:pt x="142925" y="145232"/>
                  <a:pt x="138857" y="143694"/>
                </a:cubicBezTo>
                <a:cubicBezTo>
                  <a:pt x="134789" y="142156"/>
                  <a:pt x="129282" y="139130"/>
                  <a:pt x="122337" y="134616"/>
                </a:cubicBezTo>
                <a:cubicBezTo>
                  <a:pt x="115392" y="130101"/>
                  <a:pt x="106611" y="126504"/>
                  <a:pt x="95995" y="123825"/>
                </a:cubicBezTo>
                <a:cubicBezTo>
                  <a:pt x="96094" y="149126"/>
                  <a:pt x="94581" y="164555"/>
                  <a:pt x="91455" y="170111"/>
                </a:cubicBezTo>
                <a:cubicBezTo>
                  <a:pt x="88330" y="175667"/>
                  <a:pt x="85428" y="175667"/>
                  <a:pt x="82749" y="170111"/>
                </a:cubicBezTo>
                <a:cubicBezTo>
                  <a:pt x="80070" y="164555"/>
                  <a:pt x="79301" y="158750"/>
                  <a:pt x="80442" y="152698"/>
                </a:cubicBezTo>
                <a:cubicBezTo>
                  <a:pt x="81583" y="146646"/>
                  <a:pt x="81707" y="136377"/>
                  <a:pt x="80814" y="121891"/>
                </a:cubicBezTo>
                <a:cubicBezTo>
                  <a:pt x="61169" y="139353"/>
                  <a:pt x="48667" y="149424"/>
                  <a:pt x="43309" y="152103"/>
                </a:cubicBezTo>
                <a:cubicBezTo>
                  <a:pt x="37952" y="154782"/>
                  <a:pt x="34603" y="155997"/>
                  <a:pt x="33264" y="155749"/>
                </a:cubicBezTo>
                <a:cubicBezTo>
                  <a:pt x="31924" y="155501"/>
                  <a:pt x="33710" y="153145"/>
                  <a:pt x="38621" y="148680"/>
                </a:cubicBezTo>
                <a:cubicBezTo>
                  <a:pt x="43533" y="144215"/>
                  <a:pt x="57597" y="129134"/>
                  <a:pt x="80814" y="103436"/>
                </a:cubicBezTo>
                <a:lnTo>
                  <a:pt x="80665" y="92869"/>
                </a:lnTo>
                <a:cubicBezTo>
                  <a:pt x="69255" y="96937"/>
                  <a:pt x="60970" y="100633"/>
                  <a:pt x="55811" y="103957"/>
                </a:cubicBezTo>
                <a:cubicBezTo>
                  <a:pt x="50652" y="107281"/>
                  <a:pt x="47625" y="108298"/>
                  <a:pt x="46732" y="107008"/>
                </a:cubicBezTo>
                <a:cubicBezTo>
                  <a:pt x="45839" y="105718"/>
                  <a:pt x="44054" y="101700"/>
                  <a:pt x="41375" y="94953"/>
                </a:cubicBezTo>
                <a:cubicBezTo>
                  <a:pt x="38696" y="88206"/>
                  <a:pt x="38696" y="84609"/>
                  <a:pt x="41375" y="84163"/>
                </a:cubicBezTo>
                <a:cubicBezTo>
                  <a:pt x="44054" y="83716"/>
                  <a:pt x="56902" y="80566"/>
                  <a:pt x="79921" y="74712"/>
                </a:cubicBezTo>
                <a:cubicBezTo>
                  <a:pt x="79723" y="67072"/>
                  <a:pt x="79078" y="61814"/>
                  <a:pt x="77986" y="58936"/>
                </a:cubicBezTo>
                <a:cubicBezTo>
                  <a:pt x="76895" y="56059"/>
                  <a:pt x="74663" y="53281"/>
                  <a:pt x="71289" y="50602"/>
                </a:cubicBezTo>
                <a:cubicBezTo>
                  <a:pt x="67916" y="47923"/>
                  <a:pt x="67122" y="46013"/>
                  <a:pt x="68908" y="44872"/>
                </a:cubicBezTo>
                <a:cubicBezTo>
                  <a:pt x="70694" y="43731"/>
                  <a:pt x="73273" y="42367"/>
                  <a:pt x="76647" y="40779"/>
                </a:cubicBezTo>
                <a:close/>
                <a:moveTo>
                  <a:pt x="4019" y="38696"/>
                </a:moveTo>
                <a:cubicBezTo>
                  <a:pt x="7293" y="38497"/>
                  <a:pt x="10766" y="40407"/>
                  <a:pt x="14437" y="44426"/>
                </a:cubicBezTo>
                <a:cubicBezTo>
                  <a:pt x="18108" y="48444"/>
                  <a:pt x="19943" y="51594"/>
                  <a:pt x="19943" y="53876"/>
                </a:cubicBezTo>
                <a:lnTo>
                  <a:pt x="19943" y="115491"/>
                </a:lnTo>
                <a:cubicBezTo>
                  <a:pt x="19943" y="154186"/>
                  <a:pt x="20588" y="178247"/>
                  <a:pt x="21878" y="187673"/>
                </a:cubicBezTo>
                <a:cubicBezTo>
                  <a:pt x="23168" y="197099"/>
                  <a:pt x="22349" y="203498"/>
                  <a:pt x="19422" y="206872"/>
                </a:cubicBezTo>
                <a:cubicBezTo>
                  <a:pt x="16496" y="210245"/>
                  <a:pt x="13370" y="206896"/>
                  <a:pt x="10046" y="196826"/>
                </a:cubicBezTo>
                <a:cubicBezTo>
                  <a:pt x="6722" y="186755"/>
                  <a:pt x="5160" y="177329"/>
                  <a:pt x="5358" y="168548"/>
                </a:cubicBezTo>
                <a:cubicBezTo>
                  <a:pt x="5557" y="159767"/>
                  <a:pt x="5557" y="138014"/>
                  <a:pt x="5358" y="103287"/>
                </a:cubicBezTo>
                <a:cubicBezTo>
                  <a:pt x="5160" y="68561"/>
                  <a:pt x="4490" y="50081"/>
                  <a:pt x="3349" y="47849"/>
                </a:cubicBezTo>
                <a:cubicBezTo>
                  <a:pt x="2208" y="45616"/>
                  <a:pt x="1191" y="43607"/>
                  <a:pt x="298" y="41821"/>
                </a:cubicBezTo>
                <a:cubicBezTo>
                  <a:pt x="100" y="41424"/>
                  <a:pt x="0" y="41077"/>
                  <a:pt x="0" y="40779"/>
                </a:cubicBezTo>
                <a:cubicBezTo>
                  <a:pt x="0" y="39589"/>
                  <a:pt x="1340" y="38894"/>
                  <a:pt x="4019" y="38696"/>
                </a:cubicBezTo>
                <a:close/>
                <a:moveTo>
                  <a:pt x="158502" y="0"/>
                </a:moveTo>
                <a:cubicBezTo>
                  <a:pt x="162769" y="0"/>
                  <a:pt x="168523" y="4515"/>
                  <a:pt x="175766" y="13544"/>
                </a:cubicBezTo>
                <a:cubicBezTo>
                  <a:pt x="184696" y="24756"/>
                  <a:pt x="188739" y="34727"/>
                  <a:pt x="187896" y="43458"/>
                </a:cubicBezTo>
                <a:cubicBezTo>
                  <a:pt x="187053" y="52190"/>
                  <a:pt x="187673" y="79177"/>
                  <a:pt x="189756" y="124421"/>
                </a:cubicBezTo>
                <a:cubicBezTo>
                  <a:pt x="190649" y="144860"/>
                  <a:pt x="191096" y="161578"/>
                  <a:pt x="191096" y="174576"/>
                </a:cubicBezTo>
                <a:cubicBezTo>
                  <a:pt x="191096" y="190451"/>
                  <a:pt x="190401" y="200770"/>
                  <a:pt x="189012" y="205532"/>
                </a:cubicBezTo>
                <a:cubicBezTo>
                  <a:pt x="186532" y="214263"/>
                  <a:pt x="182166" y="224235"/>
                  <a:pt x="175915" y="235447"/>
                </a:cubicBezTo>
                <a:cubicBezTo>
                  <a:pt x="169962" y="245964"/>
                  <a:pt x="165299" y="251222"/>
                  <a:pt x="161925" y="251222"/>
                </a:cubicBezTo>
                <a:lnTo>
                  <a:pt x="161330" y="251222"/>
                </a:lnTo>
                <a:cubicBezTo>
                  <a:pt x="157957" y="250528"/>
                  <a:pt x="154930" y="246137"/>
                  <a:pt x="152252" y="238051"/>
                </a:cubicBezTo>
                <a:cubicBezTo>
                  <a:pt x="149573" y="229965"/>
                  <a:pt x="145232" y="223714"/>
                  <a:pt x="139229" y="219299"/>
                </a:cubicBezTo>
                <a:cubicBezTo>
                  <a:pt x="133226" y="214884"/>
                  <a:pt x="131887" y="212874"/>
                  <a:pt x="135211" y="213271"/>
                </a:cubicBezTo>
                <a:cubicBezTo>
                  <a:pt x="138535" y="213668"/>
                  <a:pt x="143347" y="213866"/>
                  <a:pt x="149647" y="213866"/>
                </a:cubicBezTo>
                <a:cubicBezTo>
                  <a:pt x="155947" y="213866"/>
                  <a:pt x="160660" y="211535"/>
                  <a:pt x="163786" y="206872"/>
                </a:cubicBezTo>
                <a:cubicBezTo>
                  <a:pt x="166911" y="202208"/>
                  <a:pt x="167457" y="172964"/>
                  <a:pt x="165423" y="119137"/>
                </a:cubicBezTo>
                <a:cubicBezTo>
                  <a:pt x="163389" y="65311"/>
                  <a:pt x="161008" y="35397"/>
                  <a:pt x="158279" y="29394"/>
                </a:cubicBezTo>
                <a:cubicBezTo>
                  <a:pt x="155551" y="23391"/>
                  <a:pt x="152524" y="20167"/>
                  <a:pt x="149201" y="19720"/>
                </a:cubicBezTo>
                <a:cubicBezTo>
                  <a:pt x="145877" y="19274"/>
                  <a:pt x="134144" y="20613"/>
                  <a:pt x="114003" y="23739"/>
                </a:cubicBezTo>
                <a:cubicBezTo>
                  <a:pt x="93861" y="26864"/>
                  <a:pt x="78383" y="29766"/>
                  <a:pt x="67568" y="32445"/>
                </a:cubicBezTo>
                <a:cubicBezTo>
                  <a:pt x="56754" y="35124"/>
                  <a:pt x="50453" y="36786"/>
                  <a:pt x="48667" y="37431"/>
                </a:cubicBezTo>
                <a:cubicBezTo>
                  <a:pt x="46881" y="38076"/>
                  <a:pt x="45343" y="36835"/>
                  <a:pt x="44054" y="33710"/>
                </a:cubicBezTo>
                <a:cubicBezTo>
                  <a:pt x="42764" y="30585"/>
                  <a:pt x="41424" y="27683"/>
                  <a:pt x="40035" y="25004"/>
                </a:cubicBezTo>
                <a:cubicBezTo>
                  <a:pt x="38646" y="22325"/>
                  <a:pt x="39192" y="20886"/>
                  <a:pt x="41672" y="20688"/>
                </a:cubicBezTo>
                <a:cubicBezTo>
                  <a:pt x="44153" y="20489"/>
                  <a:pt x="62632" y="17785"/>
                  <a:pt x="97111" y="12576"/>
                </a:cubicBezTo>
                <a:cubicBezTo>
                  <a:pt x="131589" y="7367"/>
                  <a:pt x="151111" y="3424"/>
                  <a:pt x="155675" y="745"/>
                </a:cubicBezTo>
                <a:cubicBezTo>
                  <a:pt x="156468" y="249"/>
                  <a:pt x="157411" y="0"/>
                  <a:pt x="1585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55" name="原创设计师QQ:598969553         _9"/>
          <p:cNvSpPr/>
          <p:nvPr/>
        </p:nvSpPr>
        <p:spPr>
          <a:xfrm>
            <a:off x="4986545" y="3044053"/>
            <a:ext cx="228749" cy="274886"/>
          </a:xfrm>
          <a:custGeom>
            <a:avLst/>
            <a:gdLst/>
            <a:ahLst/>
            <a:cxnLst/>
            <a:rect l="l" t="t" r="r" b="b"/>
            <a:pathLst>
              <a:path w="228749" h="274886">
                <a:moveTo>
                  <a:pt x="166539" y="164455"/>
                </a:moveTo>
                <a:cubicBezTo>
                  <a:pt x="161776" y="165348"/>
                  <a:pt x="157312" y="166142"/>
                  <a:pt x="153144" y="166836"/>
                </a:cubicBezTo>
                <a:cubicBezTo>
                  <a:pt x="143719" y="168523"/>
                  <a:pt x="138013" y="169466"/>
                  <a:pt x="136029" y="169664"/>
                </a:cubicBezTo>
                <a:cubicBezTo>
                  <a:pt x="135335" y="169763"/>
                  <a:pt x="134541" y="169267"/>
                  <a:pt x="133648" y="168176"/>
                </a:cubicBezTo>
                <a:cubicBezTo>
                  <a:pt x="133747" y="176312"/>
                  <a:pt x="133896" y="185093"/>
                  <a:pt x="134094" y="194518"/>
                </a:cubicBezTo>
                <a:lnTo>
                  <a:pt x="134094" y="196453"/>
                </a:lnTo>
                <a:cubicBezTo>
                  <a:pt x="146894" y="194370"/>
                  <a:pt x="158155" y="192484"/>
                  <a:pt x="167878" y="190798"/>
                </a:cubicBezTo>
                <a:cubicBezTo>
                  <a:pt x="165993" y="186333"/>
                  <a:pt x="165199" y="182711"/>
                  <a:pt x="165497" y="179933"/>
                </a:cubicBezTo>
                <a:cubicBezTo>
                  <a:pt x="165695" y="177651"/>
                  <a:pt x="166043" y="172492"/>
                  <a:pt x="166539" y="164455"/>
                </a:cubicBezTo>
                <a:close/>
                <a:moveTo>
                  <a:pt x="168176" y="123527"/>
                </a:moveTo>
                <a:lnTo>
                  <a:pt x="165348" y="124123"/>
                </a:lnTo>
                <a:cubicBezTo>
                  <a:pt x="155526" y="126107"/>
                  <a:pt x="148878" y="127571"/>
                  <a:pt x="145405" y="128513"/>
                </a:cubicBezTo>
                <a:cubicBezTo>
                  <a:pt x="141933" y="129456"/>
                  <a:pt x="139601" y="129927"/>
                  <a:pt x="138410" y="129927"/>
                </a:cubicBezTo>
                <a:cubicBezTo>
                  <a:pt x="137617" y="129927"/>
                  <a:pt x="136128" y="127843"/>
                  <a:pt x="133945" y="123676"/>
                </a:cubicBezTo>
                <a:cubicBezTo>
                  <a:pt x="133648" y="133201"/>
                  <a:pt x="133549" y="144463"/>
                  <a:pt x="133648" y="157460"/>
                </a:cubicBezTo>
                <a:cubicBezTo>
                  <a:pt x="147340" y="154881"/>
                  <a:pt x="158552" y="152698"/>
                  <a:pt x="167283" y="150912"/>
                </a:cubicBezTo>
                <a:cubicBezTo>
                  <a:pt x="167382" y="149721"/>
                  <a:pt x="167481" y="148382"/>
                  <a:pt x="167581" y="146893"/>
                </a:cubicBezTo>
                <a:cubicBezTo>
                  <a:pt x="168077" y="137865"/>
                  <a:pt x="168275" y="130076"/>
                  <a:pt x="168176" y="123527"/>
                </a:cubicBezTo>
                <a:close/>
                <a:moveTo>
                  <a:pt x="159097" y="85427"/>
                </a:moveTo>
                <a:cubicBezTo>
                  <a:pt x="154533" y="86320"/>
                  <a:pt x="150763" y="87213"/>
                  <a:pt x="147787" y="88106"/>
                </a:cubicBezTo>
                <a:cubicBezTo>
                  <a:pt x="143619" y="89396"/>
                  <a:pt x="139204" y="90934"/>
                  <a:pt x="134541" y="92720"/>
                </a:cubicBezTo>
                <a:cubicBezTo>
                  <a:pt x="134640" y="98078"/>
                  <a:pt x="134491" y="106660"/>
                  <a:pt x="134094" y="118467"/>
                </a:cubicBezTo>
                <a:cubicBezTo>
                  <a:pt x="147489" y="117078"/>
                  <a:pt x="158750" y="115441"/>
                  <a:pt x="167878" y="113556"/>
                </a:cubicBezTo>
                <a:cubicBezTo>
                  <a:pt x="167779" y="111075"/>
                  <a:pt x="167581" y="108843"/>
                  <a:pt x="167283" y="106859"/>
                </a:cubicBezTo>
                <a:cubicBezTo>
                  <a:pt x="166092" y="98425"/>
                  <a:pt x="164604" y="93291"/>
                  <a:pt x="162818" y="91455"/>
                </a:cubicBezTo>
                <a:cubicBezTo>
                  <a:pt x="161032" y="89619"/>
                  <a:pt x="159594" y="88354"/>
                  <a:pt x="158502" y="87660"/>
                </a:cubicBezTo>
                <a:cubicBezTo>
                  <a:pt x="157907" y="87164"/>
                  <a:pt x="158105" y="86420"/>
                  <a:pt x="159097" y="85427"/>
                </a:cubicBezTo>
                <a:close/>
                <a:moveTo>
                  <a:pt x="72479" y="52983"/>
                </a:moveTo>
                <a:cubicBezTo>
                  <a:pt x="75059" y="50304"/>
                  <a:pt x="79524" y="53231"/>
                  <a:pt x="85874" y="61764"/>
                </a:cubicBezTo>
                <a:cubicBezTo>
                  <a:pt x="92224" y="70297"/>
                  <a:pt x="94010" y="75431"/>
                  <a:pt x="91232" y="77167"/>
                </a:cubicBezTo>
                <a:cubicBezTo>
                  <a:pt x="88454" y="78904"/>
                  <a:pt x="83394" y="87858"/>
                  <a:pt x="76051" y="104031"/>
                </a:cubicBezTo>
                <a:cubicBezTo>
                  <a:pt x="72281" y="112266"/>
                  <a:pt x="67717" y="121047"/>
                  <a:pt x="62359" y="130374"/>
                </a:cubicBezTo>
                <a:cubicBezTo>
                  <a:pt x="69205" y="133846"/>
                  <a:pt x="73720" y="136724"/>
                  <a:pt x="75903" y="139006"/>
                </a:cubicBezTo>
                <a:cubicBezTo>
                  <a:pt x="79276" y="142379"/>
                  <a:pt x="81608" y="148779"/>
                  <a:pt x="82897" y="158204"/>
                </a:cubicBezTo>
                <a:cubicBezTo>
                  <a:pt x="84187" y="167630"/>
                  <a:pt x="82773" y="173534"/>
                  <a:pt x="78656" y="175915"/>
                </a:cubicBezTo>
                <a:cubicBezTo>
                  <a:pt x="74538" y="178296"/>
                  <a:pt x="70842" y="176113"/>
                  <a:pt x="67568" y="169366"/>
                </a:cubicBezTo>
                <a:cubicBezTo>
                  <a:pt x="64294" y="162620"/>
                  <a:pt x="59135" y="156121"/>
                  <a:pt x="52090" y="149870"/>
                </a:cubicBezTo>
                <a:cubicBezTo>
                  <a:pt x="51693" y="149572"/>
                  <a:pt x="51346" y="149275"/>
                  <a:pt x="51048" y="148977"/>
                </a:cubicBezTo>
                <a:cubicBezTo>
                  <a:pt x="49262" y="151854"/>
                  <a:pt x="47427" y="154732"/>
                  <a:pt x="45542" y="157609"/>
                </a:cubicBezTo>
                <a:cubicBezTo>
                  <a:pt x="32544" y="177254"/>
                  <a:pt x="22696" y="190054"/>
                  <a:pt x="15999" y="196007"/>
                </a:cubicBezTo>
                <a:cubicBezTo>
                  <a:pt x="9302" y="201960"/>
                  <a:pt x="4564" y="205036"/>
                  <a:pt x="1786" y="205234"/>
                </a:cubicBezTo>
                <a:cubicBezTo>
                  <a:pt x="595" y="205433"/>
                  <a:pt x="0" y="205135"/>
                  <a:pt x="0" y="204341"/>
                </a:cubicBezTo>
                <a:cubicBezTo>
                  <a:pt x="0" y="203150"/>
                  <a:pt x="1191" y="201067"/>
                  <a:pt x="3572" y="198090"/>
                </a:cubicBezTo>
                <a:cubicBezTo>
                  <a:pt x="7541" y="193030"/>
                  <a:pt x="14337" y="182612"/>
                  <a:pt x="23962" y="166836"/>
                </a:cubicBezTo>
                <a:cubicBezTo>
                  <a:pt x="29617" y="157510"/>
                  <a:pt x="34826" y="148283"/>
                  <a:pt x="39588" y="139154"/>
                </a:cubicBezTo>
                <a:cubicBezTo>
                  <a:pt x="36711" y="136674"/>
                  <a:pt x="33883" y="134293"/>
                  <a:pt x="31105" y="132011"/>
                </a:cubicBezTo>
                <a:cubicBezTo>
                  <a:pt x="24160" y="126256"/>
                  <a:pt x="19249" y="122783"/>
                  <a:pt x="16371" y="121593"/>
                </a:cubicBezTo>
                <a:cubicBezTo>
                  <a:pt x="13494" y="120402"/>
                  <a:pt x="11386" y="118070"/>
                  <a:pt x="10046" y="114598"/>
                </a:cubicBezTo>
                <a:cubicBezTo>
                  <a:pt x="8707" y="111125"/>
                  <a:pt x="11510" y="110381"/>
                  <a:pt x="18455" y="112365"/>
                </a:cubicBezTo>
                <a:cubicBezTo>
                  <a:pt x="25003" y="114151"/>
                  <a:pt x="34677" y="117822"/>
                  <a:pt x="47476" y="123379"/>
                </a:cubicBezTo>
                <a:lnTo>
                  <a:pt x="49113" y="119956"/>
                </a:lnTo>
                <a:cubicBezTo>
                  <a:pt x="56257" y="104577"/>
                  <a:pt x="61367" y="90587"/>
                  <a:pt x="64443" y="77986"/>
                </a:cubicBezTo>
                <a:cubicBezTo>
                  <a:pt x="51842" y="81359"/>
                  <a:pt x="42689" y="85080"/>
                  <a:pt x="36984" y="89148"/>
                </a:cubicBezTo>
                <a:cubicBezTo>
                  <a:pt x="31279" y="93216"/>
                  <a:pt x="26938" y="95647"/>
                  <a:pt x="23962" y="96441"/>
                </a:cubicBezTo>
                <a:cubicBezTo>
                  <a:pt x="20985" y="97234"/>
                  <a:pt x="17339" y="93712"/>
                  <a:pt x="13023" y="85874"/>
                </a:cubicBezTo>
                <a:cubicBezTo>
                  <a:pt x="8707" y="78036"/>
                  <a:pt x="7938" y="74067"/>
                  <a:pt x="10716" y="73968"/>
                </a:cubicBezTo>
                <a:cubicBezTo>
                  <a:pt x="13494" y="73868"/>
                  <a:pt x="20787" y="71958"/>
                  <a:pt x="32594" y="68238"/>
                </a:cubicBezTo>
                <a:cubicBezTo>
                  <a:pt x="44401" y="64517"/>
                  <a:pt x="53355" y="61714"/>
                  <a:pt x="59457" y="59829"/>
                </a:cubicBezTo>
                <a:cubicBezTo>
                  <a:pt x="65559" y="57944"/>
                  <a:pt x="69900" y="55662"/>
                  <a:pt x="72479" y="52983"/>
                </a:cubicBezTo>
                <a:close/>
                <a:moveTo>
                  <a:pt x="156121" y="0"/>
                </a:moveTo>
                <a:lnTo>
                  <a:pt x="156716" y="0"/>
                </a:lnTo>
                <a:cubicBezTo>
                  <a:pt x="162074" y="0"/>
                  <a:pt x="166688" y="3770"/>
                  <a:pt x="170557" y="11311"/>
                </a:cubicBezTo>
                <a:cubicBezTo>
                  <a:pt x="174625" y="19149"/>
                  <a:pt x="175965" y="24755"/>
                  <a:pt x="174576" y="28129"/>
                </a:cubicBezTo>
                <a:cubicBezTo>
                  <a:pt x="173186" y="31502"/>
                  <a:pt x="167035" y="39043"/>
                  <a:pt x="156121" y="50750"/>
                </a:cubicBezTo>
                <a:cubicBezTo>
                  <a:pt x="147588" y="59879"/>
                  <a:pt x="138013" y="68908"/>
                  <a:pt x="127397" y="77837"/>
                </a:cubicBezTo>
                <a:cubicBezTo>
                  <a:pt x="128786" y="78730"/>
                  <a:pt x="129927" y="79574"/>
                  <a:pt x="130820" y="80367"/>
                </a:cubicBezTo>
                <a:cubicBezTo>
                  <a:pt x="143917" y="77887"/>
                  <a:pt x="155377" y="75654"/>
                  <a:pt x="165199" y="73670"/>
                </a:cubicBezTo>
                <a:cubicBezTo>
                  <a:pt x="165497" y="69900"/>
                  <a:pt x="166539" y="66824"/>
                  <a:pt x="168325" y="64443"/>
                </a:cubicBezTo>
                <a:cubicBezTo>
                  <a:pt x="170408" y="61665"/>
                  <a:pt x="172244" y="59085"/>
                  <a:pt x="173831" y="56704"/>
                </a:cubicBezTo>
                <a:cubicBezTo>
                  <a:pt x="175419" y="54322"/>
                  <a:pt x="175617" y="51544"/>
                  <a:pt x="174427" y="48369"/>
                </a:cubicBezTo>
                <a:cubicBezTo>
                  <a:pt x="173236" y="45194"/>
                  <a:pt x="172045" y="42515"/>
                  <a:pt x="170855" y="40333"/>
                </a:cubicBezTo>
                <a:cubicBezTo>
                  <a:pt x="169664" y="38150"/>
                  <a:pt x="169838" y="36860"/>
                  <a:pt x="171376" y="36463"/>
                </a:cubicBezTo>
                <a:cubicBezTo>
                  <a:pt x="172914" y="36066"/>
                  <a:pt x="175841" y="35868"/>
                  <a:pt x="180157" y="35868"/>
                </a:cubicBezTo>
                <a:cubicBezTo>
                  <a:pt x="184473" y="35868"/>
                  <a:pt x="187672" y="37356"/>
                  <a:pt x="189756" y="40333"/>
                </a:cubicBezTo>
                <a:cubicBezTo>
                  <a:pt x="191840" y="43309"/>
                  <a:pt x="193675" y="46633"/>
                  <a:pt x="195263" y="50304"/>
                </a:cubicBezTo>
                <a:cubicBezTo>
                  <a:pt x="196850" y="53975"/>
                  <a:pt x="197049" y="56654"/>
                  <a:pt x="195858" y="58341"/>
                </a:cubicBezTo>
                <a:cubicBezTo>
                  <a:pt x="194667" y="60027"/>
                  <a:pt x="189905" y="63401"/>
                  <a:pt x="181570" y="68461"/>
                </a:cubicBezTo>
                <a:cubicBezTo>
                  <a:pt x="179785" y="69552"/>
                  <a:pt x="178098" y="70545"/>
                  <a:pt x="176510" y="71438"/>
                </a:cubicBezTo>
                <a:cubicBezTo>
                  <a:pt x="197445" y="67072"/>
                  <a:pt x="208508" y="64294"/>
                  <a:pt x="209699" y="63103"/>
                </a:cubicBezTo>
                <a:cubicBezTo>
                  <a:pt x="211683" y="61218"/>
                  <a:pt x="215801" y="63401"/>
                  <a:pt x="222052" y="69652"/>
                </a:cubicBezTo>
                <a:cubicBezTo>
                  <a:pt x="226517" y="74315"/>
                  <a:pt x="228749" y="77986"/>
                  <a:pt x="228749" y="80665"/>
                </a:cubicBezTo>
                <a:cubicBezTo>
                  <a:pt x="228749" y="81657"/>
                  <a:pt x="228451" y="82550"/>
                  <a:pt x="227856" y="83344"/>
                </a:cubicBezTo>
                <a:cubicBezTo>
                  <a:pt x="225475" y="86122"/>
                  <a:pt x="223019" y="86965"/>
                  <a:pt x="220489" y="85874"/>
                </a:cubicBezTo>
                <a:cubicBezTo>
                  <a:pt x="217959" y="84783"/>
                  <a:pt x="213122" y="83592"/>
                  <a:pt x="205978" y="82302"/>
                </a:cubicBezTo>
                <a:cubicBezTo>
                  <a:pt x="198835" y="81012"/>
                  <a:pt x="188863" y="81211"/>
                  <a:pt x="176064" y="82897"/>
                </a:cubicBezTo>
                <a:lnTo>
                  <a:pt x="173831" y="83195"/>
                </a:lnTo>
                <a:cubicBezTo>
                  <a:pt x="174625" y="83493"/>
                  <a:pt x="175419" y="83840"/>
                  <a:pt x="176213" y="84237"/>
                </a:cubicBezTo>
                <a:cubicBezTo>
                  <a:pt x="181769" y="87213"/>
                  <a:pt x="184795" y="90091"/>
                  <a:pt x="185291" y="92869"/>
                </a:cubicBezTo>
                <a:cubicBezTo>
                  <a:pt x="185787" y="95647"/>
                  <a:pt x="186135" y="100211"/>
                  <a:pt x="186333" y="106561"/>
                </a:cubicBezTo>
                <a:lnTo>
                  <a:pt x="186333" y="108793"/>
                </a:lnTo>
                <a:cubicBezTo>
                  <a:pt x="193378" y="106611"/>
                  <a:pt x="197495" y="105023"/>
                  <a:pt x="198686" y="104031"/>
                </a:cubicBezTo>
                <a:cubicBezTo>
                  <a:pt x="200273" y="102741"/>
                  <a:pt x="203299" y="104304"/>
                  <a:pt x="207764" y="108719"/>
                </a:cubicBezTo>
                <a:cubicBezTo>
                  <a:pt x="212229" y="113134"/>
                  <a:pt x="213693" y="116458"/>
                  <a:pt x="212155" y="118691"/>
                </a:cubicBezTo>
                <a:cubicBezTo>
                  <a:pt x="210617" y="120923"/>
                  <a:pt x="208384" y="121667"/>
                  <a:pt x="205457" y="120923"/>
                </a:cubicBezTo>
                <a:cubicBezTo>
                  <a:pt x="202530" y="120179"/>
                  <a:pt x="197594" y="120005"/>
                  <a:pt x="190649" y="120402"/>
                </a:cubicBezTo>
                <a:cubicBezTo>
                  <a:pt x="189260" y="120501"/>
                  <a:pt x="187821" y="120650"/>
                  <a:pt x="186333" y="120849"/>
                </a:cubicBezTo>
                <a:cubicBezTo>
                  <a:pt x="186234" y="127199"/>
                  <a:pt x="186035" y="135334"/>
                  <a:pt x="185738" y="145256"/>
                </a:cubicBezTo>
                <a:cubicBezTo>
                  <a:pt x="185738" y="145752"/>
                  <a:pt x="185688" y="146249"/>
                  <a:pt x="185589" y="146745"/>
                </a:cubicBezTo>
                <a:cubicBezTo>
                  <a:pt x="186978" y="146447"/>
                  <a:pt x="188069" y="146149"/>
                  <a:pt x="188863" y="145852"/>
                </a:cubicBezTo>
                <a:cubicBezTo>
                  <a:pt x="195114" y="143768"/>
                  <a:pt x="199008" y="142156"/>
                  <a:pt x="200546" y="141015"/>
                </a:cubicBezTo>
                <a:cubicBezTo>
                  <a:pt x="202084" y="139874"/>
                  <a:pt x="204887" y="141263"/>
                  <a:pt x="208955" y="145182"/>
                </a:cubicBezTo>
                <a:cubicBezTo>
                  <a:pt x="213023" y="149101"/>
                  <a:pt x="213792" y="151879"/>
                  <a:pt x="211262" y="153516"/>
                </a:cubicBezTo>
                <a:cubicBezTo>
                  <a:pt x="208732" y="155153"/>
                  <a:pt x="200769" y="157361"/>
                  <a:pt x="187375" y="160139"/>
                </a:cubicBezTo>
                <a:lnTo>
                  <a:pt x="184994" y="160734"/>
                </a:lnTo>
                <a:cubicBezTo>
                  <a:pt x="184299" y="171946"/>
                  <a:pt x="183208" y="180033"/>
                  <a:pt x="181719" y="184993"/>
                </a:cubicBezTo>
                <a:cubicBezTo>
                  <a:pt x="181322" y="186383"/>
                  <a:pt x="180876" y="187623"/>
                  <a:pt x="180380" y="188714"/>
                </a:cubicBezTo>
                <a:cubicBezTo>
                  <a:pt x="201414" y="185043"/>
                  <a:pt x="212428" y="182860"/>
                  <a:pt x="213420" y="182166"/>
                </a:cubicBezTo>
                <a:cubicBezTo>
                  <a:pt x="215206" y="181074"/>
                  <a:pt x="218133" y="183406"/>
                  <a:pt x="222201" y="189161"/>
                </a:cubicBezTo>
                <a:cubicBezTo>
                  <a:pt x="226269" y="194915"/>
                  <a:pt x="227633" y="199727"/>
                  <a:pt x="226293" y="203597"/>
                </a:cubicBezTo>
                <a:cubicBezTo>
                  <a:pt x="224954" y="207466"/>
                  <a:pt x="223218" y="208484"/>
                  <a:pt x="221084" y="206648"/>
                </a:cubicBezTo>
                <a:cubicBezTo>
                  <a:pt x="218951" y="204812"/>
                  <a:pt x="214809" y="203051"/>
                  <a:pt x="208657" y="201365"/>
                </a:cubicBezTo>
                <a:cubicBezTo>
                  <a:pt x="202506" y="199678"/>
                  <a:pt x="193626" y="199331"/>
                  <a:pt x="182017" y="200323"/>
                </a:cubicBezTo>
                <a:cubicBezTo>
                  <a:pt x="171004" y="201216"/>
                  <a:pt x="155129" y="203994"/>
                  <a:pt x="134392" y="208657"/>
                </a:cubicBezTo>
                <a:cubicBezTo>
                  <a:pt x="135087" y="232172"/>
                  <a:pt x="136277" y="246906"/>
                  <a:pt x="137964" y="252859"/>
                </a:cubicBezTo>
                <a:cubicBezTo>
                  <a:pt x="139948" y="259904"/>
                  <a:pt x="141213" y="264914"/>
                  <a:pt x="141759" y="267891"/>
                </a:cubicBezTo>
                <a:cubicBezTo>
                  <a:pt x="142305" y="270867"/>
                  <a:pt x="140841" y="273100"/>
                  <a:pt x="137369" y="274588"/>
                </a:cubicBezTo>
                <a:cubicBezTo>
                  <a:pt x="136872" y="274786"/>
                  <a:pt x="136327" y="274886"/>
                  <a:pt x="135731" y="274886"/>
                </a:cubicBezTo>
                <a:cubicBezTo>
                  <a:pt x="132656" y="274886"/>
                  <a:pt x="129233" y="271413"/>
                  <a:pt x="125462" y="264468"/>
                </a:cubicBezTo>
                <a:cubicBezTo>
                  <a:pt x="120997" y="256332"/>
                  <a:pt x="119162" y="250900"/>
                  <a:pt x="119956" y="248171"/>
                </a:cubicBezTo>
                <a:cubicBezTo>
                  <a:pt x="120749" y="245442"/>
                  <a:pt x="120749" y="233214"/>
                  <a:pt x="119956" y="211485"/>
                </a:cubicBezTo>
                <a:cubicBezTo>
                  <a:pt x="119162" y="189756"/>
                  <a:pt x="119162" y="164505"/>
                  <a:pt x="119956" y="135731"/>
                </a:cubicBezTo>
                <a:cubicBezTo>
                  <a:pt x="120749" y="106958"/>
                  <a:pt x="121245" y="91579"/>
                  <a:pt x="121444" y="89595"/>
                </a:cubicBezTo>
                <a:cubicBezTo>
                  <a:pt x="121543" y="87908"/>
                  <a:pt x="121097" y="86023"/>
                  <a:pt x="120104" y="83939"/>
                </a:cubicBezTo>
                <a:cubicBezTo>
                  <a:pt x="119509" y="84435"/>
                  <a:pt x="118914" y="84882"/>
                  <a:pt x="118319" y="85279"/>
                </a:cubicBezTo>
                <a:cubicBezTo>
                  <a:pt x="104130" y="96689"/>
                  <a:pt x="94035" y="103460"/>
                  <a:pt x="88032" y="105594"/>
                </a:cubicBezTo>
                <a:cubicBezTo>
                  <a:pt x="82029" y="107727"/>
                  <a:pt x="80789" y="106859"/>
                  <a:pt x="84311" y="102989"/>
                </a:cubicBezTo>
                <a:cubicBezTo>
                  <a:pt x="87834" y="99120"/>
                  <a:pt x="95895" y="89644"/>
                  <a:pt x="108496" y="74563"/>
                </a:cubicBezTo>
                <a:cubicBezTo>
                  <a:pt x="121097" y="59482"/>
                  <a:pt x="131316" y="46658"/>
                  <a:pt x="139154" y="36091"/>
                </a:cubicBezTo>
                <a:cubicBezTo>
                  <a:pt x="146993" y="25524"/>
                  <a:pt x="150168" y="18430"/>
                  <a:pt x="148679" y="14808"/>
                </a:cubicBezTo>
                <a:cubicBezTo>
                  <a:pt x="147191" y="11187"/>
                  <a:pt x="145504" y="8012"/>
                  <a:pt x="143619" y="5283"/>
                </a:cubicBezTo>
                <a:cubicBezTo>
                  <a:pt x="141734" y="2555"/>
                  <a:pt x="141933" y="1067"/>
                  <a:pt x="144215" y="819"/>
                </a:cubicBezTo>
                <a:cubicBezTo>
                  <a:pt x="146497" y="571"/>
                  <a:pt x="150465" y="298"/>
                  <a:pt x="156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grpSp>
        <p:nvGrpSpPr>
          <p:cNvPr id="56" name="原创设计师QQ:598969553         _10"/>
          <p:cNvGrpSpPr/>
          <p:nvPr/>
        </p:nvGrpSpPr>
        <p:grpSpPr>
          <a:xfrm>
            <a:off x="8629005" y="2355200"/>
            <a:ext cx="3140127" cy="932379"/>
            <a:chOff x="8399158" y="2027674"/>
            <a:chExt cx="3140127" cy="932379"/>
          </a:xfrm>
        </p:grpSpPr>
        <p:sp>
          <p:nvSpPr>
            <p:cNvPr id="57" name="矩形 56"/>
            <p:cNvSpPr/>
            <p:nvPr/>
          </p:nvSpPr>
          <p:spPr>
            <a:xfrm flipH="1">
              <a:off x="8399158" y="2027674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8399158" y="2467610"/>
              <a:ext cx="31401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 rainMagic rain</a:t>
              </a:r>
            </a:p>
          </p:txBody>
        </p:sp>
      </p:grpSp>
      <p:grpSp>
        <p:nvGrpSpPr>
          <p:cNvPr id="59" name="原创设计师QQ:598969553         _11"/>
          <p:cNvGrpSpPr/>
          <p:nvPr/>
        </p:nvGrpSpPr>
        <p:grpSpPr>
          <a:xfrm>
            <a:off x="8629005" y="4483102"/>
            <a:ext cx="3140127" cy="932379"/>
            <a:chOff x="8399158" y="2027674"/>
            <a:chExt cx="3140127" cy="932379"/>
          </a:xfrm>
        </p:grpSpPr>
        <p:sp>
          <p:nvSpPr>
            <p:cNvPr id="60" name="矩形 59"/>
            <p:cNvSpPr/>
            <p:nvPr/>
          </p:nvSpPr>
          <p:spPr>
            <a:xfrm flipH="1">
              <a:off x="8399158" y="2027674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61" name="矩形 60"/>
            <p:cNvSpPr/>
            <p:nvPr/>
          </p:nvSpPr>
          <p:spPr>
            <a:xfrm flipH="1">
              <a:off x="8399158" y="2467610"/>
              <a:ext cx="31401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 rainMagic rain</a:t>
              </a:r>
            </a:p>
          </p:txBody>
        </p:sp>
      </p:grpSp>
      <p:grpSp>
        <p:nvGrpSpPr>
          <p:cNvPr id="62" name="原创设计师QQ:598969553         _12"/>
          <p:cNvGrpSpPr/>
          <p:nvPr/>
        </p:nvGrpSpPr>
        <p:grpSpPr>
          <a:xfrm>
            <a:off x="422869" y="2355200"/>
            <a:ext cx="3140127" cy="932379"/>
            <a:chOff x="695325" y="2008877"/>
            <a:chExt cx="3140127" cy="932379"/>
          </a:xfrm>
        </p:grpSpPr>
        <p:sp>
          <p:nvSpPr>
            <p:cNvPr id="63" name="矩形 62"/>
            <p:cNvSpPr/>
            <p:nvPr/>
          </p:nvSpPr>
          <p:spPr>
            <a:xfrm>
              <a:off x="2265792" y="2008877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695325" y="2448813"/>
              <a:ext cx="31401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 rainMagic rain</a:t>
              </a:r>
            </a:p>
          </p:txBody>
        </p:sp>
      </p:grpSp>
      <p:grpSp>
        <p:nvGrpSpPr>
          <p:cNvPr id="65" name="原创设计师QQ:598969553         _13"/>
          <p:cNvGrpSpPr/>
          <p:nvPr/>
        </p:nvGrpSpPr>
        <p:grpSpPr>
          <a:xfrm>
            <a:off x="422869" y="4483102"/>
            <a:ext cx="3140127" cy="932379"/>
            <a:chOff x="695325" y="2008877"/>
            <a:chExt cx="3140127" cy="932379"/>
          </a:xfrm>
        </p:grpSpPr>
        <p:sp>
          <p:nvSpPr>
            <p:cNvPr id="66" name="矩形 65"/>
            <p:cNvSpPr/>
            <p:nvPr/>
          </p:nvSpPr>
          <p:spPr>
            <a:xfrm>
              <a:off x="2265792" y="2008877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695325" y="2448813"/>
              <a:ext cx="31401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 rainMagic rain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15" name="原创设计师QQ：598969553          _3"/>
          <p:cNvGrpSpPr/>
          <p:nvPr/>
        </p:nvGrpSpPr>
        <p:grpSpPr bwMode="auto">
          <a:xfrm>
            <a:off x="4450869" y="3962878"/>
            <a:ext cx="1112882" cy="1354813"/>
            <a:chOff x="3178461" y="3124342"/>
            <a:chExt cx="949325" cy="1155700"/>
          </a:xfrm>
        </p:grpSpPr>
        <p:sp>
          <p:nvSpPr>
            <p:cNvPr id="16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7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1" name="原创设计师QQ：598969553          _4"/>
          <p:cNvGrpSpPr/>
          <p:nvPr/>
        </p:nvGrpSpPr>
        <p:grpSpPr bwMode="auto">
          <a:xfrm>
            <a:off x="6533337" y="2587594"/>
            <a:ext cx="1114743" cy="1354813"/>
            <a:chOff x="4954873" y="1951179"/>
            <a:chExt cx="950913" cy="1155700"/>
          </a:xfrm>
        </p:grpSpPr>
        <p:sp>
          <p:nvSpPr>
            <p:cNvPr id="22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5346985" y="2525854"/>
              <a:ext cx="215900" cy="19050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原创设计师QQ：598969553          _5"/>
          <p:cNvGrpSpPr/>
          <p:nvPr/>
        </p:nvGrpSpPr>
        <p:grpSpPr bwMode="auto">
          <a:xfrm>
            <a:off x="5262269" y="4712864"/>
            <a:ext cx="1550220" cy="910032"/>
            <a:chOff x="3870611" y="3764104"/>
            <a:chExt cx="1322388" cy="776288"/>
          </a:xfrm>
        </p:grpSpPr>
        <p:sp>
          <p:nvSpPr>
            <p:cNvPr id="25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55"/>
            <p:cNvSpPr>
              <a:spLocks noChangeAspect="1" noEditPoints="1"/>
            </p:cNvSpPr>
            <p:nvPr/>
          </p:nvSpPr>
          <p:spPr bwMode="auto">
            <a:xfrm>
              <a:off x="4426236" y="4073666"/>
              <a:ext cx="215900" cy="225425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原创设计师QQ：598969553          _6"/>
          <p:cNvGrpSpPr/>
          <p:nvPr/>
        </p:nvGrpSpPr>
        <p:grpSpPr bwMode="auto">
          <a:xfrm>
            <a:off x="4452731" y="2580150"/>
            <a:ext cx="1120326" cy="1354813"/>
            <a:chOff x="3180048" y="1944829"/>
            <a:chExt cx="955675" cy="1155700"/>
          </a:xfrm>
        </p:grpSpPr>
        <p:sp>
          <p:nvSpPr>
            <p:cNvPr id="28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29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30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2" name="原创设计师QQ：598969553          _7"/>
          <p:cNvGrpSpPr/>
          <p:nvPr/>
        </p:nvGrpSpPr>
        <p:grpSpPr bwMode="auto">
          <a:xfrm>
            <a:off x="6527754" y="3974044"/>
            <a:ext cx="1120326" cy="1354813"/>
            <a:chOff x="4950111" y="3133867"/>
            <a:chExt cx="955675" cy="1155700"/>
          </a:xfrm>
        </p:grpSpPr>
        <p:sp>
          <p:nvSpPr>
            <p:cNvPr id="33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34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3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9" name="原创设计师QQ：598969553          _8"/>
          <p:cNvGrpSpPr/>
          <p:nvPr/>
        </p:nvGrpSpPr>
        <p:grpSpPr bwMode="auto">
          <a:xfrm>
            <a:off x="5279018" y="2286111"/>
            <a:ext cx="1550219" cy="913754"/>
            <a:chOff x="3884898" y="1694004"/>
            <a:chExt cx="1322388" cy="779463"/>
          </a:xfrm>
        </p:grpSpPr>
        <p:sp>
          <p:nvSpPr>
            <p:cNvPr id="40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42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5" name="原创设计师QQ：598969553          _9"/>
          <p:cNvGrpSpPr/>
          <p:nvPr/>
        </p:nvGrpSpPr>
        <p:grpSpPr>
          <a:xfrm>
            <a:off x="5365031" y="3590512"/>
            <a:ext cx="1378862" cy="758766"/>
            <a:chOff x="3957985" y="2806560"/>
            <a:chExt cx="1176214" cy="647252"/>
          </a:xfrm>
          <a:solidFill>
            <a:schemeClr val="bg1">
              <a:alpha val="60000"/>
            </a:schemeClr>
          </a:solidFill>
        </p:grpSpPr>
        <p:grpSp>
          <p:nvGrpSpPr>
            <p:cNvPr id="46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grpFill/>
          </p:grpSpPr>
          <p:sp>
            <p:nvSpPr>
              <p:cNvPr id="48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点击添加标题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</p:grpSp>
      <p:grpSp>
        <p:nvGrpSpPr>
          <p:cNvPr id="54" name="原创设计师QQ：598969553          _10"/>
          <p:cNvGrpSpPr/>
          <p:nvPr/>
        </p:nvGrpSpPr>
        <p:grpSpPr bwMode="auto">
          <a:xfrm>
            <a:off x="8256630" y="3445518"/>
            <a:ext cx="2519804" cy="1051470"/>
            <a:chOff x="5984874" y="2257364"/>
            <a:chExt cx="2150631" cy="896763"/>
          </a:xfrm>
        </p:grpSpPr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837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添加标题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699"/>
              <a:ext cx="2150631" cy="690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原创设计师QQ：598969553          _11"/>
          <p:cNvGrpSpPr/>
          <p:nvPr/>
        </p:nvGrpSpPr>
        <p:grpSpPr bwMode="auto">
          <a:xfrm>
            <a:off x="8256630" y="4900825"/>
            <a:ext cx="2519804" cy="1026760"/>
            <a:chOff x="5984874" y="2257364"/>
            <a:chExt cx="2150631" cy="874956"/>
          </a:xfrm>
        </p:grpSpPr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83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添加标题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526"/>
              <a:ext cx="2150631" cy="6687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原创设计师QQ：598969553          _12"/>
          <p:cNvGrpSpPr/>
          <p:nvPr/>
        </p:nvGrpSpPr>
        <p:grpSpPr bwMode="auto">
          <a:xfrm>
            <a:off x="8256630" y="1956712"/>
            <a:ext cx="2519804" cy="1026761"/>
            <a:chOff x="5984874" y="2257364"/>
            <a:chExt cx="2150631" cy="876466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050">
                  <a:solidFill>
                    <a:srgbClr val="F2F2F2"/>
                  </a:solidFill>
                  <a:cs typeface="Open Sans" pitchFamily="34" charset="0"/>
                </a:rPr>
                <a:t>添加标题</a:t>
              </a:r>
              <a:endParaRPr lang="en-US" altLang="zh-CN" sz="900" b="1">
                <a:solidFill>
                  <a:srgbClr val="F2F2F2"/>
                </a:solidFill>
                <a:cs typeface="Open Sans" pitchFamily="34" charset="0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882"/>
              <a:ext cx="2150631" cy="669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3" name="原创设计师QQ：598969553          _13"/>
          <p:cNvGrpSpPr/>
          <p:nvPr/>
        </p:nvGrpSpPr>
        <p:grpSpPr bwMode="auto">
          <a:xfrm>
            <a:off x="1415567" y="3503210"/>
            <a:ext cx="2519804" cy="1026760"/>
            <a:chOff x="5984874" y="2257364"/>
            <a:chExt cx="2150631" cy="874957"/>
          </a:xfrm>
        </p:grpSpPr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83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添加标题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  <p:sp>
          <p:nvSpPr>
            <p:cNvPr id="65" name="Rectangle 380"/>
            <p:cNvSpPr/>
            <p:nvPr/>
          </p:nvSpPr>
          <p:spPr>
            <a:xfrm>
              <a:off x="5984874" y="2463526"/>
              <a:ext cx="2150631" cy="6687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" name="原创设计师QQ：598969553          _14"/>
          <p:cNvGrpSpPr/>
          <p:nvPr/>
        </p:nvGrpSpPr>
        <p:grpSpPr bwMode="auto">
          <a:xfrm>
            <a:off x="1415567" y="4960378"/>
            <a:ext cx="2519804" cy="1026761"/>
            <a:chOff x="5984874" y="2257364"/>
            <a:chExt cx="2150631" cy="876466"/>
          </a:xfrm>
        </p:grpSpPr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839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添加标题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  <p:sp>
          <p:nvSpPr>
            <p:cNvPr id="68" name="Rectangle 380"/>
            <p:cNvSpPr/>
            <p:nvPr/>
          </p:nvSpPr>
          <p:spPr>
            <a:xfrm>
              <a:off x="5984874" y="2463882"/>
              <a:ext cx="2150631" cy="669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原创设计师QQ：598969553          _15"/>
          <p:cNvGrpSpPr/>
          <p:nvPr/>
        </p:nvGrpSpPr>
        <p:grpSpPr bwMode="auto">
          <a:xfrm>
            <a:off x="1415567" y="2047902"/>
            <a:ext cx="2519804" cy="1026761"/>
            <a:chOff x="5984874" y="2257364"/>
            <a:chExt cx="2150631" cy="876466"/>
          </a:xfrm>
        </p:grpSpPr>
        <p:sp>
          <p:nvSpPr>
            <p:cNvPr id="70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1839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Open Sans" pitchFamily="34" charset="0"/>
                </a:rPr>
                <a:t>添加标题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Open Sans" pitchFamily="34" charset="0"/>
              </a:endParaRPr>
            </a:p>
          </p:txBody>
        </p:sp>
        <p:sp>
          <p:nvSpPr>
            <p:cNvPr id="71" name="Rectangle 380"/>
            <p:cNvSpPr/>
            <p:nvPr/>
          </p:nvSpPr>
          <p:spPr>
            <a:xfrm>
              <a:off x="5984874" y="2463882"/>
              <a:ext cx="2150631" cy="669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33" name="原创设计师QQ:598969553         _3"/>
          <p:cNvSpPr>
            <a:spLocks noChangeShapeType="1"/>
          </p:cNvSpPr>
          <p:nvPr/>
        </p:nvSpPr>
        <p:spPr bwMode="auto">
          <a:xfrm rot="10800000">
            <a:off x="2278376" y="3629025"/>
            <a:ext cx="0" cy="86632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原创设计师QQ:598969553         _4"/>
          <p:cNvSpPr>
            <a:spLocks noChangeAspect="1" noChangeArrowheads="1"/>
          </p:cNvSpPr>
          <p:nvPr/>
        </p:nvSpPr>
        <p:spPr bwMode="auto">
          <a:xfrm>
            <a:off x="1560827" y="2053772"/>
            <a:ext cx="1428750" cy="1585913"/>
          </a:xfrm>
          <a:custGeom>
            <a:avLst/>
            <a:gdLst>
              <a:gd name="T0" fmla="*/ 715594 w 1427938"/>
              <a:gd name="T1" fmla="*/ 0 h 1586071"/>
              <a:gd name="T2" fmla="*/ 1431188 w 1427938"/>
              <a:gd name="T3" fmla="*/ 713685 h 1586071"/>
              <a:gd name="T4" fmla="*/ 994136 w 1427938"/>
              <a:gd name="T5" fmla="*/ 1371283 h 1586071"/>
              <a:gd name="T6" fmla="*/ 888693 w 1427938"/>
              <a:gd name="T7" fmla="*/ 1403928 h 1586071"/>
              <a:gd name="T8" fmla="*/ 715593 w 1427938"/>
              <a:gd name="T9" fmla="*/ 1585439 h 1586071"/>
              <a:gd name="T10" fmla="*/ 542493 w 1427938"/>
              <a:gd name="T11" fmla="*/ 1403927 h 1586071"/>
              <a:gd name="T12" fmla="*/ 437052 w 1427938"/>
              <a:gd name="T13" fmla="*/ 1371283 h 1586071"/>
              <a:gd name="T14" fmla="*/ 0 w 1427938"/>
              <a:gd name="T15" fmla="*/ 713685 h 1586071"/>
              <a:gd name="T16" fmla="*/ 715594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sp>
        <p:nvSpPr>
          <p:cNvPr id="35" name="原创设计师QQ:598969553         _5"/>
          <p:cNvSpPr>
            <a:spLocks noChangeAspect="1" noChangeArrowheads="1"/>
          </p:cNvSpPr>
          <p:nvPr/>
        </p:nvSpPr>
        <p:spPr bwMode="auto">
          <a:xfrm>
            <a:off x="2097402" y="4330247"/>
            <a:ext cx="360363" cy="36036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900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grpSp>
        <p:nvGrpSpPr>
          <p:cNvPr id="36" name="原创设计师QQ:598969553         _6"/>
          <p:cNvGrpSpPr/>
          <p:nvPr/>
        </p:nvGrpSpPr>
        <p:grpSpPr bwMode="auto">
          <a:xfrm>
            <a:off x="2048190" y="2595110"/>
            <a:ext cx="454025" cy="433387"/>
            <a:chOff x="0" y="0"/>
            <a:chExt cx="2438400" cy="2332038"/>
          </a:xfrm>
          <a:solidFill>
            <a:schemeClr val="bg1"/>
          </a:solidFill>
        </p:grpSpPr>
        <p:sp>
          <p:nvSpPr>
            <p:cNvPr id="37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7 w 413"/>
                <a:gd name="T1" fmla="*/ 2147483647 h 413"/>
                <a:gd name="T2" fmla="*/ 0 w 413"/>
                <a:gd name="T3" fmla="*/ 0 h 413"/>
                <a:gd name="T4" fmla="*/ 2147483647 w 413"/>
                <a:gd name="T5" fmla="*/ 0 h 413"/>
                <a:gd name="T6" fmla="*/ 2147483647 w 413"/>
                <a:gd name="T7" fmla="*/ 2147483647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原创设计师QQ:598969553         _7"/>
          <p:cNvGrpSpPr/>
          <p:nvPr/>
        </p:nvGrpSpPr>
        <p:grpSpPr>
          <a:xfrm>
            <a:off x="999166" y="4914982"/>
            <a:ext cx="2552072" cy="932379"/>
            <a:chOff x="1864389" y="5299856"/>
            <a:chExt cx="2552072" cy="932379"/>
          </a:xfrm>
        </p:grpSpPr>
        <p:sp>
          <p:nvSpPr>
            <p:cNvPr id="40" name="矩形 39"/>
            <p:cNvSpPr/>
            <p:nvPr/>
          </p:nvSpPr>
          <p:spPr>
            <a:xfrm flipH="1">
              <a:off x="2355595" y="5299856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 flipH="1">
              <a:off x="1864389" y="5739792"/>
              <a:ext cx="255207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</a:t>
              </a:r>
            </a:p>
          </p:txBody>
        </p:sp>
      </p:grpSp>
      <p:sp>
        <p:nvSpPr>
          <p:cNvPr id="42" name="原创设计师QQ:598969553         _8"/>
          <p:cNvSpPr>
            <a:spLocks noChangeAspect="1" noChangeArrowheads="1"/>
          </p:cNvSpPr>
          <p:nvPr/>
        </p:nvSpPr>
        <p:spPr bwMode="auto">
          <a:xfrm>
            <a:off x="4110407" y="1634672"/>
            <a:ext cx="1427163" cy="1585913"/>
          </a:xfrm>
          <a:custGeom>
            <a:avLst/>
            <a:gdLst>
              <a:gd name="T0" fmla="*/ 712421 w 1427938"/>
              <a:gd name="T1" fmla="*/ 0 h 1586071"/>
              <a:gd name="T2" fmla="*/ 1424840 w 1427938"/>
              <a:gd name="T3" fmla="*/ 713685 h 1586071"/>
              <a:gd name="T4" fmla="*/ 989727 w 1427938"/>
              <a:gd name="T5" fmla="*/ 1371283 h 1586071"/>
              <a:gd name="T6" fmla="*/ 884752 w 1427938"/>
              <a:gd name="T7" fmla="*/ 1403928 h 1586071"/>
              <a:gd name="T8" fmla="*/ 712420 w 1427938"/>
              <a:gd name="T9" fmla="*/ 1585439 h 1586071"/>
              <a:gd name="T10" fmla="*/ 540087 w 1427938"/>
              <a:gd name="T11" fmla="*/ 1403927 h 1586071"/>
              <a:gd name="T12" fmla="*/ 435114 w 1427938"/>
              <a:gd name="T13" fmla="*/ 1371283 h 1586071"/>
              <a:gd name="T14" fmla="*/ 0 w 1427938"/>
              <a:gd name="T15" fmla="*/ 713685 h 1586071"/>
              <a:gd name="T16" fmla="*/ 712421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sp>
        <p:nvSpPr>
          <p:cNvPr id="43" name="原创设计师QQ:598969553         _9"/>
          <p:cNvSpPr>
            <a:spLocks noChangeShapeType="1"/>
          </p:cNvSpPr>
          <p:nvPr/>
        </p:nvSpPr>
        <p:spPr bwMode="auto">
          <a:xfrm rot="10800000">
            <a:off x="4823195" y="3267075"/>
            <a:ext cx="0" cy="106952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原创设计师QQ:598969553         _10"/>
          <p:cNvSpPr>
            <a:spLocks noChangeAspect="1" noChangeArrowheads="1"/>
          </p:cNvSpPr>
          <p:nvPr/>
        </p:nvSpPr>
        <p:spPr bwMode="auto">
          <a:xfrm>
            <a:off x="4642220" y="4330247"/>
            <a:ext cx="360362" cy="36036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900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grpSp>
        <p:nvGrpSpPr>
          <p:cNvPr id="45" name="原创设计师QQ:598969553         _11"/>
          <p:cNvGrpSpPr/>
          <p:nvPr/>
        </p:nvGrpSpPr>
        <p:grpSpPr bwMode="auto">
          <a:xfrm>
            <a:off x="4540620" y="2122035"/>
            <a:ext cx="563562" cy="428625"/>
            <a:chOff x="0" y="0"/>
            <a:chExt cx="509646" cy="387231"/>
          </a:xfrm>
        </p:grpSpPr>
        <p:sp>
          <p:nvSpPr>
            <p:cNvPr id="4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7 w 229"/>
                <a:gd name="T1" fmla="*/ 2147483647 h 227"/>
                <a:gd name="T2" fmla="*/ 2147483647 w 229"/>
                <a:gd name="T3" fmla="*/ 2147483647 h 227"/>
                <a:gd name="T4" fmla="*/ 2147483647 w 229"/>
                <a:gd name="T5" fmla="*/ 2147483647 h 227"/>
                <a:gd name="T6" fmla="*/ 2147483647 w 229"/>
                <a:gd name="T7" fmla="*/ 2147483647 h 227"/>
                <a:gd name="T8" fmla="*/ 2147483647 w 229"/>
                <a:gd name="T9" fmla="*/ 2147483647 h 227"/>
                <a:gd name="T10" fmla="*/ 2147483647 w 229"/>
                <a:gd name="T11" fmla="*/ 2147483647 h 227"/>
                <a:gd name="T12" fmla="*/ 2147483647 w 229"/>
                <a:gd name="T13" fmla="*/ 2147483647 h 227"/>
                <a:gd name="T14" fmla="*/ 2147483647 w 229"/>
                <a:gd name="T15" fmla="*/ 2147483647 h 227"/>
                <a:gd name="T16" fmla="*/ 2147483647 w 229"/>
                <a:gd name="T17" fmla="*/ 2147483647 h 227"/>
                <a:gd name="T18" fmla="*/ 2147483647 w 229"/>
                <a:gd name="T19" fmla="*/ 0 h 227"/>
                <a:gd name="T20" fmla="*/ 2147483647 w 229"/>
                <a:gd name="T21" fmla="*/ 2147483647 h 227"/>
                <a:gd name="T22" fmla="*/ 2147483647 w 229"/>
                <a:gd name="T23" fmla="*/ 2147483647 h 227"/>
                <a:gd name="T24" fmla="*/ 2147483647 w 229"/>
                <a:gd name="T25" fmla="*/ 2147483647 h 227"/>
                <a:gd name="T26" fmla="*/ 2147483647 w 229"/>
                <a:gd name="T27" fmla="*/ 0 h 227"/>
                <a:gd name="T28" fmla="*/ 2147483647 w 229"/>
                <a:gd name="T29" fmla="*/ 2147483647 h 227"/>
                <a:gd name="T30" fmla="*/ 2147483647 w 229"/>
                <a:gd name="T31" fmla="*/ 2147483647 h 227"/>
                <a:gd name="T32" fmla="*/ 2147483647 w 229"/>
                <a:gd name="T33" fmla="*/ 2147483647 h 227"/>
                <a:gd name="T34" fmla="*/ 2147483647 w 229"/>
                <a:gd name="T35" fmla="*/ 2147483647 h 227"/>
                <a:gd name="T36" fmla="*/ 2147483647 w 229"/>
                <a:gd name="T37" fmla="*/ 2147483647 h 227"/>
                <a:gd name="T38" fmla="*/ 2147483647 w 229"/>
                <a:gd name="T39" fmla="*/ 2147483647 h 227"/>
                <a:gd name="T40" fmla="*/ 2147483647 w 229"/>
                <a:gd name="T41" fmla="*/ 2147483647 h 227"/>
                <a:gd name="T42" fmla="*/ 0 w 229"/>
                <a:gd name="T43" fmla="*/ 2147483647 h 227"/>
                <a:gd name="T44" fmla="*/ 0 w 229"/>
                <a:gd name="T45" fmla="*/ 2147483647 h 227"/>
                <a:gd name="T46" fmla="*/ 2147483647 w 229"/>
                <a:gd name="T47" fmla="*/ 2147483647 h 227"/>
                <a:gd name="T48" fmla="*/ 2147483647 w 229"/>
                <a:gd name="T49" fmla="*/ 2147483647 h 227"/>
                <a:gd name="T50" fmla="*/ 2147483647 w 229"/>
                <a:gd name="T51" fmla="*/ 2147483647 h 227"/>
                <a:gd name="T52" fmla="*/ 2147483647 w 229"/>
                <a:gd name="T53" fmla="*/ 2147483647 h 227"/>
                <a:gd name="T54" fmla="*/ 2147483647 w 229"/>
                <a:gd name="T55" fmla="*/ 2147483647 h 227"/>
                <a:gd name="T56" fmla="*/ 2147483647 w 229"/>
                <a:gd name="T57" fmla="*/ 2147483647 h 227"/>
                <a:gd name="T58" fmla="*/ 2147483647 w 229"/>
                <a:gd name="T59" fmla="*/ 2147483647 h 227"/>
                <a:gd name="T60" fmla="*/ 2147483647 w 229"/>
                <a:gd name="T61" fmla="*/ 2147483647 h 227"/>
                <a:gd name="T62" fmla="*/ 2147483647 w 229"/>
                <a:gd name="T63" fmla="*/ 2147483647 h 227"/>
                <a:gd name="T64" fmla="*/ 2147483647 w 229"/>
                <a:gd name="T65" fmla="*/ 2147483647 h 227"/>
                <a:gd name="T66" fmla="*/ 2147483647 w 229"/>
                <a:gd name="T67" fmla="*/ 2147483647 h 227"/>
                <a:gd name="T68" fmla="*/ 2147483647 w 229"/>
                <a:gd name="T69" fmla="*/ 2147483647 h 227"/>
                <a:gd name="T70" fmla="*/ 2147483647 w 229"/>
                <a:gd name="T71" fmla="*/ 2147483647 h 227"/>
                <a:gd name="T72" fmla="*/ 2147483647 w 229"/>
                <a:gd name="T73" fmla="*/ 2147483647 h 227"/>
                <a:gd name="T74" fmla="*/ 2147483647 w 229"/>
                <a:gd name="T75" fmla="*/ 2147483647 h 227"/>
                <a:gd name="T76" fmla="*/ 2147483647 w 229"/>
                <a:gd name="T77" fmla="*/ 2147483647 h 227"/>
                <a:gd name="T78" fmla="*/ 2147483647 w 229"/>
                <a:gd name="T79" fmla="*/ 2147483647 h 227"/>
                <a:gd name="T80" fmla="*/ 2147483647 w 229"/>
                <a:gd name="T81" fmla="*/ 2147483647 h 227"/>
                <a:gd name="T82" fmla="*/ 2147483647 w 229"/>
                <a:gd name="T83" fmla="*/ 2147483647 h 227"/>
                <a:gd name="T84" fmla="*/ 2147483647 w 229"/>
                <a:gd name="T85" fmla="*/ 2147483647 h 227"/>
                <a:gd name="T86" fmla="*/ 2147483647 w 229"/>
                <a:gd name="T87" fmla="*/ 2147483647 h 227"/>
                <a:gd name="T88" fmla="*/ 2147483647 w 229"/>
                <a:gd name="T89" fmla="*/ 2147483647 h 227"/>
                <a:gd name="T90" fmla="*/ 2147483647 w 229"/>
                <a:gd name="T91" fmla="*/ 2147483647 h 227"/>
                <a:gd name="T92" fmla="*/ 2147483647 w 229"/>
                <a:gd name="T93" fmla="*/ 2147483647 h 227"/>
                <a:gd name="T94" fmla="*/ 2147483647 w 229"/>
                <a:gd name="T95" fmla="*/ 2147483647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7 w 135"/>
                <a:gd name="T1" fmla="*/ 2147483647 h 135"/>
                <a:gd name="T2" fmla="*/ 2147483647 w 135"/>
                <a:gd name="T3" fmla="*/ 2147483647 h 135"/>
                <a:gd name="T4" fmla="*/ 2147483647 w 135"/>
                <a:gd name="T5" fmla="*/ 2147483647 h 135"/>
                <a:gd name="T6" fmla="*/ 2147483647 w 135"/>
                <a:gd name="T7" fmla="*/ 2147483647 h 135"/>
                <a:gd name="T8" fmla="*/ 2147483647 w 135"/>
                <a:gd name="T9" fmla="*/ 2147483647 h 135"/>
                <a:gd name="T10" fmla="*/ 2147483647 w 135"/>
                <a:gd name="T11" fmla="*/ 2147483647 h 135"/>
                <a:gd name="T12" fmla="*/ 2147483647 w 135"/>
                <a:gd name="T13" fmla="*/ 2147483647 h 135"/>
                <a:gd name="T14" fmla="*/ 2147483647 w 135"/>
                <a:gd name="T15" fmla="*/ 2147483647 h 135"/>
                <a:gd name="T16" fmla="*/ 2147483647 w 135"/>
                <a:gd name="T17" fmla="*/ 2147483647 h 135"/>
                <a:gd name="T18" fmla="*/ 2147483647 w 135"/>
                <a:gd name="T19" fmla="*/ 0 h 135"/>
                <a:gd name="T20" fmla="*/ 2147483647 w 135"/>
                <a:gd name="T21" fmla="*/ 2147483647 h 135"/>
                <a:gd name="T22" fmla="*/ 2147483647 w 135"/>
                <a:gd name="T23" fmla="*/ 2147483647 h 135"/>
                <a:gd name="T24" fmla="*/ 2147483647 w 135"/>
                <a:gd name="T25" fmla="*/ 2147483647 h 135"/>
                <a:gd name="T26" fmla="*/ 2147483647 w 135"/>
                <a:gd name="T27" fmla="*/ 0 h 135"/>
                <a:gd name="T28" fmla="*/ 2147483647 w 135"/>
                <a:gd name="T29" fmla="*/ 2147483647 h 135"/>
                <a:gd name="T30" fmla="*/ 2147483647 w 135"/>
                <a:gd name="T31" fmla="*/ 2147483647 h 135"/>
                <a:gd name="T32" fmla="*/ 2147483647 w 135"/>
                <a:gd name="T33" fmla="*/ 2147483647 h 135"/>
                <a:gd name="T34" fmla="*/ 2147483647 w 135"/>
                <a:gd name="T35" fmla="*/ 2147483647 h 135"/>
                <a:gd name="T36" fmla="*/ 2147483647 w 135"/>
                <a:gd name="T37" fmla="*/ 2147483647 h 135"/>
                <a:gd name="T38" fmla="*/ 2147483647 w 135"/>
                <a:gd name="T39" fmla="*/ 2147483647 h 135"/>
                <a:gd name="T40" fmla="*/ 2147483647 w 135"/>
                <a:gd name="T41" fmla="*/ 2147483647 h 135"/>
                <a:gd name="T42" fmla="*/ 0 w 135"/>
                <a:gd name="T43" fmla="*/ 2147483647 h 135"/>
                <a:gd name="T44" fmla="*/ 0 w 135"/>
                <a:gd name="T45" fmla="*/ 2147483647 h 135"/>
                <a:gd name="T46" fmla="*/ 2147483647 w 135"/>
                <a:gd name="T47" fmla="*/ 2147483647 h 135"/>
                <a:gd name="T48" fmla="*/ 2147483647 w 135"/>
                <a:gd name="T49" fmla="*/ 2147483647 h 135"/>
                <a:gd name="T50" fmla="*/ 2147483647 w 135"/>
                <a:gd name="T51" fmla="*/ 2147483647 h 135"/>
                <a:gd name="T52" fmla="*/ 2147483647 w 135"/>
                <a:gd name="T53" fmla="*/ 2147483647 h 135"/>
                <a:gd name="T54" fmla="*/ 2147483647 w 135"/>
                <a:gd name="T55" fmla="*/ 2147483647 h 135"/>
                <a:gd name="T56" fmla="*/ 2147483647 w 135"/>
                <a:gd name="T57" fmla="*/ 2147483647 h 135"/>
                <a:gd name="T58" fmla="*/ 2147483647 w 135"/>
                <a:gd name="T59" fmla="*/ 2147483647 h 135"/>
                <a:gd name="T60" fmla="*/ 2147483647 w 135"/>
                <a:gd name="T61" fmla="*/ 2147483647 h 135"/>
                <a:gd name="T62" fmla="*/ 2147483647 w 135"/>
                <a:gd name="T63" fmla="*/ 2147483647 h 135"/>
                <a:gd name="T64" fmla="*/ 2147483647 w 135"/>
                <a:gd name="T65" fmla="*/ 2147483647 h 135"/>
                <a:gd name="T66" fmla="*/ 2147483647 w 135"/>
                <a:gd name="T67" fmla="*/ 2147483647 h 135"/>
                <a:gd name="T68" fmla="*/ 2147483647 w 135"/>
                <a:gd name="T69" fmla="*/ 2147483647 h 135"/>
                <a:gd name="T70" fmla="*/ 2147483647 w 135"/>
                <a:gd name="T71" fmla="*/ 2147483647 h 135"/>
                <a:gd name="T72" fmla="*/ 2147483647 w 135"/>
                <a:gd name="T73" fmla="*/ 2147483647 h 135"/>
                <a:gd name="T74" fmla="*/ 2147483647 w 135"/>
                <a:gd name="T75" fmla="*/ 2147483647 h 135"/>
                <a:gd name="T76" fmla="*/ 2147483647 w 135"/>
                <a:gd name="T77" fmla="*/ 2147483647 h 135"/>
                <a:gd name="T78" fmla="*/ 2147483647 w 135"/>
                <a:gd name="T79" fmla="*/ 2147483647 h 135"/>
                <a:gd name="T80" fmla="*/ 2147483647 w 135"/>
                <a:gd name="T81" fmla="*/ 2147483647 h 135"/>
                <a:gd name="T82" fmla="*/ 2147483647 w 135"/>
                <a:gd name="T83" fmla="*/ 2147483647 h 135"/>
                <a:gd name="T84" fmla="*/ 2147483647 w 135"/>
                <a:gd name="T85" fmla="*/ 2147483647 h 135"/>
                <a:gd name="T86" fmla="*/ 2147483647 w 135"/>
                <a:gd name="T87" fmla="*/ 2147483647 h 135"/>
                <a:gd name="T88" fmla="*/ 2147483647 w 135"/>
                <a:gd name="T89" fmla="*/ 2147483647 h 135"/>
                <a:gd name="T90" fmla="*/ 2147483647 w 135"/>
                <a:gd name="T91" fmla="*/ 2147483647 h 135"/>
                <a:gd name="T92" fmla="*/ 2147483647 w 135"/>
                <a:gd name="T93" fmla="*/ 2147483647 h 135"/>
                <a:gd name="T94" fmla="*/ 2147483647 w 135"/>
                <a:gd name="T95" fmla="*/ 214748364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" name="原创设计师QQ:598969553         _12"/>
          <p:cNvGrpSpPr/>
          <p:nvPr/>
        </p:nvGrpSpPr>
        <p:grpSpPr>
          <a:xfrm>
            <a:off x="3546365" y="4914982"/>
            <a:ext cx="2552072" cy="912886"/>
            <a:chOff x="1864389" y="5299856"/>
            <a:chExt cx="2552072" cy="912886"/>
          </a:xfrm>
        </p:grpSpPr>
        <p:sp>
          <p:nvSpPr>
            <p:cNvPr id="49" name="矩形 48"/>
            <p:cNvSpPr/>
            <p:nvPr/>
          </p:nvSpPr>
          <p:spPr>
            <a:xfrm flipH="1">
              <a:off x="2355595" y="5299856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864389" y="5739792"/>
              <a:ext cx="2552072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</a:t>
              </a:r>
            </a:p>
          </p:txBody>
        </p:sp>
      </p:grpSp>
      <p:sp>
        <p:nvSpPr>
          <p:cNvPr id="51" name="原创设计师QQ:598969553         _13"/>
          <p:cNvSpPr>
            <a:spLocks noChangeShapeType="1"/>
          </p:cNvSpPr>
          <p:nvPr/>
        </p:nvSpPr>
        <p:spPr bwMode="auto">
          <a:xfrm rot="10800000">
            <a:off x="7360075" y="3667124"/>
            <a:ext cx="0" cy="667885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原创设计师QQ:598969553         _14"/>
          <p:cNvSpPr>
            <a:spLocks noChangeAspect="1" noChangeArrowheads="1"/>
          </p:cNvSpPr>
          <p:nvPr/>
        </p:nvSpPr>
        <p:spPr bwMode="auto">
          <a:xfrm>
            <a:off x="6658400" y="2053772"/>
            <a:ext cx="1427162" cy="1585913"/>
          </a:xfrm>
          <a:custGeom>
            <a:avLst/>
            <a:gdLst>
              <a:gd name="T0" fmla="*/ 712418 w 1427938"/>
              <a:gd name="T1" fmla="*/ 0 h 1586071"/>
              <a:gd name="T2" fmla="*/ 1424836 w 1427938"/>
              <a:gd name="T3" fmla="*/ 713685 h 1586071"/>
              <a:gd name="T4" fmla="*/ 989724 w 1427938"/>
              <a:gd name="T5" fmla="*/ 1371283 h 1586071"/>
              <a:gd name="T6" fmla="*/ 884749 w 1427938"/>
              <a:gd name="T7" fmla="*/ 1403928 h 1586071"/>
              <a:gd name="T8" fmla="*/ 712417 w 1427938"/>
              <a:gd name="T9" fmla="*/ 1585439 h 1586071"/>
              <a:gd name="T10" fmla="*/ 540085 w 1427938"/>
              <a:gd name="T11" fmla="*/ 1403927 h 1586071"/>
              <a:gd name="T12" fmla="*/ 435112 w 1427938"/>
              <a:gd name="T13" fmla="*/ 1371283 h 1586071"/>
              <a:gd name="T14" fmla="*/ 0 w 1427938"/>
              <a:gd name="T15" fmla="*/ 713685 h 1586071"/>
              <a:gd name="T16" fmla="*/ 712418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sp>
        <p:nvSpPr>
          <p:cNvPr id="53" name="原创设计师QQ:598969553         _15"/>
          <p:cNvSpPr>
            <a:spLocks noChangeAspect="1" noChangeArrowheads="1"/>
          </p:cNvSpPr>
          <p:nvPr/>
        </p:nvSpPr>
        <p:spPr bwMode="auto">
          <a:xfrm>
            <a:off x="7179100" y="4333422"/>
            <a:ext cx="360362" cy="36036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900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grpSp>
        <p:nvGrpSpPr>
          <p:cNvPr id="54" name="原创设计师QQ:598969553         _16"/>
          <p:cNvGrpSpPr/>
          <p:nvPr/>
        </p:nvGrpSpPr>
        <p:grpSpPr bwMode="auto">
          <a:xfrm>
            <a:off x="7175925" y="2495097"/>
            <a:ext cx="442912" cy="501650"/>
            <a:chOff x="0" y="0"/>
            <a:chExt cx="406394" cy="459644"/>
          </a:xfrm>
          <a:solidFill>
            <a:schemeClr val="bg1"/>
          </a:solidFill>
        </p:grpSpPr>
        <p:sp>
          <p:nvSpPr>
            <p:cNvPr id="55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2147483647 w 159"/>
                <a:gd name="T1" fmla="*/ 2147483647 h 207"/>
                <a:gd name="T2" fmla="*/ 2147483647 w 159"/>
                <a:gd name="T3" fmla="*/ 2147483647 h 207"/>
                <a:gd name="T4" fmla="*/ 2147483647 w 159"/>
                <a:gd name="T5" fmla="*/ 2147483647 h 207"/>
                <a:gd name="T6" fmla="*/ 2147483647 w 159"/>
                <a:gd name="T7" fmla="*/ 2147483647 h 207"/>
                <a:gd name="T8" fmla="*/ 2147483647 w 159"/>
                <a:gd name="T9" fmla="*/ 2147483647 h 207"/>
                <a:gd name="T10" fmla="*/ 2147483647 w 159"/>
                <a:gd name="T11" fmla="*/ 2147483647 h 207"/>
                <a:gd name="T12" fmla="*/ 2147483647 w 159"/>
                <a:gd name="T13" fmla="*/ 2147483647 h 207"/>
                <a:gd name="T14" fmla="*/ 2147483647 w 159"/>
                <a:gd name="T15" fmla="*/ 2147483647 h 207"/>
                <a:gd name="T16" fmla="*/ 2147483647 w 159"/>
                <a:gd name="T17" fmla="*/ 2147483647 h 207"/>
                <a:gd name="T18" fmla="*/ 2147483647 w 159"/>
                <a:gd name="T19" fmla="*/ 2147483647 h 207"/>
                <a:gd name="T20" fmla="*/ 2147483647 w 159"/>
                <a:gd name="T21" fmla="*/ 2147483647 h 207"/>
                <a:gd name="T22" fmla="*/ 2147483647 w 159"/>
                <a:gd name="T23" fmla="*/ 2147483647 h 207"/>
                <a:gd name="T24" fmla="*/ 2147483647 w 159"/>
                <a:gd name="T25" fmla="*/ 2147483647 h 207"/>
                <a:gd name="T26" fmla="*/ 2147483647 w 159"/>
                <a:gd name="T27" fmla="*/ 2147483647 h 207"/>
                <a:gd name="T28" fmla="*/ 2147483647 w 159"/>
                <a:gd name="T29" fmla="*/ 2147483647 h 207"/>
                <a:gd name="T30" fmla="*/ 2147483647 w 159"/>
                <a:gd name="T31" fmla="*/ 2147483647 h 207"/>
                <a:gd name="T32" fmla="*/ 2147483647 w 159"/>
                <a:gd name="T33" fmla="*/ 2147483647 h 207"/>
                <a:gd name="T34" fmla="*/ 2147483647 w 159"/>
                <a:gd name="T35" fmla="*/ 2147483647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147483647 w 105"/>
                <a:gd name="T1" fmla="*/ 2147483647 h 103"/>
                <a:gd name="T2" fmla="*/ 2147483647 w 105"/>
                <a:gd name="T3" fmla="*/ 2147483647 h 103"/>
                <a:gd name="T4" fmla="*/ 2147483647 w 105"/>
                <a:gd name="T5" fmla="*/ 2147483647 h 103"/>
                <a:gd name="T6" fmla="*/ 2147483647 w 105"/>
                <a:gd name="T7" fmla="*/ 2147483647 h 103"/>
                <a:gd name="T8" fmla="*/ 2147483647 w 105"/>
                <a:gd name="T9" fmla="*/ 2147483647 h 103"/>
                <a:gd name="T10" fmla="*/ 2147483647 w 105"/>
                <a:gd name="T11" fmla="*/ 0 h 103"/>
                <a:gd name="T12" fmla="*/ 2147483647 w 105"/>
                <a:gd name="T13" fmla="*/ 0 h 103"/>
                <a:gd name="T14" fmla="*/ 2147483647 w 105"/>
                <a:gd name="T15" fmla="*/ 2147483647 h 103"/>
                <a:gd name="T16" fmla="*/ 2147483647 w 105"/>
                <a:gd name="T17" fmla="*/ 2147483647 h 103"/>
                <a:gd name="T18" fmla="*/ 2147483647 w 105"/>
                <a:gd name="T19" fmla="*/ 2147483647 h 103"/>
                <a:gd name="T20" fmla="*/ 2147483647 w 105"/>
                <a:gd name="T21" fmla="*/ 2147483647 h 103"/>
                <a:gd name="T22" fmla="*/ 2147483647 w 105"/>
                <a:gd name="T23" fmla="*/ 2147483647 h 103"/>
                <a:gd name="T24" fmla="*/ 2147483647 w 105"/>
                <a:gd name="T25" fmla="*/ 2147483647 h 103"/>
                <a:gd name="T26" fmla="*/ 0 w 105"/>
                <a:gd name="T27" fmla="*/ 2147483647 h 103"/>
                <a:gd name="T28" fmla="*/ 0 w 105"/>
                <a:gd name="T29" fmla="*/ 2147483647 h 103"/>
                <a:gd name="T30" fmla="*/ 2147483647 w 105"/>
                <a:gd name="T31" fmla="*/ 2147483647 h 103"/>
                <a:gd name="T32" fmla="*/ 2147483647 w 105"/>
                <a:gd name="T33" fmla="*/ 2147483647 h 103"/>
                <a:gd name="T34" fmla="*/ 2147483647 w 105"/>
                <a:gd name="T35" fmla="*/ 2147483647 h 103"/>
                <a:gd name="T36" fmla="*/ 2147483647 w 105"/>
                <a:gd name="T37" fmla="*/ 2147483647 h 103"/>
                <a:gd name="T38" fmla="*/ 2147483647 w 105"/>
                <a:gd name="T39" fmla="*/ 2147483647 h 103"/>
                <a:gd name="T40" fmla="*/ 2147483647 w 105"/>
                <a:gd name="T41" fmla="*/ 2147483647 h 103"/>
                <a:gd name="T42" fmla="*/ 2147483647 w 105"/>
                <a:gd name="T43" fmla="*/ 2147483647 h 103"/>
                <a:gd name="T44" fmla="*/ 2147483647 w 105"/>
                <a:gd name="T45" fmla="*/ 2147483647 h 103"/>
                <a:gd name="T46" fmla="*/ 2147483647 w 105"/>
                <a:gd name="T47" fmla="*/ 2147483647 h 103"/>
                <a:gd name="T48" fmla="*/ 2147483647 w 105"/>
                <a:gd name="T49" fmla="*/ 2147483647 h 103"/>
                <a:gd name="T50" fmla="*/ 2147483647 w 105"/>
                <a:gd name="T51" fmla="*/ 2147483647 h 103"/>
                <a:gd name="T52" fmla="*/ 2147483647 w 105"/>
                <a:gd name="T53" fmla="*/ 2147483647 h 103"/>
                <a:gd name="T54" fmla="*/ 2147483647 w 105"/>
                <a:gd name="T55" fmla="*/ 2147483647 h 103"/>
                <a:gd name="T56" fmla="*/ 2147483647 w 105"/>
                <a:gd name="T57" fmla="*/ 2147483647 h 103"/>
                <a:gd name="T58" fmla="*/ 2147483647 w 105"/>
                <a:gd name="T59" fmla="*/ 2147483647 h 103"/>
                <a:gd name="T60" fmla="*/ 2147483647 w 105"/>
                <a:gd name="T61" fmla="*/ 2147483647 h 103"/>
                <a:gd name="T62" fmla="*/ 2147483647 w 105"/>
                <a:gd name="T63" fmla="*/ 2147483647 h 103"/>
                <a:gd name="T64" fmla="*/ 2147483647 w 105"/>
                <a:gd name="T65" fmla="*/ 2147483647 h 103"/>
                <a:gd name="T66" fmla="*/ 2147483647 w 105"/>
                <a:gd name="T67" fmla="*/ 2147483647 h 103"/>
                <a:gd name="T68" fmla="*/ 2147483647 w 105"/>
                <a:gd name="T69" fmla="*/ 2147483647 h 103"/>
                <a:gd name="T70" fmla="*/ 2147483647 w 105"/>
                <a:gd name="T71" fmla="*/ 2147483647 h 103"/>
                <a:gd name="T72" fmla="*/ 2147483647 w 105"/>
                <a:gd name="T73" fmla="*/ 2147483647 h 103"/>
                <a:gd name="T74" fmla="*/ 2147483647 w 105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8" name="原创设计师QQ:598969553         _17"/>
          <p:cNvGrpSpPr/>
          <p:nvPr/>
        </p:nvGrpSpPr>
        <p:grpSpPr>
          <a:xfrm>
            <a:off x="6093564" y="4914982"/>
            <a:ext cx="2552072" cy="912886"/>
            <a:chOff x="1864389" y="5299856"/>
            <a:chExt cx="2552072" cy="912886"/>
          </a:xfrm>
        </p:grpSpPr>
        <p:sp>
          <p:nvSpPr>
            <p:cNvPr id="59" name="矩形 58"/>
            <p:cNvSpPr/>
            <p:nvPr/>
          </p:nvSpPr>
          <p:spPr>
            <a:xfrm flipH="1">
              <a:off x="2355595" y="5299856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 flipH="1">
              <a:off x="1864389" y="5739792"/>
              <a:ext cx="2552072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</a:t>
              </a:r>
            </a:p>
          </p:txBody>
        </p:sp>
      </p:grpSp>
      <p:sp>
        <p:nvSpPr>
          <p:cNvPr id="61" name="原创设计师QQ:598969553         _18"/>
          <p:cNvSpPr>
            <a:spLocks noChangeAspect="1" noChangeArrowheads="1"/>
          </p:cNvSpPr>
          <p:nvPr/>
        </p:nvSpPr>
        <p:spPr bwMode="auto">
          <a:xfrm>
            <a:off x="9206392" y="1634672"/>
            <a:ext cx="1427163" cy="1585913"/>
          </a:xfrm>
          <a:custGeom>
            <a:avLst/>
            <a:gdLst>
              <a:gd name="T0" fmla="*/ 712421 w 1427938"/>
              <a:gd name="T1" fmla="*/ 0 h 1586071"/>
              <a:gd name="T2" fmla="*/ 1424840 w 1427938"/>
              <a:gd name="T3" fmla="*/ 713685 h 1586071"/>
              <a:gd name="T4" fmla="*/ 989727 w 1427938"/>
              <a:gd name="T5" fmla="*/ 1371283 h 1586071"/>
              <a:gd name="T6" fmla="*/ 884752 w 1427938"/>
              <a:gd name="T7" fmla="*/ 1403928 h 1586071"/>
              <a:gd name="T8" fmla="*/ 712420 w 1427938"/>
              <a:gd name="T9" fmla="*/ 1585439 h 1586071"/>
              <a:gd name="T10" fmla="*/ 540087 w 1427938"/>
              <a:gd name="T11" fmla="*/ 1403927 h 1586071"/>
              <a:gd name="T12" fmla="*/ 435114 w 1427938"/>
              <a:gd name="T13" fmla="*/ 1371283 h 1586071"/>
              <a:gd name="T14" fmla="*/ 0 w 1427938"/>
              <a:gd name="T15" fmla="*/ 713685 h 1586071"/>
              <a:gd name="T16" fmla="*/ 712421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sp>
        <p:nvSpPr>
          <p:cNvPr id="62" name="原创设计师QQ:598969553         _19"/>
          <p:cNvSpPr>
            <a:spLocks noChangeShapeType="1"/>
          </p:cNvSpPr>
          <p:nvPr/>
        </p:nvSpPr>
        <p:spPr bwMode="auto">
          <a:xfrm rot="10800000">
            <a:off x="9920767" y="3248025"/>
            <a:ext cx="0" cy="108857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原创设计师QQ:598969553         _20"/>
          <p:cNvSpPr>
            <a:spLocks noChangeAspect="1" noChangeArrowheads="1"/>
          </p:cNvSpPr>
          <p:nvPr/>
        </p:nvSpPr>
        <p:spPr bwMode="auto">
          <a:xfrm>
            <a:off x="9739792" y="4338185"/>
            <a:ext cx="360363" cy="36036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900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grpSp>
        <p:nvGrpSpPr>
          <p:cNvPr id="64" name="原创设计师QQ:598969553         _21"/>
          <p:cNvGrpSpPr/>
          <p:nvPr/>
        </p:nvGrpSpPr>
        <p:grpSpPr bwMode="auto">
          <a:xfrm>
            <a:off x="9700105" y="2060122"/>
            <a:ext cx="400050" cy="511175"/>
            <a:chOff x="0" y="0"/>
            <a:chExt cx="563562" cy="720725"/>
          </a:xfrm>
        </p:grpSpPr>
        <p:sp>
          <p:nvSpPr>
            <p:cNvPr id="65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7 w 64"/>
                <a:gd name="T1" fmla="*/ 2147483647 h 321"/>
                <a:gd name="T2" fmla="*/ 2147483647 w 64"/>
                <a:gd name="T3" fmla="*/ 2147483647 h 321"/>
                <a:gd name="T4" fmla="*/ 0 w 64"/>
                <a:gd name="T5" fmla="*/ 2147483647 h 321"/>
                <a:gd name="T6" fmla="*/ 0 w 64"/>
                <a:gd name="T7" fmla="*/ 2147483647 h 321"/>
                <a:gd name="T8" fmla="*/ 2147483647 w 64"/>
                <a:gd name="T9" fmla="*/ 0 h 321"/>
                <a:gd name="T10" fmla="*/ 2147483647 w 64"/>
                <a:gd name="T11" fmla="*/ 2147483647 h 321"/>
                <a:gd name="T12" fmla="*/ 2147483647 w 64"/>
                <a:gd name="T13" fmla="*/ 214748364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7 w 63"/>
                <a:gd name="T1" fmla="*/ 2147483647 h 125"/>
                <a:gd name="T2" fmla="*/ 2147483647 w 63"/>
                <a:gd name="T3" fmla="*/ 2147483647 h 125"/>
                <a:gd name="T4" fmla="*/ 0 w 63"/>
                <a:gd name="T5" fmla="*/ 2147483647 h 125"/>
                <a:gd name="T6" fmla="*/ 0 w 63"/>
                <a:gd name="T7" fmla="*/ 2147483647 h 125"/>
                <a:gd name="T8" fmla="*/ 2147483647 w 63"/>
                <a:gd name="T9" fmla="*/ 0 h 125"/>
                <a:gd name="T10" fmla="*/ 2147483647 w 63"/>
                <a:gd name="T11" fmla="*/ 2147483647 h 125"/>
                <a:gd name="T12" fmla="*/ 2147483647 w 63"/>
                <a:gd name="T13" fmla="*/ 2147483647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7 w 64"/>
                <a:gd name="T1" fmla="*/ 2147483647 h 218"/>
                <a:gd name="T2" fmla="*/ 2147483647 w 64"/>
                <a:gd name="T3" fmla="*/ 2147483647 h 218"/>
                <a:gd name="T4" fmla="*/ 0 w 64"/>
                <a:gd name="T5" fmla="*/ 2147483647 h 218"/>
                <a:gd name="T6" fmla="*/ 0 w 64"/>
                <a:gd name="T7" fmla="*/ 2147483647 h 218"/>
                <a:gd name="T8" fmla="*/ 2147483647 w 64"/>
                <a:gd name="T9" fmla="*/ 0 h 218"/>
                <a:gd name="T10" fmla="*/ 2147483647 w 64"/>
                <a:gd name="T11" fmla="*/ 2147483647 h 218"/>
                <a:gd name="T12" fmla="*/ 2147483647 w 64"/>
                <a:gd name="T13" fmla="*/ 214748364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8" name="原创设计师QQ:598969553         _22"/>
          <p:cNvGrpSpPr/>
          <p:nvPr/>
        </p:nvGrpSpPr>
        <p:grpSpPr>
          <a:xfrm>
            <a:off x="8640763" y="4914982"/>
            <a:ext cx="2552072" cy="912886"/>
            <a:chOff x="1864389" y="5299856"/>
            <a:chExt cx="2552072" cy="912886"/>
          </a:xfrm>
        </p:grpSpPr>
        <p:sp>
          <p:nvSpPr>
            <p:cNvPr id="69" name="矩形 68"/>
            <p:cNvSpPr/>
            <p:nvPr/>
          </p:nvSpPr>
          <p:spPr>
            <a:xfrm flipH="1">
              <a:off x="2355595" y="5299856"/>
              <a:ext cx="1569660" cy="45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11000"/>
                      </a:srgbClr>
                    </a:outerShdw>
                  </a:effectLst>
                  <a:cs typeface="+mn-ea"/>
                  <a:sym typeface="+mn-lt"/>
                </a:rPr>
                <a:t>添加文章标题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 flipH="1">
              <a:off x="1864389" y="5739792"/>
              <a:ext cx="2552072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Magic rain studio sales template, a more beautiful template please magic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pic>
        <p:nvPicPr>
          <p:cNvPr id="114" name="原创设计师QQ:598969553         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901" y="1953152"/>
            <a:ext cx="6515100" cy="372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原创设计师QQ:598969553         _4"/>
          <p:cNvSpPr/>
          <p:nvPr/>
        </p:nvSpPr>
        <p:spPr>
          <a:xfrm>
            <a:off x="608108" y="1535794"/>
            <a:ext cx="1569660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11000"/>
                    </a:srgbClr>
                  </a:outerShdw>
                </a:effectLst>
                <a:cs typeface="+mn-ea"/>
                <a:sym typeface="+mn-lt"/>
              </a:rPr>
              <a:t>添加文章标题</a:t>
            </a:r>
          </a:p>
        </p:txBody>
      </p:sp>
      <p:sp>
        <p:nvSpPr>
          <p:cNvPr id="116" name="原创设计师QQ:598969553         _5"/>
          <p:cNvSpPr/>
          <p:nvPr/>
        </p:nvSpPr>
        <p:spPr>
          <a:xfrm>
            <a:off x="608108" y="1975730"/>
            <a:ext cx="47346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sp>
        <p:nvSpPr>
          <p:cNvPr id="117" name="原创设计师QQ:598969553         _6"/>
          <p:cNvSpPr/>
          <p:nvPr/>
        </p:nvSpPr>
        <p:spPr>
          <a:xfrm>
            <a:off x="608108" y="3262866"/>
            <a:ext cx="1569660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11000"/>
                    </a:srgbClr>
                  </a:outerShdw>
                </a:effectLst>
                <a:cs typeface="+mn-ea"/>
                <a:sym typeface="+mn-lt"/>
              </a:rPr>
              <a:t>添加文章标题</a:t>
            </a:r>
          </a:p>
        </p:txBody>
      </p:sp>
      <p:sp>
        <p:nvSpPr>
          <p:cNvPr id="118" name="原创设计师QQ:598969553         _7"/>
          <p:cNvSpPr/>
          <p:nvPr/>
        </p:nvSpPr>
        <p:spPr>
          <a:xfrm>
            <a:off x="608108" y="3702802"/>
            <a:ext cx="5356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sp>
        <p:nvSpPr>
          <p:cNvPr id="119" name="原创设计师QQ:598969553         _8"/>
          <p:cNvSpPr/>
          <p:nvPr/>
        </p:nvSpPr>
        <p:spPr>
          <a:xfrm>
            <a:off x="608108" y="4989938"/>
            <a:ext cx="1569660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11000"/>
                    </a:srgbClr>
                  </a:outerShdw>
                </a:effectLst>
                <a:cs typeface="+mn-ea"/>
                <a:sym typeface="+mn-lt"/>
              </a:rPr>
              <a:t>添加文章标题</a:t>
            </a:r>
          </a:p>
        </p:txBody>
      </p:sp>
      <p:sp>
        <p:nvSpPr>
          <p:cNvPr id="120" name="原创设计师QQ:598969553         _9"/>
          <p:cNvSpPr/>
          <p:nvPr/>
        </p:nvSpPr>
        <p:spPr>
          <a:xfrm>
            <a:off x="608108" y="5429874"/>
            <a:ext cx="52680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_4"/>
          <p:cNvSpPr txBox="1"/>
          <p:nvPr/>
        </p:nvSpPr>
        <p:spPr>
          <a:xfrm>
            <a:off x="5776041" y="22182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原创设计师QQ598969553        _5"/>
          <p:cNvSpPr txBox="1"/>
          <p:nvPr/>
        </p:nvSpPr>
        <p:spPr>
          <a:xfrm>
            <a:off x="5388113" y="2780666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4" name="原创设计师QQ598969553        _6"/>
          <p:cNvSpPr/>
          <p:nvPr/>
        </p:nvSpPr>
        <p:spPr>
          <a:xfrm>
            <a:off x="4849505" y="3303994"/>
            <a:ext cx="24929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（对自我能力的剖析）</a:t>
            </a:r>
          </a:p>
        </p:txBody>
      </p:sp>
      <p:sp>
        <p:nvSpPr>
          <p:cNvPr id="15" name="原创设计师QQ598969553        _7"/>
          <p:cNvSpPr/>
          <p:nvPr/>
        </p:nvSpPr>
        <p:spPr>
          <a:xfrm>
            <a:off x="3898900" y="3887280"/>
            <a:ext cx="4394200" cy="70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8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胜任能力</a:t>
            </a:r>
            <a:r>
              <a:rPr lang="en-US" altLang="zh-CN" dirty="0"/>
              <a:t>--</a:t>
            </a:r>
            <a:r>
              <a:rPr lang="zh-CN" altLang="en-US" dirty="0"/>
              <a:t>核心竞争力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582988" y="4044318"/>
            <a:ext cx="20638" cy="730250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338388" y="3106106"/>
            <a:ext cx="22225" cy="835025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416051" y="3930018"/>
            <a:ext cx="9437688" cy="20638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2246313" y="3836356"/>
            <a:ext cx="206375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1208088" y="3836356"/>
            <a:ext cx="207963" cy="207963"/>
          </a:xfrm>
          <a:prstGeom prst="ellipse">
            <a:avLst/>
          </a:prstGeom>
          <a:solidFill>
            <a:srgbClr val="F2F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1198563" y="3825243"/>
            <a:ext cx="228600" cy="230188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4 h 44"/>
              <a:gd name="T12" fmla="*/ 4 w 44"/>
              <a:gd name="T13" fmla="*/ 22 h 44"/>
              <a:gd name="T14" fmla="*/ 22 w 44"/>
              <a:gd name="T15" fmla="*/ 40 h 44"/>
              <a:gd name="T16" fmla="*/ 40 w 44"/>
              <a:gd name="T17" fmla="*/ 22 h 44"/>
              <a:gd name="T18" fmla="*/ 22 w 44"/>
              <a:gd name="T19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4"/>
                </a:moveTo>
                <a:cubicBezTo>
                  <a:pt x="12" y="4"/>
                  <a:pt x="4" y="12"/>
                  <a:pt x="4" y="22"/>
                </a:cubicBezTo>
                <a:cubicBezTo>
                  <a:pt x="4" y="32"/>
                  <a:pt x="12" y="40"/>
                  <a:pt x="22" y="40"/>
                </a:cubicBezTo>
                <a:cubicBezTo>
                  <a:pt x="32" y="40"/>
                  <a:pt x="40" y="32"/>
                  <a:pt x="40" y="22"/>
                </a:cubicBezTo>
                <a:cubicBezTo>
                  <a:pt x="40" y="12"/>
                  <a:pt x="32" y="4"/>
                  <a:pt x="22" y="4"/>
                </a:cubicBezTo>
                <a:close/>
              </a:path>
            </a:pathLst>
          </a:cu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853738" y="3836356"/>
            <a:ext cx="206375" cy="207963"/>
          </a:xfrm>
          <a:prstGeom prst="ellipse">
            <a:avLst/>
          </a:prstGeom>
          <a:solidFill>
            <a:srgbClr val="F2F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12"/>
          <p:cNvSpPr>
            <a:spLocks noEditPoints="1"/>
          </p:cNvSpPr>
          <p:nvPr/>
        </p:nvSpPr>
        <p:spPr bwMode="auto">
          <a:xfrm>
            <a:off x="10842626" y="3825243"/>
            <a:ext cx="228600" cy="230188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4 h 44"/>
              <a:gd name="T12" fmla="*/ 4 w 44"/>
              <a:gd name="T13" fmla="*/ 22 h 44"/>
              <a:gd name="T14" fmla="*/ 22 w 44"/>
              <a:gd name="T15" fmla="*/ 40 h 44"/>
              <a:gd name="T16" fmla="*/ 40 w 44"/>
              <a:gd name="T17" fmla="*/ 22 h 44"/>
              <a:gd name="T18" fmla="*/ 22 w 44"/>
              <a:gd name="T19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4"/>
                </a:moveTo>
                <a:cubicBezTo>
                  <a:pt x="12" y="4"/>
                  <a:pt x="4" y="12"/>
                  <a:pt x="4" y="22"/>
                </a:cubicBezTo>
                <a:cubicBezTo>
                  <a:pt x="4" y="32"/>
                  <a:pt x="12" y="40"/>
                  <a:pt x="22" y="40"/>
                </a:cubicBezTo>
                <a:cubicBezTo>
                  <a:pt x="32" y="40"/>
                  <a:pt x="40" y="32"/>
                  <a:pt x="40" y="22"/>
                </a:cubicBezTo>
                <a:cubicBezTo>
                  <a:pt x="40" y="12"/>
                  <a:pt x="32" y="4"/>
                  <a:pt x="22" y="4"/>
                </a:cubicBezTo>
                <a:close/>
              </a:path>
            </a:pathLst>
          </a:cu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2038351" y="2793368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3490913" y="3836356"/>
            <a:ext cx="206375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3282951" y="4461831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6072188" y="4044318"/>
            <a:ext cx="20638" cy="730250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4827588" y="3106106"/>
            <a:ext cx="20638" cy="835025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4733926" y="3836356"/>
            <a:ext cx="207963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5978526" y="3836356"/>
            <a:ext cx="207963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5772151" y="4461831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</a:p>
        </p:txBody>
      </p:sp>
      <p:sp>
        <p:nvSpPr>
          <p:cNvPr id="67" name="Rectangle 266"/>
          <p:cNvSpPr>
            <a:spLocks noChangeArrowheads="1"/>
          </p:cNvSpPr>
          <p:nvPr/>
        </p:nvSpPr>
        <p:spPr bwMode="auto">
          <a:xfrm>
            <a:off x="8561388" y="4044318"/>
            <a:ext cx="20638" cy="730250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8" name="Rectangle 267"/>
          <p:cNvSpPr>
            <a:spLocks noChangeArrowheads="1"/>
          </p:cNvSpPr>
          <p:nvPr/>
        </p:nvSpPr>
        <p:spPr bwMode="auto">
          <a:xfrm>
            <a:off x="7316788" y="3106106"/>
            <a:ext cx="20638" cy="835025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Oval 268"/>
          <p:cNvSpPr>
            <a:spLocks noChangeArrowheads="1"/>
          </p:cNvSpPr>
          <p:nvPr/>
        </p:nvSpPr>
        <p:spPr bwMode="auto">
          <a:xfrm>
            <a:off x="7223126" y="3836356"/>
            <a:ext cx="207963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Oval 269"/>
          <p:cNvSpPr>
            <a:spLocks noChangeArrowheads="1"/>
          </p:cNvSpPr>
          <p:nvPr/>
        </p:nvSpPr>
        <p:spPr bwMode="auto">
          <a:xfrm>
            <a:off x="7016751" y="2793368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</a:p>
        </p:txBody>
      </p:sp>
      <p:sp>
        <p:nvSpPr>
          <p:cNvPr id="71" name="Oval 270"/>
          <p:cNvSpPr>
            <a:spLocks noChangeArrowheads="1"/>
          </p:cNvSpPr>
          <p:nvPr/>
        </p:nvSpPr>
        <p:spPr bwMode="auto">
          <a:xfrm>
            <a:off x="8467726" y="3836356"/>
            <a:ext cx="207963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Oval 271"/>
          <p:cNvSpPr>
            <a:spLocks noChangeArrowheads="1"/>
          </p:cNvSpPr>
          <p:nvPr/>
        </p:nvSpPr>
        <p:spPr bwMode="auto">
          <a:xfrm>
            <a:off x="8261351" y="4461831"/>
            <a:ext cx="620713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</a:p>
        </p:txBody>
      </p:sp>
      <p:sp>
        <p:nvSpPr>
          <p:cNvPr id="73" name="Rectangle 272"/>
          <p:cNvSpPr>
            <a:spLocks noChangeArrowheads="1"/>
          </p:cNvSpPr>
          <p:nvPr/>
        </p:nvSpPr>
        <p:spPr bwMode="auto">
          <a:xfrm>
            <a:off x="9805988" y="3106106"/>
            <a:ext cx="20638" cy="835025"/>
          </a:xfrm>
          <a:prstGeom prst="rect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4" name="Oval 273"/>
          <p:cNvSpPr>
            <a:spLocks noChangeArrowheads="1"/>
          </p:cNvSpPr>
          <p:nvPr/>
        </p:nvSpPr>
        <p:spPr bwMode="auto">
          <a:xfrm>
            <a:off x="9712326" y="3836356"/>
            <a:ext cx="207963" cy="207963"/>
          </a:xfrm>
          <a:prstGeom prst="ellipse">
            <a:avLst/>
          </a:prstGeom>
          <a:solidFill>
            <a:srgbClr val="CAD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Oval 274"/>
          <p:cNvSpPr>
            <a:spLocks noChangeArrowheads="1"/>
          </p:cNvSpPr>
          <p:nvPr/>
        </p:nvSpPr>
        <p:spPr bwMode="auto">
          <a:xfrm>
            <a:off x="9542463" y="2793368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07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4527550" y="2793368"/>
            <a:ext cx="622300" cy="62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1112095" y="1863050"/>
            <a:ext cx="2452586" cy="704950"/>
            <a:chOff x="5534080" y="1413802"/>
            <a:chExt cx="2452586" cy="704950"/>
          </a:xfrm>
        </p:grpSpPr>
        <p:sp>
          <p:nvSpPr>
            <p:cNvPr id="78" name="文本框 77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11614" y="1863050"/>
            <a:ext cx="2452586" cy="704950"/>
            <a:chOff x="5534080" y="1413802"/>
            <a:chExt cx="2452586" cy="704950"/>
          </a:xfrm>
        </p:grpSpPr>
        <p:sp>
          <p:nvSpPr>
            <p:cNvPr id="81" name="文本框 80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099645" y="1863050"/>
            <a:ext cx="2452586" cy="704950"/>
            <a:chOff x="5534080" y="1413802"/>
            <a:chExt cx="2452586" cy="704950"/>
          </a:xfrm>
        </p:grpSpPr>
        <p:sp>
          <p:nvSpPr>
            <p:cNvPr id="84" name="文本框 83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27320" y="1863050"/>
            <a:ext cx="2452586" cy="704950"/>
            <a:chOff x="5534080" y="1413802"/>
            <a:chExt cx="2452586" cy="704950"/>
          </a:xfrm>
        </p:grpSpPr>
        <p:sp>
          <p:nvSpPr>
            <p:cNvPr id="87" name="文本框 86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345414" y="5260598"/>
            <a:ext cx="2452586" cy="704950"/>
            <a:chOff x="5534080" y="1413802"/>
            <a:chExt cx="2452586" cy="704950"/>
          </a:xfrm>
        </p:grpSpPr>
        <p:sp>
          <p:nvSpPr>
            <p:cNvPr id="90" name="文本框 89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856214" y="5260598"/>
            <a:ext cx="2452586" cy="704950"/>
            <a:chOff x="5534080" y="1413802"/>
            <a:chExt cx="2452586" cy="704950"/>
          </a:xfrm>
        </p:grpSpPr>
        <p:sp>
          <p:nvSpPr>
            <p:cNvPr id="93" name="文本框 92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45435" y="5260598"/>
            <a:ext cx="2452586" cy="704950"/>
            <a:chOff x="5534080" y="1413802"/>
            <a:chExt cx="2452586" cy="704950"/>
          </a:xfrm>
        </p:grpSpPr>
        <p:sp>
          <p:nvSpPr>
            <p:cNvPr id="96" name="文本框 95"/>
            <p:cNvSpPr txBox="1"/>
            <p:nvPr/>
          </p:nvSpPr>
          <p:spPr>
            <a:xfrm>
              <a:off x="6062595" y="1413802"/>
              <a:ext cx="1395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Text your title</a:t>
              </a:r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534080" y="1703254"/>
              <a:ext cx="245258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We are specialized in the design industry, enter your important content, the less the better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25" name="原创设计师QQ：598969553          _3"/>
          <p:cNvGrpSpPr/>
          <p:nvPr/>
        </p:nvGrpSpPr>
        <p:grpSpPr bwMode="auto">
          <a:xfrm>
            <a:off x="4615391" y="3756683"/>
            <a:ext cx="1370117" cy="1575031"/>
            <a:chOff x="3501071" y="2892520"/>
            <a:chExt cx="1082385" cy="1244660"/>
          </a:xfrm>
        </p:grpSpPr>
        <p:sp>
          <p:nvSpPr>
            <p:cNvPr id="26" name="MH_Other_2"/>
            <p:cNvSpPr/>
            <p:nvPr>
              <p:custDataLst>
                <p:tags r:id="rId8"/>
              </p:custDataLst>
            </p:nvPr>
          </p:nvSpPr>
          <p:spPr>
            <a:xfrm>
              <a:off x="3501071" y="2892520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MH_Other_3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847053" y="3321166"/>
              <a:ext cx="390420" cy="387369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原创设计师QQ：598969553          _4"/>
          <p:cNvGrpSpPr/>
          <p:nvPr/>
        </p:nvGrpSpPr>
        <p:grpSpPr bwMode="auto">
          <a:xfrm>
            <a:off x="6835301" y="2418710"/>
            <a:ext cx="1370117" cy="1575031"/>
            <a:chOff x="5254302" y="1835228"/>
            <a:chExt cx="1082385" cy="1244660"/>
          </a:xfrm>
        </p:grpSpPr>
        <p:sp>
          <p:nvSpPr>
            <p:cNvPr id="29" name="MH_Other_1"/>
            <p:cNvSpPr/>
            <p:nvPr>
              <p:custDataLst>
                <p:tags r:id="rId6"/>
              </p:custDataLst>
            </p:nvPr>
          </p:nvSpPr>
          <p:spPr>
            <a:xfrm>
              <a:off x="5254302" y="1835228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MH_Other_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600284" y="2281338"/>
              <a:ext cx="388834" cy="388956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" name="原创设计师QQ：598969553          _5"/>
          <p:cNvGrpSpPr/>
          <p:nvPr/>
        </p:nvGrpSpPr>
        <p:grpSpPr bwMode="auto">
          <a:xfrm>
            <a:off x="3874080" y="2418710"/>
            <a:ext cx="1368108" cy="1575031"/>
            <a:chOff x="2913873" y="1835228"/>
            <a:chExt cx="1082387" cy="1244660"/>
          </a:xfrm>
        </p:grpSpPr>
        <p:sp>
          <p:nvSpPr>
            <p:cNvPr id="32" name="MH_Other_6"/>
            <p:cNvSpPr/>
            <p:nvPr>
              <p:custDataLst>
                <p:tags r:id="rId4"/>
              </p:custDataLst>
            </p:nvPr>
          </p:nvSpPr>
          <p:spPr>
            <a:xfrm>
              <a:off x="2913873" y="1835228"/>
              <a:ext cx="1082387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5"/>
              </p:custDataLst>
            </p:nvPr>
          </p:nvSpPr>
          <p:spPr>
            <a:xfrm>
              <a:off x="3298510" y="2276574"/>
              <a:ext cx="313114" cy="374668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原创设计师QQ：598969553          _6"/>
          <p:cNvGrpSpPr/>
          <p:nvPr/>
        </p:nvGrpSpPr>
        <p:grpSpPr bwMode="auto">
          <a:xfrm>
            <a:off x="6089974" y="3748647"/>
            <a:ext cx="1372125" cy="1575031"/>
            <a:chOff x="4665431" y="2885827"/>
            <a:chExt cx="1084059" cy="1244660"/>
          </a:xfrm>
        </p:grpSpPr>
        <p:sp>
          <p:nvSpPr>
            <p:cNvPr id="35" name="MH_Other_5"/>
            <p:cNvSpPr/>
            <p:nvPr>
              <p:custDataLst>
                <p:tags r:id="rId2"/>
              </p:custDataLst>
            </p:nvPr>
          </p:nvSpPr>
          <p:spPr>
            <a:xfrm>
              <a:off x="4665431" y="2885827"/>
              <a:ext cx="1084059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MH_Other_8"/>
            <p:cNvSpPr/>
            <p:nvPr>
              <p:custDataLst>
                <p:tags r:id="rId3"/>
              </p:custDataLst>
            </p:nvPr>
          </p:nvSpPr>
          <p:spPr bwMode="auto">
            <a:xfrm>
              <a:off x="5019377" y="3314473"/>
              <a:ext cx="376168" cy="387369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7" name="原创设计师QQ：598969553          _7"/>
          <p:cNvGrpSpPr/>
          <p:nvPr/>
        </p:nvGrpSpPr>
        <p:grpSpPr bwMode="auto">
          <a:xfrm>
            <a:off x="5318530" y="2418710"/>
            <a:ext cx="1498691" cy="1575031"/>
            <a:chOff x="4056010" y="1835228"/>
            <a:chExt cx="1183831" cy="1244660"/>
          </a:xfrm>
        </p:grpSpPr>
        <p:sp>
          <p:nvSpPr>
            <p:cNvPr id="38" name="MH_Title_1"/>
            <p:cNvSpPr/>
            <p:nvPr>
              <p:custDataLst>
                <p:tags r:id="rId1"/>
              </p:custDataLst>
            </p:nvPr>
          </p:nvSpPr>
          <p:spPr>
            <a:xfrm>
              <a:off x="4087748" y="1835228"/>
              <a:ext cx="1082269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56010" y="2301976"/>
              <a:ext cx="1183831" cy="291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40" name="原创设计师QQ：598969553          _8"/>
          <p:cNvGrpSpPr/>
          <p:nvPr/>
        </p:nvGrpSpPr>
        <p:grpSpPr bwMode="auto">
          <a:xfrm>
            <a:off x="7763444" y="4331248"/>
            <a:ext cx="3101848" cy="1060542"/>
            <a:chOff x="606055" y="701036"/>
            <a:chExt cx="2486249" cy="667831"/>
          </a:xfrm>
        </p:grpSpPr>
        <p:sp>
          <p:nvSpPr>
            <p:cNvPr id="41" name="TextBox 50"/>
            <p:cNvSpPr txBox="1"/>
            <p:nvPr/>
          </p:nvSpPr>
          <p:spPr>
            <a:xfrm>
              <a:off x="606055" y="701036"/>
              <a:ext cx="2486249" cy="28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用途三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2" name="TextBox 51"/>
            <p:cNvSpPr txBox="1"/>
            <p:nvPr/>
          </p:nvSpPr>
          <p:spPr>
            <a:xfrm>
              <a:off x="606055" y="975555"/>
              <a:ext cx="2344546" cy="393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3" name="原创设计师QQ：598969553          _9"/>
          <p:cNvGrpSpPr/>
          <p:nvPr/>
        </p:nvGrpSpPr>
        <p:grpSpPr bwMode="auto">
          <a:xfrm>
            <a:off x="8482655" y="2555320"/>
            <a:ext cx="3101848" cy="1108393"/>
            <a:chOff x="606055" y="684595"/>
            <a:chExt cx="2486249" cy="699136"/>
          </a:xfrm>
        </p:grpSpPr>
        <p:sp>
          <p:nvSpPr>
            <p:cNvPr id="44" name="TextBox 50"/>
            <p:cNvSpPr txBox="1"/>
            <p:nvPr/>
          </p:nvSpPr>
          <p:spPr>
            <a:xfrm>
              <a:off x="606055" y="684595"/>
              <a:ext cx="2486249" cy="320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用途四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5" name="TextBox 51"/>
            <p:cNvSpPr txBox="1"/>
            <p:nvPr/>
          </p:nvSpPr>
          <p:spPr>
            <a:xfrm>
              <a:off x="606055" y="976048"/>
              <a:ext cx="2344546" cy="407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" name="原创设计师QQ：598969553          _10"/>
          <p:cNvGrpSpPr/>
          <p:nvPr/>
        </p:nvGrpSpPr>
        <p:grpSpPr bwMode="auto">
          <a:xfrm>
            <a:off x="1240323" y="4226782"/>
            <a:ext cx="2925059" cy="1108395"/>
            <a:chOff x="606055" y="684594"/>
            <a:chExt cx="2344551" cy="699138"/>
          </a:xfrm>
        </p:grpSpPr>
        <p:sp>
          <p:nvSpPr>
            <p:cNvPr id="47" name="TextBox 50"/>
            <p:cNvSpPr txBox="1"/>
            <p:nvPr/>
          </p:nvSpPr>
          <p:spPr>
            <a:xfrm>
              <a:off x="606055" y="684594"/>
              <a:ext cx="2344551" cy="320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用途二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8" name="TextBox 51"/>
            <p:cNvSpPr txBox="1"/>
            <p:nvPr/>
          </p:nvSpPr>
          <p:spPr>
            <a:xfrm>
              <a:off x="606055" y="976048"/>
              <a:ext cx="2344551" cy="407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9" name="原创设计师QQ：598969553          _11"/>
          <p:cNvGrpSpPr/>
          <p:nvPr/>
        </p:nvGrpSpPr>
        <p:grpSpPr bwMode="auto">
          <a:xfrm>
            <a:off x="607497" y="2531212"/>
            <a:ext cx="2925059" cy="1152591"/>
            <a:chOff x="606055" y="657189"/>
            <a:chExt cx="2344551" cy="725395"/>
          </a:xfrm>
        </p:grpSpPr>
        <p:sp>
          <p:nvSpPr>
            <p:cNvPr id="50" name="TextBox 50"/>
            <p:cNvSpPr txBox="1"/>
            <p:nvPr/>
          </p:nvSpPr>
          <p:spPr>
            <a:xfrm>
              <a:off x="606055" y="657189"/>
              <a:ext cx="2344551" cy="319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用途一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06055" y="975809"/>
              <a:ext cx="2344551" cy="406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25" name="原创设计师QQ：598969553          _3"/>
          <p:cNvSpPr txBox="1"/>
          <p:nvPr/>
        </p:nvSpPr>
        <p:spPr>
          <a:xfrm>
            <a:off x="2115243" y="2922805"/>
            <a:ext cx="15394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地点一</a:t>
            </a:r>
          </a:p>
        </p:txBody>
      </p:sp>
      <p:sp>
        <p:nvSpPr>
          <p:cNvPr id="26" name="原创设计师QQ：598969553          _4"/>
          <p:cNvSpPr>
            <a:spLocks noChangeArrowheads="1"/>
          </p:cNvSpPr>
          <p:nvPr/>
        </p:nvSpPr>
        <p:spPr bwMode="auto">
          <a:xfrm>
            <a:off x="1381687" y="3235788"/>
            <a:ext cx="2916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7" name="原创设计师QQ：598969553          _5"/>
          <p:cNvSpPr txBox="1"/>
          <p:nvPr/>
        </p:nvSpPr>
        <p:spPr>
          <a:xfrm>
            <a:off x="5362446" y="2922805"/>
            <a:ext cx="15394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地点二</a:t>
            </a:r>
          </a:p>
        </p:txBody>
      </p:sp>
      <p:sp>
        <p:nvSpPr>
          <p:cNvPr id="28" name="原创设计师QQ：598969553          _6"/>
          <p:cNvSpPr>
            <a:spLocks noChangeArrowheads="1"/>
          </p:cNvSpPr>
          <p:nvPr/>
        </p:nvSpPr>
        <p:spPr bwMode="auto">
          <a:xfrm>
            <a:off x="4628890" y="3235788"/>
            <a:ext cx="2916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9" name="原创设计师QQ：598969553          _7"/>
          <p:cNvSpPr txBox="1"/>
          <p:nvPr/>
        </p:nvSpPr>
        <p:spPr>
          <a:xfrm>
            <a:off x="8629211" y="2922805"/>
            <a:ext cx="15394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地点三</a:t>
            </a:r>
          </a:p>
        </p:txBody>
      </p:sp>
      <p:sp>
        <p:nvSpPr>
          <p:cNvPr id="30" name="原创设计师QQ：598969553          _8"/>
          <p:cNvSpPr>
            <a:spLocks noChangeArrowheads="1"/>
          </p:cNvSpPr>
          <p:nvPr/>
        </p:nvSpPr>
        <p:spPr bwMode="auto">
          <a:xfrm>
            <a:off x="7895655" y="3235788"/>
            <a:ext cx="2914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31" name="原创设计师QQ：598969553          _9"/>
          <p:cNvSpPr txBox="1"/>
          <p:nvPr/>
        </p:nvSpPr>
        <p:spPr>
          <a:xfrm>
            <a:off x="7199267" y="5105864"/>
            <a:ext cx="153753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地点五</a:t>
            </a:r>
          </a:p>
        </p:txBody>
      </p:sp>
      <p:sp>
        <p:nvSpPr>
          <p:cNvPr id="32" name="原创设计师QQ：598969553          _10"/>
          <p:cNvSpPr>
            <a:spLocks noChangeArrowheads="1"/>
          </p:cNvSpPr>
          <p:nvPr/>
        </p:nvSpPr>
        <p:spPr bwMode="auto">
          <a:xfrm>
            <a:off x="6463756" y="5416892"/>
            <a:ext cx="2916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33" name="原创设计师QQ：598969553          _11"/>
          <p:cNvSpPr txBox="1"/>
          <p:nvPr/>
        </p:nvSpPr>
        <p:spPr>
          <a:xfrm>
            <a:off x="3648862" y="5105864"/>
            <a:ext cx="153753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地点四</a:t>
            </a:r>
          </a:p>
        </p:txBody>
      </p:sp>
      <p:sp>
        <p:nvSpPr>
          <p:cNvPr id="34" name="原创设计师QQ：598969553          _12"/>
          <p:cNvSpPr>
            <a:spLocks noChangeArrowheads="1"/>
          </p:cNvSpPr>
          <p:nvPr/>
        </p:nvSpPr>
        <p:spPr bwMode="auto">
          <a:xfrm>
            <a:off x="2913350" y="5416892"/>
            <a:ext cx="2916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grpSp>
        <p:nvGrpSpPr>
          <p:cNvPr id="35" name="原创设计师QQ：598969553          _13"/>
          <p:cNvGrpSpPr/>
          <p:nvPr/>
        </p:nvGrpSpPr>
        <p:grpSpPr bwMode="auto">
          <a:xfrm>
            <a:off x="5689122" y="1858661"/>
            <a:ext cx="942863" cy="942863"/>
            <a:chOff x="4108882" y="1486287"/>
            <a:chExt cx="765423" cy="765385"/>
          </a:xfrm>
        </p:grpSpPr>
        <p:sp>
          <p:nvSpPr>
            <p:cNvPr id="36" name="Rectangle 22"/>
            <p:cNvSpPr/>
            <p:nvPr/>
          </p:nvSpPr>
          <p:spPr>
            <a:xfrm>
              <a:off x="4108882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4253392" y="1680015"/>
              <a:ext cx="468464" cy="387456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8" name="原创设计师QQ：598969553          _14"/>
          <p:cNvGrpSpPr/>
          <p:nvPr/>
        </p:nvGrpSpPr>
        <p:grpSpPr bwMode="auto">
          <a:xfrm>
            <a:off x="2389103" y="1858661"/>
            <a:ext cx="942863" cy="942863"/>
            <a:chOff x="1430846" y="1486287"/>
            <a:chExt cx="765423" cy="765385"/>
          </a:xfrm>
        </p:grpSpPr>
        <p:sp>
          <p:nvSpPr>
            <p:cNvPr id="39" name="Rectangle 13"/>
            <p:cNvSpPr/>
            <p:nvPr/>
          </p:nvSpPr>
          <p:spPr>
            <a:xfrm>
              <a:off x="1430846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1602352" y="1657784"/>
              <a:ext cx="365243" cy="411276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1" name="原创设计师QQ：598969553          _15"/>
          <p:cNvGrpSpPr/>
          <p:nvPr/>
        </p:nvGrpSpPr>
        <p:grpSpPr bwMode="auto">
          <a:xfrm>
            <a:off x="3901204" y="4102362"/>
            <a:ext cx="942863" cy="942863"/>
            <a:chOff x="2657114" y="3306918"/>
            <a:chExt cx="765423" cy="765385"/>
          </a:xfrm>
        </p:grpSpPr>
        <p:sp>
          <p:nvSpPr>
            <p:cNvPr id="42" name="Rectangle 26"/>
            <p:cNvSpPr/>
            <p:nvPr/>
          </p:nvSpPr>
          <p:spPr>
            <a:xfrm>
              <a:off x="2657114" y="3306918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2743063" y="3564765"/>
              <a:ext cx="605458" cy="213916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4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7" name="原创设计师QQ：598969553          _16"/>
          <p:cNvGrpSpPr/>
          <p:nvPr/>
        </p:nvGrpSpPr>
        <p:grpSpPr bwMode="auto">
          <a:xfrm>
            <a:off x="8908939" y="1858661"/>
            <a:ext cx="942863" cy="942863"/>
            <a:chOff x="6721309" y="1486287"/>
            <a:chExt cx="765423" cy="765385"/>
          </a:xfrm>
        </p:grpSpPr>
        <p:sp>
          <p:nvSpPr>
            <p:cNvPr id="48" name="Rectangle 16"/>
            <p:cNvSpPr/>
            <p:nvPr/>
          </p:nvSpPr>
          <p:spPr>
            <a:xfrm>
              <a:off x="6721309" y="1486287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49" name="Group 68"/>
            <p:cNvGrpSpPr/>
            <p:nvPr/>
          </p:nvGrpSpPr>
          <p:grpSpPr>
            <a:xfrm>
              <a:off x="6911180" y="1670021"/>
              <a:ext cx="405503" cy="406194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50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1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2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3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4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5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6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7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8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59" name="原创设计师QQ：598969553          _17"/>
          <p:cNvGrpSpPr/>
          <p:nvPr/>
        </p:nvGrpSpPr>
        <p:grpSpPr bwMode="auto">
          <a:xfrm>
            <a:off x="7484865" y="4102362"/>
            <a:ext cx="942863" cy="942863"/>
            <a:chOff x="5566317" y="3306918"/>
            <a:chExt cx="765423" cy="765385"/>
          </a:xfrm>
        </p:grpSpPr>
        <p:sp>
          <p:nvSpPr>
            <p:cNvPr id="60" name="Rectangle 23"/>
            <p:cNvSpPr/>
            <p:nvPr/>
          </p:nvSpPr>
          <p:spPr>
            <a:xfrm>
              <a:off x="5566317" y="3306918"/>
              <a:ext cx="765423" cy="765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61" name="Group 78"/>
            <p:cNvGrpSpPr/>
            <p:nvPr/>
          </p:nvGrpSpPr>
          <p:grpSpPr>
            <a:xfrm>
              <a:off x="5794464" y="3478816"/>
              <a:ext cx="327796" cy="437560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62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3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掌握技能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cxnSp>
        <p:nvCxnSpPr>
          <p:cNvPr id="18" name="原创设计师QQ：598969553          _3"/>
          <p:cNvCxnSpPr/>
          <p:nvPr/>
        </p:nvCxnSpPr>
        <p:spPr>
          <a:xfrm rot="5400000">
            <a:off x="7007140" y="3350592"/>
            <a:ext cx="838472" cy="1863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原创设计师QQ：598969553          _4"/>
          <p:cNvGrpSpPr/>
          <p:nvPr/>
        </p:nvGrpSpPr>
        <p:grpSpPr bwMode="auto">
          <a:xfrm>
            <a:off x="6922361" y="2330450"/>
            <a:ext cx="1035979" cy="1035979"/>
            <a:chOff x="5214942" y="1428742"/>
            <a:chExt cx="883120" cy="883120"/>
          </a:xfrm>
        </p:grpSpPr>
        <p:sp>
          <p:nvSpPr>
            <p:cNvPr id="20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1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22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3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4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5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6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7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8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29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30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31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32" name="原创设计师QQ：598969553          _5"/>
          <p:cNvCxnSpPr/>
          <p:nvPr/>
        </p:nvCxnSpPr>
        <p:spPr>
          <a:xfrm rot="5400000">
            <a:off x="9522556" y="3369225"/>
            <a:ext cx="838472" cy="1863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原创设计师QQ：598969553          _6"/>
          <p:cNvGrpSpPr/>
          <p:nvPr/>
        </p:nvGrpSpPr>
        <p:grpSpPr bwMode="auto">
          <a:xfrm>
            <a:off x="9437778" y="2330450"/>
            <a:ext cx="1035979" cy="1035979"/>
            <a:chOff x="7358082" y="1428742"/>
            <a:chExt cx="883120" cy="883120"/>
          </a:xfrm>
        </p:grpSpPr>
        <p:sp>
          <p:nvSpPr>
            <p:cNvPr id="34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AutoShape 103"/>
            <p:cNvSpPr/>
            <p:nvPr/>
          </p:nvSpPr>
          <p:spPr bwMode="auto">
            <a:xfrm>
              <a:off x="7678928" y="1771825"/>
              <a:ext cx="131832" cy="8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6" name="AutoShape 104"/>
            <p:cNvSpPr/>
            <p:nvPr/>
          </p:nvSpPr>
          <p:spPr bwMode="auto">
            <a:xfrm>
              <a:off x="7621747" y="1714644"/>
              <a:ext cx="365319" cy="320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</p:grpSp>
      <p:cxnSp>
        <p:nvCxnSpPr>
          <p:cNvPr id="37" name="原创设计师QQ：598969553          _7"/>
          <p:cNvCxnSpPr/>
          <p:nvPr/>
        </p:nvCxnSpPr>
        <p:spPr>
          <a:xfrm rot="5400000">
            <a:off x="4407875" y="3350592"/>
            <a:ext cx="838472" cy="1864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原创设计师QQ：598969553          _8"/>
          <p:cNvGrpSpPr/>
          <p:nvPr/>
        </p:nvGrpSpPr>
        <p:grpSpPr bwMode="auto">
          <a:xfrm>
            <a:off x="4323097" y="2330450"/>
            <a:ext cx="1035979" cy="1035979"/>
            <a:chOff x="3000364" y="1428742"/>
            <a:chExt cx="883120" cy="883120"/>
          </a:xfrm>
        </p:grpSpPr>
        <p:sp>
          <p:nvSpPr>
            <p:cNvPr id="39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0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41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42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43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44" name="原创设计师QQ：598969553          _9"/>
          <p:cNvCxnSpPr/>
          <p:nvPr/>
        </p:nvCxnSpPr>
        <p:spPr>
          <a:xfrm rot="5400000">
            <a:off x="1925066" y="3416738"/>
            <a:ext cx="803071" cy="1864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原创设计师QQ：598969553          _10"/>
          <p:cNvGrpSpPr/>
          <p:nvPr/>
        </p:nvGrpSpPr>
        <p:grpSpPr bwMode="auto">
          <a:xfrm>
            <a:off x="1807680" y="2330450"/>
            <a:ext cx="1035979" cy="1035979"/>
            <a:chOff x="857224" y="1428742"/>
            <a:chExt cx="883120" cy="883120"/>
          </a:xfrm>
        </p:grpSpPr>
        <p:sp>
          <p:nvSpPr>
            <p:cNvPr id="46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7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solidFill>
              <a:schemeClr val="bg1"/>
            </a:solidFill>
          </p:grpSpPr>
          <p:sp>
            <p:nvSpPr>
              <p:cNvPr id="48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49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0" name="原创设计师QQ：598969553          _11"/>
          <p:cNvSpPr txBox="1"/>
          <p:nvPr/>
        </p:nvSpPr>
        <p:spPr>
          <a:xfrm>
            <a:off x="1593405" y="4143414"/>
            <a:ext cx="160614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</a:rPr>
              <a:t>服务项目一</a:t>
            </a:r>
          </a:p>
        </p:txBody>
      </p:sp>
      <p:sp>
        <p:nvSpPr>
          <p:cNvPr id="51" name="原创设计师QQ：598969553          _12"/>
          <p:cNvSpPr txBox="1"/>
          <p:nvPr/>
        </p:nvSpPr>
        <p:spPr>
          <a:xfrm>
            <a:off x="1118270" y="4506752"/>
            <a:ext cx="226760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2" name="原创设计师QQ：598969553          _13"/>
          <p:cNvSpPr txBox="1"/>
          <p:nvPr/>
        </p:nvSpPr>
        <p:spPr>
          <a:xfrm>
            <a:off x="4079009" y="4143414"/>
            <a:ext cx="1608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</a:rPr>
              <a:t>服务项目二</a:t>
            </a:r>
          </a:p>
        </p:txBody>
      </p:sp>
      <p:sp>
        <p:nvSpPr>
          <p:cNvPr id="53" name="原创设计师QQ：598969553          _14"/>
          <p:cNvSpPr txBox="1"/>
          <p:nvPr/>
        </p:nvSpPr>
        <p:spPr>
          <a:xfrm>
            <a:off x="3603874" y="4506752"/>
            <a:ext cx="226760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4" name="原创设计师QQ：598969553          _15"/>
          <p:cNvSpPr txBox="1"/>
          <p:nvPr/>
        </p:nvSpPr>
        <p:spPr>
          <a:xfrm>
            <a:off x="6700631" y="4143414"/>
            <a:ext cx="16080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</a:rPr>
              <a:t>服务项目三</a:t>
            </a:r>
          </a:p>
        </p:txBody>
      </p:sp>
      <p:sp>
        <p:nvSpPr>
          <p:cNvPr id="55" name="原创设计师QQ：598969553          _16"/>
          <p:cNvSpPr txBox="1"/>
          <p:nvPr/>
        </p:nvSpPr>
        <p:spPr>
          <a:xfrm>
            <a:off x="6225498" y="4506752"/>
            <a:ext cx="226760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6" name="原创设计师QQ：598969553          _17"/>
          <p:cNvSpPr txBox="1"/>
          <p:nvPr/>
        </p:nvSpPr>
        <p:spPr>
          <a:xfrm>
            <a:off x="9281263" y="4143414"/>
            <a:ext cx="1608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华文细黑" panose="02010600040101010101" pitchFamily="2" charset="-122"/>
                <a:ea typeface="+mn-ea"/>
              </a:rPr>
              <a:t>服务项目四</a:t>
            </a:r>
          </a:p>
        </p:txBody>
      </p:sp>
      <p:sp>
        <p:nvSpPr>
          <p:cNvPr id="57" name="原创设计师QQ：598969553          _18"/>
          <p:cNvSpPr txBox="1"/>
          <p:nvPr/>
        </p:nvSpPr>
        <p:spPr>
          <a:xfrm>
            <a:off x="8807992" y="4506752"/>
            <a:ext cx="22657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创新能力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16" name="原创设计师QQ：598969553          _3"/>
          <p:cNvGrpSpPr/>
          <p:nvPr/>
        </p:nvGrpSpPr>
        <p:grpSpPr bwMode="auto">
          <a:xfrm>
            <a:off x="4495494" y="2726015"/>
            <a:ext cx="3181614" cy="946294"/>
            <a:chOff x="3332900" y="1797045"/>
            <a:chExt cx="2342667" cy="696309"/>
          </a:xfrm>
        </p:grpSpPr>
        <p:sp>
          <p:nvSpPr>
            <p:cNvPr id="17" name="MH_Other_4"/>
            <p:cNvSpPr/>
            <p:nvPr>
              <p:custDataLst>
                <p:tags r:id="rId7"/>
              </p:custDataLst>
            </p:nvPr>
          </p:nvSpPr>
          <p:spPr>
            <a:xfrm>
              <a:off x="3797941" y="1797045"/>
              <a:ext cx="1412584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MH_Other_5"/>
            <p:cNvPicPr/>
            <p:nvPr>
              <p:custDataLst>
                <p:tags r:id="rId8"/>
              </p:custDataLst>
            </p:nvPr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3332900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H_Other_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64579" y="1904901"/>
              <a:ext cx="725337" cy="4302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原创设计师QQ：598969553          _4"/>
          <p:cNvGrpSpPr/>
          <p:nvPr/>
        </p:nvGrpSpPr>
        <p:grpSpPr bwMode="auto">
          <a:xfrm>
            <a:off x="7830152" y="2726015"/>
            <a:ext cx="3179459" cy="946294"/>
            <a:chOff x="5787683" y="1797045"/>
            <a:chExt cx="2342667" cy="696309"/>
          </a:xfrm>
        </p:grpSpPr>
        <p:sp>
          <p:nvSpPr>
            <p:cNvPr id="21" name="MH_Other_7"/>
            <p:cNvSpPr/>
            <p:nvPr>
              <p:custDataLst>
                <p:tags r:id="rId4"/>
              </p:custDataLst>
            </p:nvPr>
          </p:nvSpPr>
          <p:spPr>
            <a:xfrm>
              <a:off x="6253040" y="1797045"/>
              <a:ext cx="1411952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22" name="MH_Other_8"/>
            <p:cNvPicPr/>
            <p:nvPr>
              <p:custDataLst>
                <p:tags r:id="rId5"/>
              </p:custDataLst>
            </p:nvPr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5787683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MH_Other_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635808" y="1904901"/>
              <a:ext cx="724241" cy="4302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原创设计师QQ：598969553          _5"/>
          <p:cNvGrpSpPr/>
          <p:nvPr/>
        </p:nvGrpSpPr>
        <p:grpSpPr bwMode="auto">
          <a:xfrm>
            <a:off x="1162990" y="2726015"/>
            <a:ext cx="3181614" cy="946294"/>
            <a:chOff x="878116" y="1797045"/>
            <a:chExt cx="2342667" cy="696309"/>
          </a:xfrm>
        </p:grpSpPr>
        <p:sp>
          <p:nvSpPr>
            <p:cNvPr id="25" name="MH_Other_1"/>
            <p:cNvSpPr/>
            <p:nvPr>
              <p:custDataLst>
                <p:tags r:id="rId1"/>
              </p:custDataLst>
            </p:nvPr>
          </p:nvSpPr>
          <p:spPr>
            <a:xfrm>
              <a:off x="1343157" y="1797045"/>
              <a:ext cx="1412584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26" name="MH_Other_2"/>
            <p:cNvPicPr/>
            <p:nvPr>
              <p:custDataLst>
                <p:tags r:id="rId2"/>
              </p:custDataLst>
            </p:nvPr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878116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MH_Other_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79638" y="1904901"/>
              <a:ext cx="725338" cy="4302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8" name="原创设计师QQ：598969553          _6"/>
          <p:cNvSpPr txBox="1"/>
          <p:nvPr/>
        </p:nvSpPr>
        <p:spPr bwMode="auto">
          <a:xfrm>
            <a:off x="1078922" y="3853376"/>
            <a:ext cx="3328193" cy="461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可行性分析一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9" name="原创设计师QQ：598969553          _7"/>
          <p:cNvSpPr txBox="1"/>
          <p:nvPr/>
        </p:nvSpPr>
        <p:spPr bwMode="auto">
          <a:xfrm>
            <a:off x="1078922" y="4297423"/>
            <a:ext cx="318161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1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原创设计师QQ：598969553          _8"/>
          <p:cNvSpPr txBox="1"/>
          <p:nvPr/>
        </p:nvSpPr>
        <p:spPr bwMode="auto">
          <a:xfrm>
            <a:off x="4344604" y="3853376"/>
            <a:ext cx="3328193" cy="461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可行性分析二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1" name="原创设计师QQ：598969553          _9"/>
          <p:cNvSpPr txBox="1"/>
          <p:nvPr/>
        </p:nvSpPr>
        <p:spPr bwMode="auto">
          <a:xfrm>
            <a:off x="4398493" y="4297423"/>
            <a:ext cx="318161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1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2" name="原创设计师QQ：598969553          _10"/>
          <p:cNvSpPr txBox="1"/>
          <p:nvPr/>
        </p:nvSpPr>
        <p:spPr bwMode="auto">
          <a:xfrm>
            <a:off x="7784886" y="3853376"/>
            <a:ext cx="3328193" cy="461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可行性分析三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原创设计师QQ：598969553          _11"/>
          <p:cNvSpPr txBox="1"/>
          <p:nvPr/>
        </p:nvSpPr>
        <p:spPr bwMode="auto">
          <a:xfrm>
            <a:off x="7784886" y="4297423"/>
            <a:ext cx="318161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10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53000" y="754702"/>
            <a:ext cx="2286000" cy="1059877"/>
            <a:chOff x="3141712" y="680290"/>
            <a:chExt cx="2286000" cy="1059877"/>
          </a:xfrm>
        </p:grpSpPr>
        <p:sp>
          <p:nvSpPr>
            <p:cNvPr id="22" name="文本框 45"/>
            <p:cNvSpPr>
              <a:spLocks noChangeArrowheads="1"/>
            </p:cNvSpPr>
            <p:nvPr/>
          </p:nvSpPr>
          <p:spPr bwMode="auto">
            <a:xfrm>
              <a:off x="3141712" y="1301626"/>
              <a:ext cx="2286000" cy="4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1" tIns="34270" rIns="68541" bIns="34270">
              <a:spAutoFit/>
            </a:bodyPr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>
                      <a:lumMod val="95000"/>
                      <a:alpha val="8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 Unicode MS" panose="020B0604020202020204" pitchFamily="34" charset="-122"/>
                  <a:sym typeface="微软雅黑" panose="020B0503020204020204" pitchFamily="34" charset="-122"/>
                </a:rPr>
                <a:t>CONTENTS</a:t>
              </a:r>
              <a:endParaRPr lang="zh-CN" altLang="en-US" sz="2400" dirty="0">
                <a:solidFill>
                  <a:schemeClr val="bg1">
                    <a:lumMod val="95000"/>
                    <a:alpha val="8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 Unicode MS" panose="020B0604020202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文本框 45"/>
            <p:cNvSpPr>
              <a:spLocks noChangeArrowheads="1"/>
            </p:cNvSpPr>
            <p:nvPr/>
          </p:nvSpPr>
          <p:spPr bwMode="auto">
            <a:xfrm>
              <a:off x="3619369" y="680290"/>
              <a:ext cx="1330686" cy="62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1" tIns="34270" rIns="68541" bIns="34270">
              <a:spAutoFit/>
            </a:bodyPr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bg1">
                      <a:lumMod val="95000"/>
                      <a:alpha val="8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  <a:sym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37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38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  <p:sp>
        <p:nvSpPr>
          <p:cNvPr id="25" name="原创设计师QQ：598969553          _6"/>
          <p:cNvSpPr txBox="1"/>
          <p:nvPr/>
        </p:nvSpPr>
        <p:spPr>
          <a:xfrm>
            <a:off x="2179379" y="2707925"/>
            <a:ext cx="675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alpha val="70000"/>
                  </a:schemeClr>
                </a:solidFill>
                <a:latin typeface="Agency FB" panose="020B0503020202020204" pitchFamily="34" charset="0"/>
                <a:ea typeface="华文细黑" panose="02010600040101010101" pitchFamily="2" charset="-122"/>
              </a:rPr>
              <a:t>01</a:t>
            </a:r>
            <a:endParaRPr lang="zh-CN" altLang="en-US" sz="6000" dirty="0">
              <a:solidFill>
                <a:schemeClr val="bg1">
                  <a:alpha val="70000"/>
                </a:schemeClr>
              </a:solidFill>
              <a:latin typeface="Agency FB" panose="020B0503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9" name="原创设计师QQ598969553      _2"/>
          <p:cNvSpPr/>
          <p:nvPr/>
        </p:nvSpPr>
        <p:spPr>
          <a:xfrm>
            <a:off x="2819745" y="2886726"/>
            <a:ext cx="1855064" cy="373145"/>
          </a:xfrm>
          <a:custGeom>
            <a:avLst/>
            <a:gdLst>
              <a:gd name="connsiteX0" fmla="*/ 198320 w 4086223"/>
              <a:gd name="connsiteY0" fmla="*/ 0 h 600826"/>
              <a:gd name="connsiteX1" fmla="*/ 349254 w 4086223"/>
              <a:gd name="connsiteY1" fmla="*/ 0 h 600826"/>
              <a:gd name="connsiteX2" fmla="*/ 357937 w 4086223"/>
              <a:gd name="connsiteY2" fmla="*/ 0 h 600826"/>
              <a:gd name="connsiteX3" fmla="*/ 474414 w 4086223"/>
              <a:gd name="connsiteY3" fmla="*/ 0 h 600826"/>
              <a:gd name="connsiteX4" fmla="*/ 3611441 w 4086223"/>
              <a:gd name="connsiteY4" fmla="*/ 0 h 600826"/>
              <a:gd name="connsiteX5" fmla="*/ 3752336 w 4086223"/>
              <a:gd name="connsiteY5" fmla="*/ 0 h 600826"/>
              <a:gd name="connsiteX6" fmla="*/ 3771058 w 4086223"/>
              <a:gd name="connsiteY6" fmla="*/ 0 h 600826"/>
              <a:gd name="connsiteX7" fmla="*/ 3887535 w 4086223"/>
              <a:gd name="connsiteY7" fmla="*/ 0 h 600826"/>
              <a:gd name="connsiteX8" fmla="*/ 3940781 w 4086223"/>
              <a:gd name="connsiteY8" fmla="*/ 30584 h 600826"/>
              <a:gd name="connsiteX9" fmla="*/ 4078828 w 4086223"/>
              <a:gd name="connsiteY9" fmla="*/ 269829 h 600826"/>
              <a:gd name="connsiteX10" fmla="*/ 4078828 w 4086223"/>
              <a:gd name="connsiteY10" fmla="*/ 330997 h 600826"/>
              <a:gd name="connsiteX11" fmla="*/ 3940781 w 4086223"/>
              <a:gd name="connsiteY11" fmla="*/ 570242 h 600826"/>
              <a:gd name="connsiteX12" fmla="*/ 3887535 w 4086223"/>
              <a:gd name="connsiteY12" fmla="*/ 600826 h 600826"/>
              <a:gd name="connsiteX13" fmla="*/ 3752336 w 4086223"/>
              <a:gd name="connsiteY13" fmla="*/ 600826 h 600826"/>
              <a:gd name="connsiteX14" fmla="*/ 3611441 w 4086223"/>
              <a:gd name="connsiteY14" fmla="*/ 600826 h 600826"/>
              <a:gd name="connsiteX15" fmla="*/ 474414 w 4086223"/>
              <a:gd name="connsiteY15" fmla="*/ 600826 h 600826"/>
              <a:gd name="connsiteX16" fmla="*/ 349254 w 4086223"/>
              <a:gd name="connsiteY16" fmla="*/ 600826 h 600826"/>
              <a:gd name="connsiteX17" fmla="*/ 198320 w 4086223"/>
              <a:gd name="connsiteY17" fmla="*/ 600826 h 600826"/>
              <a:gd name="connsiteX18" fmla="*/ 145073 w 4086223"/>
              <a:gd name="connsiteY18" fmla="*/ 570242 h 600826"/>
              <a:gd name="connsiteX19" fmla="*/ 7026 w 4086223"/>
              <a:gd name="connsiteY19" fmla="*/ 330997 h 600826"/>
              <a:gd name="connsiteX20" fmla="*/ 0 w 4086223"/>
              <a:gd name="connsiteY20" fmla="*/ 300413 h 600826"/>
              <a:gd name="connsiteX21" fmla="*/ 7026 w 4086223"/>
              <a:gd name="connsiteY21" fmla="*/ 269829 h 600826"/>
              <a:gd name="connsiteX22" fmla="*/ 145073 w 4086223"/>
              <a:gd name="connsiteY22" fmla="*/ 30584 h 600826"/>
              <a:gd name="connsiteX23" fmla="*/ 198320 w 4086223"/>
              <a:gd name="connsiteY23" fmla="*/ 0 h 6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86223" h="600826">
                <a:moveTo>
                  <a:pt x="198320" y="0"/>
                </a:moveTo>
                <a:lnTo>
                  <a:pt x="349254" y="0"/>
                </a:lnTo>
                <a:lnTo>
                  <a:pt x="357937" y="0"/>
                </a:lnTo>
                <a:cubicBezTo>
                  <a:pt x="474414" y="0"/>
                  <a:pt x="474414" y="0"/>
                  <a:pt x="474414" y="0"/>
                </a:cubicBezTo>
                <a:lnTo>
                  <a:pt x="3611441" y="0"/>
                </a:lnTo>
                <a:lnTo>
                  <a:pt x="3752336" y="0"/>
                </a:lnTo>
                <a:lnTo>
                  <a:pt x="3771058" y="0"/>
                </a:lnTo>
                <a:cubicBezTo>
                  <a:pt x="3887535" y="0"/>
                  <a:pt x="3887535" y="0"/>
                  <a:pt x="3887535" y="0"/>
                </a:cubicBezTo>
                <a:cubicBezTo>
                  <a:pt x="3907256" y="0"/>
                  <a:pt x="3930921" y="13812"/>
                  <a:pt x="3940781" y="30584"/>
                </a:cubicBezTo>
                <a:cubicBezTo>
                  <a:pt x="4078828" y="269829"/>
                  <a:pt x="4078828" y="269829"/>
                  <a:pt x="4078828" y="269829"/>
                </a:cubicBezTo>
                <a:cubicBezTo>
                  <a:pt x="4088688" y="286601"/>
                  <a:pt x="4088688" y="314225"/>
                  <a:pt x="4078828" y="330997"/>
                </a:cubicBezTo>
                <a:cubicBezTo>
                  <a:pt x="3940781" y="570242"/>
                  <a:pt x="3940781" y="570242"/>
                  <a:pt x="3940781" y="570242"/>
                </a:cubicBezTo>
                <a:cubicBezTo>
                  <a:pt x="3930921" y="587014"/>
                  <a:pt x="3907256" y="600826"/>
                  <a:pt x="3887535" y="600826"/>
                </a:cubicBezTo>
                <a:lnTo>
                  <a:pt x="3752336" y="600826"/>
                </a:lnTo>
                <a:lnTo>
                  <a:pt x="3611441" y="600826"/>
                </a:lnTo>
                <a:lnTo>
                  <a:pt x="474414" y="600826"/>
                </a:lnTo>
                <a:lnTo>
                  <a:pt x="349254" y="600826"/>
                </a:lnTo>
                <a:lnTo>
                  <a:pt x="198320" y="600826"/>
                </a:lnTo>
                <a:cubicBezTo>
                  <a:pt x="179092" y="600826"/>
                  <a:pt x="154933" y="587014"/>
                  <a:pt x="145073" y="570242"/>
                </a:cubicBezTo>
                <a:cubicBezTo>
                  <a:pt x="7026" y="330997"/>
                  <a:pt x="7026" y="330997"/>
                  <a:pt x="7026" y="330997"/>
                </a:cubicBezTo>
                <a:cubicBezTo>
                  <a:pt x="2343" y="322611"/>
                  <a:pt x="0" y="311512"/>
                  <a:pt x="0" y="300413"/>
                </a:cubicBezTo>
                <a:cubicBezTo>
                  <a:pt x="0" y="289315"/>
                  <a:pt x="2343" y="278215"/>
                  <a:pt x="7026" y="269829"/>
                </a:cubicBezTo>
                <a:cubicBezTo>
                  <a:pt x="145073" y="30584"/>
                  <a:pt x="145073" y="30584"/>
                  <a:pt x="145073" y="30584"/>
                </a:cubicBezTo>
                <a:cubicBezTo>
                  <a:pt x="154933" y="13812"/>
                  <a:pt x="179092" y="0"/>
                  <a:pt x="1983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</a:p>
        </p:txBody>
      </p:sp>
      <p:sp>
        <p:nvSpPr>
          <p:cNvPr id="33" name="原创设计师QQ：598969553          _11"/>
          <p:cNvSpPr/>
          <p:nvPr/>
        </p:nvSpPr>
        <p:spPr>
          <a:xfrm flipH="1">
            <a:off x="2819745" y="3272724"/>
            <a:ext cx="2263463" cy="27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Magic rain studio sales template</a:t>
            </a:r>
          </a:p>
        </p:txBody>
      </p:sp>
      <p:sp>
        <p:nvSpPr>
          <p:cNvPr id="27" name="原创设计师QQ：598969553          _8"/>
          <p:cNvSpPr txBox="1"/>
          <p:nvPr/>
        </p:nvSpPr>
        <p:spPr>
          <a:xfrm>
            <a:off x="2179379" y="4456785"/>
            <a:ext cx="843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alpha val="70000"/>
                  </a:schemeClr>
                </a:solidFill>
                <a:latin typeface="Agency FB" panose="020B0503020202020204" pitchFamily="34" charset="0"/>
                <a:ea typeface="华文细黑" panose="02010600040101010101" pitchFamily="2" charset="-122"/>
              </a:rPr>
              <a:t>03</a:t>
            </a:r>
            <a:endParaRPr lang="zh-CN" altLang="en-US" sz="6000" dirty="0">
              <a:solidFill>
                <a:schemeClr val="bg1">
                  <a:alpha val="70000"/>
                </a:schemeClr>
              </a:solidFill>
              <a:latin typeface="Agency FB" panose="020B0503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1" name="原创设计师QQ598969553      _8"/>
          <p:cNvSpPr/>
          <p:nvPr/>
        </p:nvSpPr>
        <p:spPr>
          <a:xfrm>
            <a:off x="2875396" y="4657101"/>
            <a:ext cx="1546009" cy="373145"/>
          </a:xfrm>
          <a:custGeom>
            <a:avLst/>
            <a:gdLst>
              <a:gd name="connsiteX0" fmla="*/ 198320 w 4086223"/>
              <a:gd name="connsiteY0" fmla="*/ 0 h 600826"/>
              <a:gd name="connsiteX1" fmla="*/ 349254 w 4086223"/>
              <a:gd name="connsiteY1" fmla="*/ 0 h 600826"/>
              <a:gd name="connsiteX2" fmla="*/ 357937 w 4086223"/>
              <a:gd name="connsiteY2" fmla="*/ 0 h 600826"/>
              <a:gd name="connsiteX3" fmla="*/ 474414 w 4086223"/>
              <a:gd name="connsiteY3" fmla="*/ 0 h 600826"/>
              <a:gd name="connsiteX4" fmla="*/ 3611441 w 4086223"/>
              <a:gd name="connsiteY4" fmla="*/ 0 h 600826"/>
              <a:gd name="connsiteX5" fmla="*/ 3752336 w 4086223"/>
              <a:gd name="connsiteY5" fmla="*/ 0 h 600826"/>
              <a:gd name="connsiteX6" fmla="*/ 3771058 w 4086223"/>
              <a:gd name="connsiteY6" fmla="*/ 0 h 600826"/>
              <a:gd name="connsiteX7" fmla="*/ 3887535 w 4086223"/>
              <a:gd name="connsiteY7" fmla="*/ 0 h 600826"/>
              <a:gd name="connsiteX8" fmla="*/ 3940781 w 4086223"/>
              <a:gd name="connsiteY8" fmla="*/ 30584 h 600826"/>
              <a:gd name="connsiteX9" fmla="*/ 4078828 w 4086223"/>
              <a:gd name="connsiteY9" fmla="*/ 269829 h 600826"/>
              <a:gd name="connsiteX10" fmla="*/ 4078828 w 4086223"/>
              <a:gd name="connsiteY10" fmla="*/ 330997 h 600826"/>
              <a:gd name="connsiteX11" fmla="*/ 3940781 w 4086223"/>
              <a:gd name="connsiteY11" fmla="*/ 570242 h 600826"/>
              <a:gd name="connsiteX12" fmla="*/ 3887535 w 4086223"/>
              <a:gd name="connsiteY12" fmla="*/ 600826 h 600826"/>
              <a:gd name="connsiteX13" fmla="*/ 3752336 w 4086223"/>
              <a:gd name="connsiteY13" fmla="*/ 600826 h 600826"/>
              <a:gd name="connsiteX14" fmla="*/ 3611441 w 4086223"/>
              <a:gd name="connsiteY14" fmla="*/ 600826 h 600826"/>
              <a:gd name="connsiteX15" fmla="*/ 474414 w 4086223"/>
              <a:gd name="connsiteY15" fmla="*/ 600826 h 600826"/>
              <a:gd name="connsiteX16" fmla="*/ 349254 w 4086223"/>
              <a:gd name="connsiteY16" fmla="*/ 600826 h 600826"/>
              <a:gd name="connsiteX17" fmla="*/ 198320 w 4086223"/>
              <a:gd name="connsiteY17" fmla="*/ 600826 h 600826"/>
              <a:gd name="connsiteX18" fmla="*/ 145073 w 4086223"/>
              <a:gd name="connsiteY18" fmla="*/ 570242 h 600826"/>
              <a:gd name="connsiteX19" fmla="*/ 7026 w 4086223"/>
              <a:gd name="connsiteY19" fmla="*/ 330997 h 600826"/>
              <a:gd name="connsiteX20" fmla="*/ 0 w 4086223"/>
              <a:gd name="connsiteY20" fmla="*/ 300413 h 600826"/>
              <a:gd name="connsiteX21" fmla="*/ 7026 w 4086223"/>
              <a:gd name="connsiteY21" fmla="*/ 269829 h 600826"/>
              <a:gd name="connsiteX22" fmla="*/ 145073 w 4086223"/>
              <a:gd name="connsiteY22" fmla="*/ 30584 h 600826"/>
              <a:gd name="connsiteX23" fmla="*/ 198320 w 4086223"/>
              <a:gd name="connsiteY23" fmla="*/ 0 h 6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86223" h="600826">
                <a:moveTo>
                  <a:pt x="198320" y="0"/>
                </a:moveTo>
                <a:lnTo>
                  <a:pt x="349254" y="0"/>
                </a:lnTo>
                <a:lnTo>
                  <a:pt x="357937" y="0"/>
                </a:lnTo>
                <a:cubicBezTo>
                  <a:pt x="474414" y="0"/>
                  <a:pt x="474414" y="0"/>
                  <a:pt x="474414" y="0"/>
                </a:cubicBezTo>
                <a:lnTo>
                  <a:pt x="3611441" y="0"/>
                </a:lnTo>
                <a:lnTo>
                  <a:pt x="3752336" y="0"/>
                </a:lnTo>
                <a:lnTo>
                  <a:pt x="3771058" y="0"/>
                </a:lnTo>
                <a:cubicBezTo>
                  <a:pt x="3887535" y="0"/>
                  <a:pt x="3887535" y="0"/>
                  <a:pt x="3887535" y="0"/>
                </a:cubicBezTo>
                <a:cubicBezTo>
                  <a:pt x="3907256" y="0"/>
                  <a:pt x="3930921" y="13812"/>
                  <a:pt x="3940781" y="30584"/>
                </a:cubicBezTo>
                <a:cubicBezTo>
                  <a:pt x="4078828" y="269829"/>
                  <a:pt x="4078828" y="269829"/>
                  <a:pt x="4078828" y="269829"/>
                </a:cubicBezTo>
                <a:cubicBezTo>
                  <a:pt x="4088688" y="286601"/>
                  <a:pt x="4088688" y="314225"/>
                  <a:pt x="4078828" y="330997"/>
                </a:cubicBezTo>
                <a:cubicBezTo>
                  <a:pt x="3940781" y="570242"/>
                  <a:pt x="3940781" y="570242"/>
                  <a:pt x="3940781" y="570242"/>
                </a:cubicBezTo>
                <a:cubicBezTo>
                  <a:pt x="3930921" y="587014"/>
                  <a:pt x="3907256" y="600826"/>
                  <a:pt x="3887535" y="600826"/>
                </a:cubicBezTo>
                <a:lnTo>
                  <a:pt x="3752336" y="600826"/>
                </a:lnTo>
                <a:lnTo>
                  <a:pt x="3611441" y="600826"/>
                </a:lnTo>
                <a:lnTo>
                  <a:pt x="474414" y="600826"/>
                </a:lnTo>
                <a:lnTo>
                  <a:pt x="349254" y="600826"/>
                </a:lnTo>
                <a:lnTo>
                  <a:pt x="198320" y="600826"/>
                </a:lnTo>
                <a:cubicBezTo>
                  <a:pt x="179092" y="600826"/>
                  <a:pt x="154933" y="587014"/>
                  <a:pt x="145073" y="570242"/>
                </a:cubicBezTo>
                <a:cubicBezTo>
                  <a:pt x="7026" y="330997"/>
                  <a:pt x="7026" y="330997"/>
                  <a:pt x="7026" y="330997"/>
                </a:cubicBezTo>
                <a:cubicBezTo>
                  <a:pt x="2343" y="322611"/>
                  <a:pt x="0" y="311512"/>
                  <a:pt x="0" y="300413"/>
                </a:cubicBezTo>
                <a:cubicBezTo>
                  <a:pt x="0" y="289315"/>
                  <a:pt x="2343" y="278215"/>
                  <a:pt x="7026" y="269829"/>
                </a:cubicBezTo>
                <a:cubicBezTo>
                  <a:pt x="145073" y="30584"/>
                  <a:pt x="145073" y="30584"/>
                  <a:pt x="145073" y="30584"/>
                </a:cubicBezTo>
                <a:cubicBezTo>
                  <a:pt x="154933" y="13812"/>
                  <a:pt x="179092" y="0"/>
                  <a:pt x="1983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40" name="原创设计师QQ：598969553          _11"/>
          <p:cNvSpPr/>
          <p:nvPr/>
        </p:nvSpPr>
        <p:spPr>
          <a:xfrm flipH="1">
            <a:off x="2875396" y="5000070"/>
            <a:ext cx="2263463" cy="27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Magic rain studio sales template</a:t>
            </a:r>
          </a:p>
        </p:txBody>
      </p:sp>
      <p:sp>
        <p:nvSpPr>
          <p:cNvPr id="26" name="原创设计师QQ：598969553          _7"/>
          <p:cNvSpPr txBox="1"/>
          <p:nvPr/>
        </p:nvSpPr>
        <p:spPr>
          <a:xfrm>
            <a:off x="6974038" y="2741824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alpha val="70000"/>
                  </a:schemeClr>
                </a:solidFill>
                <a:latin typeface="Agency FB" panose="020B0503020202020204" pitchFamily="34" charset="0"/>
                <a:ea typeface="华文细黑" panose="02010600040101010101" pitchFamily="2" charset="-122"/>
              </a:rPr>
              <a:t>02</a:t>
            </a:r>
            <a:endParaRPr lang="zh-CN" altLang="en-US" sz="6000" dirty="0">
              <a:solidFill>
                <a:schemeClr val="bg1">
                  <a:alpha val="70000"/>
                </a:schemeClr>
              </a:solidFill>
              <a:latin typeface="Agency FB" panose="020B0503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0" name="原创设计师QQ598969553      _4"/>
          <p:cNvSpPr/>
          <p:nvPr/>
        </p:nvSpPr>
        <p:spPr>
          <a:xfrm>
            <a:off x="7715697" y="2935765"/>
            <a:ext cx="1540463" cy="373145"/>
          </a:xfrm>
          <a:custGeom>
            <a:avLst/>
            <a:gdLst>
              <a:gd name="connsiteX0" fmla="*/ 198320 w 4086223"/>
              <a:gd name="connsiteY0" fmla="*/ 0 h 600826"/>
              <a:gd name="connsiteX1" fmla="*/ 349254 w 4086223"/>
              <a:gd name="connsiteY1" fmla="*/ 0 h 600826"/>
              <a:gd name="connsiteX2" fmla="*/ 357937 w 4086223"/>
              <a:gd name="connsiteY2" fmla="*/ 0 h 600826"/>
              <a:gd name="connsiteX3" fmla="*/ 474414 w 4086223"/>
              <a:gd name="connsiteY3" fmla="*/ 0 h 600826"/>
              <a:gd name="connsiteX4" fmla="*/ 3611441 w 4086223"/>
              <a:gd name="connsiteY4" fmla="*/ 0 h 600826"/>
              <a:gd name="connsiteX5" fmla="*/ 3752336 w 4086223"/>
              <a:gd name="connsiteY5" fmla="*/ 0 h 600826"/>
              <a:gd name="connsiteX6" fmla="*/ 3771058 w 4086223"/>
              <a:gd name="connsiteY6" fmla="*/ 0 h 600826"/>
              <a:gd name="connsiteX7" fmla="*/ 3887535 w 4086223"/>
              <a:gd name="connsiteY7" fmla="*/ 0 h 600826"/>
              <a:gd name="connsiteX8" fmla="*/ 3940781 w 4086223"/>
              <a:gd name="connsiteY8" fmla="*/ 30584 h 600826"/>
              <a:gd name="connsiteX9" fmla="*/ 4078828 w 4086223"/>
              <a:gd name="connsiteY9" fmla="*/ 269829 h 600826"/>
              <a:gd name="connsiteX10" fmla="*/ 4078828 w 4086223"/>
              <a:gd name="connsiteY10" fmla="*/ 330997 h 600826"/>
              <a:gd name="connsiteX11" fmla="*/ 3940781 w 4086223"/>
              <a:gd name="connsiteY11" fmla="*/ 570242 h 600826"/>
              <a:gd name="connsiteX12" fmla="*/ 3887535 w 4086223"/>
              <a:gd name="connsiteY12" fmla="*/ 600826 h 600826"/>
              <a:gd name="connsiteX13" fmla="*/ 3752336 w 4086223"/>
              <a:gd name="connsiteY13" fmla="*/ 600826 h 600826"/>
              <a:gd name="connsiteX14" fmla="*/ 3611441 w 4086223"/>
              <a:gd name="connsiteY14" fmla="*/ 600826 h 600826"/>
              <a:gd name="connsiteX15" fmla="*/ 474414 w 4086223"/>
              <a:gd name="connsiteY15" fmla="*/ 600826 h 600826"/>
              <a:gd name="connsiteX16" fmla="*/ 349254 w 4086223"/>
              <a:gd name="connsiteY16" fmla="*/ 600826 h 600826"/>
              <a:gd name="connsiteX17" fmla="*/ 198320 w 4086223"/>
              <a:gd name="connsiteY17" fmla="*/ 600826 h 600826"/>
              <a:gd name="connsiteX18" fmla="*/ 145073 w 4086223"/>
              <a:gd name="connsiteY18" fmla="*/ 570242 h 600826"/>
              <a:gd name="connsiteX19" fmla="*/ 7026 w 4086223"/>
              <a:gd name="connsiteY19" fmla="*/ 330997 h 600826"/>
              <a:gd name="connsiteX20" fmla="*/ 0 w 4086223"/>
              <a:gd name="connsiteY20" fmla="*/ 300413 h 600826"/>
              <a:gd name="connsiteX21" fmla="*/ 7026 w 4086223"/>
              <a:gd name="connsiteY21" fmla="*/ 269829 h 600826"/>
              <a:gd name="connsiteX22" fmla="*/ 145073 w 4086223"/>
              <a:gd name="connsiteY22" fmla="*/ 30584 h 600826"/>
              <a:gd name="connsiteX23" fmla="*/ 198320 w 4086223"/>
              <a:gd name="connsiteY23" fmla="*/ 0 h 6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86223" h="600826">
                <a:moveTo>
                  <a:pt x="198320" y="0"/>
                </a:moveTo>
                <a:lnTo>
                  <a:pt x="349254" y="0"/>
                </a:lnTo>
                <a:lnTo>
                  <a:pt x="357937" y="0"/>
                </a:lnTo>
                <a:cubicBezTo>
                  <a:pt x="474414" y="0"/>
                  <a:pt x="474414" y="0"/>
                  <a:pt x="474414" y="0"/>
                </a:cubicBezTo>
                <a:lnTo>
                  <a:pt x="3611441" y="0"/>
                </a:lnTo>
                <a:lnTo>
                  <a:pt x="3752336" y="0"/>
                </a:lnTo>
                <a:lnTo>
                  <a:pt x="3771058" y="0"/>
                </a:lnTo>
                <a:cubicBezTo>
                  <a:pt x="3887535" y="0"/>
                  <a:pt x="3887535" y="0"/>
                  <a:pt x="3887535" y="0"/>
                </a:cubicBezTo>
                <a:cubicBezTo>
                  <a:pt x="3907256" y="0"/>
                  <a:pt x="3930921" y="13812"/>
                  <a:pt x="3940781" y="30584"/>
                </a:cubicBezTo>
                <a:cubicBezTo>
                  <a:pt x="4078828" y="269829"/>
                  <a:pt x="4078828" y="269829"/>
                  <a:pt x="4078828" y="269829"/>
                </a:cubicBezTo>
                <a:cubicBezTo>
                  <a:pt x="4088688" y="286601"/>
                  <a:pt x="4088688" y="314225"/>
                  <a:pt x="4078828" y="330997"/>
                </a:cubicBezTo>
                <a:cubicBezTo>
                  <a:pt x="3940781" y="570242"/>
                  <a:pt x="3940781" y="570242"/>
                  <a:pt x="3940781" y="570242"/>
                </a:cubicBezTo>
                <a:cubicBezTo>
                  <a:pt x="3930921" y="587014"/>
                  <a:pt x="3907256" y="600826"/>
                  <a:pt x="3887535" y="600826"/>
                </a:cubicBezTo>
                <a:lnTo>
                  <a:pt x="3752336" y="600826"/>
                </a:lnTo>
                <a:lnTo>
                  <a:pt x="3611441" y="600826"/>
                </a:lnTo>
                <a:lnTo>
                  <a:pt x="474414" y="600826"/>
                </a:lnTo>
                <a:lnTo>
                  <a:pt x="349254" y="600826"/>
                </a:lnTo>
                <a:lnTo>
                  <a:pt x="198320" y="600826"/>
                </a:lnTo>
                <a:cubicBezTo>
                  <a:pt x="179092" y="600826"/>
                  <a:pt x="154933" y="587014"/>
                  <a:pt x="145073" y="570242"/>
                </a:cubicBezTo>
                <a:cubicBezTo>
                  <a:pt x="7026" y="330997"/>
                  <a:pt x="7026" y="330997"/>
                  <a:pt x="7026" y="330997"/>
                </a:cubicBezTo>
                <a:cubicBezTo>
                  <a:pt x="2343" y="322611"/>
                  <a:pt x="0" y="311512"/>
                  <a:pt x="0" y="300413"/>
                </a:cubicBezTo>
                <a:cubicBezTo>
                  <a:pt x="0" y="289315"/>
                  <a:pt x="2343" y="278215"/>
                  <a:pt x="7026" y="269829"/>
                </a:cubicBezTo>
                <a:cubicBezTo>
                  <a:pt x="145073" y="30584"/>
                  <a:pt x="145073" y="30584"/>
                  <a:pt x="145073" y="30584"/>
                </a:cubicBezTo>
                <a:cubicBezTo>
                  <a:pt x="154933" y="13812"/>
                  <a:pt x="179092" y="0"/>
                  <a:pt x="1983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39" name="原创设计师QQ：598969553          _11"/>
          <p:cNvSpPr/>
          <p:nvPr/>
        </p:nvSpPr>
        <p:spPr>
          <a:xfrm flipH="1">
            <a:off x="7715697" y="3291483"/>
            <a:ext cx="2263463" cy="27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Magic rain studio sales template</a:t>
            </a:r>
          </a:p>
        </p:txBody>
      </p:sp>
      <p:sp>
        <p:nvSpPr>
          <p:cNvPr id="28" name="原创设计师QQ：598969553          _9"/>
          <p:cNvSpPr txBox="1"/>
          <p:nvPr/>
        </p:nvSpPr>
        <p:spPr>
          <a:xfrm>
            <a:off x="6974038" y="4486963"/>
            <a:ext cx="813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alpha val="70000"/>
                  </a:schemeClr>
                </a:solidFill>
                <a:latin typeface="Agency FB" panose="020B0503020202020204" pitchFamily="34" charset="0"/>
                <a:ea typeface="华文细黑" panose="02010600040101010101" pitchFamily="2" charset="-122"/>
              </a:rPr>
              <a:t>04</a:t>
            </a:r>
            <a:endParaRPr lang="zh-CN" altLang="en-US" sz="6000" dirty="0">
              <a:solidFill>
                <a:schemeClr val="bg1">
                  <a:alpha val="70000"/>
                </a:schemeClr>
              </a:solidFill>
              <a:latin typeface="Agency FB" panose="020B0503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2" name="原创设计师QQ598969553      _6"/>
          <p:cNvSpPr/>
          <p:nvPr/>
        </p:nvSpPr>
        <p:spPr>
          <a:xfrm>
            <a:off x="7749158" y="4680904"/>
            <a:ext cx="1546009" cy="373145"/>
          </a:xfrm>
          <a:custGeom>
            <a:avLst/>
            <a:gdLst>
              <a:gd name="connsiteX0" fmla="*/ 198320 w 4086223"/>
              <a:gd name="connsiteY0" fmla="*/ 0 h 600826"/>
              <a:gd name="connsiteX1" fmla="*/ 349254 w 4086223"/>
              <a:gd name="connsiteY1" fmla="*/ 0 h 600826"/>
              <a:gd name="connsiteX2" fmla="*/ 357937 w 4086223"/>
              <a:gd name="connsiteY2" fmla="*/ 0 h 600826"/>
              <a:gd name="connsiteX3" fmla="*/ 474414 w 4086223"/>
              <a:gd name="connsiteY3" fmla="*/ 0 h 600826"/>
              <a:gd name="connsiteX4" fmla="*/ 3611441 w 4086223"/>
              <a:gd name="connsiteY4" fmla="*/ 0 h 600826"/>
              <a:gd name="connsiteX5" fmla="*/ 3752336 w 4086223"/>
              <a:gd name="connsiteY5" fmla="*/ 0 h 600826"/>
              <a:gd name="connsiteX6" fmla="*/ 3771058 w 4086223"/>
              <a:gd name="connsiteY6" fmla="*/ 0 h 600826"/>
              <a:gd name="connsiteX7" fmla="*/ 3887535 w 4086223"/>
              <a:gd name="connsiteY7" fmla="*/ 0 h 600826"/>
              <a:gd name="connsiteX8" fmla="*/ 3940781 w 4086223"/>
              <a:gd name="connsiteY8" fmla="*/ 30584 h 600826"/>
              <a:gd name="connsiteX9" fmla="*/ 4078828 w 4086223"/>
              <a:gd name="connsiteY9" fmla="*/ 269829 h 600826"/>
              <a:gd name="connsiteX10" fmla="*/ 4078828 w 4086223"/>
              <a:gd name="connsiteY10" fmla="*/ 330997 h 600826"/>
              <a:gd name="connsiteX11" fmla="*/ 3940781 w 4086223"/>
              <a:gd name="connsiteY11" fmla="*/ 570242 h 600826"/>
              <a:gd name="connsiteX12" fmla="*/ 3887535 w 4086223"/>
              <a:gd name="connsiteY12" fmla="*/ 600826 h 600826"/>
              <a:gd name="connsiteX13" fmla="*/ 3752336 w 4086223"/>
              <a:gd name="connsiteY13" fmla="*/ 600826 h 600826"/>
              <a:gd name="connsiteX14" fmla="*/ 3611441 w 4086223"/>
              <a:gd name="connsiteY14" fmla="*/ 600826 h 600826"/>
              <a:gd name="connsiteX15" fmla="*/ 474414 w 4086223"/>
              <a:gd name="connsiteY15" fmla="*/ 600826 h 600826"/>
              <a:gd name="connsiteX16" fmla="*/ 349254 w 4086223"/>
              <a:gd name="connsiteY16" fmla="*/ 600826 h 600826"/>
              <a:gd name="connsiteX17" fmla="*/ 198320 w 4086223"/>
              <a:gd name="connsiteY17" fmla="*/ 600826 h 600826"/>
              <a:gd name="connsiteX18" fmla="*/ 145073 w 4086223"/>
              <a:gd name="connsiteY18" fmla="*/ 570242 h 600826"/>
              <a:gd name="connsiteX19" fmla="*/ 7026 w 4086223"/>
              <a:gd name="connsiteY19" fmla="*/ 330997 h 600826"/>
              <a:gd name="connsiteX20" fmla="*/ 0 w 4086223"/>
              <a:gd name="connsiteY20" fmla="*/ 300413 h 600826"/>
              <a:gd name="connsiteX21" fmla="*/ 7026 w 4086223"/>
              <a:gd name="connsiteY21" fmla="*/ 269829 h 600826"/>
              <a:gd name="connsiteX22" fmla="*/ 145073 w 4086223"/>
              <a:gd name="connsiteY22" fmla="*/ 30584 h 600826"/>
              <a:gd name="connsiteX23" fmla="*/ 198320 w 4086223"/>
              <a:gd name="connsiteY23" fmla="*/ 0 h 60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86223" h="600826">
                <a:moveTo>
                  <a:pt x="198320" y="0"/>
                </a:moveTo>
                <a:lnTo>
                  <a:pt x="349254" y="0"/>
                </a:lnTo>
                <a:lnTo>
                  <a:pt x="357937" y="0"/>
                </a:lnTo>
                <a:cubicBezTo>
                  <a:pt x="474414" y="0"/>
                  <a:pt x="474414" y="0"/>
                  <a:pt x="474414" y="0"/>
                </a:cubicBezTo>
                <a:lnTo>
                  <a:pt x="3611441" y="0"/>
                </a:lnTo>
                <a:lnTo>
                  <a:pt x="3752336" y="0"/>
                </a:lnTo>
                <a:lnTo>
                  <a:pt x="3771058" y="0"/>
                </a:lnTo>
                <a:cubicBezTo>
                  <a:pt x="3887535" y="0"/>
                  <a:pt x="3887535" y="0"/>
                  <a:pt x="3887535" y="0"/>
                </a:cubicBezTo>
                <a:cubicBezTo>
                  <a:pt x="3907256" y="0"/>
                  <a:pt x="3930921" y="13812"/>
                  <a:pt x="3940781" y="30584"/>
                </a:cubicBezTo>
                <a:cubicBezTo>
                  <a:pt x="4078828" y="269829"/>
                  <a:pt x="4078828" y="269829"/>
                  <a:pt x="4078828" y="269829"/>
                </a:cubicBezTo>
                <a:cubicBezTo>
                  <a:pt x="4088688" y="286601"/>
                  <a:pt x="4088688" y="314225"/>
                  <a:pt x="4078828" y="330997"/>
                </a:cubicBezTo>
                <a:cubicBezTo>
                  <a:pt x="3940781" y="570242"/>
                  <a:pt x="3940781" y="570242"/>
                  <a:pt x="3940781" y="570242"/>
                </a:cubicBezTo>
                <a:cubicBezTo>
                  <a:pt x="3930921" y="587014"/>
                  <a:pt x="3907256" y="600826"/>
                  <a:pt x="3887535" y="600826"/>
                </a:cubicBezTo>
                <a:lnTo>
                  <a:pt x="3752336" y="600826"/>
                </a:lnTo>
                <a:lnTo>
                  <a:pt x="3611441" y="600826"/>
                </a:lnTo>
                <a:lnTo>
                  <a:pt x="474414" y="600826"/>
                </a:lnTo>
                <a:lnTo>
                  <a:pt x="349254" y="600826"/>
                </a:lnTo>
                <a:lnTo>
                  <a:pt x="198320" y="600826"/>
                </a:lnTo>
                <a:cubicBezTo>
                  <a:pt x="179092" y="600826"/>
                  <a:pt x="154933" y="587014"/>
                  <a:pt x="145073" y="570242"/>
                </a:cubicBezTo>
                <a:cubicBezTo>
                  <a:pt x="7026" y="330997"/>
                  <a:pt x="7026" y="330997"/>
                  <a:pt x="7026" y="330997"/>
                </a:cubicBezTo>
                <a:cubicBezTo>
                  <a:pt x="2343" y="322611"/>
                  <a:pt x="0" y="311512"/>
                  <a:pt x="0" y="300413"/>
                </a:cubicBezTo>
                <a:cubicBezTo>
                  <a:pt x="0" y="289315"/>
                  <a:pt x="2343" y="278215"/>
                  <a:pt x="7026" y="269829"/>
                </a:cubicBezTo>
                <a:cubicBezTo>
                  <a:pt x="145073" y="30584"/>
                  <a:pt x="145073" y="30584"/>
                  <a:pt x="145073" y="30584"/>
                </a:cubicBezTo>
                <a:cubicBezTo>
                  <a:pt x="154933" y="13812"/>
                  <a:pt x="179092" y="0"/>
                  <a:pt x="1983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41" name="原创设计师QQ：598969553          _11"/>
          <p:cNvSpPr/>
          <p:nvPr/>
        </p:nvSpPr>
        <p:spPr>
          <a:xfrm flipH="1">
            <a:off x="7749158" y="5036623"/>
            <a:ext cx="2263463" cy="27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Magic rain studio sales template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创新能力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22" name="原创设计师QQ：598969553          _3"/>
          <p:cNvGrpSpPr/>
          <p:nvPr/>
        </p:nvGrpSpPr>
        <p:grpSpPr bwMode="auto">
          <a:xfrm>
            <a:off x="1297256" y="3682819"/>
            <a:ext cx="1559537" cy="1563906"/>
            <a:chOff x="925080" y="2842151"/>
            <a:chExt cx="1134462" cy="1136057"/>
          </a:xfrm>
        </p:grpSpPr>
        <p:sp>
          <p:nvSpPr>
            <p:cNvPr id="23" name="MH_Other_3"/>
            <p:cNvSpPr/>
            <p:nvPr>
              <p:custDataLst>
                <p:tags r:id="rId11"/>
              </p:custDataLst>
            </p:nvPr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MH_Other_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258745" y="3129339"/>
              <a:ext cx="467131" cy="502974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原创设计师QQ：598969553          _4"/>
          <p:cNvGrpSpPr/>
          <p:nvPr/>
        </p:nvGrpSpPr>
        <p:grpSpPr bwMode="auto">
          <a:xfrm>
            <a:off x="2935425" y="3682819"/>
            <a:ext cx="2195146" cy="2195148"/>
            <a:chOff x="2115386" y="2842151"/>
            <a:chExt cx="1595585" cy="1595585"/>
          </a:xfrm>
        </p:grpSpPr>
        <p:sp>
          <p:nvSpPr>
            <p:cNvPr id="26" name="MH_Other_1"/>
            <p:cNvSpPr/>
            <p:nvPr>
              <p:custDataLst>
                <p:tags r:id="rId9"/>
              </p:custDataLst>
            </p:nvPr>
          </p:nvSpPr>
          <p:spPr>
            <a:xfrm rot="16200000">
              <a:off x="2115387" y="2842150"/>
              <a:ext cx="1595585" cy="1595585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MH_Other_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659949" y="3381951"/>
              <a:ext cx="506460" cy="436603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原创设计师QQ：598969553          _5"/>
          <p:cNvGrpSpPr/>
          <p:nvPr/>
        </p:nvGrpSpPr>
        <p:grpSpPr bwMode="auto">
          <a:xfrm>
            <a:off x="2935425" y="2046834"/>
            <a:ext cx="1561721" cy="1559538"/>
            <a:chOff x="2115386" y="1651845"/>
            <a:chExt cx="1136057" cy="1134461"/>
          </a:xfrm>
        </p:grpSpPr>
        <p:sp>
          <p:nvSpPr>
            <p:cNvPr id="29" name="MH_Other_2"/>
            <p:cNvSpPr/>
            <p:nvPr>
              <p:custDataLst>
                <p:tags r:id="rId7"/>
              </p:custDataLst>
            </p:nvPr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MH_Other_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429987" y="2039532"/>
              <a:ext cx="506856" cy="38292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" name="原创设计师QQ：598969553          _6"/>
          <p:cNvGrpSpPr/>
          <p:nvPr/>
        </p:nvGrpSpPr>
        <p:grpSpPr bwMode="auto">
          <a:xfrm>
            <a:off x="1288519" y="2062123"/>
            <a:ext cx="1559537" cy="1559538"/>
            <a:chOff x="918697" y="1663014"/>
            <a:chExt cx="1134462" cy="1134462"/>
          </a:xfrm>
        </p:grpSpPr>
        <p:sp>
          <p:nvSpPr>
            <p:cNvPr id="32" name="MH_Other_4"/>
            <p:cNvSpPr/>
            <p:nvPr>
              <p:custDataLst>
                <p:tags r:id="rId5"/>
              </p:custDataLst>
            </p:nvPr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MH_Other_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319095" y="1961724"/>
              <a:ext cx="347965" cy="58470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原创设计师QQ：598969553          _7"/>
          <p:cNvSpPr/>
          <p:nvPr>
            <p:custDataLst>
              <p:tags r:id="rId1"/>
            </p:custDataLst>
          </p:nvPr>
        </p:nvSpPr>
        <p:spPr>
          <a:xfrm>
            <a:off x="5864472" y="2062123"/>
            <a:ext cx="1919935" cy="522031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融资计划一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原创设计师QQ：598969553          _8"/>
          <p:cNvSpPr/>
          <p:nvPr>
            <p:custDataLst>
              <p:tags r:id="rId2"/>
            </p:custDataLst>
          </p:nvPr>
        </p:nvSpPr>
        <p:spPr>
          <a:xfrm>
            <a:off x="8802257" y="2062123"/>
            <a:ext cx="1924302" cy="522031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融资计划二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原创设计师QQ：598969553          _9"/>
          <p:cNvSpPr/>
          <p:nvPr>
            <p:custDataLst>
              <p:tags r:id="rId3"/>
            </p:custDataLst>
          </p:nvPr>
        </p:nvSpPr>
        <p:spPr>
          <a:xfrm>
            <a:off x="5864472" y="4222323"/>
            <a:ext cx="1919935" cy="522029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融资计划三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原创设计师QQ：598969553          _10"/>
          <p:cNvSpPr/>
          <p:nvPr>
            <p:custDataLst>
              <p:tags r:id="rId4"/>
            </p:custDataLst>
          </p:nvPr>
        </p:nvSpPr>
        <p:spPr>
          <a:xfrm>
            <a:off x="8802257" y="4222323"/>
            <a:ext cx="1924302" cy="522029"/>
          </a:xfrm>
          <a:prstGeom prst="roundRect">
            <a:avLst>
              <a:gd name="adj" fmla="val 2111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融资计划四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原创设计师QQ：598969553          _11"/>
          <p:cNvSpPr txBox="1">
            <a:spLocks noChangeArrowheads="1"/>
          </p:cNvSpPr>
          <p:nvPr/>
        </p:nvSpPr>
        <p:spPr bwMode="auto">
          <a:xfrm>
            <a:off x="5713761" y="2737050"/>
            <a:ext cx="2221357" cy="66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9" name="原创设计师QQ：598969553          _12"/>
          <p:cNvSpPr txBox="1">
            <a:spLocks noChangeArrowheads="1"/>
          </p:cNvSpPr>
          <p:nvPr/>
        </p:nvSpPr>
        <p:spPr bwMode="auto">
          <a:xfrm>
            <a:off x="8653729" y="2767629"/>
            <a:ext cx="2221357" cy="66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40" name="原创设计师QQ：598969553          _13"/>
          <p:cNvSpPr txBox="1">
            <a:spLocks noChangeArrowheads="1"/>
          </p:cNvSpPr>
          <p:nvPr/>
        </p:nvSpPr>
        <p:spPr bwMode="auto">
          <a:xfrm>
            <a:off x="5739972" y="4923459"/>
            <a:ext cx="2221357" cy="66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41" name="原创设计师QQ：598969553          _14"/>
          <p:cNvSpPr txBox="1">
            <a:spLocks noChangeArrowheads="1"/>
          </p:cNvSpPr>
          <p:nvPr/>
        </p:nvSpPr>
        <p:spPr bwMode="auto">
          <a:xfrm>
            <a:off x="8679940" y="4954039"/>
            <a:ext cx="2223542" cy="66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_4"/>
          <p:cNvSpPr txBox="1"/>
          <p:nvPr/>
        </p:nvSpPr>
        <p:spPr>
          <a:xfrm>
            <a:off x="5776041" y="22182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原创设计师QQ598969553        _5"/>
          <p:cNvSpPr txBox="1"/>
          <p:nvPr/>
        </p:nvSpPr>
        <p:spPr>
          <a:xfrm>
            <a:off x="5388113" y="2780666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14" name="原创设计师QQ598969553        _6"/>
          <p:cNvSpPr/>
          <p:nvPr/>
        </p:nvSpPr>
        <p:spPr>
          <a:xfrm>
            <a:off x="4849505" y="3303994"/>
            <a:ext cx="2492990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（对自我能力的剖析）</a:t>
            </a:r>
          </a:p>
        </p:txBody>
      </p:sp>
      <p:sp>
        <p:nvSpPr>
          <p:cNvPr id="15" name="原创设计师QQ598969553        _7"/>
          <p:cNvSpPr/>
          <p:nvPr/>
        </p:nvSpPr>
        <p:spPr>
          <a:xfrm>
            <a:off x="3898900" y="3887280"/>
            <a:ext cx="4394200" cy="70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8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未来规划</a:t>
            </a:r>
            <a:r>
              <a:rPr lang="en-US" altLang="zh-CN" dirty="0"/>
              <a:t>--</a:t>
            </a:r>
            <a:r>
              <a:rPr lang="zh-CN" altLang="en-US" dirty="0"/>
              <a:t>工作目标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28" name="原创设计师QQ：598969553          _3"/>
          <p:cNvGrpSpPr/>
          <p:nvPr/>
        </p:nvGrpSpPr>
        <p:grpSpPr>
          <a:xfrm>
            <a:off x="7133415" y="2295287"/>
            <a:ext cx="4322441" cy="4047961"/>
            <a:chOff x="7133415" y="1668270"/>
            <a:chExt cx="4322441" cy="4047961"/>
          </a:xfrm>
        </p:grpSpPr>
        <p:grpSp>
          <p:nvGrpSpPr>
            <p:cNvPr id="29" name="Group 9"/>
            <p:cNvGrpSpPr/>
            <p:nvPr/>
          </p:nvGrpSpPr>
          <p:grpSpPr>
            <a:xfrm>
              <a:off x="7133415" y="2987835"/>
              <a:ext cx="4322441" cy="2728396"/>
              <a:chOff x="1685115" y="3521460"/>
              <a:chExt cx="4322441" cy="2728396"/>
            </a:xfrm>
            <a:solidFill>
              <a:sysClr val="windowText" lastClr="000000">
                <a:lumMod val="85000"/>
                <a:lumOff val="15000"/>
              </a:sysClr>
            </a:solidFill>
          </p:grpSpPr>
          <p:sp>
            <p:nvSpPr>
              <p:cNvPr id="42" name="Freeform 10"/>
              <p:cNvSpPr/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3" name="Freeform 11"/>
              <p:cNvSpPr/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  <p:grpSp>
          <p:nvGrpSpPr>
            <p:cNvPr id="30" name="Group 13"/>
            <p:cNvGrpSpPr/>
            <p:nvPr/>
          </p:nvGrpSpPr>
          <p:grpSpPr>
            <a:xfrm>
              <a:off x="7876695" y="2814767"/>
              <a:ext cx="2864422" cy="2524359"/>
              <a:chOff x="2428395" y="3348392"/>
              <a:chExt cx="2864422" cy="2524359"/>
            </a:xfrm>
            <a:solidFill>
              <a:sysClr val="windowText" lastClr="000000">
                <a:alpha val="50000"/>
              </a:sysClr>
            </a:solidFill>
          </p:grpSpPr>
          <p:sp>
            <p:nvSpPr>
              <p:cNvPr id="39" name="Freeform 14"/>
              <p:cNvSpPr/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1" name="Freeform 16"/>
              <p:cNvSpPr/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  <p:grpSp>
          <p:nvGrpSpPr>
            <p:cNvPr id="31" name="Group 17"/>
            <p:cNvGrpSpPr/>
            <p:nvPr/>
          </p:nvGrpSpPr>
          <p:grpSpPr>
            <a:xfrm>
              <a:off x="7565173" y="1668270"/>
              <a:ext cx="3500825" cy="3500217"/>
              <a:chOff x="2116873" y="2201895"/>
              <a:chExt cx="3500825" cy="3500217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4" name="Oval 13"/>
              <p:cNvSpPr>
                <a:spLocks noChangeArrowheads="1"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5" name="Oval 14"/>
              <p:cNvSpPr>
                <a:spLocks noChangeArrowheads="1"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</p:grpSp>
      <p:grpSp>
        <p:nvGrpSpPr>
          <p:cNvPr id="45" name="原创设计师QQ：598969553          _4"/>
          <p:cNvGrpSpPr/>
          <p:nvPr/>
        </p:nvGrpSpPr>
        <p:grpSpPr>
          <a:xfrm>
            <a:off x="7179671" y="1616433"/>
            <a:ext cx="2232090" cy="2280463"/>
            <a:chOff x="6076950" y="2555876"/>
            <a:chExt cx="3076576" cy="3143249"/>
          </a:xfrm>
          <a:solidFill>
            <a:schemeClr val="bg1"/>
          </a:solidFill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46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0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3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grpSp>
        <p:nvGrpSpPr>
          <p:cNvPr id="54" name="原创设计师QQ：598969553          _5"/>
          <p:cNvGrpSpPr/>
          <p:nvPr/>
        </p:nvGrpSpPr>
        <p:grpSpPr>
          <a:xfrm>
            <a:off x="6740546" y="2425737"/>
            <a:ext cx="2643331" cy="2700616"/>
            <a:chOff x="5920323" y="2302554"/>
            <a:chExt cx="2180669" cy="2227927"/>
          </a:xfrm>
          <a:solidFill>
            <a:schemeClr val="bg1"/>
          </a:solidFill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55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9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2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grpSp>
        <p:nvGrpSpPr>
          <p:cNvPr id="63" name="原创设计师QQ：598969553          _6"/>
          <p:cNvGrpSpPr/>
          <p:nvPr/>
        </p:nvGrpSpPr>
        <p:grpSpPr>
          <a:xfrm>
            <a:off x="7785188" y="1748860"/>
            <a:ext cx="2861689" cy="2923706"/>
            <a:chOff x="6076950" y="2555876"/>
            <a:chExt cx="3076576" cy="3143249"/>
          </a:xfrm>
          <a:solidFill>
            <a:schemeClr val="bg1"/>
          </a:solidFill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6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grpSp>
        <p:nvGrpSpPr>
          <p:cNvPr id="72" name="原创设计师QQ：598969553          _7"/>
          <p:cNvGrpSpPr/>
          <p:nvPr/>
        </p:nvGrpSpPr>
        <p:grpSpPr>
          <a:xfrm>
            <a:off x="1502340" y="1632556"/>
            <a:ext cx="3964253" cy="912886"/>
            <a:chOff x="5888019" y="1933274"/>
            <a:chExt cx="3964253" cy="912886"/>
          </a:xfrm>
        </p:grpSpPr>
        <p:sp>
          <p:nvSpPr>
            <p:cNvPr id="73" name="椭圆 72"/>
            <p:cNvSpPr/>
            <p:nvPr/>
          </p:nvSpPr>
          <p:spPr bwMode="auto">
            <a:xfrm>
              <a:off x="5888019" y="2166505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86"/>
            <p:cNvSpPr txBox="1"/>
            <p:nvPr/>
          </p:nvSpPr>
          <p:spPr>
            <a:xfrm>
              <a:off x="6003091" y="2226397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712145" y="1933274"/>
              <a:ext cx="3140127" cy="912886"/>
              <a:chOff x="8399158" y="2027674"/>
              <a:chExt cx="3140127" cy="912886"/>
            </a:xfrm>
          </p:grpSpPr>
          <p:sp>
            <p:nvSpPr>
              <p:cNvPr id="76" name="矩形 75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78" name="原创设计师QQ：598969553          _8"/>
          <p:cNvGrpSpPr/>
          <p:nvPr/>
        </p:nvGrpSpPr>
        <p:grpSpPr>
          <a:xfrm>
            <a:off x="1502340" y="2876559"/>
            <a:ext cx="3964253" cy="912886"/>
            <a:chOff x="5888019" y="3078199"/>
            <a:chExt cx="3964253" cy="912886"/>
          </a:xfrm>
        </p:grpSpPr>
        <p:sp>
          <p:nvSpPr>
            <p:cNvPr id="79" name="椭圆 78"/>
            <p:cNvSpPr/>
            <p:nvPr/>
          </p:nvSpPr>
          <p:spPr bwMode="auto">
            <a:xfrm>
              <a:off x="5888019" y="3273046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89"/>
            <p:cNvSpPr txBox="1"/>
            <p:nvPr/>
          </p:nvSpPr>
          <p:spPr>
            <a:xfrm>
              <a:off x="5994280" y="3336729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6712145" y="3078199"/>
              <a:ext cx="3140127" cy="912886"/>
              <a:chOff x="8399158" y="2027674"/>
              <a:chExt cx="3140127" cy="912886"/>
            </a:xfrm>
          </p:grpSpPr>
          <p:sp>
            <p:nvSpPr>
              <p:cNvPr id="82" name="矩形 81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84" name="原创设计师QQ：598969553          _9"/>
          <p:cNvGrpSpPr/>
          <p:nvPr/>
        </p:nvGrpSpPr>
        <p:grpSpPr>
          <a:xfrm>
            <a:off x="1502342" y="4120562"/>
            <a:ext cx="3964251" cy="912886"/>
            <a:chOff x="5888021" y="4146581"/>
            <a:chExt cx="3964251" cy="912886"/>
          </a:xfrm>
        </p:grpSpPr>
        <p:sp>
          <p:nvSpPr>
            <p:cNvPr id="85" name="椭圆 84"/>
            <p:cNvSpPr/>
            <p:nvPr/>
          </p:nvSpPr>
          <p:spPr bwMode="auto">
            <a:xfrm>
              <a:off x="5888021" y="4337626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92"/>
            <p:cNvSpPr txBox="1"/>
            <p:nvPr/>
          </p:nvSpPr>
          <p:spPr>
            <a:xfrm>
              <a:off x="6010684" y="4416048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sz="1600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712145" y="4146581"/>
              <a:ext cx="3140127" cy="912886"/>
              <a:chOff x="8399158" y="2027674"/>
              <a:chExt cx="3140127" cy="912886"/>
            </a:xfrm>
          </p:grpSpPr>
          <p:sp>
            <p:nvSpPr>
              <p:cNvPr id="88" name="矩形 87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89" name="矩形 88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90" name="原创设计师QQ：598969553          _10"/>
          <p:cNvGrpSpPr/>
          <p:nvPr/>
        </p:nvGrpSpPr>
        <p:grpSpPr>
          <a:xfrm>
            <a:off x="1502342" y="5364566"/>
            <a:ext cx="3964251" cy="912886"/>
            <a:chOff x="5888021" y="5236072"/>
            <a:chExt cx="3964251" cy="912886"/>
          </a:xfrm>
        </p:grpSpPr>
        <p:sp>
          <p:nvSpPr>
            <p:cNvPr id="91" name="椭圆 90"/>
            <p:cNvSpPr/>
            <p:nvPr/>
          </p:nvSpPr>
          <p:spPr bwMode="auto">
            <a:xfrm>
              <a:off x="5888021" y="5444332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95"/>
            <p:cNvSpPr txBox="1"/>
            <p:nvPr/>
          </p:nvSpPr>
          <p:spPr>
            <a:xfrm>
              <a:off x="5991489" y="5514408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endPara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712145" y="5236072"/>
              <a:ext cx="3140127" cy="912886"/>
              <a:chOff x="8399158" y="2027674"/>
              <a:chExt cx="3140127" cy="912886"/>
            </a:xfrm>
          </p:grpSpPr>
          <p:sp>
            <p:nvSpPr>
              <p:cNvPr id="94" name="矩形 93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95" name="矩形 94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短期目标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22" name="原创设计师QQ：598969553          _3"/>
          <p:cNvGrpSpPr/>
          <p:nvPr/>
        </p:nvGrpSpPr>
        <p:grpSpPr>
          <a:xfrm>
            <a:off x="1916380" y="1765526"/>
            <a:ext cx="3100818" cy="4340544"/>
            <a:chOff x="2495102" y="2266334"/>
            <a:chExt cx="2507759" cy="3510377"/>
          </a:xfrm>
        </p:grpSpPr>
        <p:sp>
          <p:nvSpPr>
            <p:cNvPr id="23" name="Freeform 6"/>
            <p:cNvSpPr/>
            <p:nvPr/>
          </p:nvSpPr>
          <p:spPr bwMode="auto">
            <a:xfrm>
              <a:off x="3343160" y="5263730"/>
              <a:ext cx="812609" cy="512981"/>
            </a:xfrm>
            <a:custGeom>
              <a:avLst/>
              <a:gdLst>
                <a:gd name="T0" fmla="*/ 0 w 1113"/>
                <a:gd name="T1" fmla="*/ 0 h 757"/>
                <a:gd name="T2" fmla="*/ 1113 w 1113"/>
                <a:gd name="T3" fmla="*/ 0 h 757"/>
                <a:gd name="T4" fmla="*/ 1113 w 1113"/>
                <a:gd name="T5" fmla="*/ 685 h 757"/>
                <a:gd name="T6" fmla="*/ 249 w 1113"/>
                <a:gd name="T7" fmla="*/ 685 h 757"/>
                <a:gd name="T8" fmla="*/ 177 w 1113"/>
                <a:gd name="T9" fmla="*/ 757 h 757"/>
                <a:gd name="T10" fmla="*/ 105 w 1113"/>
                <a:gd name="T11" fmla="*/ 685 h 757"/>
                <a:gd name="T12" fmla="*/ 0 w 1113"/>
                <a:gd name="T13" fmla="*/ 685 h 757"/>
                <a:gd name="T14" fmla="*/ 0 w 1113"/>
                <a:gd name="T15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757">
                  <a:moveTo>
                    <a:pt x="0" y="0"/>
                  </a:moveTo>
                  <a:lnTo>
                    <a:pt x="1113" y="0"/>
                  </a:lnTo>
                  <a:lnTo>
                    <a:pt x="1113" y="685"/>
                  </a:lnTo>
                  <a:lnTo>
                    <a:pt x="249" y="685"/>
                  </a:lnTo>
                  <a:lnTo>
                    <a:pt x="177" y="757"/>
                  </a:lnTo>
                  <a:lnTo>
                    <a:pt x="105" y="685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2506214" y="2266334"/>
              <a:ext cx="2494212" cy="2852774"/>
            </a:xfrm>
            <a:custGeom>
              <a:avLst/>
              <a:gdLst>
                <a:gd name="T0" fmla="*/ 133 w 3381"/>
                <a:gd name="T1" fmla="*/ 2348 h 3999"/>
                <a:gd name="T2" fmla="*/ 0 w 3381"/>
                <a:gd name="T3" fmla="*/ 1703 h 3999"/>
                <a:gd name="T4" fmla="*/ 282 w 3381"/>
                <a:gd name="T5" fmla="*/ 767 h 3999"/>
                <a:gd name="T6" fmla="*/ 1039 w 3381"/>
                <a:gd name="T7" fmla="*/ 133 h 3999"/>
                <a:gd name="T8" fmla="*/ 1689 w 3381"/>
                <a:gd name="T9" fmla="*/ 0 h 3999"/>
                <a:gd name="T10" fmla="*/ 2885 w 3381"/>
                <a:gd name="T11" fmla="*/ 495 h 3999"/>
                <a:gd name="T12" fmla="*/ 3381 w 3381"/>
                <a:gd name="T13" fmla="*/ 1691 h 3999"/>
                <a:gd name="T14" fmla="*/ 3097 w 3381"/>
                <a:gd name="T15" fmla="*/ 2624 h 3999"/>
                <a:gd name="T16" fmla="*/ 2346 w 3381"/>
                <a:gd name="T17" fmla="*/ 3248 h 3999"/>
                <a:gd name="T18" fmla="*/ 2281 w 3381"/>
                <a:gd name="T19" fmla="*/ 3304 h 3999"/>
                <a:gd name="T20" fmla="*/ 2256 w 3381"/>
                <a:gd name="T21" fmla="*/ 3388 h 3999"/>
                <a:gd name="T22" fmla="*/ 2256 w 3381"/>
                <a:gd name="T23" fmla="*/ 3718 h 3999"/>
                <a:gd name="T24" fmla="*/ 1699 w 3381"/>
                <a:gd name="T25" fmla="*/ 3999 h 3999"/>
                <a:gd name="T26" fmla="*/ 1142 w 3381"/>
                <a:gd name="T27" fmla="*/ 3718 h 3999"/>
                <a:gd name="T28" fmla="*/ 1142 w 3381"/>
                <a:gd name="T29" fmla="*/ 3388 h 3999"/>
                <a:gd name="T30" fmla="*/ 1354 w 3381"/>
                <a:gd name="T31" fmla="*/ 2691 h 3999"/>
                <a:gd name="T32" fmla="*/ 1916 w 3381"/>
                <a:gd name="T33" fmla="*/ 2226 h 3999"/>
                <a:gd name="T34" fmla="*/ 2171 w 3381"/>
                <a:gd name="T35" fmla="*/ 2011 h 3999"/>
                <a:gd name="T36" fmla="*/ 2267 w 3381"/>
                <a:gd name="T37" fmla="*/ 1691 h 3999"/>
                <a:gd name="T38" fmla="*/ 2098 w 3381"/>
                <a:gd name="T39" fmla="*/ 1283 h 3999"/>
                <a:gd name="T40" fmla="*/ 1689 w 3381"/>
                <a:gd name="T41" fmla="*/ 1113 h 3999"/>
                <a:gd name="T42" fmla="*/ 1469 w 3381"/>
                <a:gd name="T43" fmla="*/ 1155 h 3999"/>
                <a:gd name="T44" fmla="*/ 1212 w 3381"/>
                <a:gd name="T45" fmla="*/ 1375 h 3999"/>
                <a:gd name="T46" fmla="*/ 1113 w 3381"/>
                <a:gd name="T47" fmla="*/ 1703 h 3999"/>
                <a:gd name="T48" fmla="*/ 1155 w 3381"/>
                <a:gd name="T49" fmla="*/ 1918 h 3999"/>
                <a:gd name="T50" fmla="*/ 133 w 3381"/>
                <a:gd name="T51" fmla="*/ 2348 h 3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1" h="3999">
                  <a:moveTo>
                    <a:pt x="133" y="2348"/>
                  </a:moveTo>
                  <a:cubicBezTo>
                    <a:pt x="42" y="2134"/>
                    <a:pt x="0" y="1915"/>
                    <a:pt x="0" y="1703"/>
                  </a:cubicBezTo>
                  <a:cubicBezTo>
                    <a:pt x="0" y="1368"/>
                    <a:pt x="102" y="1042"/>
                    <a:pt x="282" y="767"/>
                  </a:cubicBezTo>
                  <a:cubicBezTo>
                    <a:pt x="461" y="492"/>
                    <a:pt x="721" y="267"/>
                    <a:pt x="1039" y="133"/>
                  </a:cubicBezTo>
                  <a:cubicBezTo>
                    <a:pt x="1240" y="48"/>
                    <a:pt x="1459" y="0"/>
                    <a:pt x="1689" y="0"/>
                  </a:cubicBezTo>
                  <a:cubicBezTo>
                    <a:pt x="2156" y="0"/>
                    <a:pt x="2579" y="189"/>
                    <a:pt x="2885" y="495"/>
                  </a:cubicBezTo>
                  <a:cubicBezTo>
                    <a:pt x="3191" y="802"/>
                    <a:pt x="3381" y="1224"/>
                    <a:pt x="3381" y="1691"/>
                  </a:cubicBezTo>
                  <a:cubicBezTo>
                    <a:pt x="3381" y="2028"/>
                    <a:pt x="3278" y="2352"/>
                    <a:pt x="3097" y="2624"/>
                  </a:cubicBezTo>
                  <a:cubicBezTo>
                    <a:pt x="2918" y="2895"/>
                    <a:pt x="2659" y="3115"/>
                    <a:pt x="2346" y="3248"/>
                  </a:cubicBezTo>
                  <a:cubicBezTo>
                    <a:pt x="2320" y="3259"/>
                    <a:pt x="2298" y="3279"/>
                    <a:pt x="2281" y="3304"/>
                  </a:cubicBezTo>
                  <a:cubicBezTo>
                    <a:pt x="2265" y="3328"/>
                    <a:pt x="2256" y="3357"/>
                    <a:pt x="2256" y="3388"/>
                  </a:cubicBezTo>
                  <a:lnTo>
                    <a:pt x="2256" y="3718"/>
                  </a:lnTo>
                  <a:lnTo>
                    <a:pt x="1699" y="3999"/>
                  </a:lnTo>
                  <a:lnTo>
                    <a:pt x="1142" y="3718"/>
                  </a:lnTo>
                  <a:lnTo>
                    <a:pt x="1142" y="3388"/>
                  </a:lnTo>
                  <a:cubicBezTo>
                    <a:pt x="1142" y="3137"/>
                    <a:pt x="1219" y="2895"/>
                    <a:pt x="1354" y="2691"/>
                  </a:cubicBezTo>
                  <a:cubicBezTo>
                    <a:pt x="1488" y="2489"/>
                    <a:pt x="1681" y="2325"/>
                    <a:pt x="1916" y="2226"/>
                  </a:cubicBezTo>
                  <a:cubicBezTo>
                    <a:pt x="2020" y="2181"/>
                    <a:pt x="2108" y="2106"/>
                    <a:pt x="2171" y="2011"/>
                  </a:cubicBezTo>
                  <a:cubicBezTo>
                    <a:pt x="2232" y="1918"/>
                    <a:pt x="2267" y="1808"/>
                    <a:pt x="2267" y="1691"/>
                  </a:cubicBezTo>
                  <a:cubicBezTo>
                    <a:pt x="2267" y="1532"/>
                    <a:pt x="2203" y="1387"/>
                    <a:pt x="2098" y="1283"/>
                  </a:cubicBezTo>
                  <a:cubicBezTo>
                    <a:pt x="1993" y="1178"/>
                    <a:pt x="1849" y="1113"/>
                    <a:pt x="1689" y="1113"/>
                  </a:cubicBezTo>
                  <a:cubicBezTo>
                    <a:pt x="1606" y="1113"/>
                    <a:pt x="1532" y="1128"/>
                    <a:pt x="1469" y="1155"/>
                  </a:cubicBezTo>
                  <a:cubicBezTo>
                    <a:pt x="1365" y="1199"/>
                    <a:pt x="1276" y="1278"/>
                    <a:pt x="1212" y="1375"/>
                  </a:cubicBezTo>
                  <a:cubicBezTo>
                    <a:pt x="1149" y="1472"/>
                    <a:pt x="1113" y="1586"/>
                    <a:pt x="1113" y="1703"/>
                  </a:cubicBezTo>
                  <a:cubicBezTo>
                    <a:pt x="1113" y="1777"/>
                    <a:pt x="1127" y="1850"/>
                    <a:pt x="1155" y="1918"/>
                  </a:cubicBezTo>
                  <a:lnTo>
                    <a:pt x="133" y="234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3141694" y="2269321"/>
              <a:ext cx="1706513" cy="1030444"/>
            </a:xfrm>
            <a:custGeom>
              <a:avLst/>
              <a:gdLst>
                <a:gd name="T0" fmla="*/ 0 w 2313"/>
                <a:gd name="T1" fmla="*/ 221 h 1445"/>
                <a:gd name="T2" fmla="*/ 179 w 2313"/>
                <a:gd name="T3" fmla="*/ 133 h 1445"/>
                <a:gd name="T4" fmla="*/ 829 w 2313"/>
                <a:gd name="T5" fmla="*/ 0 h 1445"/>
                <a:gd name="T6" fmla="*/ 2025 w 2313"/>
                <a:gd name="T7" fmla="*/ 495 h 1445"/>
                <a:gd name="T8" fmla="*/ 2313 w 2313"/>
                <a:gd name="T9" fmla="*/ 879 h 1445"/>
                <a:gd name="T10" fmla="*/ 1353 w 2313"/>
                <a:gd name="T11" fmla="*/ 1445 h 1445"/>
                <a:gd name="T12" fmla="*/ 1238 w 2313"/>
                <a:gd name="T13" fmla="*/ 1283 h 1445"/>
                <a:gd name="T14" fmla="*/ 829 w 2313"/>
                <a:gd name="T15" fmla="*/ 1113 h 1445"/>
                <a:gd name="T16" fmla="*/ 609 w 2313"/>
                <a:gd name="T17" fmla="*/ 1155 h 1445"/>
                <a:gd name="T18" fmla="*/ 552 w 2313"/>
                <a:gd name="T19" fmla="*/ 1184 h 1445"/>
                <a:gd name="T20" fmla="*/ 0 w 2313"/>
                <a:gd name="T21" fmla="*/ 221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3" h="1445">
                  <a:moveTo>
                    <a:pt x="0" y="221"/>
                  </a:moveTo>
                  <a:cubicBezTo>
                    <a:pt x="57" y="189"/>
                    <a:pt x="117" y="159"/>
                    <a:pt x="179" y="133"/>
                  </a:cubicBezTo>
                  <a:cubicBezTo>
                    <a:pt x="380" y="48"/>
                    <a:pt x="599" y="0"/>
                    <a:pt x="829" y="0"/>
                  </a:cubicBezTo>
                  <a:cubicBezTo>
                    <a:pt x="1296" y="0"/>
                    <a:pt x="1719" y="189"/>
                    <a:pt x="2025" y="495"/>
                  </a:cubicBezTo>
                  <a:cubicBezTo>
                    <a:pt x="2138" y="609"/>
                    <a:pt x="2236" y="738"/>
                    <a:pt x="2313" y="879"/>
                  </a:cubicBezTo>
                  <a:lnTo>
                    <a:pt x="1353" y="1445"/>
                  </a:lnTo>
                  <a:cubicBezTo>
                    <a:pt x="1324" y="1385"/>
                    <a:pt x="1285" y="1330"/>
                    <a:pt x="1238" y="1283"/>
                  </a:cubicBezTo>
                  <a:cubicBezTo>
                    <a:pt x="1133" y="1178"/>
                    <a:pt x="989" y="1113"/>
                    <a:pt x="829" y="1113"/>
                  </a:cubicBezTo>
                  <a:cubicBezTo>
                    <a:pt x="746" y="1113"/>
                    <a:pt x="672" y="1128"/>
                    <a:pt x="609" y="1155"/>
                  </a:cubicBezTo>
                  <a:cubicBezTo>
                    <a:pt x="590" y="1163"/>
                    <a:pt x="570" y="1173"/>
                    <a:pt x="552" y="118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4042052" y="2846160"/>
              <a:ext cx="960809" cy="1488748"/>
            </a:xfrm>
            <a:custGeom>
              <a:avLst/>
              <a:gdLst>
                <a:gd name="T0" fmla="*/ 1061 w 1303"/>
                <a:gd name="T1" fmla="*/ 0 h 2087"/>
                <a:gd name="T2" fmla="*/ 1303 w 1303"/>
                <a:gd name="T3" fmla="*/ 872 h 2087"/>
                <a:gd name="T4" fmla="*/ 1019 w 1303"/>
                <a:gd name="T5" fmla="*/ 1805 h 2087"/>
                <a:gd name="T6" fmla="*/ 785 w 1303"/>
                <a:gd name="T7" fmla="*/ 2087 h 2087"/>
                <a:gd name="T8" fmla="*/ 0 w 1303"/>
                <a:gd name="T9" fmla="*/ 1301 h 2087"/>
                <a:gd name="T10" fmla="*/ 93 w 1303"/>
                <a:gd name="T11" fmla="*/ 1192 h 2087"/>
                <a:gd name="T12" fmla="*/ 189 w 1303"/>
                <a:gd name="T13" fmla="*/ 872 h 2087"/>
                <a:gd name="T14" fmla="*/ 101 w 1303"/>
                <a:gd name="T15" fmla="*/ 566 h 2087"/>
                <a:gd name="T16" fmla="*/ 1061 w 1303"/>
                <a:gd name="T17" fmla="*/ 0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3" h="2087">
                  <a:moveTo>
                    <a:pt x="1061" y="0"/>
                  </a:moveTo>
                  <a:cubicBezTo>
                    <a:pt x="1214" y="255"/>
                    <a:pt x="1303" y="553"/>
                    <a:pt x="1303" y="872"/>
                  </a:cubicBezTo>
                  <a:cubicBezTo>
                    <a:pt x="1303" y="1209"/>
                    <a:pt x="1200" y="1533"/>
                    <a:pt x="1019" y="1805"/>
                  </a:cubicBezTo>
                  <a:cubicBezTo>
                    <a:pt x="952" y="1907"/>
                    <a:pt x="874" y="2001"/>
                    <a:pt x="785" y="2087"/>
                  </a:cubicBezTo>
                  <a:lnTo>
                    <a:pt x="0" y="1301"/>
                  </a:lnTo>
                  <a:cubicBezTo>
                    <a:pt x="35" y="1269"/>
                    <a:pt x="66" y="1232"/>
                    <a:pt x="93" y="1192"/>
                  </a:cubicBezTo>
                  <a:cubicBezTo>
                    <a:pt x="154" y="1099"/>
                    <a:pt x="189" y="989"/>
                    <a:pt x="189" y="872"/>
                  </a:cubicBezTo>
                  <a:cubicBezTo>
                    <a:pt x="189" y="760"/>
                    <a:pt x="157" y="655"/>
                    <a:pt x="101" y="566"/>
                  </a:cubicBezTo>
                  <a:lnTo>
                    <a:pt x="106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2495102" y="2417514"/>
              <a:ext cx="1054022" cy="1518444"/>
            </a:xfrm>
            <a:custGeom>
              <a:avLst/>
              <a:gdLst>
                <a:gd name="T0" fmla="*/ 149 w 1428"/>
                <a:gd name="T1" fmla="*/ 2129 h 2129"/>
                <a:gd name="T2" fmla="*/ 25 w 1428"/>
                <a:gd name="T3" fmla="*/ 1325 h 2129"/>
                <a:gd name="T4" fmla="*/ 296 w 1428"/>
                <a:gd name="T5" fmla="*/ 552 h 2129"/>
                <a:gd name="T6" fmla="*/ 554 w 1428"/>
                <a:gd name="T7" fmla="*/ 242 h 2129"/>
                <a:gd name="T8" fmla="*/ 880 w 1428"/>
                <a:gd name="T9" fmla="*/ 0 h 2129"/>
                <a:gd name="T10" fmla="*/ 1428 w 1428"/>
                <a:gd name="T11" fmla="*/ 965 h 2129"/>
                <a:gd name="T12" fmla="*/ 1319 w 1428"/>
                <a:gd name="T13" fmla="*/ 1046 h 2129"/>
                <a:gd name="T14" fmla="*/ 1227 w 1428"/>
                <a:gd name="T15" fmla="*/ 1157 h 2129"/>
                <a:gd name="T16" fmla="*/ 1130 w 1428"/>
                <a:gd name="T17" fmla="*/ 1429 h 2129"/>
                <a:gd name="T18" fmla="*/ 1171 w 1428"/>
                <a:gd name="T19" fmla="*/ 1699 h 2129"/>
                <a:gd name="T20" fmla="*/ 149 w 1428"/>
                <a:gd name="T21" fmla="*/ 2129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8" h="2129">
                  <a:moveTo>
                    <a:pt x="149" y="2129"/>
                  </a:moveTo>
                  <a:cubicBezTo>
                    <a:pt x="37" y="1865"/>
                    <a:pt x="0" y="1590"/>
                    <a:pt x="25" y="1325"/>
                  </a:cubicBezTo>
                  <a:cubicBezTo>
                    <a:pt x="52" y="1048"/>
                    <a:pt x="147" y="782"/>
                    <a:pt x="296" y="552"/>
                  </a:cubicBezTo>
                  <a:cubicBezTo>
                    <a:pt x="370" y="438"/>
                    <a:pt x="457" y="334"/>
                    <a:pt x="554" y="242"/>
                  </a:cubicBezTo>
                  <a:cubicBezTo>
                    <a:pt x="651" y="149"/>
                    <a:pt x="761" y="68"/>
                    <a:pt x="880" y="0"/>
                  </a:cubicBezTo>
                  <a:lnTo>
                    <a:pt x="1428" y="965"/>
                  </a:lnTo>
                  <a:cubicBezTo>
                    <a:pt x="1389" y="987"/>
                    <a:pt x="1353" y="1015"/>
                    <a:pt x="1319" y="1046"/>
                  </a:cubicBezTo>
                  <a:cubicBezTo>
                    <a:pt x="1283" y="1080"/>
                    <a:pt x="1252" y="1117"/>
                    <a:pt x="1227" y="1157"/>
                  </a:cubicBezTo>
                  <a:cubicBezTo>
                    <a:pt x="1173" y="1239"/>
                    <a:pt x="1139" y="1333"/>
                    <a:pt x="1130" y="1429"/>
                  </a:cubicBezTo>
                  <a:cubicBezTo>
                    <a:pt x="1122" y="1519"/>
                    <a:pt x="1134" y="1611"/>
                    <a:pt x="1171" y="1699"/>
                  </a:cubicBezTo>
                  <a:lnTo>
                    <a:pt x="149" y="212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75"/>
            <p:cNvSpPr txBox="1"/>
            <p:nvPr/>
          </p:nvSpPr>
          <p:spPr>
            <a:xfrm>
              <a:off x="2735199" y="2978779"/>
              <a:ext cx="301409" cy="4771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25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3723635" y="2477512"/>
              <a:ext cx="301409" cy="4771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25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TextBox 77"/>
            <p:cNvSpPr txBox="1"/>
            <p:nvPr/>
          </p:nvSpPr>
          <p:spPr>
            <a:xfrm>
              <a:off x="4404047" y="3342891"/>
              <a:ext cx="301409" cy="4771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sz="25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TextBox 78"/>
            <p:cNvSpPr txBox="1"/>
            <p:nvPr/>
          </p:nvSpPr>
          <p:spPr>
            <a:xfrm>
              <a:off x="3621183" y="4166611"/>
              <a:ext cx="301409" cy="4771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endParaRPr lang="zh-CN" altLang="en-US" sz="25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TextBox 82"/>
            <p:cNvSpPr txBox="1"/>
            <p:nvPr/>
          </p:nvSpPr>
          <p:spPr>
            <a:xfrm>
              <a:off x="3296873" y="5327879"/>
              <a:ext cx="884772" cy="2979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81614" tIns="40807" rIns="81614" bIns="40807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</p:grpSp>
      <p:grpSp>
        <p:nvGrpSpPr>
          <p:cNvPr id="33" name="原创设计师QQ：598969553          _4"/>
          <p:cNvGrpSpPr/>
          <p:nvPr/>
        </p:nvGrpSpPr>
        <p:grpSpPr>
          <a:xfrm>
            <a:off x="5888019" y="1546831"/>
            <a:ext cx="3964253" cy="912886"/>
            <a:chOff x="5888019" y="1933274"/>
            <a:chExt cx="3964253" cy="912886"/>
          </a:xfrm>
        </p:grpSpPr>
        <p:sp>
          <p:nvSpPr>
            <p:cNvPr id="34" name="椭圆 33"/>
            <p:cNvSpPr/>
            <p:nvPr/>
          </p:nvSpPr>
          <p:spPr bwMode="auto">
            <a:xfrm>
              <a:off x="5888019" y="2166505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86"/>
            <p:cNvSpPr txBox="1"/>
            <p:nvPr/>
          </p:nvSpPr>
          <p:spPr>
            <a:xfrm>
              <a:off x="6003091" y="2226397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712145" y="1933274"/>
              <a:ext cx="3140127" cy="912886"/>
              <a:chOff x="8399158" y="2027674"/>
              <a:chExt cx="3140127" cy="912886"/>
            </a:xfrm>
          </p:grpSpPr>
          <p:sp>
            <p:nvSpPr>
              <p:cNvPr id="37" name="矩形 36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39" name="原创设计师QQ：598969553          _5"/>
          <p:cNvGrpSpPr/>
          <p:nvPr/>
        </p:nvGrpSpPr>
        <p:grpSpPr>
          <a:xfrm>
            <a:off x="5888019" y="2790834"/>
            <a:ext cx="3964253" cy="912886"/>
            <a:chOff x="5888019" y="3078199"/>
            <a:chExt cx="3964253" cy="912886"/>
          </a:xfrm>
        </p:grpSpPr>
        <p:sp>
          <p:nvSpPr>
            <p:cNvPr id="40" name="椭圆 39"/>
            <p:cNvSpPr/>
            <p:nvPr/>
          </p:nvSpPr>
          <p:spPr bwMode="auto">
            <a:xfrm>
              <a:off x="5888019" y="3273046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89"/>
            <p:cNvSpPr txBox="1"/>
            <p:nvPr/>
          </p:nvSpPr>
          <p:spPr>
            <a:xfrm>
              <a:off x="5994280" y="3336729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712145" y="3078199"/>
              <a:ext cx="3140127" cy="912886"/>
              <a:chOff x="8399158" y="2027674"/>
              <a:chExt cx="3140127" cy="912886"/>
            </a:xfrm>
          </p:grpSpPr>
          <p:sp>
            <p:nvSpPr>
              <p:cNvPr id="43" name="矩形 42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45" name="原创设计师QQ：598969553          _6"/>
          <p:cNvGrpSpPr/>
          <p:nvPr/>
        </p:nvGrpSpPr>
        <p:grpSpPr>
          <a:xfrm>
            <a:off x="5888021" y="4034837"/>
            <a:ext cx="3964251" cy="912886"/>
            <a:chOff x="5888021" y="4146581"/>
            <a:chExt cx="3964251" cy="912886"/>
          </a:xfrm>
        </p:grpSpPr>
        <p:sp>
          <p:nvSpPr>
            <p:cNvPr id="46" name="椭圆 45"/>
            <p:cNvSpPr/>
            <p:nvPr/>
          </p:nvSpPr>
          <p:spPr bwMode="auto">
            <a:xfrm>
              <a:off x="5888021" y="4337626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92"/>
            <p:cNvSpPr txBox="1"/>
            <p:nvPr/>
          </p:nvSpPr>
          <p:spPr>
            <a:xfrm>
              <a:off x="6010684" y="4416048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sz="1600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712145" y="4146581"/>
              <a:ext cx="3140127" cy="912886"/>
              <a:chOff x="8399158" y="2027674"/>
              <a:chExt cx="3140127" cy="912886"/>
            </a:xfrm>
          </p:grpSpPr>
          <p:sp>
            <p:nvSpPr>
              <p:cNvPr id="49" name="矩形 48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  <p:grpSp>
        <p:nvGrpSpPr>
          <p:cNvPr id="51" name="原创设计师QQ：598969553          _7"/>
          <p:cNvGrpSpPr/>
          <p:nvPr/>
        </p:nvGrpSpPr>
        <p:grpSpPr>
          <a:xfrm>
            <a:off x="5888021" y="5278841"/>
            <a:ext cx="3964251" cy="912886"/>
            <a:chOff x="5888021" y="5236072"/>
            <a:chExt cx="3964251" cy="912886"/>
          </a:xfrm>
        </p:grpSpPr>
        <p:sp>
          <p:nvSpPr>
            <p:cNvPr id="52" name="椭圆 51"/>
            <p:cNvSpPr/>
            <p:nvPr/>
          </p:nvSpPr>
          <p:spPr bwMode="auto">
            <a:xfrm>
              <a:off x="5888021" y="5444332"/>
              <a:ext cx="535052" cy="53079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6" tIns="45713" rIns="91426" bIns="45713" anchor="ctr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95"/>
            <p:cNvSpPr txBox="1"/>
            <p:nvPr/>
          </p:nvSpPr>
          <p:spPr>
            <a:xfrm>
              <a:off x="5991489" y="5514408"/>
              <a:ext cx="303866" cy="3958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endPara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712145" y="5236072"/>
              <a:ext cx="3140127" cy="912886"/>
              <a:chOff x="8399158" y="2027674"/>
              <a:chExt cx="3140127" cy="912886"/>
            </a:xfrm>
          </p:grpSpPr>
          <p:sp>
            <p:nvSpPr>
              <p:cNvPr id="55" name="矩形 54"/>
              <p:cNvSpPr/>
              <p:nvPr/>
            </p:nvSpPr>
            <p:spPr>
              <a:xfrm flipH="1">
                <a:off x="8399158" y="2027674"/>
                <a:ext cx="1569660" cy="45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11000"/>
                        </a:srgbClr>
                      </a:outerShdw>
                    </a:effectLst>
                    <a:cs typeface="+mn-ea"/>
                    <a:sym typeface="+mn-lt"/>
                  </a:rPr>
                  <a:t>添加文章标题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 flipH="1">
                <a:off x="8399158" y="2467610"/>
                <a:ext cx="3140127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Magic rain studio sales template, a more beautiful template please magic rainMagic rain</a:t>
                </a: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长远目标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cxnSp>
        <p:nvCxnSpPr>
          <p:cNvPr id="55" name="原创设计师QQ：598969553          _3"/>
          <p:cNvCxnSpPr/>
          <p:nvPr/>
        </p:nvCxnSpPr>
        <p:spPr>
          <a:xfrm>
            <a:off x="6096000" y="1557561"/>
            <a:ext cx="0" cy="4499536"/>
          </a:xfrm>
          <a:prstGeom prst="line">
            <a:avLst/>
          </a:prstGeom>
          <a:ln>
            <a:solidFill>
              <a:schemeClr val="bg1">
                <a:lumMod val="9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原创设计师QQ：598969553          _4"/>
          <p:cNvSpPr txBox="1"/>
          <p:nvPr/>
        </p:nvSpPr>
        <p:spPr bwMode="auto">
          <a:xfrm>
            <a:off x="1514183" y="2425855"/>
            <a:ext cx="368104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57" name="原创设计师QQ：598969553          _5"/>
          <p:cNvSpPr txBox="1">
            <a:spLocks noChangeArrowheads="1"/>
          </p:cNvSpPr>
          <p:nvPr/>
        </p:nvSpPr>
        <p:spPr bwMode="auto">
          <a:xfrm>
            <a:off x="2380790" y="1947319"/>
            <a:ext cx="2780271" cy="523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</a:rPr>
              <a:t>分析数据一</a:t>
            </a:r>
          </a:p>
        </p:txBody>
      </p:sp>
      <p:sp>
        <p:nvSpPr>
          <p:cNvPr id="58" name="原创设计师QQ：598969553          _6"/>
          <p:cNvSpPr txBox="1"/>
          <p:nvPr/>
        </p:nvSpPr>
        <p:spPr bwMode="auto">
          <a:xfrm>
            <a:off x="6914491" y="1966807"/>
            <a:ext cx="2782437" cy="523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分析数据二</a:t>
            </a:r>
          </a:p>
        </p:txBody>
      </p:sp>
      <p:sp>
        <p:nvSpPr>
          <p:cNvPr id="59" name="原创设计师QQ：598969553          _7"/>
          <p:cNvSpPr txBox="1"/>
          <p:nvPr/>
        </p:nvSpPr>
        <p:spPr bwMode="auto">
          <a:xfrm>
            <a:off x="6938310" y="2458334"/>
            <a:ext cx="373950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60" name="原创设计师QQ：598969553          _8"/>
          <p:cNvSpPr/>
          <p:nvPr/>
        </p:nvSpPr>
        <p:spPr bwMode="auto">
          <a:xfrm>
            <a:off x="2785226" y="4504563"/>
            <a:ext cx="2160989" cy="257672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1" name="原创设计师QQ：598969553          _9"/>
          <p:cNvSpPr/>
          <p:nvPr/>
        </p:nvSpPr>
        <p:spPr bwMode="auto">
          <a:xfrm>
            <a:off x="1923429" y="4913808"/>
            <a:ext cx="3014125" cy="257674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2" name="原创设计师QQ：598969553          _10"/>
          <p:cNvSpPr/>
          <p:nvPr/>
        </p:nvSpPr>
        <p:spPr bwMode="auto">
          <a:xfrm>
            <a:off x="2495073" y="5357699"/>
            <a:ext cx="2455473" cy="25983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3" name="原创设计师QQ：598969553          _11"/>
          <p:cNvSpPr txBox="1"/>
          <p:nvPr/>
        </p:nvSpPr>
        <p:spPr bwMode="auto">
          <a:xfrm>
            <a:off x="3146834" y="4504563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对比数据一：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600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64" name="原创设计师QQ：598969553          _12"/>
          <p:cNvSpPr txBox="1"/>
          <p:nvPr/>
        </p:nvSpPr>
        <p:spPr bwMode="auto">
          <a:xfrm>
            <a:off x="3146834" y="4913808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对比数据二：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800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65" name="原创设计师QQ：598969553          _13"/>
          <p:cNvSpPr txBox="1"/>
          <p:nvPr/>
        </p:nvSpPr>
        <p:spPr bwMode="auto">
          <a:xfrm>
            <a:off x="3146834" y="5364194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对比数据三：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760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66" name="原创设计师QQ：598969553          _14"/>
          <p:cNvSpPr/>
          <p:nvPr/>
        </p:nvSpPr>
        <p:spPr bwMode="auto">
          <a:xfrm>
            <a:off x="2298029" y="5821078"/>
            <a:ext cx="2652517" cy="257672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7" name="原创设计师QQ：598969553          _15"/>
          <p:cNvSpPr txBox="1"/>
          <p:nvPr/>
        </p:nvSpPr>
        <p:spPr bwMode="auto">
          <a:xfrm>
            <a:off x="3146834" y="5827573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对比数据四：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550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68" name="原创设计师QQ：598969553          _16"/>
          <p:cNvSpPr/>
          <p:nvPr/>
        </p:nvSpPr>
        <p:spPr bwMode="auto">
          <a:xfrm>
            <a:off x="7079055" y="4539208"/>
            <a:ext cx="2160989" cy="257672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9" name="原创设计师QQ：598969553          _17"/>
          <p:cNvSpPr/>
          <p:nvPr/>
        </p:nvSpPr>
        <p:spPr bwMode="auto">
          <a:xfrm>
            <a:off x="7092047" y="4948453"/>
            <a:ext cx="3014125" cy="257674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0" name="原创设计师QQ：598969553          _18"/>
          <p:cNvSpPr/>
          <p:nvPr/>
        </p:nvSpPr>
        <p:spPr bwMode="auto">
          <a:xfrm>
            <a:off x="7079055" y="5381517"/>
            <a:ext cx="2455473" cy="25983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1" name="原创设计师QQ：598969553          _19"/>
          <p:cNvSpPr/>
          <p:nvPr/>
        </p:nvSpPr>
        <p:spPr bwMode="auto">
          <a:xfrm>
            <a:off x="7092047" y="5803755"/>
            <a:ext cx="2799759" cy="257672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" name="原创设计师QQ：598969553          _20"/>
          <p:cNvSpPr txBox="1"/>
          <p:nvPr/>
        </p:nvSpPr>
        <p:spPr bwMode="auto">
          <a:xfrm>
            <a:off x="7373538" y="4530108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对比数据一：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600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73" name="原创设计师QQ：598969553          _21"/>
          <p:cNvSpPr txBox="1"/>
          <p:nvPr/>
        </p:nvSpPr>
        <p:spPr bwMode="auto">
          <a:xfrm>
            <a:off x="7373538" y="4961007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对比数据二：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800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74" name="原创设计师QQ：598969553          _22"/>
          <p:cNvSpPr txBox="1"/>
          <p:nvPr/>
        </p:nvSpPr>
        <p:spPr bwMode="auto">
          <a:xfrm>
            <a:off x="7373538" y="5400567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对比数据三：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760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sp>
        <p:nvSpPr>
          <p:cNvPr id="75" name="原创设计师QQ：598969553          _23"/>
          <p:cNvSpPr txBox="1"/>
          <p:nvPr/>
        </p:nvSpPr>
        <p:spPr bwMode="auto">
          <a:xfrm>
            <a:off x="7373538" y="5820639"/>
            <a:ext cx="136287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对比数据四：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550</a:t>
            </a: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+mn-ea"/>
              </a:rPr>
              <a:t>万</a:t>
            </a:r>
          </a:p>
        </p:txBody>
      </p:sp>
      <p:grpSp>
        <p:nvGrpSpPr>
          <p:cNvPr id="76" name="原创设计师QQ：598969553          _24"/>
          <p:cNvGrpSpPr/>
          <p:nvPr/>
        </p:nvGrpSpPr>
        <p:grpSpPr bwMode="auto">
          <a:xfrm>
            <a:off x="5615299" y="3120922"/>
            <a:ext cx="961402" cy="963568"/>
            <a:chOff x="4219575" y="2254250"/>
            <a:chExt cx="704850" cy="706438"/>
          </a:xfrm>
        </p:grpSpPr>
        <p:sp>
          <p:nvSpPr>
            <p:cNvPr id="77" name="椭圆 76"/>
            <p:cNvSpPr/>
            <p:nvPr/>
          </p:nvSpPr>
          <p:spPr>
            <a:xfrm>
              <a:off x="4219575" y="2254250"/>
              <a:ext cx="704850" cy="7064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298950" y="2397125"/>
              <a:ext cx="546100" cy="4738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+mn-ea"/>
                </a:rPr>
                <a:t>VS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cxnSp>
        <p:nvCxnSpPr>
          <p:cNvPr id="66" name="原创设计师QQ：598969553          _3"/>
          <p:cNvCxnSpPr/>
          <p:nvPr/>
        </p:nvCxnSpPr>
        <p:spPr>
          <a:xfrm>
            <a:off x="5346155" y="3817169"/>
            <a:ext cx="1491448" cy="20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原创设计师QQ：598969553          _4"/>
          <p:cNvCxnSpPr/>
          <p:nvPr/>
        </p:nvCxnSpPr>
        <p:spPr>
          <a:xfrm>
            <a:off x="5346155" y="2426661"/>
            <a:ext cx="1491448" cy="206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原创设计师QQ：598969553          _5"/>
          <p:cNvCxnSpPr/>
          <p:nvPr/>
        </p:nvCxnSpPr>
        <p:spPr>
          <a:xfrm>
            <a:off x="5346155" y="5300378"/>
            <a:ext cx="1491448" cy="20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原创设计师QQ：598969553          _6"/>
          <p:cNvGrpSpPr/>
          <p:nvPr/>
        </p:nvGrpSpPr>
        <p:grpSpPr bwMode="auto">
          <a:xfrm>
            <a:off x="6040380" y="1643856"/>
            <a:ext cx="111241" cy="4637088"/>
            <a:chOff x="4529137" y="1142992"/>
            <a:chExt cx="85726" cy="3572693"/>
          </a:xfrm>
        </p:grpSpPr>
        <p:cxnSp>
          <p:nvCxnSpPr>
            <p:cNvPr id="70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72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73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</p:grpSp>
      <p:grpSp>
        <p:nvGrpSpPr>
          <p:cNvPr id="74" name="原创设计师QQ：598969553          _7"/>
          <p:cNvGrpSpPr/>
          <p:nvPr/>
        </p:nvGrpSpPr>
        <p:grpSpPr bwMode="auto">
          <a:xfrm>
            <a:off x="626669" y="3252725"/>
            <a:ext cx="3429919" cy="1086384"/>
            <a:chOff x="357158" y="2428874"/>
            <a:chExt cx="2643206" cy="837395"/>
          </a:xfrm>
        </p:grpSpPr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357158" y="2714692"/>
              <a:ext cx="2643206" cy="55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>
                <a:solidFill>
                  <a:srgbClr val="F2F2F2"/>
                </a:solidFill>
                <a:ea typeface="宋体" panose="02010600030101010101" pitchFamily="2" charset="-122"/>
                <a:cs typeface="Open Sans Light" panose="020B0306030504020204" pitchFamily="34" charset="0"/>
              </a:endParaRPr>
            </a:p>
          </p:txBody>
        </p:sp>
        <p:sp>
          <p:nvSpPr>
            <p:cNvPr id="76" name="Rectangle 32"/>
            <p:cNvSpPr/>
            <p:nvPr/>
          </p:nvSpPr>
          <p:spPr>
            <a:xfrm>
              <a:off x="2263354" y="2428874"/>
              <a:ext cx="695735" cy="320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7" name="原创设计师QQ：598969553          _8"/>
          <p:cNvGrpSpPr/>
          <p:nvPr/>
        </p:nvGrpSpPr>
        <p:grpSpPr bwMode="auto">
          <a:xfrm>
            <a:off x="4520091" y="3405167"/>
            <a:ext cx="826064" cy="826064"/>
            <a:chOff x="3357554" y="2500312"/>
            <a:chExt cx="636196" cy="636164"/>
          </a:xfrm>
        </p:grpSpPr>
        <p:sp>
          <p:nvSpPr>
            <p:cNvPr id="78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478130" y="2660542"/>
              <a:ext cx="388698" cy="323635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80" name="原创设计师QQ：598969553          _9"/>
          <p:cNvGrpSpPr/>
          <p:nvPr/>
        </p:nvGrpSpPr>
        <p:grpSpPr bwMode="auto">
          <a:xfrm>
            <a:off x="626669" y="1862216"/>
            <a:ext cx="3429919" cy="1086382"/>
            <a:chOff x="357158" y="1357304"/>
            <a:chExt cx="2643206" cy="837393"/>
          </a:xfrm>
        </p:grpSpPr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357158" y="1643121"/>
              <a:ext cx="2643206" cy="55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>
                <a:solidFill>
                  <a:srgbClr val="F2F2F2"/>
                </a:solidFill>
                <a:ea typeface="宋体" panose="02010600030101010101" pitchFamily="2" charset="-122"/>
                <a:cs typeface="Open Sans Light" panose="020B0306030504020204" pitchFamily="34" charset="0"/>
              </a:endParaRPr>
            </a:p>
          </p:txBody>
        </p:sp>
        <p:sp>
          <p:nvSpPr>
            <p:cNvPr id="82" name="Rectangle 30"/>
            <p:cNvSpPr/>
            <p:nvPr/>
          </p:nvSpPr>
          <p:spPr>
            <a:xfrm>
              <a:off x="2266529" y="1357304"/>
              <a:ext cx="695735" cy="320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3" name="原创设计师QQ：598969553          _10"/>
          <p:cNvGrpSpPr/>
          <p:nvPr/>
        </p:nvGrpSpPr>
        <p:grpSpPr bwMode="auto">
          <a:xfrm>
            <a:off x="4520091" y="2014658"/>
            <a:ext cx="826064" cy="826066"/>
            <a:chOff x="3357554" y="1428742"/>
            <a:chExt cx="636196" cy="636164"/>
          </a:xfrm>
        </p:grpSpPr>
        <p:sp>
          <p:nvSpPr>
            <p:cNvPr id="84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85" name="Freeform 100"/>
            <p:cNvSpPr/>
            <p:nvPr/>
          </p:nvSpPr>
          <p:spPr bwMode="auto">
            <a:xfrm>
              <a:off x="3500341" y="1571522"/>
              <a:ext cx="303026" cy="34267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86" name="原创设计师QQ：598969553          _11"/>
          <p:cNvGrpSpPr/>
          <p:nvPr/>
        </p:nvGrpSpPr>
        <p:grpSpPr bwMode="auto">
          <a:xfrm>
            <a:off x="8135411" y="4735932"/>
            <a:ext cx="3429920" cy="1086384"/>
            <a:chOff x="6143636" y="3571882"/>
            <a:chExt cx="2643206" cy="837395"/>
          </a:xfrm>
        </p:grpSpPr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6143636" y="3857700"/>
              <a:ext cx="2643206" cy="55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>
                <a:solidFill>
                  <a:srgbClr val="F2F2F2"/>
                </a:solidFill>
                <a:ea typeface="宋体" panose="02010600030101010101" pitchFamily="2" charset="-122"/>
                <a:cs typeface="Open Sans Light" panose="020B0306030504020204" pitchFamily="34" charset="0"/>
              </a:endParaRPr>
            </a:p>
          </p:txBody>
        </p:sp>
        <p:sp>
          <p:nvSpPr>
            <p:cNvPr id="88" name="Rectangle 40"/>
            <p:cNvSpPr/>
            <p:nvPr/>
          </p:nvSpPr>
          <p:spPr>
            <a:xfrm>
              <a:off x="6143636" y="3571882"/>
              <a:ext cx="695735" cy="320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9" name="原创设计师QQ：598969553          _12"/>
          <p:cNvGrpSpPr/>
          <p:nvPr/>
        </p:nvGrpSpPr>
        <p:grpSpPr bwMode="auto">
          <a:xfrm>
            <a:off x="6837604" y="4888376"/>
            <a:ext cx="826065" cy="826064"/>
            <a:chOff x="5143504" y="3643320"/>
            <a:chExt cx="636196" cy="636164"/>
          </a:xfrm>
        </p:grpSpPr>
        <p:sp>
          <p:nvSpPr>
            <p:cNvPr id="90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91" name="Freeform 107"/>
            <p:cNvSpPr>
              <a:spLocks noEditPoints="1"/>
            </p:cNvSpPr>
            <p:nvPr/>
          </p:nvSpPr>
          <p:spPr bwMode="auto">
            <a:xfrm>
              <a:off x="5286291" y="3786100"/>
              <a:ext cx="364900" cy="314116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92" name="原创设计师QQ：598969553          _13"/>
          <p:cNvGrpSpPr/>
          <p:nvPr/>
        </p:nvGrpSpPr>
        <p:grpSpPr bwMode="auto">
          <a:xfrm>
            <a:off x="626669" y="4729752"/>
            <a:ext cx="3429919" cy="1092563"/>
            <a:chOff x="357158" y="3567642"/>
            <a:chExt cx="2643206" cy="841687"/>
          </a:xfrm>
        </p:grpSpPr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357158" y="3858061"/>
              <a:ext cx="2643206" cy="55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>
                <a:solidFill>
                  <a:srgbClr val="F2F2F2"/>
                </a:solidFill>
                <a:ea typeface="宋体" panose="02010600030101010101" pitchFamily="2" charset="-122"/>
                <a:cs typeface="Open Sans Light" panose="020B0306030504020204" pitchFamily="34" charset="0"/>
              </a:endParaRPr>
            </a:p>
          </p:txBody>
        </p:sp>
        <p:sp>
          <p:nvSpPr>
            <p:cNvPr id="94" name="Rectangle 34"/>
            <p:cNvSpPr/>
            <p:nvPr/>
          </p:nvSpPr>
          <p:spPr>
            <a:xfrm>
              <a:off x="2255417" y="3567642"/>
              <a:ext cx="695735" cy="320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5" name="原创设计师QQ：598969553          _14"/>
          <p:cNvGrpSpPr/>
          <p:nvPr/>
        </p:nvGrpSpPr>
        <p:grpSpPr bwMode="auto">
          <a:xfrm>
            <a:off x="4520091" y="4888376"/>
            <a:ext cx="826064" cy="826064"/>
            <a:chOff x="3357554" y="3643320"/>
            <a:chExt cx="636196" cy="636164"/>
          </a:xfrm>
        </p:grpSpPr>
        <p:sp>
          <p:nvSpPr>
            <p:cNvPr id="96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97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98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99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00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101" name="原创设计师QQ：598969553          _15"/>
          <p:cNvGrpSpPr/>
          <p:nvPr/>
        </p:nvGrpSpPr>
        <p:grpSpPr bwMode="auto">
          <a:xfrm>
            <a:off x="8135411" y="1862216"/>
            <a:ext cx="3429920" cy="1086382"/>
            <a:chOff x="6143636" y="1357304"/>
            <a:chExt cx="2643206" cy="837393"/>
          </a:xfrm>
        </p:grpSpPr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6143636" y="1643121"/>
              <a:ext cx="2643206" cy="55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 dirty="0">
                <a:solidFill>
                  <a:srgbClr val="F2F2F2"/>
                </a:solidFill>
                <a:cs typeface="Open Sans Light" panose="020B0306030504020204" pitchFamily="34" charset="0"/>
              </a:endParaRPr>
            </a:p>
          </p:txBody>
        </p:sp>
        <p:sp>
          <p:nvSpPr>
            <p:cNvPr id="103" name="Rectangle 36"/>
            <p:cNvSpPr/>
            <p:nvPr/>
          </p:nvSpPr>
          <p:spPr>
            <a:xfrm>
              <a:off x="6143636" y="1357304"/>
              <a:ext cx="695735" cy="320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原创设计师QQ：598969553          _16"/>
          <p:cNvGrpSpPr/>
          <p:nvPr/>
        </p:nvGrpSpPr>
        <p:grpSpPr bwMode="auto">
          <a:xfrm>
            <a:off x="6837604" y="2014658"/>
            <a:ext cx="826065" cy="826066"/>
            <a:chOff x="5143504" y="1428742"/>
            <a:chExt cx="636196" cy="636164"/>
          </a:xfrm>
        </p:grpSpPr>
        <p:sp>
          <p:nvSpPr>
            <p:cNvPr id="105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10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10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0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0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1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116" name="原创设计师QQ：598969553          _17"/>
          <p:cNvGrpSpPr/>
          <p:nvPr/>
        </p:nvGrpSpPr>
        <p:grpSpPr bwMode="auto">
          <a:xfrm>
            <a:off x="8135411" y="3252725"/>
            <a:ext cx="3429920" cy="1086384"/>
            <a:chOff x="6143636" y="2428874"/>
            <a:chExt cx="2643206" cy="837395"/>
          </a:xfrm>
        </p:grpSpPr>
        <p:sp>
          <p:nvSpPr>
            <p:cNvPr id="117" name="Rectangle 37"/>
            <p:cNvSpPr>
              <a:spLocks noChangeArrowheads="1"/>
            </p:cNvSpPr>
            <p:nvPr/>
          </p:nvSpPr>
          <p:spPr bwMode="auto">
            <a:xfrm>
              <a:off x="6143636" y="2714692"/>
              <a:ext cx="2643206" cy="55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rgbClr val="F2F2F2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900">
                <a:solidFill>
                  <a:srgbClr val="F2F2F2"/>
                </a:solidFill>
                <a:ea typeface="宋体" panose="02010600030101010101" pitchFamily="2" charset="-122"/>
                <a:cs typeface="Open Sans Light" panose="020B0306030504020204" pitchFamily="34" charset="0"/>
              </a:endParaRPr>
            </a:p>
          </p:txBody>
        </p:sp>
        <p:sp>
          <p:nvSpPr>
            <p:cNvPr id="118" name="Rectangle 38"/>
            <p:cNvSpPr/>
            <p:nvPr/>
          </p:nvSpPr>
          <p:spPr>
            <a:xfrm>
              <a:off x="6143636" y="2428874"/>
              <a:ext cx="695735" cy="320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添加标题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9" name="原创设计师QQ：598969553          _18"/>
          <p:cNvGrpSpPr/>
          <p:nvPr/>
        </p:nvGrpSpPr>
        <p:grpSpPr bwMode="auto">
          <a:xfrm>
            <a:off x="6837604" y="3405167"/>
            <a:ext cx="826065" cy="826064"/>
            <a:chOff x="5143504" y="2500312"/>
            <a:chExt cx="636196" cy="636164"/>
          </a:xfrm>
        </p:grpSpPr>
        <p:sp>
          <p:nvSpPr>
            <p:cNvPr id="120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121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122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123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39" name="原创设计师QQ：598969553          _3"/>
          <p:cNvSpPr/>
          <p:nvPr/>
        </p:nvSpPr>
        <p:spPr>
          <a:xfrm>
            <a:off x="7416413" y="1881470"/>
            <a:ext cx="742085" cy="763622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ts val="1600"/>
              </a:lnSpc>
            </a:pP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原创设计师QQ：598969553          _4"/>
          <p:cNvSpPr/>
          <p:nvPr/>
        </p:nvSpPr>
        <p:spPr>
          <a:xfrm>
            <a:off x="7498834" y="1966284"/>
            <a:ext cx="577242" cy="593992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2000" b="1" dirty="0">
              <a:solidFill>
                <a:schemeClr val="bg1"/>
              </a:solidFill>
              <a:latin typeface="DIN Mittelschrift Std" pitchFamily="50" charset="0"/>
            </a:endParaRPr>
          </a:p>
        </p:txBody>
      </p:sp>
      <p:grpSp>
        <p:nvGrpSpPr>
          <p:cNvPr id="41" name="原创设计师QQ：598969553          _5"/>
          <p:cNvGrpSpPr/>
          <p:nvPr/>
        </p:nvGrpSpPr>
        <p:grpSpPr>
          <a:xfrm>
            <a:off x="7391654" y="2929166"/>
            <a:ext cx="762698" cy="784833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42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原创设计师QQ：598969553          _6"/>
          <p:cNvSpPr/>
          <p:nvPr/>
        </p:nvSpPr>
        <p:spPr>
          <a:xfrm>
            <a:off x="7484382" y="3024586"/>
            <a:ext cx="577242" cy="593992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2000" b="1">
              <a:solidFill>
                <a:schemeClr val="bg1"/>
              </a:solidFill>
              <a:latin typeface="DIN Mittelschrift Std" pitchFamily="50" charset="0"/>
            </a:endParaRPr>
          </a:p>
        </p:txBody>
      </p:sp>
      <p:grpSp>
        <p:nvGrpSpPr>
          <p:cNvPr id="45" name="原创设计师QQ：598969553          _7"/>
          <p:cNvGrpSpPr/>
          <p:nvPr/>
        </p:nvGrpSpPr>
        <p:grpSpPr>
          <a:xfrm>
            <a:off x="7391654" y="3987466"/>
            <a:ext cx="762698" cy="784833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46" name="同心圆 1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原创设计师QQ：598969553          _8"/>
          <p:cNvSpPr/>
          <p:nvPr/>
        </p:nvSpPr>
        <p:spPr>
          <a:xfrm>
            <a:off x="7484382" y="4082887"/>
            <a:ext cx="577242" cy="593992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2000" b="1">
              <a:solidFill>
                <a:schemeClr val="bg1"/>
              </a:solidFill>
              <a:latin typeface="DIN Mittelschrift Std" pitchFamily="50" charset="0"/>
            </a:endParaRPr>
          </a:p>
        </p:txBody>
      </p:sp>
      <p:grpSp>
        <p:nvGrpSpPr>
          <p:cNvPr id="49" name="原创设计师QQ：598969553          _9"/>
          <p:cNvGrpSpPr/>
          <p:nvPr/>
        </p:nvGrpSpPr>
        <p:grpSpPr>
          <a:xfrm>
            <a:off x="8438221" y="1818189"/>
            <a:ext cx="2596171" cy="900082"/>
            <a:chOff x="6084168" y="1189133"/>
            <a:chExt cx="1669538" cy="717361"/>
          </a:xfrm>
        </p:grpSpPr>
        <p:sp>
          <p:nvSpPr>
            <p:cNvPr id="50" name="TextBox 70"/>
            <p:cNvSpPr txBox="1"/>
            <p:nvPr/>
          </p:nvSpPr>
          <p:spPr>
            <a:xfrm>
              <a:off x="6084168" y="1514664"/>
              <a:ext cx="1669538" cy="39183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1" name="TextBox 71"/>
            <p:cNvSpPr txBox="1"/>
            <p:nvPr/>
          </p:nvSpPr>
          <p:spPr>
            <a:xfrm>
              <a:off x="6109640" y="1189133"/>
              <a:ext cx="1008112" cy="331150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2" name="原创设计师QQ：598969553          _10"/>
          <p:cNvGrpSpPr/>
          <p:nvPr/>
        </p:nvGrpSpPr>
        <p:grpSpPr>
          <a:xfrm>
            <a:off x="8438221" y="2877193"/>
            <a:ext cx="2596171" cy="853440"/>
            <a:chOff x="6084168" y="2476480"/>
            <a:chExt cx="1669538" cy="680188"/>
          </a:xfrm>
        </p:grpSpPr>
        <p:sp>
          <p:nvSpPr>
            <p:cNvPr id="53" name="TextBox 74"/>
            <p:cNvSpPr txBox="1"/>
            <p:nvPr/>
          </p:nvSpPr>
          <p:spPr>
            <a:xfrm>
              <a:off x="6084168" y="2764838"/>
              <a:ext cx="1669538" cy="39183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4" name="TextBox 75"/>
            <p:cNvSpPr txBox="1"/>
            <p:nvPr/>
          </p:nvSpPr>
          <p:spPr>
            <a:xfrm>
              <a:off x="6109640" y="2476480"/>
              <a:ext cx="1008112" cy="331150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5" name="原创设计师QQ：598969553          _11"/>
          <p:cNvGrpSpPr/>
          <p:nvPr/>
        </p:nvGrpSpPr>
        <p:grpSpPr>
          <a:xfrm>
            <a:off x="8438221" y="3935505"/>
            <a:ext cx="2596171" cy="871869"/>
            <a:chOff x="6084168" y="3696503"/>
            <a:chExt cx="1669538" cy="694874"/>
          </a:xfrm>
        </p:grpSpPr>
        <p:sp>
          <p:nvSpPr>
            <p:cNvPr id="56" name="TextBox 77"/>
            <p:cNvSpPr txBox="1"/>
            <p:nvPr/>
          </p:nvSpPr>
          <p:spPr>
            <a:xfrm>
              <a:off x="6084168" y="3999548"/>
              <a:ext cx="1669538" cy="39182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7" name="TextBox 78"/>
            <p:cNvSpPr txBox="1"/>
            <p:nvPr/>
          </p:nvSpPr>
          <p:spPr>
            <a:xfrm>
              <a:off x="6094400" y="3696503"/>
              <a:ext cx="1008112" cy="33114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58" name="原创设计师QQ：598969553          _12"/>
          <p:cNvSpPr txBox="1"/>
          <p:nvPr/>
        </p:nvSpPr>
        <p:spPr>
          <a:xfrm>
            <a:off x="7476282" y="2061468"/>
            <a:ext cx="639161" cy="428425"/>
          </a:xfrm>
          <a:prstGeom prst="rect">
            <a:avLst/>
          </a:prstGeom>
          <a:noFill/>
        </p:spPr>
        <p:txBody>
          <a:bodyPr wrap="square" lIns="119482" tIns="59741" rIns="119482" bIns="597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原创设计师QQ：598969553          _13"/>
          <p:cNvSpPr txBox="1"/>
          <p:nvPr/>
        </p:nvSpPr>
        <p:spPr>
          <a:xfrm>
            <a:off x="7444207" y="3108958"/>
            <a:ext cx="669969" cy="4284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482" tIns="59741" rIns="119482" bIns="597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原创设计师QQ：598969553          _14"/>
          <p:cNvSpPr txBox="1"/>
          <p:nvPr/>
        </p:nvSpPr>
        <p:spPr>
          <a:xfrm>
            <a:off x="7452470" y="4165670"/>
            <a:ext cx="669969" cy="428425"/>
          </a:xfrm>
          <a:prstGeom prst="rect">
            <a:avLst/>
          </a:prstGeom>
          <a:noFill/>
        </p:spPr>
        <p:txBody>
          <a:bodyPr wrap="square" lIns="119482" tIns="59741" rIns="119482" bIns="597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1" name="原创设计师QQ：598969553          _15"/>
          <p:cNvGrpSpPr/>
          <p:nvPr/>
        </p:nvGrpSpPr>
        <p:grpSpPr>
          <a:xfrm>
            <a:off x="933915" y="2100687"/>
            <a:ext cx="5920861" cy="3702403"/>
            <a:chOff x="857224" y="1876434"/>
            <a:chExt cx="3519051" cy="2124076"/>
          </a:xfrm>
        </p:grpSpPr>
        <p:grpSp>
          <p:nvGrpSpPr>
            <p:cNvPr id="62" name="Group 7"/>
            <p:cNvGrpSpPr/>
            <p:nvPr/>
          </p:nvGrpSpPr>
          <p:grpSpPr>
            <a:xfrm>
              <a:off x="857224" y="1876434"/>
              <a:ext cx="3519051" cy="2124076"/>
              <a:chOff x="4901105" y="2090748"/>
              <a:chExt cx="3519051" cy="2124076"/>
            </a:xfrm>
          </p:grpSpPr>
          <p:pic>
            <p:nvPicPr>
              <p:cNvPr id="64" name="Picture 5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1105" y="2090748"/>
                <a:ext cx="3519051" cy="212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Rectangle 9"/>
              <p:cNvSpPr/>
              <p:nvPr/>
            </p:nvSpPr>
            <p:spPr>
              <a:xfrm>
                <a:off x="5330923" y="2195514"/>
                <a:ext cx="2675358" cy="1674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22" y="1981200"/>
              <a:ext cx="2662199" cy="1713148"/>
            </a:xfrm>
            <a:custGeom>
              <a:avLst/>
              <a:gdLst>
                <a:gd name="connsiteX0" fmla="*/ 0 w 6715140"/>
                <a:gd name="connsiteY0" fmla="*/ 0 h 3214710"/>
                <a:gd name="connsiteX1" fmla="*/ 6715140 w 6715140"/>
                <a:gd name="connsiteY1" fmla="*/ 0 h 3214710"/>
                <a:gd name="connsiteX2" fmla="*/ 6715140 w 6715140"/>
                <a:gd name="connsiteY2" fmla="*/ 3214710 h 3214710"/>
                <a:gd name="connsiteX3" fmla="*/ 0 w 6715140"/>
                <a:gd name="connsiteY3" fmla="*/ 3214710 h 32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140" h="3214710">
                  <a:moveTo>
                    <a:pt x="0" y="0"/>
                  </a:moveTo>
                  <a:lnTo>
                    <a:pt x="6715140" y="0"/>
                  </a:lnTo>
                  <a:lnTo>
                    <a:pt x="6715140" y="3214710"/>
                  </a:lnTo>
                  <a:lnTo>
                    <a:pt x="0" y="3214710"/>
                  </a:lnTo>
                  <a:close/>
                </a:path>
              </a:pathLst>
            </a:custGeom>
          </p:spPr>
        </p:pic>
      </p:grpSp>
      <p:sp>
        <p:nvSpPr>
          <p:cNvPr id="66" name="原创设计师QQ：598969553          _16"/>
          <p:cNvSpPr/>
          <p:nvPr/>
        </p:nvSpPr>
        <p:spPr>
          <a:xfrm>
            <a:off x="7391654" y="4935525"/>
            <a:ext cx="762698" cy="784833"/>
          </a:xfrm>
          <a:prstGeom prst="donut">
            <a:avLst>
              <a:gd name="adj" fmla="val 4879"/>
            </a:avLst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原创设计师QQ：598969553          _17"/>
          <p:cNvSpPr/>
          <p:nvPr/>
        </p:nvSpPr>
        <p:spPr>
          <a:xfrm>
            <a:off x="7401961" y="4946131"/>
            <a:ext cx="742085" cy="763621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ts val="1600"/>
              </a:lnSpc>
            </a:pP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原创设计师QQ：598969553          _18"/>
          <p:cNvSpPr/>
          <p:nvPr/>
        </p:nvSpPr>
        <p:spPr>
          <a:xfrm>
            <a:off x="7484382" y="5030945"/>
            <a:ext cx="577242" cy="593992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2000" b="1">
              <a:solidFill>
                <a:schemeClr val="bg1"/>
              </a:solidFill>
              <a:latin typeface="DIN Mittelschrift Std" pitchFamily="50" charset="0"/>
            </a:endParaRPr>
          </a:p>
        </p:txBody>
      </p:sp>
      <p:grpSp>
        <p:nvGrpSpPr>
          <p:cNvPr id="69" name="原创设计师QQ：598969553          _19"/>
          <p:cNvGrpSpPr/>
          <p:nvPr/>
        </p:nvGrpSpPr>
        <p:grpSpPr>
          <a:xfrm>
            <a:off x="8438221" y="4869298"/>
            <a:ext cx="2596171" cy="886134"/>
            <a:chOff x="6084168" y="3685134"/>
            <a:chExt cx="1669538" cy="706243"/>
          </a:xfrm>
        </p:grpSpPr>
        <p:sp>
          <p:nvSpPr>
            <p:cNvPr id="70" name="TextBox 98"/>
            <p:cNvSpPr txBox="1"/>
            <p:nvPr/>
          </p:nvSpPr>
          <p:spPr>
            <a:xfrm>
              <a:off x="6084168" y="3999548"/>
              <a:ext cx="1669538" cy="39182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71" name="TextBox 99"/>
            <p:cNvSpPr txBox="1"/>
            <p:nvPr/>
          </p:nvSpPr>
          <p:spPr>
            <a:xfrm>
              <a:off x="6094400" y="3685134"/>
              <a:ext cx="1008112" cy="33114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72" name="原创设计师QQ：598969553          _20"/>
          <p:cNvSpPr txBox="1"/>
          <p:nvPr/>
        </p:nvSpPr>
        <p:spPr>
          <a:xfrm>
            <a:off x="7436586" y="5112692"/>
            <a:ext cx="684422" cy="428425"/>
          </a:xfrm>
          <a:prstGeom prst="rect">
            <a:avLst/>
          </a:prstGeom>
          <a:noFill/>
        </p:spPr>
        <p:txBody>
          <a:bodyPr wrap="square" lIns="119482" tIns="59741" rIns="119482" bIns="59741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21" name="原创设计师QQ：598969553          _3"/>
          <p:cNvSpPr txBox="1"/>
          <p:nvPr/>
        </p:nvSpPr>
        <p:spPr>
          <a:xfrm>
            <a:off x="2082129" y="2021279"/>
            <a:ext cx="1002697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预算一</a:t>
            </a:r>
          </a:p>
        </p:txBody>
      </p:sp>
      <p:sp>
        <p:nvSpPr>
          <p:cNvPr id="22" name="原创设计师QQ：598969553          _4"/>
          <p:cNvSpPr>
            <a:spLocks noChangeArrowheads="1"/>
          </p:cNvSpPr>
          <p:nvPr/>
        </p:nvSpPr>
        <p:spPr bwMode="auto">
          <a:xfrm>
            <a:off x="2082129" y="2331540"/>
            <a:ext cx="3599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3" name="原创设计师QQ：598969553          _5"/>
          <p:cNvSpPr txBox="1"/>
          <p:nvPr/>
        </p:nvSpPr>
        <p:spPr>
          <a:xfrm>
            <a:off x="2082129" y="3389714"/>
            <a:ext cx="1002697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预算二</a:t>
            </a:r>
          </a:p>
        </p:txBody>
      </p:sp>
      <p:sp>
        <p:nvSpPr>
          <p:cNvPr id="24" name="原创设计师QQ：598969553          _6"/>
          <p:cNvSpPr>
            <a:spLocks noChangeArrowheads="1"/>
          </p:cNvSpPr>
          <p:nvPr/>
        </p:nvSpPr>
        <p:spPr bwMode="auto">
          <a:xfrm>
            <a:off x="2082129" y="3718467"/>
            <a:ext cx="3599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5" name="原创设计师QQ：598969553          _7"/>
          <p:cNvSpPr txBox="1"/>
          <p:nvPr/>
        </p:nvSpPr>
        <p:spPr>
          <a:xfrm>
            <a:off x="2082129" y="4881431"/>
            <a:ext cx="1002697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预算三</a:t>
            </a:r>
          </a:p>
        </p:txBody>
      </p:sp>
      <p:sp>
        <p:nvSpPr>
          <p:cNvPr id="26" name="原创设计师QQ：598969553          _8"/>
          <p:cNvSpPr>
            <a:spLocks noChangeArrowheads="1"/>
          </p:cNvSpPr>
          <p:nvPr/>
        </p:nvSpPr>
        <p:spPr bwMode="auto">
          <a:xfrm>
            <a:off x="2082129" y="5208130"/>
            <a:ext cx="3599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7" name="原创设计师QQ：598969553          _9"/>
          <p:cNvSpPr txBox="1"/>
          <p:nvPr/>
        </p:nvSpPr>
        <p:spPr>
          <a:xfrm>
            <a:off x="7446970" y="2089085"/>
            <a:ext cx="1000642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预算四</a:t>
            </a:r>
          </a:p>
        </p:txBody>
      </p:sp>
      <p:sp>
        <p:nvSpPr>
          <p:cNvPr id="28" name="原创设计师QQ：598969553          _10"/>
          <p:cNvSpPr>
            <a:spLocks noChangeArrowheads="1"/>
          </p:cNvSpPr>
          <p:nvPr/>
        </p:nvSpPr>
        <p:spPr bwMode="auto">
          <a:xfrm>
            <a:off x="7446970" y="2399345"/>
            <a:ext cx="3597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29" name="原创设计师QQ：598969553          _11"/>
          <p:cNvSpPr txBox="1"/>
          <p:nvPr/>
        </p:nvSpPr>
        <p:spPr>
          <a:xfrm>
            <a:off x="7446970" y="3476012"/>
            <a:ext cx="1000642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预算五</a:t>
            </a:r>
          </a:p>
        </p:txBody>
      </p:sp>
      <p:sp>
        <p:nvSpPr>
          <p:cNvPr id="30" name="原创设计师QQ：598969553          _12"/>
          <p:cNvSpPr>
            <a:spLocks noChangeArrowheads="1"/>
          </p:cNvSpPr>
          <p:nvPr/>
        </p:nvSpPr>
        <p:spPr bwMode="auto">
          <a:xfrm>
            <a:off x="7446970" y="3802711"/>
            <a:ext cx="3597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sp>
        <p:nvSpPr>
          <p:cNvPr id="31" name="原创设计师QQ：598969553          _13"/>
          <p:cNvSpPr txBox="1"/>
          <p:nvPr/>
        </p:nvSpPr>
        <p:spPr>
          <a:xfrm>
            <a:off x="7446970" y="4965675"/>
            <a:ext cx="1000642" cy="30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预算六</a:t>
            </a:r>
          </a:p>
        </p:txBody>
      </p:sp>
      <p:sp>
        <p:nvSpPr>
          <p:cNvPr id="32" name="原创设计师QQ：598969553          _14"/>
          <p:cNvSpPr>
            <a:spLocks noChangeArrowheads="1"/>
          </p:cNvSpPr>
          <p:nvPr/>
        </p:nvSpPr>
        <p:spPr bwMode="auto">
          <a:xfrm>
            <a:off x="7446970" y="5292373"/>
            <a:ext cx="3597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F2F2F2"/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您的内容打在这里，或者通过复制您的文本后在此框中选择粘贴，并选择只保留您的内容打在这里</a:t>
            </a:r>
            <a:endParaRPr lang="en-US" altLang="zh-CN" sz="1000">
              <a:solidFill>
                <a:srgbClr val="F2F2F2"/>
              </a:solidFill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grpSp>
        <p:nvGrpSpPr>
          <p:cNvPr id="33" name="原创设计师QQ：598969553          _15"/>
          <p:cNvGrpSpPr/>
          <p:nvPr/>
        </p:nvGrpSpPr>
        <p:grpSpPr bwMode="auto">
          <a:xfrm>
            <a:off x="1147238" y="3422589"/>
            <a:ext cx="823937" cy="823938"/>
            <a:chOff x="849881" y="2512135"/>
            <a:chExt cx="636196" cy="636164"/>
          </a:xfrm>
        </p:grpSpPr>
        <p:sp>
          <p:nvSpPr>
            <p:cNvPr id="34" name="Rectangle 22"/>
            <p:cNvSpPr/>
            <p:nvPr/>
          </p:nvSpPr>
          <p:spPr>
            <a:xfrm>
              <a:off x="849881" y="2512135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970457" y="2672366"/>
              <a:ext cx="388698" cy="323634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6" name="原创设计师QQ：598969553          _16"/>
          <p:cNvGrpSpPr/>
          <p:nvPr/>
        </p:nvGrpSpPr>
        <p:grpSpPr bwMode="auto">
          <a:xfrm>
            <a:off x="1147238" y="2035663"/>
            <a:ext cx="823937" cy="823937"/>
            <a:chOff x="849881" y="1440565"/>
            <a:chExt cx="636196" cy="636164"/>
          </a:xfrm>
        </p:grpSpPr>
        <p:sp>
          <p:nvSpPr>
            <p:cNvPr id="37" name="Rectangle 13"/>
            <p:cNvSpPr/>
            <p:nvPr/>
          </p:nvSpPr>
          <p:spPr>
            <a:xfrm>
              <a:off x="849881" y="1440565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992668" y="1583345"/>
              <a:ext cx="303026" cy="34267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9" name="原创设计师QQ：598969553          _17"/>
          <p:cNvGrpSpPr/>
          <p:nvPr/>
        </p:nvGrpSpPr>
        <p:grpSpPr bwMode="auto">
          <a:xfrm>
            <a:off x="6542899" y="4955401"/>
            <a:ext cx="823937" cy="823938"/>
            <a:chOff x="5018813" y="3696226"/>
            <a:chExt cx="636196" cy="636164"/>
          </a:xfrm>
        </p:grpSpPr>
        <p:sp>
          <p:nvSpPr>
            <p:cNvPr id="40" name="Rectangle 27"/>
            <p:cNvSpPr/>
            <p:nvPr/>
          </p:nvSpPr>
          <p:spPr>
            <a:xfrm>
              <a:off x="5018813" y="3696226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07"/>
            <p:cNvSpPr>
              <a:spLocks noEditPoints="1"/>
            </p:cNvSpPr>
            <p:nvPr/>
          </p:nvSpPr>
          <p:spPr bwMode="auto">
            <a:xfrm>
              <a:off x="5161600" y="3839006"/>
              <a:ext cx="364901" cy="314116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2" name="原创设计师QQ：598969553          _18"/>
          <p:cNvGrpSpPr/>
          <p:nvPr/>
        </p:nvGrpSpPr>
        <p:grpSpPr bwMode="auto">
          <a:xfrm>
            <a:off x="1147238" y="4901978"/>
            <a:ext cx="823937" cy="823938"/>
            <a:chOff x="849881" y="3655143"/>
            <a:chExt cx="636196" cy="636164"/>
          </a:xfrm>
        </p:grpSpPr>
        <p:sp>
          <p:nvSpPr>
            <p:cNvPr id="43" name="Rectangle 26"/>
            <p:cNvSpPr/>
            <p:nvPr/>
          </p:nvSpPr>
          <p:spPr>
            <a:xfrm>
              <a:off x="849881" y="3655143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921319" y="3869457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45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6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7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bg1">
                      <a:lumMod val="95000"/>
                    </a:schemeClr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8" name="原创设计师QQ：598969553          _19"/>
          <p:cNvGrpSpPr/>
          <p:nvPr/>
        </p:nvGrpSpPr>
        <p:grpSpPr bwMode="auto">
          <a:xfrm>
            <a:off x="6542899" y="2089085"/>
            <a:ext cx="823937" cy="823937"/>
            <a:chOff x="5018813" y="1481648"/>
            <a:chExt cx="636196" cy="636164"/>
          </a:xfrm>
        </p:grpSpPr>
        <p:sp>
          <p:nvSpPr>
            <p:cNvPr id="49" name="Rectangle 16"/>
            <p:cNvSpPr/>
            <p:nvPr/>
          </p:nvSpPr>
          <p:spPr>
            <a:xfrm>
              <a:off x="5018813" y="1481648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50" name="Group 68"/>
            <p:cNvGrpSpPr/>
            <p:nvPr/>
          </p:nvGrpSpPr>
          <p:grpSpPr>
            <a:xfrm>
              <a:off x="5176628" y="1634362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51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2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3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4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5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6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7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8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9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60" name="原创设计师QQ：598969553          _20"/>
          <p:cNvGrpSpPr/>
          <p:nvPr/>
        </p:nvGrpSpPr>
        <p:grpSpPr bwMode="auto">
          <a:xfrm>
            <a:off x="6542899" y="3476012"/>
            <a:ext cx="823937" cy="823938"/>
            <a:chOff x="5018813" y="2553218"/>
            <a:chExt cx="636196" cy="636164"/>
          </a:xfrm>
        </p:grpSpPr>
        <p:sp>
          <p:nvSpPr>
            <p:cNvPr id="61" name="Rectangle 23"/>
            <p:cNvSpPr/>
            <p:nvPr/>
          </p:nvSpPr>
          <p:spPr>
            <a:xfrm>
              <a:off x="5018813" y="2553218"/>
              <a:ext cx="636196" cy="6361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62" name="Group 78"/>
            <p:cNvGrpSpPr/>
            <p:nvPr/>
          </p:nvGrpSpPr>
          <p:grpSpPr>
            <a:xfrm>
              <a:off x="5208442" y="2696094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63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4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_3"/>
          <p:cNvSpPr txBox="1"/>
          <p:nvPr/>
        </p:nvSpPr>
        <p:spPr>
          <a:xfrm>
            <a:off x="3926175" y="1971089"/>
            <a:ext cx="4339650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 i="0">
                <a:gradFill flip="none" rotWithShape="1">
                  <a:gsLst>
                    <a:gs pos="48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谢谢大家观看</a:t>
            </a:r>
            <a:endParaRPr lang="zh-CN" altLang="zh-CN" dirty="0"/>
          </a:p>
        </p:txBody>
      </p:sp>
      <p:sp>
        <p:nvSpPr>
          <p:cNvPr id="11" name="原创设计师QQ598969553      _4"/>
          <p:cNvSpPr txBox="1"/>
          <p:nvPr/>
        </p:nvSpPr>
        <p:spPr>
          <a:xfrm>
            <a:off x="3867150" y="4809818"/>
            <a:ext cx="4457698" cy="408274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400" b="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竞聘岗位</a:t>
            </a:r>
            <a:r>
              <a:rPr lang="zh-CN" altLang="en-US" sz="2400" b="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：设计师</a:t>
            </a:r>
            <a:endParaRPr lang="zh-CN" altLang="zh-CN" sz="24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原创设计师QQ598969553      _8"/>
          <p:cNvSpPr txBox="1"/>
          <p:nvPr/>
        </p:nvSpPr>
        <p:spPr bwMode="auto">
          <a:xfrm>
            <a:off x="3140529" y="3645677"/>
            <a:ext cx="591094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CSASAADAstudio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studioCSASAADAstudio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altLang="en-US" sz="8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</a:t>
            </a:r>
          </a:p>
        </p:txBody>
      </p:sp>
      <p:sp>
        <p:nvSpPr>
          <p:cNvPr id="20" name="原创设计师QQ598969553      _3"/>
          <p:cNvSpPr txBox="1"/>
          <p:nvPr/>
        </p:nvSpPr>
        <p:spPr>
          <a:xfrm>
            <a:off x="2211615" y="3045524"/>
            <a:ext cx="7768771" cy="285164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适用于个人简历</a:t>
            </a:r>
            <a:r>
              <a:rPr lang="en-US" altLang="zh-CN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述职报告岗位竞聘</a:t>
            </a:r>
            <a:endParaRPr lang="zh-CN" altLang="zh-CN" sz="1600" b="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7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8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33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_4"/>
          <p:cNvSpPr txBox="1"/>
          <p:nvPr/>
        </p:nvSpPr>
        <p:spPr>
          <a:xfrm>
            <a:off x="5776041" y="22182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原创设计师QQ598969553        _5"/>
          <p:cNvSpPr txBox="1"/>
          <p:nvPr/>
        </p:nvSpPr>
        <p:spPr>
          <a:xfrm>
            <a:off x="5234225" y="2780666"/>
            <a:ext cx="1723549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</a:p>
        </p:txBody>
      </p:sp>
      <p:sp>
        <p:nvSpPr>
          <p:cNvPr id="13" name="原创设计师QQ598969553        _6"/>
          <p:cNvSpPr/>
          <p:nvPr/>
        </p:nvSpPr>
        <p:spPr>
          <a:xfrm>
            <a:off x="4964921" y="3303994"/>
            <a:ext cx="2262158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（个人的基本情况）</a:t>
            </a:r>
          </a:p>
        </p:txBody>
      </p:sp>
      <p:sp>
        <p:nvSpPr>
          <p:cNvPr id="14" name="原创设计师QQ598969553        _7"/>
          <p:cNvSpPr/>
          <p:nvPr/>
        </p:nvSpPr>
        <p:spPr>
          <a:xfrm>
            <a:off x="3898900" y="3887280"/>
            <a:ext cx="4394200" cy="70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15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16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21" name="原创设计师QQ598969553      _3"/>
          <p:cNvSpPr/>
          <p:nvPr/>
        </p:nvSpPr>
        <p:spPr>
          <a:xfrm>
            <a:off x="1596953" y="2034363"/>
            <a:ext cx="3722724" cy="3722724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原创设计师QQ598969553      _4"/>
          <p:cNvSpPr txBox="1"/>
          <p:nvPr/>
        </p:nvSpPr>
        <p:spPr>
          <a:xfrm>
            <a:off x="6155147" y="1768484"/>
            <a:ext cx="3207912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原创设计师QQ598969553      _5"/>
          <p:cNvSpPr txBox="1"/>
          <p:nvPr/>
        </p:nvSpPr>
        <p:spPr>
          <a:xfrm>
            <a:off x="6155147" y="2745441"/>
            <a:ext cx="4134642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原创设计师QQ598969553      _6"/>
          <p:cNvSpPr txBox="1"/>
          <p:nvPr/>
        </p:nvSpPr>
        <p:spPr>
          <a:xfrm>
            <a:off x="6155147" y="3233919"/>
            <a:ext cx="3207912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      贯：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湖北省黄冈市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原创设计师QQ598969553      _7"/>
          <p:cNvSpPr txBox="1"/>
          <p:nvPr/>
        </p:nvSpPr>
        <p:spPr>
          <a:xfrm>
            <a:off x="6155147" y="2256962"/>
            <a:ext cx="3207912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原创设计师QQ598969553      _8"/>
          <p:cNvSpPr txBox="1"/>
          <p:nvPr/>
        </p:nvSpPr>
        <p:spPr>
          <a:xfrm>
            <a:off x="6155145" y="3722396"/>
            <a:ext cx="4617703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原创设计师QQ598969553      _9"/>
          <p:cNvSpPr txBox="1"/>
          <p:nvPr/>
        </p:nvSpPr>
        <p:spPr>
          <a:xfrm>
            <a:off x="6155147" y="4210875"/>
            <a:ext cx="3207912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13912345678</a:t>
            </a:r>
          </a:p>
        </p:txBody>
      </p:sp>
      <p:cxnSp>
        <p:nvCxnSpPr>
          <p:cNvPr id="15" name="原创设计师QQ598969553      _10"/>
          <p:cNvCxnSpPr/>
          <p:nvPr/>
        </p:nvCxnSpPr>
        <p:spPr>
          <a:xfrm>
            <a:off x="6269146" y="4822895"/>
            <a:ext cx="399206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原创设计师QQ598969553      _11"/>
          <p:cNvSpPr txBox="1"/>
          <p:nvPr/>
        </p:nvSpPr>
        <p:spPr>
          <a:xfrm>
            <a:off x="6155145" y="4913041"/>
            <a:ext cx="1615658" cy="3257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原创设计师QQ598969553      _12"/>
          <p:cNvSpPr txBox="1">
            <a:spLocks noChangeArrowheads="1"/>
          </p:cNvSpPr>
          <p:nvPr/>
        </p:nvSpPr>
        <p:spPr bwMode="auto">
          <a:xfrm>
            <a:off x="6155145" y="5295221"/>
            <a:ext cx="4617703" cy="7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个人经历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72722" y="1500309"/>
            <a:ext cx="3195638" cy="4906963"/>
            <a:chOff x="4635500" y="1360609"/>
            <a:chExt cx="3195638" cy="4906963"/>
          </a:xfrm>
          <a:solidFill>
            <a:srgbClr val="F2F2F2">
              <a:alpha val="60000"/>
            </a:srgbClr>
          </a:solidFill>
        </p:grpSpPr>
        <p:sp>
          <p:nvSpPr>
            <p:cNvPr id="52" name="Freeform 3"/>
            <p:cNvSpPr>
              <a:spLocks noEditPoints="1"/>
            </p:cNvSpPr>
            <p:nvPr/>
          </p:nvSpPr>
          <p:spPr bwMode="auto">
            <a:xfrm>
              <a:off x="6059488" y="2743322"/>
              <a:ext cx="1771650" cy="1768475"/>
            </a:xfrm>
            <a:custGeom>
              <a:avLst/>
              <a:gdLst>
                <a:gd name="T0" fmla="*/ 678123721 w 360"/>
                <a:gd name="T1" fmla="*/ 2147483647 h 360"/>
                <a:gd name="T2" fmla="*/ 339064321 w 360"/>
                <a:gd name="T3" fmla="*/ 2147483647 h 360"/>
                <a:gd name="T4" fmla="*/ 750781032 w 360"/>
                <a:gd name="T5" fmla="*/ 2147483647 h 360"/>
                <a:gd name="T6" fmla="*/ 726563569 w 360"/>
                <a:gd name="T7" fmla="*/ 2147483647 h 360"/>
                <a:gd name="T8" fmla="*/ 1065622815 w 360"/>
                <a:gd name="T9" fmla="*/ 2147483647 h 360"/>
                <a:gd name="T10" fmla="*/ 1114062662 w 360"/>
                <a:gd name="T11" fmla="*/ 2147483647 h 360"/>
                <a:gd name="T12" fmla="*/ 1549996990 w 360"/>
                <a:gd name="T13" fmla="*/ 1954690456 h 360"/>
                <a:gd name="T14" fmla="*/ 1622654300 w 360"/>
                <a:gd name="T15" fmla="*/ 1375524915 h 360"/>
                <a:gd name="T16" fmla="*/ 2147483647 w 360"/>
                <a:gd name="T17" fmla="*/ 1303125538 h 360"/>
                <a:gd name="T18" fmla="*/ 2147483647 w 360"/>
                <a:gd name="T19" fmla="*/ 1013542460 h 360"/>
                <a:gd name="T20" fmla="*/ 2147483647 w 360"/>
                <a:gd name="T21" fmla="*/ 820488917 h 360"/>
                <a:gd name="T22" fmla="*/ 2147483647 w 360"/>
                <a:gd name="T23" fmla="*/ 699824927 h 360"/>
                <a:gd name="T24" fmla="*/ 2147483647 w 360"/>
                <a:gd name="T25" fmla="*/ 555035844 h 360"/>
                <a:gd name="T26" fmla="*/ 2147483647 w 360"/>
                <a:gd name="T27" fmla="*/ 506771230 h 360"/>
                <a:gd name="T28" fmla="*/ 2147483647 w 360"/>
                <a:gd name="T29" fmla="*/ 675695076 h 360"/>
                <a:gd name="T30" fmla="*/ 2147483647 w 360"/>
                <a:gd name="T31" fmla="*/ 386112152 h 360"/>
                <a:gd name="T32" fmla="*/ 2147483647 w 360"/>
                <a:gd name="T33" fmla="*/ 748089541 h 360"/>
                <a:gd name="T34" fmla="*/ 2147483647 w 360"/>
                <a:gd name="T35" fmla="*/ 820488917 h 360"/>
                <a:gd name="T36" fmla="*/ 2147483647 w 360"/>
                <a:gd name="T37" fmla="*/ 1158336302 h 360"/>
                <a:gd name="T38" fmla="*/ 2147483647 w 360"/>
                <a:gd name="T39" fmla="*/ 1351390152 h 360"/>
                <a:gd name="T40" fmla="*/ 2147483647 w 360"/>
                <a:gd name="T41" fmla="*/ 1520313844 h 360"/>
                <a:gd name="T42" fmla="*/ 2147483647 w 360"/>
                <a:gd name="T43" fmla="*/ 1858161229 h 360"/>
                <a:gd name="T44" fmla="*/ 2147483647 w 360"/>
                <a:gd name="T45" fmla="*/ 2075349535 h 360"/>
                <a:gd name="T46" fmla="*/ 2147483647 w 360"/>
                <a:gd name="T47" fmla="*/ 2147483647 h 360"/>
                <a:gd name="T48" fmla="*/ 2147483647 w 360"/>
                <a:gd name="T49" fmla="*/ 2147483647 h 360"/>
                <a:gd name="T50" fmla="*/ 2147483647 w 360"/>
                <a:gd name="T51" fmla="*/ 2147483647 h 360"/>
                <a:gd name="T52" fmla="*/ 2147483647 w 360"/>
                <a:gd name="T53" fmla="*/ 2147483647 h 360"/>
                <a:gd name="T54" fmla="*/ 2147483647 w 360"/>
                <a:gd name="T55" fmla="*/ 2147483647 h 360"/>
                <a:gd name="T56" fmla="*/ 2147483647 w 360"/>
                <a:gd name="T57" fmla="*/ 2147483647 h 360"/>
                <a:gd name="T58" fmla="*/ 2147483647 w 360"/>
                <a:gd name="T59" fmla="*/ 2147483647 h 360"/>
                <a:gd name="T60" fmla="*/ 2147483647 w 360"/>
                <a:gd name="T61" fmla="*/ 2147483647 h 360"/>
                <a:gd name="T62" fmla="*/ 2147483647 w 360"/>
                <a:gd name="T63" fmla="*/ 2147483647 h 360"/>
                <a:gd name="T64" fmla="*/ 2147483647 w 360"/>
                <a:gd name="T65" fmla="*/ 2147483647 h 360"/>
                <a:gd name="T66" fmla="*/ 2147483647 w 360"/>
                <a:gd name="T67" fmla="*/ 2147483647 h 360"/>
                <a:gd name="T68" fmla="*/ 2147483647 w 360"/>
                <a:gd name="T69" fmla="*/ 2147483647 h 360"/>
                <a:gd name="T70" fmla="*/ 2147483647 w 360"/>
                <a:gd name="T71" fmla="*/ 2147483647 h 360"/>
                <a:gd name="T72" fmla="*/ 2147483647 w 360"/>
                <a:gd name="T73" fmla="*/ 2147483647 h 360"/>
                <a:gd name="T74" fmla="*/ 2147483647 w 360"/>
                <a:gd name="T75" fmla="*/ 2147483647 h 360"/>
                <a:gd name="T76" fmla="*/ 2147483647 w 360"/>
                <a:gd name="T77" fmla="*/ 2147483647 h 360"/>
                <a:gd name="T78" fmla="*/ 2147483647 w 360"/>
                <a:gd name="T79" fmla="*/ 2147483647 h 360"/>
                <a:gd name="T80" fmla="*/ 2147483647 w 360"/>
                <a:gd name="T81" fmla="*/ 2147483647 h 360"/>
                <a:gd name="T82" fmla="*/ 2147483647 w 360"/>
                <a:gd name="T83" fmla="*/ 2147483647 h 360"/>
                <a:gd name="T84" fmla="*/ 2147483647 w 360"/>
                <a:gd name="T85" fmla="*/ 2147483647 h 360"/>
                <a:gd name="T86" fmla="*/ 2147483647 w 360"/>
                <a:gd name="T87" fmla="*/ 2147483647 h 360"/>
                <a:gd name="T88" fmla="*/ 2147483647 w 360"/>
                <a:gd name="T89" fmla="*/ 2147483647 h 360"/>
                <a:gd name="T90" fmla="*/ 2147483647 w 360"/>
                <a:gd name="T91" fmla="*/ 2147483647 h 360"/>
                <a:gd name="T92" fmla="*/ 2147483647 w 360"/>
                <a:gd name="T93" fmla="*/ 2147483647 h 360"/>
                <a:gd name="T94" fmla="*/ 2058588320 w 360"/>
                <a:gd name="T95" fmla="*/ 2147483647 h 360"/>
                <a:gd name="T96" fmla="*/ 1985935931 w 360"/>
                <a:gd name="T97" fmla="*/ 2147483647 h 360"/>
                <a:gd name="T98" fmla="*/ 1307812517 w 360"/>
                <a:gd name="T99" fmla="*/ 2147483647 h 360"/>
                <a:gd name="T100" fmla="*/ 1283589825 w 360"/>
                <a:gd name="T101" fmla="*/ 2147483647 h 360"/>
                <a:gd name="T102" fmla="*/ 896090731 w 360"/>
                <a:gd name="T103" fmla="*/ 2147483647 h 360"/>
                <a:gd name="T104" fmla="*/ 896090731 w 360"/>
                <a:gd name="T105" fmla="*/ 2147483647 h 360"/>
                <a:gd name="T106" fmla="*/ 435939095 w 360"/>
                <a:gd name="T107" fmla="*/ 2147483647 h 360"/>
                <a:gd name="T108" fmla="*/ 726563569 w 360"/>
                <a:gd name="T109" fmla="*/ 2147483647 h 360"/>
                <a:gd name="T110" fmla="*/ 2147483647 w 360"/>
                <a:gd name="T111" fmla="*/ 2147483647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0"/>
                <a:gd name="T169" fmla="*/ 0 h 360"/>
                <a:gd name="T170" fmla="*/ 360 w 360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0" h="360">
                  <a:moveTo>
                    <a:pt x="0" y="190"/>
                  </a:moveTo>
                  <a:cubicBezTo>
                    <a:pt x="0" y="189"/>
                    <a:pt x="0" y="188"/>
                    <a:pt x="0" y="188"/>
                  </a:cubicBezTo>
                  <a:cubicBezTo>
                    <a:pt x="1" y="187"/>
                    <a:pt x="5" y="186"/>
                    <a:pt x="13" y="184"/>
                  </a:cubicBezTo>
                  <a:cubicBezTo>
                    <a:pt x="15" y="183"/>
                    <a:pt x="17" y="182"/>
                    <a:pt x="19" y="182"/>
                  </a:cubicBezTo>
                  <a:cubicBezTo>
                    <a:pt x="26" y="180"/>
                    <a:pt x="26" y="180"/>
                    <a:pt x="27" y="179"/>
                  </a:cubicBezTo>
                  <a:cubicBezTo>
                    <a:pt x="28" y="178"/>
                    <a:pt x="28" y="177"/>
                    <a:pt x="28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9" y="170"/>
                    <a:pt x="29" y="169"/>
                  </a:cubicBezTo>
                  <a:cubicBezTo>
                    <a:pt x="29" y="167"/>
                    <a:pt x="28" y="166"/>
                    <a:pt x="28" y="165"/>
                  </a:cubicBezTo>
                  <a:cubicBezTo>
                    <a:pt x="27" y="165"/>
                    <a:pt x="26" y="164"/>
                    <a:pt x="21" y="162"/>
                  </a:cubicBezTo>
                  <a:cubicBezTo>
                    <a:pt x="19" y="161"/>
                    <a:pt x="16" y="160"/>
                    <a:pt x="14" y="159"/>
                  </a:cubicBezTo>
                  <a:cubicBezTo>
                    <a:pt x="7" y="156"/>
                    <a:pt x="3" y="154"/>
                    <a:pt x="2" y="153"/>
                  </a:cubicBezTo>
                  <a:cubicBezTo>
                    <a:pt x="2" y="153"/>
                    <a:pt x="2" y="152"/>
                    <a:pt x="2" y="152"/>
                  </a:cubicBezTo>
                  <a:cubicBezTo>
                    <a:pt x="2" y="149"/>
                    <a:pt x="3" y="147"/>
                    <a:pt x="3" y="146"/>
                  </a:cubicBezTo>
                  <a:cubicBezTo>
                    <a:pt x="4" y="146"/>
                    <a:pt x="9" y="145"/>
                    <a:pt x="16" y="145"/>
                  </a:cubicBezTo>
                  <a:cubicBezTo>
                    <a:pt x="19" y="145"/>
                    <a:pt x="21" y="145"/>
                    <a:pt x="23" y="145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2" y="143"/>
                    <a:pt x="33" y="142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5"/>
                    <a:pt x="36" y="134"/>
                    <a:pt x="36" y="132"/>
                  </a:cubicBezTo>
                  <a:cubicBezTo>
                    <a:pt x="36" y="132"/>
                    <a:pt x="35" y="131"/>
                    <a:pt x="35" y="131"/>
                  </a:cubicBezTo>
                  <a:cubicBezTo>
                    <a:pt x="35" y="130"/>
                    <a:pt x="34" y="129"/>
                    <a:pt x="30" y="126"/>
                  </a:cubicBezTo>
                  <a:cubicBezTo>
                    <a:pt x="28" y="125"/>
                    <a:pt x="25" y="123"/>
                    <a:pt x="23" y="121"/>
                  </a:cubicBezTo>
                  <a:cubicBezTo>
                    <a:pt x="18" y="117"/>
                    <a:pt x="14" y="114"/>
                    <a:pt x="13" y="113"/>
                  </a:cubicBezTo>
                  <a:cubicBezTo>
                    <a:pt x="13" y="111"/>
                    <a:pt x="15" y="107"/>
                    <a:pt x="16" y="106"/>
                  </a:cubicBezTo>
                  <a:cubicBezTo>
                    <a:pt x="17" y="106"/>
                    <a:pt x="22" y="107"/>
                    <a:pt x="29" y="108"/>
                  </a:cubicBezTo>
                  <a:cubicBezTo>
                    <a:pt x="31" y="109"/>
                    <a:pt x="34" y="109"/>
                    <a:pt x="36" y="110"/>
                  </a:cubicBezTo>
                  <a:cubicBezTo>
                    <a:pt x="42" y="111"/>
                    <a:pt x="43" y="111"/>
                    <a:pt x="44" y="111"/>
                  </a:cubicBezTo>
                  <a:cubicBezTo>
                    <a:pt x="45" y="110"/>
                    <a:pt x="46" y="110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01"/>
                    <a:pt x="51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8"/>
                    <a:pt x="50" y="97"/>
                    <a:pt x="46" y="93"/>
                  </a:cubicBezTo>
                  <a:cubicBezTo>
                    <a:pt x="45" y="91"/>
                    <a:pt x="43" y="89"/>
                    <a:pt x="41" y="87"/>
                  </a:cubicBezTo>
                  <a:cubicBezTo>
                    <a:pt x="37" y="81"/>
                    <a:pt x="34" y="77"/>
                    <a:pt x="33" y="76"/>
                  </a:cubicBezTo>
                  <a:cubicBezTo>
                    <a:pt x="34" y="75"/>
                    <a:pt x="36" y="71"/>
                    <a:pt x="37" y="71"/>
                  </a:cubicBezTo>
                  <a:cubicBezTo>
                    <a:pt x="39" y="71"/>
                    <a:pt x="43" y="72"/>
                    <a:pt x="50" y="75"/>
                  </a:cubicBezTo>
                  <a:cubicBezTo>
                    <a:pt x="52" y="76"/>
                    <a:pt x="54" y="77"/>
                    <a:pt x="56" y="78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6" y="80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2" y="74"/>
                    <a:pt x="73" y="73"/>
                    <a:pt x="73" y="71"/>
                  </a:cubicBezTo>
                  <a:cubicBezTo>
                    <a:pt x="73" y="70"/>
                    <a:pt x="73" y="69"/>
                    <a:pt x="70" y="64"/>
                  </a:cubicBezTo>
                  <a:cubicBezTo>
                    <a:pt x="69" y="62"/>
                    <a:pt x="68" y="60"/>
                    <a:pt x="67" y="57"/>
                  </a:cubicBezTo>
                  <a:cubicBezTo>
                    <a:pt x="63" y="51"/>
                    <a:pt x="62" y="46"/>
                    <a:pt x="61" y="45"/>
                  </a:cubicBezTo>
                  <a:cubicBezTo>
                    <a:pt x="62" y="44"/>
                    <a:pt x="65" y="41"/>
                    <a:pt x="67" y="41"/>
                  </a:cubicBezTo>
                  <a:cubicBezTo>
                    <a:pt x="68" y="41"/>
                    <a:pt x="71" y="43"/>
                    <a:pt x="77" y="48"/>
                  </a:cubicBezTo>
                  <a:cubicBezTo>
                    <a:pt x="79" y="50"/>
                    <a:pt x="81" y="51"/>
                    <a:pt x="83" y="52"/>
                  </a:cubicBezTo>
                  <a:cubicBezTo>
                    <a:pt x="88" y="56"/>
                    <a:pt x="89" y="57"/>
                    <a:pt x="90" y="57"/>
                  </a:cubicBezTo>
                  <a:cubicBezTo>
                    <a:pt x="91" y="57"/>
                    <a:pt x="92" y="57"/>
                    <a:pt x="95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2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8"/>
                    <a:pt x="101" y="46"/>
                    <a:pt x="100" y="42"/>
                  </a:cubicBezTo>
                  <a:cubicBezTo>
                    <a:pt x="99" y="40"/>
                    <a:pt x="99" y="37"/>
                    <a:pt x="98" y="35"/>
                  </a:cubicBezTo>
                  <a:cubicBezTo>
                    <a:pt x="97" y="29"/>
                    <a:pt x="96" y="24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0"/>
                    <a:pt x="100" y="18"/>
                    <a:pt x="102" y="18"/>
                  </a:cubicBezTo>
                  <a:cubicBezTo>
                    <a:pt x="103" y="19"/>
                    <a:pt x="106" y="22"/>
                    <a:pt x="111" y="28"/>
                  </a:cubicBezTo>
                  <a:cubicBezTo>
                    <a:pt x="112" y="30"/>
                    <a:pt x="114" y="32"/>
                    <a:pt x="115" y="34"/>
                  </a:cubicBezTo>
                  <a:cubicBezTo>
                    <a:pt x="119" y="39"/>
                    <a:pt x="120" y="39"/>
                    <a:pt x="121" y="40"/>
                  </a:cubicBezTo>
                  <a:cubicBezTo>
                    <a:pt x="122" y="40"/>
                    <a:pt x="123" y="40"/>
                    <a:pt x="127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1" y="37"/>
                    <a:pt x="133" y="36"/>
                    <a:pt x="133" y="35"/>
                  </a:cubicBezTo>
                  <a:cubicBezTo>
                    <a:pt x="134" y="34"/>
                    <a:pt x="134" y="33"/>
                    <a:pt x="134" y="2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4"/>
                    <a:pt x="134" y="22"/>
                    <a:pt x="134" y="20"/>
                  </a:cubicBezTo>
                  <a:cubicBezTo>
                    <a:pt x="134" y="12"/>
                    <a:pt x="134" y="8"/>
                    <a:pt x="135" y="6"/>
                  </a:cubicBezTo>
                  <a:cubicBezTo>
                    <a:pt x="136" y="5"/>
                    <a:pt x="140" y="4"/>
                    <a:pt x="141" y="5"/>
                  </a:cubicBezTo>
                  <a:cubicBezTo>
                    <a:pt x="142" y="6"/>
                    <a:pt x="144" y="10"/>
                    <a:pt x="148" y="16"/>
                  </a:cubicBezTo>
                  <a:cubicBezTo>
                    <a:pt x="149" y="19"/>
                    <a:pt x="150" y="21"/>
                    <a:pt x="151" y="23"/>
                  </a:cubicBezTo>
                  <a:cubicBezTo>
                    <a:pt x="153" y="29"/>
                    <a:pt x="154" y="29"/>
                    <a:pt x="155" y="30"/>
                  </a:cubicBezTo>
                  <a:cubicBezTo>
                    <a:pt x="156" y="30"/>
                    <a:pt x="157" y="31"/>
                    <a:pt x="161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7" y="30"/>
                    <a:pt x="168" y="28"/>
                    <a:pt x="168" y="28"/>
                  </a:cubicBezTo>
                  <a:cubicBezTo>
                    <a:pt x="169" y="27"/>
                    <a:pt x="169" y="26"/>
                    <a:pt x="170" y="21"/>
                  </a:cubicBezTo>
                  <a:cubicBezTo>
                    <a:pt x="171" y="19"/>
                    <a:pt x="171" y="16"/>
                    <a:pt x="172" y="13"/>
                  </a:cubicBezTo>
                  <a:cubicBezTo>
                    <a:pt x="174" y="6"/>
                    <a:pt x="176" y="2"/>
                    <a:pt x="176" y="1"/>
                  </a:cubicBezTo>
                  <a:cubicBezTo>
                    <a:pt x="177" y="0"/>
                    <a:pt x="182" y="0"/>
                    <a:pt x="183" y="1"/>
                  </a:cubicBezTo>
                  <a:cubicBezTo>
                    <a:pt x="183" y="2"/>
                    <a:pt x="185" y="6"/>
                    <a:pt x="186" y="13"/>
                  </a:cubicBezTo>
                  <a:cubicBezTo>
                    <a:pt x="187" y="16"/>
                    <a:pt x="187" y="18"/>
                    <a:pt x="188" y="20"/>
                  </a:cubicBezTo>
                  <a:cubicBezTo>
                    <a:pt x="189" y="27"/>
                    <a:pt x="189" y="27"/>
                    <a:pt x="190" y="28"/>
                  </a:cubicBezTo>
                  <a:cubicBezTo>
                    <a:pt x="191" y="29"/>
                    <a:pt x="192" y="29"/>
                    <a:pt x="196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5" y="28"/>
                    <a:pt x="207" y="23"/>
                  </a:cubicBezTo>
                  <a:cubicBezTo>
                    <a:pt x="208" y="21"/>
                    <a:pt x="210" y="19"/>
                    <a:pt x="211" y="16"/>
                  </a:cubicBezTo>
                  <a:cubicBezTo>
                    <a:pt x="214" y="10"/>
                    <a:pt x="217" y="6"/>
                    <a:pt x="218" y="5"/>
                  </a:cubicBezTo>
                  <a:cubicBezTo>
                    <a:pt x="219" y="4"/>
                    <a:pt x="223" y="5"/>
                    <a:pt x="224" y="6"/>
                  </a:cubicBezTo>
                  <a:cubicBezTo>
                    <a:pt x="224" y="7"/>
                    <a:pt x="225" y="11"/>
                    <a:pt x="225" y="17"/>
                  </a:cubicBezTo>
                  <a:cubicBezTo>
                    <a:pt x="225" y="18"/>
                    <a:pt x="225" y="19"/>
                    <a:pt x="225" y="19"/>
                  </a:cubicBezTo>
                  <a:cubicBezTo>
                    <a:pt x="225" y="22"/>
                    <a:pt x="225" y="24"/>
                    <a:pt x="225" y="26"/>
                  </a:cubicBezTo>
                  <a:cubicBezTo>
                    <a:pt x="225" y="28"/>
                    <a:pt x="225" y="30"/>
                    <a:pt x="225" y="31"/>
                  </a:cubicBezTo>
                  <a:cubicBezTo>
                    <a:pt x="225" y="33"/>
                    <a:pt x="225" y="34"/>
                    <a:pt x="225" y="35"/>
                  </a:cubicBezTo>
                  <a:cubicBezTo>
                    <a:pt x="226" y="35"/>
                    <a:pt x="227" y="36"/>
                    <a:pt x="231" y="37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6" y="40"/>
                    <a:pt x="237" y="39"/>
                    <a:pt x="238" y="39"/>
                  </a:cubicBezTo>
                  <a:cubicBezTo>
                    <a:pt x="239" y="39"/>
                    <a:pt x="239" y="38"/>
                    <a:pt x="243" y="34"/>
                  </a:cubicBezTo>
                  <a:cubicBezTo>
                    <a:pt x="244" y="32"/>
                    <a:pt x="246" y="30"/>
                    <a:pt x="248" y="28"/>
                  </a:cubicBezTo>
                  <a:cubicBezTo>
                    <a:pt x="253" y="22"/>
                    <a:pt x="256" y="19"/>
                    <a:pt x="257" y="18"/>
                  </a:cubicBezTo>
                  <a:cubicBezTo>
                    <a:pt x="259" y="18"/>
                    <a:pt x="262" y="20"/>
                    <a:pt x="263" y="21"/>
                  </a:cubicBezTo>
                  <a:cubicBezTo>
                    <a:pt x="263" y="23"/>
                    <a:pt x="262" y="28"/>
                    <a:pt x="261" y="34"/>
                  </a:cubicBezTo>
                  <a:cubicBezTo>
                    <a:pt x="260" y="37"/>
                    <a:pt x="260" y="39"/>
                    <a:pt x="259" y="41"/>
                  </a:cubicBezTo>
                  <a:cubicBezTo>
                    <a:pt x="258" y="45"/>
                    <a:pt x="257" y="47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50"/>
                    <a:pt x="259" y="51"/>
                    <a:pt x="262" y="5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7" y="56"/>
                    <a:pt x="268" y="56"/>
                    <a:pt x="269" y="56"/>
                  </a:cubicBezTo>
                  <a:cubicBezTo>
                    <a:pt x="270" y="56"/>
                    <a:pt x="271" y="56"/>
                    <a:pt x="275" y="52"/>
                  </a:cubicBezTo>
                  <a:cubicBezTo>
                    <a:pt x="277" y="51"/>
                    <a:pt x="279" y="49"/>
                    <a:pt x="281" y="48"/>
                  </a:cubicBezTo>
                  <a:cubicBezTo>
                    <a:pt x="287" y="43"/>
                    <a:pt x="291" y="41"/>
                    <a:pt x="293" y="40"/>
                  </a:cubicBezTo>
                  <a:cubicBezTo>
                    <a:pt x="294" y="41"/>
                    <a:pt x="297" y="43"/>
                    <a:pt x="298" y="45"/>
                  </a:cubicBezTo>
                  <a:cubicBezTo>
                    <a:pt x="297" y="46"/>
                    <a:pt x="296" y="50"/>
                    <a:pt x="292" y="57"/>
                  </a:cubicBezTo>
                  <a:cubicBezTo>
                    <a:pt x="291" y="59"/>
                    <a:pt x="290" y="61"/>
                    <a:pt x="289" y="63"/>
                  </a:cubicBezTo>
                  <a:cubicBezTo>
                    <a:pt x="286" y="68"/>
                    <a:pt x="286" y="69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2"/>
                    <a:pt x="287" y="73"/>
                    <a:pt x="289" y="75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3" y="79"/>
                    <a:pt x="294" y="80"/>
                    <a:pt x="295" y="80"/>
                  </a:cubicBezTo>
                  <a:cubicBezTo>
                    <a:pt x="296" y="80"/>
                    <a:pt x="297" y="80"/>
                    <a:pt x="302" y="78"/>
                  </a:cubicBezTo>
                  <a:cubicBezTo>
                    <a:pt x="304" y="77"/>
                    <a:pt x="307" y="76"/>
                    <a:pt x="309" y="75"/>
                  </a:cubicBezTo>
                  <a:cubicBezTo>
                    <a:pt x="316" y="72"/>
                    <a:pt x="321" y="70"/>
                    <a:pt x="322" y="70"/>
                  </a:cubicBezTo>
                  <a:cubicBezTo>
                    <a:pt x="323" y="71"/>
                    <a:pt x="326" y="74"/>
                    <a:pt x="326" y="76"/>
                  </a:cubicBezTo>
                  <a:cubicBezTo>
                    <a:pt x="325" y="77"/>
                    <a:pt x="323" y="80"/>
                    <a:pt x="318" y="86"/>
                  </a:cubicBezTo>
                  <a:cubicBezTo>
                    <a:pt x="316" y="88"/>
                    <a:pt x="315" y="90"/>
                    <a:pt x="313" y="91"/>
                  </a:cubicBezTo>
                  <a:cubicBezTo>
                    <a:pt x="309" y="96"/>
                    <a:pt x="308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9"/>
                    <a:pt x="309" y="101"/>
                    <a:pt x="311" y="104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9"/>
                    <a:pt x="314" y="109"/>
                    <a:pt x="315" y="110"/>
                  </a:cubicBezTo>
                  <a:cubicBezTo>
                    <a:pt x="316" y="110"/>
                    <a:pt x="317" y="110"/>
                    <a:pt x="323" y="109"/>
                  </a:cubicBezTo>
                  <a:cubicBezTo>
                    <a:pt x="325" y="108"/>
                    <a:pt x="328" y="108"/>
                    <a:pt x="330" y="107"/>
                  </a:cubicBezTo>
                  <a:cubicBezTo>
                    <a:pt x="337" y="106"/>
                    <a:pt x="342" y="106"/>
                    <a:pt x="343" y="106"/>
                  </a:cubicBezTo>
                  <a:cubicBezTo>
                    <a:pt x="344" y="107"/>
                    <a:pt x="346" y="110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2" y="116"/>
                    <a:pt x="336" y="120"/>
                  </a:cubicBezTo>
                  <a:cubicBezTo>
                    <a:pt x="334" y="122"/>
                    <a:pt x="332" y="123"/>
                    <a:pt x="330" y="124"/>
                  </a:cubicBezTo>
                  <a:cubicBezTo>
                    <a:pt x="325" y="128"/>
                    <a:pt x="324" y="129"/>
                    <a:pt x="324" y="130"/>
                  </a:cubicBezTo>
                  <a:cubicBezTo>
                    <a:pt x="324" y="130"/>
                    <a:pt x="324" y="131"/>
                    <a:pt x="324" y="131"/>
                  </a:cubicBezTo>
                  <a:cubicBezTo>
                    <a:pt x="324" y="132"/>
                    <a:pt x="324" y="134"/>
                    <a:pt x="325" y="13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5" y="138"/>
                    <a:pt x="325" y="138"/>
                    <a:pt x="325" y="138"/>
                  </a:cubicBezTo>
                  <a:cubicBezTo>
                    <a:pt x="326" y="141"/>
                    <a:pt x="327" y="142"/>
                    <a:pt x="328" y="143"/>
                  </a:cubicBezTo>
                  <a:cubicBezTo>
                    <a:pt x="329" y="143"/>
                    <a:pt x="330" y="143"/>
                    <a:pt x="335" y="144"/>
                  </a:cubicBezTo>
                  <a:cubicBezTo>
                    <a:pt x="338" y="144"/>
                    <a:pt x="340" y="144"/>
                    <a:pt x="343" y="144"/>
                  </a:cubicBezTo>
                  <a:cubicBezTo>
                    <a:pt x="350" y="145"/>
                    <a:pt x="355" y="145"/>
                    <a:pt x="356" y="146"/>
                  </a:cubicBezTo>
                  <a:cubicBezTo>
                    <a:pt x="357" y="146"/>
                    <a:pt x="357" y="149"/>
                    <a:pt x="358" y="151"/>
                  </a:cubicBezTo>
                  <a:cubicBezTo>
                    <a:pt x="358" y="152"/>
                    <a:pt x="357" y="152"/>
                    <a:pt x="357" y="152"/>
                  </a:cubicBezTo>
                  <a:cubicBezTo>
                    <a:pt x="356" y="153"/>
                    <a:pt x="352" y="155"/>
                    <a:pt x="345" y="158"/>
                  </a:cubicBezTo>
                  <a:cubicBezTo>
                    <a:pt x="343" y="159"/>
                    <a:pt x="341" y="160"/>
                    <a:pt x="339" y="161"/>
                  </a:cubicBezTo>
                  <a:cubicBezTo>
                    <a:pt x="333" y="163"/>
                    <a:pt x="332" y="163"/>
                    <a:pt x="332" y="164"/>
                  </a:cubicBezTo>
                  <a:cubicBezTo>
                    <a:pt x="331" y="165"/>
                    <a:pt x="331" y="166"/>
                    <a:pt x="331" y="168"/>
                  </a:cubicBezTo>
                  <a:cubicBezTo>
                    <a:pt x="331" y="169"/>
                    <a:pt x="331" y="170"/>
                    <a:pt x="331" y="170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5"/>
                    <a:pt x="332" y="177"/>
                    <a:pt x="333" y="178"/>
                  </a:cubicBezTo>
                  <a:cubicBezTo>
                    <a:pt x="333" y="179"/>
                    <a:pt x="334" y="179"/>
                    <a:pt x="340" y="180"/>
                  </a:cubicBezTo>
                  <a:cubicBezTo>
                    <a:pt x="342" y="181"/>
                    <a:pt x="344" y="182"/>
                    <a:pt x="347" y="183"/>
                  </a:cubicBezTo>
                  <a:cubicBezTo>
                    <a:pt x="354" y="185"/>
                    <a:pt x="358" y="187"/>
                    <a:pt x="359" y="187"/>
                  </a:cubicBezTo>
                  <a:cubicBezTo>
                    <a:pt x="360" y="188"/>
                    <a:pt x="360" y="189"/>
                    <a:pt x="360" y="190"/>
                  </a:cubicBezTo>
                  <a:cubicBezTo>
                    <a:pt x="360" y="192"/>
                    <a:pt x="359" y="193"/>
                    <a:pt x="359" y="194"/>
                  </a:cubicBezTo>
                  <a:cubicBezTo>
                    <a:pt x="358" y="194"/>
                    <a:pt x="354" y="196"/>
                    <a:pt x="346" y="197"/>
                  </a:cubicBezTo>
                  <a:cubicBezTo>
                    <a:pt x="344" y="197"/>
                    <a:pt x="341" y="198"/>
                    <a:pt x="339" y="198"/>
                  </a:cubicBezTo>
                  <a:cubicBezTo>
                    <a:pt x="333" y="199"/>
                    <a:pt x="332" y="199"/>
                    <a:pt x="331" y="200"/>
                  </a:cubicBezTo>
                  <a:cubicBezTo>
                    <a:pt x="331" y="201"/>
                    <a:pt x="330" y="202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8"/>
                    <a:pt x="329" y="210"/>
                    <a:pt x="329" y="211"/>
                  </a:cubicBezTo>
                  <a:cubicBezTo>
                    <a:pt x="329" y="212"/>
                    <a:pt x="329" y="213"/>
                    <a:pt x="329" y="213"/>
                  </a:cubicBezTo>
                  <a:cubicBezTo>
                    <a:pt x="330" y="214"/>
                    <a:pt x="331" y="215"/>
                    <a:pt x="335" y="217"/>
                  </a:cubicBezTo>
                  <a:cubicBezTo>
                    <a:pt x="337" y="218"/>
                    <a:pt x="340" y="220"/>
                    <a:pt x="342" y="221"/>
                  </a:cubicBezTo>
                  <a:cubicBezTo>
                    <a:pt x="348" y="225"/>
                    <a:pt x="352" y="228"/>
                    <a:pt x="353" y="229"/>
                  </a:cubicBezTo>
                  <a:cubicBezTo>
                    <a:pt x="353" y="229"/>
                    <a:pt x="353" y="229"/>
                    <a:pt x="353" y="229"/>
                  </a:cubicBezTo>
                  <a:cubicBezTo>
                    <a:pt x="353" y="231"/>
                    <a:pt x="352" y="234"/>
                    <a:pt x="351" y="235"/>
                  </a:cubicBezTo>
                  <a:cubicBezTo>
                    <a:pt x="350" y="235"/>
                    <a:pt x="345" y="235"/>
                    <a:pt x="338" y="235"/>
                  </a:cubicBezTo>
                  <a:cubicBezTo>
                    <a:pt x="335" y="235"/>
                    <a:pt x="333" y="234"/>
                    <a:pt x="331" y="234"/>
                  </a:cubicBezTo>
                  <a:cubicBezTo>
                    <a:pt x="325" y="234"/>
                    <a:pt x="324" y="234"/>
                    <a:pt x="323" y="234"/>
                  </a:cubicBezTo>
                  <a:cubicBezTo>
                    <a:pt x="322" y="235"/>
                    <a:pt x="321" y="236"/>
                    <a:pt x="320" y="239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8" y="243"/>
                    <a:pt x="317" y="244"/>
                    <a:pt x="317" y="246"/>
                  </a:cubicBezTo>
                  <a:cubicBezTo>
                    <a:pt x="317" y="246"/>
                    <a:pt x="317" y="246"/>
                    <a:pt x="318" y="247"/>
                  </a:cubicBezTo>
                  <a:cubicBezTo>
                    <a:pt x="318" y="248"/>
                    <a:pt x="319" y="248"/>
                    <a:pt x="323" y="252"/>
                  </a:cubicBezTo>
                  <a:cubicBezTo>
                    <a:pt x="324" y="254"/>
                    <a:pt x="326" y="256"/>
                    <a:pt x="328" y="258"/>
                  </a:cubicBezTo>
                  <a:cubicBezTo>
                    <a:pt x="334" y="263"/>
                    <a:pt x="337" y="266"/>
                    <a:pt x="337" y="267"/>
                  </a:cubicBezTo>
                  <a:cubicBezTo>
                    <a:pt x="337" y="269"/>
                    <a:pt x="335" y="272"/>
                    <a:pt x="334" y="273"/>
                  </a:cubicBezTo>
                  <a:cubicBezTo>
                    <a:pt x="333" y="273"/>
                    <a:pt x="328" y="272"/>
                    <a:pt x="321" y="270"/>
                  </a:cubicBezTo>
                  <a:cubicBezTo>
                    <a:pt x="319" y="269"/>
                    <a:pt x="317" y="268"/>
                    <a:pt x="315" y="268"/>
                  </a:cubicBezTo>
                  <a:cubicBezTo>
                    <a:pt x="308" y="266"/>
                    <a:pt x="308" y="265"/>
                    <a:pt x="307" y="266"/>
                  </a:cubicBezTo>
                  <a:cubicBezTo>
                    <a:pt x="306" y="266"/>
                    <a:pt x="304" y="267"/>
                    <a:pt x="302" y="270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299" y="274"/>
                    <a:pt x="299" y="276"/>
                    <a:pt x="299" y="27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99" y="278"/>
                    <a:pt x="299" y="279"/>
                    <a:pt x="302" y="283"/>
                  </a:cubicBezTo>
                  <a:cubicBezTo>
                    <a:pt x="304" y="285"/>
                    <a:pt x="305" y="287"/>
                    <a:pt x="307" y="290"/>
                  </a:cubicBezTo>
                  <a:cubicBezTo>
                    <a:pt x="310" y="296"/>
                    <a:pt x="313" y="300"/>
                    <a:pt x="313" y="301"/>
                  </a:cubicBezTo>
                  <a:cubicBezTo>
                    <a:pt x="313" y="303"/>
                    <a:pt x="310" y="306"/>
                    <a:pt x="308" y="306"/>
                  </a:cubicBezTo>
                  <a:cubicBezTo>
                    <a:pt x="307" y="306"/>
                    <a:pt x="303" y="304"/>
                    <a:pt x="297" y="300"/>
                  </a:cubicBezTo>
                  <a:cubicBezTo>
                    <a:pt x="295" y="299"/>
                    <a:pt x="293" y="298"/>
                    <a:pt x="291" y="296"/>
                  </a:cubicBezTo>
                  <a:cubicBezTo>
                    <a:pt x="285" y="293"/>
                    <a:pt x="284" y="293"/>
                    <a:pt x="283" y="293"/>
                  </a:cubicBezTo>
                  <a:cubicBezTo>
                    <a:pt x="282" y="293"/>
                    <a:pt x="281" y="293"/>
                    <a:pt x="278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4" y="299"/>
                    <a:pt x="273" y="301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3"/>
                    <a:pt x="274" y="304"/>
                    <a:pt x="275" y="309"/>
                  </a:cubicBezTo>
                  <a:cubicBezTo>
                    <a:pt x="276" y="311"/>
                    <a:pt x="277" y="313"/>
                    <a:pt x="278" y="316"/>
                  </a:cubicBezTo>
                  <a:cubicBezTo>
                    <a:pt x="280" y="322"/>
                    <a:pt x="282" y="327"/>
                    <a:pt x="282" y="329"/>
                  </a:cubicBezTo>
                  <a:cubicBezTo>
                    <a:pt x="281" y="330"/>
                    <a:pt x="277" y="332"/>
                    <a:pt x="276" y="332"/>
                  </a:cubicBezTo>
                  <a:cubicBezTo>
                    <a:pt x="275" y="332"/>
                    <a:pt x="271" y="329"/>
                    <a:pt x="266" y="324"/>
                  </a:cubicBezTo>
                  <a:cubicBezTo>
                    <a:pt x="264" y="322"/>
                    <a:pt x="263" y="320"/>
                    <a:pt x="261" y="319"/>
                  </a:cubicBezTo>
                  <a:cubicBezTo>
                    <a:pt x="256" y="314"/>
                    <a:pt x="256" y="314"/>
                    <a:pt x="255" y="314"/>
                  </a:cubicBezTo>
                  <a:cubicBezTo>
                    <a:pt x="254" y="313"/>
                    <a:pt x="252" y="314"/>
                    <a:pt x="249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5" y="317"/>
                    <a:pt x="243" y="319"/>
                    <a:pt x="243" y="320"/>
                  </a:cubicBezTo>
                  <a:cubicBezTo>
                    <a:pt x="243" y="320"/>
                    <a:pt x="243" y="321"/>
                    <a:pt x="243" y="321"/>
                  </a:cubicBezTo>
                  <a:cubicBezTo>
                    <a:pt x="243" y="322"/>
                    <a:pt x="243" y="324"/>
                    <a:pt x="243" y="327"/>
                  </a:cubicBezTo>
                  <a:cubicBezTo>
                    <a:pt x="243" y="329"/>
                    <a:pt x="244" y="332"/>
                    <a:pt x="244" y="335"/>
                  </a:cubicBezTo>
                  <a:cubicBezTo>
                    <a:pt x="245" y="339"/>
                    <a:pt x="245" y="343"/>
                    <a:pt x="245" y="346"/>
                  </a:cubicBezTo>
                  <a:cubicBezTo>
                    <a:pt x="245" y="347"/>
                    <a:pt x="245" y="348"/>
                    <a:pt x="245" y="348"/>
                  </a:cubicBezTo>
                  <a:cubicBezTo>
                    <a:pt x="244" y="349"/>
                    <a:pt x="240" y="351"/>
                    <a:pt x="238" y="351"/>
                  </a:cubicBezTo>
                  <a:cubicBezTo>
                    <a:pt x="238" y="350"/>
                    <a:pt x="235" y="346"/>
                    <a:pt x="231" y="340"/>
                  </a:cubicBezTo>
                  <a:cubicBezTo>
                    <a:pt x="229" y="338"/>
                    <a:pt x="228" y="336"/>
                    <a:pt x="227" y="334"/>
                  </a:cubicBezTo>
                  <a:cubicBezTo>
                    <a:pt x="224" y="328"/>
                    <a:pt x="223" y="328"/>
                    <a:pt x="222" y="327"/>
                  </a:cubicBezTo>
                  <a:cubicBezTo>
                    <a:pt x="221" y="327"/>
                    <a:pt x="220" y="327"/>
                    <a:pt x="216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1" y="329"/>
                    <a:pt x="210" y="330"/>
                    <a:pt x="209" y="331"/>
                  </a:cubicBezTo>
                  <a:cubicBezTo>
                    <a:pt x="208" y="331"/>
                    <a:pt x="208" y="332"/>
                    <a:pt x="208" y="338"/>
                  </a:cubicBezTo>
                  <a:cubicBezTo>
                    <a:pt x="207" y="340"/>
                    <a:pt x="207" y="343"/>
                    <a:pt x="207" y="346"/>
                  </a:cubicBezTo>
                  <a:cubicBezTo>
                    <a:pt x="206" y="353"/>
                    <a:pt x="205" y="357"/>
                    <a:pt x="204" y="359"/>
                  </a:cubicBezTo>
                  <a:cubicBezTo>
                    <a:pt x="203" y="359"/>
                    <a:pt x="199" y="360"/>
                    <a:pt x="198" y="359"/>
                  </a:cubicBezTo>
                  <a:cubicBezTo>
                    <a:pt x="197" y="358"/>
                    <a:pt x="195" y="354"/>
                    <a:pt x="193" y="347"/>
                  </a:cubicBezTo>
                  <a:cubicBezTo>
                    <a:pt x="192" y="345"/>
                    <a:pt x="191" y="343"/>
                    <a:pt x="190" y="341"/>
                  </a:cubicBezTo>
                  <a:cubicBezTo>
                    <a:pt x="188" y="335"/>
                    <a:pt x="188" y="334"/>
                    <a:pt x="187" y="333"/>
                  </a:cubicBezTo>
                  <a:cubicBezTo>
                    <a:pt x="187" y="333"/>
                    <a:pt x="185" y="332"/>
                    <a:pt x="181" y="332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5" y="332"/>
                    <a:pt x="174" y="333"/>
                    <a:pt x="173" y="333"/>
                  </a:cubicBezTo>
                  <a:cubicBezTo>
                    <a:pt x="173" y="334"/>
                    <a:pt x="172" y="335"/>
                    <a:pt x="171" y="340"/>
                  </a:cubicBezTo>
                  <a:cubicBezTo>
                    <a:pt x="170" y="342"/>
                    <a:pt x="169" y="345"/>
                    <a:pt x="168" y="347"/>
                  </a:cubicBezTo>
                  <a:cubicBezTo>
                    <a:pt x="165" y="354"/>
                    <a:pt x="163" y="358"/>
                    <a:pt x="163" y="359"/>
                  </a:cubicBezTo>
                  <a:cubicBezTo>
                    <a:pt x="161" y="360"/>
                    <a:pt x="157" y="360"/>
                    <a:pt x="156" y="359"/>
                  </a:cubicBezTo>
                  <a:cubicBezTo>
                    <a:pt x="155" y="358"/>
                    <a:pt x="155" y="353"/>
                    <a:pt x="154" y="346"/>
                  </a:cubicBezTo>
                  <a:cubicBezTo>
                    <a:pt x="153" y="343"/>
                    <a:pt x="153" y="341"/>
                    <a:pt x="153" y="339"/>
                  </a:cubicBezTo>
                  <a:cubicBezTo>
                    <a:pt x="152" y="332"/>
                    <a:pt x="152" y="331"/>
                    <a:pt x="152" y="331"/>
                  </a:cubicBezTo>
                  <a:cubicBezTo>
                    <a:pt x="151" y="330"/>
                    <a:pt x="149" y="329"/>
                    <a:pt x="146" y="329"/>
                  </a:cubicBezTo>
                  <a:cubicBezTo>
                    <a:pt x="145" y="327"/>
                    <a:pt x="145" y="327"/>
                    <a:pt x="145" y="327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1" y="327"/>
                    <a:pt x="139" y="327"/>
                    <a:pt x="138" y="328"/>
                  </a:cubicBezTo>
                  <a:cubicBezTo>
                    <a:pt x="138" y="328"/>
                    <a:pt x="137" y="329"/>
                    <a:pt x="134" y="334"/>
                  </a:cubicBezTo>
                  <a:cubicBezTo>
                    <a:pt x="133" y="336"/>
                    <a:pt x="131" y="338"/>
                    <a:pt x="130" y="340"/>
                  </a:cubicBezTo>
                  <a:cubicBezTo>
                    <a:pt x="126" y="346"/>
                    <a:pt x="123" y="350"/>
                    <a:pt x="122" y="351"/>
                  </a:cubicBezTo>
                  <a:cubicBezTo>
                    <a:pt x="120" y="351"/>
                    <a:pt x="116" y="349"/>
                    <a:pt x="115" y="348"/>
                  </a:cubicBezTo>
                  <a:cubicBezTo>
                    <a:pt x="115" y="348"/>
                    <a:pt x="115" y="348"/>
                    <a:pt x="115" y="347"/>
                  </a:cubicBezTo>
                  <a:cubicBezTo>
                    <a:pt x="115" y="347"/>
                    <a:pt x="115" y="347"/>
                    <a:pt x="115" y="347"/>
                  </a:cubicBezTo>
                  <a:cubicBezTo>
                    <a:pt x="115" y="345"/>
                    <a:pt x="116" y="340"/>
                    <a:pt x="116" y="335"/>
                  </a:cubicBezTo>
                  <a:cubicBezTo>
                    <a:pt x="117" y="333"/>
                    <a:pt x="117" y="330"/>
                    <a:pt x="117" y="328"/>
                  </a:cubicBezTo>
                  <a:cubicBezTo>
                    <a:pt x="118" y="325"/>
                    <a:pt x="118" y="323"/>
                    <a:pt x="118" y="322"/>
                  </a:cubicBezTo>
                  <a:cubicBezTo>
                    <a:pt x="118" y="321"/>
                    <a:pt x="118" y="321"/>
                    <a:pt x="118" y="320"/>
                  </a:cubicBezTo>
                  <a:cubicBezTo>
                    <a:pt x="117" y="319"/>
                    <a:pt x="116" y="318"/>
                    <a:pt x="113" y="317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08" y="314"/>
                    <a:pt x="107" y="314"/>
                    <a:pt x="106" y="314"/>
                  </a:cubicBezTo>
                  <a:cubicBezTo>
                    <a:pt x="105" y="315"/>
                    <a:pt x="104" y="315"/>
                    <a:pt x="100" y="319"/>
                  </a:cubicBezTo>
                  <a:cubicBezTo>
                    <a:pt x="98" y="321"/>
                    <a:pt x="96" y="322"/>
                    <a:pt x="94" y="324"/>
                  </a:cubicBezTo>
                  <a:cubicBezTo>
                    <a:pt x="89" y="329"/>
                    <a:pt x="85" y="332"/>
                    <a:pt x="84" y="333"/>
                  </a:cubicBezTo>
                  <a:cubicBezTo>
                    <a:pt x="83" y="333"/>
                    <a:pt x="79" y="330"/>
                    <a:pt x="78" y="329"/>
                  </a:cubicBezTo>
                  <a:cubicBezTo>
                    <a:pt x="79" y="328"/>
                    <a:pt x="80" y="323"/>
                    <a:pt x="82" y="316"/>
                  </a:cubicBezTo>
                  <a:cubicBezTo>
                    <a:pt x="83" y="314"/>
                    <a:pt x="84" y="312"/>
                    <a:pt x="85" y="310"/>
                  </a:cubicBezTo>
                  <a:cubicBezTo>
                    <a:pt x="87" y="305"/>
                    <a:pt x="87" y="304"/>
                    <a:pt x="87" y="303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1"/>
                    <a:pt x="86" y="300"/>
                    <a:pt x="83" y="298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79" y="294"/>
                    <a:pt x="78" y="293"/>
                    <a:pt x="77" y="294"/>
                  </a:cubicBezTo>
                  <a:cubicBezTo>
                    <a:pt x="76" y="294"/>
                    <a:pt x="75" y="294"/>
                    <a:pt x="70" y="297"/>
                  </a:cubicBezTo>
                  <a:cubicBezTo>
                    <a:pt x="68" y="298"/>
                    <a:pt x="66" y="299"/>
                    <a:pt x="63" y="301"/>
                  </a:cubicBezTo>
                  <a:cubicBezTo>
                    <a:pt x="57" y="304"/>
                    <a:pt x="53" y="306"/>
                    <a:pt x="52" y="307"/>
                  </a:cubicBezTo>
                  <a:cubicBezTo>
                    <a:pt x="50" y="306"/>
                    <a:pt x="47" y="303"/>
                    <a:pt x="47" y="302"/>
                  </a:cubicBezTo>
                  <a:cubicBezTo>
                    <a:pt x="47" y="301"/>
                    <a:pt x="50" y="296"/>
                    <a:pt x="54" y="290"/>
                  </a:cubicBezTo>
                  <a:cubicBezTo>
                    <a:pt x="55" y="288"/>
                    <a:pt x="56" y="286"/>
                    <a:pt x="58" y="285"/>
                  </a:cubicBezTo>
                  <a:cubicBezTo>
                    <a:pt x="61" y="279"/>
                    <a:pt x="62" y="279"/>
                    <a:pt x="62" y="277"/>
                  </a:cubicBezTo>
                  <a:cubicBezTo>
                    <a:pt x="62" y="276"/>
                    <a:pt x="61" y="275"/>
                    <a:pt x="59" y="27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6" y="267"/>
                    <a:pt x="54" y="267"/>
                    <a:pt x="53" y="267"/>
                  </a:cubicBezTo>
                  <a:cubicBezTo>
                    <a:pt x="53" y="267"/>
                    <a:pt x="52" y="267"/>
                    <a:pt x="46" y="268"/>
                  </a:cubicBezTo>
                  <a:cubicBezTo>
                    <a:pt x="44" y="269"/>
                    <a:pt x="41" y="270"/>
                    <a:pt x="39" y="271"/>
                  </a:cubicBezTo>
                  <a:cubicBezTo>
                    <a:pt x="32" y="273"/>
                    <a:pt x="27" y="274"/>
                    <a:pt x="26" y="274"/>
                  </a:cubicBezTo>
                  <a:cubicBezTo>
                    <a:pt x="25" y="273"/>
                    <a:pt x="23" y="269"/>
                    <a:pt x="23" y="268"/>
                  </a:cubicBezTo>
                  <a:cubicBezTo>
                    <a:pt x="23" y="267"/>
                    <a:pt x="26" y="263"/>
                    <a:pt x="32" y="258"/>
                  </a:cubicBezTo>
                  <a:cubicBezTo>
                    <a:pt x="34" y="257"/>
                    <a:pt x="35" y="255"/>
                    <a:pt x="37" y="254"/>
                  </a:cubicBezTo>
                  <a:cubicBezTo>
                    <a:pt x="42" y="249"/>
                    <a:pt x="42" y="249"/>
                    <a:pt x="43" y="248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6"/>
                    <a:pt x="42" y="244"/>
                    <a:pt x="41" y="242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37"/>
                    <a:pt x="38" y="236"/>
                    <a:pt x="37" y="235"/>
                  </a:cubicBezTo>
                  <a:cubicBezTo>
                    <a:pt x="36" y="235"/>
                    <a:pt x="35" y="235"/>
                    <a:pt x="30" y="235"/>
                  </a:cubicBezTo>
                  <a:cubicBezTo>
                    <a:pt x="27" y="235"/>
                    <a:pt x="25" y="236"/>
                    <a:pt x="22" y="236"/>
                  </a:cubicBezTo>
                  <a:cubicBezTo>
                    <a:pt x="15" y="236"/>
                    <a:pt x="10" y="236"/>
                    <a:pt x="9" y="236"/>
                  </a:cubicBezTo>
                  <a:cubicBezTo>
                    <a:pt x="8" y="235"/>
                    <a:pt x="7" y="232"/>
                    <a:pt x="7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8" y="228"/>
                    <a:pt x="11" y="226"/>
                    <a:pt x="18" y="222"/>
                  </a:cubicBezTo>
                  <a:cubicBezTo>
                    <a:pt x="20" y="221"/>
                    <a:pt x="22" y="220"/>
                    <a:pt x="24" y="219"/>
                  </a:cubicBezTo>
                  <a:cubicBezTo>
                    <a:pt x="30" y="216"/>
                    <a:pt x="30" y="215"/>
                    <a:pt x="31" y="214"/>
                  </a:cubicBezTo>
                  <a:cubicBezTo>
                    <a:pt x="31" y="214"/>
                    <a:pt x="31" y="213"/>
                    <a:pt x="31" y="212"/>
                  </a:cubicBezTo>
                  <a:cubicBezTo>
                    <a:pt x="31" y="211"/>
                    <a:pt x="31" y="209"/>
                    <a:pt x="30" y="208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3"/>
                    <a:pt x="29" y="201"/>
                    <a:pt x="28" y="201"/>
                  </a:cubicBezTo>
                  <a:cubicBezTo>
                    <a:pt x="27" y="200"/>
                    <a:pt x="27" y="200"/>
                    <a:pt x="21" y="199"/>
                  </a:cubicBezTo>
                  <a:cubicBezTo>
                    <a:pt x="19" y="199"/>
                    <a:pt x="16" y="198"/>
                    <a:pt x="13" y="198"/>
                  </a:cubicBezTo>
                  <a:cubicBezTo>
                    <a:pt x="6" y="196"/>
                    <a:pt x="2" y="195"/>
                    <a:pt x="1" y="195"/>
                  </a:cubicBezTo>
                  <a:cubicBezTo>
                    <a:pt x="0" y="194"/>
                    <a:pt x="0" y="192"/>
                    <a:pt x="0" y="190"/>
                  </a:cubicBezTo>
                  <a:close/>
                  <a:moveTo>
                    <a:pt x="288" y="180"/>
                  </a:moveTo>
                  <a:cubicBezTo>
                    <a:pt x="288" y="120"/>
                    <a:pt x="239" y="71"/>
                    <a:pt x="179" y="71"/>
                  </a:cubicBezTo>
                  <a:cubicBezTo>
                    <a:pt x="120" y="72"/>
                    <a:pt x="71" y="121"/>
                    <a:pt x="71" y="180"/>
                  </a:cubicBezTo>
                  <a:cubicBezTo>
                    <a:pt x="71" y="240"/>
                    <a:pt x="120" y="289"/>
                    <a:pt x="180" y="289"/>
                  </a:cubicBezTo>
                  <a:cubicBezTo>
                    <a:pt x="240" y="288"/>
                    <a:pt x="289" y="239"/>
                    <a:pt x="288" y="18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"/>
            <p:cNvSpPr>
              <a:spLocks noEditPoints="1"/>
            </p:cNvSpPr>
            <p:nvPr/>
          </p:nvSpPr>
          <p:spPr bwMode="auto">
            <a:xfrm>
              <a:off x="4635500" y="3306884"/>
              <a:ext cx="1546225" cy="1544638"/>
            </a:xfrm>
            <a:custGeom>
              <a:avLst/>
              <a:gdLst>
                <a:gd name="T0" fmla="*/ 606213680 w 314"/>
                <a:gd name="T1" fmla="*/ 2147483647 h 314"/>
                <a:gd name="T2" fmla="*/ 290980797 w 314"/>
                <a:gd name="T3" fmla="*/ 2147483647 h 314"/>
                <a:gd name="T4" fmla="*/ 678960244 w 314"/>
                <a:gd name="T5" fmla="*/ 2147483647 h 314"/>
                <a:gd name="T6" fmla="*/ 630460842 w 314"/>
                <a:gd name="T7" fmla="*/ 2147483647 h 314"/>
                <a:gd name="T8" fmla="*/ 945693802 w 314"/>
                <a:gd name="T9" fmla="*/ 2147483647 h 314"/>
                <a:gd name="T10" fmla="*/ 994193051 w 314"/>
                <a:gd name="T11" fmla="*/ 1935903522 h 314"/>
                <a:gd name="T12" fmla="*/ 1357920489 w 314"/>
                <a:gd name="T13" fmla="*/ 1693916889 h 314"/>
                <a:gd name="T14" fmla="*/ 1430666900 w 314"/>
                <a:gd name="T15" fmla="*/ 1185740715 h 314"/>
                <a:gd name="T16" fmla="*/ 2036880426 w 314"/>
                <a:gd name="T17" fmla="*/ 1137345356 h 314"/>
                <a:gd name="T18" fmla="*/ 2133873999 w 314"/>
                <a:gd name="T19" fmla="*/ 871156124 h 314"/>
                <a:gd name="T20" fmla="*/ 2147483647 w 314"/>
                <a:gd name="T21" fmla="*/ 701767448 h 314"/>
                <a:gd name="T22" fmla="*/ 2147483647 w 314"/>
                <a:gd name="T23" fmla="*/ 604971657 h 314"/>
                <a:gd name="T24" fmla="*/ 2147483647 w 314"/>
                <a:gd name="T25" fmla="*/ 459775741 h 314"/>
                <a:gd name="T26" fmla="*/ 2147483647 w 314"/>
                <a:gd name="T27" fmla="*/ 435578062 h 314"/>
                <a:gd name="T28" fmla="*/ 2147483647 w 314"/>
                <a:gd name="T29" fmla="*/ 580773977 h 314"/>
                <a:gd name="T30" fmla="*/ 2147483647 w 314"/>
                <a:gd name="T31" fmla="*/ 338782425 h 314"/>
                <a:gd name="T32" fmla="*/ 2147483647 w 314"/>
                <a:gd name="T33" fmla="*/ 653367170 h 314"/>
                <a:gd name="T34" fmla="*/ 2147483647 w 314"/>
                <a:gd name="T35" fmla="*/ 701767448 h 314"/>
                <a:gd name="T36" fmla="*/ 2147483647 w 314"/>
                <a:gd name="T37" fmla="*/ 1016352039 h 314"/>
                <a:gd name="T38" fmla="*/ 2147483647 w 314"/>
                <a:gd name="T39" fmla="*/ 1185740715 h 314"/>
                <a:gd name="T40" fmla="*/ 2147483647 w 314"/>
                <a:gd name="T41" fmla="*/ 1330936938 h 314"/>
                <a:gd name="T42" fmla="*/ 2147483647 w 314"/>
                <a:gd name="T43" fmla="*/ 1621318931 h 314"/>
                <a:gd name="T44" fmla="*/ 2147483647 w 314"/>
                <a:gd name="T45" fmla="*/ 1814910206 h 314"/>
                <a:gd name="T46" fmla="*/ 2147483647 w 314"/>
                <a:gd name="T47" fmla="*/ 2147483647 h 314"/>
                <a:gd name="T48" fmla="*/ 2147483647 w 314"/>
                <a:gd name="T49" fmla="*/ 2147483647 h 314"/>
                <a:gd name="T50" fmla="*/ 2147483647 w 314"/>
                <a:gd name="T51" fmla="*/ 2147483647 h 314"/>
                <a:gd name="T52" fmla="*/ 2147483647 w 314"/>
                <a:gd name="T53" fmla="*/ 2147483647 h 314"/>
                <a:gd name="T54" fmla="*/ 2147483647 w 314"/>
                <a:gd name="T55" fmla="*/ 2147483647 h 314"/>
                <a:gd name="T56" fmla="*/ 2147483647 w 314"/>
                <a:gd name="T57" fmla="*/ 2147483647 h 314"/>
                <a:gd name="T58" fmla="*/ 2147483647 w 314"/>
                <a:gd name="T59" fmla="*/ 2147483647 h 314"/>
                <a:gd name="T60" fmla="*/ 2147483647 w 314"/>
                <a:gd name="T61" fmla="*/ 2147483647 h 314"/>
                <a:gd name="T62" fmla="*/ 2147483647 w 314"/>
                <a:gd name="T63" fmla="*/ 2147483647 h 314"/>
                <a:gd name="T64" fmla="*/ 2147483647 w 314"/>
                <a:gd name="T65" fmla="*/ 2147483647 h 314"/>
                <a:gd name="T66" fmla="*/ 2147483647 w 314"/>
                <a:gd name="T67" fmla="*/ 2147483647 h 314"/>
                <a:gd name="T68" fmla="*/ 2147483647 w 314"/>
                <a:gd name="T69" fmla="*/ 2147483647 h 314"/>
                <a:gd name="T70" fmla="*/ 2147483647 w 314"/>
                <a:gd name="T71" fmla="*/ 2147483647 h 314"/>
                <a:gd name="T72" fmla="*/ 2147483647 w 314"/>
                <a:gd name="T73" fmla="*/ 2147483647 h 314"/>
                <a:gd name="T74" fmla="*/ 2147483647 w 314"/>
                <a:gd name="T75" fmla="*/ 2147483647 h 314"/>
                <a:gd name="T76" fmla="*/ 2147483647 w 314"/>
                <a:gd name="T77" fmla="*/ 2147483647 h 314"/>
                <a:gd name="T78" fmla="*/ 2147483647 w 314"/>
                <a:gd name="T79" fmla="*/ 2147483647 h 314"/>
                <a:gd name="T80" fmla="*/ 2147483647 w 314"/>
                <a:gd name="T81" fmla="*/ 2147483647 h 314"/>
                <a:gd name="T82" fmla="*/ 2147483647 w 314"/>
                <a:gd name="T83" fmla="*/ 2147483647 h 314"/>
                <a:gd name="T84" fmla="*/ 2147483647 w 314"/>
                <a:gd name="T85" fmla="*/ 2147483647 h 314"/>
                <a:gd name="T86" fmla="*/ 2147483647 w 314"/>
                <a:gd name="T87" fmla="*/ 2147483647 h 314"/>
                <a:gd name="T88" fmla="*/ 2147483647 w 314"/>
                <a:gd name="T89" fmla="*/ 2147483647 h 314"/>
                <a:gd name="T90" fmla="*/ 2147483647 w 314"/>
                <a:gd name="T91" fmla="*/ 2147483647 h 314"/>
                <a:gd name="T92" fmla="*/ 2147483647 w 314"/>
                <a:gd name="T93" fmla="*/ 2147483647 h 314"/>
                <a:gd name="T94" fmla="*/ 1794394030 w 314"/>
                <a:gd name="T95" fmla="*/ 2147483647 h 314"/>
                <a:gd name="T96" fmla="*/ 1721647619 w 314"/>
                <a:gd name="T97" fmla="*/ 2147483647 h 314"/>
                <a:gd name="T98" fmla="*/ 1139680948 w 314"/>
                <a:gd name="T99" fmla="*/ 2147483647 h 314"/>
                <a:gd name="T100" fmla="*/ 1115433786 w 314"/>
                <a:gd name="T101" fmla="*/ 2147483647 h 314"/>
                <a:gd name="T102" fmla="*/ 775953818 w 314"/>
                <a:gd name="T103" fmla="*/ 2147483647 h 314"/>
                <a:gd name="T104" fmla="*/ 775953818 w 314"/>
                <a:gd name="T105" fmla="*/ 2147483647 h 314"/>
                <a:gd name="T106" fmla="*/ 363727284 w 314"/>
                <a:gd name="T107" fmla="*/ 2147483647 h 314"/>
                <a:gd name="T108" fmla="*/ 630460842 w 314"/>
                <a:gd name="T109" fmla="*/ 2147483647 h 314"/>
                <a:gd name="T110" fmla="*/ 2147483647 w 314"/>
                <a:gd name="T111" fmla="*/ 2147483647 h 3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4"/>
                <a:gd name="T169" fmla="*/ 0 h 314"/>
                <a:gd name="T170" fmla="*/ 314 w 314"/>
                <a:gd name="T171" fmla="*/ 314 h 3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4" h="314">
                  <a:moveTo>
                    <a:pt x="0" y="165"/>
                  </a:moveTo>
                  <a:cubicBezTo>
                    <a:pt x="0" y="164"/>
                    <a:pt x="0" y="163"/>
                    <a:pt x="0" y="163"/>
                  </a:cubicBezTo>
                  <a:cubicBezTo>
                    <a:pt x="1" y="162"/>
                    <a:pt x="5" y="161"/>
                    <a:pt x="11" y="159"/>
                  </a:cubicBezTo>
                  <a:cubicBezTo>
                    <a:pt x="13" y="159"/>
                    <a:pt x="15" y="158"/>
                    <a:pt x="17" y="157"/>
                  </a:cubicBezTo>
                  <a:cubicBezTo>
                    <a:pt x="22" y="156"/>
                    <a:pt x="23" y="156"/>
                    <a:pt x="24" y="155"/>
                  </a:cubicBezTo>
                  <a:cubicBezTo>
                    <a:pt x="24" y="154"/>
                    <a:pt x="25" y="153"/>
                    <a:pt x="25" y="150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8"/>
                    <a:pt x="25" y="146"/>
                  </a:cubicBezTo>
                  <a:cubicBezTo>
                    <a:pt x="25" y="145"/>
                    <a:pt x="25" y="144"/>
                    <a:pt x="24" y="143"/>
                  </a:cubicBezTo>
                  <a:cubicBezTo>
                    <a:pt x="24" y="143"/>
                    <a:pt x="23" y="142"/>
                    <a:pt x="18" y="140"/>
                  </a:cubicBezTo>
                  <a:cubicBezTo>
                    <a:pt x="17" y="140"/>
                    <a:pt x="14" y="139"/>
                    <a:pt x="12" y="138"/>
                  </a:cubicBezTo>
                  <a:cubicBezTo>
                    <a:pt x="7" y="135"/>
                    <a:pt x="3" y="133"/>
                    <a:pt x="2" y="132"/>
                  </a:cubicBezTo>
                  <a:cubicBezTo>
                    <a:pt x="2" y="132"/>
                    <a:pt x="2" y="132"/>
                    <a:pt x="2" y="131"/>
                  </a:cubicBezTo>
                  <a:cubicBezTo>
                    <a:pt x="2" y="129"/>
                    <a:pt x="3" y="127"/>
                    <a:pt x="3" y="127"/>
                  </a:cubicBezTo>
                  <a:cubicBezTo>
                    <a:pt x="4" y="126"/>
                    <a:pt x="8" y="126"/>
                    <a:pt x="15" y="125"/>
                  </a:cubicBezTo>
                  <a:cubicBezTo>
                    <a:pt x="17" y="125"/>
                    <a:pt x="19" y="125"/>
                    <a:pt x="21" y="125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28" y="124"/>
                    <a:pt x="29" y="123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17"/>
                    <a:pt x="31" y="116"/>
                    <a:pt x="31" y="115"/>
                  </a:cubicBezTo>
                  <a:cubicBezTo>
                    <a:pt x="31" y="114"/>
                    <a:pt x="31" y="113"/>
                    <a:pt x="31" y="113"/>
                  </a:cubicBezTo>
                  <a:cubicBezTo>
                    <a:pt x="31" y="112"/>
                    <a:pt x="30" y="112"/>
                    <a:pt x="26" y="109"/>
                  </a:cubicBezTo>
                  <a:cubicBezTo>
                    <a:pt x="24" y="108"/>
                    <a:pt x="22" y="106"/>
                    <a:pt x="21" y="105"/>
                  </a:cubicBezTo>
                  <a:cubicBezTo>
                    <a:pt x="16" y="101"/>
                    <a:pt x="13" y="98"/>
                    <a:pt x="12" y="97"/>
                  </a:cubicBezTo>
                  <a:cubicBezTo>
                    <a:pt x="12" y="96"/>
                    <a:pt x="13" y="93"/>
                    <a:pt x="14" y="92"/>
                  </a:cubicBezTo>
                  <a:cubicBezTo>
                    <a:pt x="15" y="92"/>
                    <a:pt x="19" y="92"/>
                    <a:pt x="26" y="93"/>
                  </a:cubicBezTo>
                  <a:cubicBezTo>
                    <a:pt x="28" y="94"/>
                    <a:pt x="30" y="94"/>
                    <a:pt x="32" y="95"/>
                  </a:cubicBezTo>
                  <a:cubicBezTo>
                    <a:pt x="37" y="96"/>
                    <a:pt x="38" y="96"/>
                    <a:pt x="39" y="95"/>
                  </a:cubicBezTo>
                  <a:cubicBezTo>
                    <a:pt x="39" y="95"/>
                    <a:pt x="40" y="95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6"/>
                    <a:pt x="45" y="86"/>
                  </a:cubicBezTo>
                  <a:cubicBezTo>
                    <a:pt x="45" y="86"/>
                    <a:pt x="45" y="85"/>
                    <a:pt x="44" y="85"/>
                  </a:cubicBezTo>
                  <a:cubicBezTo>
                    <a:pt x="44" y="84"/>
                    <a:pt x="44" y="84"/>
                    <a:pt x="41" y="80"/>
                  </a:cubicBezTo>
                  <a:cubicBezTo>
                    <a:pt x="39" y="78"/>
                    <a:pt x="38" y="77"/>
                    <a:pt x="36" y="75"/>
                  </a:cubicBezTo>
                  <a:cubicBezTo>
                    <a:pt x="32" y="70"/>
                    <a:pt x="30" y="66"/>
                    <a:pt x="30" y="65"/>
                  </a:cubicBezTo>
                  <a:cubicBezTo>
                    <a:pt x="30" y="64"/>
                    <a:pt x="32" y="61"/>
                    <a:pt x="33" y="61"/>
                  </a:cubicBezTo>
                  <a:cubicBezTo>
                    <a:pt x="34" y="61"/>
                    <a:pt x="38" y="62"/>
                    <a:pt x="44" y="65"/>
                  </a:cubicBezTo>
                  <a:cubicBezTo>
                    <a:pt x="46" y="66"/>
                    <a:pt x="48" y="67"/>
                    <a:pt x="49" y="67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7" y="70"/>
                    <a:pt x="58" y="69"/>
                    <a:pt x="60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3" y="64"/>
                    <a:pt x="64" y="62"/>
                    <a:pt x="64" y="61"/>
                  </a:cubicBezTo>
                  <a:cubicBezTo>
                    <a:pt x="64" y="60"/>
                    <a:pt x="64" y="60"/>
                    <a:pt x="62" y="55"/>
                  </a:cubicBezTo>
                  <a:cubicBezTo>
                    <a:pt x="61" y="54"/>
                    <a:pt x="60" y="51"/>
                    <a:pt x="59" y="49"/>
                  </a:cubicBezTo>
                  <a:cubicBezTo>
                    <a:pt x="56" y="43"/>
                    <a:pt x="54" y="40"/>
                    <a:pt x="54" y="39"/>
                  </a:cubicBezTo>
                  <a:cubicBezTo>
                    <a:pt x="55" y="37"/>
                    <a:pt x="57" y="35"/>
                    <a:pt x="59" y="35"/>
                  </a:cubicBezTo>
                  <a:cubicBezTo>
                    <a:pt x="59" y="35"/>
                    <a:pt x="63" y="37"/>
                    <a:pt x="68" y="41"/>
                  </a:cubicBezTo>
                  <a:cubicBezTo>
                    <a:pt x="70" y="43"/>
                    <a:pt x="71" y="44"/>
                    <a:pt x="73" y="45"/>
                  </a:cubicBezTo>
                  <a:cubicBezTo>
                    <a:pt x="77" y="48"/>
                    <a:pt x="78" y="49"/>
                    <a:pt x="79" y="49"/>
                  </a:cubicBezTo>
                  <a:cubicBezTo>
                    <a:pt x="80" y="49"/>
                    <a:pt x="81" y="49"/>
                    <a:pt x="84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8" y="44"/>
                    <a:pt x="88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39"/>
                    <a:pt x="88" y="36"/>
                  </a:cubicBezTo>
                  <a:cubicBezTo>
                    <a:pt x="87" y="34"/>
                    <a:pt x="87" y="32"/>
                    <a:pt x="86" y="29"/>
                  </a:cubicBezTo>
                  <a:cubicBezTo>
                    <a:pt x="85" y="24"/>
                    <a:pt x="84" y="20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7"/>
                    <a:pt x="88" y="15"/>
                    <a:pt x="89" y="15"/>
                  </a:cubicBezTo>
                  <a:cubicBezTo>
                    <a:pt x="90" y="16"/>
                    <a:pt x="93" y="19"/>
                    <a:pt x="97" y="24"/>
                  </a:cubicBezTo>
                  <a:cubicBezTo>
                    <a:pt x="99" y="26"/>
                    <a:pt x="100" y="27"/>
                    <a:pt x="101" y="29"/>
                  </a:cubicBezTo>
                  <a:cubicBezTo>
                    <a:pt x="104" y="33"/>
                    <a:pt x="105" y="34"/>
                    <a:pt x="106" y="34"/>
                  </a:cubicBezTo>
                  <a:cubicBezTo>
                    <a:pt x="107" y="34"/>
                    <a:pt x="108" y="34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5" y="32"/>
                    <a:pt x="116" y="31"/>
                    <a:pt x="117" y="30"/>
                  </a:cubicBezTo>
                  <a:cubicBezTo>
                    <a:pt x="117" y="29"/>
                    <a:pt x="117" y="28"/>
                    <a:pt x="117" y="25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0"/>
                    <a:pt x="117" y="18"/>
                    <a:pt x="117" y="16"/>
                  </a:cubicBezTo>
                  <a:cubicBezTo>
                    <a:pt x="117" y="10"/>
                    <a:pt x="118" y="6"/>
                    <a:pt x="118" y="5"/>
                  </a:cubicBezTo>
                  <a:cubicBezTo>
                    <a:pt x="119" y="4"/>
                    <a:pt x="123" y="3"/>
                    <a:pt x="124" y="4"/>
                  </a:cubicBezTo>
                  <a:cubicBezTo>
                    <a:pt x="125" y="4"/>
                    <a:pt x="127" y="8"/>
                    <a:pt x="129" y="14"/>
                  </a:cubicBezTo>
                  <a:cubicBezTo>
                    <a:pt x="130" y="16"/>
                    <a:pt x="131" y="18"/>
                    <a:pt x="132" y="19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36" y="26"/>
                    <a:pt x="138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6" y="25"/>
                    <a:pt x="147" y="24"/>
                    <a:pt x="147" y="24"/>
                  </a:cubicBezTo>
                  <a:cubicBezTo>
                    <a:pt x="148" y="23"/>
                    <a:pt x="148" y="22"/>
                    <a:pt x="149" y="18"/>
                  </a:cubicBezTo>
                  <a:cubicBezTo>
                    <a:pt x="150" y="16"/>
                    <a:pt x="150" y="14"/>
                    <a:pt x="151" y="11"/>
                  </a:cubicBezTo>
                  <a:cubicBezTo>
                    <a:pt x="152" y="5"/>
                    <a:pt x="154" y="1"/>
                    <a:pt x="154" y="0"/>
                  </a:cubicBezTo>
                  <a:cubicBezTo>
                    <a:pt x="155" y="0"/>
                    <a:pt x="159" y="0"/>
                    <a:pt x="160" y="0"/>
                  </a:cubicBezTo>
                  <a:cubicBezTo>
                    <a:pt x="161" y="1"/>
                    <a:pt x="162" y="5"/>
                    <a:pt x="163" y="11"/>
                  </a:cubicBezTo>
                  <a:cubicBezTo>
                    <a:pt x="164" y="13"/>
                    <a:pt x="164" y="15"/>
                    <a:pt x="165" y="17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72" y="25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6" y="26"/>
                    <a:pt x="178" y="26"/>
                    <a:pt x="178" y="25"/>
                  </a:cubicBezTo>
                  <a:cubicBezTo>
                    <a:pt x="179" y="25"/>
                    <a:pt x="179" y="24"/>
                    <a:pt x="182" y="20"/>
                  </a:cubicBezTo>
                  <a:cubicBezTo>
                    <a:pt x="182" y="18"/>
                    <a:pt x="183" y="16"/>
                    <a:pt x="185" y="14"/>
                  </a:cubicBezTo>
                  <a:cubicBezTo>
                    <a:pt x="188" y="8"/>
                    <a:pt x="190" y="5"/>
                    <a:pt x="190" y="4"/>
                  </a:cubicBezTo>
                  <a:cubicBezTo>
                    <a:pt x="192" y="4"/>
                    <a:pt x="195" y="4"/>
                    <a:pt x="196" y="5"/>
                  </a:cubicBezTo>
                  <a:cubicBezTo>
                    <a:pt x="196" y="6"/>
                    <a:pt x="197" y="9"/>
                    <a:pt x="197" y="15"/>
                  </a:cubicBezTo>
                  <a:cubicBezTo>
                    <a:pt x="197" y="15"/>
                    <a:pt x="197" y="16"/>
                    <a:pt x="197" y="17"/>
                  </a:cubicBezTo>
                  <a:cubicBezTo>
                    <a:pt x="197" y="19"/>
                    <a:pt x="197" y="21"/>
                    <a:pt x="197" y="23"/>
                  </a:cubicBezTo>
                  <a:cubicBezTo>
                    <a:pt x="197" y="24"/>
                    <a:pt x="196" y="26"/>
                    <a:pt x="196" y="27"/>
                  </a:cubicBezTo>
                  <a:cubicBezTo>
                    <a:pt x="196" y="29"/>
                    <a:pt x="197" y="29"/>
                    <a:pt x="197" y="30"/>
                  </a:cubicBezTo>
                  <a:cubicBezTo>
                    <a:pt x="197" y="31"/>
                    <a:pt x="198" y="31"/>
                    <a:pt x="202" y="32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6" y="34"/>
                    <a:pt x="207" y="34"/>
                    <a:pt x="208" y="34"/>
                  </a:cubicBezTo>
                  <a:cubicBezTo>
                    <a:pt x="209" y="33"/>
                    <a:pt x="209" y="33"/>
                    <a:pt x="212" y="29"/>
                  </a:cubicBezTo>
                  <a:cubicBezTo>
                    <a:pt x="214" y="28"/>
                    <a:pt x="215" y="26"/>
                    <a:pt x="217" y="24"/>
                  </a:cubicBezTo>
                  <a:cubicBezTo>
                    <a:pt x="221" y="19"/>
                    <a:pt x="224" y="16"/>
                    <a:pt x="225" y="16"/>
                  </a:cubicBezTo>
                  <a:cubicBezTo>
                    <a:pt x="226" y="16"/>
                    <a:pt x="229" y="17"/>
                    <a:pt x="230" y="18"/>
                  </a:cubicBezTo>
                  <a:cubicBezTo>
                    <a:pt x="230" y="20"/>
                    <a:pt x="229" y="24"/>
                    <a:pt x="228" y="30"/>
                  </a:cubicBezTo>
                  <a:cubicBezTo>
                    <a:pt x="227" y="32"/>
                    <a:pt x="227" y="34"/>
                    <a:pt x="226" y="36"/>
                  </a:cubicBezTo>
                  <a:cubicBezTo>
                    <a:pt x="225" y="39"/>
                    <a:pt x="225" y="41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5" y="43"/>
                    <a:pt x="226" y="44"/>
                    <a:pt x="229" y="46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3" y="49"/>
                    <a:pt x="234" y="49"/>
                    <a:pt x="235" y="49"/>
                  </a:cubicBezTo>
                  <a:cubicBezTo>
                    <a:pt x="236" y="49"/>
                    <a:pt x="237" y="48"/>
                    <a:pt x="240" y="45"/>
                  </a:cubicBezTo>
                  <a:cubicBezTo>
                    <a:pt x="242" y="44"/>
                    <a:pt x="244" y="43"/>
                    <a:pt x="246" y="41"/>
                  </a:cubicBezTo>
                  <a:cubicBezTo>
                    <a:pt x="251" y="38"/>
                    <a:pt x="255" y="36"/>
                    <a:pt x="256" y="35"/>
                  </a:cubicBezTo>
                  <a:cubicBezTo>
                    <a:pt x="257" y="36"/>
                    <a:pt x="260" y="38"/>
                    <a:pt x="260" y="39"/>
                  </a:cubicBezTo>
                  <a:cubicBezTo>
                    <a:pt x="260" y="40"/>
                    <a:pt x="258" y="44"/>
                    <a:pt x="255" y="49"/>
                  </a:cubicBezTo>
                  <a:cubicBezTo>
                    <a:pt x="254" y="51"/>
                    <a:pt x="253" y="53"/>
                    <a:pt x="253" y="55"/>
                  </a:cubicBezTo>
                  <a:cubicBezTo>
                    <a:pt x="250" y="59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2"/>
                    <a:pt x="251" y="64"/>
                    <a:pt x="253" y="66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6" y="69"/>
                    <a:pt x="257" y="70"/>
                    <a:pt x="258" y="70"/>
                  </a:cubicBezTo>
                  <a:cubicBezTo>
                    <a:pt x="259" y="70"/>
                    <a:pt x="259" y="70"/>
                    <a:pt x="264" y="68"/>
                  </a:cubicBezTo>
                  <a:cubicBezTo>
                    <a:pt x="266" y="67"/>
                    <a:pt x="268" y="66"/>
                    <a:pt x="270" y="65"/>
                  </a:cubicBezTo>
                  <a:cubicBezTo>
                    <a:pt x="276" y="63"/>
                    <a:pt x="280" y="61"/>
                    <a:pt x="281" y="61"/>
                  </a:cubicBezTo>
                  <a:cubicBezTo>
                    <a:pt x="282" y="62"/>
                    <a:pt x="284" y="65"/>
                    <a:pt x="285" y="66"/>
                  </a:cubicBezTo>
                  <a:cubicBezTo>
                    <a:pt x="284" y="67"/>
                    <a:pt x="282" y="70"/>
                    <a:pt x="278" y="75"/>
                  </a:cubicBezTo>
                  <a:cubicBezTo>
                    <a:pt x="276" y="77"/>
                    <a:pt x="275" y="78"/>
                    <a:pt x="274" y="80"/>
                  </a:cubicBezTo>
                  <a:cubicBezTo>
                    <a:pt x="270" y="84"/>
                    <a:pt x="269" y="84"/>
                    <a:pt x="269" y="85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69" y="87"/>
                    <a:pt x="270" y="88"/>
                    <a:pt x="271" y="9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4" y="95"/>
                    <a:pt x="275" y="95"/>
                    <a:pt x="275" y="96"/>
                  </a:cubicBezTo>
                  <a:cubicBezTo>
                    <a:pt x="276" y="96"/>
                    <a:pt x="277" y="96"/>
                    <a:pt x="282" y="95"/>
                  </a:cubicBezTo>
                  <a:cubicBezTo>
                    <a:pt x="284" y="94"/>
                    <a:pt x="286" y="94"/>
                    <a:pt x="288" y="94"/>
                  </a:cubicBezTo>
                  <a:cubicBezTo>
                    <a:pt x="295" y="93"/>
                    <a:pt x="299" y="92"/>
                    <a:pt x="300" y="92"/>
                  </a:cubicBezTo>
                  <a:cubicBezTo>
                    <a:pt x="301" y="93"/>
                    <a:pt x="302" y="96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1" y="99"/>
                    <a:pt x="298" y="101"/>
                    <a:pt x="293" y="105"/>
                  </a:cubicBezTo>
                  <a:cubicBezTo>
                    <a:pt x="292" y="106"/>
                    <a:pt x="290" y="108"/>
                    <a:pt x="288" y="109"/>
                  </a:cubicBezTo>
                  <a:cubicBezTo>
                    <a:pt x="284" y="112"/>
                    <a:pt x="283" y="112"/>
                    <a:pt x="283" y="113"/>
                  </a:cubicBezTo>
                  <a:cubicBezTo>
                    <a:pt x="283" y="113"/>
                    <a:pt x="283" y="114"/>
                    <a:pt x="283" y="114"/>
                  </a:cubicBezTo>
                  <a:cubicBezTo>
                    <a:pt x="283" y="115"/>
                    <a:pt x="283" y="117"/>
                    <a:pt x="284" y="118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5" y="123"/>
                    <a:pt x="286" y="124"/>
                    <a:pt x="286" y="124"/>
                  </a:cubicBezTo>
                  <a:cubicBezTo>
                    <a:pt x="287" y="125"/>
                    <a:pt x="288" y="125"/>
                    <a:pt x="293" y="125"/>
                  </a:cubicBezTo>
                  <a:cubicBezTo>
                    <a:pt x="295" y="125"/>
                    <a:pt x="297" y="125"/>
                    <a:pt x="299" y="126"/>
                  </a:cubicBezTo>
                  <a:cubicBezTo>
                    <a:pt x="306" y="126"/>
                    <a:pt x="310" y="127"/>
                    <a:pt x="311" y="127"/>
                  </a:cubicBezTo>
                  <a:cubicBezTo>
                    <a:pt x="311" y="128"/>
                    <a:pt x="312" y="130"/>
                    <a:pt x="312" y="132"/>
                  </a:cubicBezTo>
                  <a:cubicBezTo>
                    <a:pt x="312" y="132"/>
                    <a:pt x="312" y="133"/>
                    <a:pt x="312" y="133"/>
                  </a:cubicBezTo>
                  <a:cubicBezTo>
                    <a:pt x="311" y="134"/>
                    <a:pt x="307" y="135"/>
                    <a:pt x="301" y="138"/>
                  </a:cubicBezTo>
                  <a:cubicBezTo>
                    <a:pt x="300" y="139"/>
                    <a:pt x="298" y="139"/>
                    <a:pt x="296" y="140"/>
                  </a:cubicBezTo>
                  <a:cubicBezTo>
                    <a:pt x="291" y="142"/>
                    <a:pt x="290" y="143"/>
                    <a:pt x="289" y="143"/>
                  </a:cubicBezTo>
                  <a:cubicBezTo>
                    <a:pt x="289" y="144"/>
                    <a:pt x="289" y="145"/>
                    <a:pt x="289" y="146"/>
                  </a:cubicBezTo>
                  <a:cubicBezTo>
                    <a:pt x="289" y="147"/>
                    <a:pt x="289" y="148"/>
                    <a:pt x="289" y="149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3"/>
                    <a:pt x="289" y="154"/>
                    <a:pt x="290" y="155"/>
                  </a:cubicBezTo>
                  <a:cubicBezTo>
                    <a:pt x="291" y="156"/>
                    <a:pt x="292" y="156"/>
                    <a:pt x="296" y="157"/>
                  </a:cubicBezTo>
                  <a:cubicBezTo>
                    <a:pt x="298" y="158"/>
                    <a:pt x="301" y="159"/>
                    <a:pt x="303" y="159"/>
                  </a:cubicBezTo>
                  <a:cubicBezTo>
                    <a:pt x="309" y="161"/>
                    <a:pt x="313" y="163"/>
                    <a:pt x="314" y="163"/>
                  </a:cubicBezTo>
                  <a:cubicBezTo>
                    <a:pt x="314" y="164"/>
                    <a:pt x="314" y="165"/>
                    <a:pt x="314" y="166"/>
                  </a:cubicBezTo>
                  <a:cubicBezTo>
                    <a:pt x="314" y="168"/>
                    <a:pt x="314" y="169"/>
                    <a:pt x="313" y="169"/>
                  </a:cubicBezTo>
                  <a:cubicBezTo>
                    <a:pt x="312" y="170"/>
                    <a:pt x="308" y="171"/>
                    <a:pt x="302" y="172"/>
                  </a:cubicBezTo>
                  <a:cubicBezTo>
                    <a:pt x="300" y="172"/>
                    <a:pt x="298" y="172"/>
                    <a:pt x="296" y="173"/>
                  </a:cubicBezTo>
                  <a:cubicBezTo>
                    <a:pt x="290" y="174"/>
                    <a:pt x="290" y="174"/>
                    <a:pt x="289" y="174"/>
                  </a:cubicBezTo>
                  <a:cubicBezTo>
                    <a:pt x="288" y="175"/>
                    <a:pt x="288" y="176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7" y="185"/>
                    <a:pt x="287" y="185"/>
                    <a:pt x="287" y="186"/>
                  </a:cubicBezTo>
                  <a:cubicBezTo>
                    <a:pt x="288" y="187"/>
                    <a:pt x="288" y="187"/>
                    <a:pt x="292" y="189"/>
                  </a:cubicBezTo>
                  <a:cubicBezTo>
                    <a:pt x="294" y="190"/>
                    <a:pt x="296" y="192"/>
                    <a:pt x="298" y="193"/>
                  </a:cubicBezTo>
                  <a:cubicBezTo>
                    <a:pt x="304" y="196"/>
                    <a:pt x="307" y="199"/>
                    <a:pt x="308" y="199"/>
                  </a:cubicBezTo>
                  <a:cubicBezTo>
                    <a:pt x="308" y="199"/>
                    <a:pt x="308" y="200"/>
                    <a:pt x="308" y="200"/>
                  </a:cubicBezTo>
                  <a:cubicBezTo>
                    <a:pt x="308" y="202"/>
                    <a:pt x="307" y="204"/>
                    <a:pt x="306" y="205"/>
                  </a:cubicBezTo>
                  <a:cubicBezTo>
                    <a:pt x="305" y="205"/>
                    <a:pt x="301" y="205"/>
                    <a:pt x="295" y="205"/>
                  </a:cubicBezTo>
                  <a:cubicBezTo>
                    <a:pt x="293" y="205"/>
                    <a:pt x="290" y="204"/>
                    <a:pt x="289" y="204"/>
                  </a:cubicBezTo>
                  <a:cubicBezTo>
                    <a:pt x="283" y="204"/>
                    <a:pt x="282" y="204"/>
                    <a:pt x="281" y="204"/>
                  </a:cubicBezTo>
                  <a:cubicBezTo>
                    <a:pt x="281" y="205"/>
                    <a:pt x="280" y="206"/>
                    <a:pt x="279" y="209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77" y="212"/>
                    <a:pt x="277" y="213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6"/>
                    <a:pt x="278" y="217"/>
                    <a:pt x="281" y="220"/>
                  </a:cubicBezTo>
                  <a:cubicBezTo>
                    <a:pt x="283" y="221"/>
                    <a:pt x="285" y="223"/>
                    <a:pt x="286" y="225"/>
                  </a:cubicBezTo>
                  <a:cubicBezTo>
                    <a:pt x="291" y="229"/>
                    <a:pt x="293" y="232"/>
                    <a:pt x="294" y="233"/>
                  </a:cubicBezTo>
                  <a:cubicBezTo>
                    <a:pt x="294" y="234"/>
                    <a:pt x="292" y="238"/>
                    <a:pt x="291" y="238"/>
                  </a:cubicBezTo>
                  <a:cubicBezTo>
                    <a:pt x="290" y="238"/>
                    <a:pt x="286" y="237"/>
                    <a:pt x="280" y="235"/>
                  </a:cubicBezTo>
                  <a:cubicBezTo>
                    <a:pt x="278" y="235"/>
                    <a:pt x="276" y="234"/>
                    <a:pt x="274" y="233"/>
                  </a:cubicBezTo>
                  <a:cubicBezTo>
                    <a:pt x="269" y="232"/>
                    <a:pt x="268" y="231"/>
                    <a:pt x="267" y="232"/>
                  </a:cubicBezTo>
                  <a:cubicBezTo>
                    <a:pt x="266" y="232"/>
                    <a:pt x="265" y="233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0" y="239"/>
                    <a:pt x="260" y="241"/>
                    <a:pt x="260" y="24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42"/>
                    <a:pt x="261" y="243"/>
                    <a:pt x="263" y="247"/>
                  </a:cubicBezTo>
                  <a:cubicBezTo>
                    <a:pt x="265" y="249"/>
                    <a:pt x="266" y="251"/>
                    <a:pt x="267" y="253"/>
                  </a:cubicBezTo>
                  <a:cubicBezTo>
                    <a:pt x="270" y="258"/>
                    <a:pt x="272" y="262"/>
                    <a:pt x="273" y="263"/>
                  </a:cubicBezTo>
                  <a:cubicBezTo>
                    <a:pt x="272" y="264"/>
                    <a:pt x="270" y="267"/>
                    <a:pt x="269" y="267"/>
                  </a:cubicBezTo>
                  <a:cubicBezTo>
                    <a:pt x="268" y="267"/>
                    <a:pt x="264" y="265"/>
                    <a:pt x="259" y="262"/>
                  </a:cubicBezTo>
                  <a:cubicBezTo>
                    <a:pt x="257" y="260"/>
                    <a:pt x="255" y="259"/>
                    <a:pt x="253" y="258"/>
                  </a:cubicBezTo>
                  <a:cubicBezTo>
                    <a:pt x="249" y="255"/>
                    <a:pt x="248" y="255"/>
                    <a:pt x="247" y="255"/>
                  </a:cubicBezTo>
                  <a:cubicBezTo>
                    <a:pt x="246" y="255"/>
                    <a:pt x="245" y="256"/>
                    <a:pt x="242" y="258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39" y="261"/>
                    <a:pt x="238" y="262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4"/>
                    <a:pt x="238" y="265"/>
                    <a:pt x="240" y="269"/>
                  </a:cubicBezTo>
                  <a:cubicBezTo>
                    <a:pt x="241" y="271"/>
                    <a:pt x="241" y="273"/>
                    <a:pt x="242" y="275"/>
                  </a:cubicBezTo>
                  <a:cubicBezTo>
                    <a:pt x="244" y="281"/>
                    <a:pt x="245" y="285"/>
                    <a:pt x="245" y="287"/>
                  </a:cubicBezTo>
                  <a:cubicBezTo>
                    <a:pt x="245" y="288"/>
                    <a:pt x="242" y="290"/>
                    <a:pt x="240" y="290"/>
                  </a:cubicBezTo>
                  <a:cubicBezTo>
                    <a:pt x="239" y="289"/>
                    <a:pt x="236" y="287"/>
                    <a:pt x="232" y="282"/>
                  </a:cubicBezTo>
                  <a:cubicBezTo>
                    <a:pt x="230" y="281"/>
                    <a:pt x="229" y="279"/>
                    <a:pt x="227" y="278"/>
                  </a:cubicBezTo>
                  <a:cubicBezTo>
                    <a:pt x="223" y="274"/>
                    <a:pt x="223" y="273"/>
                    <a:pt x="222" y="273"/>
                  </a:cubicBezTo>
                  <a:cubicBezTo>
                    <a:pt x="221" y="273"/>
                    <a:pt x="220" y="273"/>
                    <a:pt x="217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3" y="277"/>
                    <a:pt x="212" y="278"/>
                    <a:pt x="211" y="279"/>
                  </a:cubicBezTo>
                  <a:cubicBezTo>
                    <a:pt x="211" y="279"/>
                    <a:pt x="211" y="279"/>
                    <a:pt x="211" y="280"/>
                  </a:cubicBezTo>
                  <a:cubicBezTo>
                    <a:pt x="211" y="281"/>
                    <a:pt x="211" y="283"/>
                    <a:pt x="212" y="285"/>
                  </a:cubicBezTo>
                  <a:cubicBezTo>
                    <a:pt x="212" y="287"/>
                    <a:pt x="212" y="289"/>
                    <a:pt x="212" y="292"/>
                  </a:cubicBezTo>
                  <a:cubicBezTo>
                    <a:pt x="213" y="296"/>
                    <a:pt x="213" y="299"/>
                    <a:pt x="213" y="302"/>
                  </a:cubicBezTo>
                  <a:cubicBezTo>
                    <a:pt x="213" y="303"/>
                    <a:pt x="213" y="303"/>
                    <a:pt x="213" y="303"/>
                  </a:cubicBezTo>
                  <a:cubicBezTo>
                    <a:pt x="212" y="304"/>
                    <a:pt x="209" y="306"/>
                    <a:pt x="208" y="305"/>
                  </a:cubicBezTo>
                  <a:cubicBezTo>
                    <a:pt x="207" y="305"/>
                    <a:pt x="204" y="302"/>
                    <a:pt x="201" y="296"/>
                  </a:cubicBezTo>
                  <a:cubicBezTo>
                    <a:pt x="200" y="294"/>
                    <a:pt x="199" y="292"/>
                    <a:pt x="198" y="291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3" y="285"/>
                    <a:pt x="191" y="285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184" y="286"/>
                    <a:pt x="182" y="287"/>
                    <a:pt x="182" y="288"/>
                  </a:cubicBezTo>
                  <a:cubicBezTo>
                    <a:pt x="181" y="289"/>
                    <a:pt x="181" y="289"/>
                    <a:pt x="181" y="294"/>
                  </a:cubicBezTo>
                  <a:cubicBezTo>
                    <a:pt x="180" y="296"/>
                    <a:pt x="180" y="299"/>
                    <a:pt x="180" y="301"/>
                  </a:cubicBezTo>
                  <a:cubicBezTo>
                    <a:pt x="179" y="307"/>
                    <a:pt x="178" y="311"/>
                    <a:pt x="178" y="312"/>
                  </a:cubicBezTo>
                  <a:cubicBezTo>
                    <a:pt x="177" y="313"/>
                    <a:pt x="173" y="314"/>
                    <a:pt x="172" y="313"/>
                  </a:cubicBezTo>
                  <a:cubicBezTo>
                    <a:pt x="171" y="312"/>
                    <a:pt x="170" y="309"/>
                    <a:pt x="168" y="302"/>
                  </a:cubicBezTo>
                  <a:cubicBezTo>
                    <a:pt x="167" y="300"/>
                    <a:pt x="166" y="298"/>
                    <a:pt x="166" y="297"/>
                  </a:cubicBezTo>
                  <a:cubicBezTo>
                    <a:pt x="164" y="291"/>
                    <a:pt x="164" y="291"/>
                    <a:pt x="163" y="290"/>
                  </a:cubicBezTo>
                  <a:cubicBezTo>
                    <a:pt x="162" y="290"/>
                    <a:pt x="161" y="289"/>
                    <a:pt x="158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3" y="289"/>
                    <a:pt x="152" y="290"/>
                    <a:pt x="151" y="290"/>
                  </a:cubicBezTo>
                  <a:cubicBezTo>
                    <a:pt x="150" y="291"/>
                    <a:pt x="150" y="292"/>
                    <a:pt x="148" y="296"/>
                  </a:cubicBezTo>
                  <a:cubicBezTo>
                    <a:pt x="148" y="298"/>
                    <a:pt x="147" y="300"/>
                    <a:pt x="146" y="302"/>
                  </a:cubicBezTo>
                  <a:cubicBezTo>
                    <a:pt x="144" y="308"/>
                    <a:pt x="142" y="312"/>
                    <a:pt x="141" y="313"/>
                  </a:cubicBezTo>
                  <a:cubicBezTo>
                    <a:pt x="140" y="313"/>
                    <a:pt x="136" y="313"/>
                    <a:pt x="136" y="312"/>
                  </a:cubicBezTo>
                  <a:cubicBezTo>
                    <a:pt x="135" y="311"/>
                    <a:pt x="134" y="307"/>
                    <a:pt x="134" y="301"/>
                  </a:cubicBezTo>
                  <a:cubicBezTo>
                    <a:pt x="133" y="299"/>
                    <a:pt x="133" y="297"/>
                    <a:pt x="133" y="295"/>
                  </a:cubicBezTo>
                  <a:cubicBezTo>
                    <a:pt x="133" y="289"/>
                    <a:pt x="132" y="289"/>
                    <a:pt x="132" y="288"/>
                  </a:cubicBezTo>
                  <a:cubicBezTo>
                    <a:pt x="131" y="287"/>
                    <a:pt x="130" y="286"/>
                    <a:pt x="127" y="286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6"/>
                    <a:pt x="126" y="286"/>
                    <a:pt x="126" y="286"/>
                  </a:cubicBezTo>
                  <a:cubicBezTo>
                    <a:pt x="122" y="284"/>
                    <a:pt x="121" y="285"/>
                    <a:pt x="120" y="285"/>
                  </a:cubicBezTo>
                  <a:cubicBezTo>
                    <a:pt x="120" y="286"/>
                    <a:pt x="119" y="286"/>
                    <a:pt x="117" y="290"/>
                  </a:cubicBezTo>
                  <a:cubicBezTo>
                    <a:pt x="115" y="292"/>
                    <a:pt x="114" y="294"/>
                    <a:pt x="113" y="296"/>
                  </a:cubicBezTo>
                  <a:cubicBezTo>
                    <a:pt x="109" y="301"/>
                    <a:pt x="107" y="304"/>
                    <a:pt x="106" y="305"/>
                  </a:cubicBezTo>
                  <a:cubicBezTo>
                    <a:pt x="104" y="305"/>
                    <a:pt x="101" y="304"/>
                    <a:pt x="100" y="303"/>
                  </a:cubicBezTo>
                  <a:cubicBezTo>
                    <a:pt x="100" y="303"/>
                    <a:pt x="100" y="303"/>
                    <a:pt x="100" y="302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100" y="300"/>
                    <a:pt x="101" y="296"/>
                    <a:pt x="101" y="292"/>
                  </a:cubicBezTo>
                  <a:cubicBezTo>
                    <a:pt x="101" y="290"/>
                    <a:pt x="102" y="288"/>
                    <a:pt x="102" y="286"/>
                  </a:cubicBezTo>
                  <a:cubicBezTo>
                    <a:pt x="102" y="283"/>
                    <a:pt x="103" y="281"/>
                    <a:pt x="103" y="280"/>
                  </a:cubicBezTo>
                  <a:cubicBezTo>
                    <a:pt x="103" y="279"/>
                    <a:pt x="103" y="279"/>
                    <a:pt x="102" y="279"/>
                  </a:cubicBezTo>
                  <a:cubicBezTo>
                    <a:pt x="102" y="278"/>
                    <a:pt x="101" y="277"/>
                    <a:pt x="98" y="276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94" y="273"/>
                    <a:pt x="93" y="273"/>
                    <a:pt x="92" y="273"/>
                  </a:cubicBezTo>
                  <a:cubicBezTo>
                    <a:pt x="91" y="274"/>
                    <a:pt x="90" y="274"/>
                    <a:pt x="87" y="277"/>
                  </a:cubicBezTo>
                  <a:cubicBezTo>
                    <a:pt x="85" y="279"/>
                    <a:pt x="84" y="280"/>
                    <a:pt x="82" y="282"/>
                  </a:cubicBezTo>
                  <a:cubicBezTo>
                    <a:pt x="77" y="286"/>
                    <a:pt x="74" y="289"/>
                    <a:pt x="73" y="289"/>
                  </a:cubicBezTo>
                  <a:cubicBezTo>
                    <a:pt x="72" y="289"/>
                    <a:pt x="69" y="287"/>
                    <a:pt x="68" y="286"/>
                  </a:cubicBezTo>
                  <a:cubicBezTo>
                    <a:pt x="68" y="285"/>
                    <a:pt x="69" y="281"/>
                    <a:pt x="72" y="275"/>
                  </a:cubicBezTo>
                  <a:cubicBezTo>
                    <a:pt x="72" y="273"/>
                    <a:pt x="73" y="271"/>
                    <a:pt x="74" y="270"/>
                  </a:cubicBezTo>
                  <a:cubicBezTo>
                    <a:pt x="75" y="265"/>
                    <a:pt x="76" y="264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2"/>
                    <a:pt x="75" y="261"/>
                    <a:pt x="72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69" y="255"/>
                    <a:pt x="68" y="255"/>
                    <a:pt x="67" y="255"/>
                  </a:cubicBezTo>
                  <a:cubicBezTo>
                    <a:pt x="66" y="255"/>
                    <a:pt x="65" y="256"/>
                    <a:pt x="61" y="258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0" y="264"/>
                    <a:pt x="46" y="266"/>
                    <a:pt x="45" y="266"/>
                  </a:cubicBezTo>
                  <a:cubicBezTo>
                    <a:pt x="43" y="266"/>
                    <a:pt x="41" y="263"/>
                    <a:pt x="41" y="262"/>
                  </a:cubicBezTo>
                  <a:cubicBezTo>
                    <a:pt x="41" y="261"/>
                    <a:pt x="43" y="258"/>
                    <a:pt x="47" y="252"/>
                  </a:cubicBezTo>
                  <a:cubicBezTo>
                    <a:pt x="48" y="251"/>
                    <a:pt x="49" y="249"/>
                    <a:pt x="50" y="247"/>
                  </a:cubicBezTo>
                  <a:cubicBezTo>
                    <a:pt x="53" y="243"/>
                    <a:pt x="54" y="242"/>
                    <a:pt x="54" y="241"/>
                  </a:cubicBezTo>
                  <a:cubicBezTo>
                    <a:pt x="54" y="240"/>
                    <a:pt x="53" y="239"/>
                    <a:pt x="51" y="236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8" y="232"/>
                    <a:pt x="47" y="232"/>
                    <a:pt x="46" y="232"/>
                  </a:cubicBezTo>
                  <a:cubicBezTo>
                    <a:pt x="46" y="232"/>
                    <a:pt x="45" y="232"/>
                    <a:pt x="40" y="233"/>
                  </a:cubicBezTo>
                  <a:cubicBezTo>
                    <a:pt x="38" y="234"/>
                    <a:pt x="36" y="234"/>
                    <a:pt x="34" y="235"/>
                  </a:cubicBezTo>
                  <a:cubicBezTo>
                    <a:pt x="28" y="237"/>
                    <a:pt x="24" y="238"/>
                    <a:pt x="22" y="238"/>
                  </a:cubicBezTo>
                  <a:cubicBezTo>
                    <a:pt x="21" y="237"/>
                    <a:pt x="20" y="234"/>
                    <a:pt x="19" y="233"/>
                  </a:cubicBezTo>
                  <a:cubicBezTo>
                    <a:pt x="20" y="232"/>
                    <a:pt x="23" y="229"/>
                    <a:pt x="28" y="224"/>
                  </a:cubicBezTo>
                  <a:cubicBezTo>
                    <a:pt x="29" y="223"/>
                    <a:pt x="31" y="221"/>
                    <a:pt x="32" y="220"/>
                  </a:cubicBezTo>
                  <a:cubicBezTo>
                    <a:pt x="36" y="216"/>
                    <a:pt x="37" y="216"/>
                    <a:pt x="37" y="215"/>
                  </a:cubicBezTo>
                  <a:cubicBezTo>
                    <a:pt x="37" y="215"/>
                    <a:pt x="37" y="215"/>
                    <a:pt x="37" y="214"/>
                  </a:cubicBezTo>
                  <a:cubicBezTo>
                    <a:pt x="37" y="213"/>
                    <a:pt x="37" y="212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4" y="205"/>
                    <a:pt x="33" y="205"/>
                    <a:pt x="32" y="204"/>
                  </a:cubicBezTo>
                  <a:cubicBezTo>
                    <a:pt x="31" y="204"/>
                    <a:pt x="31" y="204"/>
                    <a:pt x="26" y="204"/>
                  </a:cubicBezTo>
                  <a:cubicBezTo>
                    <a:pt x="24" y="204"/>
                    <a:pt x="21" y="205"/>
                    <a:pt x="19" y="205"/>
                  </a:cubicBezTo>
                  <a:cubicBezTo>
                    <a:pt x="13" y="205"/>
                    <a:pt x="9" y="205"/>
                    <a:pt x="7" y="204"/>
                  </a:cubicBezTo>
                  <a:cubicBezTo>
                    <a:pt x="7" y="204"/>
                    <a:pt x="6" y="201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198"/>
                    <a:pt x="10" y="196"/>
                    <a:pt x="15" y="193"/>
                  </a:cubicBezTo>
                  <a:cubicBezTo>
                    <a:pt x="17" y="192"/>
                    <a:pt x="19" y="191"/>
                    <a:pt x="21" y="190"/>
                  </a:cubicBezTo>
                  <a:cubicBezTo>
                    <a:pt x="26" y="187"/>
                    <a:pt x="26" y="187"/>
                    <a:pt x="27" y="186"/>
                  </a:cubicBezTo>
                  <a:cubicBezTo>
                    <a:pt x="27" y="185"/>
                    <a:pt x="27" y="185"/>
                    <a:pt x="27" y="184"/>
                  </a:cubicBezTo>
                  <a:cubicBezTo>
                    <a:pt x="27" y="183"/>
                    <a:pt x="27" y="181"/>
                    <a:pt x="27" y="181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6"/>
                    <a:pt x="25" y="175"/>
                    <a:pt x="25" y="174"/>
                  </a:cubicBezTo>
                  <a:cubicBezTo>
                    <a:pt x="24" y="174"/>
                    <a:pt x="23" y="174"/>
                    <a:pt x="18" y="173"/>
                  </a:cubicBezTo>
                  <a:cubicBezTo>
                    <a:pt x="16" y="172"/>
                    <a:pt x="14" y="172"/>
                    <a:pt x="12" y="172"/>
                  </a:cubicBezTo>
                  <a:cubicBezTo>
                    <a:pt x="6" y="170"/>
                    <a:pt x="2" y="169"/>
                    <a:pt x="1" y="169"/>
                  </a:cubicBezTo>
                  <a:cubicBezTo>
                    <a:pt x="0" y="168"/>
                    <a:pt x="0" y="167"/>
                    <a:pt x="0" y="165"/>
                  </a:cubicBezTo>
                  <a:close/>
                  <a:moveTo>
                    <a:pt x="252" y="156"/>
                  </a:moveTo>
                  <a:cubicBezTo>
                    <a:pt x="252" y="104"/>
                    <a:pt x="209" y="62"/>
                    <a:pt x="157" y="62"/>
                  </a:cubicBezTo>
                  <a:cubicBezTo>
                    <a:pt x="105" y="62"/>
                    <a:pt x="62" y="104"/>
                    <a:pt x="62" y="156"/>
                  </a:cubicBezTo>
                  <a:cubicBezTo>
                    <a:pt x="62" y="209"/>
                    <a:pt x="105" y="251"/>
                    <a:pt x="157" y="251"/>
                  </a:cubicBezTo>
                  <a:cubicBezTo>
                    <a:pt x="209" y="251"/>
                    <a:pt x="252" y="209"/>
                    <a:pt x="2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5481638" y="4495922"/>
              <a:ext cx="1773237" cy="1771650"/>
            </a:xfrm>
            <a:custGeom>
              <a:avLst/>
              <a:gdLst>
                <a:gd name="T0" fmla="*/ 727864593 w 360"/>
                <a:gd name="T1" fmla="*/ 2147483647 h 360"/>
                <a:gd name="T2" fmla="*/ 436718725 w 360"/>
                <a:gd name="T3" fmla="*/ 2147483647 h 360"/>
                <a:gd name="T4" fmla="*/ 897696309 w 360"/>
                <a:gd name="T5" fmla="*/ 2147483647 h 360"/>
                <a:gd name="T6" fmla="*/ 921960094 w 360"/>
                <a:gd name="T7" fmla="*/ 2147483647 h 360"/>
                <a:gd name="T8" fmla="*/ 1310156329 w 360"/>
                <a:gd name="T9" fmla="*/ 2147483647 h 360"/>
                <a:gd name="T10" fmla="*/ 1431465401 w 360"/>
                <a:gd name="T11" fmla="*/ 1816403847 h 360"/>
                <a:gd name="T12" fmla="*/ 1892442831 w 360"/>
                <a:gd name="T13" fmla="*/ 1598436837 h 360"/>
                <a:gd name="T14" fmla="*/ 2038015688 w 360"/>
                <a:gd name="T15" fmla="*/ 1041405352 h 360"/>
                <a:gd name="T16" fmla="*/ 2147483647 w 360"/>
                <a:gd name="T17" fmla="*/ 1065622815 h 360"/>
                <a:gd name="T18" fmla="*/ 2147483647 w 360"/>
                <a:gd name="T19" fmla="*/ 774998495 h 360"/>
                <a:gd name="T20" fmla="*/ 2147483647 w 360"/>
                <a:gd name="T21" fmla="*/ 629688642 h 360"/>
                <a:gd name="T22" fmla="*/ 2147483647 w 360"/>
                <a:gd name="T23" fmla="*/ 581248794 h 360"/>
                <a:gd name="T24" fmla="*/ 2147483647 w 360"/>
                <a:gd name="T25" fmla="*/ 484374021 h 360"/>
                <a:gd name="T26" fmla="*/ 2147483647 w 360"/>
                <a:gd name="T27" fmla="*/ 508591484 h 360"/>
                <a:gd name="T28" fmla="*/ 2147483647 w 360"/>
                <a:gd name="T29" fmla="*/ 726563569 h 360"/>
                <a:gd name="T30" fmla="*/ 2147483647 w 360"/>
                <a:gd name="T31" fmla="*/ 508591484 h 360"/>
                <a:gd name="T32" fmla="*/ 2147483647 w 360"/>
                <a:gd name="T33" fmla="*/ 920313116 h 360"/>
                <a:gd name="T34" fmla="*/ 2147483647 w 360"/>
                <a:gd name="T35" fmla="*/ 1041405352 h 360"/>
                <a:gd name="T36" fmla="*/ 2147483647 w 360"/>
                <a:gd name="T37" fmla="*/ 1428904753 h 360"/>
                <a:gd name="T38" fmla="*/ 2147483647 w 360"/>
                <a:gd name="T39" fmla="*/ 1671089226 h 360"/>
                <a:gd name="T40" fmla="*/ 2147483647 w 360"/>
                <a:gd name="T41" fmla="*/ 1889061157 h 360"/>
                <a:gd name="T42" fmla="*/ 2147483647 w 360"/>
                <a:gd name="T43" fmla="*/ 2147483647 h 360"/>
                <a:gd name="T44" fmla="*/ 2147483647 w 360"/>
                <a:gd name="T45" fmla="*/ 2147483647 h 360"/>
                <a:gd name="T46" fmla="*/ 2147483647 w 360"/>
                <a:gd name="T47" fmla="*/ 2147483647 h 360"/>
                <a:gd name="T48" fmla="*/ 2147483647 w 360"/>
                <a:gd name="T49" fmla="*/ 2147483647 h 360"/>
                <a:gd name="T50" fmla="*/ 2147483647 w 360"/>
                <a:gd name="T51" fmla="*/ 2147483647 h 360"/>
                <a:gd name="T52" fmla="*/ 2147483647 w 360"/>
                <a:gd name="T53" fmla="*/ 2147483647 h 360"/>
                <a:gd name="T54" fmla="*/ 2147483647 w 360"/>
                <a:gd name="T55" fmla="*/ 2147483647 h 360"/>
                <a:gd name="T56" fmla="*/ 2147483647 w 360"/>
                <a:gd name="T57" fmla="*/ 2147483647 h 360"/>
                <a:gd name="T58" fmla="*/ 2147483647 w 360"/>
                <a:gd name="T59" fmla="*/ 2147483647 h 360"/>
                <a:gd name="T60" fmla="*/ 2147483647 w 360"/>
                <a:gd name="T61" fmla="*/ 2147483647 h 360"/>
                <a:gd name="T62" fmla="*/ 2147483647 w 360"/>
                <a:gd name="T63" fmla="*/ 2147483647 h 360"/>
                <a:gd name="T64" fmla="*/ 2147483647 w 360"/>
                <a:gd name="T65" fmla="*/ 2147483647 h 360"/>
                <a:gd name="T66" fmla="*/ 2147483647 w 360"/>
                <a:gd name="T67" fmla="*/ 2147483647 h 360"/>
                <a:gd name="T68" fmla="*/ 2147483647 w 360"/>
                <a:gd name="T69" fmla="*/ 2147483647 h 360"/>
                <a:gd name="T70" fmla="*/ 2147483647 w 360"/>
                <a:gd name="T71" fmla="*/ 2147483647 h 360"/>
                <a:gd name="T72" fmla="*/ 2147483647 w 360"/>
                <a:gd name="T73" fmla="*/ 2147483647 h 360"/>
                <a:gd name="T74" fmla="*/ 2147483647 w 360"/>
                <a:gd name="T75" fmla="*/ 2147483647 h 360"/>
                <a:gd name="T76" fmla="*/ 2147483647 w 360"/>
                <a:gd name="T77" fmla="*/ 2147483647 h 360"/>
                <a:gd name="T78" fmla="*/ 2147483647 w 360"/>
                <a:gd name="T79" fmla="*/ 2147483647 h 360"/>
                <a:gd name="T80" fmla="*/ 2147483647 w 360"/>
                <a:gd name="T81" fmla="*/ 2147483647 h 360"/>
                <a:gd name="T82" fmla="*/ 2147483647 w 360"/>
                <a:gd name="T83" fmla="*/ 2147483647 h 360"/>
                <a:gd name="T84" fmla="*/ 2147483647 w 360"/>
                <a:gd name="T85" fmla="*/ 2147483647 h 360"/>
                <a:gd name="T86" fmla="*/ 2147483647 w 360"/>
                <a:gd name="T87" fmla="*/ 2147483647 h 360"/>
                <a:gd name="T88" fmla="*/ 2147483647 w 360"/>
                <a:gd name="T89" fmla="*/ 2147483647 h 360"/>
                <a:gd name="T90" fmla="*/ 2147483647 w 360"/>
                <a:gd name="T91" fmla="*/ 2147483647 h 360"/>
                <a:gd name="T92" fmla="*/ 2135065902 w 360"/>
                <a:gd name="T93" fmla="*/ 2147483647 h 360"/>
                <a:gd name="T94" fmla="*/ 1649824687 w 360"/>
                <a:gd name="T95" fmla="*/ 2147483647 h 360"/>
                <a:gd name="T96" fmla="*/ 1625560902 w 360"/>
                <a:gd name="T97" fmla="*/ 2147483647 h 360"/>
                <a:gd name="T98" fmla="*/ 970482738 w 360"/>
                <a:gd name="T99" fmla="*/ 2147483647 h 360"/>
                <a:gd name="T100" fmla="*/ 1043269166 w 360"/>
                <a:gd name="T101" fmla="*/ 2147483647 h 360"/>
                <a:gd name="T102" fmla="*/ 679337024 w 360"/>
                <a:gd name="T103" fmla="*/ 2147483647 h 360"/>
                <a:gd name="T104" fmla="*/ 752123452 w 360"/>
                <a:gd name="T105" fmla="*/ 2147483647 h 360"/>
                <a:gd name="T106" fmla="*/ 315409576 w 360"/>
                <a:gd name="T107" fmla="*/ 2147483647 h 360"/>
                <a:gd name="T108" fmla="*/ 679337024 w 360"/>
                <a:gd name="T109" fmla="*/ 2147483647 h 360"/>
                <a:gd name="T110" fmla="*/ 2147483647 w 360"/>
                <a:gd name="T111" fmla="*/ 2147483647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0"/>
                <a:gd name="T169" fmla="*/ 0 h 360"/>
                <a:gd name="T170" fmla="*/ 360 w 360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4900613" y="1360609"/>
              <a:ext cx="1887537" cy="1878013"/>
            </a:xfrm>
            <a:custGeom>
              <a:avLst/>
              <a:gdLst>
                <a:gd name="T0" fmla="*/ 752930199 w 383"/>
                <a:gd name="T1" fmla="*/ 2147483647 h 382"/>
                <a:gd name="T2" fmla="*/ 364319320 w 383"/>
                <a:gd name="T3" fmla="*/ 2147483647 h 382"/>
                <a:gd name="T4" fmla="*/ 825795018 w 383"/>
                <a:gd name="T5" fmla="*/ 2147483647 h 382"/>
                <a:gd name="T6" fmla="*/ 777216829 w 383"/>
                <a:gd name="T7" fmla="*/ 2147483647 h 382"/>
                <a:gd name="T8" fmla="*/ 1165827554 w 383"/>
                <a:gd name="T9" fmla="*/ 2147483647 h 382"/>
                <a:gd name="T10" fmla="*/ 1214405743 w 383"/>
                <a:gd name="T11" fmla="*/ 2147483647 h 382"/>
                <a:gd name="T12" fmla="*/ 1675876667 w 383"/>
                <a:gd name="T13" fmla="*/ 2054418357 h 382"/>
                <a:gd name="T14" fmla="*/ 1748741485 w 383"/>
                <a:gd name="T15" fmla="*/ 1450180158 h 382"/>
                <a:gd name="T16" fmla="*/ 2147483647 w 383"/>
                <a:gd name="T17" fmla="*/ 1377670198 h 382"/>
                <a:gd name="T18" fmla="*/ 2147483647 w 383"/>
                <a:gd name="T19" fmla="*/ 1063466617 h 382"/>
                <a:gd name="T20" fmla="*/ 2147483647 w 383"/>
                <a:gd name="T21" fmla="*/ 845936736 h 382"/>
                <a:gd name="T22" fmla="*/ 2147483647 w 383"/>
                <a:gd name="T23" fmla="*/ 725090079 h 382"/>
                <a:gd name="T24" fmla="*/ 2147483647 w 383"/>
                <a:gd name="T25" fmla="*/ 580070005 h 382"/>
                <a:gd name="T26" fmla="*/ 2147483647 w 383"/>
                <a:gd name="T27" fmla="*/ 531733308 h 382"/>
                <a:gd name="T28" fmla="*/ 2147483647 w 383"/>
                <a:gd name="T29" fmla="*/ 725090079 h 382"/>
                <a:gd name="T30" fmla="*/ 2147483647 w 383"/>
                <a:gd name="T31" fmla="*/ 410881736 h 382"/>
                <a:gd name="T32" fmla="*/ 2147483647 w 383"/>
                <a:gd name="T33" fmla="*/ 797600040 h 382"/>
                <a:gd name="T34" fmla="*/ 2147483647 w 383"/>
                <a:gd name="T35" fmla="*/ 870110000 h 382"/>
                <a:gd name="T36" fmla="*/ 2147483647 w 383"/>
                <a:gd name="T37" fmla="*/ 1232649970 h 382"/>
                <a:gd name="T38" fmla="*/ 2147483647 w 383"/>
                <a:gd name="T39" fmla="*/ 1450180158 h 382"/>
                <a:gd name="T40" fmla="*/ 2147483647 w 383"/>
                <a:gd name="T41" fmla="*/ 1619368427 h 382"/>
                <a:gd name="T42" fmla="*/ 2147483647 w 383"/>
                <a:gd name="T43" fmla="*/ 1981913313 h 382"/>
                <a:gd name="T44" fmla="*/ 2147483647 w 383"/>
                <a:gd name="T45" fmla="*/ 2147483647 h 382"/>
                <a:gd name="T46" fmla="*/ 2147483647 w 383"/>
                <a:gd name="T47" fmla="*/ 2147483647 h 382"/>
                <a:gd name="T48" fmla="*/ 2147483647 w 383"/>
                <a:gd name="T49" fmla="*/ 2147483647 h 382"/>
                <a:gd name="T50" fmla="*/ 2147483647 w 383"/>
                <a:gd name="T51" fmla="*/ 2147483647 h 382"/>
                <a:gd name="T52" fmla="*/ 2147483647 w 383"/>
                <a:gd name="T53" fmla="*/ 2147483647 h 382"/>
                <a:gd name="T54" fmla="*/ 2147483647 w 383"/>
                <a:gd name="T55" fmla="*/ 2147483647 h 382"/>
                <a:gd name="T56" fmla="*/ 2147483647 w 383"/>
                <a:gd name="T57" fmla="*/ 2147483647 h 382"/>
                <a:gd name="T58" fmla="*/ 2147483647 w 383"/>
                <a:gd name="T59" fmla="*/ 2147483647 h 382"/>
                <a:gd name="T60" fmla="*/ 2147483647 w 383"/>
                <a:gd name="T61" fmla="*/ 2147483647 h 382"/>
                <a:gd name="T62" fmla="*/ 2147483647 w 383"/>
                <a:gd name="T63" fmla="*/ 2147483647 h 382"/>
                <a:gd name="T64" fmla="*/ 2147483647 w 383"/>
                <a:gd name="T65" fmla="*/ 2147483647 h 382"/>
                <a:gd name="T66" fmla="*/ 2147483647 w 383"/>
                <a:gd name="T67" fmla="*/ 2147483647 h 382"/>
                <a:gd name="T68" fmla="*/ 2147483647 w 383"/>
                <a:gd name="T69" fmla="*/ 2147483647 h 382"/>
                <a:gd name="T70" fmla="*/ 2147483647 w 383"/>
                <a:gd name="T71" fmla="*/ 2147483647 h 382"/>
                <a:gd name="T72" fmla="*/ 2147483647 w 383"/>
                <a:gd name="T73" fmla="*/ 2147483647 h 382"/>
                <a:gd name="T74" fmla="*/ 2147483647 w 383"/>
                <a:gd name="T75" fmla="*/ 2147483647 h 382"/>
                <a:gd name="T76" fmla="*/ 2147483647 w 383"/>
                <a:gd name="T77" fmla="*/ 2147483647 h 382"/>
                <a:gd name="T78" fmla="*/ 2147483647 w 383"/>
                <a:gd name="T79" fmla="*/ 2147483647 h 382"/>
                <a:gd name="T80" fmla="*/ 2147483647 w 383"/>
                <a:gd name="T81" fmla="*/ 2147483647 h 382"/>
                <a:gd name="T82" fmla="*/ 2147483647 w 383"/>
                <a:gd name="T83" fmla="*/ 2147483647 h 382"/>
                <a:gd name="T84" fmla="*/ 2147483647 w 383"/>
                <a:gd name="T85" fmla="*/ 2147483647 h 382"/>
                <a:gd name="T86" fmla="*/ 2147483647 w 383"/>
                <a:gd name="T87" fmla="*/ 2147483647 h 382"/>
                <a:gd name="T88" fmla="*/ 2147483647 w 383"/>
                <a:gd name="T89" fmla="*/ 2147483647 h 382"/>
                <a:gd name="T90" fmla="*/ 2147483647 w 383"/>
                <a:gd name="T91" fmla="*/ 2147483647 h 382"/>
                <a:gd name="T92" fmla="*/ 2147483647 w 383"/>
                <a:gd name="T93" fmla="*/ 2147483647 h 382"/>
                <a:gd name="T94" fmla="*/ 2147483647 w 383"/>
                <a:gd name="T95" fmla="*/ 2147483647 h 382"/>
                <a:gd name="T96" fmla="*/ 2113065580 w 383"/>
                <a:gd name="T97" fmla="*/ 2147483647 h 382"/>
                <a:gd name="T98" fmla="*/ 1384422319 w 383"/>
                <a:gd name="T99" fmla="*/ 2147483647 h 382"/>
                <a:gd name="T100" fmla="*/ 1384422319 w 383"/>
                <a:gd name="T101" fmla="*/ 2147483647 h 382"/>
                <a:gd name="T102" fmla="*/ 947238026 w 383"/>
                <a:gd name="T103" fmla="*/ 2147483647 h 382"/>
                <a:gd name="T104" fmla="*/ 971524656 w 383"/>
                <a:gd name="T105" fmla="*/ 2147483647 h 382"/>
                <a:gd name="T106" fmla="*/ 461475698 w 383"/>
                <a:gd name="T107" fmla="*/ 2147483647 h 382"/>
                <a:gd name="T108" fmla="*/ 801508388 w 383"/>
                <a:gd name="T109" fmla="*/ 2147483647 h 382"/>
                <a:gd name="T110" fmla="*/ 2147483647 w 383"/>
                <a:gd name="T111" fmla="*/ 2147483647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3"/>
                <a:gd name="T169" fmla="*/ 0 h 382"/>
                <a:gd name="T170" fmla="*/ 383 w 383"/>
                <a:gd name="T171" fmla="*/ 382 h 3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3" h="382">
                  <a:moveTo>
                    <a:pt x="0" y="201"/>
                  </a:moveTo>
                  <a:cubicBezTo>
                    <a:pt x="0" y="200"/>
                    <a:pt x="1" y="199"/>
                    <a:pt x="1" y="199"/>
                  </a:cubicBezTo>
                  <a:cubicBezTo>
                    <a:pt x="2" y="198"/>
                    <a:pt x="6" y="196"/>
                    <a:pt x="14" y="194"/>
                  </a:cubicBezTo>
                  <a:cubicBezTo>
                    <a:pt x="16" y="193"/>
                    <a:pt x="19" y="193"/>
                    <a:pt x="21" y="192"/>
                  </a:cubicBezTo>
                  <a:cubicBezTo>
                    <a:pt x="28" y="190"/>
                    <a:pt x="29" y="190"/>
                    <a:pt x="29" y="189"/>
                  </a:cubicBezTo>
                  <a:cubicBezTo>
                    <a:pt x="30" y="188"/>
                    <a:pt x="31" y="187"/>
                    <a:pt x="31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1" y="177"/>
                    <a:pt x="31" y="176"/>
                    <a:pt x="30" y="175"/>
                  </a:cubicBezTo>
                  <a:cubicBezTo>
                    <a:pt x="29" y="174"/>
                    <a:pt x="28" y="174"/>
                    <a:pt x="23" y="171"/>
                  </a:cubicBezTo>
                  <a:cubicBezTo>
                    <a:pt x="21" y="170"/>
                    <a:pt x="18" y="169"/>
                    <a:pt x="15" y="168"/>
                  </a:cubicBezTo>
                  <a:cubicBezTo>
                    <a:pt x="8" y="165"/>
                    <a:pt x="4" y="162"/>
                    <a:pt x="3" y="162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58"/>
                    <a:pt x="4" y="155"/>
                    <a:pt x="4" y="155"/>
                  </a:cubicBezTo>
                  <a:cubicBezTo>
                    <a:pt x="5" y="154"/>
                    <a:pt x="10" y="153"/>
                    <a:pt x="18" y="153"/>
                  </a:cubicBezTo>
                  <a:cubicBezTo>
                    <a:pt x="21" y="153"/>
                    <a:pt x="23" y="153"/>
                    <a:pt x="25" y="153"/>
                  </a:cubicBezTo>
                  <a:cubicBezTo>
                    <a:pt x="32" y="153"/>
                    <a:pt x="33" y="153"/>
                    <a:pt x="34" y="152"/>
                  </a:cubicBezTo>
                  <a:cubicBezTo>
                    <a:pt x="35" y="151"/>
                    <a:pt x="36" y="150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8" y="143"/>
                    <a:pt x="38" y="141"/>
                    <a:pt x="38" y="140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8" y="137"/>
                    <a:pt x="37" y="136"/>
                    <a:pt x="32" y="133"/>
                  </a:cubicBezTo>
                  <a:cubicBezTo>
                    <a:pt x="30" y="131"/>
                    <a:pt x="28" y="130"/>
                    <a:pt x="26" y="128"/>
                  </a:cubicBezTo>
                  <a:cubicBezTo>
                    <a:pt x="19" y="123"/>
                    <a:pt x="16" y="120"/>
                    <a:pt x="15" y="119"/>
                  </a:cubicBezTo>
                  <a:cubicBezTo>
                    <a:pt x="15" y="117"/>
                    <a:pt x="17" y="113"/>
                    <a:pt x="18" y="112"/>
                  </a:cubicBezTo>
                  <a:cubicBezTo>
                    <a:pt x="19" y="112"/>
                    <a:pt x="24" y="113"/>
                    <a:pt x="32" y="114"/>
                  </a:cubicBezTo>
                  <a:cubicBezTo>
                    <a:pt x="34" y="115"/>
                    <a:pt x="37" y="115"/>
                    <a:pt x="39" y="116"/>
                  </a:cubicBezTo>
                  <a:cubicBezTo>
                    <a:pt x="46" y="117"/>
                    <a:pt x="47" y="117"/>
                    <a:pt x="48" y="117"/>
                  </a:cubicBezTo>
                  <a:cubicBezTo>
                    <a:pt x="48" y="116"/>
                    <a:pt x="49" y="116"/>
                    <a:pt x="52" y="112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5" y="107"/>
                    <a:pt x="55" y="105"/>
                    <a:pt x="55" y="105"/>
                  </a:cubicBezTo>
                  <a:cubicBezTo>
                    <a:pt x="55" y="105"/>
                    <a:pt x="55" y="104"/>
                    <a:pt x="55" y="104"/>
                  </a:cubicBezTo>
                  <a:cubicBezTo>
                    <a:pt x="54" y="103"/>
                    <a:pt x="54" y="102"/>
                    <a:pt x="50" y="98"/>
                  </a:cubicBezTo>
                  <a:cubicBezTo>
                    <a:pt x="48" y="96"/>
                    <a:pt x="46" y="94"/>
                    <a:pt x="45" y="91"/>
                  </a:cubicBezTo>
                  <a:cubicBezTo>
                    <a:pt x="40" y="85"/>
                    <a:pt x="37" y="81"/>
                    <a:pt x="36" y="80"/>
                  </a:cubicBezTo>
                  <a:cubicBezTo>
                    <a:pt x="37" y="79"/>
                    <a:pt x="39" y="75"/>
                    <a:pt x="41" y="74"/>
                  </a:cubicBezTo>
                  <a:cubicBezTo>
                    <a:pt x="42" y="75"/>
                    <a:pt x="47" y="76"/>
                    <a:pt x="54" y="79"/>
                  </a:cubicBezTo>
                  <a:cubicBezTo>
                    <a:pt x="56" y="80"/>
                    <a:pt x="58" y="81"/>
                    <a:pt x="61" y="82"/>
                  </a:cubicBezTo>
                  <a:cubicBezTo>
                    <a:pt x="67" y="85"/>
                    <a:pt x="68" y="86"/>
                    <a:pt x="69" y="85"/>
                  </a:cubicBezTo>
                  <a:cubicBezTo>
                    <a:pt x="70" y="85"/>
                    <a:pt x="72" y="84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8"/>
                    <a:pt x="78" y="76"/>
                    <a:pt x="78" y="75"/>
                  </a:cubicBezTo>
                  <a:cubicBezTo>
                    <a:pt x="78" y="74"/>
                    <a:pt x="78" y="73"/>
                    <a:pt x="75" y="68"/>
                  </a:cubicBezTo>
                  <a:cubicBezTo>
                    <a:pt x="74" y="66"/>
                    <a:pt x="73" y="63"/>
                    <a:pt x="72" y="60"/>
                  </a:cubicBezTo>
                  <a:cubicBezTo>
                    <a:pt x="68" y="53"/>
                    <a:pt x="67" y="49"/>
                    <a:pt x="66" y="47"/>
                  </a:cubicBezTo>
                  <a:cubicBezTo>
                    <a:pt x="67" y="46"/>
                    <a:pt x="70" y="43"/>
                    <a:pt x="72" y="43"/>
                  </a:cubicBezTo>
                  <a:cubicBezTo>
                    <a:pt x="73" y="43"/>
                    <a:pt x="77" y="46"/>
                    <a:pt x="83" y="51"/>
                  </a:cubicBezTo>
                  <a:cubicBezTo>
                    <a:pt x="85" y="52"/>
                    <a:pt x="87" y="54"/>
                    <a:pt x="89" y="55"/>
                  </a:cubicBezTo>
                  <a:cubicBezTo>
                    <a:pt x="95" y="59"/>
                    <a:pt x="95" y="60"/>
                    <a:pt x="97" y="60"/>
                  </a:cubicBezTo>
                  <a:cubicBezTo>
                    <a:pt x="97" y="60"/>
                    <a:pt x="99" y="60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4"/>
                    <a:pt x="108" y="53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8" y="48"/>
                    <a:pt x="107" y="44"/>
                  </a:cubicBezTo>
                  <a:cubicBezTo>
                    <a:pt x="106" y="42"/>
                    <a:pt x="106" y="39"/>
                    <a:pt x="105" y="36"/>
                  </a:cubicBezTo>
                  <a:cubicBezTo>
                    <a:pt x="104" y="30"/>
                    <a:pt x="103" y="24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1"/>
                    <a:pt x="108" y="19"/>
                    <a:pt x="109" y="19"/>
                  </a:cubicBezTo>
                  <a:cubicBezTo>
                    <a:pt x="110" y="20"/>
                    <a:pt x="114" y="23"/>
                    <a:pt x="119" y="29"/>
                  </a:cubicBezTo>
                  <a:cubicBezTo>
                    <a:pt x="120" y="31"/>
                    <a:pt x="122" y="33"/>
                    <a:pt x="123" y="35"/>
                  </a:cubicBezTo>
                  <a:cubicBezTo>
                    <a:pt x="128" y="41"/>
                    <a:pt x="128" y="41"/>
                    <a:pt x="129" y="42"/>
                  </a:cubicBezTo>
                  <a:cubicBezTo>
                    <a:pt x="130" y="42"/>
                    <a:pt x="132" y="42"/>
                    <a:pt x="136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43" y="36"/>
                    <a:pt x="143" y="35"/>
                    <a:pt x="143" y="3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5"/>
                    <a:pt x="143" y="23"/>
                    <a:pt x="143" y="20"/>
                  </a:cubicBezTo>
                  <a:cubicBezTo>
                    <a:pt x="143" y="13"/>
                    <a:pt x="144" y="8"/>
                    <a:pt x="144" y="6"/>
                  </a:cubicBezTo>
                  <a:cubicBezTo>
                    <a:pt x="146" y="5"/>
                    <a:pt x="150" y="4"/>
                    <a:pt x="151" y="5"/>
                  </a:cubicBezTo>
                  <a:cubicBezTo>
                    <a:pt x="152" y="6"/>
                    <a:pt x="155" y="10"/>
                    <a:pt x="158" y="17"/>
                  </a:cubicBezTo>
                  <a:cubicBezTo>
                    <a:pt x="159" y="19"/>
                    <a:pt x="160" y="22"/>
                    <a:pt x="161" y="24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6" y="32"/>
                    <a:pt x="168" y="32"/>
                    <a:pt x="172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8" y="31"/>
                    <a:pt x="179" y="30"/>
                    <a:pt x="180" y="30"/>
                  </a:cubicBezTo>
                  <a:cubicBezTo>
                    <a:pt x="181" y="29"/>
                    <a:pt x="181" y="28"/>
                    <a:pt x="182" y="22"/>
                  </a:cubicBezTo>
                  <a:cubicBezTo>
                    <a:pt x="183" y="20"/>
                    <a:pt x="183" y="17"/>
                    <a:pt x="184" y="14"/>
                  </a:cubicBezTo>
                  <a:cubicBezTo>
                    <a:pt x="186" y="7"/>
                    <a:pt x="188" y="2"/>
                    <a:pt x="188" y="1"/>
                  </a:cubicBezTo>
                  <a:cubicBezTo>
                    <a:pt x="190" y="0"/>
                    <a:pt x="194" y="0"/>
                    <a:pt x="195" y="1"/>
                  </a:cubicBezTo>
                  <a:cubicBezTo>
                    <a:pt x="196" y="2"/>
                    <a:pt x="198" y="6"/>
                    <a:pt x="199" y="14"/>
                  </a:cubicBezTo>
                  <a:cubicBezTo>
                    <a:pt x="200" y="17"/>
                    <a:pt x="200" y="19"/>
                    <a:pt x="201" y="21"/>
                  </a:cubicBezTo>
                  <a:cubicBezTo>
                    <a:pt x="202" y="28"/>
                    <a:pt x="202" y="29"/>
                    <a:pt x="203" y="30"/>
                  </a:cubicBezTo>
                  <a:cubicBezTo>
                    <a:pt x="204" y="30"/>
                    <a:pt x="205" y="31"/>
                    <a:pt x="209" y="3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5" y="32"/>
                    <a:pt x="217" y="32"/>
                    <a:pt x="218" y="31"/>
                  </a:cubicBezTo>
                  <a:cubicBezTo>
                    <a:pt x="218" y="31"/>
                    <a:pt x="219" y="30"/>
                    <a:pt x="221" y="24"/>
                  </a:cubicBezTo>
                  <a:cubicBezTo>
                    <a:pt x="223" y="22"/>
                    <a:pt x="224" y="20"/>
                    <a:pt x="225" y="17"/>
                  </a:cubicBezTo>
                  <a:cubicBezTo>
                    <a:pt x="229" y="10"/>
                    <a:pt x="232" y="6"/>
                    <a:pt x="232" y="5"/>
                  </a:cubicBezTo>
                  <a:cubicBezTo>
                    <a:pt x="234" y="5"/>
                    <a:pt x="238" y="6"/>
                    <a:pt x="239" y="7"/>
                  </a:cubicBezTo>
                  <a:cubicBezTo>
                    <a:pt x="240" y="8"/>
                    <a:pt x="240" y="11"/>
                    <a:pt x="240" y="18"/>
                  </a:cubicBezTo>
                  <a:cubicBezTo>
                    <a:pt x="240" y="19"/>
                    <a:pt x="240" y="20"/>
                    <a:pt x="240" y="21"/>
                  </a:cubicBezTo>
                  <a:cubicBezTo>
                    <a:pt x="240" y="23"/>
                    <a:pt x="240" y="26"/>
                    <a:pt x="240" y="28"/>
                  </a:cubicBezTo>
                  <a:cubicBezTo>
                    <a:pt x="240" y="30"/>
                    <a:pt x="240" y="32"/>
                    <a:pt x="240" y="33"/>
                  </a:cubicBezTo>
                  <a:cubicBezTo>
                    <a:pt x="240" y="35"/>
                    <a:pt x="240" y="36"/>
                    <a:pt x="240" y="37"/>
                  </a:cubicBezTo>
                  <a:cubicBezTo>
                    <a:pt x="241" y="38"/>
                    <a:pt x="242" y="39"/>
                    <a:pt x="246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1" y="42"/>
                    <a:pt x="253" y="42"/>
                    <a:pt x="254" y="41"/>
                  </a:cubicBezTo>
                  <a:cubicBezTo>
                    <a:pt x="255" y="41"/>
                    <a:pt x="255" y="40"/>
                    <a:pt x="259" y="36"/>
                  </a:cubicBezTo>
                  <a:cubicBezTo>
                    <a:pt x="261" y="34"/>
                    <a:pt x="263" y="32"/>
                    <a:pt x="265" y="30"/>
                  </a:cubicBezTo>
                  <a:cubicBezTo>
                    <a:pt x="270" y="24"/>
                    <a:pt x="273" y="20"/>
                    <a:pt x="274" y="19"/>
                  </a:cubicBezTo>
                  <a:cubicBezTo>
                    <a:pt x="276" y="19"/>
                    <a:pt x="280" y="21"/>
                    <a:pt x="281" y="23"/>
                  </a:cubicBezTo>
                  <a:cubicBezTo>
                    <a:pt x="281" y="25"/>
                    <a:pt x="280" y="30"/>
                    <a:pt x="278" y="36"/>
                  </a:cubicBezTo>
                  <a:cubicBezTo>
                    <a:pt x="277" y="39"/>
                    <a:pt x="277" y="41"/>
                    <a:pt x="276" y="44"/>
                  </a:cubicBezTo>
                  <a:cubicBezTo>
                    <a:pt x="275" y="48"/>
                    <a:pt x="274" y="50"/>
                    <a:pt x="274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3"/>
                    <a:pt x="276" y="54"/>
                    <a:pt x="279" y="56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4" y="60"/>
                    <a:pt x="286" y="60"/>
                    <a:pt x="287" y="60"/>
                  </a:cubicBezTo>
                  <a:cubicBezTo>
                    <a:pt x="288" y="60"/>
                    <a:pt x="289" y="59"/>
                    <a:pt x="293" y="56"/>
                  </a:cubicBezTo>
                  <a:cubicBezTo>
                    <a:pt x="295" y="54"/>
                    <a:pt x="298" y="52"/>
                    <a:pt x="300" y="51"/>
                  </a:cubicBezTo>
                  <a:cubicBezTo>
                    <a:pt x="306" y="46"/>
                    <a:pt x="311" y="44"/>
                    <a:pt x="312" y="43"/>
                  </a:cubicBezTo>
                  <a:cubicBezTo>
                    <a:pt x="313" y="44"/>
                    <a:pt x="317" y="46"/>
                    <a:pt x="317" y="48"/>
                  </a:cubicBezTo>
                  <a:cubicBezTo>
                    <a:pt x="317" y="49"/>
                    <a:pt x="315" y="53"/>
                    <a:pt x="311" y="61"/>
                  </a:cubicBezTo>
                  <a:cubicBezTo>
                    <a:pt x="310" y="63"/>
                    <a:pt x="309" y="65"/>
                    <a:pt x="308" y="67"/>
                  </a:cubicBezTo>
                  <a:cubicBezTo>
                    <a:pt x="305" y="73"/>
                    <a:pt x="304" y="74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6"/>
                    <a:pt x="306" y="78"/>
                    <a:pt x="308" y="80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2" y="84"/>
                    <a:pt x="313" y="85"/>
                    <a:pt x="315" y="85"/>
                  </a:cubicBezTo>
                  <a:cubicBezTo>
                    <a:pt x="316" y="86"/>
                    <a:pt x="316" y="85"/>
                    <a:pt x="322" y="83"/>
                  </a:cubicBezTo>
                  <a:cubicBezTo>
                    <a:pt x="324" y="82"/>
                    <a:pt x="327" y="81"/>
                    <a:pt x="329" y="80"/>
                  </a:cubicBezTo>
                  <a:cubicBezTo>
                    <a:pt x="337" y="77"/>
                    <a:pt x="341" y="75"/>
                    <a:pt x="343" y="75"/>
                  </a:cubicBezTo>
                  <a:cubicBezTo>
                    <a:pt x="344" y="76"/>
                    <a:pt x="347" y="79"/>
                    <a:pt x="347" y="81"/>
                  </a:cubicBezTo>
                  <a:cubicBezTo>
                    <a:pt x="346" y="82"/>
                    <a:pt x="344" y="85"/>
                    <a:pt x="338" y="92"/>
                  </a:cubicBezTo>
                  <a:cubicBezTo>
                    <a:pt x="337" y="94"/>
                    <a:pt x="335" y="96"/>
                    <a:pt x="334" y="97"/>
                  </a:cubicBezTo>
                  <a:cubicBezTo>
                    <a:pt x="329" y="102"/>
                    <a:pt x="328" y="103"/>
                    <a:pt x="328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9" y="108"/>
                    <a:pt x="331" y="110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6"/>
                    <a:pt x="335" y="116"/>
                    <a:pt x="336" y="117"/>
                  </a:cubicBezTo>
                  <a:cubicBezTo>
                    <a:pt x="337" y="117"/>
                    <a:pt x="338" y="117"/>
                    <a:pt x="344" y="116"/>
                  </a:cubicBezTo>
                  <a:cubicBezTo>
                    <a:pt x="346" y="115"/>
                    <a:pt x="349" y="115"/>
                    <a:pt x="352" y="114"/>
                  </a:cubicBezTo>
                  <a:cubicBezTo>
                    <a:pt x="359" y="113"/>
                    <a:pt x="364" y="113"/>
                    <a:pt x="366" y="113"/>
                  </a:cubicBezTo>
                  <a:cubicBezTo>
                    <a:pt x="367" y="114"/>
                    <a:pt x="368" y="118"/>
                    <a:pt x="368" y="119"/>
                  </a:cubicBezTo>
                  <a:cubicBezTo>
                    <a:pt x="368" y="119"/>
                    <a:pt x="368" y="119"/>
                    <a:pt x="368" y="119"/>
                  </a:cubicBezTo>
                  <a:cubicBezTo>
                    <a:pt x="368" y="120"/>
                    <a:pt x="364" y="124"/>
                    <a:pt x="357" y="128"/>
                  </a:cubicBezTo>
                  <a:cubicBezTo>
                    <a:pt x="355" y="130"/>
                    <a:pt x="353" y="131"/>
                    <a:pt x="352" y="133"/>
                  </a:cubicBezTo>
                  <a:cubicBezTo>
                    <a:pt x="346" y="137"/>
                    <a:pt x="345" y="137"/>
                    <a:pt x="345" y="138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141"/>
                    <a:pt x="345" y="142"/>
                    <a:pt x="346" y="144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7" y="150"/>
                    <a:pt x="348" y="151"/>
                    <a:pt x="349" y="152"/>
                  </a:cubicBezTo>
                  <a:cubicBezTo>
                    <a:pt x="350" y="152"/>
                    <a:pt x="351" y="153"/>
                    <a:pt x="357" y="153"/>
                  </a:cubicBezTo>
                  <a:cubicBezTo>
                    <a:pt x="359" y="153"/>
                    <a:pt x="362" y="153"/>
                    <a:pt x="365" y="153"/>
                  </a:cubicBezTo>
                  <a:cubicBezTo>
                    <a:pt x="373" y="154"/>
                    <a:pt x="378" y="155"/>
                    <a:pt x="379" y="155"/>
                  </a:cubicBezTo>
                  <a:cubicBezTo>
                    <a:pt x="380" y="156"/>
                    <a:pt x="380" y="159"/>
                    <a:pt x="380" y="161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9" y="163"/>
                    <a:pt x="375" y="165"/>
                    <a:pt x="368" y="168"/>
                  </a:cubicBezTo>
                  <a:cubicBezTo>
                    <a:pt x="365" y="169"/>
                    <a:pt x="363" y="170"/>
                    <a:pt x="361" y="171"/>
                  </a:cubicBezTo>
                  <a:cubicBezTo>
                    <a:pt x="354" y="174"/>
                    <a:pt x="354" y="174"/>
                    <a:pt x="353" y="175"/>
                  </a:cubicBezTo>
                  <a:cubicBezTo>
                    <a:pt x="352" y="176"/>
                    <a:pt x="352" y="177"/>
                    <a:pt x="352" y="178"/>
                  </a:cubicBezTo>
                  <a:cubicBezTo>
                    <a:pt x="352" y="179"/>
                    <a:pt x="352" y="181"/>
                    <a:pt x="352" y="181"/>
                  </a:cubicBezTo>
                  <a:cubicBezTo>
                    <a:pt x="351" y="184"/>
                    <a:pt x="351" y="184"/>
                    <a:pt x="351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2" y="187"/>
                    <a:pt x="353" y="188"/>
                    <a:pt x="354" y="189"/>
                  </a:cubicBezTo>
                  <a:cubicBezTo>
                    <a:pt x="355" y="190"/>
                    <a:pt x="356" y="190"/>
                    <a:pt x="361" y="192"/>
                  </a:cubicBezTo>
                  <a:cubicBezTo>
                    <a:pt x="364" y="193"/>
                    <a:pt x="366" y="194"/>
                    <a:pt x="369" y="194"/>
                  </a:cubicBezTo>
                  <a:cubicBezTo>
                    <a:pt x="376" y="197"/>
                    <a:pt x="381" y="199"/>
                    <a:pt x="382" y="199"/>
                  </a:cubicBezTo>
                  <a:cubicBezTo>
                    <a:pt x="382" y="200"/>
                    <a:pt x="383" y="201"/>
                    <a:pt x="383" y="202"/>
                  </a:cubicBezTo>
                  <a:cubicBezTo>
                    <a:pt x="383" y="204"/>
                    <a:pt x="382" y="206"/>
                    <a:pt x="382" y="207"/>
                  </a:cubicBezTo>
                  <a:cubicBezTo>
                    <a:pt x="381" y="207"/>
                    <a:pt x="376" y="208"/>
                    <a:pt x="368" y="210"/>
                  </a:cubicBezTo>
                  <a:cubicBezTo>
                    <a:pt x="366" y="210"/>
                    <a:pt x="363" y="210"/>
                    <a:pt x="361" y="211"/>
                  </a:cubicBezTo>
                  <a:cubicBezTo>
                    <a:pt x="354" y="212"/>
                    <a:pt x="353" y="212"/>
                    <a:pt x="352" y="213"/>
                  </a:cubicBezTo>
                  <a:cubicBezTo>
                    <a:pt x="352" y="213"/>
                    <a:pt x="351" y="215"/>
                    <a:pt x="350" y="219"/>
                  </a:cubicBezTo>
                  <a:cubicBezTo>
                    <a:pt x="350" y="219"/>
                    <a:pt x="350" y="219"/>
                    <a:pt x="350" y="219"/>
                  </a:cubicBezTo>
                  <a:cubicBezTo>
                    <a:pt x="350" y="220"/>
                    <a:pt x="350" y="220"/>
                    <a:pt x="350" y="220"/>
                  </a:cubicBezTo>
                  <a:cubicBezTo>
                    <a:pt x="350" y="222"/>
                    <a:pt x="349" y="223"/>
                    <a:pt x="349" y="224"/>
                  </a:cubicBezTo>
                  <a:cubicBezTo>
                    <a:pt x="349" y="225"/>
                    <a:pt x="350" y="226"/>
                    <a:pt x="350" y="227"/>
                  </a:cubicBezTo>
                  <a:cubicBezTo>
                    <a:pt x="351" y="228"/>
                    <a:pt x="351" y="228"/>
                    <a:pt x="357" y="231"/>
                  </a:cubicBezTo>
                  <a:cubicBezTo>
                    <a:pt x="359" y="232"/>
                    <a:pt x="361" y="234"/>
                    <a:pt x="364" y="235"/>
                  </a:cubicBezTo>
                  <a:cubicBezTo>
                    <a:pt x="370" y="239"/>
                    <a:pt x="374" y="242"/>
                    <a:pt x="375" y="243"/>
                  </a:cubicBezTo>
                  <a:cubicBezTo>
                    <a:pt x="375" y="243"/>
                    <a:pt x="375" y="243"/>
                    <a:pt x="375" y="244"/>
                  </a:cubicBezTo>
                  <a:cubicBezTo>
                    <a:pt x="375" y="246"/>
                    <a:pt x="374" y="249"/>
                    <a:pt x="373" y="250"/>
                  </a:cubicBezTo>
                  <a:cubicBezTo>
                    <a:pt x="372" y="250"/>
                    <a:pt x="367" y="250"/>
                    <a:pt x="359" y="250"/>
                  </a:cubicBezTo>
                  <a:cubicBezTo>
                    <a:pt x="357" y="250"/>
                    <a:pt x="354" y="249"/>
                    <a:pt x="352" y="249"/>
                  </a:cubicBezTo>
                  <a:cubicBezTo>
                    <a:pt x="345" y="249"/>
                    <a:pt x="344" y="249"/>
                    <a:pt x="343" y="249"/>
                  </a:cubicBezTo>
                  <a:cubicBezTo>
                    <a:pt x="342" y="250"/>
                    <a:pt x="341" y="252"/>
                    <a:pt x="340" y="255"/>
                  </a:cubicBezTo>
                  <a:cubicBezTo>
                    <a:pt x="339" y="255"/>
                    <a:pt x="339" y="255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8"/>
                    <a:pt x="337" y="260"/>
                    <a:pt x="337" y="261"/>
                  </a:cubicBezTo>
                  <a:cubicBezTo>
                    <a:pt x="337" y="262"/>
                    <a:pt x="338" y="262"/>
                    <a:pt x="338" y="262"/>
                  </a:cubicBezTo>
                  <a:cubicBezTo>
                    <a:pt x="338" y="263"/>
                    <a:pt x="339" y="264"/>
                    <a:pt x="343" y="268"/>
                  </a:cubicBezTo>
                  <a:cubicBezTo>
                    <a:pt x="345" y="270"/>
                    <a:pt x="347" y="272"/>
                    <a:pt x="349" y="274"/>
                  </a:cubicBezTo>
                  <a:cubicBezTo>
                    <a:pt x="354" y="279"/>
                    <a:pt x="358" y="283"/>
                    <a:pt x="358" y="284"/>
                  </a:cubicBezTo>
                  <a:cubicBezTo>
                    <a:pt x="358" y="286"/>
                    <a:pt x="356" y="290"/>
                    <a:pt x="355" y="290"/>
                  </a:cubicBezTo>
                  <a:cubicBezTo>
                    <a:pt x="354" y="290"/>
                    <a:pt x="349" y="289"/>
                    <a:pt x="341" y="287"/>
                  </a:cubicBezTo>
                  <a:cubicBezTo>
                    <a:pt x="339" y="286"/>
                    <a:pt x="336" y="285"/>
                    <a:pt x="334" y="285"/>
                  </a:cubicBezTo>
                  <a:cubicBezTo>
                    <a:pt x="328" y="282"/>
                    <a:pt x="327" y="282"/>
                    <a:pt x="326" y="283"/>
                  </a:cubicBezTo>
                  <a:cubicBezTo>
                    <a:pt x="325" y="283"/>
                    <a:pt x="324" y="284"/>
                    <a:pt x="321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7" y="292"/>
                    <a:pt x="317" y="293"/>
                    <a:pt x="317" y="294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7" y="295"/>
                    <a:pt x="318" y="296"/>
                    <a:pt x="321" y="301"/>
                  </a:cubicBezTo>
                  <a:cubicBezTo>
                    <a:pt x="323" y="303"/>
                    <a:pt x="324" y="305"/>
                    <a:pt x="326" y="308"/>
                  </a:cubicBezTo>
                  <a:cubicBezTo>
                    <a:pt x="330" y="314"/>
                    <a:pt x="332" y="319"/>
                    <a:pt x="333" y="320"/>
                  </a:cubicBezTo>
                  <a:cubicBezTo>
                    <a:pt x="332" y="322"/>
                    <a:pt x="329" y="325"/>
                    <a:pt x="328" y="325"/>
                  </a:cubicBezTo>
                  <a:cubicBezTo>
                    <a:pt x="326" y="325"/>
                    <a:pt x="322" y="323"/>
                    <a:pt x="315" y="319"/>
                  </a:cubicBezTo>
                  <a:cubicBezTo>
                    <a:pt x="313" y="318"/>
                    <a:pt x="311" y="316"/>
                    <a:pt x="309" y="315"/>
                  </a:cubicBezTo>
                  <a:cubicBezTo>
                    <a:pt x="303" y="311"/>
                    <a:pt x="302" y="311"/>
                    <a:pt x="301" y="311"/>
                  </a:cubicBezTo>
                  <a:cubicBezTo>
                    <a:pt x="300" y="311"/>
                    <a:pt x="299" y="312"/>
                    <a:pt x="296" y="315"/>
                  </a:cubicBezTo>
                  <a:cubicBezTo>
                    <a:pt x="294" y="315"/>
                    <a:pt x="294" y="315"/>
                    <a:pt x="294" y="315"/>
                  </a:cubicBezTo>
                  <a:cubicBezTo>
                    <a:pt x="294" y="316"/>
                    <a:pt x="294" y="316"/>
                    <a:pt x="294" y="316"/>
                  </a:cubicBezTo>
                  <a:cubicBezTo>
                    <a:pt x="291" y="318"/>
                    <a:pt x="290" y="319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2"/>
                    <a:pt x="291" y="323"/>
                    <a:pt x="292" y="328"/>
                  </a:cubicBezTo>
                  <a:cubicBezTo>
                    <a:pt x="293" y="330"/>
                    <a:pt x="294" y="333"/>
                    <a:pt x="295" y="336"/>
                  </a:cubicBezTo>
                  <a:cubicBezTo>
                    <a:pt x="298" y="342"/>
                    <a:pt x="299" y="348"/>
                    <a:pt x="299" y="349"/>
                  </a:cubicBezTo>
                  <a:cubicBezTo>
                    <a:pt x="298" y="351"/>
                    <a:pt x="295" y="353"/>
                    <a:pt x="293" y="353"/>
                  </a:cubicBezTo>
                  <a:cubicBezTo>
                    <a:pt x="292" y="353"/>
                    <a:pt x="288" y="350"/>
                    <a:pt x="283" y="344"/>
                  </a:cubicBezTo>
                  <a:cubicBezTo>
                    <a:pt x="281" y="342"/>
                    <a:pt x="279" y="340"/>
                    <a:pt x="277" y="339"/>
                  </a:cubicBezTo>
                  <a:cubicBezTo>
                    <a:pt x="272" y="334"/>
                    <a:pt x="272" y="333"/>
                    <a:pt x="271" y="333"/>
                  </a:cubicBezTo>
                  <a:cubicBezTo>
                    <a:pt x="270" y="333"/>
                    <a:pt x="268" y="333"/>
                    <a:pt x="265" y="335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6"/>
                    <a:pt x="263" y="336"/>
                    <a:pt x="263" y="336"/>
                  </a:cubicBezTo>
                  <a:cubicBezTo>
                    <a:pt x="260" y="337"/>
                    <a:pt x="258" y="338"/>
                    <a:pt x="258" y="340"/>
                  </a:cubicBezTo>
                  <a:cubicBezTo>
                    <a:pt x="258" y="340"/>
                    <a:pt x="258" y="341"/>
                    <a:pt x="258" y="341"/>
                  </a:cubicBezTo>
                  <a:cubicBezTo>
                    <a:pt x="258" y="342"/>
                    <a:pt x="258" y="344"/>
                    <a:pt x="258" y="348"/>
                  </a:cubicBezTo>
                  <a:cubicBezTo>
                    <a:pt x="259" y="350"/>
                    <a:pt x="259" y="353"/>
                    <a:pt x="259" y="356"/>
                  </a:cubicBezTo>
                  <a:cubicBezTo>
                    <a:pt x="260" y="360"/>
                    <a:pt x="260" y="365"/>
                    <a:pt x="260" y="368"/>
                  </a:cubicBezTo>
                  <a:cubicBezTo>
                    <a:pt x="260" y="369"/>
                    <a:pt x="260" y="370"/>
                    <a:pt x="260" y="370"/>
                  </a:cubicBezTo>
                  <a:cubicBezTo>
                    <a:pt x="259" y="371"/>
                    <a:pt x="255" y="373"/>
                    <a:pt x="253" y="372"/>
                  </a:cubicBezTo>
                  <a:cubicBezTo>
                    <a:pt x="252" y="371"/>
                    <a:pt x="249" y="368"/>
                    <a:pt x="245" y="361"/>
                  </a:cubicBezTo>
                  <a:cubicBezTo>
                    <a:pt x="244" y="359"/>
                    <a:pt x="242" y="357"/>
                    <a:pt x="241" y="355"/>
                  </a:cubicBezTo>
                  <a:cubicBezTo>
                    <a:pt x="237" y="349"/>
                    <a:pt x="237" y="348"/>
                    <a:pt x="236" y="348"/>
                  </a:cubicBezTo>
                  <a:cubicBezTo>
                    <a:pt x="235" y="347"/>
                    <a:pt x="233" y="347"/>
                    <a:pt x="229" y="348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4" y="349"/>
                    <a:pt x="223" y="350"/>
                    <a:pt x="222" y="351"/>
                  </a:cubicBezTo>
                  <a:cubicBezTo>
                    <a:pt x="221" y="352"/>
                    <a:pt x="221" y="353"/>
                    <a:pt x="221" y="359"/>
                  </a:cubicBezTo>
                  <a:cubicBezTo>
                    <a:pt x="220" y="361"/>
                    <a:pt x="220" y="364"/>
                    <a:pt x="220" y="367"/>
                  </a:cubicBezTo>
                  <a:cubicBezTo>
                    <a:pt x="218" y="375"/>
                    <a:pt x="217" y="380"/>
                    <a:pt x="217" y="381"/>
                  </a:cubicBezTo>
                  <a:cubicBezTo>
                    <a:pt x="215" y="382"/>
                    <a:pt x="211" y="382"/>
                    <a:pt x="210" y="382"/>
                  </a:cubicBezTo>
                  <a:cubicBezTo>
                    <a:pt x="209" y="381"/>
                    <a:pt x="207" y="376"/>
                    <a:pt x="204" y="369"/>
                  </a:cubicBezTo>
                  <a:cubicBezTo>
                    <a:pt x="204" y="366"/>
                    <a:pt x="203" y="364"/>
                    <a:pt x="202" y="362"/>
                  </a:cubicBezTo>
                  <a:cubicBezTo>
                    <a:pt x="200" y="355"/>
                    <a:pt x="200" y="354"/>
                    <a:pt x="199" y="354"/>
                  </a:cubicBezTo>
                  <a:cubicBezTo>
                    <a:pt x="198" y="353"/>
                    <a:pt x="197" y="352"/>
                    <a:pt x="192" y="353"/>
                  </a:cubicBezTo>
                  <a:cubicBezTo>
                    <a:pt x="191" y="352"/>
                    <a:pt x="191" y="352"/>
                    <a:pt x="191" y="352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86" y="352"/>
                    <a:pt x="185" y="353"/>
                    <a:pt x="184" y="354"/>
                  </a:cubicBezTo>
                  <a:cubicBezTo>
                    <a:pt x="183" y="354"/>
                    <a:pt x="183" y="355"/>
                    <a:pt x="181" y="361"/>
                  </a:cubicBezTo>
                  <a:cubicBezTo>
                    <a:pt x="180" y="363"/>
                    <a:pt x="179" y="366"/>
                    <a:pt x="178" y="369"/>
                  </a:cubicBezTo>
                  <a:cubicBezTo>
                    <a:pt x="175" y="376"/>
                    <a:pt x="173" y="380"/>
                    <a:pt x="173" y="382"/>
                  </a:cubicBezTo>
                  <a:cubicBezTo>
                    <a:pt x="171" y="382"/>
                    <a:pt x="167" y="382"/>
                    <a:pt x="165" y="381"/>
                  </a:cubicBezTo>
                  <a:cubicBezTo>
                    <a:pt x="165" y="380"/>
                    <a:pt x="164" y="375"/>
                    <a:pt x="163" y="367"/>
                  </a:cubicBezTo>
                  <a:cubicBezTo>
                    <a:pt x="163" y="364"/>
                    <a:pt x="163" y="362"/>
                    <a:pt x="163" y="360"/>
                  </a:cubicBezTo>
                  <a:cubicBezTo>
                    <a:pt x="162" y="353"/>
                    <a:pt x="162" y="352"/>
                    <a:pt x="161" y="351"/>
                  </a:cubicBezTo>
                  <a:cubicBezTo>
                    <a:pt x="160" y="350"/>
                    <a:pt x="158" y="349"/>
                    <a:pt x="155" y="349"/>
                  </a:cubicBezTo>
                  <a:cubicBezTo>
                    <a:pt x="154" y="347"/>
                    <a:pt x="154" y="347"/>
                    <a:pt x="154" y="347"/>
                  </a:cubicBezTo>
                  <a:cubicBezTo>
                    <a:pt x="153" y="348"/>
                    <a:pt x="153" y="348"/>
                    <a:pt x="153" y="348"/>
                  </a:cubicBezTo>
                  <a:cubicBezTo>
                    <a:pt x="149" y="347"/>
                    <a:pt x="148" y="347"/>
                    <a:pt x="147" y="348"/>
                  </a:cubicBezTo>
                  <a:cubicBezTo>
                    <a:pt x="146" y="348"/>
                    <a:pt x="146" y="349"/>
                    <a:pt x="142" y="354"/>
                  </a:cubicBezTo>
                  <a:cubicBezTo>
                    <a:pt x="141" y="356"/>
                    <a:pt x="139" y="359"/>
                    <a:pt x="138" y="361"/>
                  </a:cubicBezTo>
                  <a:cubicBezTo>
                    <a:pt x="133" y="367"/>
                    <a:pt x="130" y="371"/>
                    <a:pt x="129" y="372"/>
                  </a:cubicBezTo>
                  <a:cubicBezTo>
                    <a:pt x="128" y="372"/>
                    <a:pt x="123" y="371"/>
                    <a:pt x="122" y="370"/>
                  </a:cubicBezTo>
                  <a:cubicBezTo>
                    <a:pt x="122" y="369"/>
                    <a:pt x="122" y="369"/>
                    <a:pt x="122" y="368"/>
                  </a:cubicBezTo>
                  <a:cubicBezTo>
                    <a:pt x="122" y="368"/>
                    <a:pt x="122" y="368"/>
                    <a:pt x="122" y="368"/>
                  </a:cubicBezTo>
                  <a:cubicBezTo>
                    <a:pt x="122" y="366"/>
                    <a:pt x="123" y="361"/>
                    <a:pt x="124" y="356"/>
                  </a:cubicBezTo>
                  <a:cubicBezTo>
                    <a:pt x="124" y="353"/>
                    <a:pt x="124" y="351"/>
                    <a:pt x="125" y="348"/>
                  </a:cubicBezTo>
                  <a:cubicBezTo>
                    <a:pt x="125" y="344"/>
                    <a:pt x="125" y="342"/>
                    <a:pt x="125" y="341"/>
                  </a:cubicBezTo>
                  <a:cubicBezTo>
                    <a:pt x="125" y="341"/>
                    <a:pt x="125" y="340"/>
                    <a:pt x="125" y="340"/>
                  </a:cubicBezTo>
                  <a:cubicBezTo>
                    <a:pt x="124" y="338"/>
                    <a:pt x="123" y="337"/>
                    <a:pt x="120" y="336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5" y="333"/>
                    <a:pt x="114" y="333"/>
                    <a:pt x="112" y="333"/>
                  </a:cubicBezTo>
                  <a:cubicBezTo>
                    <a:pt x="111" y="334"/>
                    <a:pt x="110" y="334"/>
                    <a:pt x="106" y="338"/>
                  </a:cubicBezTo>
                  <a:cubicBezTo>
                    <a:pt x="104" y="340"/>
                    <a:pt x="102" y="342"/>
                    <a:pt x="100" y="344"/>
                  </a:cubicBezTo>
                  <a:cubicBezTo>
                    <a:pt x="94" y="349"/>
                    <a:pt x="90" y="352"/>
                    <a:pt x="89" y="353"/>
                  </a:cubicBezTo>
                  <a:cubicBezTo>
                    <a:pt x="88" y="353"/>
                    <a:pt x="84" y="350"/>
                    <a:pt x="83" y="349"/>
                  </a:cubicBezTo>
                  <a:cubicBezTo>
                    <a:pt x="83" y="347"/>
                    <a:pt x="85" y="342"/>
                    <a:pt x="88" y="335"/>
                  </a:cubicBezTo>
                  <a:cubicBezTo>
                    <a:pt x="88" y="333"/>
                    <a:pt x="89" y="331"/>
                    <a:pt x="90" y="329"/>
                  </a:cubicBezTo>
                  <a:cubicBezTo>
                    <a:pt x="92" y="323"/>
                    <a:pt x="93" y="322"/>
                    <a:pt x="93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3" y="319"/>
                    <a:pt x="92" y="318"/>
                    <a:pt x="88" y="315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7" y="314"/>
                    <a:pt x="87" y="314"/>
                    <a:pt x="87" y="314"/>
                  </a:cubicBezTo>
                  <a:cubicBezTo>
                    <a:pt x="84" y="311"/>
                    <a:pt x="83" y="311"/>
                    <a:pt x="82" y="311"/>
                  </a:cubicBezTo>
                  <a:cubicBezTo>
                    <a:pt x="81" y="311"/>
                    <a:pt x="80" y="312"/>
                    <a:pt x="75" y="315"/>
                  </a:cubicBezTo>
                  <a:cubicBezTo>
                    <a:pt x="73" y="316"/>
                    <a:pt x="70" y="317"/>
                    <a:pt x="67" y="319"/>
                  </a:cubicBezTo>
                  <a:cubicBezTo>
                    <a:pt x="61" y="322"/>
                    <a:pt x="56" y="325"/>
                    <a:pt x="55" y="325"/>
                  </a:cubicBezTo>
                  <a:cubicBezTo>
                    <a:pt x="53" y="324"/>
                    <a:pt x="50" y="321"/>
                    <a:pt x="50" y="320"/>
                  </a:cubicBezTo>
                  <a:cubicBezTo>
                    <a:pt x="50" y="319"/>
                    <a:pt x="53" y="314"/>
                    <a:pt x="57" y="308"/>
                  </a:cubicBezTo>
                  <a:cubicBezTo>
                    <a:pt x="59" y="305"/>
                    <a:pt x="60" y="303"/>
                    <a:pt x="61" y="302"/>
                  </a:cubicBezTo>
                  <a:cubicBezTo>
                    <a:pt x="65" y="296"/>
                    <a:pt x="66" y="295"/>
                    <a:pt x="66" y="294"/>
                  </a:cubicBezTo>
                  <a:cubicBezTo>
                    <a:pt x="66" y="293"/>
                    <a:pt x="65" y="292"/>
                    <a:pt x="63" y="288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59" y="283"/>
                    <a:pt x="58" y="283"/>
                    <a:pt x="57" y="283"/>
                  </a:cubicBezTo>
                  <a:cubicBezTo>
                    <a:pt x="56" y="282"/>
                    <a:pt x="55" y="283"/>
                    <a:pt x="49" y="284"/>
                  </a:cubicBezTo>
                  <a:cubicBezTo>
                    <a:pt x="47" y="285"/>
                    <a:pt x="44" y="286"/>
                    <a:pt x="41" y="287"/>
                  </a:cubicBezTo>
                  <a:cubicBezTo>
                    <a:pt x="34" y="289"/>
                    <a:pt x="29" y="290"/>
                    <a:pt x="28" y="290"/>
                  </a:cubicBezTo>
                  <a:cubicBezTo>
                    <a:pt x="27" y="289"/>
                    <a:pt x="24" y="285"/>
                    <a:pt x="24" y="284"/>
                  </a:cubicBezTo>
                  <a:cubicBezTo>
                    <a:pt x="25" y="283"/>
                    <a:pt x="28" y="279"/>
                    <a:pt x="34" y="274"/>
                  </a:cubicBezTo>
                  <a:cubicBezTo>
                    <a:pt x="36" y="272"/>
                    <a:pt x="38" y="270"/>
                    <a:pt x="39" y="269"/>
                  </a:cubicBezTo>
                  <a:cubicBezTo>
                    <a:pt x="45" y="264"/>
                    <a:pt x="45" y="263"/>
                    <a:pt x="45" y="262"/>
                  </a:cubicBezTo>
                  <a:cubicBezTo>
                    <a:pt x="46" y="262"/>
                    <a:pt x="46" y="262"/>
                    <a:pt x="46" y="261"/>
                  </a:cubicBezTo>
                  <a:cubicBezTo>
                    <a:pt x="46" y="260"/>
                    <a:pt x="45" y="259"/>
                    <a:pt x="44" y="256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42" y="250"/>
                    <a:pt x="41" y="250"/>
                    <a:pt x="40" y="249"/>
                  </a:cubicBezTo>
                  <a:cubicBezTo>
                    <a:pt x="39" y="249"/>
                    <a:pt x="38" y="249"/>
                    <a:pt x="32" y="249"/>
                  </a:cubicBezTo>
                  <a:cubicBezTo>
                    <a:pt x="29" y="249"/>
                    <a:pt x="26" y="249"/>
                    <a:pt x="24" y="250"/>
                  </a:cubicBezTo>
                  <a:cubicBezTo>
                    <a:pt x="16" y="250"/>
                    <a:pt x="11" y="250"/>
                    <a:pt x="9" y="249"/>
                  </a:cubicBezTo>
                  <a:cubicBezTo>
                    <a:pt x="9" y="248"/>
                    <a:pt x="7" y="245"/>
                    <a:pt x="7" y="243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8" y="242"/>
                    <a:pt x="12" y="239"/>
                    <a:pt x="19" y="235"/>
                  </a:cubicBezTo>
                  <a:cubicBezTo>
                    <a:pt x="22" y="234"/>
                    <a:pt x="24" y="233"/>
                    <a:pt x="26" y="231"/>
                  </a:cubicBezTo>
                  <a:cubicBezTo>
                    <a:pt x="32" y="228"/>
                    <a:pt x="33" y="228"/>
                    <a:pt x="33" y="227"/>
                  </a:cubicBezTo>
                  <a:cubicBezTo>
                    <a:pt x="33" y="226"/>
                    <a:pt x="33" y="225"/>
                    <a:pt x="33" y="225"/>
                  </a:cubicBezTo>
                  <a:cubicBezTo>
                    <a:pt x="33" y="223"/>
                    <a:pt x="33" y="221"/>
                    <a:pt x="33" y="220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4"/>
                    <a:pt x="31" y="213"/>
                    <a:pt x="30" y="213"/>
                  </a:cubicBezTo>
                  <a:cubicBezTo>
                    <a:pt x="30" y="212"/>
                    <a:pt x="29" y="212"/>
                    <a:pt x="23" y="211"/>
                  </a:cubicBezTo>
                  <a:cubicBezTo>
                    <a:pt x="20" y="210"/>
                    <a:pt x="18" y="210"/>
                    <a:pt x="15" y="209"/>
                  </a:cubicBezTo>
                  <a:cubicBezTo>
                    <a:pt x="7" y="208"/>
                    <a:pt x="2" y="206"/>
                    <a:pt x="1" y="206"/>
                  </a:cubicBezTo>
                  <a:cubicBezTo>
                    <a:pt x="1" y="205"/>
                    <a:pt x="0" y="203"/>
                    <a:pt x="0" y="201"/>
                  </a:cubicBezTo>
                  <a:close/>
                  <a:moveTo>
                    <a:pt x="307" y="191"/>
                  </a:moveTo>
                  <a:cubicBezTo>
                    <a:pt x="307" y="127"/>
                    <a:pt x="255" y="76"/>
                    <a:pt x="191" y="76"/>
                  </a:cubicBezTo>
                  <a:cubicBezTo>
                    <a:pt x="128" y="76"/>
                    <a:pt x="76" y="127"/>
                    <a:pt x="76" y="191"/>
                  </a:cubicBezTo>
                  <a:cubicBezTo>
                    <a:pt x="76" y="255"/>
                    <a:pt x="128" y="306"/>
                    <a:pt x="191" y="306"/>
                  </a:cubicBezTo>
                  <a:cubicBezTo>
                    <a:pt x="255" y="306"/>
                    <a:pt x="307" y="255"/>
                    <a:pt x="307" y="1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165834" y="4043211"/>
            <a:ext cx="360000" cy="351383"/>
            <a:chOff x="3530192" y="2543266"/>
            <a:chExt cx="596901" cy="582613"/>
          </a:xfrm>
          <a:solidFill>
            <a:srgbClr val="F2F2F2">
              <a:alpha val="60000"/>
            </a:srgbClr>
          </a:solidFill>
        </p:grpSpPr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3646080" y="2543266"/>
              <a:ext cx="481013" cy="582613"/>
            </a:xfrm>
            <a:custGeom>
              <a:avLst/>
              <a:gdLst>
                <a:gd name="T0" fmla="*/ 100 w 128"/>
                <a:gd name="T1" fmla="*/ 113 h 155"/>
                <a:gd name="T2" fmla="*/ 100 w 128"/>
                <a:gd name="T3" fmla="*/ 105 h 155"/>
                <a:gd name="T4" fmla="*/ 62 w 128"/>
                <a:gd name="T5" fmla="*/ 109 h 155"/>
                <a:gd name="T6" fmla="*/ 127 w 128"/>
                <a:gd name="T7" fmla="*/ 51 h 155"/>
                <a:gd name="T8" fmla="*/ 74 w 128"/>
                <a:gd name="T9" fmla="*/ 0 h 155"/>
                <a:gd name="T10" fmla="*/ 0 w 128"/>
                <a:gd name="T11" fmla="*/ 22 h 155"/>
                <a:gd name="T12" fmla="*/ 3 w 128"/>
                <a:gd name="T13" fmla="*/ 70 h 155"/>
                <a:gd name="T14" fmla="*/ 4 w 128"/>
                <a:gd name="T15" fmla="*/ 69 h 155"/>
                <a:gd name="T16" fmla="*/ 10 w 128"/>
                <a:gd name="T17" fmla="*/ 22 h 155"/>
                <a:gd name="T18" fmla="*/ 68 w 128"/>
                <a:gd name="T19" fmla="*/ 10 h 155"/>
                <a:gd name="T20" fmla="*/ 90 w 128"/>
                <a:gd name="T21" fmla="*/ 59 h 155"/>
                <a:gd name="T22" fmla="*/ 118 w 128"/>
                <a:gd name="T23" fmla="*/ 134 h 155"/>
                <a:gd name="T24" fmla="*/ 45 w 128"/>
                <a:gd name="T25" fmla="*/ 145 h 155"/>
                <a:gd name="T26" fmla="*/ 44 w 128"/>
                <a:gd name="T27" fmla="*/ 155 h 155"/>
                <a:gd name="T28" fmla="*/ 92 w 128"/>
                <a:gd name="T29" fmla="*/ 155 h 155"/>
                <a:gd name="T30" fmla="*/ 128 w 128"/>
                <a:gd name="T31" fmla="*/ 134 h 155"/>
                <a:gd name="T32" fmla="*/ 127 w 128"/>
                <a:gd name="T33" fmla="*/ 51 h 155"/>
                <a:gd name="T34" fmla="*/ 78 w 128"/>
                <a:gd name="T35" fmla="*/ 38 h 155"/>
                <a:gd name="T36" fmla="*/ 112 w 128"/>
                <a:gd name="T37" fmla="*/ 50 h 155"/>
                <a:gd name="T38" fmla="*/ 55 w 128"/>
                <a:gd name="T39" fmla="*/ 54 h 155"/>
                <a:gd name="T40" fmla="*/ 28 w 128"/>
                <a:gd name="T41" fmla="*/ 50 h 155"/>
                <a:gd name="T42" fmla="*/ 28 w 128"/>
                <a:gd name="T43" fmla="*/ 58 h 155"/>
                <a:gd name="T44" fmla="*/ 55 w 128"/>
                <a:gd name="T45" fmla="*/ 54 h 155"/>
                <a:gd name="T46" fmla="*/ 51 w 128"/>
                <a:gd name="T47" fmla="*/ 42 h 155"/>
                <a:gd name="T48" fmla="*/ 51 w 128"/>
                <a:gd name="T49" fmla="*/ 34 h 155"/>
                <a:gd name="T50" fmla="*/ 24 w 128"/>
                <a:gd name="T51" fmla="*/ 38 h 155"/>
                <a:gd name="T52" fmla="*/ 100 w 128"/>
                <a:gd name="T53" fmla="*/ 121 h 155"/>
                <a:gd name="T54" fmla="*/ 62 w 128"/>
                <a:gd name="T55" fmla="*/ 125 h 155"/>
                <a:gd name="T56" fmla="*/ 100 w 128"/>
                <a:gd name="T57" fmla="*/ 129 h 155"/>
                <a:gd name="T58" fmla="*/ 100 w 128"/>
                <a:gd name="T59" fmla="*/ 121 h 155"/>
                <a:gd name="T60" fmla="*/ 100 w 128"/>
                <a:gd name="T61" fmla="*/ 96 h 155"/>
                <a:gd name="T62" fmla="*/ 100 w 128"/>
                <a:gd name="T63" fmla="*/ 88 h 155"/>
                <a:gd name="T64" fmla="*/ 62 w 128"/>
                <a:gd name="T65" fmla="*/ 9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55">
                  <a:moveTo>
                    <a:pt x="66" y="113"/>
                  </a:moveTo>
                  <a:cubicBezTo>
                    <a:pt x="100" y="113"/>
                    <a:pt x="100" y="113"/>
                    <a:pt x="100" y="113"/>
                  </a:cubicBezTo>
                  <a:cubicBezTo>
                    <a:pt x="102" y="113"/>
                    <a:pt x="104" y="111"/>
                    <a:pt x="104" y="109"/>
                  </a:cubicBezTo>
                  <a:cubicBezTo>
                    <a:pt x="104" y="107"/>
                    <a:pt x="102" y="105"/>
                    <a:pt x="100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2" y="107"/>
                    <a:pt x="62" y="109"/>
                  </a:cubicBezTo>
                  <a:cubicBezTo>
                    <a:pt x="62" y="111"/>
                    <a:pt x="63" y="113"/>
                    <a:pt x="66" y="113"/>
                  </a:cubicBezTo>
                  <a:close/>
                  <a:moveTo>
                    <a:pt x="127" y="51"/>
                  </a:move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6" y="0"/>
                    <a:pt x="7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6" y="68"/>
                    <a:pt x="8" y="67"/>
                    <a:pt x="10" y="6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5"/>
                    <a:pt x="15" y="10"/>
                    <a:pt x="21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50"/>
                    <a:pt x="78" y="59"/>
                    <a:pt x="90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40"/>
                    <a:pt x="113" y="145"/>
                    <a:pt x="107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3"/>
                    <a:pt x="44" y="154"/>
                    <a:pt x="44" y="155"/>
                  </a:cubicBezTo>
                  <a:cubicBezTo>
                    <a:pt x="64" y="155"/>
                    <a:pt x="92" y="155"/>
                    <a:pt x="92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18" y="155"/>
                    <a:pt x="128" y="145"/>
                    <a:pt x="128" y="13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1"/>
                    <a:pt x="127" y="51"/>
                  </a:cubicBezTo>
                  <a:close/>
                  <a:moveTo>
                    <a:pt x="90" y="50"/>
                  </a:moveTo>
                  <a:cubicBezTo>
                    <a:pt x="83" y="50"/>
                    <a:pt x="78" y="44"/>
                    <a:pt x="78" y="3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112" y="50"/>
                    <a:pt x="112" y="50"/>
                    <a:pt x="112" y="50"/>
                  </a:cubicBezTo>
                  <a:lnTo>
                    <a:pt x="90" y="50"/>
                  </a:lnTo>
                  <a:close/>
                  <a:moveTo>
                    <a:pt x="55" y="54"/>
                  </a:moveTo>
                  <a:cubicBezTo>
                    <a:pt x="55" y="52"/>
                    <a:pt x="54" y="50"/>
                    <a:pt x="51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6" y="50"/>
                    <a:pt x="24" y="52"/>
                    <a:pt x="24" y="54"/>
                  </a:cubicBezTo>
                  <a:cubicBezTo>
                    <a:pt x="24" y="56"/>
                    <a:pt x="26" y="58"/>
                    <a:pt x="28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4" y="58"/>
                    <a:pt x="55" y="56"/>
                    <a:pt x="55" y="54"/>
                  </a:cubicBezTo>
                  <a:close/>
                  <a:moveTo>
                    <a:pt x="28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4" y="42"/>
                    <a:pt x="55" y="40"/>
                    <a:pt x="55" y="38"/>
                  </a:cubicBezTo>
                  <a:cubicBezTo>
                    <a:pt x="55" y="36"/>
                    <a:pt x="54" y="34"/>
                    <a:pt x="5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4"/>
                    <a:pt x="24" y="36"/>
                    <a:pt x="24" y="38"/>
                  </a:cubicBezTo>
                  <a:cubicBezTo>
                    <a:pt x="24" y="40"/>
                    <a:pt x="26" y="42"/>
                    <a:pt x="28" y="42"/>
                  </a:cubicBezTo>
                  <a:close/>
                  <a:moveTo>
                    <a:pt x="100" y="121"/>
                  </a:moveTo>
                  <a:cubicBezTo>
                    <a:pt x="66" y="121"/>
                    <a:pt x="66" y="121"/>
                    <a:pt x="66" y="121"/>
                  </a:cubicBezTo>
                  <a:cubicBezTo>
                    <a:pt x="64" y="121"/>
                    <a:pt x="62" y="123"/>
                    <a:pt x="62" y="125"/>
                  </a:cubicBezTo>
                  <a:cubicBezTo>
                    <a:pt x="62" y="127"/>
                    <a:pt x="64" y="129"/>
                    <a:pt x="66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2" y="129"/>
                    <a:pt x="104" y="127"/>
                    <a:pt x="104" y="125"/>
                  </a:cubicBezTo>
                  <a:cubicBezTo>
                    <a:pt x="104" y="123"/>
                    <a:pt x="102" y="121"/>
                    <a:pt x="100" y="121"/>
                  </a:cubicBezTo>
                  <a:close/>
                  <a:moveTo>
                    <a:pt x="66" y="9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102" y="96"/>
                    <a:pt x="104" y="95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3" y="88"/>
                    <a:pt x="62" y="90"/>
                    <a:pt x="62" y="92"/>
                  </a:cubicBezTo>
                  <a:cubicBezTo>
                    <a:pt x="62" y="95"/>
                    <a:pt x="63" y="96"/>
                    <a:pt x="6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3530192" y="2821078"/>
              <a:ext cx="323850" cy="304800"/>
            </a:xfrm>
            <a:custGeom>
              <a:avLst/>
              <a:gdLst>
                <a:gd name="T0" fmla="*/ 0 w 86"/>
                <a:gd name="T1" fmla="*/ 41 h 81"/>
                <a:gd name="T2" fmla="*/ 4 w 86"/>
                <a:gd name="T3" fmla="*/ 45 h 81"/>
                <a:gd name="T4" fmla="*/ 18 w 86"/>
                <a:gd name="T5" fmla="*/ 45 h 81"/>
                <a:gd name="T6" fmla="*/ 18 w 86"/>
                <a:gd name="T7" fmla="*/ 77 h 81"/>
                <a:gd name="T8" fmla="*/ 22 w 86"/>
                <a:gd name="T9" fmla="*/ 81 h 81"/>
                <a:gd name="T10" fmla="*/ 64 w 86"/>
                <a:gd name="T11" fmla="*/ 81 h 81"/>
                <a:gd name="T12" fmla="*/ 68 w 86"/>
                <a:gd name="T13" fmla="*/ 77 h 81"/>
                <a:gd name="T14" fmla="*/ 68 w 86"/>
                <a:gd name="T15" fmla="*/ 45 h 81"/>
                <a:gd name="T16" fmla="*/ 82 w 86"/>
                <a:gd name="T17" fmla="*/ 45 h 81"/>
                <a:gd name="T18" fmla="*/ 86 w 86"/>
                <a:gd name="T19" fmla="*/ 41 h 81"/>
                <a:gd name="T20" fmla="*/ 85 w 86"/>
                <a:gd name="T21" fmla="*/ 38 h 81"/>
                <a:gd name="T22" fmla="*/ 85 w 86"/>
                <a:gd name="T23" fmla="*/ 38 h 81"/>
                <a:gd name="T24" fmla="*/ 46 w 86"/>
                <a:gd name="T25" fmla="*/ 1 h 81"/>
                <a:gd name="T26" fmla="*/ 43 w 86"/>
                <a:gd name="T27" fmla="*/ 0 h 81"/>
                <a:gd name="T28" fmla="*/ 40 w 86"/>
                <a:gd name="T29" fmla="*/ 1 h 81"/>
                <a:gd name="T30" fmla="*/ 40 w 86"/>
                <a:gd name="T31" fmla="*/ 1 h 81"/>
                <a:gd name="T32" fmla="*/ 1 w 86"/>
                <a:gd name="T33" fmla="*/ 38 h 81"/>
                <a:gd name="T34" fmla="*/ 1 w 86"/>
                <a:gd name="T35" fmla="*/ 38 h 81"/>
                <a:gd name="T36" fmla="*/ 1 w 86"/>
                <a:gd name="T37" fmla="*/ 38 h 81"/>
                <a:gd name="T38" fmla="*/ 1 w 86"/>
                <a:gd name="T39" fmla="*/ 39 h 81"/>
                <a:gd name="T40" fmla="*/ 0 w 86"/>
                <a:gd name="T4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1">
                  <a:moveTo>
                    <a:pt x="0" y="41"/>
                  </a:move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9"/>
                    <a:pt x="20" y="81"/>
                    <a:pt x="22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6" y="81"/>
                    <a:pt x="68" y="79"/>
                    <a:pt x="68" y="7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4" y="45"/>
                    <a:pt x="86" y="43"/>
                    <a:pt x="86" y="41"/>
                  </a:cubicBezTo>
                  <a:cubicBezTo>
                    <a:pt x="86" y="40"/>
                    <a:pt x="86" y="39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4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6125478" y="5368751"/>
            <a:ext cx="360000" cy="305392"/>
            <a:chOff x="6791325" y="3867151"/>
            <a:chExt cx="282576" cy="239712"/>
          </a:xfrm>
          <a:solidFill>
            <a:srgbClr val="F2F2F2">
              <a:alpha val="60000"/>
            </a:srgbClr>
          </a:solidFill>
        </p:grpSpPr>
        <p:sp>
          <p:nvSpPr>
            <p:cNvPr id="60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6696797" y="3587996"/>
            <a:ext cx="360000" cy="356269"/>
            <a:chOff x="4841467" y="4970553"/>
            <a:chExt cx="612775" cy="606426"/>
          </a:xfrm>
          <a:solidFill>
            <a:srgbClr val="F2F2F2">
              <a:alpha val="60000"/>
            </a:srgbClr>
          </a:solidFill>
        </p:grpSpPr>
        <p:sp>
          <p:nvSpPr>
            <p:cNvPr id="64" name="Freeform 64"/>
            <p:cNvSpPr/>
            <p:nvPr/>
          </p:nvSpPr>
          <p:spPr bwMode="auto">
            <a:xfrm>
              <a:off x="4841467" y="4997541"/>
              <a:ext cx="590550" cy="579438"/>
            </a:xfrm>
            <a:custGeom>
              <a:avLst/>
              <a:gdLst>
                <a:gd name="T0" fmla="*/ 143 w 157"/>
                <a:gd name="T1" fmla="*/ 67 h 154"/>
                <a:gd name="T2" fmla="*/ 132 w 157"/>
                <a:gd name="T3" fmla="*/ 77 h 154"/>
                <a:gd name="T4" fmla="*/ 126 w 157"/>
                <a:gd name="T5" fmla="*/ 77 h 154"/>
                <a:gd name="T6" fmla="*/ 126 w 157"/>
                <a:gd name="T7" fmla="*/ 66 h 154"/>
                <a:gd name="T8" fmla="*/ 90 w 157"/>
                <a:gd name="T9" fmla="*/ 32 h 154"/>
                <a:gd name="T10" fmla="*/ 79 w 157"/>
                <a:gd name="T11" fmla="*/ 32 h 154"/>
                <a:gd name="T12" fmla="*/ 79 w 157"/>
                <a:gd name="T13" fmla="*/ 25 h 154"/>
                <a:gd name="T14" fmla="*/ 89 w 157"/>
                <a:gd name="T15" fmla="*/ 14 h 154"/>
                <a:gd name="T16" fmla="*/ 64 w 157"/>
                <a:gd name="T17" fmla="*/ 0 h 154"/>
                <a:gd name="T18" fmla="*/ 39 w 157"/>
                <a:gd name="T19" fmla="*/ 14 h 154"/>
                <a:gd name="T20" fmla="*/ 49 w 157"/>
                <a:gd name="T21" fmla="*/ 25 h 154"/>
                <a:gd name="T22" fmla="*/ 49 w 157"/>
                <a:gd name="T23" fmla="*/ 32 h 154"/>
                <a:gd name="T24" fmla="*/ 13 w 157"/>
                <a:gd name="T25" fmla="*/ 32 h 154"/>
                <a:gd name="T26" fmla="*/ 0 w 157"/>
                <a:gd name="T27" fmla="*/ 44 h 154"/>
                <a:gd name="T28" fmla="*/ 0 w 157"/>
                <a:gd name="T29" fmla="*/ 77 h 154"/>
                <a:gd name="T30" fmla="*/ 7 w 157"/>
                <a:gd name="T31" fmla="*/ 77 h 154"/>
                <a:gd name="T32" fmla="*/ 18 w 157"/>
                <a:gd name="T33" fmla="*/ 67 h 154"/>
                <a:gd name="T34" fmla="*/ 32 w 157"/>
                <a:gd name="T35" fmla="*/ 92 h 154"/>
                <a:gd name="T36" fmla="*/ 18 w 157"/>
                <a:gd name="T37" fmla="*/ 117 h 154"/>
                <a:gd name="T38" fmla="*/ 7 w 157"/>
                <a:gd name="T39" fmla="*/ 107 h 154"/>
                <a:gd name="T40" fmla="*/ 0 w 157"/>
                <a:gd name="T41" fmla="*/ 107 h 154"/>
                <a:gd name="T42" fmla="*/ 0 w 157"/>
                <a:gd name="T43" fmla="*/ 142 h 154"/>
                <a:gd name="T44" fmla="*/ 13 w 157"/>
                <a:gd name="T45" fmla="*/ 154 h 154"/>
                <a:gd name="T46" fmla="*/ 49 w 157"/>
                <a:gd name="T47" fmla="*/ 154 h 154"/>
                <a:gd name="T48" fmla="*/ 49 w 157"/>
                <a:gd name="T49" fmla="*/ 148 h 154"/>
                <a:gd name="T50" fmla="*/ 39 w 157"/>
                <a:gd name="T51" fmla="*/ 137 h 154"/>
                <a:gd name="T52" fmla="*/ 64 w 157"/>
                <a:gd name="T53" fmla="*/ 123 h 154"/>
                <a:gd name="T54" fmla="*/ 89 w 157"/>
                <a:gd name="T55" fmla="*/ 137 h 154"/>
                <a:gd name="T56" fmla="*/ 79 w 157"/>
                <a:gd name="T57" fmla="*/ 148 h 154"/>
                <a:gd name="T58" fmla="*/ 79 w 157"/>
                <a:gd name="T59" fmla="*/ 154 h 154"/>
                <a:gd name="T60" fmla="*/ 113 w 157"/>
                <a:gd name="T61" fmla="*/ 154 h 154"/>
                <a:gd name="T62" fmla="*/ 126 w 157"/>
                <a:gd name="T63" fmla="*/ 142 h 154"/>
                <a:gd name="T64" fmla="*/ 126 w 157"/>
                <a:gd name="T65" fmla="*/ 107 h 154"/>
                <a:gd name="T66" fmla="*/ 132 w 157"/>
                <a:gd name="T67" fmla="*/ 107 h 154"/>
                <a:gd name="T68" fmla="*/ 143 w 157"/>
                <a:gd name="T69" fmla="*/ 117 h 154"/>
                <a:gd name="T70" fmla="*/ 157 w 157"/>
                <a:gd name="T71" fmla="*/ 92 h 154"/>
                <a:gd name="T72" fmla="*/ 143 w 157"/>
                <a:gd name="T73" fmla="*/ 6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54">
                  <a:moveTo>
                    <a:pt x="143" y="67"/>
                  </a:moveTo>
                  <a:cubicBezTo>
                    <a:pt x="139" y="67"/>
                    <a:pt x="135" y="73"/>
                    <a:pt x="132" y="77"/>
                  </a:cubicBezTo>
                  <a:cubicBezTo>
                    <a:pt x="130" y="82"/>
                    <a:pt x="126" y="82"/>
                    <a:pt x="126" y="7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7" y="64"/>
                    <a:pt x="93" y="50"/>
                    <a:pt x="90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3" y="32"/>
                    <a:pt x="73" y="26"/>
                    <a:pt x="79" y="25"/>
                  </a:cubicBezTo>
                  <a:cubicBezTo>
                    <a:pt x="86" y="23"/>
                    <a:pt x="89" y="18"/>
                    <a:pt x="89" y="14"/>
                  </a:cubicBezTo>
                  <a:cubicBezTo>
                    <a:pt x="89" y="6"/>
                    <a:pt x="78" y="0"/>
                    <a:pt x="64" y="0"/>
                  </a:cubicBezTo>
                  <a:cubicBezTo>
                    <a:pt x="50" y="0"/>
                    <a:pt x="39" y="6"/>
                    <a:pt x="39" y="14"/>
                  </a:cubicBezTo>
                  <a:cubicBezTo>
                    <a:pt x="39" y="18"/>
                    <a:pt x="43" y="22"/>
                    <a:pt x="49" y="25"/>
                  </a:cubicBezTo>
                  <a:cubicBezTo>
                    <a:pt x="55" y="28"/>
                    <a:pt x="56" y="32"/>
                    <a:pt x="49" y="32"/>
                  </a:cubicBezTo>
                  <a:cubicBezTo>
                    <a:pt x="40" y="32"/>
                    <a:pt x="13" y="32"/>
                    <a:pt x="13" y="32"/>
                  </a:cubicBezTo>
                  <a:cubicBezTo>
                    <a:pt x="6" y="32"/>
                    <a:pt x="0" y="37"/>
                    <a:pt x="0" y="44"/>
                  </a:cubicBezTo>
                  <a:cubicBezTo>
                    <a:pt x="0" y="44"/>
                    <a:pt x="0" y="71"/>
                    <a:pt x="0" y="77"/>
                  </a:cubicBezTo>
                  <a:cubicBezTo>
                    <a:pt x="0" y="84"/>
                    <a:pt x="5" y="84"/>
                    <a:pt x="7" y="77"/>
                  </a:cubicBezTo>
                  <a:cubicBezTo>
                    <a:pt x="9" y="70"/>
                    <a:pt x="14" y="67"/>
                    <a:pt x="18" y="67"/>
                  </a:cubicBezTo>
                  <a:cubicBezTo>
                    <a:pt x="26" y="67"/>
                    <a:pt x="32" y="78"/>
                    <a:pt x="32" y="92"/>
                  </a:cubicBezTo>
                  <a:cubicBezTo>
                    <a:pt x="32" y="106"/>
                    <a:pt x="26" y="117"/>
                    <a:pt x="18" y="117"/>
                  </a:cubicBezTo>
                  <a:cubicBezTo>
                    <a:pt x="14" y="117"/>
                    <a:pt x="9" y="110"/>
                    <a:pt x="7" y="107"/>
                  </a:cubicBezTo>
                  <a:cubicBezTo>
                    <a:pt x="5" y="104"/>
                    <a:pt x="0" y="99"/>
                    <a:pt x="0" y="107"/>
                  </a:cubicBezTo>
                  <a:cubicBezTo>
                    <a:pt x="0" y="118"/>
                    <a:pt x="0" y="142"/>
                    <a:pt x="0" y="142"/>
                  </a:cubicBezTo>
                  <a:cubicBezTo>
                    <a:pt x="0" y="149"/>
                    <a:pt x="6" y="154"/>
                    <a:pt x="13" y="154"/>
                  </a:cubicBezTo>
                  <a:cubicBezTo>
                    <a:pt x="13" y="154"/>
                    <a:pt x="42" y="154"/>
                    <a:pt x="49" y="154"/>
                  </a:cubicBezTo>
                  <a:cubicBezTo>
                    <a:pt x="57" y="154"/>
                    <a:pt x="56" y="151"/>
                    <a:pt x="49" y="148"/>
                  </a:cubicBezTo>
                  <a:cubicBezTo>
                    <a:pt x="42" y="144"/>
                    <a:pt x="39" y="141"/>
                    <a:pt x="39" y="137"/>
                  </a:cubicBezTo>
                  <a:cubicBezTo>
                    <a:pt x="39" y="129"/>
                    <a:pt x="50" y="123"/>
                    <a:pt x="64" y="123"/>
                  </a:cubicBezTo>
                  <a:cubicBezTo>
                    <a:pt x="78" y="123"/>
                    <a:pt x="89" y="129"/>
                    <a:pt x="89" y="137"/>
                  </a:cubicBezTo>
                  <a:cubicBezTo>
                    <a:pt x="89" y="141"/>
                    <a:pt x="85" y="145"/>
                    <a:pt x="79" y="148"/>
                  </a:cubicBezTo>
                  <a:cubicBezTo>
                    <a:pt x="73" y="150"/>
                    <a:pt x="72" y="154"/>
                    <a:pt x="79" y="154"/>
                  </a:cubicBezTo>
                  <a:cubicBezTo>
                    <a:pt x="86" y="154"/>
                    <a:pt x="113" y="154"/>
                    <a:pt x="113" y="154"/>
                  </a:cubicBezTo>
                  <a:cubicBezTo>
                    <a:pt x="120" y="154"/>
                    <a:pt x="126" y="149"/>
                    <a:pt x="126" y="142"/>
                  </a:cubicBezTo>
                  <a:cubicBezTo>
                    <a:pt x="126" y="142"/>
                    <a:pt x="126" y="115"/>
                    <a:pt x="126" y="107"/>
                  </a:cubicBezTo>
                  <a:cubicBezTo>
                    <a:pt x="126" y="100"/>
                    <a:pt x="130" y="102"/>
                    <a:pt x="132" y="107"/>
                  </a:cubicBezTo>
                  <a:cubicBezTo>
                    <a:pt x="134" y="112"/>
                    <a:pt x="139" y="117"/>
                    <a:pt x="143" y="117"/>
                  </a:cubicBezTo>
                  <a:cubicBezTo>
                    <a:pt x="151" y="117"/>
                    <a:pt x="157" y="106"/>
                    <a:pt x="157" y="92"/>
                  </a:cubicBezTo>
                  <a:cubicBezTo>
                    <a:pt x="157" y="78"/>
                    <a:pt x="151" y="67"/>
                    <a:pt x="14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5206592" y="4970553"/>
              <a:ext cx="247650" cy="249238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9 w 66"/>
                <a:gd name="T11" fmla="*/ 38 h 66"/>
                <a:gd name="T12" fmla="*/ 37 w 66"/>
                <a:gd name="T13" fmla="*/ 38 h 66"/>
                <a:gd name="T14" fmla="*/ 37 w 66"/>
                <a:gd name="T15" fmla="*/ 50 h 66"/>
                <a:gd name="T16" fmla="*/ 33 w 66"/>
                <a:gd name="T17" fmla="*/ 54 h 66"/>
                <a:gd name="T18" fmla="*/ 28 w 66"/>
                <a:gd name="T19" fmla="*/ 50 h 66"/>
                <a:gd name="T20" fmla="*/ 28 w 66"/>
                <a:gd name="T21" fmla="*/ 38 h 66"/>
                <a:gd name="T22" fmla="*/ 16 w 66"/>
                <a:gd name="T23" fmla="*/ 38 h 66"/>
                <a:gd name="T24" fmla="*/ 12 w 66"/>
                <a:gd name="T25" fmla="*/ 33 h 66"/>
                <a:gd name="T26" fmla="*/ 16 w 66"/>
                <a:gd name="T27" fmla="*/ 29 h 66"/>
                <a:gd name="T28" fmla="*/ 28 w 66"/>
                <a:gd name="T29" fmla="*/ 29 h 66"/>
                <a:gd name="T30" fmla="*/ 28 w 66"/>
                <a:gd name="T31" fmla="*/ 17 h 66"/>
                <a:gd name="T32" fmla="*/ 33 w 66"/>
                <a:gd name="T33" fmla="*/ 12 h 66"/>
                <a:gd name="T34" fmla="*/ 37 w 66"/>
                <a:gd name="T35" fmla="*/ 17 h 66"/>
                <a:gd name="T36" fmla="*/ 37 w 66"/>
                <a:gd name="T37" fmla="*/ 29 h 66"/>
                <a:gd name="T38" fmla="*/ 49 w 66"/>
                <a:gd name="T39" fmla="*/ 29 h 66"/>
                <a:gd name="T40" fmla="*/ 54 w 66"/>
                <a:gd name="T41" fmla="*/ 33 h 66"/>
                <a:gd name="T42" fmla="*/ 49 w 66"/>
                <a:gd name="T43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6"/>
                    <a:pt x="33" y="66"/>
                  </a:cubicBezTo>
                  <a:cubicBezTo>
                    <a:pt x="51" y="66"/>
                    <a:pt x="66" y="52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9" y="38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2"/>
                    <a:pt x="35" y="54"/>
                    <a:pt x="33" y="54"/>
                  </a:cubicBezTo>
                  <a:cubicBezTo>
                    <a:pt x="30" y="54"/>
                    <a:pt x="28" y="52"/>
                    <a:pt x="28" y="5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4" y="38"/>
                    <a:pt x="12" y="36"/>
                    <a:pt x="12" y="33"/>
                  </a:cubicBezTo>
                  <a:cubicBezTo>
                    <a:pt x="12" y="31"/>
                    <a:pt x="14" y="29"/>
                    <a:pt x="16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4"/>
                    <a:pt x="30" y="12"/>
                    <a:pt x="33" y="12"/>
                  </a:cubicBezTo>
                  <a:cubicBezTo>
                    <a:pt x="35" y="12"/>
                    <a:pt x="37" y="14"/>
                    <a:pt x="37" y="1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9"/>
                    <a:pt x="54" y="31"/>
                    <a:pt x="54" y="33"/>
                  </a:cubicBezTo>
                  <a:cubicBezTo>
                    <a:pt x="54" y="36"/>
                    <a:pt x="52" y="38"/>
                    <a:pt x="4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>
            <a:grpSpLocks noChangeAspect="1"/>
          </p:cNvGrpSpPr>
          <p:nvPr/>
        </p:nvGrpSpPr>
        <p:grpSpPr>
          <a:xfrm>
            <a:off x="5624818" y="2256715"/>
            <a:ext cx="313570" cy="374146"/>
            <a:chOff x="277814" y="5935664"/>
            <a:chExt cx="279400" cy="333375"/>
          </a:xfrm>
          <a:solidFill>
            <a:srgbClr val="F2F2F2">
              <a:alpha val="60000"/>
            </a:srgbClr>
          </a:solidFill>
        </p:grpSpPr>
        <p:sp>
          <p:nvSpPr>
            <p:cNvPr id="67" name="Freeform 829"/>
            <p:cNvSpPr>
              <a:spLocks noEditPoints="1"/>
            </p:cNvSpPr>
            <p:nvPr/>
          </p:nvSpPr>
          <p:spPr bwMode="auto"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30"/>
            <p:cNvSpPr/>
            <p:nvPr/>
          </p:nvSpPr>
          <p:spPr bwMode="auto"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原创设计师QQ：598969553          _8"/>
          <p:cNvGrpSpPr/>
          <p:nvPr/>
        </p:nvGrpSpPr>
        <p:grpSpPr bwMode="auto">
          <a:xfrm>
            <a:off x="7572944" y="4999113"/>
            <a:ext cx="3101848" cy="1060542"/>
            <a:chOff x="606055" y="701036"/>
            <a:chExt cx="2486249" cy="667831"/>
          </a:xfrm>
        </p:grpSpPr>
        <p:sp>
          <p:nvSpPr>
            <p:cNvPr id="70" name="TextBox 50"/>
            <p:cNvSpPr txBox="1"/>
            <p:nvPr/>
          </p:nvSpPr>
          <p:spPr>
            <a:xfrm>
              <a:off x="606055" y="701036"/>
              <a:ext cx="2486249" cy="288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用途三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1" name="TextBox 51"/>
            <p:cNvSpPr txBox="1"/>
            <p:nvPr/>
          </p:nvSpPr>
          <p:spPr>
            <a:xfrm>
              <a:off x="606055" y="975555"/>
              <a:ext cx="2344546" cy="393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2" name="原创设计师QQ：598969553          _9"/>
          <p:cNvGrpSpPr/>
          <p:nvPr/>
        </p:nvGrpSpPr>
        <p:grpSpPr bwMode="auto">
          <a:xfrm>
            <a:off x="8054030" y="3133860"/>
            <a:ext cx="3101848" cy="1108393"/>
            <a:chOff x="606055" y="684595"/>
            <a:chExt cx="2486249" cy="699136"/>
          </a:xfrm>
        </p:grpSpPr>
        <p:sp>
          <p:nvSpPr>
            <p:cNvPr id="73" name="TextBox 50"/>
            <p:cNvSpPr txBox="1"/>
            <p:nvPr/>
          </p:nvSpPr>
          <p:spPr>
            <a:xfrm>
              <a:off x="606055" y="684595"/>
              <a:ext cx="2486249" cy="320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用途四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4" name="TextBox 51"/>
            <p:cNvSpPr txBox="1"/>
            <p:nvPr/>
          </p:nvSpPr>
          <p:spPr>
            <a:xfrm>
              <a:off x="606055" y="976048"/>
              <a:ext cx="2344546" cy="407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5" name="原创设计师QQ：598969553          _11"/>
          <p:cNvGrpSpPr/>
          <p:nvPr/>
        </p:nvGrpSpPr>
        <p:grpSpPr bwMode="auto">
          <a:xfrm>
            <a:off x="1618022" y="1692701"/>
            <a:ext cx="2925059" cy="1152591"/>
            <a:chOff x="606055" y="657189"/>
            <a:chExt cx="2344551" cy="725395"/>
          </a:xfrm>
        </p:grpSpPr>
        <p:sp>
          <p:nvSpPr>
            <p:cNvPr id="76" name="TextBox 50"/>
            <p:cNvSpPr txBox="1"/>
            <p:nvPr/>
          </p:nvSpPr>
          <p:spPr>
            <a:xfrm>
              <a:off x="606055" y="657189"/>
              <a:ext cx="2344551" cy="319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用途一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7" name="TextBox 51"/>
            <p:cNvSpPr txBox="1"/>
            <p:nvPr/>
          </p:nvSpPr>
          <p:spPr>
            <a:xfrm>
              <a:off x="606055" y="975809"/>
              <a:ext cx="2344551" cy="406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8" name="原创设计师QQ：598969553          _10"/>
          <p:cNvGrpSpPr/>
          <p:nvPr/>
        </p:nvGrpSpPr>
        <p:grpSpPr bwMode="auto">
          <a:xfrm>
            <a:off x="1437248" y="3734421"/>
            <a:ext cx="2925059" cy="1108395"/>
            <a:chOff x="606055" y="684594"/>
            <a:chExt cx="2344551" cy="699138"/>
          </a:xfrm>
        </p:grpSpPr>
        <p:sp>
          <p:nvSpPr>
            <p:cNvPr id="79" name="TextBox 50"/>
            <p:cNvSpPr txBox="1"/>
            <p:nvPr/>
          </p:nvSpPr>
          <p:spPr>
            <a:xfrm>
              <a:off x="606055" y="684594"/>
              <a:ext cx="2344551" cy="320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用途二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0" name="TextBox 51"/>
            <p:cNvSpPr txBox="1"/>
            <p:nvPr/>
          </p:nvSpPr>
          <p:spPr>
            <a:xfrm>
              <a:off x="606055" y="976048"/>
              <a:ext cx="2344551" cy="407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个人荣誉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37" name="原创设计师QQ598969553      _3"/>
          <p:cNvSpPr/>
          <p:nvPr/>
        </p:nvSpPr>
        <p:spPr>
          <a:xfrm>
            <a:off x="1732751" y="2358938"/>
            <a:ext cx="2978325" cy="2978325"/>
          </a:xfrm>
          <a:prstGeom prst="rect">
            <a:avLst/>
          </a:prstGeom>
          <a:noFill/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原创设计师QQ598969553      _4"/>
          <p:cNvSpPr/>
          <p:nvPr/>
        </p:nvSpPr>
        <p:spPr bwMode="auto">
          <a:xfrm>
            <a:off x="2270959" y="2820042"/>
            <a:ext cx="1901908" cy="2056116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9" name="原创设计师QQ598969553      _5"/>
          <p:cNvCxnSpPr>
            <a:stCxn id="15" idx="4"/>
            <a:endCxn id="21" idx="7"/>
          </p:cNvCxnSpPr>
          <p:nvPr/>
        </p:nvCxnSpPr>
        <p:spPr>
          <a:xfrm flipH="1">
            <a:off x="7067456" y="2247137"/>
            <a:ext cx="14855" cy="320635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60253" y="1982214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2012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02054" y="2086623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60253" y="2655043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2013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02054" y="2759452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0253" y="3327872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2014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02054" y="3432281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0253" y="4000701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02054" y="4105110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0253" y="4673530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2016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02054" y="4777939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60253" y="5346360"/>
            <a:ext cx="9541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02054" y="5450769"/>
            <a:ext cx="160514" cy="160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原创设计师QQ598969553      _12"/>
          <p:cNvSpPr/>
          <p:nvPr/>
        </p:nvSpPr>
        <p:spPr>
          <a:xfrm>
            <a:off x="7402002" y="1956079"/>
            <a:ext cx="2031325" cy="41819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荣获“国家奖学金”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原创设计师QQ598969553      _13"/>
          <p:cNvSpPr/>
          <p:nvPr/>
        </p:nvSpPr>
        <p:spPr>
          <a:xfrm>
            <a:off x="7402002" y="2627496"/>
            <a:ext cx="3057247" cy="41819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荣获校级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社会活动积极分子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</a:p>
        </p:txBody>
      </p:sp>
      <p:sp>
        <p:nvSpPr>
          <p:cNvPr id="32" name="原创设计师QQ598969553      _14"/>
          <p:cNvSpPr/>
          <p:nvPr/>
        </p:nvSpPr>
        <p:spPr>
          <a:xfrm>
            <a:off x="7402002" y="3298913"/>
            <a:ext cx="2031325" cy="41819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荣获“某某奖学金”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原创设计师QQ598969553      _15"/>
          <p:cNvSpPr/>
          <p:nvPr/>
        </p:nvSpPr>
        <p:spPr>
          <a:xfrm>
            <a:off x="7438946" y="3976271"/>
            <a:ext cx="2852063" cy="41819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荣获校级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优秀共青团干部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</a:p>
        </p:txBody>
      </p:sp>
      <p:sp>
        <p:nvSpPr>
          <p:cNvPr id="34" name="原创设计师QQ598969553      _16"/>
          <p:cNvSpPr/>
          <p:nvPr/>
        </p:nvSpPr>
        <p:spPr>
          <a:xfrm>
            <a:off x="7402002" y="4688919"/>
            <a:ext cx="244169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荣获校级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优秀学生干部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原创设计师QQ598969553      _17"/>
          <p:cNvSpPr/>
          <p:nvPr/>
        </p:nvSpPr>
        <p:spPr>
          <a:xfrm>
            <a:off x="7402002" y="5321930"/>
            <a:ext cx="2646878" cy="41819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荣获院级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优秀共产党员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关于我自己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grpSp>
        <p:nvGrpSpPr>
          <p:cNvPr id="11" name="原创设计师QQ598969553      _3"/>
          <p:cNvGrpSpPr/>
          <p:nvPr/>
        </p:nvGrpSpPr>
        <p:grpSpPr>
          <a:xfrm>
            <a:off x="6257925" y="1991701"/>
            <a:ext cx="5591175" cy="3609957"/>
            <a:chOff x="5667375" y="1991701"/>
            <a:chExt cx="5591175" cy="3609957"/>
          </a:xfrm>
        </p:grpSpPr>
        <p:sp>
          <p:nvSpPr>
            <p:cNvPr id="7" name="文本框 6"/>
            <p:cNvSpPr txBox="1"/>
            <p:nvPr/>
          </p:nvSpPr>
          <p:spPr>
            <a:xfrm>
              <a:off x="5667375" y="1991701"/>
              <a:ext cx="1827213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我能做什么？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667376" y="2867543"/>
              <a:ext cx="518160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有良好的创新思维和沟通能力，对色彩、构图等元素触觉敏锐，创造力强；有创新精神，保证工作质量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7375" y="3927753"/>
              <a:ext cx="4772026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具有较强的艺术触觉及审美水平，喜欢设计，兴趣爱好广泛，能很快接受新鲜事物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7375" y="4987964"/>
              <a:ext cx="559117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有良好的团队合作精神和高度的责任感，理解力强，有上进心，热爱学习，具有吃苦耐劳的精神，能够承受压力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原创设计师QQ598969553      _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057400"/>
            <a:ext cx="5984370" cy="35005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_4"/>
          <p:cNvSpPr txBox="1"/>
          <p:nvPr/>
        </p:nvSpPr>
        <p:spPr>
          <a:xfrm>
            <a:off x="5776041" y="22182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原创设计师QQ598969553        _5"/>
          <p:cNvSpPr txBox="1"/>
          <p:nvPr/>
        </p:nvSpPr>
        <p:spPr>
          <a:xfrm>
            <a:off x="5388113" y="2780666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4" name="原创设计师QQ598969553        _6"/>
          <p:cNvSpPr/>
          <p:nvPr/>
        </p:nvSpPr>
        <p:spPr>
          <a:xfrm>
            <a:off x="4849505" y="3303994"/>
            <a:ext cx="2492991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15" name="原创设计师QQ598969553        _7"/>
          <p:cNvSpPr/>
          <p:nvPr/>
        </p:nvSpPr>
        <p:spPr>
          <a:xfrm>
            <a:off x="3898900" y="3887280"/>
            <a:ext cx="4394200" cy="70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cs typeface="+mn-ea"/>
                <a:sym typeface="+mn-lt"/>
              </a:rPr>
              <a:t>Magic rain studio sales template, a more beautiful template please magic rainMagic rain，Magic rain studio sales template, a more beautiful template please magic rainMagic rain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1424782" y="-1100841"/>
            <a:ext cx="14924526" cy="8967668"/>
            <a:chOff x="-1424782" y="-1100841"/>
            <a:chExt cx="14924526" cy="8967668"/>
          </a:xfrm>
        </p:grpSpPr>
        <p:sp>
          <p:nvSpPr>
            <p:cNvPr id="8" name="Freeform 72"/>
            <p:cNvSpPr>
              <a:spLocks noEditPoints="1"/>
            </p:cNvSpPr>
            <p:nvPr/>
          </p:nvSpPr>
          <p:spPr bwMode="auto">
            <a:xfrm rot="6939416" flipV="1">
              <a:off x="9775005" y="4142088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 rot="9735481" flipV="1">
              <a:off x="-1424782" y="-1100841"/>
              <a:ext cx="4356084" cy="3093394"/>
            </a:xfrm>
            <a:custGeom>
              <a:avLst/>
              <a:gdLst>
                <a:gd name="T0" fmla="*/ 1287 w 1323"/>
                <a:gd name="T1" fmla="*/ 453 h 938"/>
                <a:gd name="T2" fmla="*/ 1274 w 1323"/>
                <a:gd name="T3" fmla="*/ 447 h 938"/>
                <a:gd name="T4" fmla="*/ 1080 w 1323"/>
                <a:gd name="T5" fmla="*/ 427 h 938"/>
                <a:gd name="T6" fmla="*/ 1084 w 1323"/>
                <a:gd name="T7" fmla="*/ 193 h 938"/>
                <a:gd name="T8" fmla="*/ 1242 w 1323"/>
                <a:gd name="T9" fmla="*/ 26 h 938"/>
                <a:gd name="T10" fmla="*/ 1238 w 1323"/>
                <a:gd name="T11" fmla="*/ 17 h 938"/>
                <a:gd name="T12" fmla="*/ 1073 w 1323"/>
                <a:gd name="T13" fmla="*/ 177 h 938"/>
                <a:gd name="T14" fmla="*/ 500 w 1323"/>
                <a:gd name="T15" fmla="*/ 12 h 938"/>
                <a:gd name="T16" fmla="*/ 1073 w 1323"/>
                <a:gd name="T17" fmla="*/ 413 h 938"/>
                <a:gd name="T18" fmla="*/ 770 w 1323"/>
                <a:gd name="T19" fmla="*/ 261 h 938"/>
                <a:gd name="T20" fmla="*/ 520 w 1323"/>
                <a:gd name="T21" fmla="*/ 148 h 938"/>
                <a:gd name="T22" fmla="*/ 543 w 1323"/>
                <a:gd name="T23" fmla="*/ 111 h 938"/>
                <a:gd name="T24" fmla="*/ 530 w 1323"/>
                <a:gd name="T25" fmla="*/ 99 h 938"/>
                <a:gd name="T26" fmla="*/ 226 w 1323"/>
                <a:gd name="T27" fmla="*/ 143 h 938"/>
                <a:gd name="T28" fmla="*/ 0 w 1323"/>
                <a:gd name="T29" fmla="*/ 308 h 938"/>
                <a:gd name="T30" fmla="*/ 6 w 1323"/>
                <a:gd name="T31" fmla="*/ 444 h 938"/>
                <a:gd name="T32" fmla="*/ 244 w 1323"/>
                <a:gd name="T33" fmla="*/ 475 h 938"/>
                <a:gd name="T34" fmla="*/ 467 w 1323"/>
                <a:gd name="T35" fmla="*/ 831 h 938"/>
                <a:gd name="T36" fmla="*/ 562 w 1323"/>
                <a:gd name="T37" fmla="*/ 651 h 938"/>
                <a:gd name="T38" fmla="*/ 810 w 1323"/>
                <a:gd name="T39" fmla="*/ 730 h 938"/>
                <a:gd name="T40" fmla="*/ 661 w 1323"/>
                <a:gd name="T41" fmla="*/ 937 h 938"/>
                <a:gd name="T42" fmla="*/ 1318 w 1323"/>
                <a:gd name="T43" fmla="*/ 934 h 938"/>
                <a:gd name="T44" fmla="*/ 1283 w 1323"/>
                <a:gd name="T45" fmla="*/ 453 h 938"/>
                <a:gd name="T46" fmla="*/ 1275 w 1323"/>
                <a:gd name="T47" fmla="*/ 448 h 938"/>
                <a:gd name="T48" fmla="*/ 1175 w 1323"/>
                <a:gd name="T49" fmla="*/ 797 h 938"/>
                <a:gd name="T50" fmla="*/ 1275 w 1323"/>
                <a:gd name="T51" fmla="*/ 448 h 938"/>
                <a:gd name="T52" fmla="*/ 774 w 1323"/>
                <a:gd name="T53" fmla="*/ 278 h 938"/>
                <a:gd name="T54" fmla="*/ 454 w 1323"/>
                <a:gd name="T55" fmla="*/ 494 h 938"/>
                <a:gd name="T56" fmla="*/ 573 w 1323"/>
                <a:gd name="T57" fmla="*/ 617 h 938"/>
                <a:gd name="T58" fmla="*/ 595 w 1323"/>
                <a:gd name="T59" fmla="*/ 580 h 938"/>
                <a:gd name="T60" fmla="*/ 659 w 1323"/>
                <a:gd name="T61" fmla="*/ 472 h 938"/>
                <a:gd name="T62" fmla="*/ 633 w 1323"/>
                <a:gd name="T63" fmla="*/ 607 h 938"/>
                <a:gd name="T64" fmla="*/ 596 w 1323"/>
                <a:gd name="T65" fmla="*/ 581 h 938"/>
                <a:gd name="T66" fmla="*/ 1075 w 1323"/>
                <a:gd name="T67" fmla="*/ 423 h 938"/>
                <a:gd name="T68" fmla="*/ 1078 w 1323"/>
                <a:gd name="T69" fmla="*/ 427 h 938"/>
                <a:gd name="T70" fmla="*/ 811 w 1323"/>
                <a:gd name="T71" fmla="*/ 726 h 938"/>
                <a:gd name="T72" fmla="*/ 525 w 1323"/>
                <a:gd name="T73" fmla="*/ 15 h 938"/>
                <a:gd name="T74" fmla="*/ 1084 w 1323"/>
                <a:gd name="T75" fmla="*/ 403 h 938"/>
                <a:gd name="T76" fmla="*/ 1072 w 1323"/>
                <a:gd name="T77" fmla="*/ 416 h 938"/>
                <a:gd name="T78" fmla="*/ 781 w 1323"/>
                <a:gd name="T79" fmla="*/ 280 h 938"/>
                <a:gd name="T80" fmla="*/ 543 w 1323"/>
                <a:gd name="T81" fmla="*/ 155 h 938"/>
                <a:gd name="T82" fmla="*/ 550 w 1323"/>
                <a:gd name="T83" fmla="*/ 350 h 938"/>
                <a:gd name="T84" fmla="*/ 533 w 1323"/>
                <a:gd name="T85" fmla="*/ 161 h 938"/>
                <a:gd name="T86" fmla="*/ 154 w 1323"/>
                <a:gd name="T87" fmla="*/ 247 h 938"/>
                <a:gd name="T88" fmla="*/ 250 w 1323"/>
                <a:gd name="T89" fmla="*/ 135 h 938"/>
                <a:gd name="T90" fmla="*/ 151 w 1323"/>
                <a:gd name="T91" fmla="*/ 248 h 938"/>
                <a:gd name="T92" fmla="*/ 150 w 1323"/>
                <a:gd name="T93" fmla="*/ 250 h 938"/>
                <a:gd name="T94" fmla="*/ 152 w 1323"/>
                <a:gd name="T95" fmla="*/ 249 h 938"/>
                <a:gd name="T96" fmla="*/ 251 w 1323"/>
                <a:gd name="T97" fmla="*/ 452 h 938"/>
                <a:gd name="T98" fmla="*/ 472 w 1323"/>
                <a:gd name="T99" fmla="*/ 806 h 938"/>
                <a:gd name="T100" fmla="*/ 255 w 1323"/>
                <a:gd name="T101" fmla="*/ 468 h 938"/>
                <a:gd name="T102" fmla="*/ 549 w 1323"/>
                <a:gd name="T103" fmla="*/ 638 h 938"/>
                <a:gd name="T104" fmla="*/ 569 w 1323"/>
                <a:gd name="T105" fmla="*/ 627 h 938"/>
                <a:gd name="T106" fmla="*/ 593 w 1323"/>
                <a:gd name="T107" fmla="*/ 626 h 938"/>
                <a:gd name="T108" fmla="*/ 593 w 1323"/>
                <a:gd name="T109" fmla="*/ 626 h 938"/>
                <a:gd name="T110" fmla="*/ 833 w 1323"/>
                <a:gd name="T111" fmla="*/ 740 h 938"/>
                <a:gd name="T112" fmla="*/ 834 w 1323"/>
                <a:gd name="T113" fmla="*/ 738 h 938"/>
                <a:gd name="T114" fmla="*/ 1196 w 1323"/>
                <a:gd name="T115" fmla="*/ 80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3" h="938">
                  <a:moveTo>
                    <a:pt x="1320" y="937"/>
                  </a:moveTo>
                  <a:cubicBezTo>
                    <a:pt x="1323" y="937"/>
                    <a:pt x="1323" y="937"/>
                    <a:pt x="1323" y="937"/>
                  </a:cubicBezTo>
                  <a:cubicBezTo>
                    <a:pt x="1320" y="935"/>
                    <a:pt x="1320" y="935"/>
                    <a:pt x="1320" y="935"/>
                  </a:cubicBezTo>
                  <a:cubicBezTo>
                    <a:pt x="1287" y="453"/>
                    <a:pt x="1287" y="453"/>
                    <a:pt x="1287" y="453"/>
                  </a:cubicBezTo>
                  <a:cubicBezTo>
                    <a:pt x="1293" y="453"/>
                    <a:pt x="1298" y="447"/>
                    <a:pt x="1298" y="441"/>
                  </a:cubicBezTo>
                  <a:cubicBezTo>
                    <a:pt x="1298" y="434"/>
                    <a:pt x="1292" y="428"/>
                    <a:pt x="1285" y="428"/>
                  </a:cubicBezTo>
                  <a:cubicBezTo>
                    <a:pt x="1278" y="428"/>
                    <a:pt x="1272" y="434"/>
                    <a:pt x="1272" y="441"/>
                  </a:cubicBezTo>
                  <a:cubicBezTo>
                    <a:pt x="1272" y="443"/>
                    <a:pt x="1273" y="445"/>
                    <a:pt x="1274" y="447"/>
                  </a:cubicBezTo>
                  <a:cubicBezTo>
                    <a:pt x="833" y="727"/>
                    <a:pt x="833" y="727"/>
                    <a:pt x="833" y="727"/>
                  </a:cubicBezTo>
                  <a:cubicBezTo>
                    <a:pt x="832" y="726"/>
                    <a:pt x="832" y="725"/>
                    <a:pt x="831" y="725"/>
                  </a:cubicBezTo>
                  <a:cubicBezTo>
                    <a:pt x="837" y="717"/>
                    <a:pt x="837" y="717"/>
                    <a:pt x="837" y="717"/>
                  </a:cubicBezTo>
                  <a:cubicBezTo>
                    <a:pt x="1080" y="427"/>
                    <a:pt x="1080" y="427"/>
                    <a:pt x="1080" y="427"/>
                  </a:cubicBezTo>
                  <a:cubicBezTo>
                    <a:pt x="1081" y="428"/>
                    <a:pt x="1083" y="429"/>
                    <a:pt x="1085" y="429"/>
                  </a:cubicBezTo>
                  <a:cubicBezTo>
                    <a:pt x="1092" y="429"/>
                    <a:pt x="1098" y="423"/>
                    <a:pt x="1098" y="416"/>
                  </a:cubicBezTo>
                  <a:cubicBezTo>
                    <a:pt x="1098" y="409"/>
                    <a:pt x="1093" y="403"/>
                    <a:pt x="1086" y="403"/>
                  </a:cubicBezTo>
                  <a:cubicBezTo>
                    <a:pt x="1084" y="193"/>
                    <a:pt x="1084" y="193"/>
                    <a:pt x="1084" y="193"/>
                  </a:cubicBezTo>
                  <a:cubicBezTo>
                    <a:pt x="1084" y="193"/>
                    <a:pt x="1085" y="193"/>
                    <a:pt x="1085" y="193"/>
                  </a:cubicBezTo>
                  <a:cubicBezTo>
                    <a:pt x="1092" y="193"/>
                    <a:pt x="1098" y="187"/>
                    <a:pt x="1098" y="180"/>
                  </a:cubicBezTo>
                  <a:cubicBezTo>
                    <a:pt x="1098" y="177"/>
                    <a:pt x="1096" y="173"/>
                    <a:pt x="1094" y="171"/>
                  </a:cubicBezTo>
                  <a:cubicBezTo>
                    <a:pt x="1242" y="26"/>
                    <a:pt x="1242" y="26"/>
                    <a:pt x="1242" y="26"/>
                  </a:cubicBezTo>
                  <a:cubicBezTo>
                    <a:pt x="1244" y="28"/>
                    <a:pt x="1247" y="29"/>
                    <a:pt x="1250" y="29"/>
                  </a:cubicBezTo>
                  <a:cubicBezTo>
                    <a:pt x="1257" y="29"/>
                    <a:pt x="1263" y="24"/>
                    <a:pt x="1263" y="17"/>
                  </a:cubicBezTo>
                  <a:cubicBezTo>
                    <a:pt x="1263" y="10"/>
                    <a:pt x="1257" y="4"/>
                    <a:pt x="1250" y="4"/>
                  </a:cubicBezTo>
                  <a:cubicBezTo>
                    <a:pt x="1243" y="4"/>
                    <a:pt x="1238" y="10"/>
                    <a:pt x="1238" y="17"/>
                  </a:cubicBezTo>
                  <a:cubicBezTo>
                    <a:pt x="1238" y="20"/>
                    <a:pt x="1239" y="23"/>
                    <a:pt x="1241" y="25"/>
                  </a:cubicBezTo>
                  <a:cubicBezTo>
                    <a:pt x="1093" y="170"/>
                    <a:pt x="1093" y="170"/>
                    <a:pt x="1093" y="170"/>
                  </a:cubicBezTo>
                  <a:cubicBezTo>
                    <a:pt x="1090" y="168"/>
                    <a:pt x="1088" y="168"/>
                    <a:pt x="1085" y="168"/>
                  </a:cubicBezTo>
                  <a:cubicBezTo>
                    <a:pt x="1079" y="168"/>
                    <a:pt x="1075" y="171"/>
                    <a:pt x="1073" y="177"/>
                  </a:cubicBezTo>
                  <a:cubicBezTo>
                    <a:pt x="525" y="14"/>
                    <a:pt x="525" y="14"/>
                    <a:pt x="525" y="14"/>
                  </a:cubicBezTo>
                  <a:cubicBezTo>
                    <a:pt x="525" y="13"/>
                    <a:pt x="525" y="13"/>
                    <a:pt x="525" y="12"/>
                  </a:cubicBezTo>
                  <a:cubicBezTo>
                    <a:pt x="525" y="5"/>
                    <a:pt x="520" y="0"/>
                    <a:pt x="512" y="0"/>
                  </a:cubicBezTo>
                  <a:cubicBezTo>
                    <a:pt x="505" y="0"/>
                    <a:pt x="500" y="5"/>
                    <a:pt x="500" y="12"/>
                  </a:cubicBezTo>
                  <a:cubicBezTo>
                    <a:pt x="500" y="19"/>
                    <a:pt x="505" y="25"/>
                    <a:pt x="512" y="25"/>
                  </a:cubicBezTo>
                  <a:cubicBezTo>
                    <a:pt x="517" y="25"/>
                    <a:pt x="522" y="22"/>
                    <a:pt x="524" y="18"/>
                  </a:cubicBezTo>
                  <a:cubicBezTo>
                    <a:pt x="1073" y="412"/>
                    <a:pt x="1073" y="412"/>
                    <a:pt x="1073" y="412"/>
                  </a:cubicBezTo>
                  <a:cubicBezTo>
                    <a:pt x="1073" y="412"/>
                    <a:pt x="1073" y="412"/>
                    <a:pt x="1073" y="413"/>
                  </a:cubicBezTo>
                  <a:cubicBezTo>
                    <a:pt x="793" y="272"/>
                    <a:pt x="793" y="272"/>
                    <a:pt x="793" y="272"/>
                  </a:cubicBezTo>
                  <a:cubicBezTo>
                    <a:pt x="793" y="271"/>
                    <a:pt x="794" y="269"/>
                    <a:pt x="794" y="267"/>
                  </a:cubicBezTo>
                  <a:cubicBezTo>
                    <a:pt x="794" y="260"/>
                    <a:pt x="788" y="255"/>
                    <a:pt x="781" y="255"/>
                  </a:cubicBezTo>
                  <a:cubicBezTo>
                    <a:pt x="776" y="255"/>
                    <a:pt x="772" y="257"/>
                    <a:pt x="770" y="261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2"/>
                    <a:pt x="546" y="150"/>
                    <a:pt x="546" y="148"/>
                  </a:cubicBezTo>
                  <a:cubicBezTo>
                    <a:pt x="546" y="141"/>
                    <a:pt x="540" y="135"/>
                    <a:pt x="533" y="135"/>
                  </a:cubicBezTo>
                  <a:cubicBezTo>
                    <a:pt x="526" y="135"/>
                    <a:pt x="520" y="141"/>
                    <a:pt x="520" y="148"/>
                  </a:cubicBezTo>
                  <a:cubicBezTo>
                    <a:pt x="520" y="151"/>
                    <a:pt x="521" y="153"/>
                    <a:pt x="523" y="155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535" y="108"/>
                    <a:pt x="535" y="108"/>
                    <a:pt x="535" y="108"/>
                  </a:cubicBezTo>
                  <a:cubicBezTo>
                    <a:pt x="537" y="110"/>
                    <a:pt x="540" y="111"/>
                    <a:pt x="543" y="111"/>
                  </a:cubicBezTo>
                  <a:cubicBezTo>
                    <a:pt x="550" y="111"/>
                    <a:pt x="556" y="105"/>
                    <a:pt x="556" y="98"/>
                  </a:cubicBezTo>
                  <a:cubicBezTo>
                    <a:pt x="556" y="91"/>
                    <a:pt x="550" y="86"/>
                    <a:pt x="543" y="86"/>
                  </a:cubicBezTo>
                  <a:cubicBezTo>
                    <a:pt x="536" y="86"/>
                    <a:pt x="530" y="91"/>
                    <a:pt x="530" y="98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9" y="128"/>
                    <a:pt x="243" y="123"/>
                    <a:pt x="237" y="123"/>
                  </a:cubicBezTo>
                  <a:cubicBezTo>
                    <a:pt x="230" y="123"/>
                    <a:pt x="224" y="129"/>
                    <a:pt x="224" y="136"/>
                  </a:cubicBezTo>
                  <a:cubicBezTo>
                    <a:pt x="224" y="139"/>
                    <a:pt x="225" y="141"/>
                    <a:pt x="226" y="143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6" y="444"/>
                    <a:pt x="6" y="444"/>
                    <a:pt x="6" y="444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233" y="455"/>
                    <a:pt x="233" y="455"/>
                    <a:pt x="233" y="455"/>
                  </a:cubicBezTo>
                  <a:cubicBezTo>
                    <a:pt x="232" y="457"/>
                    <a:pt x="231" y="460"/>
                    <a:pt x="231" y="462"/>
                  </a:cubicBezTo>
                  <a:cubicBezTo>
                    <a:pt x="231" y="469"/>
                    <a:pt x="237" y="475"/>
                    <a:pt x="244" y="475"/>
                  </a:cubicBezTo>
                  <a:cubicBezTo>
                    <a:pt x="246" y="475"/>
                    <a:pt x="248" y="474"/>
                    <a:pt x="250" y="473"/>
                  </a:cubicBezTo>
                  <a:cubicBezTo>
                    <a:pt x="460" y="808"/>
                    <a:pt x="460" y="808"/>
                    <a:pt x="460" y="808"/>
                  </a:cubicBezTo>
                  <a:cubicBezTo>
                    <a:pt x="456" y="810"/>
                    <a:pt x="454" y="814"/>
                    <a:pt x="454" y="818"/>
                  </a:cubicBezTo>
                  <a:cubicBezTo>
                    <a:pt x="454" y="825"/>
                    <a:pt x="460" y="831"/>
                    <a:pt x="467" y="831"/>
                  </a:cubicBezTo>
                  <a:cubicBezTo>
                    <a:pt x="474" y="831"/>
                    <a:pt x="480" y="825"/>
                    <a:pt x="480" y="818"/>
                  </a:cubicBezTo>
                  <a:cubicBezTo>
                    <a:pt x="480" y="813"/>
                    <a:pt x="477" y="809"/>
                    <a:pt x="474" y="807"/>
                  </a:cubicBezTo>
                  <a:cubicBezTo>
                    <a:pt x="556" y="650"/>
                    <a:pt x="556" y="650"/>
                    <a:pt x="556" y="650"/>
                  </a:cubicBezTo>
                  <a:cubicBezTo>
                    <a:pt x="558" y="650"/>
                    <a:pt x="560" y="651"/>
                    <a:pt x="562" y="651"/>
                  </a:cubicBezTo>
                  <a:cubicBezTo>
                    <a:pt x="569" y="651"/>
                    <a:pt x="574" y="645"/>
                    <a:pt x="574" y="638"/>
                  </a:cubicBezTo>
                  <a:cubicBezTo>
                    <a:pt x="574" y="637"/>
                    <a:pt x="574" y="635"/>
                    <a:pt x="574" y="634"/>
                  </a:cubicBezTo>
                  <a:cubicBezTo>
                    <a:pt x="591" y="627"/>
                    <a:pt x="591" y="627"/>
                    <a:pt x="591" y="627"/>
                  </a:cubicBezTo>
                  <a:cubicBezTo>
                    <a:pt x="810" y="730"/>
                    <a:pt x="810" y="730"/>
                    <a:pt x="810" y="730"/>
                  </a:cubicBezTo>
                  <a:cubicBezTo>
                    <a:pt x="809" y="731"/>
                    <a:pt x="809" y="732"/>
                    <a:pt x="809" y="733"/>
                  </a:cubicBezTo>
                  <a:cubicBezTo>
                    <a:pt x="809" y="737"/>
                    <a:pt x="811" y="741"/>
                    <a:pt x="814" y="743"/>
                  </a:cubicBezTo>
                  <a:cubicBezTo>
                    <a:pt x="662" y="936"/>
                    <a:pt x="662" y="936"/>
                    <a:pt x="662" y="936"/>
                  </a:cubicBezTo>
                  <a:cubicBezTo>
                    <a:pt x="661" y="937"/>
                    <a:pt x="661" y="937"/>
                    <a:pt x="661" y="937"/>
                  </a:cubicBezTo>
                  <a:cubicBezTo>
                    <a:pt x="1319" y="937"/>
                    <a:pt x="1319" y="937"/>
                    <a:pt x="1319" y="937"/>
                  </a:cubicBezTo>
                  <a:cubicBezTo>
                    <a:pt x="1320" y="938"/>
                    <a:pt x="1320" y="938"/>
                    <a:pt x="1320" y="938"/>
                  </a:cubicBezTo>
                  <a:lnTo>
                    <a:pt x="1320" y="937"/>
                  </a:lnTo>
                  <a:close/>
                  <a:moveTo>
                    <a:pt x="1318" y="934"/>
                  </a:moveTo>
                  <a:cubicBezTo>
                    <a:pt x="1197" y="808"/>
                    <a:pt x="1197" y="808"/>
                    <a:pt x="1197" y="808"/>
                  </a:cubicBezTo>
                  <a:cubicBezTo>
                    <a:pt x="1199" y="806"/>
                    <a:pt x="1200" y="803"/>
                    <a:pt x="1200" y="800"/>
                  </a:cubicBezTo>
                  <a:cubicBezTo>
                    <a:pt x="1200" y="795"/>
                    <a:pt x="1197" y="790"/>
                    <a:pt x="1192" y="788"/>
                  </a:cubicBezTo>
                  <a:cubicBezTo>
                    <a:pt x="1283" y="453"/>
                    <a:pt x="1283" y="453"/>
                    <a:pt x="1283" y="453"/>
                  </a:cubicBezTo>
                  <a:cubicBezTo>
                    <a:pt x="1283" y="454"/>
                    <a:pt x="1284" y="454"/>
                    <a:pt x="1285" y="454"/>
                  </a:cubicBezTo>
                  <a:cubicBezTo>
                    <a:pt x="1285" y="454"/>
                    <a:pt x="1285" y="454"/>
                    <a:pt x="1285" y="454"/>
                  </a:cubicBezTo>
                  <a:lnTo>
                    <a:pt x="1318" y="934"/>
                  </a:lnTo>
                  <a:close/>
                  <a:moveTo>
                    <a:pt x="1275" y="448"/>
                  </a:moveTo>
                  <a:cubicBezTo>
                    <a:pt x="1276" y="451"/>
                    <a:pt x="1278" y="452"/>
                    <a:pt x="1281" y="453"/>
                  </a:cubicBezTo>
                  <a:cubicBezTo>
                    <a:pt x="1190" y="788"/>
                    <a:pt x="1190" y="788"/>
                    <a:pt x="1190" y="788"/>
                  </a:cubicBezTo>
                  <a:cubicBezTo>
                    <a:pt x="1189" y="787"/>
                    <a:pt x="1188" y="787"/>
                    <a:pt x="1187" y="787"/>
                  </a:cubicBezTo>
                  <a:cubicBezTo>
                    <a:pt x="1181" y="787"/>
                    <a:pt x="1176" y="791"/>
                    <a:pt x="1175" y="797"/>
                  </a:cubicBezTo>
                  <a:cubicBezTo>
                    <a:pt x="834" y="736"/>
                    <a:pt x="834" y="736"/>
                    <a:pt x="834" y="736"/>
                  </a:cubicBezTo>
                  <a:cubicBezTo>
                    <a:pt x="835" y="735"/>
                    <a:pt x="835" y="734"/>
                    <a:pt x="835" y="733"/>
                  </a:cubicBezTo>
                  <a:cubicBezTo>
                    <a:pt x="835" y="731"/>
                    <a:pt x="834" y="730"/>
                    <a:pt x="834" y="728"/>
                  </a:cubicBezTo>
                  <a:lnTo>
                    <a:pt x="1275" y="448"/>
                  </a:lnTo>
                  <a:close/>
                  <a:moveTo>
                    <a:pt x="256" y="459"/>
                  </a:moveTo>
                  <a:cubicBezTo>
                    <a:pt x="552" y="351"/>
                    <a:pt x="552" y="351"/>
                    <a:pt x="552" y="351"/>
                  </a:cubicBezTo>
                  <a:cubicBezTo>
                    <a:pt x="769" y="272"/>
                    <a:pt x="769" y="272"/>
                    <a:pt x="769" y="272"/>
                  </a:cubicBezTo>
                  <a:cubicBezTo>
                    <a:pt x="770" y="275"/>
                    <a:pt x="772" y="277"/>
                    <a:pt x="774" y="278"/>
                  </a:cubicBezTo>
                  <a:cubicBezTo>
                    <a:pt x="660" y="470"/>
                    <a:pt x="660" y="470"/>
                    <a:pt x="660" y="470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79" y="486"/>
                    <a:pt x="473" y="481"/>
                    <a:pt x="467" y="481"/>
                  </a:cubicBezTo>
                  <a:cubicBezTo>
                    <a:pt x="460" y="481"/>
                    <a:pt x="454" y="487"/>
                    <a:pt x="454" y="494"/>
                  </a:cubicBezTo>
                  <a:cubicBezTo>
                    <a:pt x="454" y="501"/>
                    <a:pt x="460" y="507"/>
                    <a:pt x="467" y="507"/>
                  </a:cubicBezTo>
                  <a:cubicBezTo>
                    <a:pt x="471" y="507"/>
                    <a:pt x="475" y="505"/>
                    <a:pt x="477" y="502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573" y="617"/>
                    <a:pt x="573" y="617"/>
                    <a:pt x="573" y="617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5"/>
                    <a:pt x="257" y="464"/>
                    <a:pt x="257" y="462"/>
                  </a:cubicBezTo>
                  <a:cubicBezTo>
                    <a:pt x="257" y="461"/>
                    <a:pt x="256" y="460"/>
                    <a:pt x="256" y="459"/>
                  </a:cubicBezTo>
                  <a:close/>
                  <a:moveTo>
                    <a:pt x="595" y="580"/>
                  </a:moveTo>
                  <a:cubicBezTo>
                    <a:pt x="478" y="501"/>
                    <a:pt x="478" y="501"/>
                    <a:pt x="478" y="501"/>
                  </a:cubicBezTo>
                  <a:cubicBezTo>
                    <a:pt x="479" y="499"/>
                    <a:pt x="480" y="496"/>
                    <a:pt x="480" y="494"/>
                  </a:cubicBezTo>
                  <a:cubicBezTo>
                    <a:pt x="480" y="494"/>
                    <a:pt x="480" y="494"/>
                    <a:pt x="480" y="493"/>
                  </a:cubicBezTo>
                  <a:cubicBezTo>
                    <a:pt x="659" y="472"/>
                    <a:pt x="659" y="472"/>
                    <a:pt x="659" y="472"/>
                  </a:cubicBezTo>
                  <a:cubicBezTo>
                    <a:pt x="631" y="519"/>
                    <a:pt x="631" y="519"/>
                    <a:pt x="631" y="519"/>
                  </a:cubicBezTo>
                  <a:lnTo>
                    <a:pt x="595" y="580"/>
                  </a:lnTo>
                  <a:close/>
                  <a:moveTo>
                    <a:pt x="596" y="582"/>
                  </a:moveTo>
                  <a:cubicBezTo>
                    <a:pt x="633" y="607"/>
                    <a:pt x="633" y="607"/>
                    <a:pt x="633" y="607"/>
                  </a:cubicBezTo>
                  <a:cubicBezTo>
                    <a:pt x="591" y="625"/>
                    <a:pt x="591" y="625"/>
                    <a:pt x="591" y="625"/>
                  </a:cubicBezTo>
                  <a:cubicBezTo>
                    <a:pt x="575" y="617"/>
                    <a:pt x="575" y="617"/>
                    <a:pt x="575" y="617"/>
                  </a:cubicBezTo>
                  <a:lnTo>
                    <a:pt x="596" y="582"/>
                  </a:lnTo>
                  <a:close/>
                  <a:moveTo>
                    <a:pt x="596" y="581"/>
                  </a:moveTo>
                  <a:cubicBezTo>
                    <a:pt x="634" y="517"/>
                    <a:pt x="634" y="517"/>
                    <a:pt x="634" y="517"/>
                  </a:cubicBezTo>
                  <a:cubicBezTo>
                    <a:pt x="661" y="471"/>
                    <a:pt x="661" y="471"/>
                    <a:pt x="661" y="471"/>
                  </a:cubicBezTo>
                  <a:cubicBezTo>
                    <a:pt x="1074" y="422"/>
                    <a:pt x="1074" y="422"/>
                    <a:pt x="1074" y="422"/>
                  </a:cubicBezTo>
                  <a:cubicBezTo>
                    <a:pt x="1074" y="422"/>
                    <a:pt x="1074" y="423"/>
                    <a:pt x="1075" y="423"/>
                  </a:cubicBezTo>
                  <a:cubicBezTo>
                    <a:pt x="635" y="607"/>
                    <a:pt x="635" y="607"/>
                    <a:pt x="635" y="607"/>
                  </a:cubicBezTo>
                  <a:lnTo>
                    <a:pt x="596" y="581"/>
                  </a:lnTo>
                  <a:close/>
                  <a:moveTo>
                    <a:pt x="1076" y="424"/>
                  </a:moveTo>
                  <a:cubicBezTo>
                    <a:pt x="1076" y="425"/>
                    <a:pt x="1077" y="426"/>
                    <a:pt x="1078" y="427"/>
                  </a:cubicBezTo>
                  <a:cubicBezTo>
                    <a:pt x="839" y="713"/>
                    <a:pt x="839" y="713"/>
                    <a:pt x="839" y="713"/>
                  </a:cubicBezTo>
                  <a:cubicBezTo>
                    <a:pt x="830" y="724"/>
                    <a:pt x="830" y="724"/>
                    <a:pt x="830" y="724"/>
                  </a:cubicBezTo>
                  <a:cubicBezTo>
                    <a:pt x="828" y="722"/>
                    <a:pt x="825" y="720"/>
                    <a:pt x="822" y="720"/>
                  </a:cubicBezTo>
                  <a:cubicBezTo>
                    <a:pt x="817" y="720"/>
                    <a:pt x="813" y="723"/>
                    <a:pt x="811" y="726"/>
                  </a:cubicBezTo>
                  <a:cubicBezTo>
                    <a:pt x="636" y="608"/>
                    <a:pt x="636" y="608"/>
                    <a:pt x="636" y="608"/>
                  </a:cubicBezTo>
                  <a:lnTo>
                    <a:pt x="1076" y="424"/>
                  </a:lnTo>
                  <a:close/>
                  <a:moveTo>
                    <a:pt x="524" y="17"/>
                  </a:moveTo>
                  <a:cubicBezTo>
                    <a:pt x="525" y="16"/>
                    <a:pt x="525" y="16"/>
                    <a:pt x="525" y="15"/>
                  </a:cubicBezTo>
                  <a:cubicBezTo>
                    <a:pt x="1073" y="178"/>
                    <a:pt x="1073" y="178"/>
                    <a:pt x="1073" y="178"/>
                  </a:cubicBezTo>
                  <a:cubicBezTo>
                    <a:pt x="1073" y="179"/>
                    <a:pt x="1072" y="180"/>
                    <a:pt x="1072" y="180"/>
                  </a:cubicBezTo>
                  <a:cubicBezTo>
                    <a:pt x="1072" y="186"/>
                    <a:pt x="1077" y="191"/>
                    <a:pt x="1082" y="193"/>
                  </a:cubicBezTo>
                  <a:cubicBezTo>
                    <a:pt x="1084" y="403"/>
                    <a:pt x="1084" y="403"/>
                    <a:pt x="1084" y="403"/>
                  </a:cubicBezTo>
                  <a:cubicBezTo>
                    <a:pt x="1080" y="403"/>
                    <a:pt x="1076" y="406"/>
                    <a:pt x="1074" y="410"/>
                  </a:cubicBezTo>
                  <a:lnTo>
                    <a:pt x="524" y="17"/>
                  </a:lnTo>
                  <a:close/>
                  <a:moveTo>
                    <a:pt x="1073" y="414"/>
                  </a:moveTo>
                  <a:cubicBezTo>
                    <a:pt x="1073" y="415"/>
                    <a:pt x="1072" y="415"/>
                    <a:pt x="1072" y="416"/>
                  </a:cubicBezTo>
                  <a:cubicBezTo>
                    <a:pt x="1072" y="417"/>
                    <a:pt x="1073" y="419"/>
                    <a:pt x="1073" y="420"/>
                  </a:cubicBezTo>
                  <a:cubicBezTo>
                    <a:pt x="662" y="470"/>
                    <a:pt x="662" y="470"/>
                    <a:pt x="662" y="470"/>
                  </a:cubicBezTo>
                  <a:cubicBezTo>
                    <a:pt x="775" y="279"/>
                    <a:pt x="775" y="279"/>
                    <a:pt x="775" y="279"/>
                  </a:cubicBezTo>
                  <a:cubicBezTo>
                    <a:pt x="777" y="280"/>
                    <a:pt x="779" y="280"/>
                    <a:pt x="781" y="280"/>
                  </a:cubicBezTo>
                  <a:cubicBezTo>
                    <a:pt x="786" y="280"/>
                    <a:pt x="790" y="278"/>
                    <a:pt x="792" y="274"/>
                  </a:cubicBezTo>
                  <a:lnTo>
                    <a:pt x="1073" y="414"/>
                  </a:lnTo>
                  <a:close/>
                  <a:moveTo>
                    <a:pt x="533" y="161"/>
                  </a:moveTo>
                  <a:cubicBezTo>
                    <a:pt x="537" y="161"/>
                    <a:pt x="541" y="158"/>
                    <a:pt x="543" y="155"/>
                  </a:cubicBezTo>
                  <a:cubicBezTo>
                    <a:pt x="769" y="263"/>
                    <a:pt x="769" y="263"/>
                    <a:pt x="769" y="263"/>
                  </a:cubicBezTo>
                  <a:cubicBezTo>
                    <a:pt x="768" y="264"/>
                    <a:pt x="768" y="266"/>
                    <a:pt x="768" y="267"/>
                  </a:cubicBezTo>
                  <a:cubicBezTo>
                    <a:pt x="768" y="269"/>
                    <a:pt x="768" y="270"/>
                    <a:pt x="769" y="271"/>
                  </a:cubicBezTo>
                  <a:cubicBezTo>
                    <a:pt x="550" y="350"/>
                    <a:pt x="550" y="350"/>
                    <a:pt x="550" y="350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5" y="456"/>
                    <a:pt x="254" y="454"/>
                    <a:pt x="253" y="453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6" y="159"/>
                    <a:pt x="529" y="161"/>
                    <a:pt x="533" y="161"/>
                  </a:cubicBezTo>
                  <a:close/>
                  <a:moveTo>
                    <a:pt x="530" y="101"/>
                  </a:moveTo>
                  <a:cubicBezTo>
                    <a:pt x="530" y="101"/>
                    <a:pt x="531" y="102"/>
                    <a:pt x="531" y="102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8"/>
                    <a:pt x="234" y="149"/>
                    <a:pt x="237" y="149"/>
                  </a:cubicBezTo>
                  <a:cubicBezTo>
                    <a:pt x="244" y="149"/>
                    <a:pt x="250" y="143"/>
                    <a:pt x="250" y="136"/>
                  </a:cubicBezTo>
                  <a:cubicBezTo>
                    <a:pt x="250" y="136"/>
                    <a:pt x="250" y="135"/>
                    <a:pt x="250" y="135"/>
                  </a:cubicBezTo>
                  <a:lnTo>
                    <a:pt x="530" y="101"/>
                  </a:lnTo>
                  <a:close/>
                  <a:moveTo>
                    <a:pt x="227" y="144"/>
                  </a:moveTo>
                  <a:cubicBezTo>
                    <a:pt x="228" y="145"/>
                    <a:pt x="228" y="145"/>
                    <a:pt x="229" y="146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1" y="302"/>
                    <a:pt x="11" y="302"/>
                    <a:pt x="11" y="302"/>
                  </a:cubicBezTo>
                  <a:lnTo>
                    <a:pt x="227" y="144"/>
                  </a:lnTo>
                  <a:close/>
                  <a:moveTo>
                    <a:pt x="7" y="305"/>
                  </a:moveTo>
                  <a:cubicBezTo>
                    <a:pt x="150" y="250"/>
                    <a:pt x="150" y="250"/>
                    <a:pt x="150" y="250"/>
                  </a:cubicBezTo>
                  <a:cubicBezTo>
                    <a:pt x="75" y="350"/>
                    <a:pt x="75" y="350"/>
                    <a:pt x="75" y="350"/>
                  </a:cubicBezTo>
                  <a:lnTo>
                    <a:pt x="7" y="305"/>
                  </a:lnTo>
                  <a:close/>
                  <a:moveTo>
                    <a:pt x="76" y="351"/>
                  </a:moveTo>
                  <a:cubicBezTo>
                    <a:pt x="152" y="249"/>
                    <a:pt x="152" y="249"/>
                    <a:pt x="152" y="249"/>
                  </a:cubicBezTo>
                  <a:cubicBezTo>
                    <a:pt x="320" y="185"/>
                    <a:pt x="320" y="185"/>
                    <a:pt x="320" y="185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2" y="105"/>
                    <a:pt x="533" y="106"/>
                    <a:pt x="534" y="107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49" y="450"/>
                    <a:pt x="247" y="449"/>
                    <a:pt x="244" y="449"/>
                  </a:cubicBezTo>
                  <a:cubicBezTo>
                    <a:pt x="240" y="449"/>
                    <a:pt x="236" y="451"/>
                    <a:pt x="234" y="454"/>
                  </a:cubicBezTo>
                  <a:lnTo>
                    <a:pt x="76" y="351"/>
                  </a:lnTo>
                  <a:close/>
                  <a:moveTo>
                    <a:pt x="472" y="806"/>
                  </a:moveTo>
                  <a:cubicBezTo>
                    <a:pt x="471" y="806"/>
                    <a:pt x="469" y="805"/>
                    <a:pt x="467" y="805"/>
                  </a:cubicBezTo>
                  <a:cubicBezTo>
                    <a:pt x="465" y="805"/>
                    <a:pt x="463" y="806"/>
                    <a:pt x="461" y="807"/>
                  </a:cubicBezTo>
                  <a:cubicBezTo>
                    <a:pt x="251" y="472"/>
                    <a:pt x="251" y="472"/>
                    <a:pt x="251" y="472"/>
                  </a:cubicBezTo>
                  <a:cubicBezTo>
                    <a:pt x="253" y="471"/>
                    <a:pt x="254" y="470"/>
                    <a:pt x="255" y="468"/>
                  </a:cubicBezTo>
                  <a:cubicBezTo>
                    <a:pt x="573" y="618"/>
                    <a:pt x="573" y="618"/>
                    <a:pt x="573" y="618"/>
                  </a:cubicBezTo>
                  <a:cubicBezTo>
                    <a:pt x="567" y="627"/>
                    <a:pt x="567" y="627"/>
                    <a:pt x="567" y="627"/>
                  </a:cubicBezTo>
                  <a:cubicBezTo>
                    <a:pt x="566" y="626"/>
                    <a:pt x="564" y="625"/>
                    <a:pt x="562" y="625"/>
                  </a:cubicBezTo>
                  <a:cubicBezTo>
                    <a:pt x="555" y="625"/>
                    <a:pt x="549" y="631"/>
                    <a:pt x="549" y="638"/>
                  </a:cubicBezTo>
                  <a:cubicBezTo>
                    <a:pt x="549" y="643"/>
                    <a:pt x="551" y="647"/>
                    <a:pt x="555" y="649"/>
                  </a:cubicBezTo>
                  <a:lnTo>
                    <a:pt x="472" y="806"/>
                  </a:lnTo>
                  <a:close/>
                  <a:moveTo>
                    <a:pt x="573" y="632"/>
                  </a:moveTo>
                  <a:cubicBezTo>
                    <a:pt x="572" y="630"/>
                    <a:pt x="571" y="629"/>
                    <a:pt x="569" y="627"/>
                  </a:cubicBezTo>
                  <a:cubicBezTo>
                    <a:pt x="574" y="619"/>
                    <a:pt x="574" y="619"/>
                    <a:pt x="574" y="619"/>
                  </a:cubicBezTo>
                  <a:cubicBezTo>
                    <a:pt x="589" y="626"/>
                    <a:pt x="589" y="626"/>
                    <a:pt x="589" y="626"/>
                  </a:cubicBezTo>
                  <a:lnTo>
                    <a:pt x="573" y="632"/>
                  </a:lnTo>
                  <a:close/>
                  <a:moveTo>
                    <a:pt x="593" y="626"/>
                  </a:moveTo>
                  <a:cubicBezTo>
                    <a:pt x="634" y="608"/>
                    <a:pt x="634" y="608"/>
                    <a:pt x="634" y="608"/>
                  </a:cubicBezTo>
                  <a:cubicBezTo>
                    <a:pt x="810" y="728"/>
                    <a:pt x="810" y="728"/>
                    <a:pt x="810" y="728"/>
                  </a:cubicBezTo>
                  <a:cubicBezTo>
                    <a:pt x="810" y="728"/>
                    <a:pt x="810" y="728"/>
                    <a:pt x="810" y="728"/>
                  </a:cubicBezTo>
                  <a:lnTo>
                    <a:pt x="593" y="626"/>
                  </a:lnTo>
                  <a:close/>
                  <a:moveTo>
                    <a:pt x="664" y="935"/>
                  </a:moveTo>
                  <a:cubicBezTo>
                    <a:pt x="815" y="744"/>
                    <a:pt x="815" y="744"/>
                    <a:pt x="815" y="744"/>
                  </a:cubicBezTo>
                  <a:cubicBezTo>
                    <a:pt x="817" y="745"/>
                    <a:pt x="819" y="746"/>
                    <a:pt x="822" y="746"/>
                  </a:cubicBezTo>
                  <a:cubicBezTo>
                    <a:pt x="827" y="746"/>
                    <a:pt x="831" y="744"/>
                    <a:pt x="833" y="740"/>
                  </a:cubicBezTo>
                  <a:cubicBezTo>
                    <a:pt x="1315" y="935"/>
                    <a:pt x="1315" y="935"/>
                    <a:pt x="1315" y="935"/>
                  </a:cubicBezTo>
                  <a:lnTo>
                    <a:pt x="664" y="935"/>
                  </a:lnTo>
                  <a:close/>
                  <a:moveTo>
                    <a:pt x="833" y="739"/>
                  </a:moveTo>
                  <a:cubicBezTo>
                    <a:pt x="834" y="738"/>
                    <a:pt x="834" y="738"/>
                    <a:pt x="834" y="738"/>
                  </a:cubicBezTo>
                  <a:cubicBezTo>
                    <a:pt x="1175" y="798"/>
                    <a:pt x="1175" y="798"/>
                    <a:pt x="1175" y="798"/>
                  </a:cubicBezTo>
                  <a:cubicBezTo>
                    <a:pt x="1175" y="799"/>
                    <a:pt x="1174" y="799"/>
                    <a:pt x="1174" y="800"/>
                  </a:cubicBezTo>
                  <a:cubicBezTo>
                    <a:pt x="1174" y="807"/>
                    <a:pt x="1180" y="813"/>
                    <a:pt x="1187" y="813"/>
                  </a:cubicBezTo>
                  <a:cubicBezTo>
                    <a:pt x="1191" y="813"/>
                    <a:pt x="1193" y="812"/>
                    <a:pt x="1196" y="809"/>
                  </a:cubicBezTo>
                  <a:cubicBezTo>
                    <a:pt x="1316" y="934"/>
                    <a:pt x="1316" y="934"/>
                    <a:pt x="1316" y="934"/>
                  </a:cubicBezTo>
                  <a:lnTo>
                    <a:pt x="833" y="739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_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岗位性质</a:t>
            </a:r>
          </a:p>
        </p:txBody>
      </p:sp>
      <p:sp>
        <p:nvSpPr>
          <p:cNvPr id="5" name="原创设计师QQ598969553      _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</p:txBody>
      </p:sp>
      <p:sp>
        <p:nvSpPr>
          <p:cNvPr id="47" name="Oval 38"/>
          <p:cNvSpPr>
            <a:spLocks noChangeArrowheads="1"/>
          </p:cNvSpPr>
          <p:nvPr/>
        </p:nvSpPr>
        <p:spPr bwMode="auto">
          <a:xfrm>
            <a:off x="1423504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Freeform 39"/>
          <p:cNvSpPr>
            <a:spLocks noEditPoints="1"/>
          </p:cNvSpPr>
          <p:nvPr/>
        </p:nvSpPr>
        <p:spPr bwMode="auto">
          <a:xfrm>
            <a:off x="1368898" y="2890478"/>
            <a:ext cx="613414" cy="913749"/>
          </a:xfrm>
          <a:custGeom>
            <a:avLst/>
            <a:gdLst>
              <a:gd name="T0" fmla="*/ 851821994 w 168"/>
              <a:gd name="T1" fmla="*/ 1554698687 h 250"/>
              <a:gd name="T2" fmla="*/ 851821994 w 168"/>
              <a:gd name="T3" fmla="*/ 1554698687 h 250"/>
              <a:gd name="T4" fmla="*/ 141969254 w 168"/>
              <a:gd name="T5" fmla="*/ 843398671 h 250"/>
              <a:gd name="T6" fmla="*/ 851821994 w 168"/>
              <a:gd name="T7" fmla="*/ 142260691 h 250"/>
              <a:gd name="T8" fmla="*/ 851821994 w 168"/>
              <a:gd name="T9" fmla="*/ 142260691 h 250"/>
              <a:gd name="T10" fmla="*/ 1551531908 w 168"/>
              <a:gd name="T11" fmla="*/ 843398671 h 250"/>
              <a:gd name="T12" fmla="*/ 851821994 w 168"/>
              <a:gd name="T13" fmla="*/ 1554698687 h 250"/>
              <a:gd name="T14" fmla="*/ 851821994 w 168"/>
              <a:gd name="T15" fmla="*/ 0 h 250"/>
              <a:gd name="T16" fmla="*/ 0 w 168"/>
              <a:gd name="T17" fmla="*/ 843398671 h 250"/>
              <a:gd name="T18" fmla="*/ 121687484 w 168"/>
              <a:gd name="T19" fmla="*/ 1270180593 h 250"/>
              <a:gd name="T20" fmla="*/ 121687484 w 168"/>
              <a:gd name="T21" fmla="*/ 1270180593 h 250"/>
              <a:gd name="T22" fmla="*/ 851821994 w 168"/>
              <a:gd name="T23" fmla="*/ 2147483647 h 250"/>
              <a:gd name="T24" fmla="*/ 1581956155 w 168"/>
              <a:gd name="T25" fmla="*/ 1270180593 h 250"/>
              <a:gd name="T26" fmla="*/ 1581956155 w 168"/>
              <a:gd name="T27" fmla="*/ 1270180593 h 250"/>
              <a:gd name="T28" fmla="*/ 1693504695 w 168"/>
              <a:gd name="T29" fmla="*/ 843398671 h 250"/>
              <a:gd name="T30" fmla="*/ 851821994 w 168"/>
              <a:gd name="T31" fmla="*/ 0 h 250"/>
              <a:gd name="T32" fmla="*/ 851821994 w 168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8"/>
              <a:gd name="T52" fmla="*/ 0 h 250"/>
              <a:gd name="T53" fmla="*/ 168 w 168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8" h="250">
                <a:moveTo>
                  <a:pt x="84" y="153"/>
                </a:moveTo>
                <a:cubicBezTo>
                  <a:pt x="84" y="153"/>
                  <a:pt x="84" y="153"/>
                  <a:pt x="84" y="153"/>
                </a:cubicBezTo>
                <a:cubicBezTo>
                  <a:pt x="45" y="153"/>
                  <a:pt x="14" y="121"/>
                  <a:pt x="14" y="83"/>
                </a:cubicBezTo>
                <a:cubicBezTo>
                  <a:pt x="15" y="45"/>
                  <a:pt x="46" y="14"/>
                  <a:pt x="84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122" y="14"/>
                  <a:pt x="153" y="45"/>
                  <a:pt x="153" y="83"/>
                </a:cubicBezTo>
                <a:cubicBezTo>
                  <a:pt x="153" y="122"/>
                  <a:pt x="122" y="153"/>
                  <a:pt x="84" y="153"/>
                </a:cubicBezTo>
                <a:moveTo>
                  <a:pt x="84" y="0"/>
                </a:moveTo>
                <a:cubicBezTo>
                  <a:pt x="38" y="0"/>
                  <a:pt x="1" y="37"/>
                  <a:pt x="0" y="83"/>
                </a:cubicBezTo>
                <a:cubicBezTo>
                  <a:pt x="0" y="98"/>
                  <a:pt x="5" y="113"/>
                  <a:pt x="12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63" y="113"/>
                  <a:pt x="167" y="99"/>
                  <a:pt x="167" y="83"/>
                </a:cubicBezTo>
                <a:cubicBezTo>
                  <a:pt x="168" y="37"/>
                  <a:pt x="130" y="0"/>
                  <a:pt x="84" y="0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Oval 40"/>
          <p:cNvSpPr>
            <a:spLocks noChangeArrowheads="1"/>
          </p:cNvSpPr>
          <p:nvPr/>
        </p:nvSpPr>
        <p:spPr bwMode="auto">
          <a:xfrm>
            <a:off x="2158872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890599" y="3895633"/>
            <a:ext cx="500560" cy="78269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" name="Freeform 42"/>
          <p:cNvSpPr>
            <a:spLocks noEditPoints="1"/>
          </p:cNvSpPr>
          <p:nvPr/>
        </p:nvSpPr>
        <p:spPr bwMode="auto">
          <a:xfrm>
            <a:off x="2834173" y="4065308"/>
            <a:ext cx="611593" cy="913749"/>
          </a:xfrm>
          <a:custGeom>
            <a:avLst/>
            <a:gdLst>
              <a:gd name="T0" fmla="*/ 856943917 w 167"/>
              <a:gd name="T1" fmla="*/ 2147483647 h 250"/>
              <a:gd name="T2" fmla="*/ 846742247 w 167"/>
              <a:gd name="T3" fmla="*/ 2147483647 h 250"/>
              <a:gd name="T4" fmla="*/ 142823437 w 167"/>
              <a:gd name="T5" fmla="*/ 1696959727 h 250"/>
              <a:gd name="T6" fmla="*/ 856943917 w 167"/>
              <a:gd name="T7" fmla="*/ 985659312 h 250"/>
              <a:gd name="T8" fmla="*/ 856943917 w 167"/>
              <a:gd name="T9" fmla="*/ 985659312 h 250"/>
              <a:gd name="T10" fmla="*/ 1560862377 w 167"/>
              <a:gd name="T11" fmla="*/ 1696959727 h 250"/>
              <a:gd name="T12" fmla="*/ 856943917 w 167"/>
              <a:gd name="T13" fmla="*/ 2147483647 h 250"/>
              <a:gd name="T14" fmla="*/ 856943917 w 167"/>
              <a:gd name="T15" fmla="*/ 0 h 250"/>
              <a:gd name="T16" fmla="*/ 112218426 w 167"/>
              <a:gd name="T17" fmla="*/ 1270180593 h 250"/>
              <a:gd name="T18" fmla="*/ 122420096 w 167"/>
              <a:gd name="T19" fmla="*/ 1270180593 h 250"/>
              <a:gd name="T20" fmla="*/ 0 w 167"/>
              <a:gd name="T21" fmla="*/ 1696959727 h 250"/>
              <a:gd name="T22" fmla="*/ 846742247 w 167"/>
              <a:gd name="T23" fmla="*/ 2147483647 h 250"/>
              <a:gd name="T24" fmla="*/ 856943917 w 167"/>
              <a:gd name="T25" fmla="*/ 2147483647 h 250"/>
              <a:gd name="T26" fmla="*/ 1703686164 w 167"/>
              <a:gd name="T27" fmla="*/ 1696959727 h 250"/>
              <a:gd name="T28" fmla="*/ 1591467389 w 167"/>
              <a:gd name="T29" fmla="*/ 1270180593 h 250"/>
              <a:gd name="T30" fmla="*/ 1591467389 w 167"/>
              <a:gd name="T31" fmla="*/ 1270180593 h 250"/>
              <a:gd name="T32" fmla="*/ 856943917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4" y="236"/>
                </a:moveTo>
                <a:cubicBezTo>
                  <a:pt x="84" y="236"/>
                  <a:pt x="83" y="236"/>
                  <a:pt x="83" y="236"/>
                </a:cubicBezTo>
                <a:cubicBezTo>
                  <a:pt x="45" y="236"/>
                  <a:pt x="14" y="205"/>
                  <a:pt x="14" y="167"/>
                </a:cubicBezTo>
                <a:cubicBezTo>
                  <a:pt x="14" y="128"/>
                  <a:pt x="45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122" y="98"/>
                  <a:pt x="153" y="129"/>
                  <a:pt x="153" y="167"/>
                </a:cubicBezTo>
                <a:cubicBezTo>
                  <a:pt x="153" y="205"/>
                  <a:pt x="122" y="236"/>
                  <a:pt x="84" y="236"/>
                </a:cubicBezTo>
                <a:moveTo>
                  <a:pt x="84" y="0"/>
                </a:moveTo>
                <a:cubicBezTo>
                  <a:pt x="11" y="125"/>
                  <a:pt x="11" y="125"/>
                  <a:pt x="11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4" y="137"/>
                  <a:pt x="0" y="152"/>
                  <a:pt x="0" y="167"/>
                </a:cubicBezTo>
                <a:cubicBezTo>
                  <a:pt x="0" y="213"/>
                  <a:pt x="37" y="250"/>
                  <a:pt x="83" y="250"/>
                </a:cubicBezTo>
                <a:cubicBezTo>
                  <a:pt x="83" y="250"/>
                  <a:pt x="84" y="250"/>
                  <a:pt x="84" y="250"/>
                </a:cubicBezTo>
                <a:cubicBezTo>
                  <a:pt x="130" y="250"/>
                  <a:pt x="167" y="213"/>
                  <a:pt x="167" y="167"/>
                </a:cubicBezTo>
                <a:cubicBezTo>
                  <a:pt x="167" y="152"/>
                  <a:pt x="163" y="138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Oval 43"/>
          <p:cNvSpPr>
            <a:spLocks noChangeArrowheads="1"/>
          </p:cNvSpPr>
          <p:nvPr/>
        </p:nvSpPr>
        <p:spPr bwMode="auto">
          <a:xfrm>
            <a:off x="3620507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" name="Oval 44"/>
          <p:cNvSpPr>
            <a:spLocks noChangeArrowheads="1"/>
          </p:cNvSpPr>
          <p:nvPr/>
        </p:nvSpPr>
        <p:spPr bwMode="auto">
          <a:xfrm>
            <a:off x="4355874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4301268" y="2890478"/>
            <a:ext cx="609773" cy="913749"/>
          </a:xfrm>
          <a:custGeom>
            <a:avLst/>
            <a:gdLst>
              <a:gd name="T0" fmla="*/ 841710398 w 167"/>
              <a:gd name="T1" fmla="*/ 1554698687 h 250"/>
              <a:gd name="T2" fmla="*/ 841710398 w 167"/>
              <a:gd name="T3" fmla="*/ 1554698687 h 250"/>
              <a:gd name="T4" fmla="*/ 141974962 w 167"/>
              <a:gd name="T5" fmla="*/ 843398671 h 250"/>
              <a:gd name="T6" fmla="*/ 841710398 w 167"/>
              <a:gd name="T7" fmla="*/ 142260691 h 250"/>
              <a:gd name="T8" fmla="*/ 841710398 w 167"/>
              <a:gd name="T9" fmla="*/ 142260691 h 250"/>
              <a:gd name="T10" fmla="*/ 1551588142 w 167"/>
              <a:gd name="T11" fmla="*/ 843398671 h 250"/>
              <a:gd name="T12" fmla="*/ 841710398 w 167"/>
              <a:gd name="T13" fmla="*/ 1554698687 h 250"/>
              <a:gd name="T14" fmla="*/ 841710398 w 167"/>
              <a:gd name="T15" fmla="*/ 0 h 250"/>
              <a:gd name="T16" fmla="*/ 0 w 167"/>
              <a:gd name="T17" fmla="*/ 843398671 h 250"/>
              <a:gd name="T18" fmla="*/ 111553359 w 167"/>
              <a:gd name="T19" fmla="*/ 1270180593 h 250"/>
              <a:gd name="T20" fmla="*/ 111553359 w 167"/>
              <a:gd name="T21" fmla="*/ 1270180593 h 250"/>
              <a:gd name="T22" fmla="*/ 841710398 w 167"/>
              <a:gd name="T23" fmla="*/ 2147483647 h 250"/>
              <a:gd name="T24" fmla="*/ 1571870273 w 167"/>
              <a:gd name="T25" fmla="*/ 1270180593 h 250"/>
              <a:gd name="T26" fmla="*/ 1571870273 w 167"/>
              <a:gd name="T27" fmla="*/ 1270180593 h 250"/>
              <a:gd name="T28" fmla="*/ 1693563452 w 167"/>
              <a:gd name="T29" fmla="*/ 843398671 h 250"/>
              <a:gd name="T30" fmla="*/ 841710398 w 167"/>
              <a:gd name="T31" fmla="*/ 0 h 250"/>
              <a:gd name="T32" fmla="*/ 841710398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3" y="153"/>
                </a:moveTo>
                <a:cubicBezTo>
                  <a:pt x="83" y="153"/>
                  <a:pt x="83" y="153"/>
                  <a:pt x="83" y="153"/>
                </a:cubicBezTo>
                <a:cubicBezTo>
                  <a:pt x="45" y="153"/>
                  <a:pt x="14" y="121"/>
                  <a:pt x="14" y="83"/>
                </a:cubicBezTo>
                <a:cubicBezTo>
                  <a:pt x="14" y="45"/>
                  <a:pt x="45" y="14"/>
                  <a:pt x="83" y="14"/>
                </a:cubicBezTo>
                <a:cubicBezTo>
                  <a:pt x="83" y="14"/>
                  <a:pt x="83" y="14"/>
                  <a:pt x="83" y="14"/>
                </a:cubicBezTo>
                <a:cubicBezTo>
                  <a:pt x="122" y="14"/>
                  <a:pt x="153" y="45"/>
                  <a:pt x="153" y="83"/>
                </a:cubicBezTo>
                <a:cubicBezTo>
                  <a:pt x="152" y="122"/>
                  <a:pt x="121" y="153"/>
                  <a:pt x="83" y="153"/>
                </a:cubicBezTo>
                <a:moveTo>
                  <a:pt x="83" y="0"/>
                </a:moveTo>
                <a:cubicBezTo>
                  <a:pt x="37" y="0"/>
                  <a:pt x="0" y="37"/>
                  <a:pt x="0" y="83"/>
                </a:cubicBezTo>
                <a:cubicBezTo>
                  <a:pt x="0" y="98"/>
                  <a:pt x="4" y="11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83" y="250"/>
                  <a:pt x="83" y="250"/>
                  <a:pt x="83" y="250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62" y="113"/>
                  <a:pt x="167" y="99"/>
                  <a:pt x="167" y="83"/>
                </a:cubicBezTo>
                <a:cubicBezTo>
                  <a:pt x="167" y="37"/>
                  <a:pt x="129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5087601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Oval 47"/>
          <p:cNvSpPr>
            <a:spLocks noChangeArrowheads="1"/>
          </p:cNvSpPr>
          <p:nvPr/>
        </p:nvSpPr>
        <p:spPr bwMode="auto">
          <a:xfrm>
            <a:off x="5817507" y="3895633"/>
            <a:ext cx="500560" cy="78269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5762901" y="4065308"/>
            <a:ext cx="611593" cy="913749"/>
          </a:xfrm>
          <a:custGeom>
            <a:avLst/>
            <a:gdLst>
              <a:gd name="T0" fmla="*/ 856943917 w 167"/>
              <a:gd name="T1" fmla="*/ 2147483647 h 250"/>
              <a:gd name="T2" fmla="*/ 856943917 w 167"/>
              <a:gd name="T3" fmla="*/ 2147483647 h 250"/>
              <a:gd name="T4" fmla="*/ 142823437 w 167"/>
              <a:gd name="T5" fmla="*/ 1696959727 h 250"/>
              <a:gd name="T6" fmla="*/ 856943917 w 167"/>
              <a:gd name="T7" fmla="*/ 985659312 h 250"/>
              <a:gd name="T8" fmla="*/ 856943917 w 167"/>
              <a:gd name="T9" fmla="*/ 985659312 h 250"/>
              <a:gd name="T10" fmla="*/ 1560862377 w 167"/>
              <a:gd name="T11" fmla="*/ 1696959727 h 250"/>
              <a:gd name="T12" fmla="*/ 856943917 w 167"/>
              <a:gd name="T13" fmla="*/ 2147483647 h 250"/>
              <a:gd name="T14" fmla="*/ 856943917 w 167"/>
              <a:gd name="T15" fmla="*/ 0 h 250"/>
              <a:gd name="T16" fmla="*/ 122420096 w 167"/>
              <a:gd name="T17" fmla="*/ 1270180593 h 250"/>
              <a:gd name="T18" fmla="*/ 122420096 w 167"/>
              <a:gd name="T19" fmla="*/ 1270180593 h 250"/>
              <a:gd name="T20" fmla="*/ 0 w 167"/>
              <a:gd name="T21" fmla="*/ 1696959727 h 250"/>
              <a:gd name="T22" fmla="*/ 856943917 w 167"/>
              <a:gd name="T23" fmla="*/ 2147483647 h 250"/>
              <a:gd name="T24" fmla="*/ 856943917 w 167"/>
              <a:gd name="T25" fmla="*/ 2147483647 h 250"/>
              <a:gd name="T26" fmla="*/ 1703686164 w 167"/>
              <a:gd name="T27" fmla="*/ 1696959727 h 250"/>
              <a:gd name="T28" fmla="*/ 1591467389 w 167"/>
              <a:gd name="T29" fmla="*/ 1270180593 h 250"/>
              <a:gd name="T30" fmla="*/ 1591467389 w 167"/>
              <a:gd name="T31" fmla="*/ 1270180593 h 250"/>
              <a:gd name="T32" fmla="*/ 856943917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4" y="236"/>
                </a:moveTo>
                <a:cubicBezTo>
                  <a:pt x="84" y="236"/>
                  <a:pt x="84" y="236"/>
                  <a:pt x="84" y="236"/>
                </a:cubicBezTo>
                <a:cubicBezTo>
                  <a:pt x="45" y="236"/>
                  <a:pt x="14" y="205"/>
                  <a:pt x="14" y="167"/>
                </a:cubicBezTo>
                <a:cubicBezTo>
                  <a:pt x="14" y="128"/>
                  <a:pt x="45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122" y="98"/>
                  <a:pt x="153" y="129"/>
                  <a:pt x="153" y="167"/>
                </a:cubicBezTo>
                <a:cubicBezTo>
                  <a:pt x="153" y="205"/>
                  <a:pt x="122" y="236"/>
                  <a:pt x="84" y="236"/>
                </a:cubicBezTo>
                <a:moveTo>
                  <a:pt x="84" y="0"/>
                </a:move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4" y="137"/>
                  <a:pt x="0" y="152"/>
                  <a:pt x="0" y="167"/>
                </a:cubicBezTo>
                <a:cubicBezTo>
                  <a:pt x="0" y="213"/>
                  <a:pt x="37" y="250"/>
                  <a:pt x="84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130" y="250"/>
                  <a:pt x="167" y="213"/>
                  <a:pt x="167" y="167"/>
                </a:cubicBezTo>
                <a:cubicBezTo>
                  <a:pt x="167" y="152"/>
                  <a:pt x="163" y="138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Oval 49"/>
          <p:cNvSpPr>
            <a:spLocks noChangeArrowheads="1"/>
          </p:cNvSpPr>
          <p:nvPr/>
        </p:nvSpPr>
        <p:spPr bwMode="auto">
          <a:xfrm>
            <a:off x="6549234" y="3899274"/>
            <a:ext cx="504201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" name="Oval 50"/>
          <p:cNvSpPr>
            <a:spLocks noChangeArrowheads="1"/>
          </p:cNvSpPr>
          <p:nvPr/>
        </p:nvSpPr>
        <p:spPr bwMode="auto">
          <a:xfrm>
            <a:off x="7313725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7259119" y="2890478"/>
            <a:ext cx="609773" cy="913749"/>
          </a:xfrm>
          <a:custGeom>
            <a:avLst/>
            <a:gdLst>
              <a:gd name="T0" fmla="*/ 841710398 w 167"/>
              <a:gd name="T1" fmla="*/ 1554698687 h 250"/>
              <a:gd name="T2" fmla="*/ 841710398 w 167"/>
              <a:gd name="T3" fmla="*/ 1554698687 h 250"/>
              <a:gd name="T4" fmla="*/ 141974962 w 167"/>
              <a:gd name="T5" fmla="*/ 843398671 h 250"/>
              <a:gd name="T6" fmla="*/ 841710398 w 167"/>
              <a:gd name="T7" fmla="*/ 142260691 h 250"/>
              <a:gd name="T8" fmla="*/ 851853055 w 167"/>
              <a:gd name="T9" fmla="*/ 142260691 h 250"/>
              <a:gd name="T10" fmla="*/ 1551588142 w 167"/>
              <a:gd name="T11" fmla="*/ 843398671 h 250"/>
              <a:gd name="T12" fmla="*/ 841710398 w 167"/>
              <a:gd name="T13" fmla="*/ 1554698687 h 250"/>
              <a:gd name="T14" fmla="*/ 841710398 w 167"/>
              <a:gd name="T15" fmla="*/ 0 h 250"/>
              <a:gd name="T16" fmla="*/ 0 w 167"/>
              <a:gd name="T17" fmla="*/ 843398671 h 250"/>
              <a:gd name="T18" fmla="*/ 111553359 w 167"/>
              <a:gd name="T19" fmla="*/ 1270180593 h 250"/>
              <a:gd name="T20" fmla="*/ 111553359 w 167"/>
              <a:gd name="T21" fmla="*/ 1270180593 h 250"/>
              <a:gd name="T22" fmla="*/ 841710398 w 167"/>
              <a:gd name="T23" fmla="*/ 2147483647 h 250"/>
              <a:gd name="T24" fmla="*/ 1582009745 w 167"/>
              <a:gd name="T25" fmla="*/ 1270180593 h 250"/>
              <a:gd name="T26" fmla="*/ 1582009745 w 167"/>
              <a:gd name="T27" fmla="*/ 1270180593 h 250"/>
              <a:gd name="T28" fmla="*/ 1693563452 w 167"/>
              <a:gd name="T29" fmla="*/ 843398671 h 250"/>
              <a:gd name="T30" fmla="*/ 851853055 w 167"/>
              <a:gd name="T31" fmla="*/ 0 h 250"/>
              <a:gd name="T32" fmla="*/ 841710398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3" y="153"/>
                </a:moveTo>
                <a:cubicBezTo>
                  <a:pt x="83" y="153"/>
                  <a:pt x="83" y="153"/>
                  <a:pt x="83" y="153"/>
                </a:cubicBezTo>
                <a:cubicBezTo>
                  <a:pt x="45" y="153"/>
                  <a:pt x="14" y="121"/>
                  <a:pt x="14" y="83"/>
                </a:cubicBezTo>
                <a:cubicBezTo>
                  <a:pt x="14" y="45"/>
                  <a:pt x="45" y="14"/>
                  <a:pt x="83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122" y="14"/>
                  <a:pt x="153" y="45"/>
                  <a:pt x="153" y="83"/>
                </a:cubicBezTo>
                <a:cubicBezTo>
                  <a:pt x="153" y="122"/>
                  <a:pt x="122" y="153"/>
                  <a:pt x="83" y="153"/>
                </a:cubicBezTo>
                <a:moveTo>
                  <a:pt x="83" y="0"/>
                </a:moveTo>
                <a:cubicBezTo>
                  <a:pt x="37" y="0"/>
                  <a:pt x="0" y="37"/>
                  <a:pt x="0" y="83"/>
                </a:cubicBezTo>
                <a:cubicBezTo>
                  <a:pt x="0" y="98"/>
                  <a:pt x="4" y="11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83" y="250"/>
                  <a:pt x="83" y="250"/>
                  <a:pt x="83" y="250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63" y="113"/>
                  <a:pt x="167" y="99"/>
                  <a:pt x="167" y="83"/>
                </a:cubicBezTo>
                <a:cubicBezTo>
                  <a:pt x="167" y="37"/>
                  <a:pt x="130" y="0"/>
                  <a:pt x="84" y="0"/>
                </a:cubicBezTo>
                <a:cubicBezTo>
                  <a:pt x="84" y="0"/>
                  <a:pt x="84" y="0"/>
                  <a:pt x="83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" name="Oval 52"/>
          <p:cNvSpPr>
            <a:spLocks noChangeArrowheads="1"/>
          </p:cNvSpPr>
          <p:nvPr/>
        </p:nvSpPr>
        <p:spPr bwMode="auto">
          <a:xfrm>
            <a:off x="8043633" y="3906562"/>
            <a:ext cx="50238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2" name="Oval 53"/>
          <p:cNvSpPr>
            <a:spLocks noChangeArrowheads="1"/>
          </p:cNvSpPr>
          <p:nvPr/>
        </p:nvSpPr>
        <p:spPr bwMode="auto">
          <a:xfrm>
            <a:off x="8789922" y="3891993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" name="Freeform 54"/>
          <p:cNvSpPr>
            <a:spLocks noEditPoints="1"/>
          </p:cNvSpPr>
          <p:nvPr/>
        </p:nvSpPr>
        <p:spPr bwMode="auto">
          <a:xfrm>
            <a:off x="8735315" y="4061667"/>
            <a:ext cx="609773" cy="913749"/>
          </a:xfrm>
          <a:custGeom>
            <a:avLst/>
            <a:gdLst>
              <a:gd name="T0" fmla="*/ 851853055 w 167"/>
              <a:gd name="T1" fmla="*/ 2147483647 h 250"/>
              <a:gd name="T2" fmla="*/ 841710398 w 167"/>
              <a:gd name="T3" fmla="*/ 2147483647 h 250"/>
              <a:gd name="T4" fmla="*/ 141974962 w 167"/>
              <a:gd name="T5" fmla="*/ 1686797342 h 250"/>
              <a:gd name="T6" fmla="*/ 851853055 w 167"/>
              <a:gd name="T7" fmla="*/ 985659312 h 250"/>
              <a:gd name="T8" fmla="*/ 851853055 w 167"/>
              <a:gd name="T9" fmla="*/ 985659312 h 250"/>
              <a:gd name="T10" fmla="*/ 1551588142 w 167"/>
              <a:gd name="T11" fmla="*/ 1696959727 h 250"/>
              <a:gd name="T12" fmla="*/ 851853055 w 167"/>
              <a:gd name="T13" fmla="*/ 2147483647 h 250"/>
              <a:gd name="T14" fmla="*/ 851853055 w 167"/>
              <a:gd name="T15" fmla="*/ 0 h 250"/>
              <a:gd name="T16" fmla="*/ 111553359 w 167"/>
              <a:gd name="T17" fmla="*/ 1260018208 h 250"/>
              <a:gd name="T18" fmla="*/ 121692832 w 167"/>
              <a:gd name="T19" fmla="*/ 1260018208 h 250"/>
              <a:gd name="T20" fmla="*/ 0 w 167"/>
              <a:gd name="T21" fmla="*/ 1686797342 h 250"/>
              <a:gd name="T22" fmla="*/ 841710398 w 167"/>
              <a:gd name="T23" fmla="*/ 2147483647 h 250"/>
              <a:gd name="T24" fmla="*/ 851853055 w 167"/>
              <a:gd name="T25" fmla="*/ 2147483647 h 250"/>
              <a:gd name="T26" fmla="*/ 1693563452 w 167"/>
              <a:gd name="T27" fmla="*/ 1696959727 h 250"/>
              <a:gd name="T28" fmla="*/ 1582009745 w 167"/>
              <a:gd name="T29" fmla="*/ 1270180593 h 250"/>
              <a:gd name="T30" fmla="*/ 1582009745 w 167"/>
              <a:gd name="T31" fmla="*/ 1270180593 h 250"/>
              <a:gd name="T32" fmla="*/ 851853055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4" y="236"/>
                </a:moveTo>
                <a:cubicBezTo>
                  <a:pt x="84" y="236"/>
                  <a:pt x="83" y="236"/>
                  <a:pt x="83" y="236"/>
                </a:cubicBezTo>
                <a:cubicBezTo>
                  <a:pt x="45" y="236"/>
                  <a:pt x="14" y="205"/>
                  <a:pt x="14" y="166"/>
                </a:cubicBezTo>
                <a:cubicBezTo>
                  <a:pt x="14" y="128"/>
                  <a:pt x="45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122" y="97"/>
                  <a:pt x="153" y="128"/>
                  <a:pt x="153" y="167"/>
                </a:cubicBezTo>
                <a:cubicBezTo>
                  <a:pt x="153" y="205"/>
                  <a:pt x="122" y="236"/>
                  <a:pt x="84" y="236"/>
                </a:cubicBezTo>
                <a:moveTo>
                  <a:pt x="84" y="0"/>
                </a:moveTo>
                <a:cubicBezTo>
                  <a:pt x="11" y="124"/>
                  <a:pt x="11" y="124"/>
                  <a:pt x="11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4" y="137"/>
                  <a:pt x="0" y="151"/>
                  <a:pt x="0" y="166"/>
                </a:cubicBezTo>
                <a:cubicBezTo>
                  <a:pt x="0" y="212"/>
                  <a:pt x="37" y="250"/>
                  <a:pt x="83" y="250"/>
                </a:cubicBezTo>
                <a:cubicBezTo>
                  <a:pt x="83" y="250"/>
                  <a:pt x="84" y="250"/>
                  <a:pt x="84" y="250"/>
                </a:cubicBezTo>
                <a:cubicBezTo>
                  <a:pt x="130" y="250"/>
                  <a:pt x="167" y="213"/>
                  <a:pt x="167" y="167"/>
                </a:cubicBezTo>
                <a:cubicBezTo>
                  <a:pt x="167" y="151"/>
                  <a:pt x="163" y="137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" name="Oval 55"/>
          <p:cNvSpPr>
            <a:spLocks noChangeArrowheads="1"/>
          </p:cNvSpPr>
          <p:nvPr/>
        </p:nvSpPr>
        <p:spPr bwMode="auto">
          <a:xfrm>
            <a:off x="9536210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5" name="Oval 56"/>
          <p:cNvSpPr>
            <a:spLocks noChangeArrowheads="1"/>
          </p:cNvSpPr>
          <p:nvPr/>
        </p:nvSpPr>
        <p:spPr bwMode="auto">
          <a:xfrm>
            <a:off x="10267938" y="3899274"/>
            <a:ext cx="500560" cy="74628"/>
          </a:xfrm>
          <a:prstGeom prst="ellipse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6" name="Freeform 57"/>
          <p:cNvSpPr>
            <a:spLocks noEditPoints="1"/>
          </p:cNvSpPr>
          <p:nvPr/>
        </p:nvSpPr>
        <p:spPr bwMode="auto">
          <a:xfrm>
            <a:off x="10211510" y="2890478"/>
            <a:ext cx="611593" cy="913749"/>
          </a:xfrm>
          <a:custGeom>
            <a:avLst/>
            <a:gdLst>
              <a:gd name="T0" fmla="*/ 846742247 w 167"/>
              <a:gd name="T1" fmla="*/ 1554698687 h 250"/>
              <a:gd name="T2" fmla="*/ 846742247 w 167"/>
              <a:gd name="T3" fmla="*/ 1554698687 h 250"/>
              <a:gd name="T4" fmla="*/ 142823437 w 167"/>
              <a:gd name="T5" fmla="*/ 843398671 h 250"/>
              <a:gd name="T6" fmla="*/ 846742247 w 167"/>
              <a:gd name="T7" fmla="*/ 142260691 h 250"/>
              <a:gd name="T8" fmla="*/ 856943917 w 167"/>
              <a:gd name="T9" fmla="*/ 142260691 h 250"/>
              <a:gd name="T10" fmla="*/ 1560862377 w 167"/>
              <a:gd name="T11" fmla="*/ 843398671 h 250"/>
              <a:gd name="T12" fmla="*/ 846742247 w 167"/>
              <a:gd name="T13" fmla="*/ 1554698687 h 250"/>
              <a:gd name="T14" fmla="*/ 846742247 w 167"/>
              <a:gd name="T15" fmla="*/ 0 h 250"/>
              <a:gd name="T16" fmla="*/ 0 w 167"/>
              <a:gd name="T17" fmla="*/ 843398671 h 250"/>
              <a:gd name="T18" fmla="*/ 112218426 w 167"/>
              <a:gd name="T19" fmla="*/ 1270180593 h 250"/>
              <a:gd name="T20" fmla="*/ 112218426 w 167"/>
              <a:gd name="T21" fmla="*/ 1270180593 h 250"/>
              <a:gd name="T22" fmla="*/ 846742247 w 167"/>
              <a:gd name="T23" fmla="*/ 2147483647 h 250"/>
              <a:gd name="T24" fmla="*/ 1591467389 w 167"/>
              <a:gd name="T25" fmla="*/ 1270180593 h 250"/>
              <a:gd name="T26" fmla="*/ 1591467389 w 167"/>
              <a:gd name="T27" fmla="*/ 1270180593 h 250"/>
              <a:gd name="T28" fmla="*/ 1703686164 w 167"/>
              <a:gd name="T29" fmla="*/ 843398671 h 250"/>
              <a:gd name="T30" fmla="*/ 856943917 w 167"/>
              <a:gd name="T31" fmla="*/ 0 h 250"/>
              <a:gd name="T32" fmla="*/ 846742247 w 167"/>
              <a:gd name="T33" fmla="*/ 0 h 2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250"/>
              <a:gd name="T53" fmla="*/ 167 w 167"/>
              <a:gd name="T54" fmla="*/ 250 h 2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250">
                <a:moveTo>
                  <a:pt x="83" y="153"/>
                </a:moveTo>
                <a:cubicBezTo>
                  <a:pt x="83" y="153"/>
                  <a:pt x="83" y="153"/>
                  <a:pt x="83" y="153"/>
                </a:cubicBezTo>
                <a:cubicBezTo>
                  <a:pt x="45" y="153"/>
                  <a:pt x="14" y="121"/>
                  <a:pt x="14" y="83"/>
                </a:cubicBezTo>
                <a:cubicBezTo>
                  <a:pt x="14" y="45"/>
                  <a:pt x="45" y="14"/>
                  <a:pt x="83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122" y="14"/>
                  <a:pt x="153" y="45"/>
                  <a:pt x="153" y="83"/>
                </a:cubicBezTo>
                <a:cubicBezTo>
                  <a:pt x="153" y="122"/>
                  <a:pt x="122" y="153"/>
                  <a:pt x="83" y="153"/>
                </a:cubicBezTo>
                <a:moveTo>
                  <a:pt x="83" y="0"/>
                </a:moveTo>
                <a:cubicBezTo>
                  <a:pt x="37" y="0"/>
                  <a:pt x="0" y="37"/>
                  <a:pt x="0" y="83"/>
                </a:cubicBezTo>
                <a:cubicBezTo>
                  <a:pt x="0" y="98"/>
                  <a:pt x="4" y="11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83" y="250"/>
                  <a:pt x="83" y="250"/>
                  <a:pt x="83" y="250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63" y="113"/>
                  <a:pt x="167" y="99"/>
                  <a:pt x="167" y="83"/>
                </a:cubicBezTo>
                <a:cubicBezTo>
                  <a:pt x="167" y="37"/>
                  <a:pt x="130" y="0"/>
                  <a:pt x="84" y="0"/>
                </a:cubicBezTo>
                <a:cubicBezTo>
                  <a:pt x="84" y="0"/>
                  <a:pt x="84" y="0"/>
                  <a:pt x="83" y="0"/>
                </a:cubicBezTo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82" name="原创设计师QQ：598969553          _11"/>
          <p:cNvGrpSpPr/>
          <p:nvPr/>
        </p:nvGrpSpPr>
        <p:grpSpPr bwMode="auto">
          <a:xfrm>
            <a:off x="211254" y="1531687"/>
            <a:ext cx="2925059" cy="1152591"/>
            <a:chOff x="606055" y="657189"/>
            <a:chExt cx="2344551" cy="725395"/>
          </a:xfrm>
        </p:grpSpPr>
        <p:sp>
          <p:nvSpPr>
            <p:cNvPr id="83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性质一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4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8" name="原创设计师QQ：598969553          _11"/>
          <p:cNvGrpSpPr/>
          <p:nvPr/>
        </p:nvGrpSpPr>
        <p:grpSpPr bwMode="auto">
          <a:xfrm>
            <a:off x="3143623" y="1531687"/>
            <a:ext cx="2925059" cy="1152591"/>
            <a:chOff x="606055" y="657189"/>
            <a:chExt cx="2344551" cy="725395"/>
          </a:xfrm>
        </p:grpSpPr>
        <p:sp>
          <p:nvSpPr>
            <p:cNvPr id="89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性质三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0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1" name="原创设计师QQ：598969553          _11"/>
          <p:cNvGrpSpPr/>
          <p:nvPr/>
        </p:nvGrpSpPr>
        <p:grpSpPr bwMode="auto">
          <a:xfrm>
            <a:off x="6123767" y="1531687"/>
            <a:ext cx="2925059" cy="1152591"/>
            <a:chOff x="606055" y="657189"/>
            <a:chExt cx="2344551" cy="725395"/>
          </a:xfrm>
        </p:grpSpPr>
        <p:sp>
          <p:nvSpPr>
            <p:cNvPr id="92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性质五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3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4" name="原创设计师QQ：598969553          _11"/>
          <p:cNvGrpSpPr/>
          <p:nvPr/>
        </p:nvGrpSpPr>
        <p:grpSpPr bwMode="auto">
          <a:xfrm>
            <a:off x="9048826" y="1531687"/>
            <a:ext cx="2925059" cy="1152591"/>
            <a:chOff x="606055" y="657189"/>
            <a:chExt cx="2344551" cy="725395"/>
          </a:xfrm>
        </p:grpSpPr>
        <p:sp>
          <p:nvSpPr>
            <p:cNvPr id="95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性质七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6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7" name="原创设计师QQ：598969553          _11"/>
          <p:cNvGrpSpPr/>
          <p:nvPr/>
        </p:nvGrpSpPr>
        <p:grpSpPr bwMode="auto">
          <a:xfrm>
            <a:off x="7638532" y="5129330"/>
            <a:ext cx="2925059" cy="1152591"/>
            <a:chOff x="606055" y="657189"/>
            <a:chExt cx="2344551" cy="725395"/>
          </a:xfrm>
        </p:grpSpPr>
        <p:sp>
          <p:nvSpPr>
            <p:cNvPr id="98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性质六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9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0" name="原创设计师QQ：598969553          _11"/>
          <p:cNvGrpSpPr/>
          <p:nvPr/>
        </p:nvGrpSpPr>
        <p:grpSpPr bwMode="auto">
          <a:xfrm>
            <a:off x="4620435" y="5129330"/>
            <a:ext cx="2925059" cy="1152591"/>
            <a:chOff x="606055" y="657189"/>
            <a:chExt cx="2344551" cy="725395"/>
          </a:xfrm>
        </p:grpSpPr>
        <p:sp>
          <p:nvSpPr>
            <p:cNvPr id="101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性质四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2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3" name="原创设计师QQ：598969553          _11"/>
          <p:cNvGrpSpPr/>
          <p:nvPr/>
        </p:nvGrpSpPr>
        <p:grpSpPr bwMode="auto">
          <a:xfrm>
            <a:off x="1705160" y="5129330"/>
            <a:ext cx="2925059" cy="1152591"/>
            <a:chOff x="606055" y="657189"/>
            <a:chExt cx="2344551" cy="725395"/>
          </a:xfrm>
        </p:grpSpPr>
        <p:sp>
          <p:nvSpPr>
            <p:cNvPr id="104" name="TextBox 50"/>
            <p:cNvSpPr txBox="1"/>
            <p:nvPr/>
          </p:nvSpPr>
          <p:spPr>
            <a:xfrm>
              <a:off x="606055" y="657189"/>
              <a:ext cx="2344551" cy="288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性质二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5" name="TextBox 51"/>
            <p:cNvSpPr txBox="1"/>
            <p:nvPr/>
          </p:nvSpPr>
          <p:spPr>
            <a:xfrm>
              <a:off x="937290" y="975809"/>
              <a:ext cx="1704978" cy="40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</a:t>
              </a:r>
              <a:endParaRPr lang="en-US" altLang="zh-CN" sz="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17330" y="3005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449699" y="3005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429843" y="3005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0388659" y="3028950"/>
            <a:ext cx="2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902700" y="4485846"/>
            <a:ext cx="2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930808" y="4485846"/>
            <a:ext cx="2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999334" y="4485846"/>
            <a:ext cx="2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www.2ppt.com">
  <a:themeElements>
    <a:clrScheme name="模板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CB2"/>
      </a:accent1>
      <a:accent2>
        <a:srgbClr val="404040"/>
      </a:accent2>
      <a:accent3>
        <a:srgbClr val="116CB2"/>
      </a:accent3>
      <a:accent4>
        <a:srgbClr val="404040"/>
      </a:accent4>
      <a:accent5>
        <a:srgbClr val="116CB2"/>
      </a:accent5>
      <a:accent6>
        <a:srgbClr val="404040"/>
      </a:accent6>
      <a:hlink>
        <a:srgbClr val="0563C1"/>
      </a:hlink>
      <a:folHlink>
        <a:srgbClr val="954F72"/>
      </a:folHlink>
    </a:clrScheme>
    <a:fontScheme name="模板">
      <a:majorFont>
        <a:latin typeface="微软雅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3656</Words>
  <Application>Microsoft Office PowerPoint</Application>
  <PresentationFormat>宽屏</PresentationFormat>
  <Paragraphs>339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 Unicode MS</vt:lpstr>
      <vt:lpstr>DIN Mittelschrift Std</vt:lpstr>
      <vt:lpstr>Lao UI</vt:lpstr>
      <vt:lpstr>Open Sans</vt:lpstr>
      <vt:lpstr>Open Sans Light</vt:lpstr>
      <vt:lpstr>Raleway</vt:lpstr>
      <vt:lpstr>等线</vt:lpstr>
      <vt:lpstr>华文黑体</vt:lpstr>
      <vt:lpstr>华文细黑</vt:lpstr>
      <vt:lpstr>宋体</vt:lpstr>
      <vt:lpstr>苏新诗柳楷简</vt:lpstr>
      <vt:lpstr>微软雅黑</vt:lpstr>
      <vt:lpstr>微软雅黑 Light</vt:lpstr>
      <vt:lpstr>Agency FB</vt:lpstr>
      <vt:lpstr>Arial</vt:lpstr>
      <vt:lpstr>Calibri</vt:lpstr>
      <vt:lpstr>Impact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2016-09-02T06:52:00Z</dcterms:created>
  <dcterms:modified xsi:type="dcterms:W3CDTF">2023-01-10T07:18:45Z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E54C262CB4C44FD995CFE0A30CEF3F57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