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7" r:id="rId2"/>
    <p:sldId id="324" r:id="rId3"/>
    <p:sldId id="328" r:id="rId4"/>
    <p:sldId id="354" r:id="rId5"/>
    <p:sldId id="344" r:id="rId6"/>
    <p:sldId id="333" r:id="rId7"/>
    <p:sldId id="359" r:id="rId8"/>
    <p:sldId id="357" r:id="rId9"/>
    <p:sldId id="356" r:id="rId10"/>
    <p:sldId id="355" r:id="rId11"/>
    <p:sldId id="358" r:id="rId12"/>
    <p:sldId id="360" r:id="rId13"/>
    <p:sldId id="361" r:id="rId14"/>
    <p:sldId id="362" r:id="rId15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新课标第一网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F00"/>
    <a:srgbClr val="FF3300"/>
    <a:srgbClr val="CC3399"/>
    <a:srgbClr val="33CC33"/>
    <a:srgbClr val="FFCCFF"/>
    <a:srgbClr val="CC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13" autoAdjust="0"/>
    <p:restoredTop sz="95274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EDC43-416E-435C-BDD3-C84F601216E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C821-97C1-42D3-BD4A-36A10B813D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C821-97C1-42D3-BD4A-36A10B813D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2DD30-7873-4D6C-8469-42FA1DBB5ED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00CE9-CBAB-499D-A000-A97AC76F5695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34049-E1F3-437A-8659-1C8EEC45A81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9394D-6606-491C-8D72-CD453F7F6B2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B32CE-795E-426F-B208-D19033DEAD4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32947-778A-484C-870D-23BE79B6F89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1791-60A4-4655-A011-07D6E24A88F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7A312-221D-4BD6-95C7-3E145DEB5C8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8DB81-C6CB-4F71-8DA3-EC189323D2B0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A199D-60A5-4153-965C-54E36B49D2E2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A7377-CAAB-43B4-A9C5-4D053D821C6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081652E8-73B5-430D-9AC2-AE51B2AD106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36712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6000" b="1" i="1" dirty="0">
                <a:solidFill>
                  <a:srgbClr val="CC3399"/>
                </a:solidFill>
              </a:rPr>
              <a:t>Unit 12</a:t>
            </a:r>
          </a:p>
          <a:p>
            <a:pPr algn="ctr">
              <a:buFontTx/>
              <a:buNone/>
              <a:defRPr/>
            </a:pPr>
            <a:r>
              <a:rPr lang="en-US" altLang="zh-CN" sz="9600" b="1" i="1" dirty="0">
                <a:solidFill>
                  <a:srgbClr val="CC3399"/>
                </a:solidFill>
              </a:rPr>
              <a:t>w</a:t>
            </a:r>
            <a:r>
              <a:rPr lang="en-US" altLang="zh-CN" sz="9600" b="1" i="1" dirty="0">
                <a:solidFill>
                  <a:srgbClr val="FF3300"/>
                </a:solidFill>
              </a:rPr>
              <a:t>ea</a:t>
            </a:r>
            <a:r>
              <a:rPr lang="en-US" altLang="zh-CN" sz="9600" b="1" i="1" dirty="0">
                <a:solidFill>
                  <a:srgbClr val="00B050"/>
                </a:solidFill>
              </a:rPr>
              <a:t>th</a:t>
            </a:r>
            <a:r>
              <a:rPr lang="en-US" altLang="zh-CN" sz="9600" b="1" i="1" dirty="0">
                <a:solidFill>
                  <a:srgbClr val="FF0000"/>
                </a:solidFill>
              </a:rPr>
              <a:t>er</a:t>
            </a:r>
            <a:endParaRPr lang="zh-CN" altLang="en-US" sz="9600" b="1" i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5445224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041844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8463" y="2071688"/>
            <a:ext cx="3665537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072063"/>
          </a:xfrm>
          <a:solidFill>
            <a:srgbClr val="99FF66">
              <a:alpha val="36862"/>
            </a:srgbClr>
          </a:solidFill>
        </p:spPr>
        <p:txBody>
          <a:bodyPr/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How is the weather </a:t>
            </a:r>
            <a:r>
              <a:rPr lang="en-US" altLang="zh-CN" sz="6000" dirty="0" err="1" smtClean="0"/>
              <a:t>today,Kitty</a:t>
            </a:r>
            <a:r>
              <a:rPr lang="en-US" altLang="zh-CN" sz="6000" dirty="0" smtClean="0"/>
              <a:t>?</a:t>
            </a: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It’s </a:t>
            </a:r>
            <a:r>
              <a:rPr lang="en-US" altLang="zh-CN" sz="6000" dirty="0" smtClean="0"/>
              <a:t>warm and sunny .</a:t>
            </a:r>
          </a:p>
          <a:p>
            <a:r>
              <a:rPr lang="en-US" altLang="zh-CN" sz="6000" dirty="0" smtClean="0"/>
              <a:t>It’s </a:t>
            </a:r>
            <a:r>
              <a:rPr lang="en-US" altLang="zh-CN" sz="6000" dirty="0" err="1" smtClean="0"/>
              <a:t>Sunday.Let’s</a:t>
            </a:r>
            <a:r>
              <a:rPr lang="en-US" altLang="zh-CN" sz="6000" dirty="0" smtClean="0"/>
              <a:t> </a:t>
            </a:r>
            <a:r>
              <a:rPr lang="en-US" altLang="zh-CN" sz="6000" dirty="0" smtClean="0">
                <a:solidFill>
                  <a:srgbClr val="FF0000"/>
                </a:solidFill>
              </a:rPr>
              <a:t>go to the park</a:t>
            </a:r>
            <a:r>
              <a:rPr lang="en-US" altLang="zh-CN" sz="6000" dirty="0" smtClean="0"/>
              <a:t>.</a:t>
            </a:r>
            <a:endParaRPr lang="zh-CN" altLang="en-US" sz="6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14563"/>
          </a:xfrm>
        </p:spPr>
        <p:txBody>
          <a:bodyPr/>
          <a:lstStyle/>
          <a:p>
            <a:r>
              <a:rPr lang="en-US" altLang="zh-CN" sz="6000" smtClean="0"/>
              <a:t>I can </a:t>
            </a:r>
            <a:r>
              <a:rPr lang="en-US" altLang="zh-CN" sz="6000" smtClean="0">
                <a:solidFill>
                  <a:srgbClr val="FF0000"/>
                </a:solidFill>
              </a:rPr>
              <a:t>ride my bike </a:t>
            </a:r>
            <a:r>
              <a:rPr lang="en-US" altLang="zh-CN" sz="6000" smtClean="0">
                <a:solidFill>
                  <a:schemeClr val="accent2"/>
                </a:solidFill>
              </a:rPr>
              <a:t>in the park</a:t>
            </a:r>
            <a:r>
              <a:rPr lang="en-US" altLang="zh-CN" sz="6000" smtClean="0"/>
              <a:t>.</a:t>
            </a:r>
          </a:p>
          <a:p>
            <a:r>
              <a:rPr lang="en-US" altLang="zh-CN" sz="6000" smtClean="0"/>
              <a:t>I can run </a:t>
            </a:r>
            <a:r>
              <a:rPr lang="en-US" altLang="zh-CN" sz="6000" smtClean="0">
                <a:solidFill>
                  <a:schemeClr val="accent2"/>
                </a:solidFill>
              </a:rPr>
              <a:t>in the park</a:t>
            </a:r>
            <a:r>
              <a:rPr lang="en-US" altLang="zh-CN" sz="6000" smtClean="0"/>
              <a:t>.</a:t>
            </a:r>
            <a:endParaRPr lang="zh-CN" altLang="en-US" sz="6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 noChangeArrowheads="1"/>
          </p:cNvSpPr>
          <p:nvPr>
            <p:ph sz="half" idx="1"/>
          </p:nvPr>
        </p:nvSpPr>
        <p:spPr>
          <a:xfrm>
            <a:off x="214313" y="785813"/>
            <a:ext cx="4714875" cy="5340350"/>
          </a:xfrm>
        </p:spPr>
        <p:txBody>
          <a:bodyPr/>
          <a:lstStyle/>
          <a:p>
            <a:r>
              <a:rPr lang="en-US" altLang="zh-CN" sz="4400" b="1" dirty="0" smtClean="0">
                <a:solidFill>
                  <a:srgbClr val="FF0000"/>
                </a:solidFill>
              </a:rPr>
              <a:t>How is the weather </a:t>
            </a:r>
            <a:r>
              <a:rPr lang="en-US" altLang="zh-CN" sz="4400" b="1" dirty="0" smtClean="0"/>
              <a:t>today?</a:t>
            </a:r>
          </a:p>
          <a:p>
            <a:r>
              <a:rPr lang="en-US" altLang="zh-CN" sz="44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4400" b="1" dirty="0" smtClean="0"/>
              <a:t>rainy.</a:t>
            </a:r>
          </a:p>
          <a:p>
            <a:r>
              <a:rPr lang="en-US" altLang="zh-CN" sz="4400" b="1" dirty="0" smtClean="0">
                <a:solidFill>
                  <a:srgbClr val="0070C0"/>
                </a:solidFill>
              </a:rPr>
              <a:t>I don’t like </a:t>
            </a:r>
            <a:r>
              <a:rPr lang="en-US" altLang="zh-CN" sz="4400" b="1" dirty="0" smtClean="0"/>
              <a:t>the rain.</a:t>
            </a:r>
          </a:p>
          <a:p>
            <a:r>
              <a:rPr lang="en-US" altLang="zh-CN" sz="4400" b="1" dirty="0" smtClean="0"/>
              <a:t>I can’t play in the park.</a:t>
            </a:r>
            <a:endParaRPr lang="zh-CN" altLang="en-US" sz="4400" b="1" dirty="0" smtClean="0"/>
          </a:p>
        </p:txBody>
      </p:sp>
      <p:sp>
        <p:nvSpPr>
          <p:cNvPr id="6" name="内容占位符 5"/>
          <p:cNvSpPr>
            <a:spLocks noGrp="1" noChangeArrowheads="1"/>
          </p:cNvSpPr>
          <p:nvPr>
            <p:ph sz="half" idx="2"/>
          </p:nvPr>
        </p:nvSpPr>
        <p:spPr>
          <a:xfrm>
            <a:off x="4648200" y="785813"/>
            <a:ext cx="4038600" cy="5340350"/>
          </a:xfrm>
        </p:spPr>
        <p:txBody>
          <a:bodyPr/>
          <a:lstStyle/>
          <a:p>
            <a:r>
              <a:rPr lang="en-US" altLang="zh-CN" sz="6600" b="1" smtClean="0">
                <a:solidFill>
                  <a:srgbClr val="0070C0"/>
                </a:solidFill>
              </a:rPr>
              <a:t>I like </a:t>
            </a:r>
            <a:r>
              <a:rPr lang="en-US" altLang="zh-CN" sz="6600" b="1" smtClean="0"/>
              <a:t>the rain.</a:t>
            </a:r>
            <a:endParaRPr lang="zh-CN" altLang="en-US" sz="66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 noChangeArrowheads="1"/>
          </p:cNvSpPr>
          <p:nvPr>
            <p:ph sz="half" idx="1"/>
          </p:nvPr>
        </p:nvSpPr>
        <p:spPr>
          <a:xfrm>
            <a:off x="0" y="785813"/>
            <a:ext cx="4429125" cy="5340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400" b="1" dirty="0" smtClean="0"/>
              <a:t> 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4800" b="1" dirty="0" smtClean="0"/>
              <a:t>windy today.</a:t>
            </a:r>
          </a:p>
          <a:p>
            <a:r>
              <a:rPr lang="en-US" altLang="zh-CN" sz="4800" b="1" dirty="0" smtClean="0"/>
              <a:t>I like the wind.</a:t>
            </a:r>
          </a:p>
          <a:p>
            <a:r>
              <a:rPr lang="en-US" altLang="zh-CN" sz="4800" b="1" dirty="0" smtClean="0"/>
              <a:t>I can fly my kite.</a:t>
            </a:r>
          </a:p>
          <a:p>
            <a:pPr>
              <a:buFontTx/>
              <a:buNone/>
            </a:pPr>
            <a:endParaRPr lang="zh-CN" altLang="en-US" sz="4400" dirty="0" smtClean="0"/>
          </a:p>
        </p:txBody>
      </p:sp>
      <p:sp>
        <p:nvSpPr>
          <p:cNvPr id="6" name="内容占位符 5"/>
          <p:cNvSpPr>
            <a:spLocks noGrp="1" noChangeArrowheads="1"/>
          </p:cNvSpPr>
          <p:nvPr>
            <p:ph sz="half" idx="2"/>
          </p:nvPr>
        </p:nvSpPr>
        <p:spPr>
          <a:xfrm>
            <a:off x="4648200" y="785813"/>
            <a:ext cx="4038600" cy="5340350"/>
          </a:xfrm>
        </p:spPr>
        <p:txBody>
          <a:bodyPr/>
          <a:lstStyle/>
          <a:p>
            <a:r>
              <a:rPr lang="en-US" altLang="zh-CN" sz="6600" b="1" smtClean="0"/>
              <a:t>I don’t like the wind.</a:t>
            </a:r>
            <a:endParaRPr lang="zh-CN" altLang="en-US" sz="66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 noChangeArrowheads="1"/>
          </p:cNvSpPr>
          <p:nvPr>
            <p:ph sz="half" idx="1"/>
          </p:nvPr>
        </p:nvSpPr>
        <p:spPr>
          <a:xfrm>
            <a:off x="0" y="785813"/>
            <a:ext cx="4429125" cy="53403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5400" b="1" dirty="0" smtClean="0"/>
              <a:t>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It’s </a:t>
            </a:r>
            <a:r>
              <a:rPr lang="en-US" altLang="zh-CN" sz="6000" b="1" dirty="0" smtClean="0"/>
              <a:t>hot today.</a:t>
            </a:r>
          </a:p>
          <a:p>
            <a:pPr>
              <a:buFontTx/>
              <a:buNone/>
            </a:pPr>
            <a:r>
              <a:rPr lang="en-US" altLang="zh-CN" sz="6000" b="1" dirty="0" smtClean="0"/>
              <a:t> I </a:t>
            </a:r>
            <a:r>
              <a:rPr lang="en-US" altLang="zh-CN" sz="6000" b="1" dirty="0" smtClean="0">
                <a:solidFill>
                  <a:srgbClr val="FF0000"/>
                </a:solidFill>
              </a:rPr>
              <a:t>don’t like </a:t>
            </a:r>
            <a:r>
              <a:rPr lang="en-US" altLang="zh-CN" sz="6000" b="1" dirty="0" smtClean="0"/>
              <a:t>the sun. </a:t>
            </a:r>
          </a:p>
        </p:txBody>
      </p:sp>
      <p:sp>
        <p:nvSpPr>
          <p:cNvPr id="6" name="内容占位符 5"/>
          <p:cNvSpPr>
            <a:spLocks noGrp="1" noChangeArrowheads="1"/>
          </p:cNvSpPr>
          <p:nvPr>
            <p:ph sz="half" idx="2"/>
          </p:nvPr>
        </p:nvSpPr>
        <p:spPr>
          <a:xfrm>
            <a:off x="4648200" y="785813"/>
            <a:ext cx="4038600" cy="5340350"/>
          </a:xfrm>
        </p:spPr>
        <p:txBody>
          <a:bodyPr/>
          <a:lstStyle/>
          <a:p>
            <a:r>
              <a:rPr lang="en-US" altLang="zh-CN" sz="6600" b="1" smtClean="0"/>
              <a:t>I like the sun.</a:t>
            </a:r>
            <a:endParaRPr lang="zh-CN" altLang="en-US" sz="6600" b="1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01-beach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AutoShape 3"/>
          <p:cNvSpPr>
            <a:spLocks noChangeArrowheads="1"/>
          </p:cNvSpPr>
          <p:nvPr/>
        </p:nvSpPr>
        <p:spPr bwMode="auto">
          <a:xfrm>
            <a:off x="3929063" y="4078288"/>
            <a:ext cx="5214937" cy="2351087"/>
          </a:xfrm>
          <a:prstGeom prst="cloudCallout">
            <a:avLst>
              <a:gd name="adj1" fmla="val 24884"/>
              <a:gd name="adj2" fmla="val -156218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7200" b="1">
                <a:solidFill>
                  <a:srgbClr val="FFFF00"/>
                </a:solidFill>
              </a:rPr>
              <a:t>sun</a:t>
            </a:r>
            <a:r>
              <a:rPr lang="en-US" altLang="zh-CN" sz="7200" b="1">
                <a:solidFill>
                  <a:srgbClr val="FF0000"/>
                </a:solidFill>
              </a:rPr>
              <a:t>ny</a:t>
            </a:r>
          </a:p>
          <a:p>
            <a:endParaRPr lang="en-US" altLang="zh-CN" sz="36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360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857750" y="571500"/>
            <a:ext cx="28067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500" b="1">
                <a:solidFill>
                  <a:srgbClr val="FFFF00"/>
                </a:solidFill>
              </a:rPr>
              <a:t>sun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00063" y="2214563"/>
            <a:ext cx="5767387" cy="15700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dirty="0">
                <a:solidFill>
                  <a:schemeClr val="tx2"/>
                </a:solidFill>
              </a:rPr>
              <a:t>It’s sunny.</a:t>
            </a:r>
            <a:endParaRPr lang="en-US" altLang="zh-CN" sz="4800" dirty="0">
              <a:solidFill>
                <a:schemeClr val="tx2"/>
              </a:solidFill>
            </a:endParaRPr>
          </a:p>
        </p:txBody>
      </p:sp>
      <p:pic>
        <p:nvPicPr>
          <p:cNvPr id="5127" name="Picture 9" descr="Yahoo天气预报图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69850"/>
            <a:ext cx="273685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675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91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01-beach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071938" y="1357313"/>
            <a:ext cx="3016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 b="1">
                <a:solidFill>
                  <a:schemeClr val="bg1"/>
                </a:solidFill>
              </a:rPr>
              <a:t>cloud</a:t>
            </a:r>
          </a:p>
        </p:txBody>
      </p:sp>
      <p:pic>
        <p:nvPicPr>
          <p:cNvPr id="4099" name="Picture 21" descr="Yahoo天气预报图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575" y="0"/>
            <a:ext cx="28924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3" descr="chinaz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333375"/>
            <a:ext cx="25304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3929063" y="4078288"/>
            <a:ext cx="5214937" cy="2351087"/>
          </a:xfrm>
          <a:prstGeom prst="cloudCallout">
            <a:avLst>
              <a:gd name="adj1" fmla="val 24884"/>
              <a:gd name="adj2" fmla="val -156218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7200" b="1">
                <a:solidFill>
                  <a:schemeClr val="bg1"/>
                </a:solidFill>
              </a:rPr>
              <a:t>cloud</a:t>
            </a:r>
            <a:r>
              <a:rPr lang="en-US" altLang="zh-CN" sz="7200" b="1">
                <a:solidFill>
                  <a:srgbClr val="FF0000"/>
                </a:solidFill>
              </a:rPr>
              <a:t>y</a:t>
            </a:r>
          </a:p>
          <a:p>
            <a:endParaRPr lang="en-US" altLang="zh-CN" sz="3600" b="1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altLang="zh-CN" sz="360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500313"/>
            <a:ext cx="6056313" cy="15700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>
                <a:solidFill>
                  <a:schemeClr val="tx2"/>
                </a:solidFill>
              </a:rPr>
              <a:t>It’s cloudy.</a:t>
            </a:r>
            <a:endParaRPr lang="en-US" altLang="zh-CN" sz="48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376238"/>
            <a:ext cx="213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3" descr="1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4813"/>
            <a:ext cx="7391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树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138238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1125538"/>
            <a:ext cx="1752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938" y="1141413"/>
            <a:ext cx="15970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6" name="MTN_339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TN_00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20713"/>
            <a:ext cx="7032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84" name="Text Box 28"/>
          <p:cNvSpPr txBox="1">
            <a:spLocks noChangeArrowheads="1"/>
          </p:cNvSpPr>
          <p:nvPr/>
        </p:nvSpPr>
        <p:spPr bwMode="auto">
          <a:xfrm>
            <a:off x="1619250" y="-26988"/>
            <a:ext cx="14382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/>
              <a:t>wind</a:t>
            </a:r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2843213" y="-26988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/>
              <a:t>o</a:t>
            </a:r>
          </a:p>
        </p:txBody>
      </p:sp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3203575" y="0"/>
            <a:ext cx="6238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/>
              <a:t>w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786438" y="5445125"/>
            <a:ext cx="3357562" cy="1412875"/>
          </a:xfrm>
          <a:prstGeom prst="cloudCallout">
            <a:avLst>
              <a:gd name="adj1" fmla="val 59551"/>
              <a:gd name="adj2" fmla="val -180000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 altLang="zh-CN" sz="5400" b="1"/>
              <a:t>wind</a:t>
            </a:r>
            <a:r>
              <a:rPr lang="en-US" altLang="zh-CN" sz="5400" b="1">
                <a:solidFill>
                  <a:srgbClr val="FF0000"/>
                </a:solidFill>
              </a:rPr>
              <a:t>y</a:t>
            </a:r>
            <a:r>
              <a:rPr lang="en-US" altLang="zh-CN" sz="4400" b="1">
                <a:solidFill>
                  <a:srgbClr val="99FF66"/>
                </a:solidFill>
              </a:rPr>
              <a:t> 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42938" y="2214563"/>
            <a:ext cx="5646737" cy="15700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 dirty="0">
                <a:solidFill>
                  <a:schemeClr val="tx2"/>
                </a:solidFill>
              </a:rPr>
              <a:t>It’s windy.</a:t>
            </a:r>
            <a:r>
              <a:rPr lang="en-US" altLang="zh-CN" sz="4800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6841 0.38298 -0.33663 0.76596 -0.40417 0.9192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19 0.00185 0.02222 0.00856 0.03524 0.01133 C 0.04496 0.01642 0.05486 0.01989 0.06476 0.02428 C 0.07101 0.03006 0.07361 0.03955 0.08021 0.0451 C 0.0868 0.05065 0.0908 0.06013 0.09722 0.06568 C 0.10764 0.07493 0.11371 0.0858 0.12257 0.09759 C 0.12691 0.10338 0.13264 0.1154 0.13524 0.12373 C 0.13628 0.12743 0.13802 0.13506 0.13802 0.13506 C 0.14149 0.24422 0.13802 0.10777 0.13802 0.2271 C 0.13802 0.23844 0.13871 0.24954 0.13941 0.26087 C 0.13976 0.26642 0.13993 0.2722 0.1408 0.27775 C 0.14132 0.28168 0.14358 0.28885 0.14358 0.28885 C 0.14462 0.30065 0.14566 0.31938 0.15208 0.3284 C 0.15712 0.35546 0.16632 0.3728 0.17882 0.39408 C 0.18854 0.4105 0.17569 0.38922 0.18298 0.40518 C 0.18559 0.41096 0.1901 0.41651 0.19427 0.42021 C 0.20191 0.43525 0.19722 0.429 0.20833 0.43895 C 0.20955 0.43987 0.21007 0.44195 0.21128 0.44288 C 0.21389 0.44473 0.21684 0.44542 0.21962 0.44658 C 0.22101 0.44727 0.22396 0.44843 0.22396 0.44843 C 0.22917 0.45305 0.23489 0.45745 0.2408 0.45976 C 0.25208 0.46855 0.26476 0.47364 0.27604 0.48219 C 0.28385 0.48821 0.29097 0.49491 0.29861 0.50092 C 0.3092 0.50925 0.31962 0.5259 0.3309 0.53099 C 0.33767 0.54001 0.34462 0.55065 0.35208 0.5592 C 0.35729 0.56499 0.36233 0.57007 0.36614 0.57794 C 0.3691 0.58372 0.37153 0.58927 0.37465 0.59482 C 0.37656 0.59829 0.38021 0.60592 0.38021 0.60592 C 0.38229 0.61425 0.38559 0.62234 0.3901 0.62858 C 0.39323 0.6413 0.3908 0.63691 0.39566 0.64362 C 0.39739 0.65194 0.4 0.65842 0.40278 0.66605 C 0.40503 0.67183 0.40608 0.679 0.40833 0.68478 C 0.41441 0.70005 0.40833 0.68039 0.41406 0.69611 C 0.41476 0.69796 0.41458 0.70005 0.41545 0.70167 C 0.41788 0.70583 0.42118 0.7093 0.42396 0.713 C 0.43663 0.72988 0.42517 0.72387 0.43524 0.72803 C 0.44496 0.74514 0.45746 0.75624 0.47031 0.7692 C 0.47587 0.77475 0.47951 0.78006 0.48594 0.78423 C 0.49392 0.79487 0.50382 0.7988 0.51406 0.80481 C 0.52292 0.81013 0.52812 0.8173 0.53802 0.81984 C 0.54653 0.82562 0.55382 0.82932 0.56337 0.83117 C 0.57274 0.83534 0.58177 0.83858 0.59149 0.84043 C 0.60816 0.84875 0.62656 0.85268 0.64358 0.85939 C 0.65937 0.86563 0.67396 0.87396 0.6901 0.87812 C 0.69392 0.88159 0.69861 0.88182 0.70139 0.88552 " pathEditMode="relative" rAng="0" ptsTypes="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4584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78" fill="hold"/>
                                        <p:tgtEl>
                                          <p:spTgt spid="121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76 0.00393 0.01493 0.01757 0.02535 0.02636 C 0.02778 0.03631 0.025 0.02798 0.03091 0.03746 C 0.03403 0.04278 0.03507 0.0488 0.03802 0.05435 C 0.04063 0.06522 0.04497 0.07539 0.04775 0.08626 C 0.05018 0.11008 0.05105 0.11609 0.05209 0.14639 C 0.05105 0.1746 0.05035 0.20536 0.04358 0.23265 C 0.04202 0.25416 0.04098 0.27706 0.03368 0.29648 C 0.03195 0.30851 0.02986 0.3203 0.02813 0.3321 C 0.02726 0.35661 0.02639 0.37211 0.0224 0.39408 C 0.02309 0.4068 0.0191 0.42507 0.02952 0.42969 C 0.03177 0.43871 0.03368 0.45791 0.03368 0.45791 C 0.03282 0.48635 0.03091 0.51272 0.03507 0.54047 C 0.03559 0.54741 0.03525 0.55435 0.03646 0.56105 C 0.03681 0.5629 0.03907 0.56313 0.03941 0.56475 C 0.04063 0.5703 0.03993 0.57608 0.0408 0.58164 C 0.04254 0.59366 0.04341 0.58973 0.04497 0.59852 C 0.04671 0.60823 0.04688 0.61609 0.05209 0.62303 C 0.054 0.63066 0.05521 0.63598 0.05903 0.64361 C 0.06094 0.64731 0.06476 0.65472 0.06476 0.65472 C 0.06806 0.66813 0.0658 0.66281 0.07032 0.6716 C 0.07361 0.68524 0.07136 0.67969 0.07605 0.68871 C 0.07657 0.69126 0.07657 0.6938 0.07743 0.69611 C 0.079 0.70004 0.08299 0.70744 0.08299 0.70744 C 0.08351 0.70999 0.08438 0.7123 0.08438 0.71485 C 0.08438 0.72456 0.08039 0.7167 0.08577 0.72433 C 0.08733 0.73057 0.08941 0.7345 0.09289 0.73936 C 0.09618 0.75231 0.0948 0.74676 0.09705 0.75624 C 0.09809 0.7604 0.10278 0.76734 0.10278 0.76734 C 0.10608 0.78076 0.10382 0.77544 0.10834 0.78423 C 0.11007 0.79163 0.11198 0.79324 0.11684 0.79741 C 0.11736 0.79926 0.11754 0.80134 0.11823 0.80296 C 0.12136 0.8099 0.12101 0.80411 0.12101 0.80874 " pathEditMode="relative" rAng="0" ptsTypes="ffffffffffffffffffffffffffffffffA">
                                      <p:cBhvr>
                                        <p:cTn id="41" dur="2000" fill="hold"/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6"/>
                </p:tgtEl>
              </p:cMediaNode>
            </p:audio>
          </p:childTnLst>
        </p:cTn>
      </p:par>
    </p:tnLst>
    <p:bldLst>
      <p:bldP spid="121884" grpId="0"/>
      <p:bldP spid="121884" grpId="1"/>
      <p:bldP spid="121885" grpId="0"/>
      <p:bldP spid="121885" grpId="1"/>
      <p:bldP spid="121886" grpId="0"/>
      <p:bldP spid="121886" grpId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rain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4714875" y="3357563"/>
            <a:ext cx="3714750" cy="1676400"/>
          </a:xfrm>
          <a:prstGeom prst="cloudCallout">
            <a:avLst>
              <a:gd name="adj1" fmla="val -38699"/>
              <a:gd name="adj2" fmla="val -90056"/>
            </a:avLst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6000" b="1"/>
              <a:t>rain</a:t>
            </a:r>
            <a:r>
              <a:rPr lang="en-US" altLang="zh-CN" sz="6000" b="1">
                <a:solidFill>
                  <a:srgbClr val="FF0000"/>
                </a:solidFill>
              </a:rPr>
              <a:t>y</a:t>
            </a:r>
          </a:p>
          <a:p>
            <a:pPr>
              <a:spcBef>
                <a:spcPct val="50000"/>
              </a:spcBef>
            </a:pPr>
            <a:endParaRPr lang="en-US" altLang="zh-CN" sz="360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43688" y="928688"/>
            <a:ext cx="1785937" cy="1108075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600" b="1"/>
              <a:t>rain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0"/>
            <a:ext cx="5167313" cy="1570038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600">
                <a:solidFill>
                  <a:schemeClr val="tx2"/>
                </a:solidFill>
              </a:rPr>
              <a:t>It’s rainy.</a:t>
            </a:r>
            <a:endParaRPr lang="en-US" altLang="zh-CN" sz="480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雷、雨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7171" name="Picture 4" descr="倾盆大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75"/>
            <a:ext cx="9144000" cy="712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4295775"/>
            <a:ext cx="8921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6000">
                <a:solidFill>
                  <a:srgbClr val="0000FF"/>
                </a:solidFill>
              </a:rPr>
              <a:t>It is raining</a:t>
            </a:r>
            <a:r>
              <a:rPr lang="en-US" altLang="zh-CN" sz="6000"/>
              <a:t> </a:t>
            </a:r>
            <a:r>
              <a:rPr lang="en-US" altLang="zh-CN" sz="6000">
                <a:solidFill>
                  <a:srgbClr val="FF3300"/>
                </a:solidFill>
              </a:rPr>
              <a:t>cats and dogs</a:t>
            </a:r>
            <a:r>
              <a:rPr lang="en-US" altLang="zh-CN" sz="280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084763"/>
            <a:ext cx="3009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5525" y="4838700"/>
            <a:ext cx="30384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364163" y="3933825"/>
            <a:ext cx="180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>
                <a:solidFill>
                  <a:schemeClr val="bg1"/>
                </a:solidFill>
              </a:rPr>
              <a:t>倾盆大雨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00250"/>
            <a:ext cx="20716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2000250"/>
            <a:ext cx="1857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5"/>
          <p:cNvGrpSpPr/>
          <p:nvPr/>
        </p:nvGrpSpPr>
        <p:grpSpPr bwMode="auto">
          <a:xfrm>
            <a:off x="5143500" y="1928813"/>
            <a:ext cx="1928813" cy="2286000"/>
            <a:chOff x="0" y="0"/>
            <a:chExt cx="672" cy="576"/>
          </a:xfrm>
        </p:grpSpPr>
        <p:sp>
          <p:nvSpPr>
            <p:cNvPr id="819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72" cy="57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accent2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CCCC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197" name="Line 7"/>
            <p:cNvSpPr>
              <a:spLocks noChangeShapeType="1"/>
            </p:cNvSpPr>
            <p:nvPr/>
          </p:nvSpPr>
          <p:spPr bwMode="auto">
            <a:xfrm flipV="1">
              <a:off x="144" y="96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Line 8"/>
            <p:cNvSpPr>
              <a:spLocks noChangeShapeType="1"/>
            </p:cNvSpPr>
            <p:nvPr/>
          </p:nvSpPr>
          <p:spPr bwMode="auto">
            <a:xfrm flipV="1">
              <a:off x="240" y="192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Line 9"/>
            <p:cNvSpPr>
              <a:spLocks noChangeShapeType="1"/>
            </p:cNvSpPr>
            <p:nvPr/>
          </p:nvSpPr>
          <p:spPr bwMode="auto">
            <a:xfrm flipV="1">
              <a:off x="336" y="288"/>
              <a:ext cx="192" cy="9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Line 10"/>
            <p:cNvSpPr>
              <a:spLocks noChangeShapeType="1"/>
            </p:cNvSpPr>
            <p:nvPr/>
          </p:nvSpPr>
          <p:spPr bwMode="auto">
            <a:xfrm>
              <a:off x="144" y="192"/>
              <a:ext cx="336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571500" y="4143375"/>
            <a:ext cx="176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</a:rPr>
              <a:t>sun</a:t>
            </a:r>
          </a:p>
          <a:p>
            <a:r>
              <a:rPr lang="en-US" altLang="zh-CN" sz="4800" b="1" dirty="0">
                <a:latin typeface="Times New Roman" panose="02020603050405020304" pitchFamily="18" charset="0"/>
              </a:rPr>
              <a:t>sun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2928938" y="4357688"/>
            <a:ext cx="1666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</a:rPr>
              <a:t>cloud</a:t>
            </a:r>
          </a:p>
          <a:p>
            <a:r>
              <a:rPr lang="en-US" altLang="zh-CN" sz="4000" b="1" dirty="0">
                <a:latin typeface="Times New Roman" panose="02020603050405020304" pitchFamily="18" charset="0"/>
              </a:rPr>
              <a:t>cloud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5286375" y="4286250"/>
            <a:ext cx="20002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wind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wind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7500938" y="4143375"/>
            <a:ext cx="16430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rain</a:t>
            </a: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</a:rPr>
              <a:t>rain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8201" name="WordArt 16"/>
          <p:cNvSpPr>
            <a:spLocks noChangeArrowheads="1" noChangeShapeType="1" noTextEdit="1"/>
          </p:cNvSpPr>
          <p:nvPr/>
        </p:nvSpPr>
        <p:spPr bwMode="auto">
          <a:xfrm>
            <a:off x="571500" y="620688"/>
            <a:ext cx="7383463" cy="8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Do you know these signs ?</a:t>
            </a:r>
            <a:endParaRPr lang="zh-CN" altLang="en-US" sz="4800" b="1" kern="10" dirty="0">
              <a:ln w="19050">
                <a:solidFill>
                  <a:srgbClr val="FF0000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06" name="Picture 64" descr="a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2143125"/>
            <a:ext cx="1857375" cy="193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  <p:bldP spid="52237" grpId="0"/>
      <p:bldP spid="52238" grpId="0"/>
      <p:bldP spid="82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14563"/>
          </a:xfrm>
        </p:spPr>
        <p:txBody>
          <a:bodyPr/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How is the </a:t>
            </a:r>
            <a:r>
              <a:rPr lang="en-US" altLang="zh-CN" sz="6000" dirty="0" err="1" smtClean="0">
                <a:solidFill>
                  <a:srgbClr val="FF0000"/>
                </a:solidFill>
              </a:rPr>
              <a:t>weather</a:t>
            </a:r>
            <a:r>
              <a:rPr lang="en-US" altLang="zh-CN" sz="6000" dirty="0" err="1" smtClean="0"/>
              <a:t>,Kitty</a:t>
            </a:r>
            <a:r>
              <a:rPr lang="en-US" altLang="zh-CN" sz="6000" dirty="0" smtClean="0"/>
              <a:t>?</a:t>
            </a: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It’s</a:t>
            </a:r>
            <a:r>
              <a:rPr lang="en-US" altLang="zh-CN" sz="6000" dirty="0" smtClean="0"/>
              <a:t> rainy.</a:t>
            </a:r>
            <a:endParaRPr lang="zh-CN" altLang="en-US" sz="6000" dirty="0" smtClean="0"/>
          </a:p>
        </p:txBody>
      </p:sp>
      <p:pic>
        <p:nvPicPr>
          <p:cNvPr id="4" name="Picture 6" descr="j0254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561" y="2060848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2214563"/>
          </a:xfrm>
        </p:spPr>
        <p:txBody>
          <a:bodyPr/>
          <a:lstStyle/>
          <a:p>
            <a:r>
              <a:rPr lang="en-US" altLang="zh-CN" sz="6000" dirty="0" smtClean="0">
                <a:solidFill>
                  <a:srgbClr val="FF0000"/>
                </a:solidFill>
              </a:rPr>
              <a:t>How is the </a:t>
            </a:r>
            <a:r>
              <a:rPr lang="en-US" altLang="zh-CN" sz="6000" dirty="0" err="1" smtClean="0">
                <a:solidFill>
                  <a:srgbClr val="FF0000"/>
                </a:solidFill>
              </a:rPr>
              <a:t>weather</a:t>
            </a:r>
            <a:r>
              <a:rPr lang="en-US" altLang="zh-CN" sz="6000" dirty="0" err="1" smtClean="0"/>
              <a:t>,Kitty</a:t>
            </a:r>
            <a:r>
              <a:rPr lang="en-US" altLang="zh-CN" sz="6000" dirty="0" smtClean="0"/>
              <a:t>?</a:t>
            </a:r>
          </a:p>
          <a:p>
            <a:r>
              <a:rPr lang="en-US" altLang="zh-CN" sz="6000" dirty="0" smtClean="0">
                <a:solidFill>
                  <a:srgbClr val="FF0000"/>
                </a:solidFill>
              </a:rPr>
              <a:t>It’s</a:t>
            </a:r>
            <a:r>
              <a:rPr lang="en-US" altLang="zh-CN" sz="6000" dirty="0" smtClean="0"/>
              <a:t> cloudy and windy.</a:t>
            </a:r>
            <a:endParaRPr lang="zh-CN" altLang="en-US" sz="6000" dirty="0" smtClean="0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9144000" y="3143250"/>
            <a:ext cx="3167063" cy="2432050"/>
            <a:chOff x="4195" y="845"/>
            <a:chExt cx="1043" cy="801"/>
          </a:xfrm>
        </p:grpSpPr>
        <p:sp>
          <p:nvSpPr>
            <p:cNvPr id="10243" name="AutoShape 8"/>
            <p:cNvSpPr>
              <a:spLocks noChangeAspect="1" noChangeArrowheads="1" noTextEdit="1"/>
            </p:cNvSpPr>
            <p:nvPr/>
          </p:nvSpPr>
          <p:spPr bwMode="auto">
            <a:xfrm>
              <a:off x="4195" y="845"/>
              <a:ext cx="1043" cy="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4" name="Freeform 10"/>
            <p:cNvSpPr>
              <a:spLocks noChangeArrowheads="1"/>
            </p:cNvSpPr>
            <p:nvPr/>
          </p:nvSpPr>
          <p:spPr bwMode="auto">
            <a:xfrm>
              <a:off x="4195" y="845"/>
              <a:ext cx="1033" cy="799"/>
            </a:xfrm>
            <a:custGeom>
              <a:avLst/>
              <a:gdLst>
                <a:gd name="T0" fmla="*/ 16461 w 16536"/>
                <a:gd name="T1" fmla="*/ 4651 h 12779"/>
                <a:gd name="T2" fmla="*/ 16414 w 16536"/>
                <a:gd name="T3" fmla="*/ 3992 h 12779"/>
                <a:gd name="T4" fmla="*/ 15623 w 16536"/>
                <a:gd name="T5" fmla="*/ 3704 h 12779"/>
                <a:gd name="T6" fmla="*/ 14611 w 16536"/>
                <a:gd name="T7" fmla="*/ 3637 h 12779"/>
                <a:gd name="T8" fmla="*/ 14353 w 16536"/>
                <a:gd name="T9" fmla="*/ 3274 h 12779"/>
                <a:gd name="T10" fmla="*/ 14712 w 16536"/>
                <a:gd name="T11" fmla="*/ 2726 h 12779"/>
                <a:gd name="T12" fmla="*/ 15497 w 16536"/>
                <a:gd name="T13" fmla="*/ 2019 h 12779"/>
                <a:gd name="T14" fmla="*/ 15855 w 16536"/>
                <a:gd name="T15" fmla="*/ 1254 h 12779"/>
                <a:gd name="T16" fmla="*/ 15477 w 16536"/>
                <a:gd name="T17" fmla="*/ 646 h 12779"/>
                <a:gd name="T18" fmla="*/ 14867 w 16536"/>
                <a:gd name="T19" fmla="*/ 382 h 12779"/>
                <a:gd name="T20" fmla="*/ 13699 w 16536"/>
                <a:gd name="T21" fmla="*/ 123 h 12779"/>
                <a:gd name="T22" fmla="*/ 11945 w 16536"/>
                <a:gd name="T23" fmla="*/ 2 h 12779"/>
                <a:gd name="T24" fmla="*/ 9662 w 16536"/>
                <a:gd name="T25" fmla="*/ 70 h 12779"/>
                <a:gd name="T26" fmla="*/ 7404 w 16536"/>
                <a:gd name="T27" fmla="*/ 397 h 12779"/>
                <a:gd name="T28" fmla="*/ 5492 w 16536"/>
                <a:gd name="T29" fmla="*/ 976 h 12779"/>
                <a:gd name="T30" fmla="*/ 3730 w 16536"/>
                <a:gd name="T31" fmla="*/ 1777 h 12779"/>
                <a:gd name="T32" fmla="*/ 2220 w 16536"/>
                <a:gd name="T33" fmla="*/ 2777 h 12779"/>
                <a:gd name="T34" fmla="*/ 877 w 16536"/>
                <a:gd name="T35" fmla="*/ 4059 h 12779"/>
                <a:gd name="T36" fmla="*/ 34 w 16536"/>
                <a:gd name="T37" fmla="*/ 5587 h 12779"/>
                <a:gd name="T38" fmla="*/ 121 w 16536"/>
                <a:gd name="T39" fmla="*/ 6406 h 12779"/>
                <a:gd name="T40" fmla="*/ 625 w 16536"/>
                <a:gd name="T41" fmla="*/ 6562 h 12779"/>
                <a:gd name="T42" fmla="*/ 1454 w 16536"/>
                <a:gd name="T43" fmla="*/ 6466 h 12779"/>
                <a:gd name="T44" fmla="*/ 1872 w 16536"/>
                <a:gd name="T45" fmla="*/ 6524 h 12779"/>
                <a:gd name="T46" fmla="*/ 1932 w 16536"/>
                <a:gd name="T47" fmla="*/ 6824 h 12779"/>
                <a:gd name="T48" fmla="*/ 1317 w 16536"/>
                <a:gd name="T49" fmla="*/ 7328 h 12779"/>
                <a:gd name="T50" fmla="*/ 736 w 16536"/>
                <a:gd name="T51" fmla="*/ 7903 h 12779"/>
                <a:gd name="T52" fmla="*/ 282 w 16536"/>
                <a:gd name="T53" fmla="*/ 8537 h 12779"/>
                <a:gd name="T54" fmla="*/ 266 w 16536"/>
                <a:gd name="T55" fmla="*/ 9368 h 12779"/>
                <a:gd name="T56" fmla="*/ 1236 w 16536"/>
                <a:gd name="T57" fmla="*/ 9559 h 12779"/>
                <a:gd name="T58" fmla="*/ 2446 w 16536"/>
                <a:gd name="T59" fmla="*/ 9414 h 12779"/>
                <a:gd name="T60" fmla="*/ 2626 w 16536"/>
                <a:gd name="T61" fmla="*/ 9648 h 12779"/>
                <a:gd name="T62" fmla="*/ 2281 w 16536"/>
                <a:gd name="T63" fmla="*/ 10024 h 12779"/>
                <a:gd name="T64" fmla="*/ 1944 w 16536"/>
                <a:gd name="T65" fmla="*/ 10434 h 12779"/>
                <a:gd name="T66" fmla="*/ 1775 w 16536"/>
                <a:gd name="T67" fmla="*/ 10873 h 12779"/>
                <a:gd name="T68" fmla="*/ 2228 w 16536"/>
                <a:gd name="T69" fmla="*/ 11477 h 12779"/>
                <a:gd name="T70" fmla="*/ 4124 w 16536"/>
                <a:gd name="T71" fmla="*/ 11239 h 12779"/>
                <a:gd name="T72" fmla="*/ 5751 w 16536"/>
                <a:gd name="T73" fmla="*/ 10948 h 12779"/>
                <a:gd name="T74" fmla="*/ 4963 w 16536"/>
                <a:gd name="T75" fmla="*/ 11660 h 12779"/>
                <a:gd name="T76" fmla="*/ 4788 w 16536"/>
                <a:gd name="T77" fmla="*/ 12362 h 12779"/>
                <a:gd name="T78" fmla="*/ 5497 w 16536"/>
                <a:gd name="T79" fmla="*/ 12720 h 12779"/>
                <a:gd name="T80" fmla="*/ 6597 w 16536"/>
                <a:gd name="T81" fmla="*/ 12764 h 12779"/>
                <a:gd name="T82" fmla="*/ 7512 w 16536"/>
                <a:gd name="T83" fmla="*/ 12758 h 12779"/>
                <a:gd name="T84" fmla="*/ 8937 w 16536"/>
                <a:gd name="T85" fmla="*/ 12507 h 12779"/>
                <a:gd name="T86" fmla="*/ 10440 w 16536"/>
                <a:gd name="T87" fmla="*/ 12184 h 12779"/>
                <a:gd name="T88" fmla="*/ 11836 w 16536"/>
                <a:gd name="T89" fmla="*/ 11741 h 12779"/>
                <a:gd name="T90" fmla="*/ 12976 w 16536"/>
                <a:gd name="T91" fmla="*/ 11220 h 12779"/>
                <a:gd name="T92" fmla="*/ 13784 w 16536"/>
                <a:gd name="T93" fmla="*/ 10722 h 12779"/>
                <a:gd name="T94" fmla="*/ 14511 w 16536"/>
                <a:gd name="T95" fmla="*/ 10135 h 12779"/>
                <a:gd name="T96" fmla="*/ 14939 w 16536"/>
                <a:gd name="T97" fmla="*/ 9661 h 12779"/>
                <a:gd name="T98" fmla="*/ 14993 w 16536"/>
                <a:gd name="T99" fmla="*/ 9251 h 12779"/>
                <a:gd name="T100" fmla="*/ 14611 w 16536"/>
                <a:gd name="T101" fmla="*/ 9089 h 12779"/>
                <a:gd name="T102" fmla="*/ 14065 w 16536"/>
                <a:gd name="T103" fmla="*/ 9094 h 12779"/>
                <a:gd name="T104" fmla="*/ 14115 w 16536"/>
                <a:gd name="T105" fmla="*/ 8562 h 12779"/>
                <a:gd name="T106" fmla="*/ 15135 w 16536"/>
                <a:gd name="T107" fmla="*/ 7931 h 12779"/>
                <a:gd name="T108" fmla="*/ 16305 w 16536"/>
                <a:gd name="T109" fmla="*/ 7240 h 12779"/>
                <a:gd name="T110" fmla="*/ 16079 w 16536"/>
                <a:gd name="T111" fmla="*/ 6670 h 12779"/>
                <a:gd name="T112" fmla="*/ 14859 w 16536"/>
                <a:gd name="T113" fmla="*/ 6290 h 12779"/>
                <a:gd name="T114" fmla="*/ 15004 w 16536"/>
                <a:gd name="T115" fmla="*/ 5669 h 12779"/>
                <a:gd name="T116" fmla="*/ 15880 w 16536"/>
                <a:gd name="T117" fmla="*/ 5139 h 1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36" h="12779">
                  <a:moveTo>
                    <a:pt x="16218" y="4919"/>
                  </a:moveTo>
                  <a:lnTo>
                    <a:pt x="16244" y="4898"/>
                  </a:lnTo>
                  <a:lnTo>
                    <a:pt x="16269" y="4878"/>
                  </a:lnTo>
                  <a:lnTo>
                    <a:pt x="16293" y="4857"/>
                  </a:lnTo>
                  <a:lnTo>
                    <a:pt x="16316" y="4835"/>
                  </a:lnTo>
                  <a:lnTo>
                    <a:pt x="16338" y="4813"/>
                  </a:lnTo>
                  <a:lnTo>
                    <a:pt x="16358" y="4791"/>
                  </a:lnTo>
                  <a:lnTo>
                    <a:pt x="16378" y="4769"/>
                  </a:lnTo>
                  <a:lnTo>
                    <a:pt x="16397" y="4746"/>
                  </a:lnTo>
                  <a:lnTo>
                    <a:pt x="16415" y="4723"/>
                  </a:lnTo>
                  <a:lnTo>
                    <a:pt x="16431" y="4699"/>
                  </a:lnTo>
                  <a:lnTo>
                    <a:pt x="16446" y="4675"/>
                  </a:lnTo>
                  <a:lnTo>
                    <a:pt x="16461" y="4651"/>
                  </a:lnTo>
                  <a:lnTo>
                    <a:pt x="16472" y="4626"/>
                  </a:lnTo>
                  <a:lnTo>
                    <a:pt x="16484" y="4601"/>
                  </a:lnTo>
                  <a:lnTo>
                    <a:pt x="16493" y="4576"/>
                  </a:lnTo>
                  <a:lnTo>
                    <a:pt x="16501" y="4550"/>
                  </a:lnTo>
                  <a:lnTo>
                    <a:pt x="16521" y="4469"/>
                  </a:lnTo>
                  <a:lnTo>
                    <a:pt x="16533" y="4393"/>
                  </a:lnTo>
                  <a:lnTo>
                    <a:pt x="16536" y="4322"/>
                  </a:lnTo>
                  <a:lnTo>
                    <a:pt x="16532" y="4255"/>
                  </a:lnTo>
                  <a:lnTo>
                    <a:pt x="16521" y="4193"/>
                  </a:lnTo>
                  <a:lnTo>
                    <a:pt x="16503" y="4137"/>
                  </a:lnTo>
                  <a:lnTo>
                    <a:pt x="16479" y="4084"/>
                  </a:lnTo>
                  <a:lnTo>
                    <a:pt x="16449" y="4036"/>
                  </a:lnTo>
                  <a:lnTo>
                    <a:pt x="16414" y="3992"/>
                  </a:lnTo>
                  <a:lnTo>
                    <a:pt x="16373" y="3951"/>
                  </a:lnTo>
                  <a:lnTo>
                    <a:pt x="16328" y="3915"/>
                  </a:lnTo>
                  <a:lnTo>
                    <a:pt x="16278" y="3883"/>
                  </a:lnTo>
                  <a:lnTo>
                    <a:pt x="16224" y="3852"/>
                  </a:lnTo>
                  <a:lnTo>
                    <a:pt x="16167" y="3826"/>
                  </a:lnTo>
                  <a:lnTo>
                    <a:pt x="16106" y="3802"/>
                  </a:lnTo>
                  <a:lnTo>
                    <a:pt x="16042" y="3781"/>
                  </a:lnTo>
                  <a:lnTo>
                    <a:pt x="15977" y="3763"/>
                  </a:lnTo>
                  <a:lnTo>
                    <a:pt x="15909" y="3747"/>
                  </a:lnTo>
                  <a:lnTo>
                    <a:pt x="15839" y="3734"/>
                  </a:lnTo>
                  <a:lnTo>
                    <a:pt x="15768" y="3722"/>
                  </a:lnTo>
                  <a:lnTo>
                    <a:pt x="15696" y="3713"/>
                  </a:lnTo>
                  <a:lnTo>
                    <a:pt x="15623" y="3704"/>
                  </a:lnTo>
                  <a:lnTo>
                    <a:pt x="15551" y="3698"/>
                  </a:lnTo>
                  <a:lnTo>
                    <a:pt x="15478" y="3693"/>
                  </a:lnTo>
                  <a:lnTo>
                    <a:pt x="15406" y="3689"/>
                  </a:lnTo>
                  <a:lnTo>
                    <a:pt x="15335" y="3687"/>
                  </a:lnTo>
                  <a:lnTo>
                    <a:pt x="15265" y="3685"/>
                  </a:lnTo>
                  <a:lnTo>
                    <a:pt x="15198" y="3682"/>
                  </a:lnTo>
                  <a:lnTo>
                    <a:pt x="15069" y="3680"/>
                  </a:lnTo>
                  <a:lnTo>
                    <a:pt x="14951" y="3679"/>
                  </a:lnTo>
                  <a:lnTo>
                    <a:pt x="14871" y="3676"/>
                  </a:lnTo>
                  <a:lnTo>
                    <a:pt x="14797" y="3670"/>
                  </a:lnTo>
                  <a:lnTo>
                    <a:pt x="14729" y="3662"/>
                  </a:lnTo>
                  <a:lnTo>
                    <a:pt x="14667" y="3650"/>
                  </a:lnTo>
                  <a:lnTo>
                    <a:pt x="14611" y="3637"/>
                  </a:lnTo>
                  <a:lnTo>
                    <a:pt x="14561" y="3621"/>
                  </a:lnTo>
                  <a:lnTo>
                    <a:pt x="14516" y="3602"/>
                  </a:lnTo>
                  <a:lnTo>
                    <a:pt x="14478" y="3581"/>
                  </a:lnTo>
                  <a:lnTo>
                    <a:pt x="14445" y="3558"/>
                  </a:lnTo>
                  <a:lnTo>
                    <a:pt x="14415" y="3533"/>
                  </a:lnTo>
                  <a:lnTo>
                    <a:pt x="14392" y="3506"/>
                  </a:lnTo>
                  <a:lnTo>
                    <a:pt x="14374" y="3478"/>
                  </a:lnTo>
                  <a:lnTo>
                    <a:pt x="14359" y="3448"/>
                  </a:lnTo>
                  <a:lnTo>
                    <a:pt x="14350" y="3415"/>
                  </a:lnTo>
                  <a:lnTo>
                    <a:pt x="14344" y="3382"/>
                  </a:lnTo>
                  <a:lnTo>
                    <a:pt x="14343" y="3347"/>
                  </a:lnTo>
                  <a:lnTo>
                    <a:pt x="14345" y="3310"/>
                  </a:lnTo>
                  <a:lnTo>
                    <a:pt x="14353" y="3274"/>
                  </a:lnTo>
                  <a:lnTo>
                    <a:pt x="14363" y="3235"/>
                  </a:lnTo>
                  <a:lnTo>
                    <a:pt x="14377" y="3195"/>
                  </a:lnTo>
                  <a:lnTo>
                    <a:pt x="14393" y="3155"/>
                  </a:lnTo>
                  <a:lnTo>
                    <a:pt x="14414" y="3114"/>
                  </a:lnTo>
                  <a:lnTo>
                    <a:pt x="14437" y="3072"/>
                  </a:lnTo>
                  <a:lnTo>
                    <a:pt x="14463" y="3030"/>
                  </a:lnTo>
                  <a:lnTo>
                    <a:pt x="14492" y="2987"/>
                  </a:lnTo>
                  <a:lnTo>
                    <a:pt x="14524" y="2944"/>
                  </a:lnTo>
                  <a:lnTo>
                    <a:pt x="14557" y="2900"/>
                  </a:lnTo>
                  <a:lnTo>
                    <a:pt x="14593" y="2856"/>
                  </a:lnTo>
                  <a:lnTo>
                    <a:pt x="14631" y="2814"/>
                  </a:lnTo>
                  <a:lnTo>
                    <a:pt x="14671" y="2770"/>
                  </a:lnTo>
                  <a:lnTo>
                    <a:pt x="14712" y="2726"/>
                  </a:lnTo>
                  <a:lnTo>
                    <a:pt x="14754" y="2683"/>
                  </a:lnTo>
                  <a:lnTo>
                    <a:pt x="14799" y="2641"/>
                  </a:lnTo>
                  <a:lnTo>
                    <a:pt x="14847" y="2597"/>
                  </a:lnTo>
                  <a:lnTo>
                    <a:pt x="14897" y="2553"/>
                  </a:lnTo>
                  <a:lnTo>
                    <a:pt x="14949" y="2508"/>
                  </a:lnTo>
                  <a:lnTo>
                    <a:pt x="15058" y="2416"/>
                  </a:lnTo>
                  <a:lnTo>
                    <a:pt x="15169" y="2321"/>
                  </a:lnTo>
                  <a:lnTo>
                    <a:pt x="15226" y="2273"/>
                  </a:lnTo>
                  <a:lnTo>
                    <a:pt x="15282" y="2223"/>
                  </a:lnTo>
                  <a:lnTo>
                    <a:pt x="15337" y="2174"/>
                  </a:lnTo>
                  <a:lnTo>
                    <a:pt x="15393" y="2123"/>
                  </a:lnTo>
                  <a:lnTo>
                    <a:pt x="15446" y="2071"/>
                  </a:lnTo>
                  <a:lnTo>
                    <a:pt x="15497" y="2019"/>
                  </a:lnTo>
                  <a:lnTo>
                    <a:pt x="15547" y="1966"/>
                  </a:lnTo>
                  <a:lnTo>
                    <a:pt x="15595" y="1912"/>
                  </a:lnTo>
                  <a:lnTo>
                    <a:pt x="15639" y="1857"/>
                  </a:lnTo>
                  <a:lnTo>
                    <a:pt x="15680" y="1801"/>
                  </a:lnTo>
                  <a:lnTo>
                    <a:pt x="15719" y="1744"/>
                  </a:lnTo>
                  <a:lnTo>
                    <a:pt x="15752" y="1686"/>
                  </a:lnTo>
                  <a:lnTo>
                    <a:pt x="15783" y="1628"/>
                  </a:lnTo>
                  <a:lnTo>
                    <a:pt x="15809" y="1567"/>
                  </a:lnTo>
                  <a:lnTo>
                    <a:pt x="15829" y="1507"/>
                  </a:lnTo>
                  <a:lnTo>
                    <a:pt x="15844" y="1445"/>
                  </a:lnTo>
                  <a:lnTo>
                    <a:pt x="15854" y="1383"/>
                  </a:lnTo>
                  <a:lnTo>
                    <a:pt x="15858" y="1319"/>
                  </a:lnTo>
                  <a:lnTo>
                    <a:pt x="15855" y="1254"/>
                  </a:lnTo>
                  <a:lnTo>
                    <a:pt x="15845" y="1188"/>
                  </a:lnTo>
                  <a:lnTo>
                    <a:pt x="15829" y="1121"/>
                  </a:lnTo>
                  <a:lnTo>
                    <a:pt x="15805" y="1052"/>
                  </a:lnTo>
                  <a:lnTo>
                    <a:pt x="15773" y="983"/>
                  </a:lnTo>
                  <a:lnTo>
                    <a:pt x="15734" y="913"/>
                  </a:lnTo>
                  <a:lnTo>
                    <a:pt x="15707" y="873"/>
                  </a:lnTo>
                  <a:lnTo>
                    <a:pt x="15679" y="835"/>
                  </a:lnTo>
                  <a:lnTo>
                    <a:pt x="15649" y="800"/>
                  </a:lnTo>
                  <a:lnTo>
                    <a:pt x="15618" y="765"/>
                  </a:lnTo>
                  <a:lnTo>
                    <a:pt x="15585" y="733"/>
                  </a:lnTo>
                  <a:lnTo>
                    <a:pt x="15550" y="703"/>
                  </a:lnTo>
                  <a:lnTo>
                    <a:pt x="15514" y="674"/>
                  </a:lnTo>
                  <a:lnTo>
                    <a:pt x="15477" y="646"/>
                  </a:lnTo>
                  <a:lnTo>
                    <a:pt x="15438" y="619"/>
                  </a:lnTo>
                  <a:lnTo>
                    <a:pt x="15399" y="594"/>
                  </a:lnTo>
                  <a:lnTo>
                    <a:pt x="15358" y="572"/>
                  </a:lnTo>
                  <a:lnTo>
                    <a:pt x="15316" y="550"/>
                  </a:lnTo>
                  <a:lnTo>
                    <a:pt x="15274" y="528"/>
                  </a:lnTo>
                  <a:lnTo>
                    <a:pt x="15230" y="508"/>
                  </a:lnTo>
                  <a:lnTo>
                    <a:pt x="15186" y="489"/>
                  </a:lnTo>
                  <a:lnTo>
                    <a:pt x="15141" y="471"/>
                  </a:lnTo>
                  <a:lnTo>
                    <a:pt x="15096" y="455"/>
                  </a:lnTo>
                  <a:lnTo>
                    <a:pt x="15050" y="439"/>
                  </a:lnTo>
                  <a:lnTo>
                    <a:pt x="15005" y="423"/>
                  </a:lnTo>
                  <a:lnTo>
                    <a:pt x="14959" y="409"/>
                  </a:lnTo>
                  <a:lnTo>
                    <a:pt x="14867" y="382"/>
                  </a:lnTo>
                  <a:lnTo>
                    <a:pt x="14774" y="357"/>
                  </a:lnTo>
                  <a:lnTo>
                    <a:pt x="14683" y="334"/>
                  </a:lnTo>
                  <a:lnTo>
                    <a:pt x="14594" y="312"/>
                  </a:lnTo>
                  <a:lnTo>
                    <a:pt x="14506" y="290"/>
                  </a:lnTo>
                  <a:lnTo>
                    <a:pt x="14423" y="269"/>
                  </a:lnTo>
                  <a:lnTo>
                    <a:pt x="14365" y="254"/>
                  </a:lnTo>
                  <a:lnTo>
                    <a:pt x="14308" y="240"/>
                  </a:lnTo>
                  <a:lnTo>
                    <a:pt x="14249" y="226"/>
                  </a:lnTo>
                  <a:lnTo>
                    <a:pt x="14190" y="214"/>
                  </a:lnTo>
                  <a:lnTo>
                    <a:pt x="14070" y="189"/>
                  </a:lnTo>
                  <a:lnTo>
                    <a:pt x="13948" y="165"/>
                  </a:lnTo>
                  <a:lnTo>
                    <a:pt x="13824" y="144"/>
                  </a:lnTo>
                  <a:lnTo>
                    <a:pt x="13699" y="123"/>
                  </a:lnTo>
                  <a:lnTo>
                    <a:pt x="13572" y="105"/>
                  </a:lnTo>
                  <a:lnTo>
                    <a:pt x="13444" y="89"/>
                  </a:lnTo>
                  <a:lnTo>
                    <a:pt x="13317" y="74"/>
                  </a:lnTo>
                  <a:lnTo>
                    <a:pt x="13190" y="60"/>
                  </a:lnTo>
                  <a:lnTo>
                    <a:pt x="13064" y="49"/>
                  </a:lnTo>
                  <a:lnTo>
                    <a:pt x="12937" y="39"/>
                  </a:lnTo>
                  <a:lnTo>
                    <a:pt x="12813" y="30"/>
                  </a:lnTo>
                  <a:lnTo>
                    <a:pt x="12690" y="23"/>
                  </a:lnTo>
                  <a:lnTo>
                    <a:pt x="12569" y="17"/>
                  </a:lnTo>
                  <a:lnTo>
                    <a:pt x="12451" y="13"/>
                  </a:lnTo>
                  <a:lnTo>
                    <a:pt x="12283" y="8"/>
                  </a:lnTo>
                  <a:lnTo>
                    <a:pt x="12115" y="5"/>
                  </a:lnTo>
                  <a:lnTo>
                    <a:pt x="11945" y="2"/>
                  </a:lnTo>
                  <a:lnTo>
                    <a:pt x="11773" y="1"/>
                  </a:lnTo>
                  <a:lnTo>
                    <a:pt x="11601" y="0"/>
                  </a:lnTo>
                  <a:lnTo>
                    <a:pt x="11428" y="0"/>
                  </a:lnTo>
                  <a:lnTo>
                    <a:pt x="11254" y="2"/>
                  </a:lnTo>
                  <a:lnTo>
                    <a:pt x="11079" y="4"/>
                  </a:lnTo>
                  <a:lnTo>
                    <a:pt x="10902" y="8"/>
                  </a:lnTo>
                  <a:lnTo>
                    <a:pt x="10726" y="13"/>
                  </a:lnTo>
                  <a:lnTo>
                    <a:pt x="10550" y="19"/>
                  </a:lnTo>
                  <a:lnTo>
                    <a:pt x="10373" y="26"/>
                  </a:lnTo>
                  <a:lnTo>
                    <a:pt x="10195" y="35"/>
                  </a:lnTo>
                  <a:lnTo>
                    <a:pt x="10017" y="46"/>
                  </a:lnTo>
                  <a:lnTo>
                    <a:pt x="9840" y="57"/>
                  </a:lnTo>
                  <a:lnTo>
                    <a:pt x="9662" y="70"/>
                  </a:lnTo>
                  <a:lnTo>
                    <a:pt x="9484" y="84"/>
                  </a:lnTo>
                  <a:lnTo>
                    <a:pt x="9307" y="101"/>
                  </a:lnTo>
                  <a:lnTo>
                    <a:pt x="9130" y="119"/>
                  </a:lnTo>
                  <a:lnTo>
                    <a:pt x="8954" y="139"/>
                  </a:lnTo>
                  <a:lnTo>
                    <a:pt x="8778" y="160"/>
                  </a:lnTo>
                  <a:lnTo>
                    <a:pt x="8603" y="183"/>
                  </a:lnTo>
                  <a:lnTo>
                    <a:pt x="8428" y="208"/>
                  </a:lnTo>
                  <a:lnTo>
                    <a:pt x="8255" y="235"/>
                  </a:lnTo>
                  <a:lnTo>
                    <a:pt x="8082" y="263"/>
                  </a:lnTo>
                  <a:lnTo>
                    <a:pt x="7911" y="293"/>
                  </a:lnTo>
                  <a:lnTo>
                    <a:pt x="7740" y="326"/>
                  </a:lnTo>
                  <a:lnTo>
                    <a:pt x="7572" y="361"/>
                  </a:lnTo>
                  <a:lnTo>
                    <a:pt x="7404" y="397"/>
                  </a:lnTo>
                  <a:lnTo>
                    <a:pt x="7238" y="436"/>
                  </a:lnTo>
                  <a:lnTo>
                    <a:pt x="7074" y="477"/>
                  </a:lnTo>
                  <a:lnTo>
                    <a:pt x="6911" y="519"/>
                  </a:lnTo>
                  <a:lnTo>
                    <a:pt x="6768" y="560"/>
                  </a:lnTo>
                  <a:lnTo>
                    <a:pt x="6625" y="601"/>
                  </a:lnTo>
                  <a:lnTo>
                    <a:pt x="6482" y="643"/>
                  </a:lnTo>
                  <a:lnTo>
                    <a:pt x="6340" y="686"/>
                  </a:lnTo>
                  <a:lnTo>
                    <a:pt x="6198" y="731"/>
                  </a:lnTo>
                  <a:lnTo>
                    <a:pt x="6056" y="778"/>
                  </a:lnTo>
                  <a:lnTo>
                    <a:pt x="5915" y="825"/>
                  </a:lnTo>
                  <a:lnTo>
                    <a:pt x="5774" y="874"/>
                  </a:lnTo>
                  <a:lnTo>
                    <a:pt x="5633" y="924"/>
                  </a:lnTo>
                  <a:lnTo>
                    <a:pt x="5492" y="976"/>
                  </a:lnTo>
                  <a:lnTo>
                    <a:pt x="5353" y="1028"/>
                  </a:lnTo>
                  <a:lnTo>
                    <a:pt x="5214" y="1083"/>
                  </a:lnTo>
                  <a:lnTo>
                    <a:pt x="5075" y="1139"/>
                  </a:lnTo>
                  <a:lnTo>
                    <a:pt x="4938" y="1196"/>
                  </a:lnTo>
                  <a:lnTo>
                    <a:pt x="4800" y="1255"/>
                  </a:lnTo>
                  <a:lnTo>
                    <a:pt x="4663" y="1314"/>
                  </a:lnTo>
                  <a:lnTo>
                    <a:pt x="4528" y="1376"/>
                  </a:lnTo>
                  <a:lnTo>
                    <a:pt x="4393" y="1439"/>
                  </a:lnTo>
                  <a:lnTo>
                    <a:pt x="4259" y="1504"/>
                  </a:lnTo>
                  <a:lnTo>
                    <a:pt x="4125" y="1570"/>
                  </a:lnTo>
                  <a:lnTo>
                    <a:pt x="3993" y="1637"/>
                  </a:lnTo>
                  <a:lnTo>
                    <a:pt x="3860" y="1706"/>
                  </a:lnTo>
                  <a:lnTo>
                    <a:pt x="3730" y="1777"/>
                  </a:lnTo>
                  <a:lnTo>
                    <a:pt x="3600" y="1850"/>
                  </a:lnTo>
                  <a:lnTo>
                    <a:pt x="3471" y="1924"/>
                  </a:lnTo>
                  <a:lnTo>
                    <a:pt x="3344" y="1999"/>
                  </a:lnTo>
                  <a:lnTo>
                    <a:pt x="3217" y="2076"/>
                  </a:lnTo>
                  <a:lnTo>
                    <a:pt x="3091" y="2156"/>
                  </a:lnTo>
                  <a:lnTo>
                    <a:pt x="2966" y="2236"/>
                  </a:lnTo>
                  <a:lnTo>
                    <a:pt x="2843" y="2318"/>
                  </a:lnTo>
                  <a:lnTo>
                    <a:pt x="2721" y="2403"/>
                  </a:lnTo>
                  <a:lnTo>
                    <a:pt x="2601" y="2488"/>
                  </a:lnTo>
                  <a:lnTo>
                    <a:pt x="2511" y="2555"/>
                  </a:lnTo>
                  <a:lnTo>
                    <a:pt x="2416" y="2625"/>
                  </a:lnTo>
                  <a:lnTo>
                    <a:pt x="2319" y="2699"/>
                  </a:lnTo>
                  <a:lnTo>
                    <a:pt x="2220" y="2777"/>
                  </a:lnTo>
                  <a:lnTo>
                    <a:pt x="2118" y="2859"/>
                  </a:lnTo>
                  <a:lnTo>
                    <a:pt x="2015" y="2944"/>
                  </a:lnTo>
                  <a:lnTo>
                    <a:pt x="1910" y="3033"/>
                  </a:lnTo>
                  <a:lnTo>
                    <a:pt x="1804" y="3123"/>
                  </a:lnTo>
                  <a:lnTo>
                    <a:pt x="1698" y="3218"/>
                  </a:lnTo>
                  <a:lnTo>
                    <a:pt x="1592" y="3315"/>
                  </a:lnTo>
                  <a:lnTo>
                    <a:pt x="1486" y="3414"/>
                  </a:lnTo>
                  <a:lnTo>
                    <a:pt x="1381" y="3517"/>
                  </a:lnTo>
                  <a:lnTo>
                    <a:pt x="1277" y="3622"/>
                  </a:lnTo>
                  <a:lnTo>
                    <a:pt x="1173" y="3728"/>
                  </a:lnTo>
                  <a:lnTo>
                    <a:pt x="1072" y="3837"/>
                  </a:lnTo>
                  <a:lnTo>
                    <a:pt x="973" y="3946"/>
                  </a:lnTo>
                  <a:lnTo>
                    <a:pt x="877" y="4059"/>
                  </a:lnTo>
                  <a:lnTo>
                    <a:pt x="783" y="4172"/>
                  </a:lnTo>
                  <a:lnTo>
                    <a:pt x="694" y="4286"/>
                  </a:lnTo>
                  <a:lnTo>
                    <a:pt x="607" y="4402"/>
                  </a:lnTo>
                  <a:lnTo>
                    <a:pt x="525" y="4519"/>
                  </a:lnTo>
                  <a:lnTo>
                    <a:pt x="446" y="4637"/>
                  </a:lnTo>
                  <a:lnTo>
                    <a:pt x="373" y="4755"/>
                  </a:lnTo>
                  <a:lnTo>
                    <a:pt x="307" y="4873"/>
                  </a:lnTo>
                  <a:lnTo>
                    <a:pt x="244" y="4992"/>
                  </a:lnTo>
                  <a:lnTo>
                    <a:pt x="189" y="5112"/>
                  </a:lnTo>
                  <a:lnTo>
                    <a:pt x="140" y="5231"/>
                  </a:lnTo>
                  <a:lnTo>
                    <a:pt x="97" y="5350"/>
                  </a:lnTo>
                  <a:lnTo>
                    <a:pt x="62" y="5469"/>
                  </a:lnTo>
                  <a:lnTo>
                    <a:pt x="34" y="5587"/>
                  </a:lnTo>
                  <a:lnTo>
                    <a:pt x="15" y="5705"/>
                  </a:lnTo>
                  <a:lnTo>
                    <a:pt x="3" y="5821"/>
                  </a:lnTo>
                  <a:lnTo>
                    <a:pt x="0" y="5898"/>
                  </a:lnTo>
                  <a:lnTo>
                    <a:pt x="0" y="5968"/>
                  </a:lnTo>
                  <a:lnTo>
                    <a:pt x="3" y="6035"/>
                  </a:lnTo>
                  <a:lnTo>
                    <a:pt x="8" y="6096"/>
                  </a:lnTo>
                  <a:lnTo>
                    <a:pt x="17" y="6153"/>
                  </a:lnTo>
                  <a:lnTo>
                    <a:pt x="27" y="6205"/>
                  </a:lnTo>
                  <a:lnTo>
                    <a:pt x="42" y="6253"/>
                  </a:lnTo>
                  <a:lnTo>
                    <a:pt x="57" y="6297"/>
                  </a:lnTo>
                  <a:lnTo>
                    <a:pt x="76" y="6338"/>
                  </a:lnTo>
                  <a:lnTo>
                    <a:pt x="98" y="6373"/>
                  </a:lnTo>
                  <a:lnTo>
                    <a:pt x="121" y="6406"/>
                  </a:lnTo>
                  <a:lnTo>
                    <a:pt x="147" y="6435"/>
                  </a:lnTo>
                  <a:lnTo>
                    <a:pt x="176" y="6461"/>
                  </a:lnTo>
                  <a:lnTo>
                    <a:pt x="207" y="6483"/>
                  </a:lnTo>
                  <a:lnTo>
                    <a:pt x="240" y="6502"/>
                  </a:lnTo>
                  <a:lnTo>
                    <a:pt x="274" y="6518"/>
                  </a:lnTo>
                  <a:lnTo>
                    <a:pt x="312" y="6532"/>
                  </a:lnTo>
                  <a:lnTo>
                    <a:pt x="350" y="6543"/>
                  </a:lnTo>
                  <a:lnTo>
                    <a:pt x="392" y="6551"/>
                  </a:lnTo>
                  <a:lnTo>
                    <a:pt x="435" y="6558"/>
                  </a:lnTo>
                  <a:lnTo>
                    <a:pt x="480" y="6561"/>
                  </a:lnTo>
                  <a:lnTo>
                    <a:pt x="526" y="6563"/>
                  </a:lnTo>
                  <a:lnTo>
                    <a:pt x="575" y="6563"/>
                  </a:lnTo>
                  <a:lnTo>
                    <a:pt x="625" y="6562"/>
                  </a:lnTo>
                  <a:lnTo>
                    <a:pt x="676" y="6559"/>
                  </a:lnTo>
                  <a:lnTo>
                    <a:pt x="729" y="6553"/>
                  </a:lnTo>
                  <a:lnTo>
                    <a:pt x="783" y="6547"/>
                  </a:lnTo>
                  <a:lnTo>
                    <a:pt x="840" y="6541"/>
                  </a:lnTo>
                  <a:lnTo>
                    <a:pt x="955" y="6524"/>
                  </a:lnTo>
                  <a:lnTo>
                    <a:pt x="1076" y="6504"/>
                  </a:lnTo>
                  <a:lnTo>
                    <a:pt x="1117" y="6498"/>
                  </a:lnTo>
                  <a:lnTo>
                    <a:pt x="1165" y="6491"/>
                  </a:lnTo>
                  <a:lnTo>
                    <a:pt x="1221" y="6485"/>
                  </a:lnTo>
                  <a:lnTo>
                    <a:pt x="1283" y="6477"/>
                  </a:lnTo>
                  <a:lnTo>
                    <a:pt x="1349" y="6472"/>
                  </a:lnTo>
                  <a:lnTo>
                    <a:pt x="1418" y="6467"/>
                  </a:lnTo>
                  <a:lnTo>
                    <a:pt x="1454" y="6466"/>
                  </a:lnTo>
                  <a:lnTo>
                    <a:pt x="1489" y="6465"/>
                  </a:lnTo>
                  <a:lnTo>
                    <a:pt x="1525" y="6465"/>
                  </a:lnTo>
                  <a:lnTo>
                    <a:pt x="1560" y="6466"/>
                  </a:lnTo>
                  <a:lnTo>
                    <a:pt x="1596" y="6467"/>
                  </a:lnTo>
                  <a:lnTo>
                    <a:pt x="1630" y="6469"/>
                  </a:lnTo>
                  <a:lnTo>
                    <a:pt x="1665" y="6472"/>
                  </a:lnTo>
                  <a:lnTo>
                    <a:pt x="1698" y="6476"/>
                  </a:lnTo>
                  <a:lnTo>
                    <a:pt x="1730" y="6482"/>
                  </a:lnTo>
                  <a:lnTo>
                    <a:pt x="1762" y="6487"/>
                  </a:lnTo>
                  <a:lnTo>
                    <a:pt x="1792" y="6495"/>
                  </a:lnTo>
                  <a:lnTo>
                    <a:pt x="1820" y="6503"/>
                  </a:lnTo>
                  <a:lnTo>
                    <a:pt x="1847" y="6513"/>
                  </a:lnTo>
                  <a:lnTo>
                    <a:pt x="1872" y="6524"/>
                  </a:lnTo>
                  <a:lnTo>
                    <a:pt x="1895" y="6538"/>
                  </a:lnTo>
                  <a:lnTo>
                    <a:pt x="1916" y="6551"/>
                  </a:lnTo>
                  <a:lnTo>
                    <a:pt x="1935" y="6568"/>
                  </a:lnTo>
                  <a:lnTo>
                    <a:pt x="1951" y="6585"/>
                  </a:lnTo>
                  <a:lnTo>
                    <a:pt x="1964" y="6605"/>
                  </a:lnTo>
                  <a:lnTo>
                    <a:pt x="1974" y="6625"/>
                  </a:lnTo>
                  <a:lnTo>
                    <a:pt x="1983" y="6653"/>
                  </a:lnTo>
                  <a:lnTo>
                    <a:pt x="1986" y="6680"/>
                  </a:lnTo>
                  <a:lnTo>
                    <a:pt x="1983" y="6707"/>
                  </a:lnTo>
                  <a:lnTo>
                    <a:pt x="1976" y="6736"/>
                  </a:lnTo>
                  <a:lnTo>
                    <a:pt x="1965" y="6764"/>
                  </a:lnTo>
                  <a:lnTo>
                    <a:pt x="1950" y="6794"/>
                  </a:lnTo>
                  <a:lnTo>
                    <a:pt x="1932" y="6824"/>
                  </a:lnTo>
                  <a:lnTo>
                    <a:pt x="1909" y="6854"/>
                  </a:lnTo>
                  <a:lnTo>
                    <a:pt x="1884" y="6884"/>
                  </a:lnTo>
                  <a:lnTo>
                    <a:pt x="1854" y="6914"/>
                  </a:lnTo>
                  <a:lnTo>
                    <a:pt x="1824" y="6946"/>
                  </a:lnTo>
                  <a:lnTo>
                    <a:pt x="1791" y="6976"/>
                  </a:lnTo>
                  <a:lnTo>
                    <a:pt x="1755" y="7007"/>
                  </a:lnTo>
                  <a:lnTo>
                    <a:pt x="1718" y="7037"/>
                  </a:lnTo>
                  <a:lnTo>
                    <a:pt x="1679" y="7069"/>
                  </a:lnTo>
                  <a:lnTo>
                    <a:pt x="1640" y="7099"/>
                  </a:lnTo>
                  <a:lnTo>
                    <a:pt x="1558" y="7158"/>
                  </a:lnTo>
                  <a:lnTo>
                    <a:pt x="1476" y="7218"/>
                  </a:lnTo>
                  <a:lnTo>
                    <a:pt x="1396" y="7274"/>
                  </a:lnTo>
                  <a:lnTo>
                    <a:pt x="1317" y="7328"/>
                  </a:lnTo>
                  <a:lnTo>
                    <a:pt x="1281" y="7354"/>
                  </a:lnTo>
                  <a:lnTo>
                    <a:pt x="1246" y="7379"/>
                  </a:lnTo>
                  <a:lnTo>
                    <a:pt x="1213" y="7404"/>
                  </a:lnTo>
                  <a:lnTo>
                    <a:pt x="1183" y="7427"/>
                  </a:lnTo>
                  <a:lnTo>
                    <a:pt x="1156" y="7450"/>
                  </a:lnTo>
                  <a:lnTo>
                    <a:pt x="1131" y="7472"/>
                  </a:lnTo>
                  <a:lnTo>
                    <a:pt x="1109" y="7492"/>
                  </a:lnTo>
                  <a:lnTo>
                    <a:pt x="1091" y="7512"/>
                  </a:lnTo>
                  <a:lnTo>
                    <a:pt x="1026" y="7585"/>
                  </a:lnTo>
                  <a:lnTo>
                    <a:pt x="957" y="7661"/>
                  </a:lnTo>
                  <a:lnTo>
                    <a:pt x="886" y="7739"/>
                  </a:lnTo>
                  <a:lnTo>
                    <a:pt x="811" y="7820"/>
                  </a:lnTo>
                  <a:lnTo>
                    <a:pt x="736" y="7903"/>
                  </a:lnTo>
                  <a:lnTo>
                    <a:pt x="661" y="7987"/>
                  </a:lnTo>
                  <a:lnTo>
                    <a:pt x="625" y="8031"/>
                  </a:lnTo>
                  <a:lnTo>
                    <a:pt x="588" y="8075"/>
                  </a:lnTo>
                  <a:lnTo>
                    <a:pt x="552" y="8119"/>
                  </a:lnTo>
                  <a:lnTo>
                    <a:pt x="517" y="8164"/>
                  </a:lnTo>
                  <a:lnTo>
                    <a:pt x="483" y="8209"/>
                  </a:lnTo>
                  <a:lnTo>
                    <a:pt x="450" y="8254"/>
                  </a:lnTo>
                  <a:lnTo>
                    <a:pt x="418" y="8300"/>
                  </a:lnTo>
                  <a:lnTo>
                    <a:pt x="388" y="8347"/>
                  </a:lnTo>
                  <a:lnTo>
                    <a:pt x="359" y="8394"/>
                  </a:lnTo>
                  <a:lnTo>
                    <a:pt x="331" y="8441"/>
                  </a:lnTo>
                  <a:lnTo>
                    <a:pt x="306" y="8489"/>
                  </a:lnTo>
                  <a:lnTo>
                    <a:pt x="282" y="8537"/>
                  </a:lnTo>
                  <a:lnTo>
                    <a:pt x="260" y="8585"/>
                  </a:lnTo>
                  <a:lnTo>
                    <a:pt x="240" y="8634"/>
                  </a:lnTo>
                  <a:lnTo>
                    <a:pt x="222" y="8683"/>
                  </a:lnTo>
                  <a:lnTo>
                    <a:pt x="208" y="8733"/>
                  </a:lnTo>
                  <a:lnTo>
                    <a:pt x="195" y="8783"/>
                  </a:lnTo>
                  <a:lnTo>
                    <a:pt x="186" y="8833"/>
                  </a:lnTo>
                  <a:lnTo>
                    <a:pt x="178" y="8883"/>
                  </a:lnTo>
                  <a:lnTo>
                    <a:pt x="174" y="8934"/>
                  </a:lnTo>
                  <a:lnTo>
                    <a:pt x="174" y="9043"/>
                  </a:lnTo>
                  <a:lnTo>
                    <a:pt x="184" y="9141"/>
                  </a:lnTo>
                  <a:lnTo>
                    <a:pt x="202" y="9227"/>
                  </a:lnTo>
                  <a:lnTo>
                    <a:pt x="231" y="9303"/>
                  </a:lnTo>
                  <a:lnTo>
                    <a:pt x="266" y="9368"/>
                  </a:lnTo>
                  <a:lnTo>
                    <a:pt x="310" y="9423"/>
                  </a:lnTo>
                  <a:lnTo>
                    <a:pt x="360" y="9470"/>
                  </a:lnTo>
                  <a:lnTo>
                    <a:pt x="417" y="9509"/>
                  </a:lnTo>
                  <a:lnTo>
                    <a:pt x="481" y="9540"/>
                  </a:lnTo>
                  <a:lnTo>
                    <a:pt x="550" y="9563"/>
                  </a:lnTo>
                  <a:lnTo>
                    <a:pt x="624" y="9580"/>
                  </a:lnTo>
                  <a:lnTo>
                    <a:pt x="702" y="9590"/>
                  </a:lnTo>
                  <a:lnTo>
                    <a:pt x="783" y="9596"/>
                  </a:lnTo>
                  <a:lnTo>
                    <a:pt x="870" y="9597"/>
                  </a:lnTo>
                  <a:lnTo>
                    <a:pt x="959" y="9592"/>
                  </a:lnTo>
                  <a:lnTo>
                    <a:pt x="1049" y="9584"/>
                  </a:lnTo>
                  <a:lnTo>
                    <a:pt x="1142" y="9573"/>
                  </a:lnTo>
                  <a:lnTo>
                    <a:pt x="1236" y="9559"/>
                  </a:lnTo>
                  <a:lnTo>
                    <a:pt x="1331" y="9542"/>
                  </a:lnTo>
                  <a:lnTo>
                    <a:pt x="1427" y="9525"/>
                  </a:lnTo>
                  <a:lnTo>
                    <a:pt x="1616" y="9487"/>
                  </a:lnTo>
                  <a:lnTo>
                    <a:pt x="1799" y="9451"/>
                  </a:lnTo>
                  <a:lnTo>
                    <a:pt x="1888" y="9434"/>
                  </a:lnTo>
                  <a:lnTo>
                    <a:pt x="1973" y="9419"/>
                  </a:lnTo>
                  <a:lnTo>
                    <a:pt x="2056" y="9407"/>
                  </a:lnTo>
                  <a:lnTo>
                    <a:pt x="2134" y="9397"/>
                  </a:lnTo>
                  <a:lnTo>
                    <a:pt x="2208" y="9392"/>
                  </a:lnTo>
                  <a:lnTo>
                    <a:pt x="2277" y="9390"/>
                  </a:lnTo>
                  <a:lnTo>
                    <a:pt x="2340" y="9394"/>
                  </a:lnTo>
                  <a:lnTo>
                    <a:pt x="2398" y="9403"/>
                  </a:lnTo>
                  <a:lnTo>
                    <a:pt x="2446" y="9414"/>
                  </a:lnTo>
                  <a:lnTo>
                    <a:pt x="2488" y="9427"/>
                  </a:lnTo>
                  <a:lnTo>
                    <a:pt x="2525" y="9440"/>
                  </a:lnTo>
                  <a:lnTo>
                    <a:pt x="2556" y="9455"/>
                  </a:lnTo>
                  <a:lnTo>
                    <a:pt x="2582" y="9470"/>
                  </a:lnTo>
                  <a:lnTo>
                    <a:pt x="2603" y="9487"/>
                  </a:lnTo>
                  <a:lnTo>
                    <a:pt x="2620" y="9505"/>
                  </a:lnTo>
                  <a:lnTo>
                    <a:pt x="2633" y="9523"/>
                  </a:lnTo>
                  <a:lnTo>
                    <a:pt x="2640" y="9542"/>
                  </a:lnTo>
                  <a:lnTo>
                    <a:pt x="2644" y="9562"/>
                  </a:lnTo>
                  <a:lnTo>
                    <a:pt x="2645" y="9582"/>
                  </a:lnTo>
                  <a:lnTo>
                    <a:pt x="2642" y="9604"/>
                  </a:lnTo>
                  <a:lnTo>
                    <a:pt x="2636" y="9626"/>
                  </a:lnTo>
                  <a:lnTo>
                    <a:pt x="2626" y="9648"/>
                  </a:lnTo>
                  <a:lnTo>
                    <a:pt x="2614" y="9671"/>
                  </a:lnTo>
                  <a:lnTo>
                    <a:pt x="2599" y="9695"/>
                  </a:lnTo>
                  <a:lnTo>
                    <a:pt x="2581" y="9719"/>
                  </a:lnTo>
                  <a:lnTo>
                    <a:pt x="2563" y="9743"/>
                  </a:lnTo>
                  <a:lnTo>
                    <a:pt x="2542" y="9768"/>
                  </a:lnTo>
                  <a:lnTo>
                    <a:pt x="2519" y="9793"/>
                  </a:lnTo>
                  <a:lnTo>
                    <a:pt x="2495" y="9818"/>
                  </a:lnTo>
                  <a:lnTo>
                    <a:pt x="2470" y="9843"/>
                  </a:lnTo>
                  <a:lnTo>
                    <a:pt x="2444" y="9869"/>
                  </a:lnTo>
                  <a:lnTo>
                    <a:pt x="2417" y="9895"/>
                  </a:lnTo>
                  <a:lnTo>
                    <a:pt x="2362" y="9946"/>
                  </a:lnTo>
                  <a:lnTo>
                    <a:pt x="2307" y="9998"/>
                  </a:lnTo>
                  <a:lnTo>
                    <a:pt x="2281" y="10024"/>
                  </a:lnTo>
                  <a:lnTo>
                    <a:pt x="2255" y="10049"/>
                  </a:lnTo>
                  <a:lnTo>
                    <a:pt x="2230" y="10075"/>
                  </a:lnTo>
                  <a:lnTo>
                    <a:pt x="2206" y="10100"/>
                  </a:lnTo>
                  <a:lnTo>
                    <a:pt x="2162" y="10148"/>
                  </a:lnTo>
                  <a:lnTo>
                    <a:pt x="2117" y="10200"/>
                  </a:lnTo>
                  <a:lnTo>
                    <a:pt x="2094" y="10227"/>
                  </a:lnTo>
                  <a:lnTo>
                    <a:pt x="2072" y="10255"/>
                  </a:lnTo>
                  <a:lnTo>
                    <a:pt x="2049" y="10283"/>
                  </a:lnTo>
                  <a:lnTo>
                    <a:pt x="2028" y="10312"/>
                  </a:lnTo>
                  <a:lnTo>
                    <a:pt x="2006" y="10341"/>
                  </a:lnTo>
                  <a:lnTo>
                    <a:pt x="1985" y="10371"/>
                  </a:lnTo>
                  <a:lnTo>
                    <a:pt x="1964" y="10403"/>
                  </a:lnTo>
                  <a:lnTo>
                    <a:pt x="1944" y="10434"/>
                  </a:lnTo>
                  <a:lnTo>
                    <a:pt x="1924" y="10465"/>
                  </a:lnTo>
                  <a:lnTo>
                    <a:pt x="1906" y="10498"/>
                  </a:lnTo>
                  <a:lnTo>
                    <a:pt x="1888" y="10531"/>
                  </a:lnTo>
                  <a:lnTo>
                    <a:pt x="1871" y="10563"/>
                  </a:lnTo>
                  <a:lnTo>
                    <a:pt x="1855" y="10597"/>
                  </a:lnTo>
                  <a:lnTo>
                    <a:pt x="1840" y="10631"/>
                  </a:lnTo>
                  <a:lnTo>
                    <a:pt x="1826" y="10665"/>
                  </a:lnTo>
                  <a:lnTo>
                    <a:pt x="1815" y="10699"/>
                  </a:lnTo>
                  <a:lnTo>
                    <a:pt x="1803" y="10733"/>
                  </a:lnTo>
                  <a:lnTo>
                    <a:pt x="1794" y="10769"/>
                  </a:lnTo>
                  <a:lnTo>
                    <a:pt x="1786" y="10803"/>
                  </a:lnTo>
                  <a:lnTo>
                    <a:pt x="1779" y="10838"/>
                  </a:lnTo>
                  <a:lnTo>
                    <a:pt x="1775" y="10873"/>
                  </a:lnTo>
                  <a:lnTo>
                    <a:pt x="1772" y="10909"/>
                  </a:lnTo>
                  <a:lnTo>
                    <a:pt x="1772" y="10944"/>
                  </a:lnTo>
                  <a:lnTo>
                    <a:pt x="1773" y="10978"/>
                  </a:lnTo>
                  <a:lnTo>
                    <a:pt x="1776" y="11014"/>
                  </a:lnTo>
                  <a:lnTo>
                    <a:pt x="1781" y="11048"/>
                  </a:lnTo>
                  <a:lnTo>
                    <a:pt x="1790" y="11084"/>
                  </a:lnTo>
                  <a:lnTo>
                    <a:pt x="1799" y="11118"/>
                  </a:lnTo>
                  <a:lnTo>
                    <a:pt x="1839" y="11209"/>
                  </a:lnTo>
                  <a:lnTo>
                    <a:pt x="1892" y="11287"/>
                  </a:lnTo>
                  <a:lnTo>
                    <a:pt x="1958" y="11352"/>
                  </a:lnTo>
                  <a:lnTo>
                    <a:pt x="2037" y="11404"/>
                  </a:lnTo>
                  <a:lnTo>
                    <a:pt x="2127" y="11446"/>
                  </a:lnTo>
                  <a:lnTo>
                    <a:pt x="2228" y="11477"/>
                  </a:lnTo>
                  <a:lnTo>
                    <a:pt x="2338" y="11498"/>
                  </a:lnTo>
                  <a:lnTo>
                    <a:pt x="2458" y="11510"/>
                  </a:lnTo>
                  <a:lnTo>
                    <a:pt x="2587" y="11514"/>
                  </a:lnTo>
                  <a:lnTo>
                    <a:pt x="2721" y="11510"/>
                  </a:lnTo>
                  <a:lnTo>
                    <a:pt x="2863" y="11499"/>
                  </a:lnTo>
                  <a:lnTo>
                    <a:pt x="3010" y="11481"/>
                  </a:lnTo>
                  <a:lnTo>
                    <a:pt x="3161" y="11458"/>
                  </a:lnTo>
                  <a:lnTo>
                    <a:pt x="3318" y="11430"/>
                  </a:lnTo>
                  <a:lnTo>
                    <a:pt x="3476" y="11398"/>
                  </a:lnTo>
                  <a:lnTo>
                    <a:pt x="3637" y="11361"/>
                  </a:lnTo>
                  <a:lnTo>
                    <a:pt x="3800" y="11323"/>
                  </a:lnTo>
                  <a:lnTo>
                    <a:pt x="3961" y="11282"/>
                  </a:lnTo>
                  <a:lnTo>
                    <a:pt x="4124" y="11239"/>
                  </a:lnTo>
                  <a:lnTo>
                    <a:pt x="4285" y="11196"/>
                  </a:lnTo>
                  <a:lnTo>
                    <a:pt x="4600" y="11111"/>
                  </a:lnTo>
                  <a:lnTo>
                    <a:pt x="4900" y="11031"/>
                  </a:lnTo>
                  <a:lnTo>
                    <a:pt x="5042" y="10994"/>
                  </a:lnTo>
                  <a:lnTo>
                    <a:pt x="5177" y="10961"/>
                  </a:lnTo>
                  <a:lnTo>
                    <a:pt x="5306" y="10933"/>
                  </a:lnTo>
                  <a:lnTo>
                    <a:pt x="5426" y="10909"/>
                  </a:lnTo>
                  <a:lnTo>
                    <a:pt x="5537" y="10891"/>
                  </a:lnTo>
                  <a:lnTo>
                    <a:pt x="5640" y="10878"/>
                  </a:lnTo>
                  <a:lnTo>
                    <a:pt x="5730" y="10873"/>
                  </a:lnTo>
                  <a:lnTo>
                    <a:pt x="5811" y="10876"/>
                  </a:lnTo>
                  <a:lnTo>
                    <a:pt x="5783" y="10912"/>
                  </a:lnTo>
                  <a:lnTo>
                    <a:pt x="5751" y="10948"/>
                  </a:lnTo>
                  <a:lnTo>
                    <a:pt x="5715" y="10988"/>
                  </a:lnTo>
                  <a:lnTo>
                    <a:pt x="5673" y="11028"/>
                  </a:lnTo>
                  <a:lnTo>
                    <a:pt x="5626" y="11070"/>
                  </a:lnTo>
                  <a:lnTo>
                    <a:pt x="5577" y="11113"/>
                  </a:lnTo>
                  <a:lnTo>
                    <a:pt x="5525" y="11158"/>
                  </a:lnTo>
                  <a:lnTo>
                    <a:pt x="5469" y="11204"/>
                  </a:lnTo>
                  <a:lnTo>
                    <a:pt x="5356" y="11300"/>
                  </a:lnTo>
                  <a:lnTo>
                    <a:pt x="5238" y="11399"/>
                  </a:lnTo>
                  <a:lnTo>
                    <a:pt x="5181" y="11450"/>
                  </a:lnTo>
                  <a:lnTo>
                    <a:pt x="5123" y="11502"/>
                  </a:lnTo>
                  <a:lnTo>
                    <a:pt x="5067" y="11554"/>
                  </a:lnTo>
                  <a:lnTo>
                    <a:pt x="5014" y="11607"/>
                  </a:lnTo>
                  <a:lnTo>
                    <a:pt x="4963" y="11660"/>
                  </a:lnTo>
                  <a:lnTo>
                    <a:pt x="4915" y="11715"/>
                  </a:lnTo>
                  <a:lnTo>
                    <a:pt x="4870" y="11769"/>
                  </a:lnTo>
                  <a:lnTo>
                    <a:pt x="4830" y="11823"/>
                  </a:lnTo>
                  <a:lnTo>
                    <a:pt x="4795" y="11878"/>
                  </a:lnTo>
                  <a:lnTo>
                    <a:pt x="4765" y="11933"/>
                  </a:lnTo>
                  <a:lnTo>
                    <a:pt x="4741" y="11988"/>
                  </a:lnTo>
                  <a:lnTo>
                    <a:pt x="4725" y="12042"/>
                  </a:lnTo>
                  <a:lnTo>
                    <a:pt x="4714" y="12096"/>
                  </a:lnTo>
                  <a:lnTo>
                    <a:pt x="4711" y="12151"/>
                  </a:lnTo>
                  <a:lnTo>
                    <a:pt x="4717" y="12204"/>
                  </a:lnTo>
                  <a:lnTo>
                    <a:pt x="4732" y="12258"/>
                  </a:lnTo>
                  <a:lnTo>
                    <a:pt x="4755" y="12310"/>
                  </a:lnTo>
                  <a:lnTo>
                    <a:pt x="4788" y="12362"/>
                  </a:lnTo>
                  <a:lnTo>
                    <a:pt x="4832" y="12413"/>
                  </a:lnTo>
                  <a:lnTo>
                    <a:pt x="4887" y="12465"/>
                  </a:lnTo>
                  <a:lnTo>
                    <a:pt x="4934" y="12501"/>
                  </a:lnTo>
                  <a:lnTo>
                    <a:pt x="4983" y="12534"/>
                  </a:lnTo>
                  <a:lnTo>
                    <a:pt x="5035" y="12566"/>
                  </a:lnTo>
                  <a:lnTo>
                    <a:pt x="5087" y="12593"/>
                  </a:lnTo>
                  <a:lnTo>
                    <a:pt x="5141" y="12619"/>
                  </a:lnTo>
                  <a:lnTo>
                    <a:pt x="5197" y="12641"/>
                  </a:lnTo>
                  <a:lnTo>
                    <a:pt x="5255" y="12661"/>
                  </a:lnTo>
                  <a:lnTo>
                    <a:pt x="5313" y="12679"/>
                  </a:lnTo>
                  <a:lnTo>
                    <a:pt x="5374" y="12695"/>
                  </a:lnTo>
                  <a:lnTo>
                    <a:pt x="5434" y="12709"/>
                  </a:lnTo>
                  <a:lnTo>
                    <a:pt x="5497" y="12720"/>
                  </a:lnTo>
                  <a:lnTo>
                    <a:pt x="5559" y="12730"/>
                  </a:lnTo>
                  <a:lnTo>
                    <a:pt x="5623" y="12739"/>
                  </a:lnTo>
                  <a:lnTo>
                    <a:pt x="5687" y="12746"/>
                  </a:lnTo>
                  <a:lnTo>
                    <a:pt x="5752" y="12751"/>
                  </a:lnTo>
                  <a:lnTo>
                    <a:pt x="5818" y="12756"/>
                  </a:lnTo>
                  <a:lnTo>
                    <a:pt x="5884" y="12760"/>
                  </a:lnTo>
                  <a:lnTo>
                    <a:pt x="5949" y="12762"/>
                  </a:lnTo>
                  <a:lnTo>
                    <a:pt x="6016" y="12764"/>
                  </a:lnTo>
                  <a:lnTo>
                    <a:pt x="6082" y="12765"/>
                  </a:lnTo>
                  <a:lnTo>
                    <a:pt x="6213" y="12765"/>
                  </a:lnTo>
                  <a:lnTo>
                    <a:pt x="6344" y="12764"/>
                  </a:lnTo>
                  <a:lnTo>
                    <a:pt x="6472" y="12764"/>
                  </a:lnTo>
                  <a:lnTo>
                    <a:pt x="6597" y="12764"/>
                  </a:lnTo>
                  <a:lnTo>
                    <a:pt x="6659" y="12765"/>
                  </a:lnTo>
                  <a:lnTo>
                    <a:pt x="6718" y="12766"/>
                  </a:lnTo>
                  <a:lnTo>
                    <a:pt x="6777" y="12769"/>
                  </a:lnTo>
                  <a:lnTo>
                    <a:pt x="6835" y="12772"/>
                  </a:lnTo>
                  <a:lnTo>
                    <a:pt x="6909" y="12776"/>
                  </a:lnTo>
                  <a:lnTo>
                    <a:pt x="6984" y="12778"/>
                  </a:lnTo>
                  <a:lnTo>
                    <a:pt x="7059" y="12779"/>
                  </a:lnTo>
                  <a:lnTo>
                    <a:pt x="7134" y="12779"/>
                  </a:lnTo>
                  <a:lnTo>
                    <a:pt x="7209" y="12777"/>
                  </a:lnTo>
                  <a:lnTo>
                    <a:pt x="7285" y="12774"/>
                  </a:lnTo>
                  <a:lnTo>
                    <a:pt x="7360" y="12770"/>
                  </a:lnTo>
                  <a:lnTo>
                    <a:pt x="7436" y="12764"/>
                  </a:lnTo>
                  <a:lnTo>
                    <a:pt x="7512" y="12758"/>
                  </a:lnTo>
                  <a:lnTo>
                    <a:pt x="7587" y="12750"/>
                  </a:lnTo>
                  <a:lnTo>
                    <a:pt x="7663" y="12741"/>
                  </a:lnTo>
                  <a:lnTo>
                    <a:pt x="7738" y="12732"/>
                  </a:lnTo>
                  <a:lnTo>
                    <a:pt x="7814" y="12721"/>
                  </a:lnTo>
                  <a:lnTo>
                    <a:pt x="7889" y="12710"/>
                  </a:lnTo>
                  <a:lnTo>
                    <a:pt x="7964" y="12697"/>
                  </a:lnTo>
                  <a:lnTo>
                    <a:pt x="8040" y="12685"/>
                  </a:lnTo>
                  <a:lnTo>
                    <a:pt x="8191" y="12657"/>
                  </a:lnTo>
                  <a:lnTo>
                    <a:pt x="8342" y="12629"/>
                  </a:lnTo>
                  <a:lnTo>
                    <a:pt x="8491" y="12599"/>
                  </a:lnTo>
                  <a:lnTo>
                    <a:pt x="8641" y="12568"/>
                  </a:lnTo>
                  <a:lnTo>
                    <a:pt x="8789" y="12538"/>
                  </a:lnTo>
                  <a:lnTo>
                    <a:pt x="8937" y="12507"/>
                  </a:lnTo>
                  <a:lnTo>
                    <a:pt x="9085" y="12477"/>
                  </a:lnTo>
                  <a:lnTo>
                    <a:pt x="9231" y="12450"/>
                  </a:lnTo>
                  <a:lnTo>
                    <a:pt x="9341" y="12429"/>
                  </a:lnTo>
                  <a:lnTo>
                    <a:pt x="9451" y="12407"/>
                  </a:lnTo>
                  <a:lnTo>
                    <a:pt x="9561" y="12385"/>
                  </a:lnTo>
                  <a:lnTo>
                    <a:pt x="9672" y="12362"/>
                  </a:lnTo>
                  <a:lnTo>
                    <a:pt x="9782" y="12339"/>
                  </a:lnTo>
                  <a:lnTo>
                    <a:pt x="9892" y="12315"/>
                  </a:lnTo>
                  <a:lnTo>
                    <a:pt x="10002" y="12290"/>
                  </a:lnTo>
                  <a:lnTo>
                    <a:pt x="10112" y="12264"/>
                  </a:lnTo>
                  <a:lnTo>
                    <a:pt x="10221" y="12238"/>
                  </a:lnTo>
                  <a:lnTo>
                    <a:pt x="10331" y="12211"/>
                  </a:lnTo>
                  <a:lnTo>
                    <a:pt x="10440" y="12184"/>
                  </a:lnTo>
                  <a:lnTo>
                    <a:pt x="10550" y="12155"/>
                  </a:lnTo>
                  <a:lnTo>
                    <a:pt x="10658" y="12126"/>
                  </a:lnTo>
                  <a:lnTo>
                    <a:pt x="10767" y="12095"/>
                  </a:lnTo>
                  <a:lnTo>
                    <a:pt x="10875" y="12064"/>
                  </a:lnTo>
                  <a:lnTo>
                    <a:pt x="10984" y="12032"/>
                  </a:lnTo>
                  <a:lnTo>
                    <a:pt x="11091" y="11998"/>
                  </a:lnTo>
                  <a:lnTo>
                    <a:pt x="11199" y="11965"/>
                  </a:lnTo>
                  <a:lnTo>
                    <a:pt x="11306" y="11930"/>
                  </a:lnTo>
                  <a:lnTo>
                    <a:pt x="11414" y="11894"/>
                  </a:lnTo>
                  <a:lnTo>
                    <a:pt x="11520" y="11858"/>
                  </a:lnTo>
                  <a:lnTo>
                    <a:pt x="11625" y="11819"/>
                  </a:lnTo>
                  <a:lnTo>
                    <a:pt x="11731" y="11780"/>
                  </a:lnTo>
                  <a:lnTo>
                    <a:pt x="11836" y="11741"/>
                  </a:lnTo>
                  <a:lnTo>
                    <a:pt x="11941" y="11700"/>
                  </a:lnTo>
                  <a:lnTo>
                    <a:pt x="12046" y="11658"/>
                  </a:lnTo>
                  <a:lnTo>
                    <a:pt x="12149" y="11615"/>
                  </a:lnTo>
                  <a:lnTo>
                    <a:pt x="12252" y="11571"/>
                  </a:lnTo>
                  <a:lnTo>
                    <a:pt x="12355" y="11526"/>
                  </a:lnTo>
                  <a:lnTo>
                    <a:pt x="12458" y="11479"/>
                  </a:lnTo>
                  <a:lnTo>
                    <a:pt x="12559" y="11432"/>
                  </a:lnTo>
                  <a:lnTo>
                    <a:pt x="12660" y="11383"/>
                  </a:lnTo>
                  <a:lnTo>
                    <a:pt x="12724" y="11352"/>
                  </a:lnTo>
                  <a:lnTo>
                    <a:pt x="12786" y="11321"/>
                  </a:lnTo>
                  <a:lnTo>
                    <a:pt x="12850" y="11287"/>
                  </a:lnTo>
                  <a:lnTo>
                    <a:pt x="12912" y="11255"/>
                  </a:lnTo>
                  <a:lnTo>
                    <a:pt x="12976" y="11220"/>
                  </a:lnTo>
                  <a:lnTo>
                    <a:pt x="13040" y="11186"/>
                  </a:lnTo>
                  <a:lnTo>
                    <a:pt x="13102" y="11151"/>
                  </a:lnTo>
                  <a:lnTo>
                    <a:pt x="13166" y="11115"/>
                  </a:lnTo>
                  <a:lnTo>
                    <a:pt x="13228" y="11079"/>
                  </a:lnTo>
                  <a:lnTo>
                    <a:pt x="13291" y="11041"/>
                  </a:lnTo>
                  <a:lnTo>
                    <a:pt x="13354" y="11003"/>
                  </a:lnTo>
                  <a:lnTo>
                    <a:pt x="13416" y="10965"/>
                  </a:lnTo>
                  <a:lnTo>
                    <a:pt x="13479" y="10926"/>
                  </a:lnTo>
                  <a:lnTo>
                    <a:pt x="13540" y="10887"/>
                  </a:lnTo>
                  <a:lnTo>
                    <a:pt x="13602" y="10846"/>
                  </a:lnTo>
                  <a:lnTo>
                    <a:pt x="13663" y="10805"/>
                  </a:lnTo>
                  <a:lnTo>
                    <a:pt x="13724" y="10764"/>
                  </a:lnTo>
                  <a:lnTo>
                    <a:pt x="13784" y="10722"/>
                  </a:lnTo>
                  <a:lnTo>
                    <a:pt x="13844" y="10680"/>
                  </a:lnTo>
                  <a:lnTo>
                    <a:pt x="13903" y="10637"/>
                  </a:lnTo>
                  <a:lnTo>
                    <a:pt x="13962" y="10594"/>
                  </a:lnTo>
                  <a:lnTo>
                    <a:pt x="14020" y="10550"/>
                  </a:lnTo>
                  <a:lnTo>
                    <a:pt x="14077" y="10505"/>
                  </a:lnTo>
                  <a:lnTo>
                    <a:pt x="14135" y="10460"/>
                  </a:lnTo>
                  <a:lnTo>
                    <a:pt x="14191" y="10415"/>
                  </a:lnTo>
                  <a:lnTo>
                    <a:pt x="14246" y="10369"/>
                  </a:lnTo>
                  <a:lnTo>
                    <a:pt x="14301" y="10324"/>
                  </a:lnTo>
                  <a:lnTo>
                    <a:pt x="14355" y="10277"/>
                  </a:lnTo>
                  <a:lnTo>
                    <a:pt x="14408" y="10230"/>
                  </a:lnTo>
                  <a:lnTo>
                    <a:pt x="14460" y="10183"/>
                  </a:lnTo>
                  <a:lnTo>
                    <a:pt x="14511" y="10135"/>
                  </a:lnTo>
                  <a:lnTo>
                    <a:pt x="14561" y="10087"/>
                  </a:lnTo>
                  <a:lnTo>
                    <a:pt x="14605" y="10044"/>
                  </a:lnTo>
                  <a:lnTo>
                    <a:pt x="14652" y="9998"/>
                  </a:lnTo>
                  <a:lnTo>
                    <a:pt x="14702" y="9949"/>
                  </a:lnTo>
                  <a:lnTo>
                    <a:pt x="14753" y="9896"/>
                  </a:lnTo>
                  <a:lnTo>
                    <a:pt x="14778" y="9869"/>
                  </a:lnTo>
                  <a:lnTo>
                    <a:pt x="14803" y="9841"/>
                  </a:lnTo>
                  <a:lnTo>
                    <a:pt x="14828" y="9811"/>
                  </a:lnTo>
                  <a:lnTo>
                    <a:pt x="14852" y="9782"/>
                  </a:lnTo>
                  <a:lnTo>
                    <a:pt x="14875" y="9753"/>
                  </a:lnTo>
                  <a:lnTo>
                    <a:pt x="14898" y="9723"/>
                  </a:lnTo>
                  <a:lnTo>
                    <a:pt x="14919" y="9693"/>
                  </a:lnTo>
                  <a:lnTo>
                    <a:pt x="14939" y="9661"/>
                  </a:lnTo>
                  <a:lnTo>
                    <a:pt x="14957" y="9630"/>
                  </a:lnTo>
                  <a:lnTo>
                    <a:pt x="14973" y="9599"/>
                  </a:lnTo>
                  <a:lnTo>
                    <a:pt x="14988" y="9567"/>
                  </a:lnTo>
                  <a:lnTo>
                    <a:pt x="15000" y="9535"/>
                  </a:lnTo>
                  <a:lnTo>
                    <a:pt x="15011" y="9504"/>
                  </a:lnTo>
                  <a:lnTo>
                    <a:pt x="15019" y="9471"/>
                  </a:lnTo>
                  <a:lnTo>
                    <a:pt x="15024" y="9440"/>
                  </a:lnTo>
                  <a:lnTo>
                    <a:pt x="15028" y="9408"/>
                  </a:lnTo>
                  <a:lnTo>
                    <a:pt x="15027" y="9377"/>
                  </a:lnTo>
                  <a:lnTo>
                    <a:pt x="15023" y="9345"/>
                  </a:lnTo>
                  <a:lnTo>
                    <a:pt x="15017" y="9314"/>
                  </a:lnTo>
                  <a:lnTo>
                    <a:pt x="15007" y="9283"/>
                  </a:lnTo>
                  <a:lnTo>
                    <a:pt x="14993" y="9251"/>
                  </a:lnTo>
                  <a:lnTo>
                    <a:pt x="14975" y="9221"/>
                  </a:lnTo>
                  <a:lnTo>
                    <a:pt x="14953" y="9192"/>
                  </a:lnTo>
                  <a:lnTo>
                    <a:pt x="14927" y="9163"/>
                  </a:lnTo>
                  <a:lnTo>
                    <a:pt x="14906" y="9143"/>
                  </a:lnTo>
                  <a:lnTo>
                    <a:pt x="14882" y="9127"/>
                  </a:lnTo>
                  <a:lnTo>
                    <a:pt x="14854" y="9115"/>
                  </a:lnTo>
                  <a:lnTo>
                    <a:pt x="14825" y="9104"/>
                  </a:lnTo>
                  <a:lnTo>
                    <a:pt x="14793" y="9097"/>
                  </a:lnTo>
                  <a:lnTo>
                    <a:pt x="14759" y="9092"/>
                  </a:lnTo>
                  <a:lnTo>
                    <a:pt x="14725" y="9089"/>
                  </a:lnTo>
                  <a:lnTo>
                    <a:pt x="14689" y="9088"/>
                  </a:lnTo>
                  <a:lnTo>
                    <a:pt x="14651" y="9088"/>
                  </a:lnTo>
                  <a:lnTo>
                    <a:pt x="14611" y="9089"/>
                  </a:lnTo>
                  <a:lnTo>
                    <a:pt x="14572" y="9092"/>
                  </a:lnTo>
                  <a:lnTo>
                    <a:pt x="14532" y="9095"/>
                  </a:lnTo>
                  <a:lnTo>
                    <a:pt x="14452" y="9102"/>
                  </a:lnTo>
                  <a:lnTo>
                    <a:pt x="14371" y="9111"/>
                  </a:lnTo>
                  <a:lnTo>
                    <a:pt x="14332" y="9114"/>
                  </a:lnTo>
                  <a:lnTo>
                    <a:pt x="14293" y="9117"/>
                  </a:lnTo>
                  <a:lnTo>
                    <a:pt x="14256" y="9118"/>
                  </a:lnTo>
                  <a:lnTo>
                    <a:pt x="14219" y="9119"/>
                  </a:lnTo>
                  <a:lnTo>
                    <a:pt x="14184" y="9118"/>
                  </a:lnTo>
                  <a:lnTo>
                    <a:pt x="14151" y="9115"/>
                  </a:lnTo>
                  <a:lnTo>
                    <a:pt x="14120" y="9110"/>
                  </a:lnTo>
                  <a:lnTo>
                    <a:pt x="14091" y="9103"/>
                  </a:lnTo>
                  <a:lnTo>
                    <a:pt x="14065" y="9094"/>
                  </a:lnTo>
                  <a:lnTo>
                    <a:pt x="14041" y="9081"/>
                  </a:lnTo>
                  <a:lnTo>
                    <a:pt x="14020" y="9067"/>
                  </a:lnTo>
                  <a:lnTo>
                    <a:pt x="14001" y="9048"/>
                  </a:lnTo>
                  <a:lnTo>
                    <a:pt x="13987" y="9026"/>
                  </a:lnTo>
                  <a:lnTo>
                    <a:pt x="13976" y="9000"/>
                  </a:lnTo>
                  <a:lnTo>
                    <a:pt x="13968" y="8971"/>
                  </a:lnTo>
                  <a:lnTo>
                    <a:pt x="13965" y="8936"/>
                  </a:lnTo>
                  <a:lnTo>
                    <a:pt x="13968" y="8870"/>
                  </a:lnTo>
                  <a:lnTo>
                    <a:pt x="13979" y="8804"/>
                  </a:lnTo>
                  <a:lnTo>
                    <a:pt x="14001" y="8741"/>
                  </a:lnTo>
                  <a:lnTo>
                    <a:pt x="14031" y="8680"/>
                  </a:lnTo>
                  <a:lnTo>
                    <a:pt x="14069" y="8619"/>
                  </a:lnTo>
                  <a:lnTo>
                    <a:pt x="14115" y="8562"/>
                  </a:lnTo>
                  <a:lnTo>
                    <a:pt x="14167" y="8505"/>
                  </a:lnTo>
                  <a:lnTo>
                    <a:pt x="14225" y="8450"/>
                  </a:lnTo>
                  <a:lnTo>
                    <a:pt x="14290" y="8397"/>
                  </a:lnTo>
                  <a:lnTo>
                    <a:pt x="14360" y="8345"/>
                  </a:lnTo>
                  <a:lnTo>
                    <a:pt x="14435" y="8294"/>
                  </a:lnTo>
                  <a:lnTo>
                    <a:pt x="14513" y="8245"/>
                  </a:lnTo>
                  <a:lnTo>
                    <a:pt x="14596" y="8197"/>
                  </a:lnTo>
                  <a:lnTo>
                    <a:pt x="14681" y="8150"/>
                  </a:lnTo>
                  <a:lnTo>
                    <a:pt x="14770" y="8104"/>
                  </a:lnTo>
                  <a:lnTo>
                    <a:pt x="14860" y="8059"/>
                  </a:lnTo>
                  <a:lnTo>
                    <a:pt x="14950" y="8016"/>
                  </a:lnTo>
                  <a:lnTo>
                    <a:pt x="15043" y="7973"/>
                  </a:lnTo>
                  <a:lnTo>
                    <a:pt x="15135" y="7931"/>
                  </a:lnTo>
                  <a:lnTo>
                    <a:pt x="15228" y="7889"/>
                  </a:lnTo>
                  <a:lnTo>
                    <a:pt x="15408" y="7809"/>
                  </a:lnTo>
                  <a:lnTo>
                    <a:pt x="15582" y="7731"/>
                  </a:lnTo>
                  <a:lnTo>
                    <a:pt x="15665" y="7692"/>
                  </a:lnTo>
                  <a:lnTo>
                    <a:pt x="15744" y="7654"/>
                  </a:lnTo>
                  <a:lnTo>
                    <a:pt x="15818" y="7616"/>
                  </a:lnTo>
                  <a:lnTo>
                    <a:pt x="15888" y="7579"/>
                  </a:lnTo>
                  <a:lnTo>
                    <a:pt x="15954" y="7541"/>
                  </a:lnTo>
                  <a:lnTo>
                    <a:pt x="16012" y="7505"/>
                  </a:lnTo>
                  <a:lnTo>
                    <a:pt x="16065" y="7467"/>
                  </a:lnTo>
                  <a:lnTo>
                    <a:pt x="16110" y="7430"/>
                  </a:lnTo>
                  <a:lnTo>
                    <a:pt x="16219" y="7330"/>
                  </a:lnTo>
                  <a:lnTo>
                    <a:pt x="16305" y="7240"/>
                  </a:lnTo>
                  <a:lnTo>
                    <a:pt x="16374" y="7158"/>
                  </a:lnTo>
                  <a:lnTo>
                    <a:pt x="16423" y="7085"/>
                  </a:lnTo>
                  <a:lnTo>
                    <a:pt x="16456" y="7021"/>
                  </a:lnTo>
                  <a:lnTo>
                    <a:pt x="16473" y="6962"/>
                  </a:lnTo>
                  <a:lnTo>
                    <a:pt x="16474" y="6910"/>
                  </a:lnTo>
                  <a:lnTo>
                    <a:pt x="16463" y="6865"/>
                  </a:lnTo>
                  <a:lnTo>
                    <a:pt x="16438" y="6825"/>
                  </a:lnTo>
                  <a:lnTo>
                    <a:pt x="16401" y="6790"/>
                  </a:lnTo>
                  <a:lnTo>
                    <a:pt x="16353" y="6760"/>
                  </a:lnTo>
                  <a:lnTo>
                    <a:pt x="16297" y="6733"/>
                  </a:lnTo>
                  <a:lnTo>
                    <a:pt x="16231" y="6710"/>
                  </a:lnTo>
                  <a:lnTo>
                    <a:pt x="16158" y="6689"/>
                  </a:lnTo>
                  <a:lnTo>
                    <a:pt x="16079" y="6670"/>
                  </a:lnTo>
                  <a:lnTo>
                    <a:pt x="15994" y="6655"/>
                  </a:lnTo>
                  <a:lnTo>
                    <a:pt x="15814" y="6623"/>
                  </a:lnTo>
                  <a:lnTo>
                    <a:pt x="15625" y="6593"/>
                  </a:lnTo>
                  <a:lnTo>
                    <a:pt x="15530" y="6577"/>
                  </a:lnTo>
                  <a:lnTo>
                    <a:pt x="15436" y="6559"/>
                  </a:lnTo>
                  <a:lnTo>
                    <a:pt x="15345" y="6539"/>
                  </a:lnTo>
                  <a:lnTo>
                    <a:pt x="15257" y="6516"/>
                  </a:lnTo>
                  <a:lnTo>
                    <a:pt x="15174" y="6490"/>
                  </a:lnTo>
                  <a:lnTo>
                    <a:pt x="15095" y="6460"/>
                  </a:lnTo>
                  <a:lnTo>
                    <a:pt x="15023" y="6425"/>
                  </a:lnTo>
                  <a:lnTo>
                    <a:pt x="14960" y="6386"/>
                  </a:lnTo>
                  <a:lnTo>
                    <a:pt x="14903" y="6341"/>
                  </a:lnTo>
                  <a:lnTo>
                    <a:pt x="14859" y="6290"/>
                  </a:lnTo>
                  <a:lnTo>
                    <a:pt x="14823" y="6232"/>
                  </a:lnTo>
                  <a:lnTo>
                    <a:pt x="14801" y="6168"/>
                  </a:lnTo>
                  <a:lnTo>
                    <a:pt x="14791" y="6114"/>
                  </a:lnTo>
                  <a:lnTo>
                    <a:pt x="14788" y="6063"/>
                  </a:lnTo>
                  <a:lnTo>
                    <a:pt x="14791" y="6014"/>
                  </a:lnTo>
                  <a:lnTo>
                    <a:pt x="14800" y="5966"/>
                  </a:lnTo>
                  <a:lnTo>
                    <a:pt x="14815" y="5920"/>
                  </a:lnTo>
                  <a:lnTo>
                    <a:pt x="14835" y="5876"/>
                  </a:lnTo>
                  <a:lnTo>
                    <a:pt x="14860" y="5832"/>
                  </a:lnTo>
                  <a:lnTo>
                    <a:pt x="14890" y="5789"/>
                  </a:lnTo>
                  <a:lnTo>
                    <a:pt x="14923" y="5748"/>
                  </a:lnTo>
                  <a:lnTo>
                    <a:pt x="14962" y="5708"/>
                  </a:lnTo>
                  <a:lnTo>
                    <a:pt x="15004" y="5669"/>
                  </a:lnTo>
                  <a:lnTo>
                    <a:pt x="15049" y="5631"/>
                  </a:lnTo>
                  <a:lnTo>
                    <a:pt x="15097" y="5593"/>
                  </a:lnTo>
                  <a:lnTo>
                    <a:pt x="15150" y="5555"/>
                  </a:lnTo>
                  <a:lnTo>
                    <a:pt x="15203" y="5520"/>
                  </a:lnTo>
                  <a:lnTo>
                    <a:pt x="15259" y="5485"/>
                  </a:lnTo>
                  <a:lnTo>
                    <a:pt x="15317" y="5449"/>
                  </a:lnTo>
                  <a:lnTo>
                    <a:pt x="15378" y="5415"/>
                  </a:lnTo>
                  <a:lnTo>
                    <a:pt x="15438" y="5380"/>
                  </a:lnTo>
                  <a:lnTo>
                    <a:pt x="15501" y="5346"/>
                  </a:lnTo>
                  <a:lnTo>
                    <a:pt x="15627" y="5277"/>
                  </a:lnTo>
                  <a:lnTo>
                    <a:pt x="15755" y="5209"/>
                  </a:lnTo>
                  <a:lnTo>
                    <a:pt x="15817" y="5174"/>
                  </a:lnTo>
                  <a:lnTo>
                    <a:pt x="15880" y="5139"/>
                  </a:lnTo>
                  <a:lnTo>
                    <a:pt x="15940" y="5104"/>
                  </a:lnTo>
                  <a:lnTo>
                    <a:pt x="16000" y="5068"/>
                  </a:lnTo>
                  <a:lnTo>
                    <a:pt x="16058" y="5032"/>
                  </a:lnTo>
                  <a:lnTo>
                    <a:pt x="16113" y="4995"/>
                  </a:lnTo>
                  <a:lnTo>
                    <a:pt x="16168" y="4958"/>
                  </a:lnTo>
                  <a:lnTo>
                    <a:pt x="16218" y="4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5" name="Freeform 11"/>
            <p:cNvSpPr>
              <a:spLocks noChangeArrowheads="1"/>
            </p:cNvSpPr>
            <p:nvPr/>
          </p:nvSpPr>
          <p:spPr bwMode="auto">
            <a:xfrm>
              <a:off x="4889" y="1453"/>
              <a:ext cx="324" cy="193"/>
            </a:xfrm>
            <a:custGeom>
              <a:avLst/>
              <a:gdLst>
                <a:gd name="T0" fmla="*/ 35 w 5188"/>
                <a:gd name="T1" fmla="*/ 2837 h 3081"/>
                <a:gd name="T2" fmla="*/ 106 w 5188"/>
                <a:gd name="T3" fmla="*/ 2900 h 3081"/>
                <a:gd name="T4" fmla="*/ 309 w 5188"/>
                <a:gd name="T5" fmla="*/ 2965 h 3081"/>
                <a:gd name="T6" fmla="*/ 581 w 5188"/>
                <a:gd name="T7" fmla="*/ 2976 h 3081"/>
                <a:gd name="T8" fmla="*/ 887 w 5188"/>
                <a:gd name="T9" fmla="*/ 2944 h 3081"/>
                <a:gd name="T10" fmla="*/ 1256 w 5188"/>
                <a:gd name="T11" fmla="*/ 2877 h 3081"/>
                <a:gd name="T12" fmla="*/ 1730 w 5188"/>
                <a:gd name="T13" fmla="*/ 2763 h 3081"/>
                <a:gd name="T14" fmla="*/ 2051 w 5188"/>
                <a:gd name="T15" fmla="*/ 2677 h 3081"/>
                <a:gd name="T16" fmla="*/ 2362 w 5188"/>
                <a:gd name="T17" fmla="*/ 2584 h 3081"/>
                <a:gd name="T18" fmla="*/ 2672 w 5188"/>
                <a:gd name="T19" fmla="*/ 2475 h 3081"/>
                <a:gd name="T20" fmla="*/ 2930 w 5188"/>
                <a:gd name="T21" fmla="*/ 2386 h 3081"/>
                <a:gd name="T22" fmla="*/ 3402 w 5188"/>
                <a:gd name="T23" fmla="*/ 2245 h 3081"/>
                <a:gd name="T24" fmla="*/ 3724 w 5188"/>
                <a:gd name="T25" fmla="*/ 2167 h 3081"/>
                <a:gd name="T26" fmla="*/ 3805 w 5188"/>
                <a:gd name="T27" fmla="*/ 2170 h 3081"/>
                <a:gd name="T28" fmla="*/ 3728 w 5188"/>
                <a:gd name="T29" fmla="*/ 2323 h 3081"/>
                <a:gd name="T30" fmla="*/ 3600 w 5188"/>
                <a:gd name="T31" fmla="*/ 2473 h 3081"/>
                <a:gd name="T32" fmla="*/ 3384 w 5188"/>
                <a:gd name="T33" fmla="*/ 2648 h 3081"/>
                <a:gd name="T34" fmla="*/ 3168 w 5188"/>
                <a:gd name="T35" fmla="*/ 2814 h 3081"/>
                <a:gd name="T36" fmla="*/ 3037 w 5188"/>
                <a:gd name="T37" fmla="*/ 2948 h 3081"/>
                <a:gd name="T38" fmla="*/ 3014 w 5188"/>
                <a:gd name="T39" fmla="*/ 3079 h 3081"/>
                <a:gd name="T40" fmla="*/ 3314 w 5188"/>
                <a:gd name="T41" fmla="*/ 3057 h 3081"/>
                <a:gd name="T42" fmla="*/ 3630 w 5188"/>
                <a:gd name="T43" fmla="*/ 2965 h 3081"/>
                <a:gd name="T44" fmla="*/ 3947 w 5188"/>
                <a:gd name="T45" fmla="*/ 2820 h 3081"/>
                <a:gd name="T46" fmla="*/ 4249 w 5188"/>
                <a:gd name="T47" fmla="*/ 2641 h 3081"/>
                <a:gd name="T48" fmla="*/ 4520 w 5188"/>
                <a:gd name="T49" fmla="*/ 2445 h 3081"/>
                <a:gd name="T50" fmla="*/ 4744 w 5188"/>
                <a:gd name="T51" fmla="*/ 2250 h 3081"/>
                <a:gd name="T52" fmla="*/ 5005 w 5188"/>
                <a:gd name="T53" fmla="*/ 1968 h 3081"/>
                <a:gd name="T54" fmla="*/ 5158 w 5188"/>
                <a:gd name="T55" fmla="*/ 1726 h 3081"/>
                <a:gd name="T56" fmla="*/ 5184 w 5188"/>
                <a:gd name="T57" fmla="*/ 1548 h 3081"/>
                <a:gd name="T58" fmla="*/ 5093 w 5188"/>
                <a:gd name="T59" fmla="*/ 1424 h 3081"/>
                <a:gd name="T60" fmla="*/ 4893 w 5188"/>
                <a:gd name="T61" fmla="*/ 1345 h 3081"/>
                <a:gd name="T62" fmla="*/ 4598 w 5188"/>
                <a:gd name="T63" fmla="*/ 1299 h 3081"/>
                <a:gd name="T64" fmla="*/ 4393 w 5188"/>
                <a:gd name="T65" fmla="*/ 1260 h 3081"/>
                <a:gd name="T66" fmla="*/ 4614 w 5188"/>
                <a:gd name="T67" fmla="*/ 973 h 3081"/>
                <a:gd name="T68" fmla="*/ 4942 w 5188"/>
                <a:gd name="T69" fmla="*/ 533 h 3081"/>
                <a:gd name="T70" fmla="*/ 5104 w 5188"/>
                <a:gd name="T71" fmla="*/ 273 h 3081"/>
                <a:gd name="T72" fmla="*/ 5169 w 5188"/>
                <a:gd name="T73" fmla="*/ 81 h 3081"/>
                <a:gd name="T74" fmla="*/ 5076 w 5188"/>
                <a:gd name="T75" fmla="*/ 3 h 3081"/>
                <a:gd name="T76" fmla="*/ 4874 w 5188"/>
                <a:gd name="T77" fmla="*/ 18 h 3081"/>
                <a:gd name="T78" fmla="*/ 4666 w 5188"/>
                <a:gd name="T79" fmla="*/ 97 h 3081"/>
                <a:gd name="T80" fmla="*/ 4458 w 5188"/>
                <a:gd name="T81" fmla="*/ 219 h 3081"/>
                <a:gd name="T82" fmla="*/ 4220 w 5188"/>
                <a:gd name="T83" fmla="*/ 396 h 3081"/>
                <a:gd name="T84" fmla="*/ 3872 w 5188"/>
                <a:gd name="T85" fmla="*/ 670 h 3081"/>
                <a:gd name="T86" fmla="*/ 3563 w 5188"/>
                <a:gd name="T87" fmla="*/ 883 h 3081"/>
                <a:gd name="T88" fmla="*/ 3126 w 5188"/>
                <a:gd name="T89" fmla="*/ 1153 h 3081"/>
                <a:gd name="T90" fmla="*/ 2488 w 5188"/>
                <a:gd name="T91" fmla="*/ 1507 h 3081"/>
                <a:gd name="T92" fmla="*/ 1834 w 5188"/>
                <a:gd name="T93" fmla="*/ 1850 h 3081"/>
                <a:gd name="T94" fmla="*/ 1538 w 5188"/>
                <a:gd name="T95" fmla="*/ 1966 h 3081"/>
                <a:gd name="T96" fmla="*/ 912 w 5188"/>
                <a:gd name="T97" fmla="*/ 2180 h 3081"/>
                <a:gd name="T98" fmla="*/ 508 w 5188"/>
                <a:gd name="T99" fmla="*/ 2338 h 3081"/>
                <a:gd name="T100" fmla="*/ 183 w 5188"/>
                <a:gd name="T101" fmla="*/ 2511 h 3081"/>
                <a:gd name="T102" fmla="*/ 10 w 5188"/>
                <a:gd name="T103" fmla="*/ 2688 h 3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88" h="3081">
                  <a:moveTo>
                    <a:pt x="10" y="2795"/>
                  </a:moveTo>
                  <a:lnTo>
                    <a:pt x="15" y="2806"/>
                  </a:lnTo>
                  <a:lnTo>
                    <a:pt x="20" y="2816"/>
                  </a:lnTo>
                  <a:lnTo>
                    <a:pt x="28" y="2827"/>
                  </a:lnTo>
                  <a:lnTo>
                    <a:pt x="35" y="2837"/>
                  </a:lnTo>
                  <a:lnTo>
                    <a:pt x="44" y="2847"/>
                  </a:lnTo>
                  <a:lnTo>
                    <a:pt x="54" y="2857"/>
                  </a:lnTo>
                  <a:lnTo>
                    <a:pt x="64" y="2867"/>
                  </a:lnTo>
                  <a:lnTo>
                    <a:pt x="77" y="2878"/>
                  </a:lnTo>
                  <a:lnTo>
                    <a:pt x="106" y="2900"/>
                  </a:lnTo>
                  <a:lnTo>
                    <a:pt x="139" y="2918"/>
                  </a:lnTo>
                  <a:lnTo>
                    <a:pt x="177" y="2934"/>
                  </a:lnTo>
                  <a:lnTo>
                    <a:pt x="218" y="2946"/>
                  </a:lnTo>
                  <a:lnTo>
                    <a:pt x="262" y="2958"/>
                  </a:lnTo>
                  <a:lnTo>
                    <a:pt x="309" y="2965"/>
                  </a:lnTo>
                  <a:lnTo>
                    <a:pt x="359" y="2971"/>
                  </a:lnTo>
                  <a:lnTo>
                    <a:pt x="412" y="2976"/>
                  </a:lnTo>
                  <a:lnTo>
                    <a:pt x="466" y="2978"/>
                  </a:lnTo>
                  <a:lnTo>
                    <a:pt x="522" y="2977"/>
                  </a:lnTo>
                  <a:lnTo>
                    <a:pt x="581" y="2976"/>
                  </a:lnTo>
                  <a:lnTo>
                    <a:pt x="640" y="2971"/>
                  </a:lnTo>
                  <a:lnTo>
                    <a:pt x="700" y="2967"/>
                  </a:lnTo>
                  <a:lnTo>
                    <a:pt x="762" y="2961"/>
                  </a:lnTo>
                  <a:lnTo>
                    <a:pt x="824" y="2953"/>
                  </a:lnTo>
                  <a:lnTo>
                    <a:pt x="887" y="2944"/>
                  </a:lnTo>
                  <a:lnTo>
                    <a:pt x="950" y="2935"/>
                  </a:lnTo>
                  <a:lnTo>
                    <a:pt x="1012" y="2925"/>
                  </a:lnTo>
                  <a:lnTo>
                    <a:pt x="1074" y="2913"/>
                  </a:lnTo>
                  <a:lnTo>
                    <a:pt x="1135" y="2902"/>
                  </a:lnTo>
                  <a:lnTo>
                    <a:pt x="1256" y="2877"/>
                  </a:lnTo>
                  <a:lnTo>
                    <a:pt x="1370" y="2852"/>
                  </a:lnTo>
                  <a:lnTo>
                    <a:pt x="1477" y="2827"/>
                  </a:lnTo>
                  <a:lnTo>
                    <a:pt x="1574" y="2803"/>
                  </a:lnTo>
                  <a:lnTo>
                    <a:pt x="1659" y="2781"/>
                  </a:lnTo>
                  <a:lnTo>
                    <a:pt x="1730" y="2763"/>
                  </a:lnTo>
                  <a:lnTo>
                    <a:pt x="1796" y="2746"/>
                  </a:lnTo>
                  <a:lnTo>
                    <a:pt x="1860" y="2730"/>
                  </a:lnTo>
                  <a:lnTo>
                    <a:pt x="1924" y="2712"/>
                  </a:lnTo>
                  <a:lnTo>
                    <a:pt x="1988" y="2695"/>
                  </a:lnTo>
                  <a:lnTo>
                    <a:pt x="2051" y="2677"/>
                  </a:lnTo>
                  <a:lnTo>
                    <a:pt x="2114" y="2660"/>
                  </a:lnTo>
                  <a:lnTo>
                    <a:pt x="2176" y="2641"/>
                  </a:lnTo>
                  <a:lnTo>
                    <a:pt x="2238" y="2622"/>
                  </a:lnTo>
                  <a:lnTo>
                    <a:pt x="2299" y="2603"/>
                  </a:lnTo>
                  <a:lnTo>
                    <a:pt x="2362" y="2584"/>
                  </a:lnTo>
                  <a:lnTo>
                    <a:pt x="2423" y="2563"/>
                  </a:lnTo>
                  <a:lnTo>
                    <a:pt x="2485" y="2542"/>
                  </a:lnTo>
                  <a:lnTo>
                    <a:pt x="2548" y="2521"/>
                  </a:lnTo>
                  <a:lnTo>
                    <a:pt x="2609" y="2498"/>
                  </a:lnTo>
                  <a:lnTo>
                    <a:pt x="2672" y="2475"/>
                  </a:lnTo>
                  <a:lnTo>
                    <a:pt x="2734" y="2451"/>
                  </a:lnTo>
                  <a:lnTo>
                    <a:pt x="2756" y="2444"/>
                  </a:lnTo>
                  <a:lnTo>
                    <a:pt x="2799" y="2429"/>
                  </a:lnTo>
                  <a:lnTo>
                    <a:pt x="2857" y="2409"/>
                  </a:lnTo>
                  <a:lnTo>
                    <a:pt x="2930" y="2386"/>
                  </a:lnTo>
                  <a:lnTo>
                    <a:pt x="3015" y="2359"/>
                  </a:lnTo>
                  <a:lnTo>
                    <a:pt x="3108" y="2331"/>
                  </a:lnTo>
                  <a:lnTo>
                    <a:pt x="3205" y="2301"/>
                  </a:lnTo>
                  <a:lnTo>
                    <a:pt x="3304" y="2272"/>
                  </a:lnTo>
                  <a:lnTo>
                    <a:pt x="3402" y="2245"/>
                  </a:lnTo>
                  <a:lnTo>
                    <a:pt x="3497" y="2219"/>
                  </a:lnTo>
                  <a:lnTo>
                    <a:pt x="3583" y="2197"/>
                  </a:lnTo>
                  <a:lnTo>
                    <a:pt x="3660" y="2179"/>
                  </a:lnTo>
                  <a:lnTo>
                    <a:pt x="3694" y="2173"/>
                  </a:lnTo>
                  <a:lnTo>
                    <a:pt x="3724" y="2167"/>
                  </a:lnTo>
                  <a:lnTo>
                    <a:pt x="3749" y="2163"/>
                  </a:lnTo>
                  <a:lnTo>
                    <a:pt x="3771" y="2162"/>
                  </a:lnTo>
                  <a:lnTo>
                    <a:pt x="3788" y="2162"/>
                  </a:lnTo>
                  <a:lnTo>
                    <a:pt x="3799" y="2165"/>
                  </a:lnTo>
                  <a:lnTo>
                    <a:pt x="3805" y="2170"/>
                  </a:lnTo>
                  <a:lnTo>
                    <a:pt x="3805" y="2177"/>
                  </a:lnTo>
                  <a:lnTo>
                    <a:pt x="3789" y="2215"/>
                  </a:lnTo>
                  <a:lnTo>
                    <a:pt x="3770" y="2253"/>
                  </a:lnTo>
                  <a:lnTo>
                    <a:pt x="3750" y="2288"/>
                  </a:lnTo>
                  <a:lnTo>
                    <a:pt x="3728" y="2323"/>
                  </a:lnTo>
                  <a:lnTo>
                    <a:pt x="3705" y="2355"/>
                  </a:lnTo>
                  <a:lnTo>
                    <a:pt x="3680" y="2386"/>
                  </a:lnTo>
                  <a:lnTo>
                    <a:pt x="3655" y="2417"/>
                  </a:lnTo>
                  <a:lnTo>
                    <a:pt x="3628" y="2445"/>
                  </a:lnTo>
                  <a:lnTo>
                    <a:pt x="3600" y="2473"/>
                  </a:lnTo>
                  <a:lnTo>
                    <a:pt x="3571" y="2500"/>
                  </a:lnTo>
                  <a:lnTo>
                    <a:pt x="3541" y="2526"/>
                  </a:lnTo>
                  <a:lnTo>
                    <a:pt x="3510" y="2551"/>
                  </a:lnTo>
                  <a:lnTo>
                    <a:pt x="3448" y="2600"/>
                  </a:lnTo>
                  <a:lnTo>
                    <a:pt x="3384" y="2648"/>
                  </a:lnTo>
                  <a:lnTo>
                    <a:pt x="3320" y="2695"/>
                  </a:lnTo>
                  <a:lnTo>
                    <a:pt x="3258" y="2742"/>
                  </a:lnTo>
                  <a:lnTo>
                    <a:pt x="3228" y="2766"/>
                  </a:lnTo>
                  <a:lnTo>
                    <a:pt x="3197" y="2790"/>
                  </a:lnTo>
                  <a:lnTo>
                    <a:pt x="3168" y="2814"/>
                  </a:lnTo>
                  <a:lnTo>
                    <a:pt x="3139" y="2839"/>
                  </a:lnTo>
                  <a:lnTo>
                    <a:pt x="3112" y="2865"/>
                  </a:lnTo>
                  <a:lnTo>
                    <a:pt x="3086" y="2892"/>
                  </a:lnTo>
                  <a:lnTo>
                    <a:pt x="3060" y="2919"/>
                  </a:lnTo>
                  <a:lnTo>
                    <a:pt x="3037" y="2948"/>
                  </a:lnTo>
                  <a:lnTo>
                    <a:pt x="3014" y="2977"/>
                  </a:lnTo>
                  <a:lnTo>
                    <a:pt x="2993" y="3008"/>
                  </a:lnTo>
                  <a:lnTo>
                    <a:pt x="2974" y="3039"/>
                  </a:lnTo>
                  <a:lnTo>
                    <a:pt x="2956" y="3073"/>
                  </a:lnTo>
                  <a:lnTo>
                    <a:pt x="3014" y="3079"/>
                  </a:lnTo>
                  <a:lnTo>
                    <a:pt x="3071" y="3081"/>
                  </a:lnTo>
                  <a:lnTo>
                    <a:pt x="3131" y="3080"/>
                  </a:lnTo>
                  <a:lnTo>
                    <a:pt x="3191" y="3076"/>
                  </a:lnTo>
                  <a:lnTo>
                    <a:pt x="3252" y="3067"/>
                  </a:lnTo>
                  <a:lnTo>
                    <a:pt x="3314" y="3057"/>
                  </a:lnTo>
                  <a:lnTo>
                    <a:pt x="3377" y="3043"/>
                  </a:lnTo>
                  <a:lnTo>
                    <a:pt x="3439" y="3028"/>
                  </a:lnTo>
                  <a:lnTo>
                    <a:pt x="3503" y="3009"/>
                  </a:lnTo>
                  <a:lnTo>
                    <a:pt x="3567" y="2988"/>
                  </a:lnTo>
                  <a:lnTo>
                    <a:pt x="3630" y="2965"/>
                  </a:lnTo>
                  <a:lnTo>
                    <a:pt x="3694" y="2940"/>
                  </a:lnTo>
                  <a:lnTo>
                    <a:pt x="3757" y="2912"/>
                  </a:lnTo>
                  <a:lnTo>
                    <a:pt x="3821" y="2884"/>
                  </a:lnTo>
                  <a:lnTo>
                    <a:pt x="3885" y="2853"/>
                  </a:lnTo>
                  <a:lnTo>
                    <a:pt x="3947" y="2820"/>
                  </a:lnTo>
                  <a:lnTo>
                    <a:pt x="4009" y="2787"/>
                  </a:lnTo>
                  <a:lnTo>
                    <a:pt x="4070" y="2751"/>
                  </a:lnTo>
                  <a:lnTo>
                    <a:pt x="4131" y="2716"/>
                  </a:lnTo>
                  <a:lnTo>
                    <a:pt x="4190" y="2678"/>
                  </a:lnTo>
                  <a:lnTo>
                    <a:pt x="4249" y="2641"/>
                  </a:lnTo>
                  <a:lnTo>
                    <a:pt x="4306" y="2602"/>
                  </a:lnTo>
                  <a:lnTo>
                    <a:pt x="4361" y="2564"/>
                  </a:lnTo>
                  <a:lnTo>
                    <a:pt x="4416" y="2524"/>
                  </a:lnTo>
                  <a:lnTo>
                    <a:pt x="4469" y="2484"/>
                  </a:lnTo>
                  <a:lnTo>
                    <a:pt x="4520" y="2445"/>
                  </a:lnTo>
                  <a:lnTo>
                    <a:pt x="4569" y="2405"/>
                  </a:lnTo>
                  <a:lnTo>
                    <a:pt x="4616" y="2366"/>
                  </a:lnTo>
                  <a:lnTo>
                    <a:pt x="4661" y="2327"/>
                  </a:lnTo>
                  <a:lnTo>
                    <a:pt x="4703" y="2288"/>
                  </a:lnTo>
                  <a:lnTo>
                    <a:pt x="4744" y="2250"/>
                  </a:lnTo>
                  <a:lnTo>
                    <a:pt x="4782" y="2213"/>
                  </a:lnTo>
                  <a:lnTo>
                    <a:pt x="4846" y="2147"/>
                  </a:lnTo>
                  <a:lnTo>
                    <a:pt x="4905" y="2084"/>
                  </a:lnTo>
                  <a:lnTo>
                    <a:pt x="4957" y="2025"/>
                  </a:lnTo>
                  <a:lnTo>
                    <a:pt x="5005" y="1968"/>
                  </a:lnTo>
                  <a:lnTo>
                    <a:pt x="5047" y="1914"/>
                  </a:lnTo>
                  <a:lnTo>
                    <a:pt x="5082" y="1863"/>
                  </a:lnTo>
                  <a:lnTo>
                    <a:pt x="5113" y="1815"/>
                  </a:lnTo>
                  <a:lnTo>
                    <a:pt x="5138" y="1769"/>
                  </a:lnTo>
                  <a:lnTo>
                    <a:pt x="5158" y="1726"/>
                  </a:lnTo>
                  <a:lnTo>
                    <a:pt x="5174" y="1686"/>
                  </a:lnTo>
                  <a:lnTo>
                    <a:pt x="5183" y="1648"/>
                  </a:lnTo>
                  <a:lnTo>
                    <a:pt x="5188" y="1613"/>
                  </a:lnTo>
                  <a:lnTo>
                    <a:pt x="5188" y="1579"/>
                  </a:lnTo>
                  <a:lnTo>
                    <a:pt x="5184" y="1548"/>
                  </a:lnTo>
                  <a:lnTo>
                    <a:pt x="5175" y="1520"/>
                  </a:lnTo>
                  <a:lnTo>
                    <a:pt x="5160" y="1493"/>
                  </a:lnTo>
                  <a:lnTo>
                    <a:pt x="5143" y="1468"/>
                  </a:lnTo>
                  <a:lnTo>
                    <a:pt x="5120" y="1445"/>
                  </a:lnTo>
                  <a:lnTo>
                    <a:pt x="5093" y="1424"/>
                  </a:lnTo>
                  <a:lnTo>
                    <a:pt x="5060" y="1405"/>
                  </a:lnTo>
                  <a:lnTo>
                    <a:pt x="5025" y="1387"/>
                  </a:lnTo>
                  <a:lnTo>
                    <a:pt x="4985" y="1372"/>
                  </a:lnTo>
                  <a:lnTo>
                    <a:pt x="4941" y="1357"/>
                  </a:lnTo>
                  <a:lnTo>
                    <a:pt x="4893" y="1345"/>
                  </a:lnTo>
                  <a:lnTo>
                    <a:pt x="4841" y="1333"/>
                  </a:lnTo>
                  <a:lnTo>
                    <a:pt x="4786" y="1323"/>
                  </a:lnTo>
                  <a:lnTo>
                    <a:pt x="4726" y="1313"/>
                  </a:lnTo>
                  <a:lnTo>
                    <a:pt x="4664" y="1306"/>
                  </a:lnTo>
                  <a:lnTo>
                    <a:pt x="4598" y="1299"/>
                  </a:lnTo>
                  <a:lnTo>
                    <a:pt x="4528" y="1293"/>
                  </a:lnTo>
                  <a:lnTo>
                    <a:pt x="4455" y="1288"/>
                  </a:lnTo>
                  <a:lnTo>
                    <a:pt x="4379" y="1285"/>
                  </a:lnTo>
                  <a:lnTo>
                    <a:pt x="4383" y="1276"/>
                  </a:lnTo>
                  <a:lnTo>
                    <a:pt x="4393" y="1260"/>
                  </a:lnTo>
                  <a:lnTo>
                    <a:pt x="4407" y="1239"/>
                  </a:lnTo>
                  <a:lnTo>
                    <a:pt x="4426" y="1214"/>
                  </a:lnTo>
                  <a:lnTo>
                    <a:pt x="4476" y="1149"/>
                  </a:lnTo>
                  <a:lnTo>
                    <a:pt x="4541" y="1067"/>
                  </a:lnTo>
                  <a:lnTo>
                    <a:pt x="4614" y="973"/>
                  </a:lnTo>
                  <a:lnTo>
                    <a:pt x="4695" y="869"/>
                  </a:lnTo>
                  <a:lnTo>
                    <a:pt x="4779" y="760"/>
                  </a:lnTo>
                  <a:lnTo>
                    <a:pt x="4862" y="647"/>
                  </a:lnTo>
                  <a:lnTo>
                    <a:pt x="4903" y="590"/>
                  </a:lnTo>
                  <a:lnTo>
                    <a:pt x="4942" y="533"/>
                  </a:lnTo>
                  <a:lnTo>
                    <a:pt x="4980" y="478"/>
                  </a:lnTo>
                  <a:lnTo>
                    <a:pt x="5015" y="424"/>
                  </a:lnTo>
                  <a:lnTo>
                    <a:pt x="5048" y="372"/>
                  </a:lnTo>
                  <a:lnTo>
                    <a:pt x="5078" y="320"/>
                  </a:lnTo>
                  <a:lnTo>
                    <a:pt x="5104" y="273"/>
                  </a:lnTo>
                  <a:lnTo>
                    <a:pt x="5127" y="227"/>
                  </a:lnTo>
                  <a:lnTo>
                    <a:pt x="5145" y="184"/>
                  </a:lnTo>
                  <a:lnTo>
                    <a:pt x="5158" y="145"/>
                  </a:lnTo>
                  <a:lnTo>
                    <a:pt x="5167" y="111"/>
                  </a:lnTo>
                  <a:lnTo>
                    <a:pt x="5169" y="81"/>
                  </a:lnTo>
                  <a:lnTo>
                    <a:pt x="5166" y="55"/>
                  </a:lnTo>
                  <a:lnTo>
                    <a:pt x="5156" y="34"/>
                  </a:lnTo>
                  <a:lnTo>
                    <a:pt x="5139" y="19"/>
                  </a:lnTo>
                  <a:lnTo>
                    <a:pt x="5115" y="10"/>
                  </a:lnTo>
                  <a:lnTo>
                    <a:pt x="5076" y="3"/>
                  </a:lnTo>
                  <a:lnTo>
                    <a:pt x="5036" y="0"/>
                  </a:lnTo>
                  <a:lnTo>
                    <a:pt x="4996" y="0"/>
                  </a:lnTo>
                  <a:lnTo>
                    <a:pt x="4955" y="3"/>
                  </a:lnTo>
                  <a:lnTo>
                    <a:pt x="4914" y="10"/>
                  </a:lnTo>
                  <a:lnTo>
                    <a:pt x="4874" y="18"/>
                  </a:lnTo>
                  <a:lnTo>
                    <a:pt x="4832" y="30"/>
                  </a:lnTo>
                  <a:lnTo>
                    <a:pt x="4790" y="43"/>
                  </a:lnTo>
                  <a:lnTo>
                    <a:pt x="4748" y="59"/>
                  </a:lnTo>
                  <a:lnTo>
                    <a:pt x="4707" y="77"/>
                  </a:lnTo>
                  <a:lnTo>
                    <a:pt x="4666" y="97"/>
                  </a:lnTo>
                  <a:lnTo>
                    <a:pt x="4624" y="118"/>
                  </a:lnTo>
                  <a:lnTo>
                    <a:pt x="4583" y="142"/>
                  </a:lnTo>
                  <a:lnTo>
                    <a:pt x="4541" y="166"/>
                  </a:lnTo>
                  <a:lnTo>
                    <a:pt x="4499" y="192"/>
                  </a:lnTo>
                  <a:lnTo>
                    <a:pt x="4458" y="219"/>
                  </a:lnTo>
                  <a:lnTo>
                    <a:pt x="4418" y="247"/>
                  </a:lnTo>
                  <a:lnTo>
                    <a:pt x="4377" y="277"/>
                  </a:lnTo>
                  <a:lnTo>
                    <a:pt x="4337" y="306"/>
                  </a:lnTo>
                  <a:lnTo>
                    <a:pt x="4298" y="335"/>
                  </a:lnTo>
                  <a:lnTo>
                    <a:pt x="4220" y="396"/>
                  </a:lnTo>
                  <a:lnTo>
                    <a:pt x="4144" y="456"/>
                  </a:lnTo>
                  <a:lnTo>
                    <a:pt x="4071" y="514"/>
                  </a:lnTo>
                  <a:lnTo>
                    <a:pt x="4002" y="571"/>
                  </a:lnTo>
                  <a:lnTo>
                    <a:pt x="3935" y="623"/>
                  </a:lnTo>
                  <a:lnTo>
                    <a:pt x="3872" y="670"/>
                  </a:lnTo>
                  <a:lnTo>
                    <a:pt x="3811" y="714"/>
                  </a:lnTo>
                  <a:lnTo>
                    <a:pt x="3749" y="757"/>
                  </a:lnTo>
                  <a:lnTo>
                    <a:pt x="3688" y="799"/>
                  </a:lnTo>
                  <a:lnTo>
                    <a:pt x="3626" y="841"/>
                  </a:lnTo>
                  <a:lnTo>
                    <a:pt x="3563" y="883"/>
                  </a:lnTo>
                  <a:lnTo>
                    <a:pt x="3502" y="922"/>
                  </a:lnTo>
                  <a:lnTo>
                    <a:pt x="3439" y="962"/>
                  </a:lnTo>
                  <a:lnTo>
                    <a:pt x="3377" y="1001"/>
                  </a:lnTo>
                  <a:lnTo>
                    <a:pt x="3252" y="1078"/>
                  </a:lnTo>
                  <a:lnTo>
                    <a:pt x="3126" y="1153"/>
                  </a:lnTo>
                  <a:lnTo>
                    <a:pt x="2999" y="1226"/>
                  </a:lnTo>
                  <a:lnTo>
                    <a:pt x="2873" y="1298"/>
                  </a:lnTo>
                  <a:lnTo>
                    <a:pt x="2745" y="1369"/>
                  </a:lnTo>
                  <a:lnTo>
                    <a:pt x="2616" y="1438"/>
                  </a:lnTo>
                  <a:lnTo>
                    <a:pt x="2488" y="1507"/>
                  </a:lnTo>
                  <a:lnTo>
                    <a:pt x="2358" y="1576"/>
                  </a:lnTo>
                  <a:lnTo>
                    <a:pt x="2228" y="1644"/>
                  </a:lnTo>
                  <a:lnTo>
                    <a:pt x="2097" y="1713"/>
                  </a:lnTo>
                  <a:lnTo>
                    <a:pt x="1967" y="1782"/>
                  </a:lnTo>
                  <a:lnTo>
                    <a:pt x="1834" y="1850"/>
                  </a:lnTo>
                  <a:lnTo>
                    <a:pt x="1802" y="1866"/>
                  </a:lnTo>
                  <a:lnTo>
                    <a:pt x="1761" y="1884"/>
                  </a:lnTo>
                  <a:lnTo>
                    <a:pt x="1714" y="1903"/>
                  </a:lnTo>
                  <a:lnTo>
                    <a:pt x="1661" y="1922"/>
                  </a:lnTo>
                  <a:lnTo>
                    <a:pt x="1538" y="1966"/>
                  </a:lnTo>
                  <a:lnTo>
                    <a:pt x="1396" y="2013"/>
                  </a:lnTo>
                  <a:lnTo>
                    <a:pt x="1242" y="2065"/>
                  </a:lnTo>
                  <a:lnTo>
                    <a:pt x="1079" y="2121"/>
                  </a:lnTo>
                  <a:lnTo>
                    <a:pt x="996" y="2150"/>
                  </a:lnTo>
                  <a:lnTo>
                    <a:pt x="912" y="2180"/>
                  </a:lnTo>
                  <a:lnTo>
                    <a:pt x="828" y="2210"/>
                  </a:lnTo>
                  <a:lnTo>
                    <a:pt x="745" y="2241"/>
                  </a:lnTo>
                  <a:lnTo>
                    <a:pt x="664" y="2274"/>
                  </a:lnTo>
                  <a:lnTo>
                    <a:pt x="585" y="2306"/>
                  </a:lnTo>
                  <a:lnTo>
                    <a:pt x="508" y="2338"/>
                  </a:lnTo>
                  <a:lnTo>
                    <a:pt x="434" y="2373"/>
                  </a:lnTo>
                  <a:lnTo>
                    <a:pt x="365" y="2406"/>
                  </a:lnTo>
                  <a:lnTo>
                    <a:pt x="299" y="2441"/>
                  </a:lnTo>
                  <a:lnTo>
                    <a:pt x="238" y="2475"/>
                  </a:lnTo>
                  <a:lnTo>
                    <a:pt x="183" y="2511"/>
                  </a:lnTo>
                  <a:lnTo>
                    <a:pt x="134" y="2546"/>
                  </a:lnTo>
                  <a:lnTo>
                    <a:pt x="91" y="2581"/>
                  </a:lnTo>
                  <a:lnTo>
                    <a:pt x="56" y="2617"/>
                  </a:lnTo>
                  <a:lnTo>
                    <a:pt x="29" y="2652"/>
                  </a:lnTo>
                  <a:lnTo>
                    <a:pt x="10" y="2688"/>
                  </a:lnTo>
                  <a:lnTo>
                    <a:pt x="1" y="2723"/>
                  </a:lnTo>
                  <a:lnTo>
                    <a:pt x="0" y="2760"/>
                  </a:lnTo>
                  <a:lnTo>
                    <a:pt x="10" y="2795"/>
                  </a:lnTo>
                  <a:close/>
                </a:path>
              </a:pathLst>
            </a:custGeom>
            <a:solidFill>
              <a:srgbClr val="65778A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6" name="Freeform 12"/>
            <p:cNvSpPr>
              <a:spLocks noChangeArrowheads="1"/>
            </p:cNvSpPr>
            <p:nvPr/>
          </p:nvSpPr>
          <p:spPr bwMode="auto">
            <a:xfrm>
              <a:off x="4412" y="903"/>
              <a:ext cx="168" cy="188"/>
            </a:xfrm>
            <a:custGeom>
              <a:avLst/>
              <a:gdLst>
                <a:gd name="T0" fmla="*/ 2445 w 2693"/>
                <a:gd name="T1" fmla="*/ 2717 h 3002"/>
                <a:gd name="T2" fmla="*/ 2179 w 2693"/>
                <a:gd name="T3" fmla="*/ 2595 h 3002"/>
                <a:gd name="T4" fmla="*/ 1951 w 2693"/>
                <a:gd name="T5" fmla="*/ 2427 h 3002"/>
                <a:gd name="T6" fmla="*/ 1756 w 2693"/>
                <a:gd name="T7" fmla="*/ 2221 h 3002"/>
                <a:gd name="T8" fmla="*/ 1591 w 2693"/>
                <a:gd name="T9" fmla="*/ 1985 h 3002"/>
                <a:gd name="T10" fmla="*/ 1452 w 2693"/>
                <a:gd name="T11" fmla="*/ 1726 h 3002"/>
                <a:gd name="T12" fmla="*/ 1335 w 2693"/>
                <a:gd name="T13" fmla="*/ 1454 h 3002"/>
                <a:gd name="T14" fmla="*/ 1237 w 2693"/>
                <a:gd name="T15" fmla="*/ 1176 h 3002"/>
                <a:gd name="T16" fmla="*/ 1260 w 2693"/>
                <a:gd name="T17" fmla="*/ 1163 h 3002"/>
                <a:gd name="T18" fmla="*/ 1362 w 2693"/>
                <a:gd name="T19" fmla="*/ 1156 h 3002"/>
                <a:gd name="T20" fmla="*/ 1483 w 2693"/>
                <a:gd name="T21" fmla="*/ 1077 h 3002"/>
                <a:gd name="T22" fmla="*/ 1595 w 2693"/>
                <a:gd name="T23" fmla="*/ 951 h 3002"/>
                <a:gd name="T24" fmla="*/ 1668 w 2693"/>
                <a:gd name="T25" fmla="*/ 809 h 3002"/>
                <a:gd name="T26" fmla="*/ 1671 w 2693"/>
                <a:gd name="T27" fmla="*/ 673 h 3002"/>
                <a:gd name="T28" fmla="*/ 1576 w 2693"/>
                <a:gd name="T29" fmla="*/ 571 h 3002"/>
                <a:gd name="T30" fmla="*/ 1353 w 2693"/>
                <a:gd name="T31" fmla="*/ 529 h 3002"/>
                <a:gd name="T32" fmla="*/ 1330 w 2693"/>
                <a:gd name="T33" fmla="*/ 466 h 3002"/>
                <a:gd name="T34" fmla="*/ 1372 w 2693"/>
                <a:gd name="T35" fmla="*/ 382 h 3002"/>
                <a:gd name="T36" fmla="*/ 1379 w 2693"/>
                <a:gd name="T37" fmla="*/ 300 h 3002"/>
                <a:gd name="T38" fmla="*/ 1358 w 2693"/>
                <a:gd name="T39" fmla="*/ 223 h 3002"/>
                <a:gd name="T40" fmla="*/ 1311 w 2693"/>
                <a:gd name="T41" fmla="*/ 155 h 3002"/>
                <a:gd name="T42" fmla="*/ 1246 w 2693"/>
                <a:gd name="T43" fmla="*/ 95 h 3002"/>
                <a:gd name="T44" fmla="*/ 1164 w 2693"/>
                <a:gd name="T45" fmla="*/ 49 h 3002"/>
                <a:gd name="T46" fmla="*/ 1073 w 2693"/>
                <a:gd name="T47" fmla="*/ 18 h 3002"/>
                <a:gd name="T48" fmla="*/ 878 w 2693"/>
                <a:gd name="T49" fmla="*/ 1 h 3002"/>
                <a:gd name="T50" fmla="*/ 645 w 2693"/>
                <a:gd name="T51" fmla="*/ 49 h 3002"/>
                <a:gd name="T52" fmla="*/ 423 w 2693"/>
                <a:gd name="T53" fmla="*/ 157 h 3002"/>
                <a:gd name="T54" fmla="*/ 231 w 2693"/>
                <a:gd name="T55" fmla="*/ 311 h 3002"/>
                <a:gd name="T56" fmla="*/ 86 w 2693"/>
                <a:gd name="T57" fmla="*/ 500 h 3002"/>
                <a:gd name="T58" fmla="*/ 9 w 2693"/>
                <a:gd name="T59" fmla="*/ 712 h 3002"/>
                <a:gd name="T60" fmla="*/ 15 w 2693"/>
                <a:gd name="T61" fmla="*/ 933 h 3002"/>
                <a:gd name="T62" fmla="*/ 125 w 2693"/>
                <a:gd name="T63" fmla="*/ 1151 h 3002"/>
                <a:gd name="T64" fmla="*/ 210 w 2693"/>
                <a:gd name="T65" fmla="*/ 1228 h 3002"/>
                <a:gd name="T66" fmla="*/ 302 w 2693"/>
                <a:gd name="T67" fmla="*/ 1267 h 3002"/>
                <a:gd name="T68" fmla="*/ 427 w 2693"/>
                <a:gd name="T69" fmla="*/ 1307 h 3002"/>
                <a:gd name="T70" fmla="*/ 567 w 2693"/>
                <a:gd name="T71" fmla="*/ 1342 h 3002"/>
                <a:gd name="T72" fmla="*/ 705 w 2693"/>
                <a:gd name="T73" fmla="*/ 1368 h 3002"/>
                <a:gd name="T74" fmla="*/ 826 w 2693"/>
                <a:gd name="T75" fmla="*/ 1378 h 3002"/>
                <a:gd name="T76" fmla="*/ 912 w 2693"/>
                <a:gd name="T77" fmla="*/ 1368 h 3002"/>
                <a:gd name="T78" fmla="*/ 945 w 2693"/>
                <a:gd name="T79" fmla="*/ 1330 h 3002"/>
                <a:gd name="T80" fmla="*/ 976 w 2693"/>
                <a:gd name="T81" fmla="*/ 1409 h 3002"/>
                <a:gd name="T82" fmla="*/ 1051 w 2693"/>
                <a:gd name="T83" fmla="*/ 1566 h 3002"/>
                <a:gd name="T84" fmla="*/ 1138 w 2693"/>
                <a:gd name="T85" fmla="*/ 1727 h 3002"/>
                <a:gd name="T86" fmla="*/ 1220 w 2693"/>
                <a:gd name="T87" fmla="*/ 1858 h 3002"/>
                <a:gd name="T88" fmla="*/ 1454 w 2693"/>
                <a:gd name="T89" fmla="*/ 2180 h 3002"/>
                <a:gd name="T90" fmla="*/ 1641 w 2693"/>
                <a:gd name="T91" fmla="*/ 2422 h 3002"/>
                <a:gd name="T92" fmla="*/ 1801 w 2693"/>
                <a:gd name="T93" fmla="*/ 2600 h 3002"/>
                <a:gd name="T94" fmla="*/ 1975 w 2693"/>
                <a:gd name="T95" fmla="*/ 2755 h 3002"/>
                <a:gd name="T96" fmla="*/ 2168 w 2693"/>
                <a:gd name="T97" fmla="*/ 2879 h 3002"/>
                <a:gd name="T98" fmla="*/ 2383 w 2693"/>
                <a:gd name="T99" fmla="*/ 2964 h 3002"/>
                <a:gd name="T100" fmla="*/ 2628 w 2693"/>
                <a:gd name="T101" fmla="*/ 3001 h 3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3" h="3002">
                  <a:moveTo>
                    <a:pt x="2671" y="2774"/>
                  </a:moveTo>
                  <a:lnTo>
                    <a:pt x="2593" y="2759"/>
                  </a:lnTo>
                  <a:lnTo>
                    <a:pt x="2518" y="2740"/>
                  </a:lnTo>
                  <a:lnTo>
                    <a:pt x="2445" y="2717"/>
                  </a:lnTo>
                  <a:lnTo>
                    <a:pt x="2375" y="2691"/>
                  </a:lnTo>
                  <a:lnTo>
                    <a:pt x="2307" y="2662"/>
                  </a:lnTo>
                  <a:lnTo>
                    <a:pt x="2242" y="2630"/>
                  </a:lnTo>
                  <a:lnTo>
                    <a:pt x="2179" y="2595"/>
                  </a:lnTo>
                  <a:lnTo>
                    <a:pt x="2119" y="2556"/>
                  </a:lnTo>
                  <a:lnTo>
                    <a:pt x="2060" y="2516"/>
                  </a:lnTo>
                  <a:lnTo>
                    <a:pt x="2005" y="2473"/>
                  </a:lnTo>
                  <a:lnTo>
                    <a:pt x="1951" y="2427"/>
                  </a:lnTo>
                  <a:lnTo>
                    <a:pt x="1898" y="2378"/>
                  </a:lnTo>
                  <a:lnTo>
                    <a:pt x="1849" y="2328"/>
                  </a:lnTo>
                  <a:lnTo>
                    <a:pt x="1801" y="2275"/>
                  </a:lnTo>
                  <a:lnTo>
                    <a:pt x="1756" y="2221"/>
                  </a:lnTo>
                  <a:lnTo>
                    <a:pt x="1712" y="2164"/>
                  </a:lnTo>
                  <a:lnTo>
                    <a:pt x="1670" y="2106"/>
                  </a:lnTo>
                  <a:lnTo>
                    <a:pt x="1629" y="2046"/>
                  </a:lnTo>
                  <a:lnTo>
                    <a:pt x="1591" y="1985"/>
                  </a:lnTo>
                  <a:lnTo>
                    <a:pt x="1553" y="1922"/>
                  </a:lnTo>
                  <a:lnTo>
                    <a:pt x="1518" y="1858"/>
                  </a:lnTo>
                  <a:lnTo>
                    <a:pt x="1484" y="1793"/>
                  </a:lnTo>
                  <a:lnTo>
                    <a:pt x="1452" y="1726"/>
                  </a:lnTo>
                  <a:lnTo>
                    <a:pt x="1421" y="1660"/>
                  </a:lnTo>
                  <a:lnTo>
                    <a:pt x="1391" y="1592"/>
                  </a:lnTo>
                  <a:lnTo>
                    <a:pt x="1362" y="1523"/>
                  </a:lnTo>
                  <a:lnTo>
                    <a:pt x="1335" y="1454"/>
                  </a:lnTo>
                  <a:lnTo>
                    <a:pt x="1309" y="1385"/>
                  </a:lnTo>
                  <a:lnTo>
                    <a:pt x="1284" y="1315"/>
                  </a:lnTo>
                  <a:lnTo>
                    <a:pt x="1260" y="1245"/>
                  </a:lnTo>
                  <a:lnTo>
                    <a:pt x="1237" y="1176"/>
                  </a:lnTo>
                  <a:lnTo>
                    <a:pt x="1215" y="1106"/>
                  </a:lnTo>
                  <a:lnTo>
                    <a:pt x="1226" y="1132"/>
                  </a:lnTo>
                  <a:lnTo>
                    <a:pt x="1241" y="1151"/>
                  </a:lnTo>
                  <a:lnTo>
                    <a:pt x="1260" y="1163"/>
                  </a:lnTo>
                  <a:lnTo>
                    <a:pt x="1282" y="1169"/>
                  </a:lnTo>
                  <a:lnTo>
                    <a:pt x="1307" y="1169"/>
                  </a:lnTo>
                  <a:lnTo>
                    <a:pt x="1333" y="1165"/>
                  </a:lnTo>
                  <a:lnTo>
                    <a:pt x="1362" y="1156"/>
                  </a:lnTo>
                  <a:lnTo>
                    <a:pt x="1392" y="1141"/>
                  </a:lnTo>
                  <a:lnTo>
                    <a:pt x="1422" y="1123"/>
                  </a:lnTo>
                  <a:lnTo>
                    <a:pt x="1453" y="1102"/>
                  </a:lnTo>
                  <a:lnTo>
                    <a:pt x="1483" y="1077"/>
                  </a:lnTo>
                  <a:lnTo>
                    <a:pt x="1514" y="1048"/>
                  </a:lnTo>
                  <a:lnTo>
                    <a:pt x="1543" y="1018"/>
                  </a:lnTo>
                  <a:lnTo>
                    <a:pt x="1570" y="986"/>
                  </a:lnTo>
                  <a:lnTo>
                    <a:pt x="1595" y="951"/>
                  </a:lnTo>
                  <a:lnTo>
                    <a:pt x="1619" y="917"/>
                  </a:lnTo>
                  <a:lnTo>
                    <a:pt x="1639" y="880"/>
                  </a:lnTo>
                  <a:lnTo>
                    <a:pt x="1655" y="844"/>
                  </a:lnTo>
                  <a:lnTo>
                    <a:pt x="1668" y="809"/>
                  </a:lnTo>
                  <a:lnTo>
                    <a:pt x="1676" y="773"/>
                  </a:lnTo>
                  <a:lnTo>
                    <a:pt x="1681" y="738"/>
                  </a:lnTo>
                  <a:lnTo>
                    <a:pt x="1678" y="704"/>
                  </a:lnTo>
                  <a:lnTo>
                    <a:pt x="1671" y="673"/>
                  </a:lnTo>
                  <a:lnTo>
                    <a:pt x="1658" y="643"/>
                  </a:lnTo>
                  <a:lnTo>
                    <a:pt x="1638" y="616"/>
                  </a:lnTo>
                  <a:lnTo>
                    <a:pt x="1611" y="592"/>
                  </a:lnTo>
                  <a:lnTo>
                    <a:pt x="1576" y="571"/>
                  </a:lnTo>
                  <a:lnTo>
                    <a:pt x="1533" y="553"/>
                  </a:lnTo>
                  <a:lnTo>
                    <a:pt x="1482" y="541"/>
                  </a:lnTo>
                  <a:lnTo>
                    <a:pt x="1422" y="532"/>
                  </a:lnTo>
                  <a:lnTo>
                    <a:pt x="1353" y="529"/>
                  </a:lnTo>
                  <a:lnTo>
                    <a:pt x="1274" y="531"/>
                  </a:lnTo>
                  <a:lnTo>
                    <a:pt x="1295" y="509"/>
                  </a:lnTo>
                  <a:lnTo>
                    <a:pt x="1313" y="488"/>
                  </a:lnTo>
                  <a:lnTo>
                    <a:pt x="1330" y="466"/>
                  </a:lnTo>
                  <a:lnTo>
                    <a:pt x="1344" y="446"/>
                  </a:lnTo>
                  <a:lnTo>
                    <a:pt x="1355" y="424"/>
                  </a:lnTo>
                  <a:lnTo>
                    <a:pt x="1364" y="403"/>
                  </a:lnTo>
                  <a:lnTo>
                    <a:pt x="1372" y="382"/>
                  </a:lnTo>
                  <a:lnTo>
                    <a:pt x="1377" y="361"/>
                  </a:lnTo>
                  <a:lnTo>
                    <a:pt x="1380" y="340"/>
                  </a:lnTo>
                  <a:lnTo>
                    <a:pt x="1380" y="319"/>
                  </a:lnTo>
                  <a:lnTo>
                    <a:pt x="1379" y="300"/>
                  </a:lnTo>
                  <a:lnTo>
                    <a:pt x="1377" y="280"/>
                  </a:lnTo>
                  <a:lnTo>
                    <a:pt x="1372" y="261"/>
                  </a:lnTo>
                  <a:lnTo>
                    <a:pt x="1366" y="241"/>
                  </a:lnTo>
                  <a:lnTo>
                    <a:pt x="1358" y="223"/>
                  </a:lnTo>
                  <a:lnTo>
                    <a:pt x="1349" y="205"/>
                  </a:lnTo>
                  <a:lnTo>
                    <a:pt x="1337" y="187"/>
                  </a:lnTo>
                  <a:lnTo>
                    <a:pt x="1325" y="170"/>
                  </a:lnTo>
                  <a:lnTo>
                    <a:pt x="1311" y="155"/>
                  </a:lnTo>
                  <a:lnTo>
                    <a:pt x="1297" y="138"/>
                  </a:lnTo>
                  <a:lnTo>
                    <a:pt x="1281" y="123"/>
                  </a:lnTo>
                  <a:lnTo>
                    <a:pt x="1263" y="109"/>
                  </a:lnTo>
                  <a:lnTo>
                    <a:pt x="1246" y="95"/>
                  </a:lnTo>
                  <a:lnTo>
                    <a:pt x="1227" y="83"/>
                  </a:lnTo>
                  <a:lnTo>
                    <a:pt x="1207" y="70"/>
                  </a:lnTo>
                  <a:lnTo>
                    <a:pt x="1186" y="60"/>
                  </a:lnTo>
                  <a:lnTo>
                    <a:pt x="1164" y="49"/>
                  </a:lnTo>
                  <a:lnTo>
                    <a:pt x="1142" y="40"/>
                  </a:lnTo>
                  <a:lnTo>
                    <a:pt x="1120" y="32"/>
                  </a:lnTo>
                  <a:lnTo>
                    <a:pt x="1097" y="24"/>
                  </a:lnTo>
                  <a:lnTo>
                    <a:pt x="1073" y="18"/>
                  </a:lnTo>
                  <a:lnTo>
                    <a:pt x="1049" y="12"/>
                  </a:lnTo>
                  <a:lnTo>
                    <a:pt x="993" y="3"/>
                  </a:lnTo>
                  <a:lnTo>
                    <a:pt x="937" y="0"/>
                  </a:lnTo>
                  <a:lnTo>
                    <a:pt x="878" y="1"/>
                  </a:lnTo>
                  <a:lnTo>
                    <a:pt x="820" y="8"/>
                  </a:lnTo>
                  <a:lnTo>
                    <a:pt x="762" y="17"/>
                  </a:lnTo>
                  <a:lnTo>
                    <a:pt x="703" y="32"/>
                  </a:lnTo>
                  <a:lnTo>
                    <a:pt x="645" y="49"/>
                  </a:lnTo>
                  <a:lnTo>
                    <a:pt x="587" y="71"/>
                  </a:lnTo>
                  <a:lnTo>
                    <a:pt x="531" y="96"/>
                  </a:lnTo>
                  <a:lnTo>
                    <a:pt x="476" y="125"/>
                  </a:lnTo>
                  <a:lnTo>
                    <a:pt x="423" y="157"/>
                  </a:lnTo>
                  <a:lnTo>
                    <a:pt x="372" y="191"/>
                  </a:lnTo>
                  <a:lnTo>
                    <a:pt x="321" y="229"/>
                  </a:lnTo>
                  <a:lnTo>
                    <a:pt x="275" y="268"/>
                  </a:lnTo>
                  <a:lnTo>
                    <a:pt x="231" y="311"/>
                  </a:lnTo>
                  <a:lnTo>
                    <a:pt x="189" y="356"/>
                  </a:lnTo>
                  <a:lnTo>
                    <a:pt x="151" y="402"/>
                  </a:lnTo>
                  <a:lnTo>
                    <a:pt x="117" y="451"/>
                  </a:lnTo>
                  <a:lnTo>
                    <a:pt x="86" y="500"/>
                  </a:lnTo>
                  <a:lnTo>
                    <a:pt x="60" y="551"/>
                  </a:lnTo>
                  <a:lnTo>
                    <a:pt x="38" y="604"/>
                  </a:lnTo>
                  <a:lnTo>
                    <a:pt x="20" y="657"/>
                  </a:lnTo>
                  <a:lnTo>
                    <a:pt x="9" y="712"/>
                  </a:lnTo>
                  <a:lnTo>
                    <a:pt x="1" y="766"/>
                  </a:lnTo>
                  <a:lnTo>
                    <a:pt x="0" y="821"/>
                  </a:lnTo>
                  <a:lnTo>
                    <a:pt x="4" y="876"/>
                  </a:lnTo>
                  <a:lnTo>
                    <a:pt x="15" y="933"/>
                  </a:lnTo>
                  <a:lnTo>
                    <a:pt x="33" y="987"/>
                  </a:lnTo>
                  <a:lnTo>
                    <a:pt x="57" y="1042"/>
                  </a:lnTo>
                  <a:lnTo>
                    <a:pt x="88" y="1096"/>
                  </a:lnTo>
                  <a:lnTo>
                    <a:pt x="125" y="1151"/>
                  </a:lnTo>
                  <a:lnTo>
                    <a:pt x="171" y="1203"/>
                  </a:lnTo>
                  <a:lnTo>
                    <a:pt x="181" y="1211"/>
                  </a:lnTo>
                  <a:lnTo>
                    <a:pt x="193" y="1219"/>
                  </a:lnTo>
                  <a:lnTo>
                    <a:pt x="210" y="1228"/>
                  </a:lnTo>
                  <a:lnTo>
                    <a:pt x="229" y="1237"/>
                  </a:lnTo>
                  <a:lnTo>
                    <a:pt x="251" y="1248"/>
                  </a:lnTo>
                  <a:lnTo>
                    <a:pt x="276" y="1257"/>
                  </a:lnTo>
                  <a:lnTo>
                    <a:pt x="302" y="1267"/>
                  </a:lnTo>
                  <a:lnTo>
                    <a:pt x="331" y="1277"/>
                  </a:lnTo>
                  <a:lnTo>
                    <a:pt x="361" y="1287"/>
                  </a:lnTo>
                  <a:lnTo>
                    <a:pt x="393" y="1298"/>
                  </a:lnTo>
                  <a:lnTo>
                    <a:pt x="427" y="1307"/>
                  </a:lnTo>
                  <a:lnTo>
                    <a:pt x="461" y="1316"/>
                  </a:lnTo>
                  <a:lnTo>
                    <a:pt x="496" y="1326"/>
                  </a:lnTo>
                  <a:lnTo>
                    <a:pt x="531" y="1334"/>
                  </a:lnTo>
                  <a:lnTo>
                    <a:pt x="567" y="1342"/>
                  </a:lnTo>
                  <a:lnTo>
                    <a:pt x="603" y="1350"/>
                  </a:lnTo>
                  <a:lnTo>
                    <a:pt x="638" y="1357"/>
                  </a:lnTo>
                  <a:lnTo>
                    <a:pt x="672" y="1362"/>
                  </a:lnTo>
                  <a:lnTo>
                    <a:pt x="705" y="1368"/>
                  </a:lnTo>
                  <a:lnTo>
                    <a:pt x="739" y="1372"/>
                  </a:lnTo>
                  <a:lnTo>
                    <a:pt x="769" y="1375"/>
                  </a:lnTo>
                  <a:lnTo>
                    <a:pt x="799" y="1377"/>
                  </a:lnTo>
                  <a:lnTo>
                    <a:pt x="826" y="1378"/>
                  </a:lnTo>
                  <a:lnTo>
                    <a:pt x="851" y="1377"/>
                  </a:lnTo>
                  <a:lnTo>
                    <a:pt x="874" y="1375"/>
                  </a:lnTo>
                  <a:lnTo>
                    <a:pt x="894" y="1372"/>
                  </a:lnTo>
                  <a:lnTo>
                    <a:pt x="912" y="1368"/>
                  </a:lnTo>
                  <a:lnTo>
                    <a:pt x="925" y="1360"/>
                  </a:lnTo>
                  <a:lnTo>
                    <a:pt x="936" y="1352"/>
                  </a:lnTo>
                  <a:lnTo>
                    <a:pt x="943" y="1342"/>
                  </a:lnTo>
                  <a:lnTo>
                    <a:pt x="945" y="1330"/>
                  </a:lnTo>
                  <a:lnTo>
                    <a:pt x="943" y="1316"/>
                  </a:lnTo>
                  <a:lnTo>
                    <a:pt x="951" y="1344"/>
                  </a:lnTo>
                  <a:lnTo>
                    <a:pt x="963" y="1375"/>
                  </a:lnTo>
                  <a:lnTo>
                    <a:pt x="976" y="1409"/>
                  </a:lnTo>
                  <a:lnTo>
                    <a:pt x="992" y="1446"/>
                  </a:lnTo>
                  <a:lnTo>
                    <a:pt x="1010" y="1485"/>
                  </a:lnTo>
                  <a:lnTo>
                    <a:pt x="1030" y="1525"/>
                  </a:lnTo>
                  <a:lnTo>
                    <a:pt x="1051" y="1566"/>
                  </a:lnTo>
                  <a:lnTo>
                    <a:pt x="1071" y="1607"/>
                  </a:lnTo>
                  <a:lnTo>
                    <a:pt x="1093" y="1648"/>
                  </a:lnTo>
                  <a:lnTo>
                    <a:pt x="1116" y="1689"/>
                  </a:lnTo>
                  <a:lnTo>
                    <a:pt x="1138" y="1727"/>
                  </a:lnTo>
                  <a:lnTo>
                    <a:pt x="1160" y="1764"/>
                  </a:lnTo>
                  <a:lnTo>
                    <a:pt x="1181" y="1798"/>
                  </a:lnTo>
                  <a:lnTo>
                    <a:pt x="1201" y="1831"/>
                  </a:lnTo>
                  <a:lnTo>
                    <a:pt x="1220" y="1858"/>
                  </a:lnTo>
                  <a:lnTo>
                    <a:pt x="1237" y="1882"/>
                  </a:lnTo>
                  <a:lnTo>
                    <a:pt x="1309" y="1981"/>
                  </a:lnTo>
                  <a:lnTo>
                    <a:pt x="1382" y="2080"/>
                  </a:lnTo>
                  <a:lnTo>
                    <a:pt x="1454" y="2180"/>
                  </a:lnTo>
                  <a:lnTo>
                    <a:pt x="1528" y="2278"/>
                  </a:lnTo>
                  <a:lnTo>
                    <a:pt x="1565" y="2327"/>
                  </a:lnTo>
                  <a:lnTo>
                    <a:pt x="1603" y="2375"/>
                  </a:lnTo>
                  <a:lnTo>
                    <a:pt x="1641" y="2422"/>
                  </a:lnTo>
                  <a:lnTo>
                    <a:pt x="1681" y="2468"/>
                  </a:lnTo>
                  <a:lnTo>
                    <a:pt x="1720" y="2513"/>
                  </a:lnTo>
                  <a:lnTo>
                    <a:pt x="1760" y="2557"/>
                  </a:lnTo>
                  <a:lnTo>
                    <a:pt x="1801" y="2600"/>
                  </a:lnTo>
                  <a:lnTo>
                    <a:pt x="1843" y="2641"/>
                  </a:lnTo>
                  <a:lnTo>
                    <a:pt x="1886" y="2681"/>
                  </a:lnTo>
                  <a:lnTo>
                    <a:pt x="1930" y="2719"/>
                  </a:lnTo>
                  <a:lnTo>
                    <a:pt x="1975" y="2755"/>
                  </a:lnTo>
                  <a:lnTo>
                    <a:pt x="2022" y="2789"/>
                  </a:lnTo>
                  <a:lnTo>
                    <a:pt x="2069" y="2821"/>
                  </a:lnTo>
                  <a:lnTo>
                    <a:pt x="2118" y="2852"/>
                  </a:lnTo>
                  <a:lnTo>
                    <a:pt x="2168" y="2879"/>
                  </a:lnTo>
                  <a:lnTo>
                    <a:pt x="2219" y="2905"/>
                  </a:lnTo>
                  <a:lnTo>
                    <a:pt x="2272" y="2927"/>
                  </a:lnTo>
                  <a:lnTo>
                    <a:pt x="2327" y="2946"/>
                  </a:lnTo>
                  <a:lnTo>
                    <a:pt x="2383" y="2964"/>
                  </a:lnTo>
                  <a:lnTo>
                    <a:pt x="2442" y="2978"/>
                  </a:lnTo>
                  <a:lnTo>
                    <a:pt x="2501" y="2989"/>
                  </a:lnTo>
                  <a:lnTo>
                    <a:pt x="2563" y="2997"/>
                  </a:lnTo>
                  <a:lnTo>
                    <a:pt x="2628" y="3001"/>
                  </a:lnTo>
                  <a:lnTo>
                    <a:pt x="2693" y="3002"/>
                  </a:lnTo>
                  <a:lnTo>
                    <a:pt x="2671" y="27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Freeform 13"/>
            <p:cNvSpPr>
              <a:spLocks noChangeArrowheads="1"/>
            </p:cNvSpPr>
            <p:nvPr/>
          </p:nvSpPr>
          <p:spPr bwMode="auto">
            <a:xfrm>
              <a:off x="4477" y="933"/>
              <a:ext cx="20" cy="31"/>
            </a:xfrm>
            <a:custGeom>
              <a:avLst/>
              <a:gdLst>
                <a:gd name="T0" fmla="*/ 0 w 312"/>
                <a:gd name="T1" fmla="*/ 346 h 487"/>
                <a:gd name="T2" fmla="*/ 1 w 312"/>
                <a:gd name="T3" fmla="*/ 367 h 487"/>
                <a:gd name="T4" fmla="*/ 3 w 312"/>
                <a:gd name="T5" fmla="*/ 386 h 487"/>
                <a:gd name="T6" fmla="*/ 8 w 312"/>
                <a:gd name="T7" fmla="*/ 405 h 487"/>
                <a:gd name="T8" fmla="*/ 16 w 312"/>
                <a:gd name="T9" fmla="*/ 421 h 487"/>
                <a:gd name="T10" fmla="*/ 24 w 312"/>
                <a:gd name="T11" fmla="*/ 437 h 487"/>
                <a:gd name="T12" fmla="*/ 36 w 312"/>
                <a:gd name="T13" fmla="*/ 451 h 487"/>
                <a:gd name="T14" fmla="*/ 49 w 312"/>
                <a:gd name="T15" fmla="*/ 462 h 487"/>
                <a:gd name="T16" fmla="*/ 64 w 312"/>
                <a:gd name="T17" fmla="*/ 471 h 487"/>
                <a:gd name="T18" fmla="*/ 83 w 312"/>
                <a:gd name="T19" fmla="*/ 480 h 487"/>
                <a:gd name="T20" fmla="*/ 105 w 312"/>
                <a:gd name="T21" fmla="*/ 485 h 487"/>
                <a:gd name="T22" fmla="*/ 132 w 312"/>
                <a:gd name="T23" fmla="*/ 487 h 487"/>
                <a:gd name="T24" fmla="*/ 163 w 312"/>
                <a:gd name="T25" fmla="*/ 485 h 487"/>
                <a:gd name="T26" fmla="*/ 199 w 312"/>
                <a:gd name="T27" fmla="*/ 477 h 487"/>
                <a:gd name="T28" fmla="*/ 240 w 312"/>
                <a:gd name="T29" fmla="*/ 463 h 487"/>
                <a:gd name="T30" fmla="*/ 287 w 312"/>
                <a:gd name="T31" fmla="*/ 441 h 487"/>
                <a:gd name="T32" fmla="*/ 289 w 312"/>
                <a:gd name="T33" fmla="*/ 388 h 487"/>
                <a:gd name="T34" fmla="*/ 256 w 312"/>
                <a:gd name="T35" fmla="*/ 406 h 487"/>
                <a:gd name="T36" fmla="*/ 224 w 312"/>
                <a:gd name="T37" fmla="*/ 420 h 487"/>
                <a:gd name="T38" fmla="*/ 194 w 312"/>
                <a:gd name="T39" fmla="*/ 431 h 487"/>
                <a:gd name="T40" fmla="*/ 166 w 312"/>
                <a:gd name="T41" fmla="*/ 437 h 487"/>
                <a:gd name="T42" fmla="*/ 141 w 312"/>
                <a:gd name="T43" fmla="*/ 441 h 487"/>
                <a:gd name="T44" fmla="*/ 118 w 312"/>
                <a:gd name="T45" fmla="*/ 440 h 487"/>
                <a:gd name="T46" fmla="*/ 97 w 312"/>
                <a:gd name="T47" fmla="*/ 436 h 487"/>
                <a:gd name="T48" fmla="*/ 80 w 312"/>
                <a:gd name="T49" fmla="*/ 428 h 487"/>
                <a:gd name="T50" fmla="*/ 69 w 312"/>
                <a:gd name="T51" fmla="*/ 419 h 487"/>
                <a:gd name="T52" fmla="*/ 61 w 312"/>
                <a:gd name="T53" fmla="*/ 409 h 487"/>
                <a:gd name="T54" fmla="*/ 54 w 312"/>
                <a:gd name="T55" fmla="*/ 396 h 487"/>
                <a:gd name="T56" fmla="*/ 50 w 312"/>
                <a:gd name="T57" fmla="*/ 385 h 487"/>
                <a:gd name="T58" fmla="*/ 46 w 312"/>
                <a:gd name="T59" fmla="*/ 360 h 487"/>
                <a:gd name="T60" fmla="*/ 47 w 312"/>
                <a:gd name="T61" fmla="*/ 339 h 487"/>
                <a:gd name="T62" fmla="*/ 53 w 312"/>
                <a:gd name="T63" fmla="*/ 303 h 487"/>
                <a:gd name="T64" fmla="*/ 67 w 312"/>
                <a:gd name="T65" fmla="*/ 264 h 487"/>
                <a:gd name="T66" fmla="*/ 88 w 312"/>
                <a:gd name="T67" fmla="*/ 223 h 487"/>
                <a:gd name="T68" fmla="*/ 117 w 312"/>
                <a:gd name="T69" fmla="*/ 183 h 487"/>
                <a:gd name="T70" fmla="*/ 152 w 312"/>
                <a:gd name="T71" fmla="*/ 143 h 487"/>
                <a:gd name="T72" fmla="*/ 196 w 312"/>
                <a:gd name="T73" fmla="*/ 105 h 487"/>
                <a:gd name="T74" fmla="*/ 247 w 312"/>
                <a:gd name="T75" fmla="*/ 72 h 487"/>
                <a:gd name="T76" fmla="*/ 307 w 312"/>
                <a:gd name="T77" fmla="*/ 42 h 487"/>
                <a:gd name="T78" fmla="*/ 271 w 312"/>
                <a:gd name="T79" fmla="*/ 7 h 487"/>
                <a:gd name="T80" fmla="*/ 239 w 312"/>
                <a:gd name="T81" fmla="*/ 24 h 487"/>
                <a:gd name="T82" fmla="*/ 209 w 312"/>
                <a:gd name="T83" fmla="*/ 42 h 487"/>
                <a:gd name="T84" fmla="*/ 181 w 312"/>
                <a:gd name="T85" fmla="*/ 61 h 487"/>
                <a:gd name="T86" fmla="*/ 142 w 312"/>
                <a:gd name="T87" fmla="*/ 92 h 487"/>
                <a:gd name="T88" fmla="*/ 97 w 312"/>
                <a:gd name="T89" fmla="*/ 135 h 487"/>
                <a:gd name="T90" fmla="*/ 62 w 312"/>
                <a:gd name="T91" fmla="*/ 180 h 487"/>
                <a:gd name="T92" fmla="*/ 35 w 312"/>
                <a:gd name="T93" fmla="*/ 226 h 487"/>
                <a:gd name="T94" fmla="*/ 15 w 312"/>
                <a:gd name="T95" fmla="*/ 271 h 487"/>
                <a:gd name="T96" fmla="*/ 4 w 312"/>
                <a:gd name="T97" fmla="*/ 315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2" h="487">
                  <a:moveTo>
                    <a:pt x="1" y="335"/>
                  </a:moveTo>
                  <a:lnTo>
                    <a:pt x="0" y="346"/>
                  </a:lnTo>
                  <a:lnTo>
                    <a:pt x="0" y="357"/>
                  </a:lnTo>
                  <a:lnTo>
                    <a:pt x="1" y="367"/>
                  </a:lnTo>
                  <a:lnTo>
                    <a:pt x="2" y="377"/>
                  </a:lnTo>
                  <a:lnTo>
                    <a:pt x="3" y="386"/>
                  </a:lnTo>
                  <a:lnTo>
                    <a:pt x="6" y="395"/>
                  </a:lnTo>
                  <a:lnTo>
                    <a:pt x="8" y="405"/>
                  </a:lnTo>
                  <a:lnTo>
                    <a:pt x="12" y="413"/>
                  </a:lnTo>
                  <a:lnTo>
                    <a:pt x="16" y="421"/>
                  </a:lnTo>
                  <a:lnTo>
                    <a:pt x="20" y="430"/>
                  </a:lnTo>
                  <a:lnTo>
                    <a:pt x="24" y="437"/>
                  </a:lnTo>
                  <a:lnTo>
                    <a:pt x="30" y="443"/>
                  </a:lnTo>
                  <a:lnTo>
                    <a:pt x="36" y="451"/>
                  </a:lnTo>
                  <a:lnTo>
                    <a:pt x="42" y="456"/>
                  </a:lnTo>
                  <a:lnTo>
                    <a:pt x="49" y="462"/>
                  </a:lnTo>
                  <a:lnTo>
                    <a:pt x="56" y="466"/>
                  </a:lnTo>
                  <a:lnTo>
                    <a:pt x="64" y="471"/>
                  </a:lnTo>
                  <a:lnTo>
                    <a:pt x="73" y="476"/>
                  </a:lnTo>
                  <a:lnTo>
                    <a:pt x="83" y="480"/>
                  </a:lnTo>
                  <a:lnTo>
                    <a:pt x="93" y="483"/>
                  </a:lnTo>
                  <a:lnTo>
                    <a:pt x="105" y="485"/>
                  </a:lnTo>
                  <a:lnTo>
                    <a:pt x="118" y="486"/>
                  </a:lnTo>
                  <a:lnTo>
                    <a:pt x="132" y="487"/>
                  </a:lnTo>
                  <a:lnTo>
                    <a:pt x="147" y="486"/>
                  </a:lnTo>
                  <a:lnTo>
                    <a:pt x="163" y="485"/>
                  </a:lnTo>
                  <a:lnTo>
                    <a:pt x="181" y="482"/>
                  </a:lnTo>
                  <a:lnTo>
                    <a:pt x="199" y="477"/>
                  </a:lnTo>
                  <a:lnTo>
                    <a:pt x="219" y="470"/>
                  </a:lnTo>
                  <a:lnTo>
                    <a:pt x="240" y="463"/>
                  </a:lnTo>
                  <a:lnTo>
                    <a:pt x="263" y="454"/>
                  </a:lnTo>
                  <a:lnTo>
                    <a:pt x="287" y="441"/>
                  </a:lnTo>
                  <a:lnTo>
                    <a:pt x="312" y="428"/>
                  </a:lnTo>
                  <a:lnTo>
                    <a:pt x="289" y="388"/>
                  </a:lnTo>
                  <a:lnTo>
                    <a:pt x="272" y="397"/>
                  </a:lnTo>
                  <a:lnTo>
                    <a:pt x="256" y="406"/>
                  </a:lnTo>
                  <a:lnTo>
                    <a:pt x="240" y="413"/>
                  </a:lnTo>
                  <a:lnTo>
                    <a:pt x="224" y="420"/>
                  </a:lnTo>
                  <a:lnTo>
                    <a:pt x="209" y="426"/>
                  </a:lnTo>
                  <a:lnTo>
                    <a:pt x="194" y="431"/>
                  </a:lnTo>
                  <a:lnTo>
                    <a:pt x="180" y="435"/>
                  </a:lnTo>
                  <a:lnTo>
                    <a:pt x="166" y="437"/>
                  </a:lnTo>
                  <a:lnTo>
                    <a:pt x="153" y="439"/>
                  </a:lnTo>
                  <a:lnTo>
                    <a:pt x="141" y="441"/>
                  </a:lnTo>
                  <a:lnTo>
                    <a:pt x="128" y="441"/>
                  </a:lnTo>
                  <a:lnTo>
                    <a:pt x="118" y="440"/>
                  </a:lnTo>
                  <a:lnTo>
                    <a:pt x="108" y="439"/>
                  </a:lnTo>
                  <a:lnTo>
                    <a:pt x="97" y="436"/>
                  </a:lnTo>
                  <a:lnTo>
                    <a:pt x="89" y="433"/>
                  </a:lnTo>
                  <a:lnTo>
                    <a:pt x="80" y="428"/>
                  </a:lnTo>
                  <a:lnTo>
                    <a:pt x="74" y="423"/>
                  </a:lnTo>
                  <a:lnTo>
                    <a:pt x="69" y="419"/>
                  </a:lnTo>
                  <a:lnTo>
                    <a:pt x="65" y="414"/>
                  </a:lnTo>
                  <a:lnTo>
                    <a:pt x="61" y="409"/>
                  </a:lnTo>
                  <a:lnTo>
                    <a:pt x="58" y="403"/>
                  </a:lnTo>
                  <a:lnTo>
                    <a:pt x="54" y="396"/>
                  </a:lnTo>
                  <a:lnTo>
                    <a:pt x="52" y="391"/>
                  </a:lnTo>
                  <a:lnTo>
                    <a:pt x="50" y="385"/>
                  </a:lnTo>
                  <a:lnTo>
                    <a:pt x="48" y="372"/>
                  </a:lnTo>
                  <a:lnTo>
                    <a:pt x="46" y="360"/>
                  </a:lnTo>
                  <a:lnTo>
                    <a:pt x="46" y="348"/>
                  </a:lnTo>
                  <a:lnTo>
                    <a:pt x="47" y="339"/>
                  </a:lnTo>
                  <a:lnTo>
                    <a:pt x="49" y="321"/>
                  </a:lnTo>
                  <a:lnTo>
                    <a:pt x="53" y="303"/>
                  </a:lnTo>
                  <a:lnTo>
                    <a:pt x="60" y="284"/>
                  </a:lnTo>
                  <a:lnTo>
                    <a:pt x="67" y="264"/>
                  </a:lnTo>
                  <a:lnTo>
                    <a:pt x="76" y="243"/>
                  </a:lnTo>
                  <a:lnTo>
                    <a:pt x="88" y="223"/>
                  </a:lnTo>
                  <a:lnTo>
                    <a:pt x="101" y="202"/>
                  </a:lnTo>
                  <a:lnTo>
                    <a:pt x="117" y="183"/>
                  </a:lnTo>
                  <a:lnTo>
                    <a:pt x="134" y="163"/>
                  </a:lnTo>
                  <a:lnTo>
                    <a:pt x="152" y="143"/>
                  </a:lnTo>
                  <a:lnTo>
                    <a:pt x="173" y="124"/>
                  </a:lnTo>
                  <a:lnTo>
                    <a:pt x="196" y="105"/>
                  </a:lnTo>
                  <a:lnTo>
                    <a:pt x="221" y="88"/>
                  </a:lnTo>
                  <a:lnTo>
                    <a:pt x="247" y="72"/>
                  </a:lnTo>
                  <a:lnTo>
                    <a:pt x="277" y="56"/>
                  </a:lnTo>
                  <a:lnTo>
                    <a:pt x="307" y="42"/>
                  </a:lnTo>
                  <a:lnTo>
                    <a:pt x="289" y="0"/>
                  </a:lnTo>
                  <a:lnTo>
                    <a:pt x="271" y="7"/>
                  </a:lnTo>
                  <a:lnTo>
                    <a:pt x="255" y="16"/>
                  </a:lnTo>
                  <a:lnTo>
                    <a:pt x="239" y="24"/>
                  </a:lnTo>
                  <a:lnTo>
                    <a:pt x="223" y="32"/>
                  </a:lnTo>
                  <a:lnTo>
                    <a:pt x="209" y="42"/>
                  </a:lnTo>
                  <a:lnTo>
                    <a:pt x="194" y="51"/>
                  </a:lnTo>
                  <a:lnTo>
                    <a:pt x="181" y="61"/>
                  </a:lnTo>
                  <a:lnTo>
                    <a:pt x="167" y="71"/>
                  </a:lnTo>
                  <a:lnTo>
                    <a:pt x="142" y="92"/>
                  </a:lnTo>
                  <a:lnTo>
                    <a:pt x="119" y="113"/>
                  </a:lnTo>
                  <a:lnTo>
                    <a:pt x="97" y="135"/>
                  </a:lnTo>
                  <a:lnTo>
                    <a:pt x="78" y="158"/>
                  </a:lnTo>
                  <a:lnTo>
                    <a:pt x="62" y="180"/>
                  </a:lnTo>
                  <a:lnTo>
                    <a:pt x="47" y="203"/>
                  </a:lnTo>
                  <a:lnTo>
                    <a:pt x="35" y="226"/>
                  </a:lnTo>
                  <a:lnTo>
                    <a:pt x="24" y="249"/>
                  </a:lnTo>
                  <a:lnTo>
                    <a:pt x="15" y="271"/>
                  </a:lnTo>
                  <a:lnTo>
                    <a:pt x="8" y="293"/>
                  </a:lnTo>
                  <a:lnTo>
                    <a:pt x="4" y="315"/>
                  </a:lnTo>
                  <a:lnTo>
                    <a:pt x="1" y="335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Freeform 14"/>
            <p:cNvSpPr>
              <a:spLocks noChangeArrowheads="1"/>
            </p:cNvSpPr>
            <p:nvPr/>
          </p:nvSpPr>
          <p:spPr bwMode="auto">
            <a:xfrm>
              <a:off x="4429" y="936"/>
              <a:ext cx="64" cy="31"/>
            </a:xfrm>
            <a:custGeom>
              <a:avLst/>
              <a:gdLst>
                <a:gd name="T0" fmla="*/ 162 w 1021"/>
                <a:gd name="T1" fmla="*/ 429 h 492"/>
                <a:gd name="T2" fmla="*/ 134 w 1021"/>
                <a:gd name="T3" fmla="*/ 411 h 492"/>
                <a:gd name="T4" fmla="*/ 109 w 1021"/>
                <a:gd name="T5" fmla="*/ 387 h 492"/>
                <a:gd name="T6" fmla="*/ 89 w 1021"/>
                <a:gd name="T7" fmla="*/ 356 h 492"/>
                <a:gd name="T8" fmla="*/ 72 w 1021"/>
                <a:gd name="T9" fmla="*/ 319 h 492"/>
                <a:gd name="T10" fmla="*/ 60 w 1021"/>
                <a:gd name="T11" fmla="*/ 276 h 492"/>
                <a:gd name="T12" fmla="*/ 50 w 1021"/>
                <a:gd name="T13" fmla="*/ 227 h 492"/>
                <a:gd name="T14" fmla="*/ 46 w 1021"/>
                <a:gd name="T15" fmla="*/ 172 h 492"/>
                <a:gd name="T16" fmla="*/ 0 w 1021"/>
                <a:gd name="T17" fmla="*/ 142 h 492"/>
                <a:gd name="T18" fmla="*/ 2 w 1021"/>
                <a:gd name="T19" fmla="*/ 209 h 492"/>
                <a:gd name="T20" fmla="*/ 11 w 1021"/>
                <a:gd name="T21" fmla="*/ 267 h 492"/>
                <a:gd name="T22" fmla="*/ 24 w 1021"/>
                <a:gd name="T23" fmla="*/ 319 h 492"/>
                <a:gd name="T24" fmla="*/ 42 w 1021"/>
                <a:gd name="T25" fmla="*/ 365 h 492"/>
                <a:gd name="T26" fmla="*/ 64 w 1021"/>
                <a:gd name="T27" fmla="*/ 404 h 492"/>
                <a:gd name="T28" fmla="*/ 92 w 1021"/>
                <a:gd name="T29" fmla="*/ 436 h 492"/>
                <a:gd name="T30" fmla="*/ 108 w 1021"/>
                <a:gd name="T31" fmla="*/ 449 h 492"/>
                <a:gd name="T32" fmla="*/ 124 w 1021"/>
                <a:gd name="T33" fmla="*/ 461 h 492"/>
                <a:gd name="T34" fmla="*/ 142 w 1021"/>
                <a:gd name="T35" fmla="*/ 470 h 492"/>
                <a:gd name="T36" fmla="*/ 162 w 1021"/>
                <a:gd name="T37" fmla="*/ 479 h 492"/>
                <a:gd name="T38" fmla="*/ 211 w 1021"/>
                <a:gd name="T39" fmla="*/ 490 h 492"/>
                <a:gd name="T40" fmla="*/ 265 w 1021"/>
                <a:gd name="T41" fmla="*/ 492 h 492"/>
                <a:gd name="T42" fmla="*/ 322 w 1021"/>
                <a:gd name="T43" fmla="*/ 485 h 492"/>
                <a:gd name="T44" fmla="*/ 382 w 1021"/>
                <a:gd name="T45" fmla="*/ 469 h 492"/>
                <a:gd name="T46" fmla="*/ 444 w 1021"/>
                <a:gd name="T47" fmla="*/ 447 h 492"/>
                <a:gd name="T48" fmla="*/ 507 w 1021"/>
                <a:gd name="T49" fmla="*/ 419 h 492"/>
                <a:gd name="T50" fmla="*/ 571 w 1021"/>
                <a:gd name="T51" fmla="*/ 386 h 492"/>
                <a:gd name="T52" fmla="*/ 634 w 1021"/>
                <a:gd name="T53" fmla="*/ 348 h 492"/>
                <a:gd name="T54" fmla="*/ 696 w 1021"/>
                <a:gd name="T55" fmla="*/ 309 h 492"/>
                <a:gd name="T56" fmla="*/ 755 w 1021"/>
                <a:gd name="T57" fmla="*/ 267 h 492"/>
                <a:gd name="T58" fmla="*/ 812 w 1021"/>
                <a:gd name="T59" fmla="*/ 223 h 492"/>
                <a:gd name="T60" fmla="*/ 865 w 1021"/>
                <a:gd name="T61" fmla="*/ 180 h 492"/>
                <a:gd name="T62" fmla="*/ 956 w 1021"/>
                <a:gd name="T63" fmla="*/ 99 h 492"/>
                <a:gd name="T64" fmla="*/ 992 w 1021"/>
                <a:gd name="T65" fmla="*/ 63 h 492"/>
                <a:gd name="T66" fmla="*/ 1021 w 1021"/>
                <a:gd name="T67" fmla="*/ 30 h 492"/>
                <a:gd name="T68" fmla="*/ 962 w 1021"/>
                <a:gd name="T69" fmla="*/ 28 h 492"/>
                <a:gd name="T70" fmla="*/ 890 w 1021"/>
                <a:gd name="T71" fmla="*/ 98 h 492"/>
                <a:gd name="T72" fmla="*/ 795 w 1021"/>
                <a:gd name="T73" fmla="*/ 178 h 492"/>
                <a:gd name="T74" fmla="*/ 714 w 1021"/>
                <a:gd name="T75" fmla="*/ 240 h 492"/>
                <a:gd name="T76" fmla="*/ 655 w 1021"/>
                <a:gd name="T77" fmla="*/ 280 h 492"/>
                <a:gd name="T78" fmla="*/ 596 w 1021"/>
                <a:gd name="T79" fmla="*/ 319 h 492"/>
                <a:gd name="T80" fmla="*/ 535 w 1021"/>
                <a:gd name="T81" fmla="*/ 355 h 492"/>
                <a:gd name="T82" fmla="*/ 475 w 1021"/>
                <a:gd name="T83" fmla="*/ 386 h 492"/>
                <a:gd name="T84" fmla="*/ 415 w 1021"/>
                <a:gd name="T85" fmla="*/ 412 h 492"/>
                <a:gd name="T86" fmla="*/ 357 w 1021"/>
                <a:gd name="T87" fmla="*/ 432 h 492"/>
                <a:gd name="T88" fmla="*/ 301 w 1021"/>
                <a:gd name="T89" fmla="*/ 444 h 492"/>
                <a:gd name="T90" fmla="*/ 248 w 1021"/>
                <a:gd name="T91" fmla="*/ 447 h 492"/>
                <a:gd name="T92" fmla="*/ 199 w 1021"/>
                <a:gd name="T93" fmla="*/ 44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21" h="492">
                  <a:moveTo>
                    <a:pt x="177" y="436"/>
                  </a:moveTo>
                  <a:lnTo>
                    <a:pt x="162" y="429"/>
                  </a:lnTo>
                  <a:lnTo>
                    <a:pt x="147" y="421"/>
                  </a:lnTo>
                  <a:lnTo>
                    <a:pt x="134" y="411"/>
                  </a:lnTo>
                  <a:lnTo>
                    <a:pt x="121" y="399"/>
                  </a:lnTo>
                  <a:lnTo>
                    <a:pt x="109" y="387"/>
                  </a:lnTo>
                  <a:lnTo>
                    <a:pt x="98" y="372"/>
                  </a:lnTo>
                  <a:lnTo>
                    <a:pt x="89" y="356"/>
                  </a:lnTo>
                  <a:lnTo>
                    <a:pt x="79" y="338"/>
                  </a:lnTo>
                  <a:lnTo>
                    <a:pt x="72" y="319"/>
                  </a:lnTo>
                  <a:lnTo>
                    <a:pt x="65" y="298"/>
                  </a:lnTo>
                  <a:lnTo>
                    <a:pt x="60" y="276"/>
                  </a:lnTo>
                  <a:lnTo>
                    <a:pt x="54" y="252"/>
                  </a:lnTo>
                  <a:lnTo>
                    <a:pt x="50" y="227"/>
                  </a:lnTo>
                  <a:lnTo>
                    <a:pt x="48" y="200"/>
                  </a:lnTo>
                  <a:lnTo>
                    <a:pt x="46" y="172"/>
                  </a:lnTo>
                  <a:lnTo>
                    <a:pt x="45" y="142"/>
                  </a:lnTo>
                  <a:lnTo>
                    <a:pt x="0" y="142"/>
                  </a:lnTo>
                  <a:lnTo>
                    <a:pt x="0" y="176"/>
                  </a:lnTo>
                  <a:lnTo>
                    <a:pt x="2" y="209"/>
                  </a:lnTo>
                  <a:lnTo>
                    <a:pt x="6" y="239"/>
                  </a:lnTo>
                  <a:lnTo>
                    <a:pt x="11" y="267"/>
                  </a:lnTo>
                  <a:lnTo>
                    <a:pt x="17" y="294"/>
                  </a:lnTo>
                  <a:lnTo>
                    <a:pt x="24" y="319"/>
                  </a:lnTo>
                  <a:lnTo>
                    <a:pt x="32" y="343"/>
                  </a:lnTo>
                  <a:lnTo>
                    <a:pt x="42" y="365"/>
                  </a:lnTo>
                  <a:lnTo>
                    <a:pt x="52" y="386"/>
                  </a:lnTo>
                  <a:lnTo>
                    <a:pt x="64" y="404"/>
                  </a:lnTo>
                  <a:lnTo>
                    <a:pt x="77" y="420"/>
                  </a:lnTo>
                  <a:lnTo>
                    <a:pt x="92" y="436"/>
                  </a:lnTo>
                  <a:lnTo>
                    <a:pt x="99" y="442"/>
                  </a:lnTo>
                  <a:lnTo>
                    <a:pt x="108" y="449"/>
                  </a:lnTo>
                  <a:lnTo>
                    <a:pt x="116" y="455"/>
                  </a:lnTo>
                  <a:lnTo>
                    <a:pt x="124" y="461"/>
                  </a:lnTo>
                  <a:lnTo>
                    <a:pt x="134" y="466"/>
                  </a:lnTo>
                  <a:lnTo>
                    <a:pt x="142" y="470"/>
                  </a:lnTo>
                  <a:lnTo>
                    <a:pt x="152" y="474"/>
                  </a:lnTo>
                  <a:lnTo>
                    <a:pt x="162" y="479"/>
                  </a:lnTo>
                  <a:lnTo>
                    <a:pt x="186" y="486"/>
                  </a:lnTo>
                  <a:lnTo>
                    <a:pt x="211" y="490"/>
                  </a:lnTo>
                  <a:lnTo>
                    <a:pt x="238" y="492"/>
                  </a:lnTo>
                  <a:lnTo>
                    <a:pt x="265" y="492"/>
                  </a:lnTo>
                  <a:lnTo>
                    <a:pt x="293" y="490"/>
                  </a:lnTo>
                  <a:lnTo>
                    <a:pt x="322" y="485"/>
                  </a:lnTo>
                  <a:lnTo>
                    <a:pt x="352" y="479"/>
                  </a:lnTo>
                  <a:lnTo>
                    <a:pt x="382" y="469"/>
                  </a:lnTo>
                  <a:lnTo>
                    <a:pt x="413" y="459"/>
                  </a:lnTo>
                  <a:lnTo>
                    <a:pt x="444" y="447"/>
                  </a:lnTo>
                  <a:lnTo>
                    <a:pt x="476" y="434"/>
                  </a:lnTo>
                  <a:lnTo>
                    <a:pt x="507" y="419"/>
                  </a:lnTo>
                  <a:lnTo>
                    <a:pt x="539" y="403"/>
                  </a:lnTo>
                  <a:lnTo>
                    <a:pt x="571" y="386"/>
                  </a:lnTo>
                  <a:lnTo>
                    <a:pt x="603" y="368"/>
                  </a:lnTo>
                  <a:lnTo>
                    <a:pt x="634" y="348"/>
                  </a:lnTo>
                  <a:lnTo>
                    <a:pt x="665" y="328"/>
                  </a:lnTo>
                  <a:lnTo>
                    <a:pt x="696" y="309"/>
                  </a:lnTo>
                  <a:lnTo>
                    <a:pt x="726" y="288"/>
                  </a:lnTo>
                  <a:lnTo>
                    <a:pt x="755" y="267"/>
                  </a:lnTo>
                  <a:lnTo>
                    <a:pt x="783" y="245"/>
                  </a:lnTo>
                  <a:lnTo>
                    <a:pt x="812" y="223"/>
                  </a:lnTo>
                  <a:lnTo>
                    <a:pt x="839" y="202"/>
                  </a:lnTo>
                  <a:lnTo>
                    <a:pt x="865" y="180"/>
                  </a:lnTo>
                  <a:lnTo>
                    <a:pt x="913" y="139"/>
                  </a:lnTo>
                  <a:lnTo>
                    <a:pt x="956" y="99"/>
                  </a:lnTo>
                  <a:lnTo>
                    <a:pt x="974" y="80"/>
                  </a:lnTo>
                  <a:lnTo>
                    <a:pt x="992" y="63"/>
                  </a:lnTo>
                  <a:lnTo>
                    <a:pt x="1008" y="46"/>
                  </a:lnTo>
                  <a:lnTo>
                    <a:pt x="1021" y="30"/>
                  </a:lnTo>
                  <a:lnTo>
                    <a:pt x="987" y="0"/>
                  </a:lnTo>
                  <a:lnTo>
                    <a:pt x="962" y="28"/>
                  </a:lnTo>
                  <a:lnTo>
                    <a:pt x="928" y="61"/>
                  </a:lnTo>
                  <a:lnTo>
                    <a:pt x="890" y="98"/>
                  </a:lnTo>
                  <a:lnTo>
                    <a:pt x="845" y="137"/>
                  </a:lnTo>
                  <a:lnTo>
                    <a:pt x="795" y="178"/>
                  </a:lnTo>
                  <a:lnTo>
                    <a:pt x="742" y="219"/>
                  </a:lnTo>
                  <a:lnTo>
                    <a:pt x="714" y="240"/>
                  </a:lnTo>
                  <a:lnTo>
                    <a:pt x="684" y="261"/>
                  </a:lnTo>
                  <a:lnTo>
                    <a:pt x="655" y="280"/>
                  </a:lnTo>
                  <a:lnTo>
                    <a:pt x="626" y="300"/>
                  </a:lnTo>
                  <a:lnTo>
                    <a:pt x="596" y="319"/>
                  </a:lnTo>
                  <a:lnTo>
                    <a:pt x="565" y="337"/>
                  </a:lnTo>
                  <a:lnTo>
                    <a:pt x="535" y="355"/>
                  </a:lnTo>
                  <a:lnTo>
                    <a:pt x="505" y="370"/>
                  </a:lnTo>
                  <a:lnTo>
                    <a:pt x="475" y="386"/>
                  </a:lnTo>
                  <a:lnTo>
                    <a:pt x="444" y="399"/>
                  </a:lnTo>
                  <a:lnTo>
                    <a:pt x="415" y="412"/>
                  </a:lnTo>
                  <a:lnTo>
                    <a:pt x="385" y="422"/>
                  </a:lnTo>
                  <a:lnTo>
                    <a:pt x="357" y="432"/>
                  </a:lnTo>
                  <a:lnTo>
                    <a:pt x="329" y="439"/>
                  </a:lnTo>
                  <a:lnTo>
                    <a:pt x="301" y="444"/>
                  </a:lnTo>
                  <a:lnTo>
                    <a:pt x="274" y="447"/>
                  </a:lnTo>
                  <a:lnTo>
                    <a:pt x="248" y="447"/>
                  </a:lnTo>
                  <a:lnTo>
                    <a:pt x="223" y="446"/>
                  </a:lnTo>
                  <a:lnTo>
                    <a:pt x="199" y="442"/>
                  </a:lnTo>
                  <a:lnTo>
                    <a:pt x="177" y="436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Freeform 15"/>
            <p:cNvSpPr>
              <a:spLocks noChangeArrowheads="1"/>
            </p:cNvSpPr>
            <p:nvPr/>
          </p:nvSpPr>
          <p:spPr bwMode="auto">
            <a:xfrm>
              <a:off x="4467" y="960"/>
              <a:ext cx="16" cy="11"/>
            </a:xfrm>
            <a:custGeom>
              <a:avLst/>
              <a:gdLst>
                <a:gd name="T0" fmla="*/ 0 w 251"/>
                <a:gd name="T1" fmla="*/ 172 h 178"/>
                <a:gd name="T2" fmla="*/ 46 w 251"/>
                <a:gd name="T3" fmla="*/ 178 h 178"/>
                <a:gd name="T4" fmla="*/ 49 w 251"/>
                <a:gd name="T5" fmla="*/ 160 h 178"/>
                <a:gd name="T6" fmla="*/ 53 w 251"/>
                <a:gd name="T7" fmla="*/ 143 h 178"/>
                <a:gd name="T8" fmla="*/ 59 w 251"/>
                <a:gd name="T9" fmla="*/ 129 h 178"/>
                <a:gd name="T10" fmla="*/ 65 w 251"/>
                <a:gd name="T11" fmla="*/ 114 h 178"/>
                <a:gd name="T12" fmla="*/ 74 w 251"/>
                <a:gd name="T13" fmla="*/ 102 h 178"/>
                <a:gd name="T14" fmla="*/ 83 w 251"/>
                <a:gd name="T15" fmla="*/ 90 h 178"/>
                <a:gd name="T16" fmla="*/ 95 w 251"/>
                <a:gd name="T17" fmla="*/ 81 h 178"/>
                <a:gd name="T18" fmla="*/ 106 w 251"/>
                <a:gd name="T19" fmla="*/ 72 h 178"/>
                <a:gd name="T20" fmla="*/ 120 w 251"/>
                <a:gd name="T21" fmla="*/ 64 h 178"/>
                <a:gd name="T22" fmla="*/ 134 w 251"/>
                <a:gd name="T23" fmla="*/ 58 h 178"/>
                <a:gd name="T24" fmla="*/ 150 w 251"/>
                <a:gd name="T25" fmla="*/ 53 h 178"/>
                <a:gd name="T26" fmla="*/ 168 w 251"/>
                <a:gd name="T27" fmla="*/ 49 h 178"/>
                <a:gd name="T28" fmla="*/ 185 w 251"/>
                <a:gd name="T29" fmla="*/ 46 h 178"/>
                <a:gd name="T30" fmla="*/ 205 w 251"/>
                <a:gd name="T31" fmla="*/ 45 h 178"/>
                <a:gd name="T32" fmla="*/ 226 w 251"/>
                <a:gd name="T33" fmla="*/ 45 h 178"/>
                <a:gd name="T34" fmla="*/ 248 w 251"/>
                <a:gd name="T35" fmla="*/ 46 h 178"/>
                <a:gd name="T36" fmla="*/ 251 w 251"/>
                <a:gd name="T37" fmla="*/ 1 h 178"/>
                <a:gd name="T38" fmla="*/ 225 w 251"/>
                <a:gd name="T39" fmla="*/ 0 h 178"/>
                <a:gd name="T40" fmla="*/ 200 w 251"/>
                <a:gd name="T41" fmla="*/ 0 h 178"/>
                <a:gd name="T42" fmla="*/ 176 w 251"/>
                <a:gd name="T43" fmla="*/ 2 h 178"/>
                <a:gd name="T44" fmla="*/ 154 w 251"/>
                <a:gd name="T45" fmla="*/ 5 h 178"/>
                <a:gd name="T46" fmla="*/ 132 w 251"/>
                <a:gd name="T47" fmla="*/ 10 h 178"/>
                <a:gd name="T48" fmla="*/ 112 w 251"/>
                <a:gd name="T49" fmla="*/ 17 h 178"/>
                <a:gd name="T50" fmla="*/ 95 w 251"/>
                <a:gd name="T51" fmla="*/ 26 h 178"/>
                <a:gd name="T52" fmla="*/ 78 w 251"/>
                <a:gd name="T53" fmla="*/ 35 h 178"/>
                <a:gd name="T54" fmla="*/ 71 w 251"/>
                <a:gd name="T55" fmla="*/ 41 h 178"/>
                <a:gd name="T56" fmla="*/ 62 w 251"/>
                <a:gd name="T57" fmla="*/ 48 h 178"/>
                <a:gd name="T58" fmla="*/ 56 w 251"/>
                <a:gd name="T59" fmla="*/ 54 h 178"/>
                <a:gd name="T60" fmla="*/ 49 w 251"/>
                <a:gd name="T61" fmla="*/ 60 h 178"/>
                <a:gd name="T62" fmla="*/ 42 w 251"/>
                <a:gd name="T63" fmla="*/ 67 h 178"/>
                <a:gd name="T64" fmla="*/ 37 w 251"/>
                <a:gd name="T65" fmla="*/ 75 h 178"/>
                <a:gd name="T66" fmla="*/ 31 w 251"/>
                <a:gd name="T67" fmla="*/ 83 h 178"/>
                <a:gd name="T68" fmla="*/ 26 w 251"/>
                <a:gd name="T69" fmla="*/ 91 h 178"/>
                <a:gd name="T70" fmla="*/ 22 w 251"/>
                <a:gd name="T71" fmla="*/ 100 h 178"/>
                <a:gd name="T72" fmla="*/ 17 w 251"/>
                <a:gd name="T73" fmla="*/ 109 h 178"/>
                <a:gd name="T74" fmla="*/ 13 w 251"/>
                <a:gd name="T75" fmla="*/ 118 h 178"/>
                <a:gd name="T76" fmla="*/ 10 w 251"/>
                <a:gd name="T77" fmla="*/ 128 h 178"/>
                <a:gd name="T78" fmla="*/ 4 w 251"/>
                <a:gd name="T79" fmla="*/ 149 h 178"/>
                <a:gd name="T80" fmla="*/ 0 w 251"/>
                <a:gd name="T81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" h="178">
                  <a:moveTo>
                    <a:pt x="0" y="172"/>
                  </a:moveTo>
                  <a:lnTo>
                    <a:pt x="46" y="178"/>
                  </a:lnTo>
                  <a:lnTo>
                    <a:pt x="49" y="160"/>
                  </a:lnTo>
                  <a:lnTo>
                    <a:pt x="53" y="143"/>
                  </a:lnTo>
                  <a:lnTo>
                    <a:pt x="59" y="129"/>
                  </a:lnTo>
                  <a:lnTo>
                    <a:pt x="65" y="114"/>
                  </a:lnTo>
                  <a:lnTo>
                    <a:pt x="74" y="102"/>
                  </a:lnTo>
                  <a:lnTo>
                    <a:pt x="83" y="90"/>
                  </a:lnTo>
                  <a:lnTo>
                    <a:pt x="95" y="81"/>
                  </a:lnTo>
                  <a:lnTo>
                    <a:pt x="106" y="72"/>
                  </a:lnTo>
                  <a:lnTo>
                    <a:pt x="120" y="64"/>
                  </a:lnTo>
                  <a:lnTo>
                    <a:pt x="134" y="58"/>
                  </a:lnTo>
                  <a:lnTo>
                    <a:pt x="150" y="53"/>
                  </a:lnTo>
                  <a:lnTo>
                    <a:pt x="168" y="49"/>
                  </a:lnTo>
                  <a:lnTo>
                    <a:pt x="185" y="46"/>
                  </a:lnTo>
                  <a:lnTo>
                    <a:pt x="205" y="45"/>
                  </a:lnTo>
                  <a:lnTo>
                    <a:pt x="226" y="45"/>
                  </a:lnTo>
                  <a:lnTo>
                    <a:pt x="248" y="46"/>
                  </a:lnTo>
                  <a:lnTo>
                    <a:pt x="251" y="1"/>
                  </a:lnTo>
                  <a:lnTo>
                    <a:pt x="225" y="0"/>
                  </a:lnTo>
                  <a:lnTo>
                    <a:pt x="200" y="0"/>
                  </a:lnTo>
                  <a:lnTo>
                    <a:pt x="176" y="2"/>
                  </a:lnTo>
                  <a:lnTo>
                    <a:pt x="154" y="5"/>
                  </a:lnTo>
                  <a:lnTo>
                    <a:pt x="132" y="10"/>
                  </a:lnTo>
                  <a:lnTo>
                    <a:pt x="112" y="17"/>
                  </a:lnTo>
                  <a:lnTo>
                    <a:pt x="95" y="26"/>
                  </a:lnTo>
                  <a:lnTo>
                    <a:pt x="78" y="35"/>
                  </a:lnTo>
                  <a:lnTo>
                    <a:pt x="71" y="41"/>
                  </a:lnTo>
                  <a:lnTo>
                    <a:pt x="62" y="48"/>
                  </a:lnTo>
                  <a:lnTo>
                    <a:pt x="56" y="54"/>
                  </a:lnTo>
                  <a:lnTo>
                    <a:pt x="49" y="60"/>
                  </a:lnTo>
                  <a:lnTo>
                    <a:pt x="42" y="67"/>
                  </a:lnTo>
                  <a:lnTo>
                    <a:pt x="37" y="75"/>
                  </a:lnTo>
                  <a:lnTo>
                    <a:pt x="31" y="83"/>
                  </a:lnTo>
                  <a:lnTo>
                    <a:pt x="26" y="91"/>
                  </a:lnTo>
                  <a:lnTo>
                    <a:pt x="22" y="100"/>
                  </a:lnTo>
                  <a:lnTo>
                    <a:pt x="17" y="109"/>
                  </a:lnTo>
                  <a:lnTo>
                    <a:pt x="13" y="118"/>
                  </a:lnTo>
                  <a:lnTo>
                    <a:pt x="10" y="128"/>
                  </a:lnTo>
                  <a:lnTo>
                    <a:pt x="4" y="149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Freeform 16"/>
            <p:cNvSpPr>
              <a:spLocks noChangeArrowheads="1"/>
            </p:cNvSpPr>
            <p:nvPr/>
          </p:nvSpPr>
          <p:spPr bwMode="auto">
            <a:xfrm>
              <a:off x="4490" y="932"/>
              <a:ext cx="661" cy="397"/>
            </a:xfrm>
            <a:custGeom>
              <a:avLst/>
              <a:gdLst>
                <a:gd name="T0" fmla="*/ 1246 w 10563"/>
                <a:gd name="T1" fmla="*/ 1436 h 6358"/>
                <a:gd name="T2" fmla="*/ 1378 w 10563"/>
                <a:gd name="T3" fmla="*/ 1156 h 6358"/>
                <a:gd name="T4" fmla="*/ 1643 w 10563"/>
                <a:gd name="T5" fmla="*/ 796 h 6358"/>
                <a:gd name="T6" fmla="*/ 2081 w 10563"/>
                <a:gd name="T7" fmla="*/ 428 h 6358"/>
                <a:gd name="T8" fmla="*/ 2735 w 10563"/>
                <a:gd name="T9" fmla="*/ 119 h 6358"/>
                <a:gd name="T10" fmla="*/ 3487 w 10563"/>
                <a:gd name="T11" fmla="*/ 2 h 6358"/>
                <a:gd name="T12" fmla="*/ 4070 w 10563"/>
                <a:gd name="T13" fmla="*/ 155 h 6358"/>
                <a:gd name="T14" fmla="*/ 4490 w 10563"/>
                <a:gd name="T15" fmla="*/ 455 h 6358"/>
                <a:gd name="T16" fmla="*/ 4759 w 10563"/>
                <a:gd name="T17" fmla="*/ 778 h 6358"/>
                <a:gd name="T18" fmla="*/ 4897 w 10563"/>
                <a:gd name="T19" fmla="*/ 1018 h 6358"/>
                <a:gd name="T20" fmla="*/ 4968 w 10563"/>
                <a:gd name="T21" fmla="*/ 916 h 6358"/>
                <a:gd name="T22" fmla="*/ 5137 w 10563"/>
                <a:gd name="T23" fmla="*/ 685 h 6358"/>
                <a:gd name="T24" fmla="*/ 5430 w 10563"/>
                <a:gd name="T25" fmla="*/ 414 h 6358"/>
                <a:gd name="T26" fmla="*/ 5863 w 10563"/>
                <a:gd name="T27" fmla="*/ 175 h 6358"/>
                <a:gd name="T28" fmla="*/ 6451 w 10563"/>
                <a:gd name="T29" fmla="*/ 43 h 6358"/>
                <a:gd name="T30" fmla="*/ 7102 w 10563"/>
                <a:gd name="T31" fmla="*/ 98 h 6358"/>
                <a:gd name="T32" fmla="*/ 7620 w 10563"/>
                <a:gd name="T33" fmla="*/ 343 h 6358"/>
                <a:gd name="T34" fmla="*/ 8008 w 10563"/>
                <a:gd name="T35" fmla="*/ 704 h 6358"/>
                <a:gd name="T36" fmla="*/ 8269 w 10563"/>
                <a:gd name="T37" fmla="*/ 1105 h 6358"/>
                <a:gd name="T38" fmla="*/ 8410 w 10563"/>
                <a:gd name="T39" fmla="*/ 1470 h 6358"/>
                <a:gd name="T40" fmla="*/ 8498 w 10563"/>
                <a:gd name="T41" fmla="*/ 1602 h 6358"/>
                <a:gd name="T42" fmla="*/ 8717 w 10563"/>
                <a:gd name="T43" fmla="*/ 1581 h 6358"/>
                <a:gd name="T44" fmla="*/ 9053 w 10563"/>
                <a:gd name="T45" fmla="*/ 1603 h 6358"/>
                <a:gd name="T46" fmla="*/ 9466 w 10563"/>
                <a:gd name="T47" fmla="*/ 1722 h 6358"/>
                <a:gd name="T48" fmla="*/ 9915 w 10563"/>
                <a:gd name="T49" fmla="*/ 1990 h 6358"/>
                <a:gd name="T50" fmla="*/ 10335 w 10563"/>
                <a:gd name="T51" fmla="*/ 2476 h 6358"/>
                <a:gd name="T52" fmla="*/ 10551 w 10563"/>
                <a:gd name="T53" fmla="*/ 3238 h 6358"/>
                <a:gd name="T54" fmla="*/ 10490 w 10563"/>
                <a:gd name="T55" fmla="*/ 4119 h 6358"/>
                <a:gd name="T56" fmla="*/ 10107 w 10563"/>
                <a:gd name="T57" fmla="*/ 4933 h 6358"/>
                <a:gd name="T58" fmla="*/ 9347 w 10563"/>
                <a:gd name="T59" fmla="*/ 5498 h 6358"/>
                <a:gd name="T60" fmla="*/ 8387 w 10563"/>
                <a:gd name="T61" fmla="*/ 5644 h 6358"/>
                <a:gd name="T62" fmla="*/ 8139 w 10563"/>
                <a:gd name="T63" fmla="*/ 5618 h 6358"/>
                <a:gd name="T64" fmla="*/ 7784 w 10563"/>
                <a:gd name="T65" fmla="*/ 5549 h 6358"/>
                <a:gd name="T66" fmla="*/ 7625 w 10563"/>
                <a:gd name="T67" fmla="*/ 5490 h 6358"/>
                <a:gd name="T68" fmla="*/ 7515 w 10563"/>
                <a:gd name="T69" fmla="*/ 5616 h 6358"/>
                <a:gd name="T70" fmla="*/ 7284 w 10563"/>
                <a:gd name="T71" fmla="*/ 5872 h 6358"/>
                <a:gd name="T72" fmla="*/ 6894 w 10563"/>
                <a:gd name="T73" fmla="*/ 6145 h 6358"/>
                <a:gd name="T74" fmla="*/ 6330 w 10563"/>
                <a:gd name="T75" fmla="*/ 6329 h 6358"/>
                <a:gd name="T76" fmla="*/ 5576 w 10563"/>
                <a:gd name="T77" fmla="*/ 6324 h 6358"/>
                <a:gd name="T78" fmla="*/ 5301 w 10563"/>
                <a:gd name="T79" fmla="*/ 6287 h 6358"/>
                <a:gd name="T80" fmla="*/ 5036 w 10563"/>
                <a:gd name="T81" fmla="*/ 6230 h 6358"/>
                <a:gd name="T82" fmla="*/ 4699 w 10563"/>
                <a:gd name="T83" fmla="*/ 6093 h 6358"/>
                <a:gd name="T84" fmla="*/ 4354 w 10563"/>
                <a:gd name="T85" fmla="*/ 5836 h 6358"/>
                <a:gd name="T86" fmla="*/ 4071 w 10563"/>
                <a:gd name="T87" fmla="*/ 5422 h 6358"/>
                <a:gd name="T88" fmla="*/ 3830 w 10563"/>
                <a:gd name="T89" fmla="*/ 5469 h 6358"/>
                <a:gd name="T90" fmla="*/ 3377 w 10563"/>
                <a:gd name="T91" fmla="*/ 5690 h 6358"/>
                <a:gd name="T92" fmla="*/ 2737 w 10563"/>
                <a:gd name="T93" fmla="*/ 5864 h 6358"/>
                <a:gd name="T94" fmla="*/ 1969 w 10563"/>
                <a:gd name="T95" fmla="*/ 5858 h 6358"/>
                <a:gd name="T96" fmla="*/ 1138 w 10563"/>
                <a:gd name="T97" fmla="*/ 5533 h 6358"/>
                <a:gd name="T98" fmla="*/ 433 w 10563"/>
                <a:gd name="T99" fmla="*/ 4922 h 6358"/>
                <a:gd name="T100" fmla="*/ 76 w 10563"/>
                <a:gd name="T101" fmla="*/ 4297 h 6358"/>
                <a:gd name="T102" fmla="*/ 5 w 10563"/>
                <a:gd name="T103" fmla="*/ 3693 h 6358"/>
                <a:gd name="T104" fmla="*/ 151 w 10563"/>
                <a:gd name="T105" fmla="*/ 3143 h 6358"/>
                <a:gd name="T106" fmla="*/ 443 w 10563"/>
                <a:gd name="T107" fmla="*/ 2678 h 6358"/>
                <a:gd name="T108" fmla="*/ 1159 w 10563"/>
                <a:gd name="T109" fmla="*/ 2082 h 6358"/>
                <a:gd name="T110" fmla="*/ 1155 w 10563"/>
                <a:gd name="T111" fmla="*/ 1813 h 6358"/>
                <a:gd name="T112" fmla="*/ 1179 w 10563"/>
                <a:gd name="T113" fmla="*/ 1634 h 6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63" h="6358">
                  <a:moveTo>
                    <a:pt x="1206" y="1574"/>
                  </a:moveTo>
                  <a:lnTo>
                    <a:pt x="1208" y="1561"/>
                  </a:lnTo>
                  <a:lnTo>
                    <a:pt x="1217" y="1526"/>
                  </a:lnTo>
                  <a:lnTo>
                    <a:pt x="1224" y="1501"/>
                  </a:lnTo>
                  <a:lnTo>
                    <a:pt x="1234" y="1471"/>
                  </a:lnTo>
                  <a:lnTo>
                    <a:pt x="1246" y="1436"/>
                  </a:lnTo>
                  <a:lnTo>
                    <a:pt x="1261" y="1399"/>
                  </a:lnTo>
                  <a:lnTo>
                    <a:pt x="1278" y="1356"/>
                  </a:lnTo>
                  <a:lnTo>
                    <a:pt x="1297" y="1310"/>
                  </a:lnTo>
                  <a:lnTo>
                    <a:pt x="1321" y="1261"/>
                  </a:lnTo>
                  <a:lnTo>
                    <a:pt x="1347" y="1210"/>
                  </a:lnTo>
                  <a:lnTo>
                    <a:pt x="1378" y="1156"/>
                  </a:lnTo>
                  <a:lnTo>
                    <a:pt x="1411" y="1099"/>
                  </a:lnTo>
                  <a:lnTo>
                    <a:pt x="1449" y="1041"/>
                  </a:lnTo>
                  <a:lnTo>
                    <a:pt x="1491" y="982"/>
                  </a:lnTo>
                  <a:lnTo>
                    <a:pt x="1537" y="921"/>
                  </a:lnTo>
                  <a:lnTo>
                    <a:pt x="1587" y="858"/>
                  </a:lnTo>
                  <a:lnTo>
                    <a:pt x="1643" y="796"/>
                  </a:lnTo>
                  <a:lnTo>
                    <a:pt x="1702" y="733"/>
                  </a:lnTo>
                  <a:lnTo>
                    <a:pt x="1767" y="671"/>
                  </a:lnTo>
                  <a:lnTo>
                    <a:pt x="1838" y="609"/>
                  </a:lnTo>
                  <a:lnTo>
                    <a:pt x="1913" y="548"/>
                  </a:lnTo>
                  <a:lnTo>
                    <a:pt x="1994" y="487"/>
                  </a:lnTo>
                  <a:lnTo>
                    <a:pt x="2081" y="428"/>
                  </a:lnTo>
                  <a:lnTo>
                    <a:pt x="2173" y="370"/>
                  </a:lnTo>
                  <a:lnTo>
                    <a:pt x="2273" y="315"/>
                  </a:lnTo>
                  <a:lnTo>
                    <a:pt x="2378" y="261"/>
                  </a:lnTo>
                  <a:lnTo>
                    <a:pt x="2491" y="211"/>
                  </a:lnTo>
                  <a:lnTo>
                    <a:pt x="2609" y="163"/>
                  </a:lnTo>
                  <a:lnTo>
                    <a:pt x="2735" y="119"/>
                  </a:lnTo>
                  <a:lnTo>
                    <a:pt x="2867" y="77"/>
                  </a:lnTo>
                  <a:lnTo>
                    <a:pt x="3002" y="44"/>
                  </a:lnTo>
                  <a:lnTo>
                    <a:pt x="3130" y="20"/>
                  </a:lnTo>
                  <a:lnTo>
                    <a:pt x="3254" y="5"/>
                  </a:lnTo>
                  <a:lnTo>
                    <a:pt x="3372" y="0"/>
                  </a:lnTo>
                  <a:lnTo>
                    <a:pt x="3487" y="2"/>
                  </a:lnTo>
                  <a:lnTo>
                    <a:pt x="3595" y="12"/>
                  </a:lnTo>
                  <a:lnTo>
                    <a:pt x="3699" y="28"/>
                  </a:lnTo>
                  <a:lnTo>
                    <a:pt x="3799" y="52"/>
                  </a:lnTo>
                  <a:lnTo>
                    <a:pt x="3893" y="82"/>
                  </a:lnTo>
                  <a:lnTo>
                    <a:pt x="3984" y="116"/>
                  </a:lnTo>
                  <a:lnTo>
                    <a:pt x="4070" y="155"/>
                  </a:lnTo>
                  <a:lnTo>
                    <a:pt x="4151" y="197"/>
                  </a:lnTo>
                  <a:lnTo>
                    <a:pt x="4227" y="244"/>
                  </a:lnTo>
                  <a:lnTo>
                    <a:pt x="4299" y="294"/>
                  </a:lnTo>
                  <a:lnTo>
                    <a:pt x="4367" y="346"/>
                  </a:lnTo>
                  <a:lnTo>
                    <a:pt x="4430" y="400"/>
                  </a:lnTo>
                  <a:lnTo>
                    <a:pt x="4490" y="455"/>
                  </a:lnTo>
                  <a:lnTo>
                    <a:pt x="4545" y="510"/>
                  </a:lnTo>
                  <a:lnTo>
                    <a:pt x="4595" y="566"/>
                  </a:lnTo>
                  <a:lnTo>
                    <a:pt x="4642" y="622"/>
                  </a:lnTo>
                  <a:lnTo>
                    <a:pt x="4685" y="676"/>
                  </a:lnTo>
                  <a:lnTo>
                    <a:pt x="4724" y="728"/>
                  </a:lnTo>
                  <a:lnTo>
                    <a:pt x="4759" y="778"/>
                  </a:lnTo>
                  <a:lnTo>
                    <a:pt x="4789" y="826"/>
                  </a:lnTo>
                  <a:lnTo>
                    <a:pt x="4816" y="870"/>
                  </a:lnTo>
                  <a:lnTo>
                    <a:pt x="4840" y="910"/>
                  </a:lnTo>
                  <a:lnTo>
                    <a:pt x="4859" y="945"/>
                  </a:lnTo>
                  <a:lnTo>
                    <a:pt x="4876" y="975"/>
                  </a:lnTo>
                  <a:lnTo>
                    <a:pt x="4897" y="1018"/>
                  </a:lnTo>
                  <a:lnTo>
                    <a:pt x="4903" y="1034"/>
                  </a:lnTo>
                  <a:lnTo>
                    <a:pt x="4908" y="1022"/>
                  </a:lnTo>
                  <a:lnTo>
                    <a:pt x="4924" y="992"/>
                  </a:lnTo>
                  <a:lnTo>
                    <a:pt x="4935" y="971"/>
                  </a:lnTo>
                  <a:lnTo>
                    <a:pt x="4950" y="945"/>
                  </a:lnTo>
                  <a:lnTo>
                    <a:pt x="4968" y="916"/>
                  </a:lnTo>
                  <a:lnTo>
                    <a:pt x="4987" y="883"/>
                  </a:lnTo>
                  <a:lnTo>
                    <a:pt x="5011" y="848"/>
                  </a:lnTo>
                  <a:lnTo>
                    <a:pt x="5038" y="810"/>
                  </a:lnTo>
                  <a:lnTo>
                    <a:pt x="5068" y="771"/>
                  </a:lnTo>
                  <a:lnTo>
                    <a:pt x="5100" y="729"/>
                  </a:lnTo>
                  <a:lnTo>
                    <a:pt x="5137" y="685"/>
                  </a:lnTo>
                  <a:lnTo>
                    <a:pt x="5176" y="642"/>
                  </a:lnTo>
                  <a:lnTo>
                    <a:pt x="5220" y="596"/>
                  </a:lnTo>
                  <a:lnTo>
                    <a:pt x="5267" y="551"/>
                  </a:lnTo>
                  <a:lnTo>
                    <a:pt x="5317" y="505"/>
                  </a:lnTo>
                  <a:lnTo>
                    <a:pt x="5371" y="459"/>
                  </a:lnTo>
                  <a:lnTo>
                    <a:pt x="5430" y="414"/>
                  </a:lnTo>
                  <a:lnTo>
                    <a:pt x="5491" y="370"/>
                  </a:lnTo>
                  <a:lnTo>
                    <a:pt x="5558" y="328"/>
                  </a:lnTo>
                  <a:lnTo>
                    <a:pt x="5628" y="286"/>
                  </a:lnTo>
                  <a:lnTo>
                    <a:pt x="5702" y="246"/>
                  </a:lnTo>
                  <a:lnTo>
                    <a:pt x="5780" y="210"/>
                  </a:lnTo>
                  <a:lnTo>
                    <a:pt x="5863" y="175"/>
                  </a:lnTo>
                  <a:lnTo>
                    <a:pt x="5949" y="144"/>
                  </a:lnTo>
                  <a:lnTo>
                    <a:pt x="6040" y="116"/>
                  </a:lnTo>
                  <a:lnTo>
                    <a:pt x="6136" y="91"/>
                  </a:lnTo>
                  <a:lnTo>
                    <a:pt x="6236" y="71"/>
                  </a:lnTo>
                  <a:lnTo>
                    <a:pt x="6341" y="54"/>
                  </a:lnTo>
                  <a:lnTo>
                    <a:pt x="6451" y="43"/>
                  </a:lnTo>
                  <a:lnTo>
                    <a:pt x="6566" y="37"/>
                  </a:lnTo>
                  <a:lnTo>
                    <a:pt x="6680" y="36"/>
                  </a:lnTo>
                  <a:lnTo>
                    <a:pt x="6791" y="42"/>
                  </a:lnTo>
                  <a:lnTo>
                    <a:pt x="6898" y="54"/>
                  </a:lnTo>
                  <a:lnTo>
                    <a:pt x="7001" y="73"/>
                  </a:lnTo>
                  <a:lnTo>
                    <a:pt x="7102" y="98"/>
                  </a:lnTo>
                  <a:lnTo>
                    <a:pt x="7198" y="127"/>
                  </a:lnTo>
                  <a:lnTo>
                    <a:pt x="7289" y="162"/>
                  </a:lnTo>
                  <a:lnTo>
                    <a:pt x="7378" y="201"/>
                  </a:lnTo>
                  <a:lnTo>
                    <a:pt x="7462" y="244"/>
                  </a:lnTo>
                  <a:lnTo>
                    <a:pt x="7543" y="292"/>
                  </a:lnTo>
                  <a:lnTo>
                    <a:pt x="7620" y="343"/>
                  </a:lnTo>
                  <a:lnTo>
                    <a:pt x="7694" y="398"/>
                  </a:lnTo>
                  <a:lnTo>
                    <a:pt x="7764" y="454"/>
                  </a:lnTo>
                  <a:lnTo>
                    <a:pt x="7830" y="513"/>
                  </a:lnTo>
                  <a:lnTo>
                    <a:pt x="7893" y="575"/>
                  </a:lnTo>
                  <a:lnTo>
                    <a:pt x="7952" y="638"/>
                  </a:lnTo>
                  <a:lnTo>
                    <a:pt x="8008" y="704"/>
                  </a:lnTo>
                  <a:lnTo>
                    <a:pt x="8060" y="770"/>
                  </a:lnTo>
                  <a:lnTo>
                    <a:pt x="8109" y="837"/>
                  </a:lnTo>
                  <a:lnTo>
                    <a:pt x="8154" y="903"/>
                  </a:lnTo>
                  <a:lnTo>
                    <a:pt x="8196" y="971"/>
                  </a:lnTo>
                  <a:lnTo>
                    <a:pt x="8234" y="1038"/>
                  </a:lnTo>
                  <a:lnTo>
                    <a:pt x="8269" y="1105"/>
                  </a:lnTo>
                  <a:lnTo>
                    <a:pt x="8301" y="1170"/>
                  </a:lnTo>
                  <a:lnTo>
                    <a:pt x="8329" y="1234"/>
                  </a:lnTo>
                  <a:lnTo>
                    <a:pt x="8354" y="1296"/>
                  </a:lnTo>
                  <a:lnTo>
                    <a:pt x="8376" y="1357"/>
                  </a:lnTo>
                  <a:lnTo>
                    <a:pt x="8394" y="1414"/>
                  </a:lnTo>
                  <a:lnTo>
                    <a:pt x="8410" y="1470"/>
                  </a:lnTo>
                  <a:lnTo>
                    <a:pt x="8421" y="1522"/>
                  </a:lnTo>
                  <a:lnTo>
                    <a:pt x="8429" y="1571"/>
                  </a:lnTo>
                  <a:lnTo>
                    <a:pt x="8436" y="1615"/>
                  </a:lnTo>
                  <a:lnTo>
                    <a:pt x="8446" y="1612"/>
                  </a:lnTo>
                  <a:lnTo>
                    <a:pt x="8476" y="1606"/>
                  </a:lnTo>
                  <a:lnTo>
                    <a:pt x="8498" y="1602"/>
                  </a:lnTo>
                  <a:lnTo>
                    <a:pt x="8525" y="1598"/>
                  </a:lnTo>
                  <a:lnTo>
                    <a:pt x="8556" y="1594"/>
                  </a:lnTo>
                  <a:lnTo>
                    <a:pt x="8590" y="1590"/>
                  </a:lnTo>
                  <a:lnTo>
                    <a:pt x="8629" y="1585"/>
                  </a:lnTo>
                  <a:lnTo>
                    <a:pt x="8671" y="1582"/>
                  </a:lnTo>
                  <a:lnTo>
                    <a:pt x="8717" y="1581"/>
                  </a:lnTo>
                  <a:lnTo>
                    <a:pt x="8766" y="1580"/>
                  </a:lnTo>
                  <a:lnTo>
                    <a:pt x="8818" y="1581"/>
                  </a:lnTo>
                  <a:lnTo>
                    <a:pt x="8874" y="1583"/>
                  </a:lnTo>
                  <a:lnTo>
                    <a:pt x="8931" y="1587"/>
                  </a:lnTo>
                  <a:lnTo>
                    <a:pt x="8992" y="1595"/>
                  </a:lnTo>
                  <a:lnTo>
                    <a:pt x="9053" y="1603"/>
                  </a:lnTo>
                  <a:lnTo>
                    <a:pt x="9118" y="1616"/>
                  </a:lnTo>
                  <a:lnTo>
                    <a:pt x="9184" y="1630"/>
                  </a:lnTo>
                  <a:lnTo>
                    <a:pt x="9253" y="1648"/>
                  </a:lnTo>
                  <a:lnTo>
                    <a:pt x="9323" y="1669"/>
                  </a:lnTo>
                  <a:lnTo>
                    <a:pt x="9394" y="1694"/>
                  </a:lnTo>
                  <a:lnTo>
                    <a:pt x="9466" y="1722"/>
                  </a:lnTo>
                  <a:lnTo>
                    <a:pt x="9539" y="1755"/>
                  </a:lnTo>
                  <a:lnTo>
                    <a:pt x="9614" y="1793"/>
                  </a:lnTo>
                  <a:lnTo>
                    <a:pt x="9688" y="1835"/>
                  </a:lnTo>
                  <a:lnTo>
                    <a:pt x="9763" y="1882"/>
                  </a:lnTo>
                  <a:lnTo>
                    <a:pt x="9839" y="1934"/>
                  </a:lnTo>
                  <a:lnTo>
                    <a:pt x="9915" y="1990"/>
                  </a:lnTo>
                  <a:lnTo>
                    <a:pt x="9990" y="2054"/>
                  </a:lnTo>
                  <a:lnTo>
                    <a:pt x="10065" y="2122"/>
                  </a:lnTo>
                  <a:lnTo>
                    <a:pt x="10139" y="2196"/>
                  </a:lnTo>
                  <a:lnTo>
                    <a:pt x="10210" y="2280"/>
                  </a:lnTo>
                  <a:lnTo>
                    <a:pt x="10275" y="2374"/>
                  </a:lnTo>
                  <a:lnTo>
                    <a:pt x="10335" y="2476"/>
                  </a:lnTo>
                  <a:lnTo>
                    <a:pt x="10388" y="2587"/>
                  </a:lnTo>
                  <a:lnTo>
                    <a:pt x="10434" y="2705"/>
                  </a:lnTo>
                  <a:lnTo>
                    <a:pt x="10474" y="2831"/>
                  </a:lnTo>
                  <a:lnTo>
                    <a:pt x="10507" y="2962"/>
                  </a:lnTo>
                  <a:lnTo>
                    <a:pt x="10532" y="3098"/>
                  </a:lnTo>
                  <a:lnTo>
                    <a:pt x="10551" y="3238"/>
                  </a:lnTo>
                  <a:lnTo>
                    <a:pt x="10561" y="3381"/>
                  </a:lnTo>
                  <a:lnTo>
                    <a:pt x="10563" y="3527"/>
                  </a:lnTo>
                  <a:lnTo>
                    <a:pt x="10558" y="3675"/>
                  </a:lnTo>
                  <a:lnTo>
                    <a:pt x="10545" y="3823"/>
                  </a:lnTo>
                  <a:lnTo>
                    <a:pt x="10522" y="3971"/>
                  </a:lnTo>
                  <a:lnTo>
                    <a:pt x="10490" y="4119"/>
                  </a:lnTo>
                  <a:lnTo>
                    <a:pt x="10451" y="4263"/>
                  </a:lnTo>
                  <a:lnTo>
                    <a:pt x="10401" y="4406"/>
                  </a:lnTo>
                  <a:lnTo>
                    <a:pt x="10342" y="4545"/>
                  </a:lnTo>
                  <a:lnTo>
                    <a:pt x="10273" y="4681"/>
                  </a:lnTo>
                  <a:lnTo>
                    <a:pt x="10195" y="4810"/>
                  </a:lnTo>
                  <a:lnTo>
                    <a:pt x="10107" y="4933"/>
                  </a:lnTo>
                  <a:lnTo>
                    <a:pt x="10007" y="5050"/>
                  </a:lnTo>
                  <a:lnTo>
                    <a:pt x="9897" y="5158"/>
                  </a:lnTo>
                  <a:lnTo>
                    <a:pt x="9777" y="5258"/>
                  </a:lnTo>
                  <a:lnTo>
                    <a:pt x="9644" y="5349"/>
                  </a:lnTo>
                  <a:lnTo>
                    <a:pt x="9502" y="5429"/>
                  </a:lnTo>
                  <a:lnTo>
                    <a:pt x="9347" y="5498"/>
                  </a:lnTo>
                  <a:lnTo>
                    <a:pt x="9181" y="5555"/>
                  </a:lnTo>
                  <a:lnTo>
                    <a:pt x="9003" y="5599"/>
                  </a:lnTo>
                  <a:lnTo>
                    <a:pt x="8812" y="5630"/>
                  </a:lnTo>
                  <a:lnTo>
                    <a:pt x="8609" y="5645"/>
                  </a:lnTo>
                  <a:lnTo>
                    <a:pt x="8394" y="5645"/>
                  </a:lnTo>
                  <a:lnTo>
                    <a:pt x="8387" y="5644"/>
                  </a:lnTo>
                  <a:lnTo>
                    <a:pt x="8368" y="5643"/>
                  </a:lnTo>
                  <a:lnTo>
                    <a:pt x="8339" y="5640"/>
                  </a:lnTo>
                  <a:lnTo>
                    <a:pt x="8299" y="5637"/>
                  </a:lnTo>
                  <a:lnTo>
                    <a:pt x="8252" y="5632"/>
                  </a:lnTo>
                  <a:lnTo>
                    <a:pt x="8199" y="5625"/>
                  </a:lnTo>
                  <a:lnTo>
                    <a:pt x="8139" y="5618"/>
                  </a:lnTo>
                  <a:lnTo>
                    <a:pt x="8077" y="5609"/>
                  </a:lnTo>
                  <a:lnTo>
                    <a:pt x="8011" y="5598"/>
                  </a:lnTo>
                  <a:lnTo>
                    <a:pt x="7945" y="5586"/>
                  </a:lnTo>
                  <a:lnTo>
                    <a:pt x="7880" y="5572"/>
                  </a:lnTo>
                  <a:lnTo>
                    <a:pt x="7815" y="5558"/>
                  </a:lnTo>
                  <a:lnTo>
                    <a:pt x="7784" y="5549"/>
                  </a:lnTo>
                  <a:lnTo>
                    <a:pt x="7755" y="5541"/>
                  </a:lnTo>
                  <a:lnTo>
                    <a:pt x="7725" y="5532"/>
                  </a:lnTo>
                  <a:lnTo>
                    <a:pt x="7698" y="5522"/>
                  </a:lnTo>
                  <a:lnTo>
                    <a:pt x="7672" y="5512"/>
                  </a:lnTo>
                  <a:lnTo>
                    <a:pt x="7647" y="5501"/>
                  </a:lnTo>
                  <a:lnTo>
                    <a:pt x="7625" y="5490"/>
                  </a:lnTo>
                  <a:lnTo>
                    <a:pt x="7604" y="5478"/>
                  </a:lnTo>
                  <a:lnTo>
                    <a:pt x="7597" y="5492"/>
                  </a:lnTo>
                  <a:lnTo>
                    <a:pt x="7575" y="5527"/>
                  </a:lnTo>
                  <a:lnTo>
                    <a:pt x="7559" y="5554"/>
                  </a:lnTo>
                  <a:lnTo>
                    <a:pt x="7539" y="5583"/>
                  </a:lnTo>
                  <a:lnTo>
                    <a:pt x="7515" y="5616"/>
                  </a:lnTo>
                  <a:lnTo>
                    <a:pt x="7486" y="5654"/>
                  </a:lnTo>
                  <a:lnTo>
                    <a:pt x="7454" y="5693"/>
                  </a:lnTo>
                  <a:lnTo>
                    <a:pt x="7419" y="5736"/>
                  </a:lnTo>
                  <a:lnTo>
                    <a:pt x="7378" y="5780"/>
                  </a:lnTo>
                  <a:lnTo>
                    <a:pt x="7333" y="5826"/>
                  </a:lnTo>
                  <a:lnTo>
                    <a:pt x="7284" y="5872"/>
                  </a:lnTo>
                  <a:lnTo>
                    <a:pt x="7230" y="5919"/>
                  </a:lnTo>
                  <a:lnTo>
                    <a:pt x="7173" y="5967"/>
                  </a:lnTo>
                  <a:lnTo>
                    <a:pt x="7110" y="6012"/>
                  </a:lnTo>
                  <a:lnTo>
                    <a:pt x="7042" y="6058"/>
                  </a:lnTo>
                  <a:lnTo>
                    <a:pt x="6970" y="6102"/>
                  </a:lnTo>
                  <a:lnTo>
                    <a:pt x="6894" y="6145"/>
                  </a:lnTo>
                  <a:lnTo>
                    <a:pt x="6813" y="6184"/>
                  </a:lnTo>
                  <a:lnTo>
                    <a:pt x="6726" y="6221"/>
                  </a:lnTo>
                  <a:lnTo>
                    <a:pt x="6634" y="6254"/>
                  </a:lnTo>
                  <a:lnTo>
                    <a:pt x="6538" y="6285"/>
                  </a:lnTo>
                  <a:lnTo>
                    <a:pt x="6436" y="6310"/>
                  </a:lnTo>
                  <a:lnTo>
                    <a:pt x="6330" y="6329"/>
                  </a:lnTo>
                  <a:lnTo>
                    <a:pt x="6217" y="6345"/>
                  </a:lnTo>
                  <a:lnTo>
                    <a:pt x="6100" y="6354"/>
                  </a:lnTo>
                  <a:lnTo>
                    <a:pt x="5977" y="6358"/>
                  </a:lnTo>
                  <a:lnTo>
                    <a:pt x="5849" y="6353"/>
                  </a:lnTo>
                  <a:lnTo>
                    <a:pt x="5715" y="6343"/>
                  </a:lnTo>
                  <a:lnTo>
                    <a:pt x="5576" y="6324"/>
                  </a:lnTo>
                  <a:lnTo>
                    <a:pt x="5431" y="6297"/>
                  </a:lnTo>
                  <a:lnTo>
                    <a:pt x="5419" y="6297"/>
                  </a:lnTo>
                  <a:lnTo>
                    <a:pt x="5386" y="6295"/>
                  </a:lnTo>
                  <a:lnTo>
                    <a:pt x="5362" y="6293"/>
                  </a:lnTo>
                  <a:lnTo>
                    <a:pt x="5334" y="6290"/>
                  </a:lnTo>
                  <a:lnTo>
                    <a:pt x="5301" y="6287"/>
                  </a:lnTo>
                  <a:lnTo>
                    <a:pt x="5265" y="6281"/>
                  </a:lnTo>
                  <a:lnTo>
                    <a:pt x="5225" y="6274"/>
                  </a:lnTo>
                  <a:lnTo>
                    <a:pt x="5181" y="6267"/>
                  </a:lnTo>
                  <a:lnTo>
                    <a:pt x="5136" y="6256"/>
                  </a:lnTo>
                  <a:lnTo>
                    <a:pt x="5088" y="6245"/>
                  </a:lnTo>
                  <a:lnTo>
                    <a:pt x="5036" y="6230"/>
                  </a:lnTo>
                  <a:lnTo>
                    <a:pt x="4983" y="6215"/>
                  </a:lnTo>
                  <a:lnTo>
                    <a:pt x="4928" y="6196"/>
                  </a:lnTo>
                  <a:lnTo>
                    <a:pt x="4873" y="6174"/>
                  </a:lnTo>
                  <a:lnTo>
                    <a:pt x="4815" y="6150"/>
                  </a:lnTo>
                  <a:lnTo>
                    <a:pt x="4757" y="6123"/>
                  </a:lnTo>
                  <a:lnTo>
                    <a:pt x="4699" y="6093"/>
                  </a:lnTo>
                  <a:lnTo>
                    <a:pt x="4640" y="6059"/>
                  </a:lnTo>
                  <a:lnTo>
                    <a:pt x="4582" y="6023"/>
                  </a:lnTo>
                  <a:lnTo>
                    <a:pt x="4523" y="5981"/>
                  </a:lnTo>
                  <a:lnTo>
                    <a:pt x="4466" y="5937"/>
                  </a:lnTo>
                  <a:lnTo>
                    <a:pt x="4410" y="5888"/>
                  </a:lnTo>
                  <a:lnTo>
                    <a:pt x="4354" y="5836"/>
                  </a:lnTo>
                  <a:lnTo>
                    <a:pt x="4301" y="5779"/>
                  </a:lnTo>
                  <a:lnTo>
                    <a:pt x="4250" y="5717"/>
                  </a:lnTo>
                  <a:lnTo>
                    <a:pt x="4201" y="5651"/>
                  </a:lnTo>
                  <a:lnTo>
                    <a:pt x="4155" y="5580"/>
                  </a:lnTo>
                  <a:lnTo>
                    <a:pt x="4111" y="5503"/>
                  </a:lnTo>
                  <a:lnTo>
                    <a:pt x="4071" y="5422"/>
                  </a:lnTo>
                  <a:lnTo>
                    <a:pt x="4034" y="5335"/>
                  </a:lnTo>
                  <a:lnTo>
                    <a:pt x="4016" y="5348"/>
                  </a:lnTo>
                  <a:lnTo>
                    <a:pt x="3964" y="5384"/>
                  </a:lnTo>
                  <a:lnTo>
                    <a:pt x="3927" y="5409"/>
                  </a:lnTo>
                  <a:lnTo>
                    <a:pt x="3882" y="5437"/>
                  </a:lnTo>
                  <a:lnTo>
                    <a:pt x="3830" y="5469"/>
                  </a:lnTo>
                  <a:lnTo>
                    <a:pt x="3770" y="5502"/>
                  </a:lnTo>
                  <a:lnTo>
                    <a:pt x="3704" y="5539"/>
                  </a:lnTo>
                  <a:lnTo>
                    <a:pt x="3631" y="5576"/>
                  </a:lnTo>
                  <a:lnTo>
                    <a:pt x="3552" y="5614"/>
                  </a:lnTo>
                  <a:lnTo>
                    <a:pt x="3468" y="5653"/>
                  </a:lnTo>
                  <a:lnTo>
                    <a:pt x="3377" y="5690"/>
                  </a:lnTo>
                  <a:lnTo>
                    <a:pt x="3282" y="5726"/>
                  </a:lnTo>
                  <a:lnTo>
                    <a:pt x="3182" y="5760"/>
                  </a:lnTo>
                  <a:lnTo>
                    <a:pt x="3077" y="5791"/>
                  </a:lnTo>
                  <a:lnTo>
                    <a:pt x="2967" y="5819"/>
                  </a:lnTo>
                  <a:lnTo>
                    <a:pt x="2853" y="5844"/>
                  </a:lnTo>
                  <a:lnTo>
                    <a:pt x="2737" y="5864"/>
                  </a:lnTo>
                  <a:lnTo>
                    <a:pt x="2616" y="5880"/>
                  </a:lnTo>
                  <a:lnTo>
                    <a:pt x="2492" y="5889"/>
                  </a:lnTo>
                  <a:lnTo>
                    <a:pt x="2364" y="5892"/>
                  </a:lnTo>
                  <a:lnTo>
                    <a:pt x="2235" y="5888"/>
                  </a:lnTo>
                  <a:lnTo>
                    <a:pt x="2103" y="5877"/>
                  </a:lnTo>
                  <a:lnTo>
                    <a:pt x="1969" y="5858"/>
                  </a:lnTo>
                  <a:lnTo>
                    <a:pt x="1833" y="5829"/>
                  </a:lnTo>
                  <a:lnTo>
                    <a:pt x="1696" y="5791"/>
                  </a:lnTo>
                  <a:lnTo>
                    <a:pt x="1557" y="5743"/>
                  </a:lnTo>
                  <a:lnTo>
                    <a:pt x="1418" y="5685"/>
                  </a:lnTo>
                  <a:lnTo>
                    <a:pt x="1278" y="5614"/>
                  </a:lnTo>
                  <a:lnTo>
                    <a:pt x="1138" y="5533"/>
                  </a:lnTo>
                  <a:lnTo>
                    <a:pt x="997" y="5438"/>
                  </a:lnTo>
                  <a:lnTo>
                    <a:pt x="862" y="5336"/>
                  </a:lnTo>
                  <a:lnTo>
                    <a:pt x="739" y="5233"/>
                  </a:lnTo>
                  <a:lnTo>
                    <a:pt x="627" y="5130"/>
                  </a:lnTo>
                  <a:lnTo>
                    <a:pt x="524" y="5026"/>
                  </a:lnTo>
                  <a:lnTo>
                    <a:pt x="433" y="4922"/>
                  </a:lnTo>
                  <a:lnTo>
                    <a:pt x="350" y="4817"/>
                  </a:lnTo>
                  <a:lnTo>
                    <a:pt x="277" y="4713"/>
                  </a:lnTo>
                  <a:lnTo>
                    <a:pt x="215" y="4609"/>
                  </a:lnTo>
                  <a:lnTo>
                    <a:pt x="159" y="4504"/>
                  </a:lnTo>
                  <a:lnTo>
                    <a:pt x="114" y="4400"/>
                  </a:lnTo>
                  <a:lnTo>
                    <a:pt x="76" y="4297"/>
                  </a:lnTo>
                  <a:lnTo>
                    <a:pt x="47" y="4194"/>
                  </a:lnTo>
                  <a:lnTo>
                    <a:pt x="24" y="4091"/>
                  </a:lnTo>
                  <a:lnTo>
                    <a:pt x="9" y="3990"/>
                  </a:lnTo>
                  <a:lnTo>
                    <a:pt x="2" y="3890"/>
                  </a:lnTo>
                  <a:lnTo>
                    <a:pt x="0" y="3791"/>
                  </a:lnTo>
                  <a:lnTo>
                    <a:pt x="5" y="3693"/>
                  </a:lnTo>
                  <a:lnTo>
                    <a:pt x="17" y="3597"/>
                  </a:lnTo>
                  <a:lnTo>
                    <a:pt x="33" y="3503"/>
                  </a:lnTo>
                  <a:lnTo>
                    <a:pt x="55" y="3410"/>
                  </a:lnTo>
                  <a:lnTo>
                    <a:pt x="82" y="3320"/>
                  </a:lnTo>
                  <a:lnTo>
                    <a:pt x="115" y="3230"/>
                  </a:lnTo>
                  <a:lnTo>
                    <a:pt x="151" y="3143"/>
                  </a:lnTo>
                  <a:lnTo>
                    <a:pt x="191" y="3060"/>
                  </a:lnTo>
                  <a:lnTo>
                    <a:pt x="236" y="2978"/>
                  </a:lnTo>
                  <a:lnTo>
                    <a:pt x="282" y="2898"/>
                  </a:lnTo>
                  <a:lnTo>
                    <a:pt x="334" y="2822"/>
                  </a:lnTo>
                  <a:lnTo>
                    <a:pt x="387" y="2749"/>
                  </a:lnTo>
                  <a:lnTo>
                    <a:pt x="443" y="2678"/>
                  </a:lnTo>
                  <a:lnTo>
                    <a:pt x="502" y="2612"/>
                  </a:lnTo>
                  <a:lnTo>
                    <a:pt x="562" y="2548"/>
                  </a:lnTo>
                  <a:lnTo>
                    <a:pt x="624" y="2487"/>
                  </a:lnTo>
                  <a:lnTo>
                    <a:pt x="1164" y="2155"/>
                  </a:lnTo>
                  <a:lnTo>
                    <a:pt x="1162" y="2135"/>
                  </a:lnTo>
                  <a:lnTo>
                    <a:pt x="1159" y="2082"/>
                  </a:lnTo>
                  <a:lnTo>
                    <a:pt x="1157" y="2045"/>
                  </a:lnTo>
                  <a:lnTo>
                    <a:pt x="1154" y="2005"/>
                  </a:lnTo>
                  <a:lnTo>
                    <a:pt x="1153" y="1959"/>
                  </a:lnTo>
                  <a:lnTo>
                    <a:pt x="1153" y="1911"/>
                  </a:lnTo>
                  <a:lnTo>
                    <a:pt x="1153" y="1862"/>
                  </a:lnTo>
                  <a:lnTo>
                    <a:pt x="1155" y="1813"/>
                  </a:lnTo>
                  <a:lnTo>
                    <a:pt x="1159" y="1764"/>
                  </a:lnTo>
                  <a:lnTo>
                    <a:pt x="1164" y="1717"/>
                  </a:lnTo>
                  <a:lnTo>
                    <a:pt x="1167" y="1695"/>
                  </a:lnTo>
                  <a:lnTo>
                    <a:pt x="1170" y="1674"/>
                  </a:lnTo>
                  <a:lnTo>
                    <a:pt x="1174" y="1653"/>
                  </a:lnTo>
                  <a:lnTo>
                    <a:pt x="1179" y="1634"/>
                  </a:lnTo>
                  <a:lnTo>
                    <a:pt x="1185" y="1617"/>
                  </a:lnTo>
                  <a:lnTo>
                    <a:pt x="1191" y="1601"/>
                  </a:lnTo>
                  <a:lnTo>
                    <a:pt x="1198" y="1586"/>
                  </a:lnTo>
                  <a:lnTo>
                    <a:pt x="1206" y="1574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Freeform 17"/>
            <p:cNvSpPr>
              <a:spLocks noChangeArrowheads="1"/>
            </p:cNvSpPr>
            <p:nvPr/>
          </p:nvSpPr>
          <p:spPr bwMode="auto">
            <a:xfrm>
              <a:off x="4491" y="938"/>
              <a:ext cx="660" cy="391"/>
            </a:xfrm>
            <a:custGeom>
              <a:avLst/>
              <a:gdLst>
                <a:gd name="T0" fmla="*/ 9777 w 10557"/>
                <a:gd name="T1" fmla="*/ 1790 h 6251"/>
                <a:gd name="T2" fmla="*/ 9383 w 10557"/>
                <a:gd name="T3" fmla="*/ 1588 h 6251"/>
                <a:gd name="T4" fmla="*/ 9022 w 10557"/>
                <a:gd name="T5" fmla="*/ 1495 h 6251"/>
                <a:gd name="T6" fmla="*/ 8708 w 10557"/>
                <a:gd name="T7" fmla="*/ 1480 h 6251"/>
                <a:gd name="T8" fmla="*/ 8482 w 10557"/>
                <a:gd name="T9" fmla="*/ 1500 h 6251"/>
                <a:gd name="T10" fmla="*/ 8385 w 10557"/>
                <a:gd name="T11" fmla="*/ 1300 h 6251"/>
                <a:gd name="T12" fmla="*/ 8161 w 10557"/>
                <a:gd name="T13" fmla="*/ 819 h 6251"/>
                <a:gd name="T14" fmla="*/ 7740 w 10557"/>
                <a:gd name="T15" fmla="*/ 336 h 6251"/>
                <a:gd name="T16" fmla="*/ 7116 w 10557"/>
                <a:gd name="T17" fmla="*/ 0 h 6251"/>
                <a:gd name="T18" fmla="*/ 7598 w 10557"/>
                <a:gd name="T19" fmla="*/ 324 h 6251"/>
                <a:gd name="T20" fmla="*/ 7912 w 10557"/>
                <a:gd name="T21" fmla="*/ 1063 h 6251"/>
                <a:gd name="T22" fmla="*/ 7888 w 10557"/>
                <a:gd name="T23" fmla="*/ 1889 h 6251"/>
                <a:gd name="T24" fmla="*/ 7912 w 10557"/>
                <a:gd name="T25" fmla="*/ 2262 h 6251"/>
                <a:gd name="T26" fmla="*/ 8619 w 10557"/>
                <a:gd name="T27" fmla="*/ 2370 h 6251"/>
                <a:gd name="T28" fmla="*/ 9185 w 10557"/>
                <a:gd name="T29" fmla="*/ 2806 h 6251"/>
                <a:gd name="T30" fmla="*/ 9404 w 10557"/>
                <a:gd name="T31" fmla="*/ 3461 h 6251"/>
                <a:gd name="T32" fmla="*/ 9116 w 10557"/>
                <a:gd name="T33" fmla="*/ 4188 h 6251"/>
                <a:gd name="T34" fmla="*/ 8490 w 10557"/>
                <a:gd name="T35" fmla="*/ 4594 h 6251"/>
                <a:gd name="T36" fmla="*/ 7758 w 10557"/>
                <a:gd name="T37" fmla="*/ 4575 h 6251"/>
                <a:gd name="T38" fmla="*/ 7257 w 10557"/>
                <a:gd name="T39" fmla="*/ 4352 h 6251"/>
                <a:gd name="T40" fmla="*/ 7032 w 10557"/>
                <a:gd name="T41" fmla="*/ 4832 h 6251"/>
                <a:gd name="T42" fmla="*/ 6565 w 10557"/>
                <a:gd name="T43" fmla="*/ 5108 h 6251"/>
                <a:gd name="T44" fmla="*/ 6000 w 10557"/>
                <a:gd name="T45" fmla="*/ 5233 h 6251"/>
                <a:gd name="T46" fmla="*/ 5394 w 10557"/>
                <a:gd name="T47" fmla="*/ 5228 h 6251"/>
                <a:gd name="T48" fmla="*/ 4985 w 10557"/>
                <a:gd name="T49" fmla="*/ 5028 h 6251"/>
                <a:gd name="T50" fmla="*/ 4729 w 10557"/>
                <a:gd name="T51" fmla="*/ 4649 h 6251"/>
                <a:gd name="T52" fmla="*/ 4355 w 10557"/>
                <a:gd name="T53" fmla="*/ 4391 h 6251"/>
                <a:gd name="T54" fmla="*/ 3518 w 10557"/>
                <a:gd name="T55" fmla="*/ 4868 h 6251"/>
                <a:gd name="T56" fmla="*/ 2463 w 10557"/>
                <a:gd name="T57" fmla="*/ 5086 h 6251"/>
                <a:gd name="T58" fmla="*/ 1525 w 10557"/>
                <a:gd name="T59" fmla="*/ 4985 h 6251"/>
                <a:gd name="T60" fmla="*/ 918 w 10557"/>
                <a:gd name="T61" fmla="*/ 4562 h 6251"/>
                <a:gd name="T62" fmla="*/ 534 w 10557"/>
                <a:gd name="T63" fmla="*/ 3954 h 6251"/>
                <a:gd name="T64" fmla="*/ 359 w 10557"/>
                <a:gd name="T65" fmla="*/ 3247 h 6251"/>
                <a:gd name="T66" fmla="*/ 274 w 10557"/>
                <a:gd name="T67" fmla="*/ 2811 h 6251"/>
                <a:gd name="T68" fmla="*/ 18 w 10557"/>
                <a:gd name="T69" fmla="*/ 3488 h 6251"/>
                <a:gd name="T70" fmla="*/ 102 w 10557"/>
                <a:gd name="T71" fmla="*/ 4261 h 6251"/>
                <a:gd name="T72" fmla="*/ 677 w 10557"/>
                <a:gd name="T73" fmla="*/ 5066 h 6251"/>
                <a:gd name="T74" fmla="*/ 1342 w 10557"/>
                <a:gd name="T75" fmla="*/ 5536 h 6251"/>
                <a:gd name="T76" fmla="*/ 1846 w 10557"/>
                <a:gd name="T77" fmla="*/ 5722 h 6251"/>
                <a:gd name="T78" fmla="*/ 2330 w 10557"/>
                <a:gd name="T79" fmla="*/ 5784 h 6251"/>
                <a:gd name="T80" fmla="*/ 2803 w 10557"/>
                <a:gd name="T81" fmla="*/ 5749 h 6251"/>
                <a:gd name="T82" fmla="*/ 3367 w 10557"/>
                <a:gd name="T83" fmla="*/ 5587 h 6251"/>
                <a:gd name="T84" fmla="*/ 3782 w 10557"/>
                <a:gd name="T85" fmla="*/ 5389 h 6251"/>
                <a:gd name="T86" fmla="*/ 4035 w 10557"/>
                <a:gd name="T87" fmla="*/ 5248 h 6251"/>
                <a:gd name="T88" fmla="*/ 4380 w 10557"/>
                <a:gd name="T89" fmla="*/ 5733 h 6251"/>
                <a:gd name="T90" fmla="*/ 4902 w 10557"/>
                <a:gd name="T91" fmla="*/ 6070 h 6251"/>
                <a:gd name="T92" fmla="*/ 5334 w 10557"/>
                <a:gd name="T93" fmla="*/ 6182 h 6251"/>
                <a:gd name="T94" fmla="*/ 5636 w 10557"/>
                <a:gd name="T95" fmla="*/ 6222 h 6251"/>
                <a:gd name="T96" fmla="*/ 5993 w 10557"/>
                <a:gd name="T97" fmla="*/ 6251 h 6251"/>
                <a:gd name="T98" fmla="*/ 6641 w 10557"/>
                <a:gd name="T99" fmla="*/ 6146 h 6251"/>
                <a:gd name="T100" fmla="*/ 7207 w 10557"/>
                <a:gd name="T101" fmla="*/ 5829 h 6251"/>
                <a:gd name="T102" fmla="*/ 7516 w 10557"/>
                <a:gd name="T103" fmla="*/ 5503 h 6251"/>
                <a:gd name="T104" fmla="*/ 7625 w 10557"/>
                <a:gd name="T105" fmla="*/ 5389 h 6251"/>
                <a:gd name="T106" fmla="*/ 7799 w 10557"/>
                <a:gd name="T107" fmla="*/ 5432 h 6251"/>
                <a:gd name="T108" fmla="*/ 8299 w 10557"/>
                <a:gd name="T109" fmla="*/ 5524 h 6251"/>
                <a:gd name="T110" fmla="*/ 8631 w 10557"/>
                <a:gd name="T111" fmla="*/ 5536 h 6251"/>
                <a:gd name="T112" fmla="*/ 9598 w 10557"/>
                <a:gd name="T113" fmla="*/ 5269 h 6251"/>
                <a:gd name="T114" fmla="*/ 10402 w 10557"/>
                <a:gd name="T115" fmla="*/ 4283 h 6251"/>
                <a:gd name="T116" fmla="*/ 10535 w 10557"/>
                <a:gd name="T117" fmla="*/ 3054 h 6251"/>
                <a:gd name="T118" fmla="*/ 10133 w 10557"/>
                <a:gd name="T119" fmla="*/ 2092 h 6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557" h="6251">
                  <a:moveTo>
                    <a:pt x="10133" y="2092"/>
                  </a:moveTo>
                  <a:lnTo>
                    <a:pt x="10089" y="2048"/>
                  </a:lnTo>
                  <a:lnTo>
                    <a:pt x="10044" y="2005"/>
                  </a:lnTo>
                  <a:lnTo>
                    <a:pt x="10000" y="1964"/>
                  </a:lnTo>
                  <a:lnTo>
                    <a:pt x="9956" y="1926"/>
                  </a:lnTo>
                  <a:lnTo>
                    <a:pt x="9911" y="1889"/>
                  </a:lnTo>
                  <a:lnTo>
                    <a:pt x="9867" y="1854"/>
                  </a:lnTo>
                  <a:lnTo>
                    <a:pt x="9822" y="1821"/>
                  </a:lnTo>
                  <a:lnTo>
                    <a:pt x="9777" y="1790"/>
                  </a:lnTo>
                  <a:lnTo>
                    <a:pt x="9732" y="1761"/>
                  </a:lnTo>
                  <a:lnTo>
                    <a:pt x="9687" y="1734"/>
                  </a:lnTo>
                  <a:lnTo>
                    <a:pt x="9644" y="1708"/>
                  </a:lnTo>
                  <a:lnTo>
                    <a:pt x="9600" y="1684"/>
                  </a:lnTo>
                  <a:lnTo>
                    <a:pt x="9555" y="1662"/>
                  </a:lnTo>
                  <a:lnTo>
                    <a:pt x="9511" y="1641"/>
                  </a:lnTo>
                  <a:lnTo>
                    <a:pt x="9468" y="1622"/>
                  </a:lnTo>
                  <a:lnTo>
                    <a:pt x="9426" y="1604"/>
                  </a:lnTo>
                  <a:lnTo>
                    <a:pt x="9383" y="1588"/>
                  </a:lnTo>
                  <a:lnTo>
                    <a:pt x="9340" y="1573"/>
                  </a:lnTo>
                  <a:lnTo>
                    <a:pt x="9298" y="1559"/>
                  </a:lnTo>
                  <a:lnTo>
                    <a:pt x="9257" y="1546"/>
                  </a:lnTo>
                  <a:lnTo>
                    <a:pt x="9216" y="1536"/>
                  </a:lnTo>
                  <a:lnTo>
                    <a:pt x="9176" y="1525"/>
                  </a:lnTo>
                  <a:lnTo>
                    <a:pt x="9137" y="1516"/>
                  </a:lnTo>
                  <a:lnTo>
                    <a:pt x="9097" y="1508"/>
                  </a:lnTo>
                  <a:lnTo>
                    <a:pt x="9060" y="1501"/>
                  </a:lnTo>
                  <a:lnTo>
                    <a:pt x="9022" y="1495"/>
                  </a:lnTo>
                  <a:lnTo>
                    <a:pt x="8984" y="1491"/>
                  </a:lnTo>
                  <a:lnTo>
                    <a:pt x="8949" y="1487"/>
                  </a:lnTo>
                  <a:lnTo>
                    <a:pt x="8914" y="1482"/>
                  </a:lnTo>
                  <a:lnTo>
                    <a:pt x="8879" y="1480"/>
                  </a:lnTo>
                  <a:lnTo>
                    <a:pt x="8847" y="1478"/>
                  </a:lnTo>
                  <a:lnTo>
                    <a:pt x="8814" y="1477"/>
                  </a:lnTo>
                  <a:lnTo>
                    <a:pt x="8777" y="1477"/>
                  </a:lnTo>
                  <a:lnTo>
                    <a:pt x="8741" y="1478"/>
                  </a:lnTo>
                  <a:lnTo>
                    <a:pt x="8708" y="1480"/>
                  </a:lnTo>
                  <a:lnTo>
                    <a:pt x="8677" y="1482"/>
                  </a:lnTo>
                  <a:lnTo>
                    <a:pt x="8620" y="1488"/>
                  </a:lnTo>
                  <a:lnTo>
                    <a:pt x="8574" y="1495"/>
                  </a:lnTo>
                  <a:lnTo>
                    <a:pt x="8535" y="1501"/>
                  </a:lnTo>
                  <a:lnTo>
                    <a:pt x="8507" y="1506"/>
                  </a:lnTo>
                  <a:lnTo>
                    <a:pt x="8489" y="1511"/>
                  </a:lnTo>
                  <a:lnTo>
                    <a:pt x="8484" y="1512"/>
                  </a:lnTo>
                  <a:lnTo>
                    <a:pt x="8483" y="1505"/>
                  </a:lnTo>
                  <a:lnTo>
                    <a:pt x="8482" y="1500"/>
                  </a:lnTo>
                  <a:lnTo>
                    <a:pt x="8460" y="1504"/>
                  </a:lnTo>
                  <a:lnTo>
                    <a:pt x="8443" y="1507"/>
                  </a:lnTo>
                  <a:lnTo>
                    <a:pt x="8433" y="1511"/>
                  </a:lnTo>
                  <a:lnTo>
                    <a:pt x="8430" y="1511"/>
                  </a:lnTo>
                  <a:lnTo>
                    <a:pt x="8424" y="1474"/>
                  </a:lnTo>
                  <a:lnTo>
                    <a:pt x="8418" y="1433"/>
                  </a:lnTo>
                  <a:lnTo>
                    <a:pt x="8410" y="1392"/>
                  </a:lnTo>
                  <a:lnTo>
                    <a:pt x="8398" y="1347"/>
                  </a:lnTo>
                  <a:lnTo>
                    <a:pt x="8385" y="1300"/>
                  </a:lnTo>
                  <a:lnTo>
                    <a:pt x="8369" y="1251"/>
                  </a:lnTo>
                  <a:lnTo>
                    <a:pt x="8351" y="1201"/>
                  </a:lnTo>
                  <a:lnTo>
                    <a:pt x="8331" y="1149"/>
                  </a:lnTo>
                  <a:lnTo>
                    <a:pt x="8309" y="1097"/>
                  </a:lnTo>
                  <a:lnTo>
                    <a:pt x="8284" y="1042"/>
                  </a:lnTo>
                  <a:lnTo>
                    <a:pt x="8256" y="987"/>
                  </a:lnTo>
                  <a:lnTo>
                    <a:pt x="8226" y="932"/>
                  </a:lnTo>
                  <a:lnTo>
                    <a:pt x="8195" y="875"/>
                  </a:lnTo>
                  <a:lnTo>
                    <a:pt x="8161" y="819"/>
                  </a:lnTo>
                  <a:lnTo>
                    <a:pt x="8123" y="763"/>
                  </a:lnTo>
                  <a:lnTo>
                    <a:pt x="8084" y="706"/>
                  </a:lnTo>
                  <a:lnTo>
                    <a:pt x="8043" y="651"/>
                  </a:lnTo>
                  <a:lnTo>
                    <a:pt x="7998" y="596"/>
                  </a:lnTo>
                  <a:lnTo>
                    <a:pt x="7952" y="542"/>
                  </a:lnTo>
                  <a:lnTo>
                    <a:pt x="7903" y="489"/>
                  </a:lnTo>
                  <a:lnTo>
                    <a:pt x="7851" y="436"/>
                  </a:lnTo>
                  <a:lnTo>
                    <a:pt x="7798" y="385"/>
                  </a:lnTo>
                  <a:lnTo>
                    <a:pt x="7740" y="336"/>
                  </a:lnTo>
                  <a:lnTo>
                    <a:pt x="7682" y="289"/>
                  </a:lnTo>
                  <a:lnTo>
                    <a:pt x="7620" y="243"/>
                  </a:lnTo>
                  <a:lnTo>
                    <a:pt x="7556" y="201"/>
                  </a:lnTo>
                  <a:lnTo>
                    <a:pt x="7489" y="160"/>
                  </a:lnTo>
                  <a:lnTo>
                    <a:pt x="7420" y="121"/>
                  </a:lnTo>
                  <a:lnTo>
                    <a:pt x="7348" y="87"/>
                  </a:lnTo>
                  <a:lnTo>
                    <a:pt x="7274" y="55"/>
                  </a:lnTo>
                  <a:lnTo>
                    <a:pt x="7197" y="25"/>
                  </a:lnTo>
                  <a:lnTo>
                    <a:pt x="7116" y="0"/>
                  </a:lnTo>
                  <a:lnTo>
                    <a:pt x="7042" y="18"/>
                  </a:lnTo>
                  <a:lnTo>
                    <a:pt x="7126" y="30"/>
                  </a:lnTo>
                  <a:lnTo>
                    <a:pt x="7205" y="49"/>
                  </a:lnTo>
                  <a:lnTo>
                    <a:pt x="7281" y="78"/>
                  </a:lnTo>
                  <a:lnTo>
                    <a:pt x="7352" y="113"/>
                  </a:lnTo>
                  <a:lnTo>
                    <a:pt x="7420" y="156"/>
                  </a:lnTo>
                  <a:lnTo>
                    <a:pt x="7484" y="206"/>
                  </a:lnTo>
                  <a:lnTo>
                    <a:pt x="7543" y="262"/>
                  </a:lnTo>
                  <a:lnTo>
                    <a:pt x="7598" y="324"/>
                  </a:lnTo>
                  <a:lnTo>
                    <a:pt x="7649" y="390"/>
                  </a:lnTo>
                  <a:lnTo>
                    <a:pt x="7696" y="462"/>
                  </a:lnTo>
                  <a:lnTo>
                    <a:pt x="7740" y="540"/>
                  </a:lnTo>
                  <a:lnTo>
                    <a:pt x="7779" y="620"/>
                  </a:lnTo>
                  <a:lnTo>
                    <a:pt x="7814" y="703"/>
                  </a:lnTo>
                  <a:lnTo>
                    <a:pt x="7844" y="790"/>
                  </a:lnTo>
                  <a:lnTo>
                    <a:pt x="7872" y="879"/>
                  </a:lnTo>
                  <a:lnTo>
                    <a:pt x="7894" y="970"/>
                  </a:lnTo>
                  <a:lnTo>
                    <a:pt x="7912" y="1063"/>
                  </a:lnTo>
                  <a:lnTo>
                    <a:pt x="7927" y="1157"/>
                  </a:lnTo>
                  <a:lnTo>
                    <a:pt x="7936" y="1251"/>
                  </a:lnTo>
                  <a:lnTo>
                    <a:pt x="7943" y="1346"/>
                  </a:lnTo>
                  <a:lnTo>
                    <a:pt x="7944" y="1440"/>
                  </a:lnTo>
                  <a:lnTo>
                    <a:pt x="7941" y="1533"/>
                  </a:lnTo>
                  <a:lnTo>
                    <a:pt x="7934" y="1625"/>
                  </a:lnTo>
                  <a:lnTo>
                    <a:pt x="7924" y="1715"/>
                  </a:lnTo>
                  <a:lnTo>
                    <a:pt x="7908" y="1804"/>
                  </a:lnTo>
                  <a:lnTo>
                    <a:pt x="7888" y="1889"/>
                  </a:lnTo>
                  <a:lnTo>
                    <a:pt x="7864" y="1972"/>
                  </a:lnTo>
                  <a:lnTo>
                    <a:pt x="7837" y="2050"/>
                  </a:lnTo>
                  <a:lnTo>
                    <a:pt x="7804" y="2124"/>
                  </a:lnTo>
                  <a:lnTo>
                    <a:pt x="7767" y="2194"/>
                  </a:lnTo>
                  <a:lnTo>
                    <a:pt x="7727" y="2258"/>
                  </a:lnTo>
                  <a:lnTo>
                    <a:pt x="7682" y="2318"/>
                  </a:lnTo>
                  <a:lnTo>
                    <a:pt x="7757" y="2294"/>
                  </a:lnTo>
                  <a:lnTo>
                    <a:pt x="7834" y="2275"/>
                  </a:lnTo>
                  <a:lnTo>
                    <a:pt x="7912" y="2262"/>
                  </a:lnTo>
                  <a:lnTo>
                    <a:pt x="7992" y="2255"/>
                  </a:lnTo>
                  <a:lnTo>
                    <a:pt x="8071" y="2253"/>
                  </a:lnTo>
                  <a:lnTo>
                    <a:pt x="8151" y="2255"/>
                  </a:lnTo>
                  <a:lnTo>
                    <a:pt x="8230" y="2264"/>
                  </a:lnTo>
                  <a:lnTo>
                    <a:pt x="8310" y="2276"/>
                  </a:lnTo>
                  <a:lnTo>
                    <a:pt x="8389" y="2293"/>
                  </a:lnTo>
                  <a:lnTo>
                    <a:pt x="8467" y="2315"/>
                  </a:lnTo>
                  <a:lnTo>
                    <a:pt x="8543" y="2340"/>
                  </a:lnTo>
                  <a:lnTo>
                    <a:pt x="8619" y="2370"/>
                  </a:lnTo>
                  <a:lnTo>
                    <a:pt x="8692" y="2404"/>
                  </a:lnTo>
                  <a:lnTo>
                    <a:pt x="8764" y="2442"/>
                  </a:lnTo>
                  <a:lnTo>
                    <a:pt x="8833" y="2485"/>
                  </a:lnTo>
                  <a:lnTo>
                    <a:pt x="8900" y="2529"/>
                  </a:lnTo>
                  <a:lnTo>
                    <a:pt x="8965" y="2578"/>
                  </a:lnTo>
                  <a:lnTo>
                    <a:pt x="9025" y="2631"/>
                  </a:lnTo>
                  <a:lnTo>
                    <a:pt x="9083" y="2686"/>
                  </a:lnTo>
                  <a:lnTo>
                    <a:pt x="9136" y="2744"/>
                  </a:lnTo>
                  <a:lnTo>
                    <a:pt x="9185" y="2806"/>
                  </a:lnTo>
                  <a:lnTo>
                    <a:pt x="9231" y="2869"/>
                  </a:lnTo>
                  <a:lnTo>
                    <a:pt x="9271" y="2936"/>
                  </a:lnTo>
                  <a:lnTo>
                    <a:pt x="9307" y="3005"/>
                  </a:lnTo>
                  <a:lnTo>
                    <a:pt x="9337" y="3076"/>
                  </a:lnTo>
                  <a:lnTo>
                    <a:pt x="9363" y="3149"/>
                  </a:lnTo>
                  <a:lnTo>
                    <a:pt x="9382" y="3225"/>
                  </a:lnTo>
                  <a:lnTo>
                    <a:pt x="9395" y="3301"/>
                  </a:lnTo>
                  <a:lnTo>
                    <a:pt x="9403" y="3380"/>
                  </a:lnTo>
                  <a:lnTo>
                    <a:pt x="9404" y="3461"/>
                  </a:lnTo>
                  <a:lnTo>
                    <a:pt x="9398" y="3543"/>
                  </a:lnTo>
                  <a:lnTo>
                    <a:pt x="9384" y="3626"/>
                  </a:lnTo>
                  <a:lnTo>
                    <a:pt x="9362" y="3717"/>
                  </a:lnTo>
                  <a:lnTo>
                    <a:pt x="9334" y="3806"/>
                  </a:lnTo>
                  <a:lnTo>
                    <a:pt x="9301" y="3889"/>
                  </a:lnTo>
                  <a:lnTo>
                    <a:pt x="9262" y="3970"/>
                  </a:lnTo>
                  <a:lnTo>
                    <a:pt x="9217" y="4047"/>
                  </a:lnTo>
                  <a:lnTo>
                    <a:pt x="9169" y="4119"/>
                  </a:lnTo>
                  <a:lnTo>
                    <a:pt x="9116" y="4188"/>
                  </a:lnTo>
                  <a:lnTo>
                    <a:pt x="9059" y="4251"/>
                  </a:lnTo>
                  <a:lnTo>
                    <a:pt x="8997" y="4311"/>
                  </a:lnTo>
                  <a:lnTo>
                    <a:pt x="8932" y="4366"/>
                  </a:lnTo>
                  <a:lnTo>
                    <a:pt x="8865" y="4416"/>
                  </a:lnTo>
                  <a:lnTo>
                    <a:pt x="8795" y="4462"/>
                  </a:lnTo>
                  <a:lnTo>
                    <a:pt x="8722" y="4503"/>
                  </a:lnTo>
                  <a:lnTo>
                    <a:pt x="8646" y="4538"/>
                  </a:lnTo>
                  <a:lnTo>
                    <a:pt x="8568" y="4569"/>
                  </a:lnTo>
                  <a:lnTo>
                    <a:pt x="8490" y="4594"/>
                  </a:lnTo>
                  <a:lnTo>
                    <a:pt x="8410" y="4615"/>
                  </a:lnTo>
                  <a:lnTo>
                    <a:pt x="8328" y="4630"/>
                  </a:lnTo>
                  <a:lnTo>
                    <a:pt x="8246" y="4640"/>
                  </a:lnTo>
                  <a:lnTo>
                    <a:pt x="8164" y="4643"/>
                  </a:lnTo>
                  <a:lnTo>
                    <a:pt x="8081" y="4641"/>
                  </a:lnTo>
                  <a:lnTo>
                    <a:pt x="8000" y="4634"/>
                  </a:lnTo>
                  <a:lnTo>
                    <a:pt x="7918" y="4620"/>
                  </a:lnTo>
                  <a:lnTo>
                    <a:pt x="7837" y="4601"/>
                  </a:lnTo>
                  <a:lnTo>
                    <a:pt x="7758" y="4575"/>
                  </a:lnTo>
                  <a:lnTo>
                    <a:pt x="7680" y="4543"/>
                  </a:lnTo>
                  <a:lnTo>
                    <a:pt x="7604" y="4505"/>
                  </a:lnTo>
                  <a:lnTo>
                    <a:pt x="7530" y="4460"/>
                  </a:lnTo>
                  <a:lnTo>
                    <a:pt x="7458" y="4408"/>
                  </a:lnTo>
                  <a:lnTo>
                    <a:pt x="7388" y="4349"/>
                  </a:lnTo>
                  <a:lnTo>
                    <a:pt x="7322" y="4285"/>
                  </a:lnTo>
                  <a:lnTo>
                    <a:pt x="7259" y="4213"/>
                  </a:lnTo>
                  <a:lnTo>
                    <a:pt x="7260" y="4284"/>
                  </a:lnTo>
                  <a:lnTo>
                    <a:pt x="7257" y="4352"/>
                  </a:lnTo>
                  <a:lnTo>
                    <a:pt x="7248" y="4417"/>
                  </a:lnTo>
                  <a:lnTo>
                    <a:pt x="7235" y="4479"/>
                  </a:lnTo>
                  <a:lnTo>
                    <a:pt x="7218" y="4538"/>
                  </a:lnTo>
                  <a:lnTo>
                    <a:pt x="7196" y="4594"/>
                  </a:lnTo>
                  <a:lnTo>
                    <a:pt x="7171" y="4648"/>
                  </a:lnTo>
                  <a:lnTo>
                    <a:pt x="7140" y="4698"/>
                  </a:lnTo>
                  <a:lnTo>
                    <a:pt x="7108" y="4746"/>
                  </a:lnTo>
                  <a:lnTo>
                    <a:pt x="7072" y="4790"/>
                  </a:lnTo>
                  <a:lnTo>
                    <a:pt x="7032" y="4832"/>
                  </a:lnTo>
                  <a:lnTo>
                    <a:pt x="6989" y="4873"/>
                  </a:lnTo>
                  <a:lnTo>
                    <a:pt x="6943" y="4909"/>
                  </a:lnTo>
                  <a:lnTo>
                    <a:pt x="6895" y="4945"/>
                  </a:lnTo>
                  <a:lnTo>
                    <a:pt x="6845" y="4977"/>
                  </a:lnTo>
                  <a:lnTo>
                    <a:pt x="6793" y="5008"/>
                  </a:lnTo>
                  <a:lnTo>
                    <a:pt x="6738" y="5037"/>
                  </a:lnTo>
                  <a:lnTo>
                    <a:pt x="6682" y="5063"/>
                  </a:lnTo>
                  <a:lnTo>
                    <a:pt x="6624" y="5087"/>
                  </a:lnTo>
                  <a:lnTo>
                    <a:pt x="6565" y="5108"/>
                  </a:lnTo>
                  <a:lnTo>
                    <a:pt x="6504" y="5129"/>
                  </a:lnTo>
                  <a:lnTo>
                    <a:pt x="6443" y="5148"/>
                  </a:lnTo>
                  <a:lnTo>
                    <a:pt x="6380" y="5165"/>
                  </a:lnTo>
                  <a:lnTo>
                    <a:pt x="6318" y="5179"/>
                  </a:lnTo>
                  <a:lnTo>
                    <a:pt x="6254" y="5193"/>
                  </a:lnTo>
                  <a:lnTo>
                    <a:pt x="6190" y="5204"/>
                  </a:lnTo>
                  <a:lnTo>
                    <a:pt x="6127" y="5215"/>
                  </a:lnTo>
                  <a:lnTo>
                    <a:pt x="6063" y="5224"/>
                  </a:lnTo>
                  <a:lnTo>
                    <a:pt x="6000" y="5233"/>
                  </a:lnTo>
                  <a:lnTo>
                    <a:pt x="5938" y="5239"/>
                  </a:lnTo>
                  <a:lnTo>
                    <a:pt x="5876" y="5244"/>
                  </a:lnTo>
                  <a:lnTo>
                    <a:pt x="5816" y="5248"/>
                  </a:lnTo>
                  <a:lnTo>
                    <a:pt x="5736" y="5251"/>
                  </a:lnTo>
                  <a:lnTo>
                    <a:pt x="5659" y="5252"/>
                  </a:lnTo>
                  <a:lnTo>
                    <a:pt x="5587" y="5250"/>
                  </a:lnTo>
                  <a:lnTo>
                    <a:pt x="5519" y="5246"/>
                  </a:lnTo>
                  <a:lnTo>
                    <a:pt x="5455" y="5239"/>
                  </a:lnTo>
                  <a:lnTo>
                    <a:pt x="5394" y="5228"/>
                  </a:lnTo>
                  <a:lnTo>
                    <a:pt x="5337" y="5217"/>
                  </a:lnTo>
                  <a:lnTo>
                    <a:pt x="5283" y="5201"/>
                  </a:lnTo>
                  <a:lnTo>
                    <a:pt x="5233" y="5184"/>
                  </a:lnTo>
                  <a:lnTo>
                    <a:pt x="5185" y="5164"/>
                  </a:lnTo>
                  <a:lnTo>
                    <a:pt x="5140" y="5142"/>
                  </a:lnTo>
                  <a:lnTo>
                    <a:pt x="5098" y="5117"/>
                  </a:lnTo>
                  <a:lnTo>
                    <a:pt x="5058" y="5090"/>
                  </a:lnTo>
                  <a:lnTo>
                    <a:pt x="5020" y="5061"/>
                  </a:lnTo>
                  <a:lnTo>
                    <a:pt x="4985" y="5028"/>
                  </a:lnTo>
                  <a:lnTo>
                    <a:pt x="4951" y="4995"/>
                  </a:lnTo>
                  <a:lnTo>
                    <a:pt x="4919" y="4958"/>
                  </a:lnTo>
                  <a:lnTo>
                    <a:pt x="4889" y="4921"/>
                  </a:lnTo>
                  <a:lnTo>
                    <a:pt x="4859" y="4880"/>
                  </a:lnTo>
                  <a:lnTo>
                    <a:pt x="4832" y="4837"/>
                  </a:lnTo>
                  <a:lnTo>
                    <a:pt x="4805" y="4794"/>
                  </a:lnTo>
                  <a:lnTo>
                    <a:pt x="4779" y="4748"/>
                  </a:lnTo>
                  <a:lnTo>
                    <a:pt x="4754" y="4699"/>
                  </a:lnTo>
                  <a:lnTo>
                    <a:pt x="4729" y="4649"/>
                  </a:lnTo>
                  <a:lnTo>
                    <a:pt x="4704" y="4597"/>
                  </a:lnTo>
                  <a:lnTo>
                    <a:pt x="4680" y="4543"/>
                  </a:lnTo>
                  <a:lnTo>
                    <a:pt x="4655" y="4488"/>
                  </a:lnTo>
                  <a:lnTo>
                    <a:pt x="4631" y="4431"/>
                  </a:lnTo>
                  <a:lnTo>
                    <a:pt x="4580" y="4312"/>
                  </a:lnTo>
                  <a:lnTo>
                    <a:pt x="4526" y="4186"/>
                  </a:lnTo>
                  <a:lnTo>
                    <a:pt x="4477" y="4256"/>
                  </a:lnTo>
                  <a:lnTo>
                    <a:pt x="4419" y="4325"/>
                  </a:lnTo>
                  <a:lnTo>
                    <a:pt x="4355" y="4391"/>
                  </a:lnTo>
                  <a:lnTo>
                    <a:pt x="4283" y="4456"/>
                  </a:lnTo>
                  <a:lnTo>
                    <a:pt x="4204" y="4516"/>
                  </a:lnTo>
                  <a:lnTo>
                    <a:pt x="4121" y="4575"/>
                  </a:lnTo>
                  <a:lnTo>
                    <a:pt x="4031" y="4631"/>
                  </a:lnTo>
                  <a:lnTo>
                    <a:pt x="3937" y="4684"/>
                  </a:lnTo>
                  <a:lnTo>
                    <a:pt x="3838" y="4734"/>
                  </a:lnTo>
                  <a:lnTo>
                    <a:pt x="3735" y="4782"/>
                  </a:lnTo>
                  <a:lnTo>
                    <a:pt x="3629" y="4826"/>
                  </a:lnTo>
                  <a:lnTo>
                    <a:pt x="3518" y="4868"/>
                  </a:lnTo>
                  <a:lnTo>
                    <a:pt x="3405" y="4905"/>
                  </a:lnTo>
                  <a:lnTo>
                    <a:pt x="3291" y="4941"/>
                  </a:lnTo>
                  <a:lnTo>
                    <a:pt x="3175" y="4972"/>
                  </a:lnTo>
                  <a:lnTo>
                    <a:pt x="3057" y="5000"/>
                  </a:lnTo>
                  <a:lnTo>
                    <a:pt x="2938" y="5024"/>
                  </a:lnTo>
                  <a:lnTo>
                    <a:pt x="2818" y="5045"/>
                  </a:lnTo>
                  <a:lnTo>
                    <a:pt x="2699" y="5063"/>
                  </a:lnTo>
                  <a:lnTo>
                    <a:pt x="2580" y="5076"/>
                  </a:lnTo>
                  <a:lnTo>
                    <a:pt x="2463" y="5086"/>
                  </a:lnTo>
                  <a:lnTo>
                    <a:pt x="2347" y="5091"/>
                  </a:lnTo>
                  <a:lnTo>
                    <a:pt x="2232" y="5093"/>
                  </a:lnTo>
                  <a:lnTo>
                    <a:pt x="2121" y="5091"/>
                  </a:lnTo>
                  <a:lnTo>
                    <a:pt x="2012" y="5085"/>
                  </a:lnTo>
                  <a:lnTo>
                    <a:pt x="1906" y="5073"/>
                  </a:lnTo>
                  <a:lnTo>
                    <a:pt x="1803" y="5058"/>
                  </a:lnTo>
                  <a:lnTo>
                    <a:pt x="1705" y="5039"/>
                  </a:lnTo>
                  <a:lnTo>
                    <a:pt x="1613" y="5015"/>
                  </a:lnTo>
                  <a:lnTo>
                    <a:pt x="1525" y="4985"/>
                  </a:lnTo>
                  <a:lnTo>
                    <a:pt x="1443" y="4952"/>
                  </a:lnTo>
                  <a:lnTo>
                    <a:pt x="1365" y="4913"/>
                  </a:lnTo>
                  <a:lnTo>
                    <a:pt x="1293" y="4872"/>
                  </a:lnTo>
                  <a:lnTo>
                    <a:pt x="1225" y="4827"/>
                  </a:lnTo>
                  <a:lnTo>
                    <a:pt x="1158" y="4779"/>
                  </a:lnTo>
                  <a:lnTo>
                    <a:pt x="1094" y="4729"/>
                  </a:lnTo>
                  <a:lnTo>
                    <a:pt x="1033" y="4676"/>
                  </a:lnTo>
                  <a:lnTo>
                    <a:pt x="974" y="4620"/>
                  </a:lnTo>
                  <a:lnTo>
                    <a:pt x="918" y="4562"/>
                  </a:lnTo>
                  <a:lnTo>
                    <a:pt x="865" y="4503"/>
                  </a:lnTo>
                  <a:lnTo>
                    <a:pt x="815" y="4440"/>
                  </a:lnTo>
                  <a:lnTo>
                    <a:pt x="767" y="4375"/>
                  </a:lnTo>
                  <a:lnTo>
                    <a:pt x="722" y="4310"/>
                  </a:lnTo>
                  <a:lnTo>
                    <a:pt x="679" y="4242"/>
                  </a:lnTo>
                  <a:lnTo>
                    <a:pt x="638" y="4172"/>
                  </a:lnTo>
                  <a:lnTo>
                    <a:pt x="601" y="4101"/>
                  </a:lnTo>
                  <a:lnTo>
                    <a:pt x="566" y="4028"/>
                  </a:lnTo>
                  <a:lnTo>
                    <a:pt x="534" y="3954"/>
                  </a:lnTo>
                  <a:lnTo>
                    <a:pt x="504" y="3879"/>
                  </a:lnTo>
                  <a:lnTo>
                    <a:pt x="477" y="3803"/>
                  </a:lnTo>
                  <a:lnTo>
                    <a:pt x="453" y="3726"/>
                  </a:lnTo>
                  <a:lnTo>
                    <a:pt x="431" y="3647"/>
                  </a:lnTo>
                  <a:lnTo>
                    <a:pt x="411" y="3568"/>
                  </a:lnTo>
                  <a:lnTo>
                    <a:pt x="394" y="3489"/>
                  </a:lnTo>
                  <a:lnTo>
                    <a:pt x="380" y="3409"/>
                  </a:lnTo>
                  <a:lnTo>
                    <a:pt x="368" y="3328"/>
                  </a:lnTo>
                  <a:lnTo>
                    <a:pt x="359" y="3247"/>
                  </a:lnTo>
                  <a:lnTo>
                    <a:pt x="352" y="3166"/>
                  </a:lnTo>
                  <a:lnTo>
                    <a:pt x="347" y="3084"/>
                  </a:lnTo>
                  <a:lnTo>
                    <a:pt x="345" y="3003"/>
                  </a:lnTo>
                  <a:lnTo>
                    <a:pt x="345" y="2923"/>
                  </a:lnTo>
                  <a:lnTo>
                    <a:pt x="348" y="2841"/>
                  </a:lnTo>
                  <a:lnTo>
                    <a:pt x="355" y="2761"/>
                  </a:lnTo>
                  <a:lnTo>
                    <a:pt x="362" y="2681"/>
                  </a:lnTo>
                  <a:lnTo>
                    <a:pt x="317" y="2745"/>
                  </a:lnTo>
                  <a:lnTo>
                    <a:pt x="274" y="2811"/>
                  </a:lnTo>
                  <a:lnTo>
                    <a:pt x="233" y="2880"/>
                  </a:lnTo>
                  <a:lnTo>
                    <a:pt x="195" y="2950"/>
                  </a:lnTo>
                  <a:lnTo>
                    <a:pt x="160" y="3022"/>
                  </a:lnTo>
                  <a:lnTo>
                    <a:pt x="127" y="3096"/>
                  </a:lnTo>
                  <a:lnTo>
                    <a:pt x="98" y="3171"/>
                  </a:lnTo>
                  <a:lnTo>
                    <a:pt x="72" y="3248"/>
                  </a:lnTo>
                  <a:lnTo>
                    <a:pt x="50" y="3326"/>
                  </a:lnTo>
                  <a:lnTo>
                    <a:pt x="31" y="3407"/>
                  </a:lnTo>
                  <a:lnTo>
                    <a:pt x="18" y="3488"/>
                  </a:lnTo>
                  <a:lnTo>
                    <a:pt x="7" y="3570"/>
                  </a:lnTo>
                  <a:lnTo>
                    <a:pt x="1" y="3654"/>
                  </a:lnTo>
                  <a:lnTo>
                    <a:pt x="0" y="3738"/>
                  </a:lnTo>
                  <a:lnTo>
                    <a:pt x="4" y="3824"/>
                  </a:lnTo>
                  <a:lnTo>
                    <a:pt x="13" y="3909"/>
                  </a:lnTo>
                  <a:lnTo>
                    <a:pt x="27" y="3997"/>
                  </a:lnTo>
                  <a:lnTo>
                    <a:pt x="46" y="4084"/>
                  </a:lnTo>
                  <a:lnTo>
                    <a:pt x="71" y="4172"/>
                  </a:lnTo>
                  <a:lnTo>
                    <a:pt x="102" y="4261"/>
                  </a:lnTo>
                  <a:lnTo>
                    <a:pt x="139" y="4350"/>
                  </a:lnTo>
                  <a:lnTo>
                    <a:pt x="183" y="4440"/>
                  </a:lnTo>
                  <a:lnTo>
                    <a:pt x="232" y="4529"/>
                  </a:lnTo>
                  <a:lnTo>
                    <a:pt x="288" y="4618"/>
                  </a:lnTo>
                  <a:lnTo>
                    <a:pt x="352" y="4708"/>
                  </a:lnTo>
                  <a:lnTo>
                    <a:pt x="421" y="4798"/>
                  </a:lnTo>
                  <a:lnTo>
                    <a:pt x="500" y="4887"/>
                  </a:lnTo>
                  <a:lnTo>
                    <a:pt x="584" y="4977"/>
                  </a:lnTo>
                  <a:lnTo>
                    <a:pt x="677" y="5066"/>
                  </a:lnTo>
                  <a:lnTo>
                    <a:pt x="778" y="5154"/>
                  </a:lnTo>
                  <a:lnTo>
                    <a:pt x="887" y="5242"/>
                  </a:lnTo>
                  <a:lnTo>
                    <a:pt x="1003" y="5329"/>
                  </a:lnTo>
                  <a:lnTo>
                    <a:pt x="1060" y="5368"/>
                  </a:lnTo>
                  <a:lnTo>
                    <a:pt x="1116" y="5406"/>
                  </a:lnTo>
                  <a:lnTo>
                    <a:pt x="1173" y="5441"/>
                  </a:lnTo>
                  <a:lnTo>
                    <a:pt x="1230" y="5475"/>
                  </a:lnTo>
                  <a:lnTo>
                    <a:pt x="1286" y="5506"/>
                  </a:lnTo>
                  <a:lnTo>
                    <a:pt x="1342" y="5536"/>
                  </a:lnTo>
                  <a:lnTo>
                    <a:pt x="1399" y="5563"/>
                  </a:lnTo>
                  <a:lnTo>
                    <a:pt x="1456" y="5589"/>
                  </a:lnTo>
                  <a:lnTo>
                    <a:pt x="1511" y="5613"/>
                  </a:lnTo>
                  <a:lnTo>
                    <a:pt x="1568" y="5635"/>
                  </a:lnTo>
                  <a:lnTo>
                    <a:pt x="1624" y="5656"/>
                  </a:lnTo>
                  <a:lnTo>
                    <a:pt x="1679" y="5675"/>
                  </a:lnTo>
                  <a:lnTo>
                    <a:pt x="1736" y="5691"/>
                  </a:lnTo>
                  <a:lnTo>
                    <a:pt x="1791" y="5707"/>
                  </a:lnTo>
                  <a:lnTo>
                    <a:pt x="1846" y="5722"/>
                  </a:lnTo>
                  <a:lnTo>
                    <a:pt x="1901" y="5734"/>
                  </a:lnTo>
                  <a:lnTo>
                    <a:pt x="1956" y="5745"/>
                  </a:lnTo>
                  <a:lnTo>
                    <a:pt x="2010" y="5754"/>
                  </a:lnTo>
                  <a:lnTo>
                    <a:pt x="2064" y="5762"/>
                  </a:lnTo>
                  <a:lnTo>
                    <a:pt x="2118" y="5770"/>
                  </a:lnTo>
                  <a:lnTo>
                    <a:pt x="2172" y="5775"/>
                  </a:lnTo>
                  <a:lnTo>
                    <a:pt x="2225" y="5779"/>
                  </a:lnTo>
                  <a:lnTo>
                    <a:pt x="2277" y="5782"/>
                  </a:lnTo>
                  <a:lnTo>
                    <a:pt x="2330" y="5784"/>
                  </a:lnTo>
                  <a:lnTo>
                    <a:pt x="2381" y="5784"/>
                  </a:lnTo>
                  <a:lnTo>
                    <a:pt x="2433" y="5784"/>
                  </a:lnTo>
                  <a:lnTo>
                    <a:pt x="2485" y="5782"/>
                  </a:lnTo>
                  <a:lnTo>
                    <a:pt x="2535" y="5780"/>
                  </a:lnTo>
                  <a:lnTo>
                    <a:pt x="2585" y="5776"/>
                  </a:lnTo>
                  <a:lnTo>
                    <a:pt x="2635" y="5772"/>
                  </a:lnTo>
                  <a:lnTo>
                    <a:pt x="2684" y="5767"/>
                  </a:lnTo>
                  <a:lnTo>
                    <a:pt x="2733" y="5760"/>
                  </a:lnTo>
                  <a:lnTo>
                    <a:pt x="2803" y="5749"/>
                  </a:lnTo>
                  <a:lnTo>
                    <a:pt x="2871" y="5735"/>
                  </a:lnTo>
                  <a:lnTo>
                    <a:pt x="2938" y="5721"/>
                  </a:lnTo>
                  <a:lnTo>
                    <a:pt x="3004" y="5705"/>
                  </a:lnTo>
                  <a:lnTo>
                    <a:pt x="3069" y="5688"/>
                  </a:lnTo>
                  <a:lnTo>
                    <a:pt x="3131" y="5670"/>
                  </a:lnTo>
                  <a:lnTo>
                    <a:pt x="3193" y="5650"/>
                  </a:lnTo>
                  <a:lnTo>
                    <a:pt x="3252" y="5630"/>
                  </a:lnTo>
                  <a:lnTo>
                    <a:pt x="3311" y="5609"/>
                  </a:lnTo>
                  <a:lnTo>
                    <a:pt x="3367" y="5587"/>
                  </a:lnTo>
                  <a:lnTo>
                    <a:pt x="3421" y="5565"/>
                  </a:lnTo>
                  <a:lnTo>
                    <a:pt x="3473" y="5543"/>
                  </a:lnTo>
                  <a:lnTo>
                    <a:pt x="3523" y="5520"/>
                  </a:lnTo>
                  <a:lnTo>
                    <a:pt x="3572" y="5499"/>
                  </a:lnTo>
                  <a:lnTo>
                    <a:pt x="3618" y="5476"/>
                  </a:lnTo>
                  <a:lnTo>
                    <a:pt x="3663" y="5454"/>
                  </a:lnTo>
                  <a:lnTo>
                    <a:pt x="3705" y="5432"/>
                  </a:lnTo>
                  <a:lnTo>
                    <a:pt x="3744" y="5410"/>
                  </a:lnTo>
                  <a:lnTo>
                    <a:pt x="3782" y="5389"/>
                  </a:lnTo>
                  <a:lnTo>
                    <a:pt x="3816" y="5368"/>
                  </a:lnTo>
                  <a:lnTo>
                    <a:pt x="3879" y="5331"/>
                  </a:lnTo>
                  <a:lnTo>
                    <a:pt x="3931" y="5298"/>
                  </a:lnTo>
                  <a:lnTo>
                    <a:pt x="3973" y="5270"/>
                  </a:lnTo>
                  <a:lnTo>
                    <a:pt x="4003" y="5249"/>
                  </a:lnTo>
                  <a:lnTo>
                    <a:pt x="4022" y="5236"/>
                  </a:lnTo>
                  <a:lnTo>
                    <a:pt x="4028" y="5231"/>
                  </a:lnTo>
                  <a:lnTo>
                    <a:pt x="4031" y="5240"/>
                  </a:lnTo>
                  <a:lnTo>
                    <a:pt x="4035" y="5248"/>
                  </a:lnTo>
                  <a:lnTo>
                    <a:pt x="4051" y="5237"/>
                  </a:lnTo>
                  <a:lnTo>
                    <a:pt x="4056" y="5233"/>
                  </a:lnTo>
                  <a:lnTo>
                    <a:pt x="4094" y="5320"/>
                  </a:lnTo>
                  <a:lnTo>
                    <a:pt x="4135" y="5402"/>
                  </a:lnTo>
                  <a:lnTo>
                    <a:pt x="4178" y="5478"/>
                  </a:lnTo>
                  <a:lnTo>
                    <a:pt x="4225" y="5549"/>
                  </a:lnTo>
                  <a:lnTo>
                    <a:pt x="4274" y="5614"/>
                  </a:lnTo>
                  <a:lnTo>
                    <a:pt x="4325" y="5676"/>
                  </a:lnTo>
                  <a:lnTo>
                    <a:pt x="4380" y="5733"/>
                  </a:lnTo>
                  <a:lnTo>
                    <a:pt x="4435" y="5785"/>
                  </a:lnTo>
                  <a:lnTo>
                    <a:pt x="4492" y="5834"/>
                  </a:lnTo>
                  <a:lnTo>
                    <a:pt x="4550" y="5878"/>
                  </a:lnTo>
                  <a:lnTo>
                    <a:pt x="4608" y="5919"/>
                  </a:lnTo>
                  <a:lnTo>
                    <a:pt x="4668" y="5956"/>
                  </a:lnTo>
                  <a:lnTo>
                    <a:pt x="4726" y="5990"/>
                  </a:lnTo>
                  <a:lnTo>
                    <a:pt x="4785" y="6020"/>
                  </a:lnTo>
                  <a:lnTo>
                    <a:pt x="4844" y="6046"/>
                  </a:lnTo>
                  <a:lnTo>
                    <a:pt x="4902" y="6070"/>
                  </a:lnTo>
                  <a:lnTo>
                    <a:pt x="4959" y="6092"/>
                  </a:lnTo>
                  <a:lnTo>
                    <a:pt x="5014" y="6111"/>
                  </a:lnTo>
                  <a:lnTo>
                    <a:pt x="5067" y="6126"/>
                  </a:lnTo>
                  <a:lnTo>
                    <a:pt x="5118" y="6140"/>
                  </a:lnTo>
                  <a:lnTo>
                    <a:pt x="5167" y="6152"/>
                  </a:lnTo>
                  <a:lnTo>
                    <a:pt x="5214" y="6162"/>
                  </a:lnTo>
                  <a:lnTo>
                    <a:pt x="5258" y="6170"/>
                  </a:lnTo>
                  <a:lnTo>
                    <a:pt x="5297" y="6176"/>
                  </a:lnTo>
                  <a:lnTo>
                    <a:pt x="5334" y="6182"/>
                  </a:lnTo>
                  <a:lnTo>
                    <a:pt x="5367" y="6185"/>
                  </a:lnTo>
                  <a:lnTo>
                    <a:pt x="5396" y="6188"/>
                  </a:lnTo>
                  <a:lnTo>
                    <a:pt x="5420" y="6190"/>
                  </a:lnTo>
                  <a:lnTo>
                    <a:pt x="5453" y="6192"/>
                  </a:lnTo>
                  <a:lnTo>
                    <a:pt x="5465" y="6192"/>
                  </a:lnTo>
                  <a:lnTo>
                    <a:pt x="5508" y="6200"/>
                  </a:lnTo>
                  <a:lnTo>
                    <a:pt x="5552" y="6209"/>
                  </a:lnTo>
                  <a:lnTo>
                    <a:pt x="5595" y="6216"/>
                  </a:lnTo>
                  <a:lnTo>
                    <a:pt x="5636" y="6222"/>
                  </a:lnTo>
                  <a:lnTo>
                    <a:pt x="5678" y="6229"/>
                  </a:lnTo>
                  <a:lnTo>
                    <a:pt x="5720" y="6234"/>
                  </a:lnTo>
                  <a:lnTo>
                    <a:pt x="5760" y="6238"/>
                  </a:lnTo>
                  <a:lnTo>
                    <a:pt x="5800" y="6242"/>
                  </a:lnTo>
                  <a:lnTo>
                    <a:pt x="5840" y="6245"/>
                  </a:lnTo>
                  <a:lnTo>
                    <a:pt x="5879" y="6247"/>
                  </a:lnTo>
                  <a:lnTo>
                    <a:pt x="5918" y="6249"/>
                  </a:lnTo>
                  <a:lnTo>
                    <a:pt x="5956" y="6250"/>
                  </a:lnTo>
                  <a:lnTo>
                    <a:pt x="5993" y="6251"/>
                  </a:lnTo>
                  <a:lnTo>
                    <a:pt x="6031" y="6251"/>
                  </a:lnTo>
                  <a:lnTo>
                    <a:pt x="6067" y="6250"/>
                  </a:lnTo>
                  <a:lnTo>
                    <a:pt x="6104" y="6249"/>
                  </a:lnTo>
                  <a:lnTo>
                    <a:pt x="6203" y="6242"/>
                  </a:lnTo>
                  <a:lnTo>
                    <a:pt x="6298" y="6230"/>
                  </a:lnTo>
                  <a:lnTo>
                    <a:pt x="6388" y="6214"/>
                  </a:lnTo>
                  <a:lnTo>
                    <a:pt x="6476" y="6194"/>
                  </a:lnTo>
                  <a:lnTo>
                    <a:pt x="6561" y="6172"/>
                  </a:lnTo>
                  <a:lnTo>
                    <a:pt x="6641" y="6146"/>
                  </a:lnTo>
                  <a:lnTo>
                    <a:pt x="6717" y="6118"/>
                  </a:lnTo>
                  <a:lnTo>
                    <a:pt x="6790" y="6087"/>
                  </a:lnTo>
                  <a:lnTo>
                    <a:pt x="6860" y="6054"/>
                  </a:lnTo>
                  <a:lnTo>
                    <a:pt x="6927" y="6020"/>
                  </a:lnTo>
                  <a:lnTo>
                    <a:pt x="6989" y="5983"/>
                  </a:lnTo>
                  <a:lnTo>
                    <a:pt x="7049" y="5946"/>
                  </a:lnTo>
                  <a:lnTo>
                    <a:pt x="7105" y="5907"/>
                  </a:lnTo>
                  <a:lnTo>
                    <a:pt x="7157" y="5869"/>
                  </a:lnTo>
                  <a:lnTo>
                    <a:pt x="7207" y="5829"/>
                  </a:lnTo>
                  <a:lnTo>
                    <a:pt x="7254" y="5790"/>
                  </a:lnTo>
                  <a:lnTo>
                    <a:pt x="7297" y="5750"/>
                  </a:lnTo>
                  <a:lnTo>
                    <a:pt x="7338" y="5711"/>
                  </a:lnTo>
                  <a:lnTo>
                    <a:pt x="7374" y="5673"/>
                  </a:lnTo>
                  <a:lnTo>
                    <a:pt x="7409" y="5635"/>
                  </a:lnTo>
                  <a:lnTo>
                    <a:pt x="7440" y="5600"/>
                  </a:lnTo>
                  <a:lnTo>
                    <a:pt x="7468" y="5565"/>
                  </a:lnTo>
                  <a:lnTo>
                    <a:pt x="7493" y="5533"/>
                  </a:lnTo>
                  <a:lnTo>
                    <a:pt x="7516" y="5503"/>
                  </a:lnTo>
                  <a:lnTo>
                    <a:pt x="7536" y="5476"/>
                  </a:lnTo>
                  <a:lnTo>
                    <a:pt x="7552" y="5451"/>
                  </a:lnTo>
                  <a:lnTo>
                    <a:pt x="7567" y="5429"/>
                  </a:lnTo>
                  <a:lnTo>
                    <a:pt x="7579" y="5410"/>
                  </a:lnTo>
                  <a:lnTo>
                    <a:pt x="7593" y="5384"/>
                  </a:lnTo>
                  <a:lnTo>
                    <a:pt x="7598" y="5374"/>
                  </a:lnTo>
                  <a:lnTo>
                    <a:pt x="7607" y="5380"/>
                  </a:lnTo>
                  <a:lnTo>
                    <a:pt x="7616" y="5385"/>
                  </a:lnTo>
                  <a:lnTo>
                    <a:pt x="7625" y="5389"/>
                  </a:lnTo>
                  <a:lnTo>
                    <a:pt x="7635" y="5393"/>
                  </a:lnTo>
                  <a:lnTo>
                    <a:pt x="7644" y="5377"/>
                  </a:lnTo>
                  <a:lnTo>
                    <a:pt x="7647" y="5370"/>
                  </a:lnTo>
                  <a:lnTo>
                    <a:pt x="7668" y="5382"/>
                  </a:lnTo>
                  <a:lnTo>
                    <a:pt x="7691" y="5393"/>
                  </a:lnTo>
                  <a:lnTo>
                    <a:pt x="7715" y="5404"/>
                  </a:lnTo>
                  <a:lnTo>
                    <a:pt x="7742" y="5413"/>
                  </a:lnTo>
                  <a:lnTo>
                    <a:pt x="7769" y="5422"/>
                  </a:lnTo>
                  <a:lnTo>
                    <a:pt x="7799" y="5432"/>
                  </a:lnTo>
                  <a:lnTo>
                    <a:pt x="7829" y="5441"/>
                  </a:lnTo>
                  <a:lnTo>
                    <a:pt x="7860" y="5448"/>
                  </a:lnTo>
                  <a:lnTo>
                    <a:pt x="7925" y="5464"/>
                  </a:lnTo>
                  <a:lnTo>
                    <a:pt x="7991" y="5478"/>
                  </a:lnTo>
                  <a:lnTo>
                    <a:pt x="8057" y="5490"/>
                  </a:lnTo>
                  <a:lnTo>
                    <a:pt x="8123" y="5501"/>
                  </a:lnTo>
                  <a:lnTo>
                    <a:pt x="8187" y="5509"/>
                  </a:lnTo>
                  <a:lnTo>
                    <a:pt x="8246" y="5517"/>
                  </a:lnTo>
                  <a:lnTo>
                    <a:pt x="8299" y="5524"/>
                  </a:lnTo>
                  <a:lnTo>
                    <a:pt x="8347" y="5528"/>
                  </a:lnTo>
                  <a:lnTo>
                    <a:pt x="8387" y="5532"/>
                  </a:lnTo>
                  <a:lnTo>
                    <a:pt x="8416" y="5534"/>
                  </a:lnTo>
                  <a:lnTo>
                    <a:pt x="8435" y="5536"/>
                  </a:lnTo>
                  <a:lnTo>
                    <a:pt x="8442" y="5536"/>
                  </a:lnTo>
                  <a:lnTo>
                    <a:pt x="8490" y="5538"/>
                  </a:lnTo>
                  <a:lnTo>
                    <a:pt x="8538" y="5538"/>
                  </a:lnTo>
                  <a:lnTo>
                    <a:pt x="8585" y="5538"/>
                  </a:lnTo>
                  <a:lnTo>
                    <a:pt x="8631" y="5536"/>
                  </a:lnTo>
                  <a:lnTo>
                    <a:pt x="8677" y="5535"/>
                  </a:lnTo>
                  <a:lnTo>
                    <a:pt x="8722" y="5532"/>
                  </a:lnTo>
                  <a:lnTo>
                    <a:pt x="8767" y="5529"/>
                  </a:lnTo>
                  <a:lnTo>
                    <a:pt x="8810" y="5525"/>
                  </a:lnTo>
                  <a:lnTo>
                    <a:pt x="8989" y="5496"/>
                  </a:lnTo>
                  <a:lnTo>
                    <a:pt x="9157" y="5456"/>
                  </a:lnTo>
                  <a:lnTo>
                    <a:pt x="9314" y="5405"/>
                  </a:lnTo>
                  <a:lnTo>
                    <a:pt x="9461" y="5342"/>
                  </a:lnTo>
                  <a:lnTo>
                    <a:pt x="9598" y="5269"/>
                  </a:lnTo>
                  <a:lnTo>
                    <a:pt x="9725" y="5188"/>
                  </a:lnTo>
                  <a:lnTo>
                    <a:pt x="9842" y="5097"/>
                  </a:lnTo>
                  <a:lnTo>
                    <a:pt x="9949" y="4999"/>
                  </a:lnTo>
                  <a:lnTo>
                    <a:pt x="10047" y="4894"/>
                  </a:lnTo>
                  <a:lnTo>
                    <a:pt x="10136" y="4782"/>
                  </a:lnTo>
                  <a:lnTo>
                    <a:pt x="10215" y="4664"/>
                  </a:lnTo>
                  <a:lnTo>
                    <a:pt x="10286" y="4541"/>
                  </a:lnTo>
                  <a:lnTo>
                    <a:pt x="10349" y="4414"/>
                  </a:lnTo>
                  <a:lnTo>
                    <a:pt x="10402" y="4283"/>
                  </a:lnTo>
                  <a:lnTo>
                    <a:pt x="10448" y="4149"/>
                  </a:lnTo>
                  <a:lnTo>
                    <a:pt x="10485" y="4012"/>
                  </a:lnTo>
                  <a:lnTo>
                    <a:pt x="10515" y="3875"/>
                  </a:lnTo>
                  <a:lnTo>
                    <a:pt x="10536" y="3736"/>
                  </a:lnTo>
                  <a:lnTo>
                    <a:pt x="10550" y="3597"/>
                  </a:lnTo>
                  <a:lnTo>
                    <a:pt x="10557" y="3459"/>
                  </a:lnTo>
                  <a:lnTo>
                    <a:pt x="10556" y="3322"/>
                  </a:lnTo>
                  <a:lnTo>
                    <a:pt x="10549" y="3186"/>
                  </a:lnTo>
                  <a:lnTo>
                    <a:pt x="10535" y="3054"/>
                  </a:lnTo>
                  <a:lnTo>
                    <a:pt x="10515" y="2925"/>
                  </a:lnTo>
                  <a:lnTo>
                    <a:pt x="10487" y="2800"/>
                  </a:lnTo>
                  <a:lnTo>
                    <a:pt x="10454" y="2679"/>
                  </a:lnTo>
                  <a:lnTo>
                    <a:pt x="10414" y="2563"/>
                  </a:lnTo>
                  <a:lnTo>
                    <a:pt x="10369" y="2454"/>
                  </a:lnTo>
                  <a:lnTo>
                    <a:pt x="10317" y="2352"/>
                  </a:lnTo>
                  <a:lnTo>
                    <a:pt x="10261" y="2257"/>
                  </a:lnTo>
                  <a:lnTo>
                    <a:pt x="10200" y="2171"/>
                  </a:lnTo>
                  <a:lnTo>
                    <a:pt x="10133" y="2092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Freeform 18"/>
            <p:cNvSpPr>
              <a:spLocks noChangeArrowheads="1"/>
            </p:cNvSpPr>
            <p:nvPr/>
          </p:nvSpPr>
          <p:spPr bwMode="auto">
            <a:xfrm>
              <a:off x="5116" y="1124"/>
              <a:ext cx="122" cy="85"/>
            </a:xfrm>
            <a:custGeom>
              <a:avLst/>
              <a:gdLst>
                <a:gd name="T0" fmla="*/ 230 w 1947"/>
                <a:gd name="T1" fmla="*/ 154 h 1351"/>
                <a:gd name="T2" fmla="*/ 278 w 1947"/>
                <a:gd name="T3" fmla="*/ 191 h 1351"/>
                <a:gd name="T4" fmla="*/ 327 w 1947"/>
                <a:gd name="T5" fmla="*/ 224 h 1351"/>
                <a:gd name="T6" fmla="*/ 378 w 1947"/>
                <a:gd name="T7" fmla="*/ 254 h 1351"/>
                <a:gd name="T8" fmla="*/ 429 w 1947"/>
                <a:gd name="T9" fmla="*/ 281 h 1351"/>
                <a:gd name="T10" fmla="*/ 483 w 1947"/>
                <a:gd name="T11" fmla="*/ 305 h 1351"/>
                <a:gd name="T12" fmla="*/ 536 w 1947"/>
                <a:gd name="T13" fmla="*/ 326 h 1351"/>
                <a:gd name="T14" fmla="*/ 591 w 1947"/>
                <a:gd name="T15" fmla="*/ 345 h 1351"/>
                <a:gd name="T16" fmla="*/ 647 w 1947"/>
                <a:gd name="T17" fmla="*/ 361 h 1351"/>
                <a:gd name="T18" fmla="*/ 705 w 1947"/>
                <a:gd name="T19" fmla="*/ 373 h 1351"/>
                <a:gd name="T20" fmla="*/ 763 w 1947"/>
                <a:gd name="T21" fmla="*/ 382 h 1351"/>
                <a:gd name="T22" fmla="*/ 823 w 1947"/>
                <a:gd name="T23" fmla="*/ 390 h 1351"/>
                <a:gd name="T24" fmla="*/ 883 w 1947"/>
                <a:gd name="T25" fmla="*/ 394 h 1351"/>
                <a:gd name="T26" fmla="*/ 944 w 1947"/>
                <a:gd name="T27" fmla="*/ 396 h 1351"/>
                <a:gd name="T28" fmla="*/ 1006 w 1947"/>
                <a:gd name="T29" fmla="*/ 395 h 1351"/>
                <a:gd name="T30" fmla="*/ 1069 w 1947"/>
                <a:gd name="T31" fmla="*/ 392 h 1351"/>
                <a:gd name="T32" fmla="*/ 1141 w 1947"/>
                <a:gd name="T33" fmla="*/ 385 h 1351"/>
                <a:gd name="T34" fmla="*/ 1246 w 1947"/>
                <a:gd name="T35" fmla="*/ 367 h 1351"/>
                <a:gd name="T36" fmla="*/ 1376 w 1947"/>
                <a:gd name="T37" fmla="*/ 337 h 1351"/>
                <a:gd name="T38" fmla="*/ 1483 w 1947"/>
                <a:gd name="T39" fmla="*/ 307 h 1351"/>
                <a:gd name="T40" fmla="*/ 1554 w 1947"/>
                <a:gd name="T41" fmla="*/ 284 h 1351"/>
                <a:gd name="T42" fmla="*/ 1625 w 1947"/>
                <a:gd name="T43" fmla="*/ 259 h 1351"/>
                <a:gd name="T44" fmla="*/ 1693 w 1947"/>
                <a:gd name="T45" fmla="*/ 231 h 1351"/>
                <a:gd name="T46" fmla="*/ 1755 w 1947"/>
                <a:gd name="T47" fmla="*/ 201 h 1351"/>
                <a:gd name="T48" fmla="*/ 1812 w 1947"/>
                <a:gd name="T49" fmla="*/ 169 h 1351"/>
                <a:gd name="T50" fmla="*/ 1861 w 1947"/>
                <a:gd name="T51" fmla="*/ 134 h 1351"/>
                <a:gd name="T52" fmla="*/ 1901 w 1947"/>
                <a:gd name="T53" fmla="*/ 99 h 1351"/>
                <a:gd name="T54" fmla="*/ 1929 w 1947"/>
                <a:gd name="T55" fmla="*/ 60 h 1351"/>
                <a:gd name="T56" fmla="*/ 1945 w 1947"/>
                <a:gd name="T57" fmla="*/ 21 h 1351"/>
                <a:gd name="T58" fmla="*/ 1942 w 1947"/>
                <a:gd name="T59" fmla="*/ 75 h 1351"/>
                <a:gd name="T60" fmla="*/ 1916 w 1947"/>
                <a:gd name="T61" fmla="*/ 224 h 1351"/>
                <a:gd name="T62" fmla="*/ 1870 w 1947"/>
                <a:gd name="T63" fmla="*/ 370 h 1351"/>
                <a:gd name="T64" fmla="*/ 1804 w 1947"/>
                <a:gd name="T65" fmla="*/ 512 h 1351"/>
                <a:gd name="T66" fmla="*/ 1721 w 1947"/>
                <a:gd name="T67" fmla="*/ 647 h 1351"/>
                <a:gd name="T68" fmla="*/ 1622 w 1947"/>
                <a:gd name="T69" fmla="*/ 776 h 1351"/>
                <a:gd name="T70" fmla="*/ 1508 w 1947"/>
                <a:gd name="T71" fmla="*/ 896 h 1351"/>
                <a:gd name="T72" fmla="*/ 1381 w 1947"/>
                <a:gd name="T73" fmla="*/ 1004 h 1351"/>
                <a:gd name="T74" fmla="*/ 1243 w 1947"/>
                <a:gd name="T75" fmla="*/ 1101 h 1351"/>
                <a:gd name="T76" fmla="*/ 1095 w 1947"/>
                <a:gd name="T77" fmla="*/ 1184 h 1351"/>
                <a:gd name="T78" fmla="*/ 938 w 1947"/>
                <a:gd name="T79" fmla="*/ 1253 h 1351"/>
                <a:gd name="T80" fmla="*/ 776 w 1947"/>
                <a:gd name="T81" fmla="*/ 1304 h 1351"/>
                <a:gd name="T82" fmla="*/ 608 w 1947"/>
                <a:gd name="T83" fmla="*/ 1338 h 1351"/>
                <a:gd name="T84" fmla="*/ 436 w 1947"/>
                <a:gd name="T85" fmla="*/ 1351 h 1351"/>
                <a:gd name="T86" fmla="*/ 262 w 1947"/>
                <a:gd name="T87" fmla="*/ 1344 h 1351"/>
                <a:gd name="T88" fmla="*/ 86 w 1947"/>
                <a:gd name="T89" fmla="*/ 1314 h 1351"/>
                <a:gd name="T90" fmla="*/ 207 w 1947"/>
                <a:gd name="T91" fmla="*/ 135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47" h="1351">
                  <a:moveTo>
                    <a:pt x="207" y="135"/>
                  </a:moveTo>
                  <a:lnTo>
                    <a:pt x="230" y="154"/>
                  </a:lnTo>
                  <a:lnTo>
                    <a:pt x="254" y="173"/>
                  </a:lnTo>
                  <a:lnTo>
                    <a:pt x="278" y="191"/>
                  </a:lnTo>
                  <a:lnTo>
                    <a:pt x="303" y="208"/>
                  </a:lnTo>
                  <a:lnTo>
                    <a:pt x="327" y="224"/>
                  </a:lnTo>
                  <a:lnTo>
                    <a:pt x="352" y="240"/>
                  </a:lnTo>
                  <a:lnTo>
                    <a:pt x="378" y="254"/>
                  </a:lnTo>
                  <a:lnTo>
                    <a:pt x="403" y="268"/>
                  </a:lnTo>
                  <a:lnTo>
                    <a:pt x="429" y="281"/>
                  </a:lnTo>
                  <a:lnTo>
                    <a:pt x="456" y="294"/>
                  </a:lnTo>
                  <a:lnTo>
                    <a:pt x="483" y="305"/>
                  </a:lnTo>
                  <a:lnTo>
                    <a:pt x="509" y="316"/>
                  </a:lnTo>
                  <a:lnTo>
                    <a:pt x="536" y="326"/>
                  </a:lnTo>
                  <a:lnTo>
                    <a:pt x="564" y="336"/>
                  </a:lnTo>
                  <a:lnTo>
                    <a:pt x="591" y="345"/>
                  </a:lnTo>
                  <a:lnTo>
                    <a:pt x="619" y="352"/>
                  </a:lnTo>
                  <a:lnTo>
                    <a:pt x="647" y="361"/>
                  </a:lnTo>
                  <a:lnTo>
                    <a:pt x="676" y="367"/>
                  </a:lnTo>
                  <a:lnTo>
                    <a:pt x="705" y="373"/>
                  </a:lnTo>
                  <a:lnTo>
                    <a:pt x="734" y="378"/>
                  </a:lnTo>
                  <a:lnTo>
                    <a:pt x="763" y="382"/>
                  </a:lnTo>
                  <a:lnTo>
                    <a:pt x="792" y="387"/>
                  </a:lnTo>
                  <a:lnTo>
                    <a:pt x="823" y="390"/>
                  </a:lnTo>
                  <a:lnTo>
                    <a:pt x="853" y="392"/>
                  </a:lnTo>
                  <a:lnTo>
                    <a:pt x="883" y="394"/>
                  </a:lnTo>
                  <a:lnTo>
                    <a:pt x="913" y="395"/>
                  </a:lnTo>
                  <a:lnTo>
                    <a:pt x="944" y="396"/>
                  </a:lnTo>
                  <a:lnTo>
                    <a:pt x="975" y="396"/>
                  </a:lnTo>
                  <a:lnTo>
                    <a:pt x="1006" y="395"/>
                  </a:lnTo>
                  <a:lnTo>
                    <a:pt x="1038" y="394"/>
                  </a:lnTo>
                  <a:lnTo>
                    <a:pt x="1069" y="392"/>
                  </a:lnTo>
                  <a:lnTo>
                    <a:pt x="1101" y="390"/>
                  </a:lnTo>
                  <a:lnTo>
                    <a:pt x="1141" y="385"/>
                  </a:lnTo>
                  <a:lnTo>
                    <a:pt x="1189" y="377"/>
                  </a:lnTo>
                  <a:lnTo>
                    <a:pt x="1246" y="367"/>
                  </a:lnTo>
                  <a:lnTo>
                    <a:pt x="1309" y="353"/>
                  </a:lnTo>
                  <a:lnTo>
                    <a:pt x="1376" y="337"/>
                  </a:lnTo>
                  <a:lnTo>
                    <a:pt x="1446" y="318"/>
                  </a:lnTo>
                  <a:lnTo>
                    <a:pt x="1483" y="307"/>
                  </a:lnTo>
                  <a:lnTo>
                    <a:pt x="1518" y="296"/>
                  </a:lnTo>
                  <a:lnTo>
                    <a:pt x="1554" y="284"/>
                  </a:lnTo>
                  <a:lnTo>
                    <a:pt x="1589" y="272"/>
                  </a:lnTo>
                  <a:lnTo>
                    <a:pt x="1625" y="259"/>
                  </a:lnTo>
                  <a:lnTo>
                    <a:pt x="1659" y="246"/>
                  </a:lnTo>
                  <a:lnTo>
                    <a:pt x="1693" y="231"/>
                  </a:lnTo>
                  <a:lnTo>
                    <a:pt x="1725" y="217"/>
                  </a:lnTo>
                  <a:lnTo>
                    <a:pt x="1755" y="201"/>
                  </a:lnTo>
                  <a:lnTo>
                    <a:pt x="1784" y="185"/>
                  </a:lnTo>
                  <a:lnTo>
                    <a:pt x="1812" y="169"/>
                  </a:lnTo>
                  <a:lnTo>
                    <a:pt x="1837" y="152"/>
                  </a:lnTo>
                  <a:lnTo>
                    <a:pt x="1861" y="134"/>
                  </a:lnTo>
                  <a:lnTo>
                    <a:pt x="1882" y="117"/>
                  </a:lnTo>
                  <a:lnTo>
                    <a:pt x="1901" y="99"/>
                  </a:lnTo>
                  <a:lnTo>
                    <a:pt x="1917" y="79"/>
                  </a:lnTo>
                  <a:lnTo>
                    <a:pt x="1929" y="60"/>
                  </a:lnTo>
                  <a:lnTo>
                    <a:pt x="1939" y="40"/>
                  </a:lnTo>
                  <a:lnTo>
                    <a:pt x="1945" y="21"/>
                  </a:lnTo>
                  <a:lnTo>
                    <a:pt x="1947" y="0"/>
                  </a:lnTo>
                  <a:lnTo>
                    <a:pt x="1942" y="75"/>
                  </a:lnTo>
                  <a:lnTo>
                    <a:pt x="1931" y="149"/>
                  </a:lnTo>
                  <a:lnTo>
                    <a:pt x="1916" y="224"/>
                  </a:lnTo>
                  <a:lnTo>
                    <a:pt x="1895" y="297"/>
                  </a:lnTo>
                  <a:lnTo>
                    <a:pt x="1870" y="370"/>
                  </a:lnTo>
                  <a:lnTo>
                    <a:pt x="1839" y="441"/>
                  </a:lnTo>
                  <a:lnTo>
                    <a:pt x="1804" y="512"/>
                  </a:lnTo>
                  <a:lnTo>
                    <a:pt x="1764" y="581"/>
                  </a:lnTo>
                  <a:lnTo>
                    <a:pt x="1721" y="647"/>
                  </a:lnTo>
                  <a:lnTo>
                    <a:pt x="1673" y="713"/>
                  </a:lnTo>
                  <a:lnTo>
                    <a:pt x="1622" y="776"/>
                  </a:lnTo>
                  <a:lnTo>
                    <a:pt x="1566" y="837"/>
                  </a:lnTo>
                  <a:lnTo>
                    <a:pt x="1508" y="896"/>
                  </a:lnTo>
                  <a:lnTo>
                    <a:pt x="1446" y="951"/>
                  </a:lnTo>
                  <a:lnTo>
                    <a:pt x="1381" y="1004"/>
                  </a:lnTo>
                  <a:lnTo>
                    <a:pt x="1314" y="1054"/>
                  </a:lnTo>
                  <a:lnTo>
                    <a:pt x="1243" y="1101"/>
                  </a:lnTo>
                  <a:lnTo>
                    <a:pt x="1170" y="1145"/>
                  </a:lnTo>
                  <a:lnTo>
                    <a:pt x="1095" y="1184"/>
                  </a:lnTo>
                  <a:lnTo>
                    <a:pt x="1018" y="1221"/>
                  </a:lnTo>
                  <a:lnTo>
                    <a:pt x="938" y="1253"/>
                  </a:lnTo>
                  <a:lnTo>
                    <a:pt x="858" y="1280"/>
                  </a:lnTo>
                  <a:lnTo>
                    <a:pt x="776" y="1304"/>
                  </a:lnTo>
                  <a:lnTo>
                    <a:pt x="692" y="1323"/>
                  </a:lnTo>
                  <a:lnTo>
                    <a:pt x="608" y="1338"/>
                  </a:lnTo>
                  <a:lnTo>
                    <a:pt x="522" y="1347"/>
                  </a:lnTo>
                  <a:lnTo>
                    <a:pt x="436" y="1351"/>
                  </a:lnTo>
                  <a:lnTo>
                    <a:pt x="349" y="1350"/>
                  </a:lnTo>
                  <a:lnTo>
                    <a:pt x="262" y="1344"/>
                  </a:lnTo>
                  <a:lnTo>
                    <a:pt x="174" y="1332"/>
                  </a:lnTo>
                  <a:lnTo>
                    <a:pt x="86" y="1314"/>
                  </a:lnTo>
                  <a:lnTo>
                    <a:pt x="0" y="1290"/>
                  </a:lnTo>
                  <a:lnTo>
                    <a:pt x="207" y="135"/>
                  </a:lnTo>
                  <a:close/>
                </a:path>
              </a:pathLst>
            </a:custGeom>
            <a:solidFill>
              <a:srgbClr val="A8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Freeform 19"/>
            <p:cNvSpPr>
              <a:spLocks noChangeArrowheads="1"/>
            </p:cNvSpPr>
            <p:nvPr/>
          </p:nvSpPr>
          <p:spPr bwMode="auto">
            <a:xfrm>
              <a:off x="4550" y="1118"/>
              <a:ext cx="93" cy="41"/>
            </a:xfrm>
            <a:custGeom>
              <a:avLst/>
              <a:gdLst>
                <a:gd name="T0" fmla="*/ 1436 w 1501"/>
                <a:gd name="T1" fmla="*/ 420 h 652"/>
                <a:gd name="T2" fmla="*/ 1477 w 1501"/>
                <a:gd name="T3" fmla="*/ 371 h 652"/>
                <a:gd name="T4" fmla="*/ 1498 w 1501"/>
                <a:gd name="T5" fmla="*/ 325 h 652"/>
                <a:gd name="T6" fmla="*/ 1501 w 1501"/>
                <a:gd name="T7" fmla="*/ 282 h 652"/>
                <a:gd name="T8" fmla="*/ 1488 w 1501"/>
                <a:gd name="T9" fmla="*/ 241 h 652"/>
                <a:gd name="T10" fmla="*/ 1463 w 1501"/>
                <a:gd name="T11" fmla="*/ 203 h 652"/>
                <a:gd name="T12" fmla="*/ 1427 w 1501"/>
                <a:gd name="T13" fmla="*/ 168 h 652"/>
                <a:gd name="T14" fmla="*/ 1382 w 1501"/>
                <a:gd name="T15" fmla="*/ 136 h 652"/>
                <a:gd name="T16" fmla="*/ 1329 w 1501"/>
                <a:gd name="T17" fmla="*/ 107 h 652"/>
                <a:gd name="T18" fmla="*/ 1271 w 1501"/>
                <a:gd name="T19" fmla="*/ 82 h 652"/>
                <a:gd name="T20" fmla="*/ 1211 w 1501"/>
                <a:gd name="T21" fmla="*/ 59 h 652"/>
                <a:gd name="T22" fmla="*/ 1149 w 1501"/>
                <a:gd name="T23" fmla="*/ 40 h 652"/>
                <a:gd name="T24" fmla="*/ 1089 w 1501"/>
                <a:gd name="T25" fmla="*/ 25 h 652"/>
                <a:gd name="T26" fmla="*/ 1031 w 1501"/>
                <a:gd name="T27" fmla="*/ 13 h 652"/>
                <a:gd name="T28" fmla="*/ 979 w 1501"/>
                <a:gd name="T29" fmla="*/ 5 h 652"/>
                <a:gd name="T30" fmla="*/ 934 w 1501"/>
                <a:gd name="T31" fmla="*/ 1 h 652"/>
                <a:gd name="T32" fmla="*/ 897 w 1501"/>
                <a:gd name="T33" fmla="*/ 0 h 652"/>
                <a:gd name="T34" fmla="*/ 852 w 1501"/>
                <a:gd name="T35" fmla="*/ 3 h 652"/>
                <a:gd name="T36" fmla="*/ 771 w 1501"/>
                <a:gd name="T37" fmla="*/ 11 h 652"/>
                <a:gd name="T38" fmla="*/ 642 w 1501"/>
                <a:gd name="T39" fmla="*/ 33 h 652"/>
                <a:gd name="T40" fmla="*/ 501 w 1501"/>
                <a:gd name="T41" fmla="*/ 64 h 652"/>
                <a:gd name="T42" fmla="*/ 394 w 1501"/>
                <a:gd name="T43" fmla="*/ 94 h 652"/>
                <a:gd name="T44" fmla="*/ 325 w 1501"/>
                <a:gd name="T45" fmla="*/ 116 h 652"/>
                <a:gd name="T46" fmla="*/ 260 w 1501"/>
                <a:gd name="T47" fmla="*/ 140 h 652"/>
                <a:gd name="T48" fmla="*/ 198 w 1501"/>
                <a:gd name="T49" fmla="*/ 166 h 652"/>
                <a:gd name="T50" fmla="*/ 143 w 1501"/>
                <a:gd name="T51" fmla="*/ 195 h 652"/>
                <a:gd name="T52" fmla="*/ 96 w 1501"/>
                <a:gd name="T53" fmla="*/ 224 h 652"/>
                <a:gd name="T54" fmla="*/ 57 w 1501"/>
                <a:gd name="T55" fmla="*/ 255 h 652"/>
                <a:gd name="T56" fmla="*/ 29 w 1501"/>
                <a:gd name="T57" fmla="*/ 287 h 652"/>
                <a:gd name="T58" fmla="*/ 11 w 1501"/>
                <a:gd name="T59" fmla="*/ 321 h 652"/>
                <a:gd name="T60" fmla="*/ 2 w 1501"/>
                <a:gd name="T61" fmla="*/ 355 h 652"/>
                <a:gd name="T62" fmla="*/ 0 w 1501"/>
                <a:gd name="T63" fmla="*/ 387 h 652"/>
                <a:gd name="T64" fmla="*/ 3 w 1501"/>
                <a:gd name="T65" fmla="*/ 419 h 652"/>
                <a:gd name="T66" fmla="*/ 12 w 1501"/>
                <a:gd name="T67" fmla="*/ 449 h 652"/>
                <a:gd name="T68" fmla="*/ 26 w 1501"/>
                <a:gd name="T69" fmla="*/ 478 h 652"/>
                <a:gd name="T70" fmla="*/ 45 w 1501"/>
                <a:gd name="T71" fmla="*/ 505 h 652"/>
                <a:gd name="T72" fmla="*/ 67 w 1501"/>
                <a:gd name="T73" fmla="*/ 530 h 652"/>
                <a:gd name="T74" fmla="*/ 92 w 1501"/>
                <a:gd name="T75" fmla="*/ 553 h 652"/>
                <a:gd name="T76" fmla="*/ 120 w 1501"/>
                <a:gd name="T77" fmla="*/ 575 h 652"/>
                <a:gd name="T78" fmla="*/ 150 w 1501"/>
                <a:gd name="T79" fmla="*/ 594 h 652"/>
                <a:gd name="T80" fmla="*/ 181 w 1501"/>
                <a:gd name="T81" fmla="*/ 610 h 652"/>
                <a:gd name="T82" fmla="*/ 214 w 1501"/>
                <a:gd name="T83" fmla="*/ 623 h 652"/>
                <a:gd name="T84" fmla="*/ 246 w 1501"/>
                <a:gd name="T85" fmla="*/ 635 h 652"/>
                <a:gd name="T86" fmla="*/ 278 w 1501"/>
                <a:gd name="T87" fmla="*/ 643 h 652"/>
                <a:gd name="T88" fmla="*/ 309 w 1501"/>
                <a:gd name="T89" fmla="*/ 647 h 652"/>
                <a:gd name="T90" fmla="*/ 377 w 1501"/>
                <a:gd name="T91" fmla="*/ 651 h 652"/>
                <a:gd name="T92" fmla="*/ 505 w 1501"/>
                <a:gd name="T93" fmla="*/ 651 h 652"/>
                <a:gd name="T94" fmla="*/ 649 w 1501"/>
                <a:gd name="T95" fmla="*/ 645 h 652"/>
                <a:gd name="T96" fmla="*/ 764 w 1501"/>
                <a:gd name="T97" fmla="*/ 636 h 652"/>
                <a:gd name="T98" fmla="*/ 843 w 1501"/>
                <a:gd name="T99" fmla="*/ 627 h 652"/>
                <a:gd name="T100" fmla="*/ 922 w 1501"/>
                <a:gd name="T101" fmla="*/ 616 h 652"/>
                <a:gd name="T102" fmla="*/ 999 w 1501"/>
                <a:gd name="T103" fmla="*/ 602 h 652"/>
                <a:gd name="T104" fmla="*/ 1074 w 1501"/>
                <a:gd name="T105" fmla="*/ 587 h 652"/>
                <a:gd name="T106" fmla="*/ 1147 w 1501"/>
                <a:gd name="T107" fmla="*/ 567 h 652"/>
                <a:gd name="T108" fmla="*/ 1215 w 1501"/>
                <a:gd name="T109" fmla="*/ 545 h 652"/>
                <a:gd name="T110" fmla="*/ 1279 w 1501"/>
                <a:gd name="T111" fmla="*/ 521 h 652"/>
                <a:gd name="T112" fmla="*/ 1336 w 1501"/>
                <a:gd name="T113" fmla="*/ 493 h 652"/>
                <a:gd name="T114" fmla="*/ 1386 w 1501"/>
                <a:gd name="T115" fmla="*/ 46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1" h="652">
                  <a:moveTo>
                    <a:pt x="1408" y="445"/>
                  </a:moveTo>
                  <a:lnTo>
                    <a:pt x="1436" y="420"/>
                  </a:lnTo>
                  <a:lnTo>
                    <a:pt x="1459" y="395"/>
                  </a:lnTo>
                  <a:lnTo>
                    <a:pt x="1477" y="371"/>
                  </a:lnTo>
                  <a:lnTo>
                    <a:pt x="1489" y="348"/>
                  </a:lnTo>
                  <a:lnTo>
                    <a:pt x="1498" y="325"/>
                  </a:lnTo>
                  <a:lnTo>
                    <a:pt x="1501" y="303"/>
                  </a:lnTo>
                  <a:lnTo>
                    <a:pt x="1501" y="282"/>
                  </a:lnTo>
                  <a:lnTo>
                    <a:pt x="1497" y="261"/>
                  </a:lnTo>
                  <a:lnTo>
                    <a:pt x="1488" y="241"/>
                  </a:lnTo>
                  <a:lnTo>
                    <a:pt x="1478" y="222"/>
                  </a:lnTo>
                  <a:lnTo>
                    <a:pt x="1463" y="203"/>
                  </a:lnTo>
                  <a:lnTo>
                    <a:pt x="1447" y="185"/>
                  </a:lnTo>
                  <a:lnTo>
                    <a:pt x="1427" y="168"/>
                  </a:lnTo>
                  <a:lnTo>
                    <a:pt x="1406" y="152"/>
                  </a:lnTo>
                  <a:lnTo>
                    <a:pt x="1382" y="136"/>
                  </a:lnTo>
                  <a:lnTo>
                    <a:pt x="1356" y="122"/>
                  </a:lnTo>
                  <a:lnTo>
                    <a:pt x="1329" y="107"/>
                  </a:lnTo>
                  <a:lnTo>
                    <a:pt x="1301" y="94"/>
                  </a:lnTo>
                  <a:lnTo>
                    <a:pt x="1271" y="82"/>
                  </a:lnTo>
                  <a:lnTo>
                    <a:pt x="1241" y="70"/>
                  </a:lnTo>
                  <a:lnTo>
                    <a:pt x="1211" y="59"/>
                  </a:lnTo>
                  <a:lnTo>
                    <a:pt x="1181" y="50"/>
                  </a:lnTo>
                  <a:lnTo>
                    <a:pt x="1149" y="40"/>
                  </a:lnTo>
                  <a:lnTo>
                    <a:pt x="1119" y="32"/>
                  </a:lnTo>
                  <a:lnTo>
                    <a:pt x="1089" y="25"/>
                  </a:lnTo>
                  <a:lnTo>
                    <a:pt x="1060" y="18"/>
                  </a:lnTo>
                  <a:lnTo>
                    <a:pt x="1031" y="13"/>
                  </a:lnTo>
                  <a:lnTo>
                    <a:pt x="1005" y="8"/>
                  </a:lnTo>
                  <a:lnTo>
                    <a:pt x="979" y="5"/>
                  </a:lnTo>
                  <a:lnTo>
                    <a:pt x="956" y="2"/>
                  </a:lnTo>
                  <a:lnTo>
                    <a:pt x="934" y="1"/>
                  </a:lnTo>
                  <a:lnTo>
                    <a:pt x="916" y="0"/>
                  </a:lnTo>
                  <a:lnTo>
                    <a:pt x="897" y="0"/>
                  </a:lnTo>
                  <a:lnTo>
                    <a:pt x="876" y="1"/>
                  </a:lnTo>
                  <a:lnTo>
                    <a:pt x="852" y="3"/>
                  </a:lnTo>
                  <a:lnTo>
                    <a:pt x="827" y="5"/>
                  </a:lnTo>
                  <a:lnTo>
                    <a:pt x="771" y="11"/>
                  </a:lnTo>
                  <a:lnTo>
                    <a:pt x="708" y="21"/>
                  </a:lnTo>
                  <a:lnTo>
                    <a:pt x="642" y="33"/>
                  </a:lnTo>
                  <a:lnTo>
                    <a:pt x="573" y="47"/>
                  </a:lnTo>
                  <a:lnTo>
                    <a:pt x="501" y="64"/>
                  </a:lnTo>
                  <a:lnTo>
                    <a:pt x="430" y="84"/>
                  </a:lnTo>
                  <a:lnTo>
                    <a:pt x="394" y="94"/>
                  </a:lnTo>
                  <a:lnTo>
                    <a:pt x="360" y="105"/>
                  </a:lnTo>
                  <a:lnTo>
                    <a:pt x="325" y="116"/>
                  </a:lnTo>
                  <a:lnTo>
                    <a:pt x="292" y="128"/>
                  </a:lnTo>
                  <a:lnTo>
                    <a:pt x="260" y="140"/>
                  </a:lnTo>
                  <a:lnTo>
                    <a:pt x="228" y="154"/>
                  </a:lnTo>
                  <a:lnTo>
                    <a:pt x="198" y="166"/>
                  </a:lnTo>
                  <a:lnTo>
                    <a:pt x="170" y="180"/>
                  </a:lnTo>
                  <a:lnTo>
                    <a:pt x="143" y="195"/>
                  </a:lnTo>
                  <a:lnTo>
                    <a:pt x="119" y="209"/>
                  </a:lnTo>
                  <a:lnTo>
                    <a:pt x="96" y="224"/>
                  </a:lnTo>
                  <a:lnTo>
                    <a:pt x="75" y="239"/>
                  </a:lnTo>
                  <a:lnTo>
                    <a:pt x="57" y="255"/>
                  </a:lnTo>
                  <a:lnTo>
                    <a:pt x="42" y="271"/>
                  </a:lnTo>
                  <a:lnTo>
                    <a:pt x="29" y="287"/>
                  </a:lnTo>
                  <a:lnTo>
                    <a:pt x="20" y="304"/>
                  </a:lnTo>
                  <a:lnTo>
                    <a:pt x="11" y="321"/>
                  </a:lnTo>
                  <a:lnTo>
                    <a:pt x="6" y="338"/>
                  </a:lnTo>
                  <a:lnTo>
                    <a:pt x="2" y="355"/>
                  </a:lnTo>
                  <a:lnTo>
                    <a:pt x="0" y="372"/>
                  </a:lnTo>
                  <a:lnTo>
                    <a:pt x="0" y="387"/>
                  </a:lnTo>
                  <a:lnTo>
                    <a:pt x="1" y="403"/>
                  </a:lnTo>
                  <a:lnTo>
                    <a:pt x="3" y="419"/>
                  </a:lnTo>
                  <a:lnTo>
                    <a:pt x="7" y="434"/>
                  </a:lnTo>
                  <a:lnTo>
                    <a:pt x="12" y="449"/>
                  </a:lnTo>
                  <a:lnTo>
                    <a:pt x="19" y="464"/>
                  </a:lnTo>
                  <a:lnTo>
                    <a:pt x="26" y="478"/>
                  </a:lnTo>
                  <a:lnTo>
                    <a:pt x="34" y="492"/>
                  </a:lnTo>
                  <a:lnTo>
                    <a:pt x="45" y="505"/>
                  </a:lnTo>
                  <a:lnTo>
                    <a:pt x="55" y="518"/>
                  </a:lnTo>
                  <a:lnTo>
                    <a:pt x="67" y="530"/>
                  </a:lnTo>
                  <a:lnTo>
                    <a:pt x="79" y="542"/>
                  </a:lnTo>
                  <a:lnTo>
                    <a:pt x="92" y="553"/>
                  </a:lnTo>
                  <a:lnTo>
                    <a:pt x="105" y="565"/>
                  </a:lnTo>
                  <a:lnTo>
                    <a:pt x="120" y="575"/>
                  </a:lnTo>
                  <a:lnTo>
                    <a:pt x="134" y="585"/>
                  </a:lnTo>
                  <a:lnTo>
                    <a:pt x="150" y="594"/>
                  </a:lnTo>
                  <a:lnTo>
                    <a:pt x="166" y="602"/>
                  </a:lnTo>
                  <a:lnTo>
                    <a:pt x="181" y="610"/>
                  </a:lnTo>
                  <a:lnTo>
                    <a:pt x="197" y="617"/>
                  </a:lnTo>
                  <a:lnTo>
                    <a:pt x="214" y="623"/>
                  </a:lnTo>
                  <a:lnTo>
                    <a:pt x="229" y="629"/>
                  </a:lnTo>
                  <a:lnTo>
                    <a:pt x="246" y="635"/>
                  </a:lnTo>
                  <a:lnTo>
                    <a:pt x="262" y="639"/>
                  </a:lnTo>
                  <a:lnTo>
                    <a:pt x="278" y="643"/>
                  </a:lnTo>
                  <a:lnTo>
                    <a:pt x="294" y="645"/>
                  </a:lnTo>
                  <a:lnTo>
                    <a:pt x="309" y="647"/>
                  </a:lnTo>
                  <a:lnTo>
                    <a:pt x="324" y="649"/>
                  </a:lnTo>
                  <a:lnTo>
                    <a:pt x="377" y="651"/>
                  </a:lnTo>
                  <a:lnTo>
                    <a:pt x="438" y="652"/>
                  </a:lnTo>
                  <a:lnTo>
                    <a:pt x="505" y="651"/>
                  </a:lnTo>
                  <a:lnTo>
                    <a:pt x="575" y="649"/>
                  </a:lnTo>
                  <a:lnTo>
                    <a:pt x="649" y="645"/>
                  </a:lnTo>
                  <a:lnTo>
                    <a:pt x="726" y="640"/>
                  </a:lnTo>
                  <a:lnTo>
                    <a:pt x="764" y="636"/>
                  </a:lnTo>
                  <a:lnTo>
                    <a:pt x="804" y="631"/>
                  </a:lnTo>
                  <a:lnTo>
                    <a:pt x="843" y="627"/>
                  </a:lnTo>
                  <a:lnTo>
                    <a:pt x="882" y="622"/>
                  </a:lnTo>
                  <a:lnTo>
                    <a:pt x="922" y="616"/>
                  </a:lnTo>
                  <a:lnTo>
                    <a:pt x="961" y="610"/>
                  </a:lnTo>
                  <a:lnTo>
                    <a:pt x="999" y="602"/>
                  </a:lnTo>
                  <a:lnTo>
                    <a:pt x="1038" y="595"/>
                  </a:lnTo>
                  <a:lnTo>
                    <a:pt x="1074" y="587"/>
                  </a:lnTo>
                  <a:lnTo>
                    <a:pt x="1112" y="577"/>
                  </a:lnTo>
                  <a:lnTo>
                    <a:pt x="1147" y="567"/>
                  </a:lnTo>
                  <a:lnTo>
                    <a:pt x="1182" y="556"/>
                  </a:lnTo>
                  <a:lnTo>
                    <a:pt x="1215" y="545"/>
                  </a:lnTo>
                  <a:lnTo>
                    <a:pt x="1247" y="533"/>
                  </a:lnTo>
                  <a:lnTo>
                    <a:pt x="1279" y="521"/>
                  </a:lnTo>
                  <a:lnTo>
                    <a:pt x="1308" y="507"/>
                  </a:lnTo>
                  <a:lnTo>
                    <a:pt x="1336" y="493"/>
                  </a:lnTo>
                  <a:lnTo>
                    <a:pt x="1362" y="477"/>
                  </a:lnTo>
                  <a:lnTo>
                    <a:pt x="1386" y="462"/>
                  </a:lnTo>
                  <a:lnTo>
                    <a:pt x="1408" y="445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Freeform 20"/>
            <p:cNvSpPr>
              <a:spLocks noChangeArrowheads="1"/>
            </p:cNvSpPr>
            <p:nvPr/>
          </p:nvSpPr>
          <p:spPr bwMode="auto">
            <a:xfrm>
              <a:off x="4617" y="1121"/>
              <a:ext cx="12" cy="13"/>
            </a:xfrm>
            <a:custGeom>
              <a:avLst/>
              <a:gdLst>
                <a:gd name="T0" fmla="*/ 193 w 196"/>
                <a:gd name="T1" fmla="*/ 124 h 196"/>
                <a:gd name="T2" fmla="*/ 186 w 196"/>
                <a:gd name="T3" fmla="*/ 142 h 196"/>
                <a:gd name="T4" fmla="*/ 175 w 196"/>
                <a:gd name="T5" fmla="*/ 158 h 196"/>
                <a:gd name="T6" fmla="*/ 163 w 196"/>
                <a:gd name="T7" fmla="*/ 172 h 196"/>
                <a:gd name="T8" fmla="*/ 147 w 196"/>
                <a:gd name="T9" fmla="*/ 182 h 196"/>
                <a:gd name="T10" fmla="*/ 131 w 196"/>
                <a:gd name="T11" fmla="*/ 191 h 196"/>
                <a:gd name="T12" fmla="*/ 112 w 196"/>
                <a:gd name="T13" fmla="*/ 195 h 196"/>
                <a:gd name="T14" fmla="*/ 92 w 196"/>
                <a:gd name="T15" fmla="*/ 196 h 196"/>
                <a:gd name="T16" fmla="*/ 72 w 196"/>
                <a:gd name="T17" fmla="*/ 193 h 196"/>
                <a:gd name="T18" fmla="*/ 54 w 196"/>
                <a:gd name="T19" fmla="*/ 185 h 196"/>
                <a:gd name="T20" fmla="*/ 38 w 196"/>
                <a:gd name="T21" fmla="*/ 175 h 196"/>
                <a:gd name="T22" fmla="*/ 24 w 196"/>
                <a:gd name="T23" fmla="*/ 162 h 196"/>
                <a:gd name="T24" fmla="*/ 14 w 196"/>
                <a:gd name="T25" fmla="*/ 147 h 196"/>
                <a:gd name="T26" fmla="*/ 5 w 196"/>
                <a:gd name="T27" fmla="*/ 130 h 196"/>
                <a:gd name="T28" fmla="*/ 1 w 196"/>
                <a:gd name="T29" fmla="*/ 111 h 196"/>
                <a:gd name="T30" fmla="*/ 0 w 196"/>
                <a:gd name="T31" fmla="*/ 92 h 196"/>
                <a:gd name="T32" fmla="*/ 3 w 196"/>
                <a:gd name="T33" fmla="*/ 72 h 196"/>
                <a:gd name="T34" fmla="*/ 11 w 196"/>
                <a:gd name="T35" fmla="*/ 54 h 196"/>
                <a:gd name="T36" fmla="*/ 21 w 196"/>
                <a:gd name="T37" fmla="*/ 37 h 196"/>
                <a:gd name="T38" fmla="*/ 34 w 196"/>
                <a:gd name="T39" fmla="*/ 24 h 196"/>
                <a:gd name="T40" fmla="*/ 49 w 196"/>
                <a:gd name="T41" fmla="*/ 13 h 196"/>
                <a:gd name="T42" fmla="*/ 66 w 196"/>
                <a:gd name="T43" fmla="*/ 5 h 196"/>
                <a:gd name="T44" fmla="*/ 85 w 196"/>
                <a:gd name="T45" fmla="*/ 1 h 196"/>
                <a:gd name="T46" fmla="*/ 105 w 196"/>
                <a:gd name="T47" fmla="*/ 0 h 196"/>
                <a:gd name="T48" fmla="*/ 124 w 196"/>
                <a:gd name="T49" fmla="*/ 3 h 196"/>
                <a:gd name="T50" fmla="*/ 142 w 196"/>
                <a:gd name="T51" fmla="*/ 10 h 196"/>
                <a:gd name="T52" fmla="*/ 159 w 196"/>
                <a:gd name="T53" fmla="*/ 21 h 196"/>
                <a:gd name="T54" fmla="*/ 172 w 196"/>
                <a:gd name="T55" fmla="*/ 33 h 196"/>
                <a:gd name="T56" fmla="*/ 183 w 196"/>
                <a:gd name="T57" fmla="*/ 49 h 196"/>
                <a:gd name="T58" fmla="*/ 191 w 196"/>
                <a:gd name="T59" fmla="*/ 65 h 196"/>
                <a:gd name="T60" fmla="*/ 195 w 196"/>
                <a:gd name="T61" fmla="*/ 84 h 196"/>
                <a:gd name="T62" fmla="*/ 196 w 196"/>
                <a:gd name="T63" fmla="*/ 10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96">
                  <a:moveTo>
                    <a:pt x="195" y="113"/>
                  </a:moveTo>
                  <a:lnTo>
                    <a:pt x="193" y="124"/>
                  </a:lnTo>
                  <a:lnTo>
                    <a:pt x="190" y="133"/>
                  </a:lnTo>
                  <a:lnTo>
                    <a:pt x="186" y="142"/>
                  </a:lnTo>
                  <a:lnTo>
                    <a:pt x="182" y="150"/>
                  </a:lnTo>
                  <a:lnTo>
                    <a:pt x="175" y="158"/>
                  </a:lnTo>
                  <a:lnTo>
                    <a:pt x="169" y="166"/>
                  </a:lnTo>
                  <a:lnTo>
                    <a:pt x="163" y="172"/>
                  </a:lnTo>
                  <a:lnTo>
                    <a:pt x="156" y="177"/>
                  </a:lnTo>
                  <a:lnTo>
                    <a:pt x="147" y="182"/>
                  </a:lnTo>
                  <a:lnTo>
                    <a:pt x="139" y="186"/>
                  </a:lnTo>
                  <a:lnTo>
                    <a:pt x="131" y="191"/>
                  </a:lnTo>
                  <a:lnTo>
                    <a:pt x="121" y="193"/>
                  </a:lnTo>
                  <a:lnTo>
                    <a:pt x="112" y="195"/>
                  </a:lnTo>
                  <a:lnTo>
                    <a:pt x="102" y="196"/>
                  </a:lnTo>
                  <a:lnTo>
                    <a:pt x="92" y="196"/>
                  </a:lnTo>
                  <a:lnTo>
                    <a:pt x="83" y="195"/>
                  </a:lnTo>
                  <a:lnTo>
                    <a:pt x="72" y="193"/>
                  </a:lnTo>
                  <a:lnTo>
                    <a:pt x="63" y="190"/>
                  </a:lnTo>
                  <a:lnTo>
                    <a:pt x="54" y="185"/>
                  </a:lnTo>
                  <a:lnTo>
                    <a:pt x="46" y="180"/>
                  </a:lnTo>
                  <a:lnTo>
                    <a:pt x="38" y="175"/>
                  </a:lnTo>
                  <a:lnTo>
                    <a:pt x="31" y="169"/>
                  </a:lnTo>
                  <a:lnTo>
                    <a:pt x="24" y="162"/>
                  </a:lnTo>
                  <a:lnTo>
                    <a:pt x="19" y="155"/>
                  </a:lnTo>
                  <a:lnTo>
                    <a:pt x="14" y="147"/>
                  </a:lnTo>
                  <a:lnTo>
                    <a:pt x="9" y="138"/>
                  </a:lnTo>
                  <a:lnTo>
                    <a:pt x="5" y="130"/>
                  </a:lnTo>
                  <a:lnTo>
                    <a:pt x="3" y="121"/>
                  </a:lnTo>
                  <a:lnTo>
                    <a:pt x="1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3" y="72"/>
                  </a:lnTo>
                  <a:lnTo>
                    <a:pt x="7" y="62"/>
                  </a:lnTo>
                  <a:lnTo>
                    <a:pt x="11" y="54"/>
                  </a:lnTo>
                  <a:lnTo>
                    <a:pt x="16" y="46"/>
                  </a:lnTo>
                  <a:lnTo>
                    <a:pt x="21" y="37"/>
                  </a:lnTo>
                  <a:lnTo>
                    <a:pt x="27" y="30"/>
                  </a:lnTo>
                  <a:lnTo>
                    <a:pt x="34" y="24"/>
                  </a:lnTo>
                  <a:lnTo>
                    <a:pt x="41" y="18"/>
                  </a:lnTo>
                  <a:lnTo>
                    <a:pt x="49" y="13"/>
                  </a:lnTo>
                  <a:lnTo>
                    <a:pt x="58" y="8"/>
                  </a:lnTo>
                  <a:lnTo>
                    <a:pt x="66" y="5"/>
                  </a:lnTo>
                  <a:lnTo>
                    <a:pt x="75" y="2"/>
                  </a:lnTo>
                  <a:lnTo>
                    <a:pt x="85" y="1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15" y="1"/>
                  </a:lnTo>
                  <a:lnTo>
                    <a:pt x="124" y="3"/>
                  </a:lnTo>
                  <a:lnTo>
                    <a:pt x="134" y="6"/>
                  </a:lnTo>
                  <a:lnTo>
                    <a:pt x="142" y="10"/>
                  </a:lnTo>
                  <a:lnTo>
                    <a:pt x="150" y="15"/>
                  </a:lnTo>
                  <a:lnTo>
                    <a:pt x="159" y="21"/>
                  </a:lnTo>
                  <a:lnTo>
                    <a:pt x="166" y="27"/>
                  </a:lnTo>
                  <a:lnTo>
                    <a:pt x="172" y="33"/>
                  </a:lnTo>
                  <a:lnTo>
                    <a:pt x="179" y="40"/>
                  </a:lnTo>
                  <a:lnTo>
                    <a:pt x="183" y="49"/>
                  </a:lnTo>
                  <a:lnTo>
                    <a:pt x="188" y="57"/>
                  </a:lnTo>
                  <a:lnTo>
                    <a:pt x="191" y="65"/>
                  </a:lnTo>
                  <a:lnTo>
                    <a:pt x="194" y="75"/>
                  </a:lnTo>
                  <a:lnTo>
                    <a:pt x="195" y="84"/>
                  </a:lnTo>
                  <a:lnTo>
                    <a:pt x="196" y="94"/>
                  </a:lnTo>
                  <a:lnTo>
                    <a:pt x="196" y="104"/>
                  </a:lnTo>
                  <a:lnTo>
                    <a:pt x="195" y="113"/>
                  </a:lnTo>
                  <a:close/>
                </a:path>
              </a:pathLst>
            </a:custGeom>
            <a:solidFill>
              <a:srgbClr val="DE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Freeform 21"/>
            <p:cNvSpPr>
              <a:spLocks noChangeArrowheads="1"/>
            </p:cNvSpPr>
            <p:nvPr/>
          </p:nvSpPr>
          <p:spPr bwMode="auto">
            <a:xfrm>
              <a:off x="4871" y="1119"/>
              <a:ext cx="94" cy="39"/>
            </a:xfrm>
            <a:custGeom>
              <a:avLst/>
              <a:gdLst>
                <a:gd name="T0" fmla="*/ 74 w 1505"/>
                <a:gd name="T1" fmla="*/ 457 h 627"/>
                <a:gd name="T2" fmla="*/ 31 w 1505"/>
                <a:gd name="T3" fmla="*/ 412 h 627"/>
                <a:gd name="T4" fmla="*/ 7 w 1505"/>
                <a:gd name="T5" fmla="*/ 367 h 627"/>
                <a:gd name="T6" fmla="*/ 0 w 1505"/>
                <a:gd name="T7" fmla="*/ 324 h 627"/>
                <a:gd name="T8" fmla="*/ 9 w 1505"/>
                <a:gd name="T9" fmla="*/ 283 h 627"/>
                <a:gd name="T10" fmla="*/ 31 w 1505"/>
                <a:gd name="T11" fmla="*/ 243 h 627"/>
                <a:gd name="T12" fmla="*/ 65 w 1505"/>
                <a:gd name="T13" fmla="*/ 206 h 627"/>
                <a:gd name="T14" fmla="*/ 108 w 1505"/>
                <a:gd name="T15" fmla="*/ 171 h 627"/>
                <a:gd name="T16" fmla="*/ 159 w 1505"/>
                <a:gd name="T17" fmla="*/ 138 h 627"/>
                <a:gd name="T18" fmla="*/ 215 w 1505"/>
                <a:gd name="T19" fmla="*/ 109 h 627"/>
                <a:gd name="T20" fmla="*/ 273 w 1505"/>
                <a:gd name="T21" fmla="*/ 81 h 627"/>
                <a:gd name="T22" fmla="*/ 333 w 1505"/>
                <a:gd name="T23" fmla="*/ 59 h 627"/>
                <a:gd name="T24" fmla="*/ 393 w 1505"/>
                <a:gd name="T25" fmla="*/ 39 h 627"/>
                <a:gd name="T26" fmla="*/ 449 w 1505"/>
                <a:gd name="T27" fmla="*/ 23 h 627"/>
                <a:gd name="T28" fmla="*/ 500 w 1505"/>
                <a:gd name="T29" fmla="*/ 11 h 627"/>
                <a:gd name="T30" fmla="*/ 544 w 1505"/>
                <a:gd name="T31" fmla="*/ 3 h 627"/>
                <a:gd name="T32" fmla="*/ 583 w 1505"/>
                <a:gd name="T33" fmla="*/ 0 h 627"/>
                <a:gd name="T34" fmla="*/ 628 w 1505"/>
                <a:gd name="T35" fmla="*/ 0 h 627"/>
                <a:gd name="T36" fmla="*/ 709 w 1505"/>
                <a:gd name="T37" fmla="*/ 3 h 627"/>
                <a:gd name="T38" fmla="*/ 839 w 1505"/>
                <a:gd name="T39" fmla="*/ 16 h 627"/>
                <a:gd name="T40" fmla="*/ 982 w 1505"/>
                <a:gd name="T41" fmla="*/ 37 h 627"/>
                <a:gd name="T42" fmla="*/ 1091 w 1505"/>
                <a:gd name="T43" fmla="*/ 59 h 627"/>
                <a:gd name="T44" fmla="*/ 1161 w 1505"/>
                <a:gd name="T45" fmla="*/ 76 h 627"/>
                <a:gd name="T46" fmla="*/ 1228 w 1505"/>
                <a:gd name="T47" fmla="*/ 96 h 627"/>
                <a:gd name="T48" fmla="*/ 1291 w 1505"/>
                <a:gd name="T49" fmla="*/ 117 h 627"/>
                <a:gd name="T50" fmla="*/ 1348 w 1505"/>
                <a:gd name="T51" fmla="*/ 141 h 627"/>
                <a:gd name="T52" fmla="*/ 1397 w 1505"/>
                <a:gd name="T53" fmla="*/ 167 h 627"/>
                <a:gd name="T54" fmla="*/ 1438 w 1505"/>
                <a:gd name="T55" fmla="*/ 195 h 627"/>
                <a:gd name="T56" fmla="*/ 1468 w 1505"/>
                <a:gd name="T57" fmla="*/ 225 h 627"/>
                <a:gd name="T58" fmla="*/ 1488 w 1505"/>
                <a:gd name="T59" fmla="*/ 258 h 627"/>
                <a:gd name="T60" fmla="*/ 1500 w 1505"/>
                <a:gd name="T61" fmla="*/ 291 h 627"/>
                <a:gd name="T62" fmla="*/ 1505 w 1505"/>
                <a:gd name="T63" fmla="*/ 323 h 627"/>
                <a:gd name="T64" fmla="*/ 1504 w 1505"/>
                <a:gd name="T65" fmla="*/ 356 h 627"/>
                <a:gd name="T66" fmla="*/ 1496 w 1505"/>
                <a:gd name="T67" fmla="*/ 386 h 627"/>
                <a:gd name="T68" fmla="*/ 1485 w 1505"/>
                <a:gd name="T69" fmla="*/ 416 h 627"/>
                <a:gd name="T70" fmla="*/ 1468 w 1505"/>
                <a:gd name="T71" fmla="*/ 444 h 627"/>
                <a:gd name="T72" fmla="*/ 1448 w 1505"/>
                <a:gd name="T73" fmla="*/ 470 h 627"/>
                <a:gd name="T74" fmla="*/ 1424 w 1505"/>
                <a:gd name="T75" fmla="*/ 495 h 627"/>
                <a:gd name="T76" fmla="*/ 1398 w 1505"/>
                <a:gd name="T77" fmla="*/ 518 h 627"/>
                <a:gd name="T78" fmla="*/ 1369 w 1505"/>
                <a:gd name="T79" fmla="*/ 539 h 627"/>
                <a:gd name="T80" fmla="*/ 1339 w 1505"/>
                <a:gd name="T81" fmla="*/ 558 h 627"/>
                <a:gd name="T82" fmla="*/ 1309 w 1505"/>
                <a:gd name="T83" fmla="*/ 574 h 627"/>
                <a:gd name="T84" fmla="*/ 1276 w 1505"/>
                <a:gd name="T85" fmla="*/ 587 h 627"/>
                <a:gd name="T86" fmla="*/ 1245 w 1505"/>
                <a:gd name="T87" fmla="*/ 598 h 627"/>
                <a:gd name="T88" fmla="*/ 1215 w 1505"/>
                <a:gd name="T89" fmla="*/ 605 h 627"/>
                <a:gd name="T90" fmla="*/ 1146 w 1505"/>
                <a:gd name="T91" fmla="*/ 613 h 627"/>
                <a:gd name="T92" fmla="*/ 1020 w 1505"/>
                <a:gd name="T93" fmla="*/ 623 h 627"/>
                <a:gd name="T94" fmla="*/ 876 w 1505"/>
                <a:gd name="T95" fmla="*/ 627 h 627"/>
                <a:gd name="T96" fmla="*/ 759 w 1505"/>
                <a:gd name="T97" fmla="*/ 626 h 627"/>
                <a:gd name="T98" fmla="*/ 681 w 1505"/>
                <a:gd name="T99" fmla="*/ 622 h 627"/>
                <a:gd name="T100" fmla="*/ 602 w 1505"/>
                <a:gd name="T101" fmla="*/ 616 h 627"/>
                <a:gd name="T102" fmla="*/ 523 w 1505"/>
                <a:gd name="T103" fmla="*/ 608 h 627"/>
                <a:gd name="T104" fmla="*/ 446 w 1505"/>
                <a:gd name="T105" fmla="*/ 598 h 627"/>
                <a:gd name="T106" fmla="*/ 373 w 1505"/>
                <a:gd name="T107" fmla="*/ 584 h 627"/>
                <a:gd name="T108" fmla="*/ 303 w 1505"/>
                <a:gd name="T109" fmla="*/ 567 h 627"/>
                <a:gd name="T110" fmla="*/ 239 w 1505"/>
                <a:gd name="T111" fmla="*/ 547 h 627"/>
                <a:gd name="T112" fmla="*/ 179 w 1505"/>
                <a:gd name="T113" fmla="*/ 523 h 627"/>
                <a:gd name="T114" fmla="*/ 127 w 1505"/>
                <a:gd name="T115" fmla="*/ 495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5" h="627">
                  <a:moveTo>
                    <a:pt x="104" y="480"/>
                  </a:moveTo>
                  <a:lnTo>
                    <a:pt x="74" y="457"/>
                  </a:lnTo>
                  <a:lnTo>
                    <a:pt x="50" y="434"/>
                  </a:lnTo>
                  <a:lnTo>
                    <a:pt x="31" y="412"/>
                  </a:lnTo>
                  <a:lnTo>
                    <a:pt x="16" y="389"/>
                  </a:lnTo>
                  <a:lnTo>
                    <a:pt x="7" y="367"/>
                  </a:lnTo>
                  <a:lnTo>
                    <a:pt x="1" y="345"/>
                  </a:lnTo>
                  <a:lnTo>
                    <a:pt x="0" y="324"/>
                  </a:lnTo>
                  <a:lnTo>
                    <a:pt x="3" y="304"/>
                  </a:lnTo>
                  <a:lnTo>
                    <a:pt x="9" y="283"/>
                  </a:lnTo>
                  <a:lnTo>
                    <a:pt x="19" y="263"/>
                  </a:lnTo>
                  <a:lnTo>
                    <a:pt x="31" y="243"/>
                  </a:lnTo>
                  <a:lnTo>
                    <a:pt x="47" y="224"/>
                  </a:lnTo>
                  <a:lnTo>
                    <a:pt x="65" y="206"/>
                  </a:lnTo>
                  <a:lnTo>
                    <a:pt x="85" y="188"/>
                  </a:lnTo>
                  <a:lnTo>
                    <a:pt x="108" y="171"/>
                  </a:lnTo>
                  <a:lnTo>
                    <a:pt x="133" y="154"/>
                  </a:lnTo>
                  <a:lnTo>
                    <a:pt x="159" y="138"/>
                  </a:lnTo>
                  <a:lnTo>
                    <a:pt x="186" y="123"/>
                  </a:lnTo>
                  <a:lnTo>
                    <a:pt x="215" y="109"/>
                  </a:lnTo>
                  <a:lnTo>
                    <a:pt x="244" y="95"/>
                  </a:lnTo>
                  <a:lnTo>
                    <a:pt x="273" y="81"/>
                  </a:lnTo>
                  <a:lnTo>
                    <a:pt x="303" y="70"/>
                  </a:lnTo>
                  <a:lnTo>
                    <a:pt x="333" y="59"/>
                  </a:lnTo>
                  <a:lnTo>
                    <a:pt x="364" y="48"/>
                  </a:lnTo>
                  <a:lnTo>
                    <a:pt x="393" y="39"/>
                  </a:lnTo>
                  <a:lnTo>
                    <a:pt x="421" y="30"/>
                  </a:lnTo>
                  <a:lnTo>
                    <a:pt x="449" y="23"/>
                  </a:lnTo>
                  <a:lnTo>
                    <a:pt x="475" y="17"/>
                  </a:lnTo>
                  <a:lnTo>
                    <a:pt x="500" y="11"/>
                  </a:lnTo>
                  <a:lnTo>
                    <a:pt x="523" y="6"/>
                  </a:lnTo>
                  <a:lnTo>
                    <a:pt x="544" y="3"/>
                  </a:lnTo>
                  <a:lnTo>
                    <a:pt x="564" y="1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28" y="0"/>
                  </a:lnTo>
                  <a:lnTo>
                    <a:pt x="653" y="0"/>
                  </a:lnTo>
                  <a:lnTo>
                    <a:pt x="709" y="3"/>
                  </a:lnTo>
                  <a:lnTo>
                    <a:pt x="772" y="8"/>
                  </a:lnTo>
                  <a:lnTo>
                    <a:pt x="839" y="16"/>
                  </a:lnTo>
                  <a:lnTo>
                    <a:pt x="909" y="25"/>
                  </a:lnTo>
                  <a:lnTo>
                    <a:pt x="982" y="37"/>
                  </a:lnTo>
                  <a:lnTo>
                    <a:pt x="1054" y="51"/>
                  </a:lnTo>
                  <a:lnTo>
                    <a:pt x="1091" y="59"/>
                  </a:lnTo>
                  <a:lnTo>
                    <a:pt x="1126" y="67"/>
                  </a:lnTo>
                  <a:lnTo>
                    <a:pt x="1161" y="76"/>
                  </a:lnTo>
                  <a:lnTo>
                    <a:pt x="1195" y="86"/>
                  </a:lnTo>
                  <a:lnTo>
                    <a:pt x="1228" y="96"/>
                  </a:lnTo>
                  <a:lnTo>
                    <a:pt x="1261" y="106"/>
                  </a:lnTo>
                  <a:lnTo>
                    <a:pt x="1291" y="117"/>
                  </a:lnTo>
                  <a:lnTo>
                    <a:pt x="1320" y="128"/>
                  </a:lnTo>
                  <a:lnTo>
                    <a:pt x="1348" y="141"/>
                  </a:lnTo>
                  <a:lnTo>
                    <a:pt x="1373" y="153"/>
                  </a:lnTo>
                  <a:lnTo>
                    <a:pt x="1397" y="167"/>
                  </a:lnTo>
                  <a:lnTo>
                    <a:pt x="1419" y="181"/>
                  </a:lnTo>
                  <a:lnTo>
                    <a:pt x="1438" y="195"/>
                  </a:lnTo>
                  <a:lnTo>
                    <a:pt x="1455" y="210"/>
                  </a:lnTo>
                  <a:lnTo>
                    <a:pt x="1468" y="225"/>
                  </a:lnTo>
                  <a:lnTo>
                    <a:pt x="1480" y="241"/>
                  </a:lnTo>
                  <a:lnTo>
                    <a:pt x="1488" y="258"/>
                  </a:lnTo>
                  <a:lnTo>
                    <a:pt x="1495" y="274"/>
                  </a:lnTo>
                  <a:lnTo>
                    <a:pt x="1500" y="291"/>
                  </a:lnTo>
                  <a:lnTo>
                    <a:pt x="1504" y="308"/>
                  </a:lnTo>
                  <a:lnTo>
                    <a:pt x="1505" y="323"/>
                  </a:lnTo>
                  <a:lnTo>
                    <a:pt x="1505" y="340"/>
                  </a:lnTo>
                  <a:lnTo>
                    <a:pt x="1504" y="356"/>
                  </a:lnTo>
                  <a:lnTo>
                    <a:pt x="1501" y="370"/>
                  </a:lnTo>
                  <a:lnTo>
                    <a:pt x="1496" y="386"/>
                  </a:lnTo>
                  <a:lnTo>
                    <a:pt x="1491" y="401"/>
                  </a:lnTo>
                  <a:lnTo>
                    <a:pt x="1485" y="416"/>
                  </a:lnTo>
                  <a:lnTo>
                    <a:pt x="1478" y="430"/>
                  </a:lnTo>
                  <a:lnTo>
                    <a:pt x="1468" y="444"/>
                  </a:lnTo>
                  <a:lnTo>
                    <a:pt x="1459" y="458"/>
                  </a:lnTo>
                  <a:lnTo>
                    <a:pt x="1448" y="470"/>
                  </a:lnTo>
                  <a:lnTo>
                    <a:pt x="1437" y="483"/>
                  </a:lnTo>
                  <a:lnTo>
                    <a:pt x="1424" y="495"/>
                  </a:lnTo>
                  <a:lnTo>
                    <a:pt x="1412" y="507"/>
                  </a:lnTo>
                  <a:lnTo>
                    <a:pt x="1398" y="518"/>
                  </a:lnTo>
                  <a:lnTo>
                    <a:pt x="1384" y="530"/>
                  </a:lnTo>
                  <a:lnTo>
                    <a:pt x="1369" y="539"/>
                  </a:lnTo>
                  <a:lnTo>
                    <a:pt x="1355" y="549"/>
                  </a:lnTo>
                  <a:lnTo>
                    <a:pt x="1339" y="558"/>
                  </a:lnTo>
                  <a:lnTo>
                    <a:pt x="1324" y="566"/>
                  </a:lnTo>
                  <a:lnTo>
                    <a:pt x="1309" y="574"/>
                  </a:lnTo>
                  <a:lnTo>
                    <a:pt x="1292" y="581"/>
                  </a:lnTo>
                  <a:lnTo>
                    <a:pt x="1276" y="587"/>
                  </a:lnTo>
                  <a:lnTo>
                    <a:pt x="1261" y="592"/>
                  </a:lnTo>
                  <a:lnTo>
                    <a:pt x="1245" y="598"/>
                  </a:lnTo>
                  <a:lnTo>
                    <a:pt x="1230" y="602"/>
                  </a:lnTo>
                  <a:lnTo>
                    <a:pt x="1215" y="605"/>
                  </a:lnTo>
                  <a:lnTo>
                    <a:pt x="1200" y="607"/>
                  </a:lnTo>
                  <a:lnTo>
                    <a:pt x="1146" y="613"/>
                  </a:lnTo>
                  <a:lnTo>
                    <a:pt x="1087" y="619"/>
                  </a:lnTo>
                  <a:lnTo>
                    <a:pt x="1020" y="623"/>
                  </a:lnTo>
                  <a:lnTo>
                    <a:pt x="950" y="626"/>
                  </a:lnTo>
                  <a:lnTo>
                    <a:pt x="876" y="627"/>
                  </a:lnTo>
                  <a:lnTo>
                    <a:pt x="799" y="627"/>
                  </a:lnTo>
                  <a:lnTo>
                    <a:pt x="759" y="626"/>
                  </a:lnTo>
                  <a:lnTo>
                    <a:pt x="720" y="624"/>
                  </a:lnTo>
                  <a:lnTo>
                    <a:pt x="681" y="622"/>
                  </a:lnTo>
                  <a:lnTo>
                    <a:pt x="641" y="620"/>
                  </a:lnTo>
                  <a:lnTo>
                    <a:pt x="602" y="616"/>
                  </a:lnTo>
                  <a:lnTo>
                    <a:pt x="562" y="613"/>
                  </a:lnTo>
                  <a:lnTo>
                    <a:pt x="523" y="608"/>
                  </a:lnTo>
                  <a:lnTo>
                    <a:pt x="485" y="603"/>
                  </a:lnTo>
                  <a:lnTo>
                    <a:pt x="446" y="598"/>
                  </a:lnTo>
                  <a:lnTo>
                    <a:pt x="410" y="591"/>
                  </a:lnTo>
                  <a:lnTo>
                    <a:pt x="373" y="584"/>
                  </a:lnTo>
                  <a:lnTo>
                    <a:pt x="338" y="576"/>
                  </a:lnTo>
                  <a:lnTo>
                    <a:pt x="303" y="567"/>
                  </a:lnTo>
                  <a:lnTo>
                    <a:pt x="270" y="557"/>
                  </a:lnTo>
                  <a:lnTo>
                    <a:pt x="239" y="547"/>
                  </a:lnTo>
                  <a:lnTo>
                    <a:pt x="208" y="535"/>
                  </a:lnTo>
                  <a:lnTo>
                    <a:pt x="179" y="523"/>
                  </a:lnTo>
                  <a:lnTo>
                    <a:pt x="152" y="510"/>
                  </a:lnTo>
                  <a:lnTo>
                    <a:pt x="127" y="495"/>
                  </a:lnTo>
                  <a:lnTo>
                    <a:pt x="104" y="480"/>
                  </a:lnTo>
                  <a:close/>
                </a:path>
              </a:pathLst>
            </a:custGeom>
            <a:solidFill>
              <a:srgbClr val="C9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22"/>
            <p:cNvSpPr>
              <a:spLocks noChangeArrowheads="1"/>
            </p:cNvSpPr>
            <p:nvPr/>
          </p:nvSpPr>
          <p:spPr bwMode="auto">
            <a:xfrm>
              <a:off x="4884" y="1123"/>
              <a:ext cx="13" cy="13"/>
            </a:xfrm>
            <a:custGeom>
              <a:avLst/>
              <a:gdLst>
                <a:gd name="T0" fmla="*/ 5 w 196"/>
                <a:gd name="T1" fmla="*/ 131 h 196"/>
                <a:gd name="T2" fmla="*/ 13 w 196"/>
                <a:gd name="T3" fmla="*/ 148 h 196"/>
                <a:gd name="T4" fmla="*/ 25 w 196"/>
                <a:gd name="T5" fmla="*/ 164 h 196"/>
                <a:gd name="T6" fmla="*/ 38 w 196"/>
                <a:gd name="T7" fmla="*/ 176 h 196"/>
                <a:gd name="T8" fmla="*/ 54 w 196"/>
                <a:gd name="T9" fmla="*/ 187 h 196"/>
                <a:gd name="T10" fmla="*/ 72 w 196"/>
                <a:gd name="T11" fmla="*/ 193 h 196"/>
                <a:gd name="T12" fmla="*/ 91 w 196"/>
                <a:gd name="T13" fmla="*/ 196 h 196"/>
                <a:gd name="T14" fmla="*/ 110 w 196"/>
                <a:gd name="T15" fmla="*/ 195 h 196"/>
                <a:gd name="T16" fmla="*/ 130 w 196"/>
                <a:gd name="T17" fmla="*/ 191 h 196"/>
                <a:gd name="T18" fmla="*/ 148 w 196"/>
                <a:gd name="T19" fmla="*/ 183 h 196"/>
                <a:gd name="T20" fmla="*/ 163 w 196"/>
                <a:gd name="T21" fmla="*/ 171 h 196"/>
                <a:gd name="T22" fmla="*/ 176 w 196"/>
                <a:gd name="T23" fmla="*/ 158 h 196"/>
                <a:gd name="T24" fmla="*/ 185 w 196"/>
                <a:gd name="T25" fmla="*/ 141 h 196"/>
                <a:gd name="T26" fmla="*/ 192 w 196"/>
                <a:gd name="T27" fmla="*/ 124 h 196"/>
                <a:gd name="T28" fmla="*/ 196 w 196"/>
                <a:gd name="T29" fmla="*/ 104 h 196"/>
                <a:gd name="T30" fmla="*/ 195 w 196"/>
                <a:gd name="T31" fmla="*/ 86 h 196"/>
                <a:gd name="T32" fmla="*/ 190 w 196"/>
                <a:gd name="T33" fmla="*/ 66 h 196"/>
                <a:gd name="T34" fmla="*/ 181 w 196"/>
                <a:gd name="T35" fmla="*/ 48 h 196"/>
                <a:gd name="T36" fmla="*/ 171 w 196"/>
                <a:gd name="T37" fmla="*/ 32 h 196"/>
                <a:gd name="T38" fmla="*/ 156 w 196"/>
                <a:gd name="T39" fmla="*/ 20 h 196"/>
                <a:gd name="T40" fmla="*/ 141 w 196"/>
                <a:gd name="T41" fmla="*/ 11 h 196"/>
                <a:gd name="T42" fmla="*/ 123 w 196"/>
                <a:gd name="T43" fmla="*/ 3 h 196"/>
                <a:gd name="T44" fmla="*/ 104 w 196"/>
                <a:gd name="T45" fmla="*/ 0 h 196"/>
                <a:gd name="T46" fmla="*/ 84 w 196"/>
                <a:gd name="T47" fmla="*/ 1 h 196"/>
                <a:gd name="T48" fmla="*/ 64 w 196"/>
                <a:gd name="T49" fmla="*/ 6 h 196"/>
                <a:gd name="T50" fmla="*/ 47 w 196"/>
                <a:gd name="T51" fmla="*/ 14 h 196"/>
                <a:gd name="T52" fmla="*/ 32 w 196"/>
                <a:gd name="T53" fmla="*/ 25 h 196"/>
                <a:gd name="T54" fmla="*/ 20 w 196"/>
                <a:gd name="T55" fmla="*/ 40 h 196"/>
                <a:gd name="T56" fmla="*/ 9 w 196"/>
                <a:gd name="T57" fmla="*/ 55 h 196"/>
                <a:gd name="T58" fmla="*/ 3 w 196"/>
                <a:gd name="T59" fmla="*/ 73 h 196"/>
                <a:gd name="T60" fmla="*/ 0 w 196"/>
                <a:gd name="T61" fmla="*/ 92 h 196"/>
                <a:gd name="T62" fmla="*/ 0 w 196"/>
                <a:gd name="T63" fmla="*/ 11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6" h="196">
                  <a:moveTo>
                    <a:pt x="2" y="121"/>
                  </a:moveTo>
                  <a:lnTo>
                    <a:pt x="5" y="131"/>
                  </a:lnTo>
                  <a:lnTo>
                    <a:pt x="9" y="140"/>
                  </a:lnTo>
                  <a:lnTo>
                    <a:pt x="13" y="148"/>
                  </a:lnTo>
                  <a:lnTo>
                    <a:pt x="19" y="157"/>
                  </a:lnTo>
                  <a:lnTo>
                    <a:pt x="25" y="164"/>
                  </a:lnTo>
                  <a:lnTo>
                    <a:pt x="31" y="171"/>
                  </a:lnTo>
                  <a:lnTo>
                    <a:pt x="38" y="176"/>
                  </a:lnTo>
                  <a:lnTo>
                    <a:pt x="47" y="182"/>
                  </a:lnTo>
                  <a:lnTo>
                    <a:pt x="54" y="187"/>
                  </a:lnTo>
                  <a:lnTo>
                    <a:pt x="63" y="190"/>
                  </a:lnTo>
                  <a:lnTo>
                    <a:pt x="72" y="193"/>
                  </a:lnTo>
                  <a:lnTo>
                    <a:pt x="81" y="195"/>
                  </a:lnTo>
                  <a:lnTo>
                    <a:pt x="91" y="196"/>
                  </a:lnTo>
                  <a:lnTo>
                    <a:pt x="101" y="196"/>
                  </a:lnTo>
                  <a:lnTo>
                    <a:pt x="110" y="195"/>
                  </a:lnTo>
                  <a:lnTo>
                    <a:pt x="121" y="194"/>
                  </a:lnTo>
                  <a:lnTo>
                    <a:pt x="130" y="191"/>
                  </a:lnTo>
                  <a:lnTo>
                    <a:pt x="140" y="187"/>
                  </a:lnTo>
                  <a:lnTo>
                    <a:pt x="148" y="183"/>
                  </a:lnTo>
                  <a:lnTo>
                    <a:pt x="155" y="177"/>
                  </a:lnTo>
                  <a:lnTo>
                    <a:pt x="163" y="171"/>
                  </a:lnTo>
                  <a:lnTo>
                    <a:pt x="170" y="165"/>
                  </a:lnTo>
                  <a:lnTo>
                    <a:pt x="176" y="158"/>
                  </a:lnTo>
                  <a:lnTo>
                    <a:pt x="181" y="149"/>
                  </a:lnTo>
                  <a:lnTo>
                    <a:pt x="185" y="141"/>
                  </a:lnTo>
                  <a:lnTo>
                    <a:pt x="190" y="133"/>
                  </a:lnTo>
                  <a:lnTo>
                    <a:pt x="192" y="124"/>
                  </a:lnTo>
                  <a:lnTo>
                    <a:pt x="194" y="115"/>
                  </a:lnTo>
                  <a:lnTo>
                    <a:pt x="196" y="104"/>
                  </a:lnTo>
                  <a:lnTo>
                    <a:pt x="196" y="95"/>
                  </a:lnTo>
                  <a:lnTo>
                    <a:pt x="195" y="86"/>
                  </a:lnTo>
                  <a:lnTo>
                    <a:pt x="193" y="75"/>
                  </a:lnTo>
                  <a:lnTo>
                    <a:pt x="190" y="66"/>
                  </a:lnTo>
                  <a:lnTo>
                    <a:pt x="187" y="56"/>
                  </a:lnTo>
                  <a:lnTo>
                    <a:pt x="181" y="48"/>
                  </a:lnTo>
                  <a:lnTo>
                    <a:pt x="176" y="40"/>
                  </a:lnTo>
                  <a:lnTo>
                    <a:pt x="171" y="32"/>
                  </a:lnTo>
                  <a:lnTo>
                    <a:pt x="164" y="26"/>
                  </a:lnTo>
                  <a:lnTo>
                    <a:pt x="156" y="20"/>
                  </a:lnTo>
                  <a:lnTo>
                    <a:pt x="149" y="15"/>
                  </a:lnTo>
                  <a:lnTo>
                    <a:pt x="141" y="11"/>
                  </a:lnTo>
                  <a:lnTo>
                    <a:pt x="132" y="6"/>
                  </a:lnTo>
                  <a:lnTo>
                    <a:pt x="123" y="3"/>
                  </a:lnTo>
                  <a:lnTo>
                    <a:pt x="113" y="1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4" y="1"/>
                  </a:lnTo>
                  <a:lnTo>
                    <a:pt x="75" y="3"/>
                  </a:lnTo>
                  <a:lnTo>
                    <a:pt x="64" y="6"/>
                  </a:lnTo>
                  <a:lnTo>
                    <a:pt x="56" y="10"/>
                  </a:lnTo>
                  <a:lnTo>
                    <a:pt x="47" y="14"/>
                  </a:lnTo>
                  <a:lnTo>
                    <a:pt x="39" y="20"/>
                  </a:lnTo>
                  <a:lnTo>
                    <a:pt x="32" y="25"/>
                  </a:lnTo>
                  <a:lnTo>
                    <a:pt x="25" y="32"/>
                  </a:lnTo>
                  <a:lnTo>
                    <a:pt x="20" y="40"/>
                  </a:lnTo>
                  <a:lnTo>
                    <a:pt x="14" y="47"/>
                  </a:lnTo>
                  <a:lnTo>
                    <a:pt x="9" y="55"/>
                  </a:lnTo>
                  <a:lnTo>
                    <a:pt x="6" y="64"/>
                  </a:lnTo>
                  <a:lnTo>
                    <a:pt x="3" y="73"/>
                  </a:lnTo>
                  <a:lnTo>
                    <a:pt x="1" y="83"/>
                  </a:lnTo>
                  <a:lnTo>
                    <a:pt x="0" y="92"/>
                  </a:lnTo>
                  <a:lnTo>
                    <a:pt x="0" y="101"/>
                  </a:lnTo>
                  <a:lnTo>
                    <a:pt x="0" y="112"/>
                  </a:lnTo>
                  <a:lnTo>
                    <a:pt x="2" y="121"/>
                  </a:lnTo>
                  <a:close/>
                </a:path>
              </a:pathLst>
            </a:custGeom>
            <a:solidFill>
              <a:srgbClr val="DEE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Freeform 23"/>
            <p:cNvSpPr>
              <a:spLocks noChangeArrowheads="1"/>
            </p:cNvSpPr>
            <p:nvPr/>
          </p:nvSpPr>
          <p:spPr bwMode="auto">
            <a:xfrm>
              <a:off x="4585" y="955"/>
              <a:ext cx="118" cy="107"/>
            </a:xfrm>
            <a:custGeom>
              <a:avLst/>
              <a:gdLst>
                <a:gd name="T0" fmla="*/ 1459 w 1886"/>
                <a:gd name="T1" fmla="*/ 28 h 1713"/>
                <a:gd name="T2" fmla="*/ 1251 w 1886"/>
                <a:gd name="T3" fmla="*/ 1 h 1713"/>
                <a:gd name="T4" fmla="*/ 1033 w 1886"/>
                <a:gd name="T5" fmla="*/ 57 h 1713"/>
                <a:gd name="T6" fmla="*/ 814 w 1886"/>
                <a:gd name="T7" fmla="*/ 179 h 1713"/>
                <a:gd name="T8" fmla="*/ 602 w 1886"/>
                <a:gd name="T9" fmla="*/ 355 h 1713"/>
                <a:gd name="T10" fmla="*/ 409 w 1886"/>
                <a:gd name="T11" fmla="*/ 569 h 1713"/>
                <a:gd name="T12" fmla="*/ 243 w 1886"/>
                <a:gd name="T13" fmla="*/ 807 h 1713"/>
                <a:gd name="T14" fmla="*/ 113 w 1886"/>
                <a:gd name="T15" fmla="*/ 1056 h 1713"/>
                <a:gd name="T16" fmla="*/ 30 w 1886"/>
                <a:gd name="T17" fmla="*/ 1299 h 1713"/>
                <a:gd name="T18" fmla="*/ 0 w 1886"/>
                <a:gd name="T19" fmla="*/ 1523 h 1713"/>
                <a:gd name="T20" fmla="*/ 37 w 1886"/>
                <a:gd name="T21" fmla="*/ 1713 h 1713"/>
                <a:gd name="T22" fmla="*/ 114 w 1886"/>
                <a:gd name="T23" fmla="*/ 1547 h 1713"/>
                <a:gd name="T24" fmla="*/ 198 w 1886"/>
                <a:gd name="T25" fmla="*/ 1398 h 1713"/>
                <a:gd name="T26" fmla="*/ 290 w 1886"/>
                <a:gd name="T27" fmla="*/ 1259 h 1713"/>
                <a:gd name="T28" fmla="*/ 393 w 1886"/>
                <a:gd name="T29" fmla="*/ 1124 h 1713"/>
                <a:gd name="T30" fmla="*/ 506 w 1886"/>
                <a:gd name="T31" fmla="*/ 988 h 1713"/>
                <a:gd name="T32" fmla="*/ 501 w 1886"/>
                <a:gd name="T33" fmla="*/ 1013 h 1713"/>
                <a:gd name="T34" fmla="*/ 446 w 1886"/>
                <a:gd name="T35" fmla="*/ 1124 h 1713"/>
                <a:gd name="T36" fmla="*/ 419 w 1886"/>
                <a:gd name="T37" fmla="*/ 1203 h 1713"/>
                <a:gd name="T38" fmla="*/ 400 w 1886"/>
                <a:gd name="T39" fmla="*/ 1282 h 1713"/>
                <a:gd name="T40" fmla="*/ 385 w 1886"/>
                <a:gd name="T41" fmla="*/ 1404 h 1713"/>
                <a:gd name="T42" fmla="*/ 389 w 1886"/>
                <a:gd name="T43" fmla="*/ 1530 h 1713"/>
                <a:gd name="T44" fmla="*/ 449 w 1886"/>
                <a:gd name="T45" fmla="*/ 1473 h 1713"/>
                <a:gd name="T46" fmla="*/ 540 w 1886"/>
                <a:gd name="T47" fmla="*/ 1329 h 1713"/>
                <a:gd name="T48" fmla="*/ 639 w 1886"/>
                <a:gd name="T49" fmla="*/ 1191 h 1713"/>
                <a:gd name="T50" fmla="*/ 748 w 1886"/>
                <a:gd name="T51" fmla="*/ 1062 h 1713"/>
                <a:gd name="T52" fmla="*/ 865 w 1886"/>
                <a:gd name="T53" fmla="*/ 941 h 1713"/>
                <a:gd name="T54" fmla="*/ 990 w 1886"/>
                <a:gd name="T55" fmla="*/ 829 h 1713"/>
                <a:gd name="T56" fmla="*/ 1123 w 1886"/>
                <a:gd name="T57" fmla="*/ 726 h 1713"/>
                <a:gd name="T58" fmla="*/ 1262 w 1886"/>
                <a:gd name="T59" fmla="*/ 632 h 1713"/>
                <a:gd name="T60" fmla="*/ 1407 w 1886"/>
                <a:gd name="T61" fmla="*/ 549 h 1713"/>
                <a:gd name="T62" fmla="*/ 1559 w 1886"/>
                <a:gd name="T63" fmla="*/ 476 h 1713"/>
                <a:gd name="T64" fmla="*/ 1714 w 1886"/>
                <a:gd name="T65" fmla="*/ 413 h 1713"/>
                <a:gd name="T66" fmla="*/ 1576 w 1886"/>
                <a:gd name="T67" fmla="*/ 413 h 1713"/>
                <a:gd name="T68" fmla="*/ 1447 w 1886"/>
                <a:gd name="T69" fmla="*/ 424 h 1713"/>
                <a:gd name="T70" fmla="*/ 1323 w 1886"/>
                <a:gd name="T71" fmla="*/ 447 h 1713"/>
                <a:gd name="T72" fmla="*/ 1201 w 1886"/>
                <a:gd name="T73" fmla="*/ 483 h 1713"/>
                <a:gd name="T74" fmla="*/ 1077 w 1886"/>
                <a:gd name="T75" fmla="*/ 532 h 1713"/>
                <a:gd name="T76" fmla="*/ 1075 w 1886"/>
                <a:gd name="T77" fmla="*/ 514 h 1713"/>
                <a:gd name="T78" fmla="*/ 1141 w 1886"/>
                <a:gd name="T79" fmla="*/ 464 h 1713"/>
                <a:gd name="T80" fmla="*/ 1216 w 1886"/>
                <a:gd name="T81" fmla="*/ 419 h 1713"/>
                <a:gd name="T82" fmla="*/ 1295 w 1886"/>
                <a:gd name="T83" fmla="*/ 380 h 1713"/>
                <a:gd name="T84" fmla="*/ 1378 w 1886"/>
                <a:gd name="T85" fmla="*/ 346 h 1713"/>
                <a:gd name="T86" fmla="*/ 1493 w 1886"/>
                <a:gd name="T87" fmla="*/ 307 h 1713"/>
                <a:gd name="T88" fmla="*/ 1668 w 1886"/>
                <a:gd name="T89" fmla="*/ 260 h 1713"/>
                <a:gd name="T90" fmla="*/ 1834 w 1886"/>
                <a:gd name="T91" fmla="*/ 222 h 1713"/>
                <a:gd name="T92" fmla="*/ 1820 w 1886"/>
                <a:gd name="T93" fmla="*/ 224 h 1713"/>
                <a:gd name="T94" fmla="*/ 1721 w 1886"/>
                <a:gd name="T95" fmla="*/ 237 h 1713"/>
                <a:gd name="T96" fmla="*/ 1619 w 1886"/>
                <a:gd name="T97" fmla="*/ 242 h 1713"/>
                <a:gd name="T98" fmla="*/ 1417 w 1886"/>
                <a:gd name="T99" fmla="*/ 237 h 1713"/>
                <a:gd name="T100" fmla="*/ 1388 w 1886"/>
                <a:gd name="T101" fmla="*/ 205 h 1713"/>
                <a:gd name="T102" fmla="*/ 1447 w 1886"/>
                <a:gd name="T103" fmla="*/ 168 h 1713"/>
                <a:gd name="T104" fmla="*/ 1511 w 1886"/>
                <a:gd name="T105" fmla="*/ 139 h 1713"/>
                <a:gd name="T106" fmla="*/ 1576 w 1886"/>
                <a:gd name="T107" fmla="*/ 118 h 1713"/>
                <a:gd name="T108" fmla="*/ 1644 w 1886"/>
                <a:gd name="T109" fmla="*/ 103 h 1713"/>
                <a:gd name="T110" fmla="*/ 1586 w 1886"/>
                <a:gd name="T111" fmla="*/ 99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6" h="1713">
                  <a:moveTo>
                    <a:pt x="1586" y="99"/>
                  </a:moveTo>
                  <a:lnTo>
                    <a:pt x="1523" y="58"/>
                  </a:lnTo>
                  <a:lnTo>
                    <a:pt x="1459" y="28"/>
                  </a:lnTo>
                  <a:lnTo>
                    <a:pt x="1391" y="10"/>
                  </a:lnTo>
                  <a:lnTo>
                    <a:pt x="1322" y="0"/>
                  </a:lnTo>
                  <a:lnTo>
                    <a:pt x="1251" y="1"/>
                  </a:lnTo>
                  <a:lnTo>
                    <a:pt x="1179" y="11"/>
                  </a:lnTo>
                  <a:lnTo>
                    <a:pt x="1106" y="29"/>
                  </a:lnTo>
                  <a:lnTo>
                    <a:pt x="1033" y="57"/>
                  </a:lnTo>
                  <a:lnTo>
                    <a:pt x="959" y="90"/>
                  </a:lnTo>
                  <a:lnTo>
                    <a:pt x="886" y="132"/>
                  </a:lnTo>
                  <a:lnTo>
                    <a:pt x="814" y="179"/>
                  </a:lnTo>
                  <a:lnTo>
                    <a:pt x="742" y="233"/>
                  </a:lnTo>
                  <a:lnTo>
                    <a:pt x="671" y="291"/>
                  </a:lnTo>
                  <a:lnTo>
                    <a:pt x="602" y="355"/>
                  </a:lnTo>
                  <a:lnTo>
                    <a:pt x="536" y="423"/>
                  </a:lnTo>
                  <a:lnTo>
                    <a:pt x="471" y="495"/>
                  </a:lnTo>
                  <a:lnTo>
                    <a:pt x="409" y="569"/>
                  </a:lnTo>
                  <a:lnTo>
                    <a:pt x="351" y="647"/>
                  </a:lnTo>
                  <a:lnTo>
                    <a:pt x="295" y="726"/>
                  </a:lnTo>
                  <a:lnTo>
                    <a:pt x="243" y="807"/>
                  </a:lnTo>
                  <a:lnTo>
                    <a:pt x="195" y="890"/>
                  </a:lnTo>
                  <a:lnTo>
                    <a:pt x="152" y="973"/>
                  </a:lnTo>
                  <a:lnTo>
                    <a:pt x="113" y="1056"/>
                  </a:lnTo>
                  <a:lnTo>
                    <a:pt x="80" y="1138"/>
                  </a:lnTo>
                  <a:lnTo>
                    <a:pt x="52" y="1219"/>
                  </a:lnTo>
                  <a:lnTo>
                    <a:pt x="30" y="1299"/>
                  </a:lnTo>
                  <a:lnTo>
                    <a:pt x="13" y="1377"/>
                  </a:lnTo>
                  <a:lnTo>
                    <a:pt x="4" y="1451"/>
                  </a:lnTo>
                  <a:lnTo>
                    <a:pt x="0" y="1523"/>
                  </a:lnTo>
                  <a:lnTo>
                    <a:pt x="5" y="1591"/>
                  </a:lnTo>
                  <a:lnTo>
                    <a:pt x="17" y="1654"/>
                  </a:lnTo>
                  <a:lnTo>
                    <a:pt x="37" y="1713"/>
                  </a:lnTo>
                  <a:lnTo>
                    <a:pt x="62" y="1655"/>
                  </a:lnTo>
                  <a:lnTo>
                    <a:pt x="88" y="1600"/>
                  </a:lnTo>
                  <a:lnTo>
                    <a:pt x="114" y="1547"/>
                  </a:lnTo>
                  <a:lnTo>
                    <a:pt x="141" y="1496"/>
                  </a:lnTo>
                  <a:lnTo>
                    <a:pt x="169" y="1446"/>
                  </a:lnTo>
                  <a:lnTo>
                    <a:pt x="198" y="1398"/>
                  </a:lnTo>
                  <a:lnTo>
                    <a:pt x="228" y="1350"/>
                  </a:lnTo>
                  <a:lnTo>
                    <a:pt x="258" y="1304"/>
                  </a:lnTo>
                  <a:lnTo>
                    <a:pt x="290" y="1259"/>
                  </a:lnTo>
                  <a:lnTo>
                    <a:pt x="323" y="1213"/>
                  </a:lnTo>
                  <a:lnTo>
                    <a:pt x="357" y="1169"/>
                  </a:lnTo>
                  <a:lnTo>
                    <a:pt x="393" y="1124"/>
                  </a:lnTo>
                  <a:lnTo>
                    <a:pt x="429" y="1080"/>
                  </a:lnTo>
                  <a:lnTo>
                    <a:pt x="467" y="1034"/>
                  </a:lnTo>
                  <a:lnTo>
                    <a:pt x="506" y="988"/>
                  </a:lnTo>
                  <a:lnTo>
                    <a:pt x="547" y="941"/>
                  </a:lnTo>
                  <a:lnTo>
                    <a:pt x="523" y="976"/>
                  </a:lnTo>
                  <a:lnTo>
                    <a:pt x="501" y="1013"/>
                  </a:lnTo>
                  <a:lnTo>
                    <a:pt x="481" y="1049"/>
                  </a:lnTo>
                  <a:lnTo>
                    <a:pt x="462" y="1087"/>
                  </a:lnTo>
                  <a:lnTo>
                    <a:pt x="446" y="1124"/>
                  </a:lnTo>
                  <a:lnTo>
                    <a:pt x="432" y="1163"/>
                  </a:lnTo>
                  <a:lnTo>
                    <a:pt x="425" y="1183"/>
                  </a:lnTo>
                  <a:lnTo>
                    <a:pt x="419" y="1203"/>
                  </a:lnTo>
                  <a:lnTo>
                    <a:pt x="413" y="1221"/>
                  </a:lnTo>
                  <a:lnTo>
                    <a:pt x="408" y="1241"/>
                  </a:lnTo>
                  <a:lnTo>
                    <a:pt x="400" y="1282"/>
                  </a:lnTo>
                  <a:lnTo>
                    <a:pt x="394" y="1322"/>
                  </a:lnTo>
                  <a:lnTo>
                    <a:pt x="388" y="1362"/>
                  </a:lnTo>
                  <a:lnTo>
                    <a:pt x="385" y="1404"/>
                  </a:lnTo>
                  <a:lnTo>
                    <a:pt x="385" y="1446"/>
                  </a:lnTo>
                  <a:lnTo>
                    <a:pt x="386" y="1487"/>
                  </a:lnTo>
                  <a:lnTo>
                    <a:pt x="389" y="1530"/>
                  </a:lnTo>
                  <a:lnTo>
                    <a:pt x="395" y="1573"/>
                  </a:lnTo>
                  <a:lnTo>
                    <a:pt x="422" y="1523"/>
                  </a:lnTo>
                  <a:lnTo>
                    <a:pt x="449" y="1473"/>
                  </a:lnTo>
                  <a:lnTo>
                    <a:pt x="478" y="1424"/>
                  </a:lnTo>
                  <a:lnTo>
                    <a:pt x="508" y="1376"/>
                  </a:lnTo>
                  <a:lnTo>
                    <a:pt x="540" y="1329"/>
                  </a:lnTo>
                  <a:lnTo>
                    <a:pt x="572" y="1282"/>
                  </a:lnTo>
                  <a:lnTo>
                    <a:pt x="604" y="1236"/>
                  </a:lnTo>
                  <a:lnTo>
                    <a:pt x="639" y="1191"/>
                  </a:lnTo>
                  <a:lnTo>
                    <a:pt x="674" y="1147"/>
                  </a:lnTo>
                  <a:lnTo>
                    <a:pt x="711" y="1105"/>
                  </a:lnTo>
                  <a:lnTo>
                    <a:pt x="748" y="1062"/>
                  </a:lnTo>
                  <a:lnTo>
                    <a:pt x="786" y="1021"/>
                  </a:lnTo>
                  <a:lnTo>
                    <a:pt x="825" y="981"/>
                  </a:lnTo>
                  <a:lnTo>
                    <a:pt x="865" y="941"/>
                  </a:lnTo>
                  <a:lnTo>
                    <a:pt x="906" y="903"/>
                  </a:lnTo>
                  <a:lnTo>
                    <a:pt x="949" y="866"/>
                  </a:lnTo>
                  <a:lnTo>
                    <a:pt x="990" y="829"/>
                  </a:lnTo>
                  <a:lnTo>
                    <a:pt x="1034" y="794"/>
                  </a:lnTo>
                  <a:lnTo>
                    <a:pt x="1078" y="759"/>
                  </a:lnTo>
                  <a:lnTo>
                    <a:pt x="1123" y="726"/>
                  </a:lnTo>
                  <a:lnTo>
                    <a:pt x="1169" y="694"/>
                  </a:lnTo>
                  <a:lnTo>
                    <a:pt x="1216" y="662"/>
                  </a:lnTo>
                  <a:lnTo>
                    <a:pt x="1262" y="632"/>
                  </a:lnTo>
                  <a:lnTo>
                    <a:pt x="1310" y="603"/>
                  </a:lnTo>
                  <a:lnTo>
                    <a:pt x="1358" y="576"/>
                  </a:lnTo>
                  <a:lnTo>
                    <a:pt x="1407" y="549"/>
                  </a:lnTo>
                  <a:lnTo>
                    <a:pt x="1458" y="524"/>
                  </a:lnTo>
                  <a:lnTo>
                    <a:pt x="1508" y="499"/>
                  </a:lnTo>
                  <a:lnTo>
                    <a:pt x="1559" y="476"/>
                  </a:lnTo>
                  <a:lnTo>
                    <a:pt x="1610" y="454"/>
                  </a:lnTo>
                  <a:lnTo>
                    <a:pt x="1661" y="433"/>
                  </a:lnTo>
                  <a:lnTo>
                    <a:pt x="1714" y="413"/>
                  </a:lnTo>
                  <a:lnTo>
                    <a:pt x="1666" y="412"/>
                  </a:lnTo>
                  <a:lnTo>
                    <a:pt x="1620" y="412"/>
                  </a:lnTo>
                  <a:lnTo>
                    <a:pt x="1576" y="413"/>
                  </a:lnTo>
                  <a:lnTo>
                    <a:pt x="1533" y="415"/>
                  </a:lnTo>
                  <a:lnTo>
                    <a:pt x="1489" y="418"/>
                  </a:lnTo>
                  <a:lnTo>
                    <a:pt x="1447" y="424"/>
                  </a:lnTo>
                  <a:lnTo>
                    <a:pt x="1405" y="430"/>
                  </a:lnTo>
                  <a:lnTo>
                    <a:pt x="1365" y="438"/>
                  </a:lnTo>
                  <a:lnTo>
                    <a:pt x="1323" y="447"/>
                  </a:lnTo>
                  <a:lnTo>
                    <a:pt x="1282" y="457"/>
                  </a:lnTo>
                  <a:lnTo>
                    <a:pt x="1242" y="470"/>
                  </a:lnTo>
                  <a:lnTo>
                    <a:pt x="1201" y="483"/>
                  </a:lnTo>
                  <a:lnTo>
                    <a:pt x="1160" y="498"/>
                  </a:lnTo>
                  <a:lnTo>
                    <a:pt x="1119" y="514"/>
                  </a:lnTo>
                  <a:lnTo>
                    <a:pt x="1077" y="532"/>
                  </a:lnTo>
                  <a:lnTo>
                    <a:pt x="1035" y="552"/>
                  </a:lnTo>
                  <a:lnTo>
                    <a:pt x="1054" y="533"/>
                  </a:lnTo>
                  <a:lnTo>
                    <a:pt x="1075" y="514"/>
                  </a:lnTo>
                  <a:lnTo>
                    <a:pt x="1097" y="497"/>
                  </a:lnTo>
                  <a:lnTo>
                    <a:pt x="1119" y="480"/>
                  </a:lnTo>
                  <a:lnTo>
                    <a:pt x="1141" y="464"/>
                  </a:lnTo>
                  <a:lnTo>
                    <a:pt x="1165" y="449"/>
                  </a:lnTo>
                  <a:lnTo>
                    <a:pt x="1191" y="433"/>
                  </a:lnTo>
                  <a:lnTo>
                    <a:pt x="1216" y="419"/>
                  </a:lnTo>
                  <a:lnTo>
                    <a:pt x="1242" y="406"/>
                  </a:lnTo>
                  <a:lnTo>
                    <a:pt x="1268" y="392"/>
                  </a:lnTo>
                  <a:lnTo>
                    <a:pt x="1295" y="380"/>
                  </a:lnTo>
                  <a:lnTo>
                    <a:pt x="1323" y="368"/>
                  </a:lnTo>
                  <a:lnTo>
                    <a:pt x="1350" y="357"/>
                  </a:lnTo>
                  <a:lnTo>
                    <a:pt x="1378" y="346"/>
                  </a:lnTo>
                  <a:lnTo>
                    <a:pt x="1406" y="336"/>
                  </a:lnTo>
                  <a:lnTo>
                    <a:pt x="1436" y="326"/>
                  </a:lnTo>
                  <a:lnTo>
                    <a:pt x="1493" y="307"/>
                  </a:lnTo>
                  <a:lnTo>
                    <a:pt x="1551" y="290"/>
                  </a:lnTo>
                  <a:lnTo>
                    <a:pt x="1610" y="274"/>
                  </a:lnTo>
                  <a:lnTo>
                    <a:pt x="1668" y="260"/>
                  </a:lnTo>
                  <a:lnTo>
                    <a:pt x="1725" y="246"/>
                  </a:lnTo>
                  <a:lnTo>
                    <a:pt x="1780" y="234"/>
                  </a:lnTo>
                  <a:lnTo>
                    <a:pt x="1834" y="222"/>
                  </a:lnTo>
                  <a:lnTo>
                    <a:pt x="1886" y="211"/>
                  </a:lnTo>
                  <a:lnTo>
                    <a:pt x="1854" y="218"/>
                  </a:lnTo>
                  <a:lnTo>
                    <a:pt x="1820" y="224"/>
                  </a:lnTo>
                  <a:lnTo>
                    <a:pt x="1788" y="230"/>
                  </a:lnTo>
                  <a:lnTo>
                    <a:pt x="1755" y="234"/>
                  </a:lnTo>
                  <a:lnTo>
                    <a:pt x="1721" y="237"/>
                  </a:lnTo>
                  <a:lnTo>
                    <a:pt x="1687" y="240"/>
                  </a:lnTo>
                  <a:lnTo>
                    <a:pt x="1654" y="241"/>
                  </a:lnTo>
                  <a:lnTo>
                    <a:pt x="1619" y="242"/>
                  </a:lnTo>
                  <a:lnTo>
                    <a:pt x="1551" y="242"/>
                  </a:lnTo>
                  <a:lnTo>
                    <a:pt x="1484" y="240"/>
                  </a:lnTo>
                  <a:lnTo>
                    <a:pt x="1417" y="237"/>
                  </a:lnTo>
                  <a:lnTo>
                    <a:pt x="1350" y="233"/>
                  </a:lnTo>
                  <a:lnTo>
                    <a:pt x="1368" y="218"/>
                  </a:lnTo>
                  <a:lnTo>
                    <a:pt x="1388" y="205"/>
                  </a:lnTo>
                  <a:lnTo>
                    <a:pt x="1406" y="192"/>
                  </a:lnTo>
                  <a:lnTo>
                    <a:pt x="1426" y="180"/>
                  </a:lnTo>
                  <a:lnTo>
                    <a:pt x="1447" y="168"/>
                  </a:lnTo>
                  <a:lnTo>
                    <a:pt x="1468" y="158"/>
                  </a:lnTo>
                  <a:lnTo>
                    <a:pt x="1489" y="148"/>
                  </a:lnTo>
                  <a:lnTo>
                    <a:pt x="1511" y="139"/>
                  </a:lnTo>
                  <a:lnTo>
                    <a:pt x="1532" y="132"/>
                  </a:lnTo>
                  <a:lnTo>
                    <a:pt x="1553" y="124"/>
                  </a:lnTo>
                  <a:lnTo>
                    <a:pt x="1576" y="118"/>
                  </a:lnTo>
                  <a:lnTo>
                    <a:pt x="1599" y="112"/>
                  </a:lnTo>
                  <a:lnTo>
                    <a:pt x="1621" y="108"/>
                  </a:lnTo>
                  <a:lnTo>
                    <a:pt x="1644" y="103"/>
                  </a:lnTo>
                  <a:lnTo>
                    <a:pt x="1668" y="101"/>
                  </a:lnTo>
                  <a:lnTo>
                    <a:pt x="1691" y="99"/>
                  </a:lnTo>
                  <a:lnTo>
                    <a:pt x="1586" y="99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8" name="Freeform 24"/>
            <p:cNvSpPr>
              <a:spLocks noChangeArrowheads="1"/>
            </p:cNvSpPr>
            <p:nvPr/>
          </p:nvSpPr>
          <p:spPr bwMode="auto">
            <a:xfrm>
              <a:off x="4521" y="1129"/>
              <a:ext cx="121" cy="133"/>
            </a:xfrm>
            <a:custGeom>
              <a:avLst/>
              <a:gdLst>
                <a:gd name="T0" fmla="*/ 338 w 1940"/>
                <a:gd name="T1" fmla="*/ 889 h 2122"/>
                <a:gd name="T2" fmla="*/ 293 w 1940"/>
                <a:gd name="T3" fmla="*/ 731 h 2122"/>
                <a:gd name="T4" fmla="*/ 273 w 1940"/>
                <a:gd name="T5" fmla="*/ 565 h 2122"/>
                <a:gd name="T6" fmla="*/ 269 w 1940"/>
                <a:gd name="T7" fmla="*/ 404 h 2122"/>
                <a:gd name="T8" fmla="*/ 295 w 1940"/>
                <a:gd name="T9" fmla="*/ 124 h 2122"/>
                <a:gd name="T10" fmla="*/ 261 w 1940"/>
                <a:gd name="T11" fmla="*/ 53 h 2122"/>
                <a:gd name="T12" fmla="*/ 177 w 1940"/>
                <a:gd name="T13" fmla="*/ 159 h 2122"/>
                <a:gd name="T14" fmla="*/ 97 w 1940"/>
                <a:gd name="T15" fmla="*/ 298 h 2122"/>
                <a:gd name="T16" fmla="*/ 41 w 1940"/>
                <a:gd name="T17" fmla="*/ 433 h 2122"/>
                <a:gd name="T18" fmla="*/ 12 w 1940"/>
                <a:gd name="T19" fmla="*/ 547 h 2122"/>
                <a:gd name="T20" fmla="*/ 0 w 1940"/>
                <a:gd name="T21" fmla="*/ 662 h 2122"/>
                <a:gd name="T22" fmla="*/ 4 w 1940"/>
                <a:gd name="T23" fmla="*/ 782 h 2122"/>
                <a:gd name="T24" fmla="*/ 23 w 1940"/>
                <a:gd name="T25" fmla="*/ 901 h 2122"/>
                <a:gd name="T26" fmla="*/ 64 w 1940"/>
                <a:gd name="T27" fmla="*/ 1040 h 2122"/>
                <a:gd name="T28" fmla="*/ 168 w 1940"/>
                <a:gd name="T29" fmla="*/ 1259 h 2122"/>
                <a:gd name="T30" fmla="*/ 312 w 1940"/>
                <a:gd name="T31" fmla="*/ 1466 h 2122"/>
                <a:gd name="T32" fmla="*/ 519 w 1940"/>
                <a:gd name="T33" fmla="*/ 1682 h 2122"/>
                <a:gd name="T34" fmla="*/ 758 w 1940"/>
                <a:gd name="T35" fmla="*/ 1864 h 2122"/>
                <a:gd name="T36" fmla="*/ 1023 w 1940"/>
                <a:gd name="T37" fmla="*/ 2005 h 2122"/>
                <a:gd name="T38" fmla="*/ 1210 w 1940"/>
                <a:gd name="T39" fmla="*/ 2071 h 2122"/>
                <a:gd name="T40" fmla="*/ 1349 w 1940"/>
                <a:gd name="T41" fmla="*/ 2104 h 2122"/>
                <a:gd name="T42" fmla="*/ 1488 w 1940"/>
                <a:gd name="T43" fmla="*/ 2120 h 2122"/>
                <a:gd name="T44" fmla="*/ 1623 w 1940"/>
                <a:gd name="T45" fmla="*/ 2119 h 2122"/>
                <a:gd name="T46" fmla="*/ 1749 w 1940"/>
                <a:gd name="T47" fmla="*/ 2094 h 2122"/>
                <a:gd name="T48" fmla="*/ 1852 w 1940"/>
                <a:gd name="T49" fmla="*/ 2066 h 2122"/>
                <a:gd name="T50" fmla="*/ 1780 w 1940"/>
                <a:gd name="T51" fmla="*/ 2046 h 2122"/>
                <a:gd name="T52" fmla="*/ 1634 w 1940"/>
                <a:gd name="T53" fmla="*/ 1987 h 2122"/>
                <a:gd name="T54" fmla="*/ 1522 w 1940"/>
                <a:gd name="T55" fmla="*/ 1903 h 2122"/>
                <a:gd name="T56" fmla="*/ 1471 w 1940"/>
                <a:gd name="T57" fmla="*/ 1845 h 2122"/>
                <a:gd name="T58" fmla="*/ 1538 w 1940"/>
                <a:gd name="T59" fmla="*/ 1861 h 2122"/>
                <a:gd name="T60" fmla="*/ 1691 w 1940"/>
                <a:gd name="T61" fmla="*/ 1894 h 2122"/>
                <a:gd name="T62" fmla="*/ 1848 w 1940"/>
                <a:gd name="T63" fmla="*/ 1885 h 2122"/>
                <a:gd name="T64" fmla="*/ 1813 w 1940"/>
                <a:gd name="T65" fmla="*/ 1836 h 2122"/>
                <a:gd name="T66" fmla="*/ 1524 w 1940"/>
                <a:gd name="T67" fmla="*/ 1744 h 2122"/>
                <a:gd name="T68" fmla="*/ 1273 w 1940"/>
                <a:gd name="T69" fmla="*/ 1608 h 2122"/>
                <a:gd name="T70" fmla="*/ 1061 w 1940"/>
                <a:gd name="T71" fmla="*/ 1434 h 2122"/>
                <a:gd name="T72" fmla="*/ 880 w 1940"/>
                <a:gd name="T73" fmla="*/ 1223 h 2122"/>
                <a:gd name="T74" fmla="*/ 729 w 1940"/>
                <a:gd name="T75" fmla="*/ 979 h 2122"/>
                <a:gd name="T76" fmla="*/ 606 w 1940"/>
                <a:gd name="T77" fmla="*/ 703 h 2122"/>
                <a:gd name="T78" fmla="*/ 555 w 1940"/>
                <a:gd name="T79" fmla="*/ 825 h 2122"/>
                <a:gd name="T80" fmla="*/ 541 w 1940"/>
                <a:gd name="T81" fmla="*/ 970 h 2122"/>
                <a:gd name="T82" fmla="*/ 562 w 1940"/>
                <a:gd name="T83" fmla="*/ 1123 h 2122"/>
                <a:gd name="T84" fmla="*/ 617 w 1940"/>
                <a:gd name="T85" fmla="*/ 1266 h 2122"/>
                <a:gd name="T86" fmla="*/ 702 w 1940"/>
                <a:gd name="T87" fmla="*/ 1386 h 2122"/>
                <a:gd name="T88" fmla="*/ 814 w 1940"/>
                <a:gd name="T89" fmla="*/ 1465 h 2122"/>
                <a:gd name="T90" fmla="*/ 757 w 1940"/>
                <a:gd name="T91" fmla="*/ 1422 h 2122"/>
                <a:gd name="T92" fmla="*/ 606 w 1940"/>
                <a:gd name="T93" fmla="*/ 1291 h 2122"/>
                <a:gd name="T94" fmla="*/ 493 w 1940"/>
                <a:gd name="T95" fmla="*/ 1131 h 2122"/>
                <a:gd name="T96" fmla="*/ 419 w 1940"/>
                <a:gd name="T97" fmla="*/ 949 h 2122"/>
                <a:gd name="T98" fmla="*/ 386 w 1940"/>
                <a:gd name="T99" fmla="*/ 754 h 2122"/>
                <a:gd name="T100" fmla="*/ 391 w 1940"/>
                <a:gd name="T101" fmla="*/ 557 h 2122"/>
                <a:gd name="T102" fmla="*/ 412 w 1940"/>
                <a:gd name="T103" fmla="*/ 412 h 2122"/>
                <a:gd name="T104" fmla="*/ 367 w 1940"/>
                <a:gd name="T105" fmla="*/ 481 h 2122"/>
                <a:gd name="T106" fmla="*/ 344 w 1940"/>
                <a:gd name="T107" fmla="*/ 573 h 2122"/>
                <a:gd name="T108" fmla="*/ 338 w 1940"/>
                <a:gd name="T109" fmla="*/ 679 h 2122"/>
                <a:gd name="T110" fmla="*/ 357 w 1940"/>
                <a:gd name="T111" fmla="*/ 899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40" h="2122">
                  <a:moveTo>
                    <a:pt x="375" y="1012"/>
                  </a:moveTo>
                  <a:lnTo>
                    <a:pt x="368" y="981"/>
                  </a:lnTo>
                  <a:lnTo>
                    <a:pt x="360" y="950"/>
                  </a:lnTo>
                  <a:lnTo>
                    <a:pt x="348" y="920"/>
                  </a:lnTo>
                  <a:lnTo>
                    <a:pt x="338" y="889"/>
                  </a:lnTo>
                  <a:lnTo>
                    <a:pt x="326" y="858"/>
                  </a:lnTo>
                  <a:lnTo>
                    <a:pt x="316" y="827"/>
                  </a:lnTo>
                  <a:lnTo>
                    <a:pt x="306" y="796"/>
                  </a:lnTo>
                  <a:lnTo>
                    <a:pt x="298" y="763"/>
                  </a:lnTo>
                  <a:lnTo>
                    <a:pt x="293" y="731"/>
                  </a:lnTo>
                  <a:lnTo>
                    <a:pt x="287" y="699"/>
                  </a:lnTo>
                  <a:lnTo>
                    <a:pt x="283" y="665"/>
                  </a:lnTo>
                  <a:lnTo>
                    <a:pt x="278" y="632"/>
                  </a:lnTo>
                  <a:lnTo>
                    <a:pt x="275" y="599"/>
                  </a:lnTo>
                  <a:lnTo>
                    <a:pt x="273" y="565"/>
                  </a:lnTo>
                  <a:lnTo>
                    <a:pt x="271" y="533"/>
                  </a:lnTo>
                  <a:lnTo>
                    <a:pt x="270" y="500"/>
                  </a:lnTo>
                  <a:lnTo>
                    <a:pt x="269" y="467"/>
                  </a:lnTo>
                  <a:lnTo>
                    <a:pt x="269" y="436"/>
                  </a:lnTo>
                  <a:lnTo>
                    <a:pt x="269" y="404"/>
                  </a:lnTo>
                  <a:lnTo>
                    <a:pt x="270" y="372"/>
                  </a:lnTo>
                  <a:lnTo>
                    <a:pt x="274" y="310"/>
                  </a:lnTo>
                  <a:lnTo>
                    <a:pt x="279" y="247"/>
                  </a:lnTo>
                  <a:lnTo>
                    <a:pt x="287" y="186"/>
                  </a:lnTo>
                  <a:lnTo>
                    <a:pt x="295" y="124"/>
                  </a:lnTo>
                  <a:lnTo>
                    <a:pt x="307" y="62"/>
                  </a:lnTo>
                  <a:lnTo>
                    <a:pt x="318" y="0"/>
                  </a:lnTo>
                  <a:lnTo>
                    <a:pt x="298" y="17"/>
                  </a:lnTo>
                  <a:lnTo>
                    <a:pt x="278" y="35"/>
                  </a:lnTo>
                  <a:lnTo>
                    <a:pt x="261" y="53"/>
                  </a:lnTo>
                  <a:lnTo>
                    <a:pt x="243" y="73"/>
                  </a:lnTo>
                  <a:lnTo>
                    <a:pt x="225" y="93"/>
                  </a:lnTo>
                  <a:lnTo>
                    <a:pt x="209" y="115"/>
                  </a:lnTo>
                  <a:lnTo>
                    <a:pt x="193" y="136"/>
                  </a:lnTo>
                  <a:lnTo>
                    <a:pt x="177" y="159"/>
                  </a:lnTo>
                  <a:lnTo>
                    <a:pt x="163" y="182"/>
                  </a:lnTo>
                  <a:lnTo>
                    <a:pt x="148" y="205"/>
                  </a:lnTo>
                  <a:lnTo>
                    <a:pt x="134" y="227"/>
                  </a:lnTo>
                  <a:lnTo>
                    <a:pt x="122" y="251"/>
                  </a:lnTo>
                  <a:lnTo>
                    <a:pt x="97" y="298"/>
                  </a:lnTo>
                  <a:lnTo>
                    <a:pt x="75" y="345"/>
                  </a:lnTo>
                  <a:lnTo>
                    <a:pt x="66" y="367"/>
                  </a:lnTo>
                  <a:lnTo>
                    <a:pt x="56" y="388"/>
                  </a:lnTo>
                  <a:lnTo>
                    <a:pt x="48" y="411"/>
                  </a:lnTo>
                  <a:lnTo>
                    <a:pt x="41" y="433"/>
                  </a:lnTo>
                  <a:lnTo>
                    <a:pt x="34" y="455"/>
                  </a:lnTo>
                  <a:lnTo>
                    <a:pt x="27" y="478"/>
                  </a:lnTo>
                  <a:lnTo>
                    <a:pt x="22" y="501"/>
                  </a:lnTo>
                  <a:lnTo>
                    <a:pt x="17" y="524"/>
                  </a:lnTo>
                  <a:lnTo>
                    <a:pt x="12" y="547"/>
                  </a:lnTo>
                  <a:lnTo>
                    <a:pt x="8" y="570"/>
                  </a:lnTo>
                  <a:lnTo>
                    <a:pt x="6" y="592"/>
                  </a:lnTo>
                  <a:lnTo>
                    <a:pt x="3" y="615"/>
                  </a:lnTo>
                  <a:lnTo>
                    <a:pt x="1" y="639"/>
                  </a:lnTo>
                  <a:lnTo>
                    <a:pt x="0" y="662"/>
                  </a:lnTo>
                  <a:lnTo>
                    <a:pt x="0" y="686"/>
                  </a:lnTo>
                  <a:lnTo>
                    <a:pt x="0" y="709"/>
                  </a:lnTo>
                  <a:lnTo>
                    <a:pt x="1" y="734"/>
                  </a:lnTo>
                  <a:lnTo>
                    <a:pt x="2" y="758"/>
                  </a:lnTo>
                  <a:lnTo>
                    <a:pt x="4" y="782"/>
                  </a:lnTo>
                  <a:lnTo>
                    <a:pt x="7" y="806"/>
                  </a:lnTo>
                  <a:lnTo>
                    <a:pt x="10" y="830"/>
                  </a:lnTo>
                  <a:lnTo>
                    <a:pt x="13" y="854"/>
                  </a:lnTo>
                  <a:lnTo>
                    <a:pt x="19" y="878"/>
                  </a:lnTo>
                  <a:lnTo>
                    <a:pt x="23" y="901"/>
                  </a:lnTo>
                  <a:lnTo>
                    <a:pt x="29" y="925"/>
                  </a:lnTo>
                  <a:lnTo>
                    <a:pt x="34" y="948"/>
                  </a:lnTo>
                  <a:lnTo>
                    <a:pt x="42" y="971"/>
                  </a:lnTo>
                  <a:lnTo>
                    <a:pt x="48" y="994"/>
                  </a:lnTo>
                  <a:lnTo>
                    <a:pt x="64" y="1040"/>
                  </a:lnTo>
                  <a:lnTo>
                    <a:pt x="81" y="1085"/>
                  </a:lnTo>
                  <a:lnTo>
                    <a:pt x="101" y="1130"/>
                  </a:lnTo>
                  <a:lnTo>
                    <a:pt x="122" y="1173"/>
                  </a:lnTo>
                  <a:lnTo>
                    <a:pt x="144" y="1216"/>
                  </a:lnTo>
                  <a:lnTo>
                    <a:pt x="168" y="1259"/>
                  </a:lnTo>
                  <a:lnTo>
                    <a:pt x="193" y="1301"/>
                  </a:lnTo>
                  <a:lnTo>
                    <a:pt x="219" y="1340"/>
                  </a:lnTo>
                  <a:lnTo>
                    <a:pt x="247" y="1380"/>
                  </a:lnTo>
                  <a:lnTo>
                    <a:pt x="275" y="1418"/>
                  </a:lnTo>
                  <a:lnTo>
                    <a:pt x="312" y="1466"/>
                  </a:lnTo>
                  <a:lnTo>
                    <a:pt x="350" y="1511"/>
                  </a:lnTo>
                  <a:lnTo>
                    <a:pt x="391" y="1556"/>
                  </a:lnTo>
                  <a:lnTo>
                    <a:pt x="432" y="1600"/>
                  </a:lnTo>
                  <a:lnTo>
                    <a:pt x="476" y="1642"/>
                  </a:lnTo>
                  <a:lnTo>
                    <a:pt x="519" y="1682"/>
                  </a:lnTo>
                  <a:lnTo>
                    <a:pt x="565" y="1722"/>
                  </a:lnTo>
                  <a:lnTo>
                    <a:pt x="612" y="1759"/>
                  </a:lnTo>
                  <a:lnTo>
                    <a:pt x="659" y="1796"/>
                  </a:lnTo>
                  <a:lnTo>
                    <a:pt x="708" y="1830"/>
                  </a:lnTo>
                  <a:lnTo>
                    <a:pt x="758" y="1864"/>
                  </a:lnTo>
                  <a:lnTo>
                    <a:pt x="810" y="1896"/>
                  </a:lnTo>
                  <a:lnTo>
                    <a:pt x="861" y="1925"/>
                  </a:lnTo>
                  <a:lnTo>
                    <a:pt x="915" y="1953"/>
                  </a:lnTo>
                  <a:lnTo>
                    <a:pt x="969" y="1979"/>
                  </a:lnTo>
                  <a:lnTo>
                    <a:pt x="1023" y="2005"/>
                  </a:lnTo>
                  <a:lnTo>
                    <a:pt x="1075" y="2026"/>
                  </a:lnTo>
                  <a:lnTo>
                    <a:pt x="1128" y="2045"/>
                  </a:lnTo>
                  <a:lnTo>
                    <a:pt x="1156" y="2055"/>
                  </a:lnTo>
                  <a:lnTo>
                    <a:pt x="1183" y="2064"/>
                  </a:lnTo>
                  <a:lnTo>
                    <a:pt x="1210" y="2071"/>
                  </a:lnTo>
                  <a:lnTo>
                    <a:pt x="1237" y="2080"/>
                  </a:lnTo>
                  <a:lnTo>
                    <a:pt x="1265" y="2086"/>
                  </a:lnTo>
                  <a:lnTo>
                    <a:pt x="1292" y="2092"/>
                  </a:lnTo>
                  <a:lnTo>
                    <a:pt x="1320" y="2098"/>
                  </a:lnTo>
                  <a:lnTo>
                    <a:pt x="1349" y="2104"/>
                  </a:lnTo>
                  <a:lnTo>
                    <a:pt x="1377" y="2109"/>
                  </a:lnTo>
                  <a:lnTo>
                    <a:pt x="1405" y="2112"/>
                  </a:lnTo>
                  <a:lnTo>
                    <a:pt x="1433" y="2115"/>
                  </a:lnTo>
                  <a:lnTo>
                    <a:pt x="1461" y="2118"/>
                  </a:lnTo>
                  <a:lnTo>
                    <a:pt x="1488" y="2120"/>
                  </a:lnTo>
                  <a:lnTo>
                    <a:pt x="1514" y="2121"/>
                  </a:lnTo>
                  <a:lnTo>
                    <a:pt x="1541" y="2122"/>
                  </a:lnTo>
                  <a:lnTo>
                    <a:pt x="1569" y="2121"/>
                  </a:lnTo>
                  <a:lnTo>
                    <a:pt x="1596" y="2121"/>
                  </a:lnTo>
                  <a:lnTo>
                    <a:pt x="1623" y="2119"/>
                  </a:lnTo>
                  <a:lnTo>
                    <a:pt x="1649" y="2117"/>
                  </a:lnTo>
                  <a:lnTo>
                    <a:pt x="1676" y="2114"/>
                  </a:lnTo>
                  <a:lnTo>
                    <a:pt x="1698" y="2110"/>
                  </a:lnTo>
                  <a:lnTo>
                    <a:pt x="1722" y="2103"/>
                  </a:lnTo>
                  <a:lnTo>
                    <a:pt x="1749" y="2094"/>
                  </a:lnTo>
                  <a:lnTo>
                    <a:pt x="1776" y="2085"/>
                  </a:lnTo>
                  <a:lnTo>
                    <a:pt x="1803" y="2076"/>
                  </a:lnTo>
                  <a:lnTo>
                    <a:pt x="1829" y="2070"/>
                  </a:lnTo>
                  <a:lnTo>
                    <a:pt x="1841" y="2067"/>
                  </a:lnTo>
                  <a:lnTo>
                    <a:pt x="1852" y="2066"/>
                  </a:lnTo>
                  <a:lnTo>
                    <a:pt x="1863" y="2066"/>
                  </a:lnTo>
                  <a:lnTo>
                    <a:pt x="1872" y="2066"/>
                  </a:lnTo>
                  <a:lnTo>
                    <a:pt x="1842" y="2061"/>
                  </a:lnTo>
                  <a:lnTo>
                    <a:pt x="1811" y="2055"/>
                  </a:lnTo>
                  <a:lnTo>
                    <a:pt x="1780" y="2046"/>
                  </a:lnTo>
                  <a:lnTo>
                    <a:pt x="1750" y="2037"/>
                  </a:lnTo>
                  <a:lnTo>
                    <a:pt x="1720" y="2026"/>
                  </a:lnTo>
                  <a:lnTo>
                    <a:pt x="1691" y="2015"/>
                  </a:lnTo>
                  <a:lnTo>
                    <a:pt x="1662" y="2001"/>
                  </a:lnTo>
                  <a:lnTo>
                    <a:pt x="1634" y="1987"/>
                  </a:lnTo>
                  <a:lnTo>
                    <a:pt x="1608" y="1971"/>
                  </a:lnTo>
                  <a:lnTo>
                    <a:pt x="1582" y="1953"/>
                  </a:lnTo>
                  <a:lnTo>
                    <a:pt x="1557" y="1935"/>
                  </a:lnTo>
                  <a:lnTo>
                    <a:pt x="1533" y="1915"/>
                  </a:lnTo>
                  <a:lnTo>
                    <a:pt x="1522" y="1903"/>
                  </a:lnTo>
                  <a:lnTo>
                    <a:pt x="1511" y="1893"/>
                  </a:lnTo>
                  <a:lnTo>
                    <a:pt x="1501" y="1881"/>
                  </a:lnTo>
                  <a:lnTo>
                    <a:pt x="1490" y="1870"/>
                  </a:lnTo>
                  <a:lnTo>
                    <a:pt x="1480" y="1857"/>
                  </a:lnTo>
                  <a:lnTo>
                    <a:pt x="1471" y="1845"/>
                  </a:lnTo>
                  <a:lnTo>
                    <a:pt x="1461" y="1832"/>
                  </a:lnTo>
                  <a:lnTo>
                    <a:pt x="1453" y="1819"/>
                  </a:lnTo>
                  <a:lnTo>
                    <a:pt x="1481" y="1835"/>
                  </a:lnTo>
                  <a:lnTo>
                    <a:pt x="1509" y="1848"/>
                  </a:lnTo>
                  <a:lnTo>
                    <a:pt x="1538" y="1861"/>
                  </a:lnTo>
                  <a:lnTo>
                    <a:pt x="1569" y="1871"/>
                  </a:lnTo>
                  <a:lnTo>
                    <a:pt x="1598" y="1879"/>
                  </a:lnTo>
                  <a:lnTo>
                    <a:pt x="1629" y="1886"/>
                  </a:lnTo>
                  <a:lnTo>
                    <a:pt x="1659" y="1891"/>
                  </a:lnTo>
                  <a:lnTo>
                    <a:pt x="1691" y="1894"/>
                  </a:lnTo>
                  <a:lnTo>
                    <a:pt x="1722" y="1895"/>
                  </a:lnTo>
                  <a:lnTo>
                    <a:pt x="1753" y="1895"/>
                  </a:lnTo>
                  <a:lnTo>
                    <a:pt x="1786" y="1894"/>
                  </a:lnTo>
                  <a:lnTo>
                    <a:pt x="1817" y="1890"/>
                  </a:lnTo>
                  <a:lnTo>
                    <a:pt x="1848" y="1885"/>
                  </a:lnTo>
                  <a:lnTo>
                    <a:pt x="1878" y="1878"/>
                  </a:lnTo>
                  <a:lnTo>
                    <a:pt x="1910" y="1870"/>
                  </a:lnTo>
                  <a:lnTo>
                    <a:pt x="1940" y="1861"/>
                  </a:lnTo>
                  <a:lnTo>
                    <a:pt x="1875" y="1849"/>
                  </a:lnTo>
                  <a:lnTo>
                    <a:pt x="1813" y="1836"/>
                  </a:lnTo>
                  <a:lnTo>
                    <a:pt x="1751" y="1821"/>
                  </a:lnTo>
                  <a:lnTo>
                    <a:pt x="1692" y="1804"/>
                  </a:lnTo>
                  <a:lnTo>
                    <a:pt x="1634" y="1786"/>
                  </a:lnTo>
                  <a:lnTo>
                    <a:pt x="1578" y="1766"/>
                  </a:lnTo>
                  <a:lnTo>
                    <a:pt x="1524" y="1744"/>
                  </a:lnTo>
                  <a:lnTo>
                    <a:pt x="1471" y="1720"/>
                  </a:lnTo>
                  <a:lnTo>
                    <a:pt x="1418" y="1695"/>
                  </a:lnTo>
                  <a:lnTo>
                    <a:pt x="1369" y="1668"/>
                  </a:lnTo>
                  <a:lnTo>
                    <a:pt x="1320" y="1638"/>
                  </a:lnTo>
                  <a:lnTo>
                    <a:pt x="1273" y="1608"/>
                  </a:lnTo>
                  <a:lnTo>
                    <a:pt x="1229" y="1577"/>
                  </a:lnTo>
                  <a:lnTo>
                    <a:pt x="1184" y="1544"/>
                  </a:lnTo>
                  <a:lnTo>
                    <a:pt x="1141" y="1509"/>
                  </a:lnTo>
                  <a:lnTo>
                    <a:pt x="1100" y="1473"/>
                  </a:lnTo>
                  <a:lnTo>
                    <a:pt x="1061" y="1434"/>
                  </a:lnTo>
                  <a:lnTo>
                    <a:pt x="1021" y="1395"/>
                  </a:lnTo>
                  <a:lnTo>
                    <a:pt x="985" y="1355"/>
                  </a:lnTo>
                  <a:lnTo>
                    <a:pt x="948" y="1312"/>
                  </a:lnTo>
                  <a:lnTo>
                    <a:pt x="914" y="1268"/>
                  </a:lnTo>
                  <a:lnTo>
                    <a:pt x="880" y="1223"/>
                  </a:lnTo>
                  <a:lnTo>
                    <a:pt x="847" y="1178"/>
                  </a:lnTo>
                  <a:lnTo>
                    <a:pt x="817" y="1130"/>
                  </a:lnTo>
                  <a:lnTo>
                    <a:pt x="786" y="1081"/>
                  </a:lnTo>
                  <a:lnTo>
                    <a:pt x="757" y="1030"/>
                  </a:lnTo>
                  <a:lnTo>
                    <a:pt x="729" y="979"/>
                  </a:lnTo>
                  <a:lnTo>
                    <a:pt x="703" y="926"/>
                  </a:lnTo>
                  <a:lnTo>
                    <a:pt x="677" y="872"/>
                  </a:lnTo>
                  <a:lnTo>
                    <a:pt x="652" y="817"/>
                  </a:lnTo>
                  <a:lnTo>
                    <a:pt x="629" y="760"/>
                  </a:lnTo>
                  <a:lnTo>
                    <a:pt x="606" y="703"/>
                  </a:lnTo>
                  <a:lnTo>
                    <a:pt x="592" y="725"/>
                  </a:lnTo>
                  <a:lnTo>
                    <a:pt x="581" y="748"/>
                  </a:lnTo>
                  <a:lnTo>
                    <a:pt x="570" y="773"/>
                  </a:lnTo>
                  <a:lnTo>
                    <a:pt x="562" y="799"/>
                  </a:lnTo>
                  <a:lnTo>
                    <a:pt x="555" y="825"/>
                  </a:lnTo>
                  <a:lnTo>
                    <a:pt x="549" y="853"/>
                  </a:lnTo>
                  <a:lnTo>
                    <a:pt x="544" y="881"/>
                  </a:lnTo>
                  <a:lnTo>
                    <a:pt x="542" y="911"/>
                  </a:lnTo>
                  <a:lnTo>
                    <a:pt x="541" y="941"/>
                  </a:lnTo>
                  <a:lnTo>
                    <a:pt x="541" y="970"/>
                  </a:lnTo>
                  <a:lnTo>
                    <a:pt x="542" y="1001"/>
                  </a:lnTo>
                  <a:lnTo>
                    <a:pt x="545" y="1032"/>
                  </a:lnTo>
                  <a:lnTo>
                    <a:pt x="550" y="1062"/>
                  </a:lnTo>
                  <a:lnTo>
                    <a:pt x="556" y="1092"/>
                  </a:lnTo>
                  <a:lnTo>
                    <a:pt x="562" y="1123"/>
                  </a:lnTo>
                  <a:lnTo>
                    <a:pt x="570" y="1152"/>
                  </a:lnTo>
                  <a:lnTo>
                    <a:pt x="581" y="1183"/>
                  </a:lnTo>
                  <a:lnTo>
                    <a:pt x="591" y="1211"/>
                  </a:lnTo>
                  <a:lnTo>
                    <a:pt x="604" y="1239"/>
                  </a:lnTo>
                  <a:lnTo>
                    <a:pt x="617" y="1266"/>
                  </a:lnTo>
                  <a:lnTo>
                    <a:pt x="632" y="1293"/>
                  </a:lnTo>
                  <a:lnTo>
                    <a:pt x="648" y="1318"/>
                  </a:lnTo>
                  <a:lnTo>
                    <a:pt x="664" y="1342"/>
                  </a:lnTo>
                  <a:lnTo>
                    <a:pt x="682" y="1365"/>
                  </a:lnTo>
                  <a:lnTo>
                    <a:pt x="702" y="1386"/>
                  </a:lnTo>
                  <a:lnTo>
                    <a:pt x="722" y="1406"/>
                  </a:lnTo>
                  <a:lnTo>
                    <a:pt x="744" y="1424"/>
                  </a:lnTo>
                  <a:lnTo>
                    <a:pt x="765" y="1439"/>
                  </a:lnTo>
                  <a:lnTo>
                    <a:pt x="789" y="1454"/>
                  </a:lnTo>
                  <a:lnTo>
                    <a:pt x="814" y="1465"/>
                  </a:lnTo>
                  <a:lnTo>
                    <a:pt x="840" y="1476"/>
                  </a:lnTo>
                  <a:lnTo>
                    <a:pt x="867" y="1483"/>
                  </a:lnTo>
                  <a:lnTo>
                    <a:pt x="828" y="1464"/>
                  </a:lnTo>
                  <a:lnTo>
                    <a:pt x="792" y="1443"/>
                  </a:lnTo>
                  <a:lnTo>
                    <a:pt x="757" y="1422"/>
                  </a:lnTo>
                  <a:lnTo>
                    <a:pt x="724" y="1399"/>
                  </a:lnTo>
                  <a:lnTo>
                    <a:pt x="691" y="1374"/>
                  </a:lnTo>
                  <a:lnTo>
                    <a:pt x="661" y="1348"/>
                  </a:lnTo>
                  <a:lnTo>
                    <a:pt x="633" y="1320"/>
                  </a:lnTo>
                  <a:lnTo>
                    <a:pt x="606" y="1291"/>
                  </a:lnTo>
                  <a:lnTo>
                    <a:pt x="580" y="1261"/>
                  </a:lnTo>
                  <a:lnTo>
                    <a:pt x="556" y="1230"/>
                  </a:lnTo>
                  <a:lnTo>
                    <a:pt x="533" y="1197"/>
                  </a:lnTo>
                  <a:lnTo>
                    <a:pt x="512" y="1164"/>
                  </a:lnTo>
                  <a:lnTo>
                    <a:pt x="493" y="1131"/>
                  </a:lnTo>
                  <a:lnTo>
                    <a:pt x="476" y="1095"/>
                  </a:lnTo>
                  <a:lnTo>
                    <a:pt x="459" y="1060"/>
                  </a:lnTo>
                  <a:lnTo>
                    <a:pt x="444" y="1023"/>
                  </a:lnTo>
                  <a:lnTo>
                    <a:pt x="431" y="987"/>
                  </a:lnTo>
                  <a:lnTo>
                    <a:pt x="419" y="949"/>
                  </a:lnTo>
                  <a:lnTo>
                    <a:pt x="410" y="911"/>
                  </a:lnTo>
                  <a:lnTo>
                    <a:pt x="401" y="872"/>
                  </a:lnTo>
                  <a:lnTo>
                    <a:pt x="394" y="833"/>
                  </a:lnTo>
                  <a:lnTo>
                    <a:pt x="389" y="794"/>
                  </a:lnTo>
                  <a:lnTo>
                    <a:pt x="386" y="754"/>
                  </a:lnTo>
                  <a:lnTo>
                    <a:pt x="384" y="716"/>
                  </a:lnTo>
                  <a:lnTo>
                    <a:pt x="383" y="676"/>
                  </a:lnTo>
                  <a:lnTo>
                    <a:pt x="384" y="636"/>
                  </a:lnTo>
                  <a:lnTo>
                    <a:pt x="387" y="597"/>
                  </a:lnTo>
                  <a:lnTo>
                    <a:pt x="391" y="557"/>
                  </a:lnTo>
                  <a:lnTo>
                    <a:pt x="396" y="517"/>
                  </a:lnTo>
                  <a:lnTo>
                    <a:pt x="404" y="479"/>
                  </a:lnTo>
                  <a:lnTo>
                    <a:pt x="413" y="440"/>
                  </a:lnTo>
                  <a:lnTo>
                    <a:pt x="423" y="402"/>
                  </a:lnTo>
                  <a:lnTo>
                    <a:pt x="412" y="412"/>
                  </a:lnTo>
                  <a:lnTo>
                    <a:pt x="400" y="424"/>
                  </a:lnTo>
                  <a:lnTo>
                    <a:pt x="391" y="436"/>
                  </a:lnTo>
                  <a:lnTo>
                    <a:pt x="382" y="450"/>
                  </a:lnTo>
                  <a:lnTo>
                    <a:pt x="374" y="465"/>
                  </a:lnTo>
                  <a:lnTo>
                    <a:pt x="367" y="481"/>
                  </a:lnTo>
                  <a:lnTo>
                    <a:pt x="361" y="498"/>
                  </a:lnTo>
                  <a:lnTo>
                    <a:pt x="356" y="515"/>
                  </a:lnTo>
                  <a:lnTo>
                    <a:pt x="351" y="533"/>
                  </a:lnTo>
                  <a:lnTo>
                    <a:pt x="347" y="553"/>
                  </a:lnTo>
                  <a:lnTo>
                    <a:pt x="344" y="573"/>
                  </a:lnTo>
                  <a:lnTo>
                    <a:pt x="341" y="592"/>
                  </a:lnTo>
                  <a:lnTo>
                    <a:pt x="340" y="613"/>
                  </a:lnTo>
                  <a:lnTo>
                    <a:pt x="338" y="635"/>
                  </a:lnTo>
                  <a:lnTo>
                    <a:pt x="338" y="657"/>
                  </a:lnTo>
                  <a:lnTo>
                    <a:pt x="338" y="679"/>
                  </a:lnTo>
                  <a:lnTo>
                    <a:pt x="339" y="723"/>
                  </a:lnTo>
                  <a:lnTo>
                    <a:pt x="341" y="768"/>
                  </a:lnTo>
                  <a:lnTo>
                    <a:pt x="345" y="813"/>
                  </a:lnTo>
                  <a:lnTo>
                    <a:pt x="350" y="856"/>
                  </a:lnTo>
                  <a:lnTo>
                    <a:pt x="357" y="899"/>
                  </a:lnTo>
                  <a:lnTo>
                    <a:pt x="363" y="939"/>
                  </a:lnTo>
                  <a:lnTo>
                    <a:pt x="369" y="977"/>
                  </a:lnTo>
                  <a:lnTo>
                    <a:pt x="375" y="1012"/>
                  </a:lnTo>
                  <a:close/>
                </a:path>
              </a:pathLst>
            </a:custGeom>
            <a:solidFill>
              <a:srgbClr val="CDCD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9" name="Freeform 25"/>
            <p:cNvSpPr>
              <a:spLocks noChangeArrowheads="1"/>
            </p:cNvSpPr>
            <p:nvPr/>
          </p:nvSpPr>
          <p:spPr bwMode="auto">
            <a:xfrm>
              <a:off x="4256" y="1183"/>
              <a:ext cx="458" cy="229"/>
            </a:xfrm>
            <a:custGeom>
              <a:avLst/>
              <a:gdLst>
                <a:gd name="T0" fmla="*/ 1595 w 7333"/>
                <a:gd name="T1" fmla="*/ 3622 h 3677"/>
                <a:gd name="T2" fmla="*/ 1958 w 7333"/>
                <a:gd name="T3" fmla="*/ 3667 h 3677"/>
                <a:gd name="T4" fmla="*/ 2352 w 7333"/>
                <a:gd name="T5" fmla="*/ 3676 h 3677"/>
                <a:gd name="T6" fmla="*/ 2757 w 7333"/>
                <a:gd name="T7" fmla="*/ 3656 h 3677"/>
                <a:gd name="T8" fmla="*/ 3148 w 7333"/>
                <a:gd name="T9" fmla="*/ 3613 h 3677"/>
                <a:gd name="T10" fmla="*/ 3502 w 7333"/>
                <a:gd name="T11" fmla="*/ 3549 h 3677"/>
                <a:gd name="T12" fmla="*/ 3975 w 7333"/>
                <a:gd name="T13" fmla="*/ 3423 h 3677"/>
                <a:gd name="T14" fmla="*/ 4730 w 7333"/>
                <a:gd name="T15" fmla="*/ 3174 h 3677"/>
                <a:gd name="T16" fmla="*/ 5488 w 7333"/>
                <a:gd name="T17" fmla="*/ 2846 h 3677"/>
                <a:gd name="T18" fmla="*/ 6186 w 7333"/>
                <a:gd name="T19" fmla="*/ 2422 h 3677"/>
                <a:gd name="T20" fmla="*/ 6767 w 7333"/>
                <a:gd name="T21" fmla="*/ 1881 h 3677"/>
                <a:gd name="T22" fmla="*/ 7170 w 7333"/>
                <a:gd name="T23" fmla="*/ 1210 h 3677"/>
                <a:gd name="T24" fmla="*/ 7333 w 7333"/>
                <a:gd name="T25" fmla="*/ 387 h 3677"/>
                <a:gd name="T26" fmla="*/ 7263 w 7333"/>
                <a:gd name="T27" fmla="*/ 661 h 3677"/>
                <a:gd name="T28" fmla="*/ 7090 w 7333"/>
                <a:gd name="T29" fmla="*/ 927 h 3677"/>
                <a:gd name="T30" fmla="*/ 6845 w 7333"/>
                <a:gd name="T31" fmla="*/ 1174 h 3677"/>
                <a:gd name="T32" fmla="*/ 6557 w 7333"/>
                <a:gd name="T33" fmla="*/ 1394 h 3677"/>
                <a:gd name="T34" fmla="*/ 6260 w 7333"/>
                <a:gd name="T35" fmla="*/ 1575 h 3677"/>
                <a:gd name="T36" fmla="*/ 5984 w 7333"/>
                <a:gd name="T37" fmla="*/ 1709 h 3677"/>
                <a:gd name="T38" fmla="*/ 5717 w 7333"/>
                <a:gd name="T39" fmla="*/ 1805 h 3677"/>
                <a:gd name="T40" fmla="*/ 5194 w 7333"/>
                <a:gd name="T41" fmla="*/ 1955 h 3677"/>
                <a:gd name="T42" fmla="*/ 4603 w 7333"/>
                <a:gd name="T43" fmla="*/ 2083 h 3677"/>
                <a:gd name="T44" fmla="*/ 4008 w 7333"/>
                <a:gd name="T45" fmla="*/ 2172 h 3677"/>
                <a:gd name="T46" fmla="*/ 3645 w 7333"/>
                <a:gd name="T47" fmla="*/ 2210 h 3677"/>
                <a:gd name="T48" fmla="*/ 3145 w 7333"/>
                <a:gd name="T49" fmla="*/ 2234 h 3677"/>
                <a:gd name="T50" fmla="*/ 2604 w 7333"/>
                <a:gd name="T51" fmla="*/ 2210 h 3677"/>
                <a:gd name="T52" fmla="*/ 2117 w 7333"/>
                <a:gd name="T53" fmla="*/ 2103 h 3677"/>
                <a:gd name="T54" fmla="*/ 1780 w 7333"/>
                <a:gd name="T55" fmla="*/ 1878 h 3677"/>
                <a:gd name="T56" fmla="*/ 1690 w 7333"/>
                <a:gd name="T57" fmla="*/ 1503 h 3677"/>
                <a:gd name="T58" fmla="*/ 1814 w 7333"/>
                <a:gd name="T59" fmla="*/ 1176 h 3677"/>
                <a:gd name="T60" fmla="*/ 1971 w 7333"/>
                <a:gd name="T61" fmla="*/ 1052 h 3677"/>
                <a:gd name="T62" fmla="*/ 2148 w 7333"/>
                <a:gd name="T63" fmla="*/ 1021 h 3677"/>
                <a:gd name="T64" fmla="*/ 2310 w 7333"/>
                <a:gd name="T65" fmla="*/ 1069 h 3677"/>
                <a:gd name="T66" fmla="*/ 2419 w 7333"/>
                <a:gd name="T67" fmla="*/ 1183 h 3677"/>
                <a:gd name="T68" fmla="*/ 2442 w 7333"/>
                <a:gd name="T69" fmla="*/ 1347 h 3677"/>
                <a:gd name="T70" fmla="*/ 2423 w 7333"/>
                <a:gd name="T71" fmla="*/ 1502 h 3677"/>
                <a:gd name="T72" fmla="*/ 2638 w 7333"/>
                <a:gd name="T73" fmla="*/ 1436 h 3677"/>
                <a:gd name="T74" fmla="*/ 2797 w 7333"/>
                <a:gd name="T75" fmla="*/ 1319 h 3677"/>
                <a:gd name="T76" fmla="*/ 2898 w 7333"/>
                <a:gd name="T77" fmla="*/ 1162 h 3677"/>
                <a:gd name="T78" fmla="*/ 2941 w 7333"/>
                <a:gd name="T79" fmla="*/ 978 h 3677"/>
                <a:gd name="T80" fmla="*/ 2923 w 7333"/>
                <a:gd name="T81" fmla="*/ 780 h 3677"/>
                <a:gd name="T82" fmla="*/ 2846 w 7333"/>
                <a:gd name="T83" fmla="*/ 579 h 3677"/>
                <a:gd name="T84" fmla="*/ 2682 w 7333"/>
                <a:gd name="T85" fmla="*/ 365 h 3677"/>
                <a:gd name="T86" fmla="*/ 2449 w 7333"/>
                <a:gd name="T87" fmla="*/ 195 h 3677"/>
                <a:gd name="T88" fmla="*/ 2173 w 7333"/>
                <a:gd name="T89" fmla="*/ 78 h 3677"/>
                <a:gd name="T90" fmla="*/ 1874 w 7333"/>
                <a:gd name="T91" fmla="*/ 15 h 3677"/>
                <a:gd name="T92" fmla="*/ 1570 w 7333"/>
                <a:gd name="T93" fmla="*/ 2 h 3677"/>
                <a:gd name="T94" fmla="*/ 1283 w 7333"/>
                <a:gd name="T95" fmla="*/ 41 h 3677"/>
                <a:gd name="T96" fmla="*/ 830 w 7333"/>
                <a:gd name="T97" fmla="*/ 231 h 3677"/>
                <a:gd name="T98" fmla="*/ 292 w 7333"/>
                <a:gd name="T99" fmla="*/ 718 h 3677"/>
                <a:gd name="T100" fmla="*/ 33 w 7333"/>
                <a:gd name="T101" fmla="*/ 1335 h 3677"/>
                <a:gd name="T102" fmla="*/ 28 w 7333"/>
                <a:gd name="T103" fmla="*/ 2004 h 3677"/>
                <a:gd name="T104" fmla="*/ 260 w 7333"/>
                <a:gd name="T105" fmla="*/ 2649 h 3677"/>
                <a:gd name="T106" fmla="*/ 705 w 7333"/>
                <a:gd name="T107" fmla="*/ 3192 h 3677"/>
                <a:gd name="T108" fmla="*/ 1344 w 7333"/>
                <a:gd name="T109" fmla="*/ 3556 h 3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33" h="3677">
                  <a:moveTo>
                    <a:pt x="1344" y="3556"/>
                  </a:moveTo>
                  <a:lnTo>
                    <a:pt x="1403" y="3575"/>
                  </a:lnTo>
                  <a:lnTo>
                    <a:pt x="1465" y="3593"/>
                  </a:lnTo>
                  <a:lnTo>
                    <a:pt x="1528" y="3607"/>
                  </a:lnTo>
                  <a:lnTo>
                    <a:pt x="1595" y="3622"/>
                  </a:lnTo>
                  <a:lnTo>
                    <a:pt x="1664" y="3633"/>
                  </a:lnTo>
                  <a:lnTo>
                    <a:pt x="1735" y="3644"/>
                  </a:lnTo>
                  <a:lnTo>
                    <a:pt x="1808" y="3653"/>
                  </a:lnTo>
                  <a:lnTo>
                    <a:pt x="1882" y="3661"/>
                  </a:lnTo>
                  <a:lnTo>
                    <a:pt x="1958" y="3667"/>
                  </a:lnTo>
                  <a:lnTo>
                    <a:pt x="2034" y="3671"/>
                  </a:lnTo>
                  <a:lnTo>
                    <a:pt x="2112" y="3674"/>
                  </a:lnTo>
                  <a:lnTo>
                    <a:pt x="2192" y="3676"/>
                  </a:lnTo>
                  <a:lnTo>
                    <a:pt x="2272" y="3677"/>
                  </a:lnTo>
                  <a:lnTo>
                    <a:pt x="2352" y="3676"/>
                  </a:lnTo>
                  <a:lnTo>
                    <a:pt x="2434" y="3675"/>
                  </a:lnTo>
                  <a:lnTo>
                    <a:pt x="2514" y="3672"/>
                  </a:lnTo>
                  <a:lnTo>
                    <a:pt x="2595" y="3668"/>
                  </a:lnTo>
                  <a:lnTo>
                    <a:pt x="2676" y="3663"/>
                  </a:lnTo>
                  <a:lnTo>
                    <a:pt x="2757" y="3656"/>
                  </a:lnTo>
                  <a:lnTo>
                    <a:pt x="2836" y="3650"/>
                  </a:lnTo>
                  <a:lnTo>
                    <a:pt x="2916" y="3642"/>
                  </a:lnTo>
                  <a:lnTo>
                    <a:pt x="2994" y="3632"/>
                  </a:lnTo>
                  <a:lnTo>
                    <a:pt x="3072" y="3623"/>
                  </a:lnTo>
                  <a:lnTo>
                    <a:pt x="3148" y="3613"/>
                  </a:lnTo>
                  <a:lnTo>
                    <a:pt x="3222" y="3601"/>
                  </a:lnTo>
                  <a:lnTo>
                    <a:pt x="3295" y="3589"/>
                  </a:lnTo>
                  <a:lnTo>
                    <a:pt x="3366" y="3576"/>
                  </a:lnTo>
                  <a:lnTo>
                    <a:pt x="3435" y="3563"/>
                  </a:lnTo>
                  <a:lnTo>
                    <a:pt x="3502" y="3549"/>
                  </a:lnTo>
                  <a:lnTo>
                    <a:pt x="3566" y="3534"/>
                  </a:lnTo>
                  <a:lnTo>
                    <a:pt x="3629" y="3519"/>
                  </a:lnTo>
                  <a:lnTo>
                    <a:pt x="3688" y="3503"/>
                  </a:lnTo>
                  <a:lnTo>
                    <a:pt x="3830" y="3465"/>
                  </a:lnTo>
                  <a:lnTo>
                    <a:pt x="3975" y="3423"/>
                  </a:lnTo>
                  <a:lnTo>
                    <a:pt x="4123" y="3378"/>
                  </a:lnTo>
                  <a:lnTo>
                    <a:pt x="4274" y="3331"/>
                  </a:lnTo>
                  <a:lnTo>
                    <a:pt x="4425" y="3282"/>
                  </a:lnTo>
                  <a:lnTo>
                    <a:pt x="4577" y="3229"/>
                  </a:lnTo>
                  <a:lnTo>
                    <a:pt x="4730" y="3174"/>
                  </a:lnTo>
                  <a:lnTo>
                    <a:pt x="4883" y="3115"/>
                  </a:lnTo>
                  <a:lnTo>
                    <a:pt x="5036" y="3054"/>
                  </a:lnTo>
                  <a:lnTo>
                    <a:pt x="5188" y="2988"/>
                  </a:lnTo>
                  <a:lnTo>
                    <a:pt x="5338" y="2919"/>
                  </a:lnTo>
                  <a:lnTo>
                    <a:pt x="5488" y="2846"/>
                  </a:lnTo>
                  <a:lnTo>
                    <a:pt x="5634" y="2769"/>
                  </a:lnTo>
                  <a:lnTo>
                    <a:pt x="5778" y="2689"/>
                  </a:lnTo>
                  <a:lnTo>
                    <a:pt x="5917" y="2604"/>
                  </a:lnTo>
                  <a:lnTo>
                    <a:pt x="6054" y="2514"/>
                  </a:lnTo>
                  <a:lnTo>
                    <a:pt x="6186" y="2422"/>
                  </a:lnTo>
                  <a:lnTo>
                    <a:pt x="6315" y="2323"/>
                  </a:lnTo>
                  <a:lnTo>
                    <a:pt x="6437" y="2220"/>
                  </a:lnTo>
                  <a:lnTo>
                    <a:pt x="6554" y="2112"/>
                  </a:lnTo>
                  <a:lnTo>
                    <a:pt x="6664" y="1999"/>
                  </a:lnTo>
                  <a:lnTo>
                    <a:pt x="6767" y="1881"/>
                  </a:lnTo>
                  <a:lnTo>
                    <a:pt x="6864" y="1758"/>
                  </a:lnTo>
                  <a:lnTo>
                    <a:pt x="6953" y="1630"/>
                  </a:lnTo>
                  <a:lnTo>
                    <a:pt x="7034" y="1496"/>
                  </a:lnTo>
                  <a:lnTo>
                    <a:pt x="7106" y="1356"/>
                  </a:lnTo>
                  <a:lnTo>
                    <a:pt x="7170" y="1210"/>
                  </a:lnTo>
                  <a:lnTo>
                    <a:pt x="7223" y="1058"/>
                  </a:lnTo>
                  <a:lnTo>
                    <a:pt x="7267" y="900"/>
                  </a:lnTo>
                  <a:lnTo>
                    <a:pt x="7300" y="735"/>
                  </a:lnTo>
                  <a:lnTo>
                    <a:pt x="7322" y="564"/>
                  </a:lnTo>
                  <a:lnTo>
                    <a:pt x="7333" y="387"/>
                  </a:lnTo>
                  <a:lnTo>
                    <a:pt x="7328" y="442"/>
                  </a:lnTo>
                  <a:lnTo>
                    <a:pt x="7319" y="498"/>
                  </a:lnTo>
                  <a:lnTo>
                    <a:pt x="7304" y="553"/>
                  </a:lnTo>
                  <a:lnTo>
                    <a:pt x="7286" y="607"/>
                  </a:lnTo>
                  <a:lnTo>
                    <a:pt x="7263" y="661"/>
                  </a:lnTo>
                  <a:lnTo>
                    <a:pt x="7236" y="715"/>
                  </a:lnTo>
                  <a:lnTo>
                    <a:pt x="7204" y="770"/>
                  </a:lnTo>
                  <a:lnTo>
                    <a:pt x="7170" y="823"/>
                  </a:lnTo>
                  <a:lnTo>
                    <a:pt x="7131" y="875"/>
                  </a:lnTo>
                  <a:lnTo>
                    <a:pt x="7090" y="927"/>
                  </a:lnTo>
                  <a:lnTo>
                    <a:pt x="7046" y="978"/>
                  </a:lnTo>
                  <a:lnTo>
                    <a:pt x="6999" y="1029"/>
                  </a:lnTo>
                  <a:lnTo>
                    <a:pt x="6949" y="1078"/>
                  </a:lnTo>
                  <a:lnTo>
                    <a:pt x="6898" y="1127"/>
                  </a:lnTo>
                  <a:lnTo>
                    <a:pt x="6845" y="1174"/>
                  </a:lnTo>
                  <a:lnTo>
                    <a:pt x="6789" y="1221"/>
                  </a:lnTo>
                  <a:lnTo>
                    <a:pt x="6733" y="1266"/>
                  </a:lnTo>
                  <a:lnTo>
                    <a:pt x="6674" y="1310"/>
                  </a:lnTo>
                  <a:lnTo>
                    <a:pt x="6616" y="1353"/>
                  </a:lnTo>
                  <a:lnTo>
                    <a:pt x="6557" y="1394"/>
                  </a:lnTo>
                  <a:lnTo>
                    <a:pt x="6497" y="1433"/>
                  </a:lnTo>
                  <a:lnTo>
                    <a:pt x="6438" y="1472"/>
                  </a:lnTo>
                  <a:lnTo>
                    <a:pt x="6378" y="1508"/>
                  </a:lnTo>
                  <a:lnTo>
                    <a:pt x="6319" y="1542"/>
                  </a:lnTo>
                  <a:lnTo>
                    <a:pt x="6260" y="1575"/>
                  </a:lnTo>
                  <a:lnTo>
                    <a:pt x="6202" y="1606"/>
                  </a:lnTo>
                  <a:lnTo>
                    <a:pt x="6146" y="1635"/>
                  </a:lnTo>
                  <a:lnTo>
                    <a:pt x="6090" y="1661"/>
                  </a:lnTo>
                  <a:lnTo>
                    <a:pt x="6036" y="1686"/>
                  </a:lnTo>
                  <a:lnTo>
                    <a:pt x="5984" y="1709"/>
                  </a:lnTo>
                  <a:lnTo>
                    <a:pt x="5935" y="1729"/>
                  </a:lnTo>
                  <a:lnTo>
                    <a:pt x="5887" y="1747"/>
                  </a:lnTo>
                  <a:lnTo>
                    <a:pt x="5831" y="1767"/>
                  </a:lnTo>
                  <a:lnTo>
                    <a:pt x="5773" y="1787"/>
                  </a:lnTo>
                  <a:lnTo>
                    <a:pt x="5717" y="1805"/>
                  </a:lnTo>
                  <a:lnTo>
                    <a:pt x="5660" y="1824"/>
                  </a:lnTo>
                  <a:lnTo>
                    <a:pt x="5544" y="1860"/>
                  </a:lnTo>
                  <a:lnTo>
                    <a:pt x="5428" y="1894"/>
                  </a:lnTo>
                  <a:lnTo>
                    <a:pt x="5312" y="1925"/>
                  </a:lnTo>
                  <a:lnTo>
                    <a:pt x="5194" y="1955"/>
                  </a:lnTo>
                  <a:lnTo>
                    <a:pt x="5077" y="1985"/>
                  </a:lnTo>
                  <a:lnTo>
                    <a:pt x="4959" y="2012"/>
                  </a:lnTo>
                  <a:lnTo>
                    <a:pt x="4841" y="2037"/>
                  </a:lnTo>
                  <a:lnTo>
                    <a:pt x="4722" y="2061"/>
                  </a:lnTo>
                  <a:lnTo>
                    <a:pt x="4603" y="2083"/>
                  </a:lnTo>
                  <a:lnTo>
                    <a:pt x="4483" y="2104"/>
                  </a:lnTo>
                  <a:lnTo>
                    <a:pt x="4364" y="2122"/>
                  </a:lnTo>
                  <a:lnTo>
                    <a:pt x="4245" y="2141"/>
                  </a:lnTo>
                  <a:lnTo>
                    <a:pt x="4126" y="2158"/>
                  </a:lnTo>
                  <a:lnTo>
                    <a:pt x="4008" y="2172"/>
                  </a:lnTo>
                  <a:lnTo>
                    <a:pt x="3950" y="2180"/>
                  </a:lnTo>
                  <a:lnTo>
                    <a:pt x="3884" y="2187"/>
                  </a:lnTo>
                  <a:lnTo>
                    <a:pt x="3811" y="2195"/>
                  </a:lnTo>
                  <a:lnTo>
                    <a:pt x="3731" y="2203"/>
                  </a:lnTo>
                  <a:lnTo>
                    <a:pt x="3645" y="2210"/>
                  </a:lnTo>
                  <a:lnTo>
                    <a:pt x="3553" y="2217"/>
                  </a:lnTo>
                  <a:lnTo>
                    <a:pt x="3456" y="2223"/>
                  </a:lnTo>
                  <a:lnTo>
                    <a:pt x="3356" y="2229"/>
                  </a:lnTo>
                  <a:lnTo>
                    <a:pt x="3251" y="2232"/>
                  </a:lnTo>
                  <a:lnTo>
                    <a:pt x="3145" y="2234"/>
                  </a:lnTo>
                  <a:lnTo>
                    <a:pt x="3037" y="2234"/>
                  </a:lnTo>
                  <a:lnTo>
                    <a:pt x="2928" y="2232"/>
                  </a:lnTo>
                  <a:lnTo>
                    <a:pt x="2819" y="2228"/>
                  </a:lnTo>
                  <a:lnTo>
                    <a:pt x="2710" y="2220"/>
                  </a:lnTo>
                  <a:lnTo>
                    <a:pt x="2604" y="2210"/>
                  </a:lnTo>
                  <a:lnTo>
                    <a:pt x="2498" y="2196"/>
                  </a:lnTo>
                  <a:lnTo>
                    <a:pt x="2396" y="2179"/>
                  </a:lnTo>
                  <a:lnTo>
                    <a:pt x="2298" y="2158"/>
                  </a:lnTo>
                  <a:lnTo>
                    <a:pt x="2204" y="2133"/>
                  </a:lnTo>
                  <a:lnTo>
                    <a:pt x="2117" y="2103"/>
                  </a:lnTo>
                  <a:lnTo>
                    <a:pt x="2033" y="2069"/>
                  </a:lnTo>
                  <a:lnTo>
                    <a:pt x="1958" y="2030"/>
                  </a:lnTo>
                  <a:lnTo>
                    <a:pt x="1890" y="1985"/>
                  </a:lnTo>
                  <a:lnTo>
                    <a:pt x="1830" y="1935"/>
                  </a:lnTo>
                  <a:lnTo>
                    <a:pt x="1780" y="1878"/>
                  </a:lnTo>
                  <a:lnTo>
                    <a:pt x="1739" y="1817"/>
                  </a:lnTo>
                  <a:lnTo>
                    <a:pt x="1709" y="1749"/>
                  </a:lnTo>
                  <a:lnTo>
                    <a:pt x="1690" y="1674"/>
                  </a:lnTo>
                  <a:lnTo>
                    <a:pt x="1684" y="1591"/>
                  </a:lnTo>
                  <a:lnTo>
                    <a:pt x="1690" y="1503"/>
                  </a:lnTo>
                  <a:lnTo>
                    <a:pt x="1710" y="1406"/>
                  </a:lnTo>
                  <a:lnTo>
                    <a:pt x="1744" y="1302"/>
                  </a:lnTo>
                  <a:lnTo>
                    <a:pt x="1765" y="1256"/>
                  </a:lnTo>
                  <a:lnTo>
                    <a:pt x="1788" y="1214"/>
                  </a:lnTo>
                  <a:lnTo>
                    <a:pt x="1814" y="1176"/>
                  </a:lnTo>
                  <a:lnTo>
                    <a:pt x="1842" y="1144"/>
                  </a:lnTo>
                  <a:lnTo>
                    <a:pt x="1873" y="1115"/>
                  </a:lnTo>
                  <a:lnTo>
                    <a:pt x="1904" y="1090"/>
                  </a:lnTo>
                  <a:lnTo>
                    <a:pt x="1937" y="1069"/>
                  </a:lnTo>
                  <a:lnTo>
                    <a:pt x="1971" y="1052"/>
                  </a:lnTo>
                  <a:lnTo>
                    <a:pt x="2006" y="1039"/>
                  </a:lnTo>
                  <a:lnTo>
                    <a:pt x="2041" y="1029"/>
                  </a:lnTo>
                  <a:lnTo>
                    <a:pt x="2077" y="1023"/>
                  </a:lnTo>
                  <a:lnTo>
                    <a:pt x="2112" y="1021"/>
                  </a:lnTo>
                  <a:lnTo>
                    <a:pt x="2148" y="1021"/>
                  </a:lnTo>
                  <a:lnTo>
                    <a:pt x="2182" y="1025"/>
                  </a:lnTo>
                  <a:lnTo>
                    <a:pt x="2217" y="1031"/>
                  </a:lnTo>
                  <a:lnTo>
                    <a:pt x="2249" y="1041"/>
                  </a:lnTo>
                  <a:lnTo>
                    <a:pt x="2280" y="1053"/>
                  </a:lnTo>
                  <a:lnTo>
                    <a:pt x="2310" y="1069"/>
                  </a:lnTo>
                  <a:lnTo>
                    <a:pt x="2337" y="1087"/>
                  </a:lnTo>
                  <a:lnTo>
                    <a:pt x="2362" y="1108"/>
                  </a:lnTo>
                  <a:lnTo>
                    <a:pt x="2384" y="1131"/>
                  </a:lnTo>
                  <a:lnTo>
                    <a:pt x="2403" y="1156"/>
                  </a:lnTo>
                  <a:lnTo>
                    <a:pt x="2419" y="1183"/>
                  </a:lnTo>
                  <a:lnTo>
                    <a:pt x="2433" y="1212"/>
                  </a:lnTo>
                  <a:lnTo>
                    <a:pt x="2441" y="1243"/>
                  </a:lnTo>
                  <a:lnTo>
                    <a:pt x="2446" y="1277"/>
                  </a:lnTo>
                  <a:lnTo>
                    <a:pt x="2446" y="1311"/>
                  </a:lnTo>
                  <a:lnTo>
                    <a:pt x="2442" y="1347"/>
                  </a:lnTo>
                  <a:lnTo>
                    <a:pt x="2433" y="1386"/>
                  </a:lnTo>
                  <a:lnTo>
                    <a:pt x="2418" y="1425"/>
                  </a:lnTo>
                  <a:lnTo>
                    <a:pt x="2398" y="1465"/>
                  </a:lnTo>
                  <a:lnTo>
                    <a:pt x="2373" y="1507"/>
                  </a:lnTo>
                  <a:lnTo>
                    <a:pt x="2423" y="1502"/>
                  </a:lnTo>
                  <a:lnTo>
                    <a:pt x="2470" y="1493"/>
                  </a:lnTo>
                  <a:lnTo>
                    <a:pt x="2516" y="1483"/>
                  </a:lnTo>
                  <a:lnTo>
                    <a:pt x="2559" y="1469"/>
                  </a:lnTo>
                  <a:lnTo>
                    <a:pt x="2599" y="1454"/>
                  </a:lnTo>
                  <a:lnTo>
                    <a:pt x="2638" y="1436"/>
                  </a:lnTo>
                  <a:lnTo>
                    <a:pt x="2675" y="1416"/>
                  </a:lnTo>
                  <a:lnTo>
                    <a:pt x="2709" y="1395"/>
                  </a:lnTo>
                  <a:lnTo>
                    <a:pt x="2740" y="1371"/>
                  </a:lnTo>
                  <a:lnTo>
                    <a:pt x="2769" y="1346"/>
                  </a:lnTo>
                  <a:lnTo>
                    <a:pt x="2797" y="1319"/>
                  </a:lnTo>
                  <a:lnTo>
                    <a:pt x="2822" y="1290"/>
                  </a:lnTo>
                  <a:lnTo>
                    <a:pt x="2845" y="1261"/>
                  </a:lnTo>
                  <a:lnTo>
                    <a:pt x="2864" y="1229"/>
                  </a:lnTo>
                  <a:lnTo>
                    <a:pt x="2882" y="1196"/>
                  </a:lnTo>
                  <a:lnTo>
                    <a:pt x="2898" y="1162"/>
                  </a:lnTo>
                  <a:lnTo>
                    <a:pt x="2911" y="1127"/>
                  </a:lnTo>
                  <a:lnTo>
                    <a:pt x="2922" y="1091"/>
                  </a:lnTo>
                  <a:lnTo>
                    <a:pt x="2930" y="1054"/>
                  </a:lnTo>
                  <a:lnTo>
                    <a:pt x="2936" y="1017"/>
                  </a:lnTo>
                  <a:lnTo>
                    <a:pt x="2941" y="978"/>
                  </a:lnTo>
                  <a:lnTo>
                    <a:pt x="2942" y="940"/>
                  </a:lnTo>
                  <a:lnTo>
                    <a:pt x="2941" y="900"/>
                  </a:lnTo>
                  <a:lnTo>
                    <a:pt x="2937" y="860"/>
                  </a:lnTo>
                  <a:lnTo>
                    <a:pt x="2931" y="820"/>
                  </a:lnTo>
                  <a:lnTo>
                    <a:pt x="2923" y="780"/>
                  </a:lnTo>
                  <a:lnTo>
                    <a:pt x="2912" y="739"/>
                  </a:lnTo>
                  <a:lnTo>
                    <a:pt x="2899" y="699"/>
                  </a:lnTo>
                  <a:lnTo>
                    <a:pt x="2884" y="658"/>
                  </a:lnTo>
                  <a:lnTo>
                    <a:pt x="2865" y="618"/>
                  </a:lnTo>
                  <a:lnTo>
                    <a:pt x="2846" y="579"/>
                  </a:lnTo>
                  <a:lnTo>
                    <a:pt x="2823" y="539"/>
                  </a:lnTo>
                  <a:lnTo>
                    <a:pt x="2792" y="492"/>
                  </a:lnTo>
                  <a:lnTo>
                    <a:pt x="2758" y="447"/>
                  </a:lnTo>
                  <a:lnTo>
                    <a:pt x="2722" y="406"/>
                  </a:lnTo>
                  <a:lnTo>
                    <a:pt x="2682" y="365"/>
                  </a:lnTo>
                  <a:lnTo>
                    <a:pt x="2640" y="326"/>
                  </a:lnTo>
                  <a:lnTo>
                    <a:pt x="2595" y="291"/>
                  </a:lnTo>
                  <a:lnTo>
                    <a:pt x="2548" y="257"/>
                  </a:lnTo>
                  <a:lnTo>
                    <a:pt x="2500" y="225"/>
                  </a:lnTo>
                  <a:lnTo>
                    <a:pt x="2449" y="195"/>
                  </a:lnTo>
                  <a:lnTo>
                    <a:pt x="2397" y="168"/>
                  </a:lnTo>
                  <a:lnTo>
                    <a:pt x="2343" y="142"/>
                  </a:lnTo>
                  <a:lnTo>
                    <a:pt x="2288" y="119"/>
                  </a:lnTo>
                  <a:lnTo>
                    <a:pt x="2231" y="98"/>
                  </a:lnTo>
                  <a:lnTo>
                    <a:pt x="2173" y="78"/>
                  </a:lnTo>
                  <a:lnTo>
                    <a:pt x="2114" y="62"/>
                  </a:lnTo>
                  <a:lnTo>
                    <a:pt x="2055" y="47"/>
                  </a:lnTo>
                  <a:lnTo>
                    <a:pt x="1995" y="33"/>
                  </a:lnTo>
                  <a:lnTo>
                    <a:pt x="1934" y="23"/>
                  </a:lnTo>
                  <a:lnTo>
                    <a:pt x="1874" y="15"/>
                  </a:lnTo>
                  <a:lnTo>
                    <a:pt x="1813" y="7"/>
                  </a:lnTo>
                  <a:lnTo>
                    <a:pt x="1752" y="3"/>
                  </a:lnTo>
                  <a:lnTo>
                    <a:pt x="1691" y="1"/>
                  </a:lnTo>
                  <a:lnTo>
                    <a:pt x="1631" y="0"/>
                  </a:lnTo>
                  <a:lnTo>
                    <a:pt x="1570" y="2"/>
                  </a:lnTo>
                  <a:lnTo>
                    <a:pt x="1511" y="5"/>
                  </a:lnTo>
                  <a:lnTo>
                    <a:pt x="1452" y="12"/>
                  </a:lnTo>
                  <a:lnTo>
                    <a:pt x="1395" y="19"/>
                  </a:lnTo>
                  <a:lnTo>
                    <a:pt x="1339" y="29"/>
                  </a:lnTo>
                  <a:lnTo>
                    <a:pt x="1283" y="41"/>
                  </a:lnTo>
                  <a:lnTo>
                    <a:pt x="1229" y="54"/>
                  </a:lnTo>
                  <a:lnTo>
                    <a:pt x="1178" y="71"/>
                  </a:lnTo>
                  <a:lnTo>
                    <a:pt x="1127" y="89"/>
                  </a:lnTo>
                  <a:lnTo>
                    <a:pt x="972" y="154"/>
                  </a:lnTo>
                  <a:lnTo>
                    <a:pt x="830" y="231"/>
                  </a:lnTo>
                  <a:lnTo>
                    <a:pt x="699" y="314"/>
                  </a:lnTo>
                  <a:lnTo>
                    <a:pt x="580" y="405"/>
                  </a:lnTo>
                  <a:lnTo>
                    <a:pt x="473" y="503"/>
                  </a:lnTo>
                  <a:lnTo>
                    <a:pt x="377" y="607"/>
                  </a:lnTo>
                  <a:lnTo>
                    <a:pt x="292" y="718"/>
                  </a:lnTo>
                  <a:lnTo>
                    <a:pt x="219" y="833"/>
                  </a:lnTo>
                  <a:lnTo>
                    <a:pt x="157" y="953"/>
                  </a:lnTo>
                  <a:lnTo>
                    <a:pt x="105" y="1077"/>
                  </a:lnTo>
                  <a:lnTo>
                    <a:pt x="63" y="1205"/>
                  </a:lnTo>
                  <a:lnTo>
                    <a:pt x="33" y="1335"/>
                  </a:lnTo>
                  <a:lnTo>
                    <a:pt x="12" y="1467"/>
                  </a:lnTo>
                  <a:lnTo>
                    <a:pt x="1" y="1601"/>
                  </a:lnTo>
                  <a:lnTo>
                    <a:pt x="0" y="1735"/>
                  </a:lnTo>
                  <a:lnTo>
                    <a:pt x="10" y="1870"/>
                  </a:lnTo>
                  <a:lnTo>
                    <a:pt x="28" y="2004"/>
                  </a:lnTo>
                  <a:lnTo>
                    <a:pt x="57" y="2138"/>
                  </a:lnTo>
                  <a:lnTo>
                    <a:pt x="94" y="2269"/>
                  </a:lnTo>
                  <a:lnTo>
                    <a:pt x="140" y="2399"/>
                  </a:lnTo>
                  <a:lnTo>
                    <a:pt x="196" y="2526"/>
                  </a:lnTo>
                  <a:lnTo>
                    <a:pt x="260" y="2649"/>
                  </a:lnTo>
                  <a:lnTo>
                    <a:pt x="333" y="2768"/>
                  </a:lnTo>
                  <a:lnTo>
                    <a:pt x="413" y="2883"/>
                  </a:lnTo>
                  <a:lnTo>
                    <a:pt x="503" y="2992"/>
                  </a:lnTo>
                  <a:lnTo>
                    <a:pt x="600" y="3095"/>
                  </a:lnTo>
                  <a:lnTo>
                    <a:pt x="705" y="3192"/>
                  </a:lnTo>
                  <a:lnTo>
                    <a:pt x="818" y="3282"/>
                  </a:lnTo>
                  <a:lnTo>
                    <a:pt x="939" y="3363"/>
                  </a:lnTo>
                  <a:lnTo>
                    <a:pt x="1067" y="3437"/>
                  </a:lnTo>
                  <a:lnTo>
                    <a:pt x="1202" y="3502"/>
                  </a:lnTo>
                  <a:lnTo>
                    <a:pt x="1344" y="355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Freeform 26"/>
            <p:cNvSpPr>
              <a:spLocks noChangeArrowheads="1"/>
            </p:cNvSpPr>
            <p:nvPr/>
          </p:nvSpPr>
          <p:spPr bwMode="auto">
            <a:xfrm>
              <a:off x="4256" y="1233"/>
              <a:ext cx="445" cy="179"/>
            </a:xfrm>
            <a:custGeom>
              <a:avLst/>
              <a:gdLst>
                <a:gd name="T0" fmla="*/ 6897 w 7119"/>
                <a:gd name="T1" fmla="*/ 763 h 2872"/>
                <a:gd name="T2" fmla="*/ 6551 w 7119"/>
                <a:gd name="T3" fmla="*/ 1046 h 2872"/>
                <a:gd name="T4" fmla="*/ 6161 w 7119"/>
                <a:gd name="T5" fmla="*/ 1289 h 2872"/>
                <a:gd name="T6" fmla="*/ 5740 w 7119"/>
                <a:gd name="T7" fmla="*/ 1499 h 2872"/>
                <a:gd name="T8" fmla="*/ 5301 w 7119"/>
                <a:gd name="T9" fmla="*/ 1677 h 2872"/>
                <a:gd name="T10" fmla="*/ 4857 w 7119"/>
                <a:gd name="T11" fmla="*/ 1830 h 2872"/>
                <a:gd name="T12" fmla="*/ 4421 w 7119"/>
                <a:gd name="T13" fmla="*/ 1963 h 2872"/>
                <a:gd name="T14" fmla="*/ 3852 w 7119"/>
                <a:gd name="T15" fmla="*/ 2120 h 2872"/>
                <a:gd name="T16" fmla="*/ 3596 w 7119"/>
                <a:gd name="T17" fmla="*/ 2176 h 2872"/>
                <a:gd name="T18" fmla="*/ 3309 w 7119"/>
                <a:gd name="T19" fmla="*/ 2222 h 2872"/>
                <a:gd name="T20" fmla="*/ 3003 w 7119"/>
                <a:gd name="T21" fmla="*/ 2254 h 2872"/>
                <a:gd name="T22" fmla="*/ 2688 w 7119"/>
                <a:gd name="T23" fmla="*/ 2272 h 2872"/>
                <a:gd name="T24" fmla="*/ 2376 w 7119"/>
                <a:gd name="T25" fmla="*/ 2272 h 2872"/>
                <a:gd name="T26" fmla="*/ 2079 w 7119"/>
                <a:gd name="T27" fmla="*/ 2251 h 2872"/>
                <a:gd name="T28" fmla="*/ 1807 w 7119"/>
                <a:gd name="T29" fmla="*/ 2207 h 2872"/>
                <a:gd name="T30" fmla="*/ 1540 w 7119"/>
                <a:gd name="T31" fmla="*/ 2125 h 2872"/>
                <a:gd name="T32" fmla="*/ 1219 w 7119"/>
                <a:gd name="T33" fmla="*/ 1960 h 2872"/>
                <a:gd name="T34" fmla="*/ 942 w 7119"/>
                <a:gd name="T35" fmla="*/ 1745 h 2872"/>
                <a:gd name="T36" fmla="*/ 713 w 7119"/>
                <a:gd name="T37" fmla="*/ 1489 h 2872"/>
                <a:gd name="T38" fmla="*/ 533 w 7119"/>
                <a:gd name="T39" fmla="*/ 1202 h 2872"/>
                <a:gd name="T40" fmla="*/ 407 w 7119"/>
                <a:gd name="T41" fmla="*/ 892 h 2872"/>
                <a:gd name="T42" fmla="*/ 335 w 7119"/>
                <a:gd name="T43" fmla="*/ 569 h 2872"/>
                <a:gd name="T44" fmla="*/ 321 w 7119"/>
                <a:gd name="T45" fmla="*/ 242 h 2872"/>
                <a:gd name="T46" fmla="*/ 320 w 7119"/>
                <a:gd name="T47" fmla="*/ 47 h 2872"/>
                <a:gd name="T48" fmla="*/ 211 w 7119"/>
                <a:gd name="T49" fmla="*/ 237 h 2872"/>
                <a:gd name="T50" fmla="*/ 119 w 7119"/>
                <a:gd name="T51" fmla="*/ 427 h 2872"/>
                <a:gd name="T52" fmla="*/ 46 w 7119"/>
                <a:gd name="T53" fmla="*/ 618 h 2872"/>
                <a:gd name="T54" fmla="*/ 0 w 7119"/>
                <a:gd name="T55" fmla="*/ 837 h 2872"/>
                <a:gd name="T56" fmla="*/ 20 w 7119"/>
                <a:gd name="T57" fmla="*/ 1144 h 2872"/>
                <a:gd name="T58" fmla="*/ 89 w 7119"/>
                <a:gd name="T59" fmla="*/ 1448 h 2872"/>
                <a:gd name="T60" fmla="*/ 205 w 7119"/>
                <a:gd name="T61" fmla="*/ 1740 h 2872"/>
                <a:gd name="T62" fmla="*/ 366 w 7119"/>
                <a:gd name="T63" fmla="*/ 2014 h 2872"/>
                <a:gd name="T64" fmla="*/ 572 w 7119"/>
                <a:gd name="T65" fmla="*/ 2262 h 2872"/>
                <a:gd name="T66" fmla="*/ 818 w 7119"/>
                <a:gd name="T67" fmla="*/ 2477 h 2872"/>
                <a:gd name="T68" fmla="*/ 1104 w 7119"/>
                <a:gd name="T69" fmla="*/ 2652 h 2872"/>
                <a:gd name="T70" fmla="*/ 1402 w 7119"/>
                <a:gd name="T71" fmla="*/ 2770 h 2872"/>
                <a:gd name="T72" fmla="*/ 1663 w 7119"/>
                <a:gd name="T73" fmla="*/ 2828 h 2872"/>
                <a:gd name="T74" fmla="*/ 1957 w 7119"/>
                <a:gd name="T75" fmla="*/ 2862 h 2872"/>
                <a:gd name="T76" fmla="*/ 2271 w 7119"/>
                <a:gd name="T77" fmla="*/ 2872 h 2872"/>
                <a:gd name="T78" fmla="*/ 2594 w 7119"/>
                <a:gd name="T79" fmla="*/ 2863 h 2872"/>
                <a:gd name="T80" fmla="*/ 2915 w 7119"/>
                <a:gd name="T81" fmla="*/ 2837 h 2872"/>
                <a:gd name="T82" fmla="*/ 3221 w 7119"/>
                <a:gd name="T83" fmla="*/ 2796 h 2872"/>
                <a:gd name="T84" fmla="*/ 3501 w 7119"/>
                <a:gd name="T85" fmla="*/ 2744 h 2872"/>
                <a:gd name="T86" fmla="*/ 3803 w 7119"/>
                <a:gd name="T87" fmla="*/ 2667 h 2872"/>
                <a:gd name="T88" fmla="*/ 4286 w 7119"/>
                <a:gd name="T89" fmla="*/ 2522 h 2872"/>
                <a:gd name="T90" fmla="*/ 4786 w 7119"/>
                <a:gd name="T91" fmla="*/ 2348 h 2872"/>
                <a:gd name="T92" fmla="*/ 5284 w 7119"/>
                <a:gd name="T93" fmla="*/ 2138 h 2872"/>
                <a:gd name="T94" fmla="*/ 5764 w 7119"/>
                <a:gd name="T95" fmla="*/ 1890 h 2872"/>
                <a:gd name="T96" fmla="*/ 6210 w 7119"/>
                <a:gd name="T97" fmla="*/ 1597 h 2872"/>
                <a:gd name="T98" fmla="*/ 6605 w 7119"/>
                <a:gd name="T99" fmla="*/ 1255 h 2872"/>
                <a:gd name="T100" fmla="*/ 6930 w 7119"/>
                <a:gd name="T101" fmla="*/ 85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19" h="2872">
                  <a:moveTo>
                    <a:pt x="7119" y="521"/>
                  </a:moveTo>
                  <a:lnTo>
                    <a:pt x="7049" y="604"/>
                  </a:lnTo>
                  <a:lnTo>
                    <a:pt x="6975" y="684"/>
                  </a:lnTo>
                  <a:lnTo>
                    <a:pt x="6897" y="763"/>
                  </a:lnTo>
                  <a:lnTo>
                    <a:pt x="6815" y="837"/>
                  </a:lnTo>
                  <a:lnTo>
                    <a:pt x="6731" y="910"/>
                  </a:lnTo>
                  <a:lnTo>
                    <a:pt x="6642" y="978"/>
                  </a:lnTo>
                  <a:lnTo>
                    <a:pt x="6551" y="1046"/>
                  </a:lnTo>
                  <a:lnTo>
                    <a:pt x="6458" y="1110"/>
                  </a:lnTo>
                  <a:lnTo>
                    <a:pt x="6362" y="1172"/>
                  </a:lnTo>
                  <a:lnTo>
                    <a:pt x="6263" y="1232"/>
                  </a:lnTo>
                  <a:lnTo>
                    <a:pt x="6161" y="1289"/>
                  </a:lnTo>
                  <a:lnTo>
                    <a:pt x="6058" y="1345"/>
                  </a:lnTo>
                  <a:lnTo>
                    <a:pt x="5954" y="1399"/>
                  </a:lnTo>
                  <a:lnTo>
                    <a:pt x="5847" y="1450"/>
                  </a:lnTo>
                  <a:lnTo>
                    <a:pt x="5740" y="1499"/>
                  </a:lnTo>
                  <a:lnTo>
                    <a:pt x="5632" y="1546"/>
                  </a:lnTo>
                  <a:lnTo>
                    <a:pt x="5522" y="1592"/>
                  </a:lnTo>
                  <a:lnTo>
                    <a:pt x="5411" y="1635"/>
                  </a:lnTo>
                  <a:lnTo>
                    <a:pt x="5301" y="1677"/>
                  </a:lnTo>
                  <a:lnTo>
                    <a:pt x="5189" y="1718"/>
                  </a:lnTo>
                  <a:lnTo>
                    <a:pt x="5078" y="1756"/>
                  </a:lnTo>
                  <a:lnTo>
                    <a:pt x="4967" y="1794"/>
                  </a:lnTo>
                  <a:lnTo>
                    <a:pt x="4857" y="1830"/>
                  </a:lnTo>
                  <a:lnTo>
                    <a:pt x="4746" y="1865"/>
                  </a:lnTo>
                  <a:lnTo>
                    <a:pt x="4637" y="1899"/>
                  </a:lnTo>
                  <a:lnTo>
                    <a:pt x="4528" y="1932"/>
                  </a:lnTo>
                  <a:lnTo>
                    <a:pt x="4421" y="1963"/>
                  </a:lnTo>
                  <a:lnTo>
                    <a:pt x="4315" y="1993"/>
                  </a:lnTo>
                  <a:lnTo>
                    <a:pt x="4108" y="2050"/>
                  </a:lnTo>
                  <a:lnTo>
                    <a:pt x="3910" y="2105"/>
                  </a:lnTo>
                  <a:lnTo>
                    <a:pt x="3852" y="2120"/>
                  </a:lnTo>
                  <a:lnTo>
                    <a:pt x="3792" y="2135"/>
                  </a:lnTo>
                  <a:lnTo>
                    <a:pt x="3728" y="2148"/>
                  </a:lnTo>
                  <a:lnTo>
                    <a:pt x="3663" y="2162"/>
                  </a:lnTo>
                  <a:lnTo>
                    <a:pt x="3596" y="2176"/>
                  </a:lnTo>
                  <a:lnTo>
                    <a:pt x="3527" y="2188"/>
                  </a:lnTo>
                  <a:lnTo>
                    <a:pt x="3456" y="2200"/>
                  </a:lnTo>
                  <a:lnTo>
                    <a:pt x="3383" y="2211"/>
                  </a:lnTo>
                  <a:lnTo>
                    <a:pt x="3309" y="2222"/>
                  </a:lnTo>
                  <a:lnTo>
                    <a:pt x="3234" y="2231"/>
                  </a:lnTo>
                  <a:lnTo>
                    <a:pt x="3158" y="2239"/>
                  </a:lnTo>
                  <a:lnTo>
                    <a:pt x="3080" y="2248"/>
                  </a:lnTo>
                  <a:lnTo>
                    <a:pt x="3003" y="2254"/>
                  </a:lnTo>
                  <a:lnTo>
                    <a:pt x="2924" y="2260"/>
                  </a:lnTo>
                  <a:lnTo>
                    <a:pt x="2846" y="2265"/>
                  </a:lnTo>
                  <a:lnTo>
                    <a:pt x="2766" y="2268"/>
                  </a:lnTo>
                  <a:lnTo>
                    <a:pt x="2688" y="2272"/>
                  </a:lnTo>
                  <a:lnTo>
                    <a:pt x="2609" y="2274"/>
                  </a:lnTo>
                  <a:lnTo>
                    <a:pt x="2531" y="2274"/>
                  </a:lnTo>
                  <a:lnTo>
                    <a:pt x="2454" y="2274"/>
                  </a:lnTo>
                  <a:lnTo>
                    <a:pt x="2376" y="2272"/>
                  </a:lnTo>
                  <a:lnTo>
                    <a:pt x="2300" y="2268"/>
                  </a:lnTo>
                  <a:lnTo>
                    <a:pt x="2225" y="2264"/>
                  </a:lnTo>
                  <a:lnTo>
                    <a:pt x="2151" y="2258"/>
                  </a:lnTo>
                  <a:lnTo>
                    <a:pt x="2079" y="2251"/>
                  </a:lnTo>
                  <a:lnTo>
                    <a:pt x="2008" y="2242"/>
                  </a:lnTo>
                  <a:lnTo>
                    <a:pt x="1939" y="2232"/>
                  </a:lnTo>
                  <a:lnTo>
                    <a:pt x="1872" y="2219"/>
                  </a:lnTo>
                  <a:lnTo>
                    <a:pt x="1807" y="2207"/>
                  </a:lnTo>
                  <a:lnTo>
                    <a:pt x="1744" y="2191"/>
                  </a:lnTo>
                  <a:lnTo>
                    <a:pt x="1685" y="2175"/>
                  </a:lnTo>
                  <a:lnTo>
                    <a:pt x="1627" y="2157"/>
                  </a:lnTo>
                  <a:lnTo>
                    <a:pt x="1540" y="2125"/>
                  </a:lnTo>
                  <a:lnTo>
                    <a:pt x="1456" y="2089"/>
                  </a:lnTo>
                  <a:lnTo>
                    <a:pt x="1374" y="2049"/>
                  </a:lnTo>
                  <a:lnTo>
                    <a:pt x="1295" y="2006"/>
                  </a:lnTo>
                  <a:lnTo>
                    <a:pt x="1219" y="1960"/>
                  </a:lnTo>
                  <a:lnTo>
                    <a:pt x="1146" y="1911"/>
                  </a:lnTo>
                  <a:lnTo>
                    <a:pt x="1075" y="1859"/>
                  </a:lnTo>
                  <a:lnTo>
                    <a:pt x="1007" y="1803"/>
                  </a:lnTo>
                  <a:lnTo>
                    <a:pt x="942" y="1745"/>
                  </a:lnTo>
                  <a:lnTo>
                    <a:pt x="881" y="1684"/>
                  </a:lnTo>
                  <a:lnTo>
                    <a:pt x="821" y="1622"/>
                  </a:lnTo>
                  <a:lnTo>
                    <a:pt x="766" y="1556"/>
                  </a:lnTo>
                  <a:lnTo>
                    <a:pt x="713" y="1489"/>
                  </a:lnTo>
                  <a:lnTo>
                    <a:pt x="664" y="1420"/>
                  </a:lnTo>
                  <a:lnTo>
                    <a:pt x="617" y="1349"/>
                  </a:lnTo>
                  <a:lnTo>
                    <a:pt x="574" y="1276"/>
                  </a:lnTo>
                  <a:lnTo>
                    <a:pt x="533" y="1202"/>
                  </a:lnTo>
                  <a:lnTo>
                    <a:pt x="497" y="1125"/>
                  </a:lnTo>
                  <a:lnTo>
                    <a:pt x="463" y="1049"/>
                  </a:lnTo>
                  <a:lnTo>
                    <a:pt x="433" y="971"/>
                  </a:lnTo>
                  <a:lnTo>
                    <a:pt x="407" y="892"/>
                  </a:lnTo>
                  <a:lnTo>
                    <a:pt x="384" y="812"/>
                  </a:lnTo>
                  <a:lnTo>
                    <a:pt x="364" y="731"/>
                  </a:lnTo>
                  <a:lnTo>
                    <a:pt x="348" y="650"/>
                  </a:lnTo>
                  <a:lnTo>
                    <a:pt x="335" y="569"/>
                  </a:lnTo>
                  <a:lnTo>
                    <a:pt x="326" y="487"/>
                  </a:lnTo>
                  <a:lnTo>
                    <a:pt x="321" y="405"/>
                  </a:lnTo>
                  <a:lnTo>
                    <a:pt x="318" y="323"/>
                  </a:lnTo>
                  <a:lnTo>
                    <a:pt x="321" y="242"/>
                  </a:lnTo>
                  <a:lnTo>
                    <a:pt x="327" y="161"/>
                  </a:lnTo>
                  <a:lnTo>
                    <a:pt x="336" y="80"/>
                  </a:lnTo>
                  <a:lnTo>
                    <a:pt x="350" y="0"/>
                  </a:lnTo>
                  <a:lnTo>
                    <a:pt x="320" y="47"/>
                  </a:lnTo>
                  <a:lnTo>
                    <a:pt x="290" y="94"/>
                  </a:lnTo>
                  <a:lnTo>
                    <a:pt x="263" y="142"/>
                  </a:lnTo>
                  <a:lnTo>
                    <a:pt x="236" y="189"/>
                  </a:lnTo>
                  <a:lnTo>
                    <a:pt x="211" y="237"/>
                  </a:lnTo>
                  <a:lnTo>
                    <a:pt x="186" y="285"/>
                  </a:lnTo>
                  <a:lnTo>
                    <a:pt x="163" y="332"/>
                  </a:lnTo>
                  <a:lnTo>
                    <a:pt x="140" y="380"/>
                  </a:lnTo>
                  <a:lnTo>
                    <a:pt x="119" y="427"/>
                  </a:lnTo>
                  <a:lnTo>
                    <a:pt x="99" y="475"/>
                  </a:lnTo>
                  <a:lnTo>
                    <a:pt x="81" y="523"/>
                  </a:lnTo>
                  <a:lnTo>
                    <a:pt x="63" y="570"/>
                  </a:lnTo>
                  <a:lnTo>
                    <a:pt x="46" y="618"/>
                  </a:lnTo>
                  <a:lnTo>
                    <a:pt x="31" y="664"/>
                  </a:lnTo>
                  <a:lnTo>
                    <a:pt x="16" y="712"/>
                  </a:lnTo>
                  <a:lnTo>
                    <a:pt x="4" y="759"/>
                  </a:lnTo>
                  <a:lnTo>
                    <a:pt x="0" y="837"/>
                  </a:lnTo>
                  <a:lnTo>
                    <a:pt x="0" y="913"/>
                  </a:lnTo>
                  <a:lnTo>
                    <a:pt x="4" y="990"/>
                  </a:lnTo>
                  <a:lnTo>
                    <a:pt x="10" y="1067"/>
                  </a:lnTo>
                  <a:lnTo>
                    <a:pt x="20" y="1144"/>
                  </a:lnTo>
                  <a:lnTo>
                    <a:pt x="33" y="1220"/>
                  </a:lnTo>
                  <a:lnTo>
                    <a:pt x="48" y="1296"/>
                  </a:lnTo>
                  <a:lnTo>
                    <a:pt x="67" y="1373"/>
                  </a:lnTo>
                  <a:lnTo>
                    <a:pt x="89" y="1448"/>
                  </a:lnTo>
                  <a:lnTo>
                    <a:pt x="113" y="1522"/>
                  </a:lnTo>
                  <a:lnTo>
                    <a:pt x="141" y="1596"/>
                  </a:lnTo>
                  <a:lnTo>
                    <a:pt x="171" y="1669"/>
                  </a:lnTo>
                  <a:lnTo>
                    <a:pt x="205" y="1740"/>
                  </a:lnTo>
                  <a:lnTo>
                    <a:pt x="241" y="1811"/>
                  </a:lnTo>
                  <a:lnTo>
                    <a:pt x="280" y="1879"/>
                  </a:lnTo>
                  <a:lnTo>
                    <a:pt x="322" y="1947"/>
                  </a:lnTo>
                  <a:lnTo>
                    <a:pt x="366" y="2014"/>
                  </a:lnTo>
                  <a:lnTo>
                    <a:pt x="413" y="2079"/>
                  </a:lnTo>
                  <a:lnTo>
                    <a:pt x="463" y="2142"/>
                  </a:lnTo>
                  <a:lnTo>
                    <a:pt x="517" y="2203"/>
                  </a:lnTo>
                  <a:lnTo>
                    <a:pt x="572" y="2262"/>
                  </a:lnTo>
                  <a:lnTo>
                    <a:pt x="629" y="2320"/>
                  </a:lnTo>
                  <a:lnTo>
                    <a:pt x="690" y="2375"/>
                  </a:lnTo>
                  <a:lnTo>
                    <a:pt x="752" y="2427"/>
                  </a:lnTo>
                  <a:lnTo>
                    <a:pt x="818" y="2477"/>
                  </a:lnTo>
                  <a:lnTo>
                    <a:pt x="886" y="2525"/>
                  </a:lnTo>
                  <a:lnTo>
                    <a:pt x="956" y="2570"/>
                  </a:lnTo>
                  <a:lnTo>
                    <a:pt x="1029" y="2613"/>
                  </a:lnTo>
                  <a:lnTo>
                    <a:pt x="1104" y="2652"/>
                  </a:lnTo>
                  <a:lnTo>
                    <a:pt x="1181" y="2689"/>
                  </a:lnTo>
                  <a:lnTo>
                    <a:pt x="1261" y="2722"/>
                  </a:lnTo>
                  <a:lnTo>
                    <a:pt x="1343" y="2751"/>
                  </a:lnTo>
                  <a:lnTo>
                    <a:pt x="1402" y="2770"/>
                  </a:lnTo>
                  <a:lnTo>
                    <a:pt x="1464" y="2788"/>
                  </a:lnTo>
                  <a:lnTo>
                    <a:pt x="1527" y="2802"/>
                  </a:lnTo>
                  <a:lnTo>
                    <a:pt x="1594" y="2817"/>
                  </a:lnTo>
                  <a:lnTo>
                    <a:pt x="1663" y="2828"/>
                  </a:lnTo>
                  <a:lnTo>
                    <a:pt x="1734" y="2839"/>
                  </a:lnTo>
                  <a:lnTo>
                    <a:pt x="1807" y="2848"/>
                  </a:lnTo>
                  <a:lnTo>
                    <a:pt x="1881" y="2856"/>
                  </a:lnTo>
                  <a:lnTo>
                    <a:pt x="1957" y="2862"/>
                  </a:lnTo>
                  <a:lnTo>
                    <a:pt x="2033" y="2866"/>
                  </a:lnTo>
                  <a:lnTo>
                    <a:pt x="2111" y="2869"/>
                  </a:lnTo>
                  <a:lnTo>
                    <a:pt x="2191" y="2871"/>
                  </a:lnTo>
                  <a:lnTo>
                    <a:pt x="2271" y="2872"/>
                  </a:lnTo>
                  <a:lnTo>
                    <a:pt x="2351" y="2871"/>
                  </a:lnTo>
                  <a:lnTo>
                    <a:pt x="2433" y="2870"/>
                  </a:lnTo>
                  <a:lnTo>
                    <a:pt x="2513" y="2867"/>
                  </a:lnTo>
                  <a:lnTo>
                    <a:pt x="2594" y="2863"/>
                  </a:lnTo>
                  <a:lnTo>
                    <a:pt x="2675" y="2858"/>
                  </a:lnTo>
                  <a:lnTo>
                    <a:pt x="2756" y="2851"/>
                  </a:lnTo>
                  <a:lnTo>
                    <a:pt x="2835" y="2845"/>
                  </a:lnTo>
                  <a:lnTo>
                    <a:pt x="2915" y="2837"/>
                  </a:lnTo>
                  <a:lnTo>
                    <a:pt x="2993" y="2827"/>
                  </a:lnTo>
                  <a:lnTo>
                    <a:pt x="3071" y="2818"/>
                  </a:lnTo>
                  <a:lnTo>
                    <a:pt x="3147" y="2808"/>
                  </a:lnTo>
                  <a:lnTo>
                    <a:pt x="3221" y="2796"/>
                  </a:lnTo>
                  <a:lnTo>
                    <a:pt x="3294" y="2784"/>
                  </a:lnTo>
                  <a:lnTo>
                    <a:pt x="3365" y="2771"/>
                  </a:lnTo>
                  <a:lnTo>
                    <a:pt x="3434" y="2758"/>
                  </a:lnTo>
                  <a:lnTo>
                    <a:pt x="3501" y="2744"/>
                  </a:lnTo>
                  <a:lnTo>
                    <a:pt x="3565" y="2729"/>
                  </a:lnTo>
                  <a:lnTo>
                    <a:pt x="3628" y="2714"/>
                  </a:lnTo>
                  <a:lnTo>
                    <a:pt x="3687" y="2698"/>
                  </a:lnTo>
                  <a:lnTo>
                    <a:pt x="3803" y="2667"/>
                  </a:lnTo>
                  <a:lnTo>
                    <a:pt x="3922" y="2632"/>
                  </a:lnTo>
                  <a:lnTo>
                    <a:pt x="4042" y="2597"/>
                  </a:lnTo>
                  <a:lnTo>
                    <a:pt x="4163" y="2560"/>
                  </a:lnTo>
                  <a:lnTo>
                    <a:pt x="4286" y="2522"/>
                  </a:lnTo>
                  <a:lnTo>
                    <a:pt x="4410" y="2481"/>
                  </a:lnTo>
                  <a:lnTo>
                    <a:pt x="4534" y="2438"/>
                  </a:lnTo>
                  <a:lnTo>
                    <a:pt x="4661" y="2394"/>
                  </a:lnTo>
                  <a:lnTo>
                    <a:pt x="4786" y="2348"/>
                  </a:lnTo>
                  <a:lnTo>
                    <a:pt x="4911" y="2299"/>
                  </a:lnTo>
                  <a:lnTo>
                    <a:pt x="5036" y="2248"/>
                  </a:lnTo>
                  <a:lnTo>
                    <a:pt x="5160" y="2194"/>
                  </a:lnTo>
                  <a:lnTo>
                    <a:pt x="5284" y="2138"/>
                  </a:lnTo>
                  <a:lnTo>
                    <a:pt x="5406" y="2080"/>
                  </a:lnTo>
                  <a:lnTo>
                    <a:pt x="5527" y="2019"/>
                  </a:lnTo>
                  <a:lnTo>
                    <a:pt x="5647" y="1956"/>
                  </a:lnTo>
                  <a:lnTo>
                    <a:pt x="5764" y="1890"/>
                  </a:lnTo>
                  <a:lnTo>
                    <a:pt x="5880" y="1821"/>
                  </a:lnTo>
                  <a:lnTo>
                    <a:pt x="5992" y="1749"/>
                  </a:lnTo>
                  <a:lnTo>
                    <a:pt x="6103" y="1675"/>
                  </a:lnTo>
                  <a:lnTo>
                    <a:pt x="6210" y="1597"/>
                  </a:lnTo>
                  <a:lnTo>
                    <a:pt x="6315" y="1517"/>
                  </a:lnTo>
                  <a:lnTo>
                    <a:pt x="6415" y="1432"/>
                  </a:lnTo>
                  <a:lnTo>
                    <a:pt x="6512" y="1344"/>
                  </a:lnTo>
                  <a:lnTo>
                    <a:pt x="6605" y="1255"/>
                  </a:lnTo>
                  <a:lnTo>
                    <a:pt x="6693" y="1161"/>
                  </a:lnTo>
                  <a:lnTo>
                    <a:pt x="6777" y="1063"/>
                  </a:lnTo>
                  <a:lnTo>
                    <a:pt x="6856" y="962"/>
                  </a:lnTo>
                  <a:lnTo>
                    <a:pt x="6930" y="857"/>
                  </a:lnTo>
                  <a:lnTo>
                    <a:pt x="6999" y="749"/>
                  </a:lnTo>
                  <a:lnTo>
                    <a:pt x="7061" y="636"/>
                  </a:lnTo>
                  <a:lnTo>
                    <a:pt x="7119" y="521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Freeform 27"/>
            <p:cNvSpPr>
              <a:spLocks noChangeArrowheads="1"/>
            </p:cNvSpPr>
            <p:nvPr/>
          </p:nvSpPr>
          <p:spPr bwMode="auto">
            <a:xfrm>
              <a:off x="4331" y="1231"/>
              <a:ext cx="358" cy="119"/>
            </a:xfrm>
            <a:custGeom>
              <a:avLst/>
              <a:gdLst>
                <a:gd name="T0" fmla="*/ 20 w 5721"/>
                <a:gd name="T1" fmla="*/ 996 h 1911"/>
                <a:gd name="T2" fmla="*/ 45 w 5721"/>
                <a:gd name="T3" fmla="*/ 1072 h 1911"/>
                <a:gd name="T4" fmla="*/ 84 w 5721"/>
                <a:gd name="T5" fmla="*/ 1148 h 1911"/>
                <a:gd name="T6" fmla="*/ 138 w 5721"/>
                <a:gd name="T7" fmla="*/ 1223 h 1911"/>
                <a:gd name="T8" fmla="*/ 202 w 5721"/>
                <a:gd name="T9" fmla="*/ 1297 h 1911"/>
                <a:gd name="T10" fmla="*/ 278 w 5721"/>
                <a:gd name="T11" fmla="*/ 1369 h 1911"/>
                <a:gd name="T12" fmla="*/ 366 w 5721"/>
                <a:gd name="T13" fmla="*/ 1438 h 1911"/>
                <a:gd name="T14" fmla="*/ 464 w 5721"/>
                <a:gd name="T15" fmla="*/ 1505 h 1911"/>
                <a:gd name="T16" fmla="*/ 572 w 5721"/>
                <a:gd name="T17" fmla="*/ 1568 h 1911"/>
                <a:gd name="T18" fmla="*/ 689 w 5721"/>
                <a:gd name="T19" fmla="*/ 1627 h 1911"/>
                <a:gd name="T20" fmla="*/ 817 w 5721"/>
                <a:gd name="T21" fmla="*/ 1682 h 1911"/>
                <a:gd name="T22" fmla="*/ 1140 w 5721"/>
                <a:gd name="T23" fmla="*/ 1788 h 1911"/>
                <a:gd name="T24" fmla="*/ 1504 w 5721"/>
                <a:gd name="T25" fmla="*/ 1866 h 1911"/>
                <a:gd name="T26" fmla="*/ 1904 w 5721"/>
                <a:gd name="T27" fmla="*/ 1906 h 1911"/>
                <a:gd name="T28" fmla="*/ 2337 w 5721"/>
                <a:gd name="T29" fmla="*/ 1907 h 1911"/>
                <a:gd name="T30" fmla="*/ 2797 w 5721"/>
                <a:gd name="T31" fmla="*/ 1862 h 1911"/>
                <a:gd name="T32" fmla="*/ 3281 w 5721"/>
                <a:gd name="T33" fmla="*/ 1766 h 1911"/>
                <a:gd name="T34" fmla="*/ 3784 w 5721"/>
                <a:gd name="T35" fmla="*/ 1615 h 1911"/>
                <a:gd name="T36" fmla="*/ 4302 w 5721"/>
                <a:gd name="T37" fmla="*/ 1402 h 1911"/>
                <a:gd name="T38" fmla="*/ 4830 w 5721"/>
                <a:gd name="T39" fmla="*/ 1124 h 1911"/>
                <a:gd name="T40" fmla="*/ 5364 w 5721"/>
                <a:gd name="T41" fmla="*/ 775 h 1911"/>
                <a:gd name="T42" fmla="*/ 5692 w 5721"/>
                <a:gd name="T43" fmla="*/ 465 h 1911"/>
                <a:gd name="T44" fmla="*/ 5161 w 5721"/>
                <a:gd name="T45" fmla="*/ 861 h 1911"/>
                <a:gd name="T46" fmla="*/ 4633 w 5721"/>
                <a:gd name="T47" fmla="*/ 1183 h 1911"/>
                <a:gd name="T48" fmla="*/ 4112 w 5721"/>
                <a:gd name="T49" fmla="*/ 1437 h 1911"/>
                <a:gd name="T50" fmla="*/ 3604 w 5721"/>
                <a:gd name="T51" fmla="*/ 1628 h 1911"/>
                <a:gd name="T52" fmla="*/ 3112 w 5721"/>
                <a:gd name="T53" fmla="*/ 1759 h 1911"/>
                <a:gd name="T54" fmla="*/ 2640 w 5721"/>
                <a:gd name="T55" fmla="*/ 1837 h 1911"/>
                <a:gd name="T56" fmla="*/ 2192 w 5721"/>
                <a:gd name="T57" fmla="*/ 1867 h 1911"/>
                <a:gd name="T58" fmla="*/ 1774 w 5721"/>
                <a:gd name="T59" fmla="*/ 1852 h 1911"/>
                <a:gd name="T60" fmla="*/ 1389 w 5721"/>
                <a:gd name="T61" fmla="*/ 1800 h 1911"/>
                <a:gd name="T62" fmla="*/ 1042 w 5721"/>
                <a:gd name="T63" fmla="*/ 1713 h 1911"/>
                <a:gd name="T64" fmla="*/ 792 w 5721"/>
                <a:gd name="T65" fmla="*/ 1623 h 1911"/>
                <a:gd name="T66" fmla="*/ 673 w 5721"/>
                <a:gd name="T67" fmla="*/ 1568 h 1911"/>
                <a:gd name="T68" fmla="*/ 561 w 5721"/>
                <a:gd name="T69" fmla="*/ 1510 h 1911"/>
                <a:gd name="T70" fmla="*/ 460 w 5721"/>
                <a:gd name="T71" fmla="*/ 1448 h 1911"/>
                <a:gd name="T72" fmla="*/ 369 w 5721"/>
                <a:gd name="T73" fmla="*/ 1384 h 1911"/>
                <a:gd name="T74" fmla="*/ 288 w 5721"/>
                <a:gd name="T75" fmla="*/ 1317 h 1911"/>
                <a:gd name="T76" fmla="*/ 218 w 5721"/>
                <a:gd name="T77" fmla="*/ 1248 h 1911"/>
                <a:gd name="T78" fmla="*/ 159 w 5721"/>
                <a:gd name="T79" fmla="*/ 1178 h 1911"/>
                <a:gd name="T80" fmla="*/ 113 w 5721"/>
                <a:gd name="T81" fmla="*/ 1106 h 1911"/>
                <a:gd name="T82" fmla="*/ 79 w 5721"/>
                <a:gd name="T83" fmla="*/ 1035 h 1911"/>
                <a:gd name="T84" fmla="*/ 59 w 5721"/>
                <a:gd name="T85" fmla="*/ 963 h 1911"/>
                <a:gd name="T86" fmla="*/ 46 w 5721"/>
                <a:gd name="T87" fmla="*/ 801 h 1911"/>
                <a:gd name="T88" fmla="*/ 62 w 5721"/>
                <a:gd name="T89" fmla="*/ 619 h 1911"/>
                <a:gd name="T90" fmla="*/ 110 w 5721"/>
                <a:gd name="T91" fmla="*/ 469 h 1911"/>
                <a:gd name="T92" fmla="*/ 180 w 5721"/>
                <a:gd name="T93" fmla="*/ 348 h 1911"/>
                <a:gd name="T94" fmla="*/ 267 w 5721"/>
                <a:gd name="T95" fmla="*/ 251 h 1911"/>
                <a:gd name="T96" fmla="*/ 361 w 5721"/>
                <a:gd name="T97" fmla="*/ 177 h 1911"/>
                <a:gd name="T98" fmla="*/ 457 w 5721"/>
                <a:gd name="T99" fmla="*/ 123 h 1911"/>
                <a:gd name="T100" fmla="*/ 545 w 5721"/>
                <a:gd name="T101" fmla="*/ 85 h 1911"/>
                <a:gd name="T102" fmla="*/ 620 w 5721"/>
                <a:gd name="T103" fmla="*/ 62 h 1911"/>
                <a:gd name="T104" fmla="*/ 686 w 5721"/>
                <a:gd name="T105" fmla="*/ 48 h 1911"/>
                <a:gd name="T106" fmla="*/ 684 w 5721"/>
                <a:gd name="T107" fmla="*/ 2 h 1911"/>
                <a:gd name="T108" fmla="*/ 618 w 5721"/>
                <a:gd name="T109" fmla="*/ 16 h 1911"/>
                <a:gd name="T110" fmla="*/ 541 w 5721"/>
                <a:gd name="T111" fmla="*/ 42 h 1911"/>
                <a:gd name="T112" fmla="*/ 446 w 5721"/>
                <a:gd name="T113" fmla="*/ 81 h 1911"/>
                <a:gd name="T114" fmla="*/ 344 w 5721"/>
                <a:gd name="T115" fmla="*/ 138 h 1911"/>
                <a:gd name="T116" fmla="*/ 242 w 5721"/>
                <a:gd name="T117" fmla="*/ 217 h 1911"/>
                <a:gd name="T118" fmla="*/ 149 w 5721"/>
                <a:gd name="T119" fmla="*/ 319 h 1911"/>
                <a:gd name="T120" fmla="*/ 72 w 5721"/>
                <a:gd name="T121" fmla="*/ 447 h 1911"/>
                <a:gd name="T122" fmla="*/ 20 w 5721"/>
                <a:gd name="T123" fmla="*/ 607 h 1911"/>
                <a:gd name="T124" fmla="*/ 0 w 5721"/>
                <a:gd name="T125" fmla="*/ 798 h 1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21" h="1911">
                  <a:moveTo>
                    <a:pt x="10" y="946"/>
                  </a:moveTo>
                  <a:lnTo>
                    <a:pt x="13" y="971"/>
                  </a:lnTo>
                  <a:lnTo>
                    <a:pt x="20" y="996"/>
                  </a:lnTo>
                  <a:lnTo>
                    <a:pt x="26" y="1022"/>
                  </a:lnTo>
                  <a:lnTo>
                    <a:pt x="35" y="1047"/>
                  </a:lnTo>
                  <a:lnTo>
                    <a:pt x="45" y="1072"/>
                  </a:lnTo>
                  <a:lnTo>
                    <a:pt x="57" y="1097"/>
                  </a:lnTo>
                  <a:lnTo>
                    <a:pt x="70" y="1123"/>
                  </a:lnTo>
                  <a:lnTo>
                    <a:pt x="84" y="1148"/>
                  </a:lnTo>
                  <a:lnTo>
                    <a:pt x="101" y="1173"/>
                  </a:lnTo>
                  <a:lnTo>
                    <a:pt x="119" y="1198"/>
                  </a:lnTo>
                  <a:lnTo>
                    <a:pt x="138" y="1223"/>
                  </a:lnTo>
                  <a:lnTo>
                    <a:pt x="157" y="1248"/>
                  </a:lnTo>
                  <a:lnTo>
                    <a:pt x="179" y="1272"/>
                  </a:lnTo>
                  <a:lnTo>
                    <a:pt x="202" y="1297"/>
                  </a:lnTo>
                  <a:lnTo>
                    <a:pt x="226" y="1321"/>
                  </a:lnTo>
                  <a:lnTo>
                    <a:pt x="251" y="1345"/>
                  </a:lnTo>
                  <a:lnTo>
                    <a:pt x="278" y="1369"/>
                  </a:lnTo>
                  <a:lnTo>
                    <a:pt x="307" y="1392"/>
                  </a:lnTo>
                  <a:lnTo>
                    <a:pt x="336" y="1415"/>
                  </a:lnTo>
                  <a:lnTo>
                    <a:pt x="366" y="1438"/>
                  </a:lnTo>
                  <a:lnTo>
                    <a:pt x="397" y="1461"/>
                  </a:lnTo>
                  <a:lnTo>
                    <a:pt x="431" y="1483"/>
                  </a:lnTo>
                  <a:lnTo>
                    <a:pt x="464" y="1505"/>
                  </a:lnTo>
                  <a:lnTo>
                    <a:pt x="499" y="1527"/>
                  </a:lnTo>
                  <a:lnTo>
                    <a:pt x="535" y="1547"/>
                  </a:lnTo>
                  <a:lnTo>
                    <a:pt x="572" y="1568"/>
                  </a:lnTo>
                  <a:lnTo>
                    <a:pt x="610" y="1588"/>
                  </a:lnTo>
                  <a:lnTo>
                    <a:pt x="650" y="1608"/>
                  </a:lnTo>
                  <a:lnTo>
                    <a:pt x="689" y="1627"/>
                  </a:lnTo>
                  <a:lnTo>
                    <a:pt x="731" y="1645"/>
                  </a:lnTo>
                  <a:lnTo>
                    <a:pt x="773" y="1664"/>
                  </a:lnTo>
                  <a:lnTo>
                    <a:pt x="817" y="1682"/>
                  </a:lnTo>
                  <a:lnTo>
                    <a:pt x="919" y="1721"/>
                  </a:lnTo>
                  <a:lnTo>
                    <a:pt x="1027" y="1756"/>
                  </a:lnTo>
                  <a:lnTo>
                    <a:pt x="1140" y="1788"/>
                  </a:lnTo>
                  <a:lnTo>
                    <a:pt x="1257" y="1818"/>
                  </a:lnTo>
                  <a:lnTo>
                    <a:pt x="1378" y="1844"/>
                  </a:lnTo>
                  <a:lnTo>
                    <a:pt x="1504" y="1866"/>
                  </a:lnTo>
                  <a:lnTo>
                    <a:pt x="1633" y="1883"/>
                  </a:lnTo>
                  <a:lnTo>
                    <a:pt x="1767" y="1897"/>
                  </a:lnTo>
                  <a:lnTo>
                    <a:pt x="1904" y="1906"/>
                  </a:lnTo>
                  <a:lnTo>
                    <a:pt x="2045" y="1911"/>
                  </a:lnTo>
                  <a:lnTo>
                    <a:pt x="2189" y="1911"/>
                  </a:lnTo>
                  <a:lnTo>
                    <a:pt x="2337" y="1907"/>
                  </a:lnTo>
                  <a:lnTo>
                    <a:pt x="2487" y="1898"/>
                  </a:lnTo>
                  <a:lnTo>
                    <a:pt x="2641" y="1882"/>
                  </a:lnTo>
                  <a:lnTo>
                    <a:pt x="2797" y="1862"/>
                  </a:lnTo>
                  <a:lnTo>
                    <a:pt x="2957" y="1836"/>
                  </a:lnTo>
                  <a:lnTo>
                    <a:pt x="3117" y="1804"/>
                  </a:lnTo>
                  <a:lnTo>
                    <a:pt x="3281" y="1766"/>
                  </a:lnTo>
                  <a:lnTo>
                    <a:pt x="3447" y="1723"/>
                  </a:lnTo>
                  <a:lnTo>
                    <a:pt x="3615" y="1672"/>
                  </a:lnTo>
                  <a:lnTo>
                    <a:pt x="3784" y="1615"/>
                  </a:lnTo>
                  <a:lnTo>
                    <a:pt x="3955" y="1551"/>
                  </a:lnTo>
                  <a:lnTo>
                    <a:pt x="4128" y="1481"/>
                  </a:lnTo>
                  <a:lnTo>
                    <a:pt x="4302" y="1402"/>
                  </a:lnTo>
                  <a:lnTo>
                    <a:pt x="4476" y="1317"/>
                  </a:lnTo>
                  <a:lnTo>
                    <a:pt x="4653" y="1225"/>
                  </a:lnTo>
                  <a:lnTo>
                    <a:pt x="4830" y="1124"/>
                  </a:lnTo>
                  <a:lnTo>
                    <a:pt x="5007" y="1016"/>
                  </a:lnTo>
                  <a:lnTo>
                    <a:pt x="5186" y="900"/>
                  </a:lnTo>
                  <a:lnTo>
                    <a:pt x="5364" y="775"/>
                  </a:lnTo>
                  <a:lnTo>
                    <a:pt x="5542" y="642"/>
                  </a:lnTo>
                  <a:lnTo>
                    <a:pt x="5721" y="500"/>
                  </a:lnTo>
                  <a:lnTo>
                    <a:pt x="5692" y="465"/>
                  </a:lnTo>
                  <a:lnTo>
                    <a:pt x="5514" y="606"/>
                  </a:lnTo>
                  <a:lnTo>
                    <a:pt x="5338" y="737"/>
                  </a:lnTo>
                  <a:lnTo>
                    <a:pt x="5161" y="861"/>
                  </a:lnTo>
                  <a:lnTo>
                    <a:pt x="4984" y="977"/>
                  </a:lnTo>
                  <a:lnTo>
                    <a:pt x="4808" y="1084"/>
                  </a:lnTo>
                  <a:lnTo>
                    <a:pt x="4633" y="1183"/>
                  </a:lnTo>
                  <a:lnTo>
                    <a:pt x="4459" y="1275"/>
                  </a:lnTo>
                  <a:lnTo>
                    <a:pt x="4285" y="1360"/>
                  </a:lnTo>
                  <a:lnTo>
                    <a:pt x="4112" y="1437"/>
                  </a:lnTo>
                  <a:lnTo>
                    <a:pt x="3941" y="1508"/>
                  </a:lnTo>
                  <a:lnTo>
                    <a:pt x="3772" y="1570"/>
                  </a:lnTo>
                  <a:lnTo>
                    <a:pt x="3604" y="1628"/>
                  </a:lnTo>
                  <a:lnTo>
                    <a:pt x="3438" y="1678"/>
                  </a:lnTo>
                  <a:lnTo>
                    <a:pt x="3274" y="1722"/>
                  </a:lnTo>
                  <a:lnTo>
                    <a:pt x="3112" y="1759"/>
                  </a:lnTo>
                  <a:lnTo>
                    <a:pt x="2952" y="1790"/>
                  </a:lnTo>
                  <a:lnTo>
                    <a:pt x="2794" y="1816"/>
                  </a:lnTo>
                  <a:lnTo>
                    <a:pt x="2640" y="1837"/>
                  </a:lnTo>
                  <a:lnTo>
                    <a:pt x="2487" y="1852"/>
                  </a:lnTo>
                  <a:lnTo>
                    <a:pt x="2338" y="1861"/>
                  </a:lnTo>
                  <a:lnTo>
                    <a:pt x="2192" y="1867"/>
                  </a:lnTo>
                  <a:lnTo>
                    <a:pt x="2049" y="1867"/>
                  </a:lnTo>
                  <a:lnTo>
                    <a:pt x="1910" y="1861"/>
                  </a:lnTo>
                  <a:lnTo>
                    <a:pt x="1774" y="1852"/>
                  </a:lnTo>
                  <a:lnTo>
                    <a:pt x="1642" y="1838"/>
                  </a:lnTo>
                  <a:lnTo>
                    <a:pt x="1513" y="1821"/>
                  </a:lnTo>
                  <a:lnTo>
                    <a:pt x="1389" y="1800"/>
                  </a:lnTo>
                  <a:lnTo>
                    <a:pt x="1269" y="1774"/>
                  </a:lnTo>
                  <a:lnTo>
                    <a:pt x="1153" y="1746"/>
                  </a:lnTo>
                  <a:lnTo>
                    <a:pt x="1042" y="1713"/>
                  </a:lnTo>
                  <a:lnTo>
                    <a:pt x="934" y="1678"/>
                  </a:lnTo>
                  <a:lnTo>
                    <a:pt x="833" y="1639"/>
                  </a:lnTo>
                  <a:lnTo>
                    <a:pt x="792" y="1623"/>
                  </a:lnTo>
                  <a:lnTo>
                    <a:pt x="751" y="1605"/>
                  </a:lnTo>
                  <a:lnTo>
                    <a:pt x="711" y="1587"/>
                  </a:lnTo>
                  <a:lnTo>
                    <a:pt x="673" y="1568"/>
                  </a:lnTo>
                  <a:lnTo>
                    <a:pt x="634" y="1550"/>
                  </a:lnTo>
                  <a:lnTo>
                    <a:pt x="598" y="1530"/>
                  </a:lnTo>
                  <a:lnTo>
                    <a:pt x="561" y="1510"/>
                  </a:lnTo>
                  <a:lnTo>
                    <a:pt x="527" y="1490"/>
                  </a:lnTo>
                  <a:lnTo>
                    <a:pt x="493" y="1469"/>
                  </a:lnTo>
                  <a:lnTo>
                    <a:pt x="460" y="1448"/>
                  </a:lnTo>
                  <a:lnTo>
                    <a:pt x="429" y="1427"/>
                  </a:lnTo>
                  <a:lnTo>
                    <a:pt x="398" y="1406"/>
                  </a:lnTo>
                  <a:lnTo>
                    <a:pt x="369" y="1384"/>
                  </a:lnTo>
                  <a:lnTo>
                    <a:pt x="341" y="1362"/>
                  </a:lnTo>
                  <a:lnTo>
                    <a:pt x="314" y="1340"/>
                  </a:lnTo>
                  <a:lnTo>
                    <a:pt x="288" y="1317"/>
                  </a:lnTo>
                  <a:lnTo>
                    <a:pt x="263" y="1294"/>
                  </a:lnTo>
                  <a:lnTo>
                    <a:pt x="240" y="1271"/>
                  </a:lnTo>
                  <a:lnTo>
                    <a:pt x="218" y="1248"/>
                  </a:lnTo>
                  <a:lnTo>
                    <a:pt x="197" y="1225"/>
                  </a:lnTo>
                  <a:lnTo>
                    <a:pt x="177" y="1201"/>
                  </a:lnTo>
                  <a:lnTo>
                    <a:pt x="159" y="1178"/>
                  </a:lnTo>
                  <a:lnTo>
                    <a:pt x="143" y="1154"/>
                  </a:lnTo>
                  <a:lnTo>
                    <a:pt x="127" y="1130"/>
                  </a:lnTo>
                  <a:lnTo>
                    <a:pt x="113" y="1106"/>
                  </a:lnTo>
                  <a:lnTo>
                    <a:pt x="100" y="1082"/>
                  </a:lnTo>
                  <a:lnTo>
                    <a:pt x="89" y="1059"/>
                  </a:lnTo>
                  <a:lnTo>
                    <a:pt x="79" y="1035"/>
                  </a:lnTo>
                  <a:lnTo>
                    <a:pt x="71" y="1011"/>
                  </a:lnTo>
                  <a:lnTo>
                    <a:pt x="65" y="987"/>
                  </a:lnTo>
                  <a:lnTo>
                    <a:pt x="59" y="963"/>
                  </a:lnTo>
                  <a:lnTo>
                    <a:pt x="55" y="939"/>
                  </a:lnTo>
                  <a:lnTo>
                    <a:pt x="48" y="869"/>
                  </a:lnTo>
                  <a:lnTo>
                    <a:pt x="46" y="801"/>
                  </a:lnTo>
                  <a:lnTo>
                    <a:pt x="48" y="736"/>
                  </a:lnTo>
                  <a:lnTo>
                    <a:pt x="53" y="677"/>
                  </a:lnTo>
                  <a:lnTo>
                    <a:pt x="62" y="619"/>
                  </a:lnTo>
                  <a:lnTo>
                    <a:pt x="76" y="566"/>
                  </a:lnTo>
                  <a:lnTo>
                    <a:pt x="92" y="516"/>
                  </a:lnTo>
                  <a:lnTo>
                    <a:pt x="110" y="469"/>
                  </a:lnTo>
                  <a:lnTo>
                    <a:pt x="131" y="426"/>
                  </a:lnTo>
                  <a:lnTo>
                    <a:pt x="155" y="386"/>
                  </a:lnTo>
                  <a:lnTo>
                    <a:pt x="180" y="348"/>
                  </a:lnTo>
                  <a:lnTo>
                    <a:pt x="208" y="313"/>
                  </a:lnTo>
                  <a:lnTo>
                    <a:pt x="237" y="280"/>
                  </a:lnTo>
                  <a:lnTo>
                    <a:pt x="267" y="251"/>
                  </a:lnTo>
                  <a:lnTo>
                    <a:pt x="298" y="224"/>
                  </a:lnTo>
                  <a:lnTo>
                    <a:pt x="329" y="200"/>
                  </a:lnTo>
                  <a:lnTo>
                    <a:pt x="361" y="177"/>
                  </a:lnTo>
                  <a:lnTo>
                    <a:pt x="393" y="157"/>
                  </a:lnTo>
                  <a:lnTo>
                    <a:pt x="425" y="140"/>
                  </a:lnTo>
                  <a:lnTo>
                    <a:pt x="457" y="123"/>
                  </a:lnTo>
                  <a:lnTo>
                    <a:pt x="487" y="109"/>
                  </a:lnTo>
                  <a:lnTo>
                    <a:pt x="517" y="97"/>
                  </a:lnTo>
                  <a:lnTo>
                    <a:pt x="545" y="85"/>
                  </a:lnTo>
                  <a:lnTo>
                    <a:pt x="572" y="77"/>
                  </a:lnTo>
                  <a:lnTo>
                    <a:pt x="598" y="69"/>
                  </a:lnTo>
                  <a:lnTo>
                    <a:pt x="620" y="62"/>
                  </a:lnTo>
                  <a:lnTo>
                    <a:pt x="641" y="57"/>
                  </a:lnTo>
                  <a:lnTo>
                    <a:pt x="659" y="53"/>
                  </a:lnTo>
                  <a:lnTo>
                    <a:pt x="686" y="48"/>
                  </a:lnTo>
                  <a:lnTo>
                    <a:pt x="700" y="46"/>
                  </a:lnTo>
                  <a:lnTo>
                    <a:pt x="693" y="0"/>
                  </a:lnTo>
                  <a:lnTo>
                    <a:pt x="684" y="2"/>
                  </a:lnTo>
                  <a:lnTo>
                    <a:pt x="658" y="7"/>
                  </a:lnTo>
                  <a:lnTo>
                    <a:pt x="640" y="11"/>
                  </a:lnTo>
                  <a:lnTo>
                    <a:pt x="618" y="16"/>
                  </a:lnTo>
                  <a:lnTo>
                    <a:pt x="595" y="24"/>
                  </a:lnTo>
                  <a:lnTo>
                    <a:pt x="569" y="31"/>
                  </a:lnTo>
                  <a:lnTo>
                    <a:pt x="541" y="42"/>
                  </a:lnTo>
                  <a:lnTo>
                    <a:pt x="511" y="53"/>
                  </a:lnTo>
                  <a:lnTo>
                    <a:pt x="480" y="65"/>
                  </a:lnTo>
                  <a:lnTo>
                    <a:pt x="446" y="81"/>
                  </a:lnTo>
                  <a:lnTo>
                    <a:pt x="413" y="98"/>
                  </a:lnTo>
                  <a:lnTo>
                    <a:pt x="378" y="117"/>
                  </a:lnTo>
                  <a:lnTo>
                    <a:pt x="344" y="138"/>
                  </a:lnTo>
                  <a:lnTo>
                    <a:pt x="310" y="161"/>
                  </a:lnTo>
                  <a:lnTo>
                    <a:pt x="276" y="188"/>
                  </a:lnTo>
                  <a:lnTo>
                    <a:pt x="242" y="217"/>
                  </a:lnTo>
                  <a:lnTo>
                    <a:pt x="210" y="248"/>
                  </a:lnTo>
                  <a:lnTo>
                    <a:pt x="178" y="281"/>
                  </a:lnTo>
                  <a:lnTo>
                    <a:pt x="149" y="319"/>
                  </a:lnTo>
                  <a:lnTo>
                    <a:pt x="121" y="359"/>
                  </a:lnTo>
                  <a:lnTo>
                    <a:pt x="95" y="401"/>
                  </a:lnTo>
                  <a:lnTo>
                    <a:pt x="72" y="447"/>
                  </a:lnTo>
                  <a:lnTo>
                    <a:pt x="51" y="497"/>
                  </a:lnTo>
                  <a:lnTo>
                    <a:pt x="33" y="550"/>
                  </a:lnTo>
                  <a:lnTo>
                    <a:pt x="20" y="607"/>
                  </a:lnTo>
                  <a:lnTo>
                    <a:pt x="9" y="666"/>
                  </a:lnTo>
                  <a:lnTo>
                    <a:pt x="3" y="731"/>
                  </a:lnTo>
                  <a:lnTo>
                    <a:pt x="0" y="798"/>
                  </a:lnTo>
                  <a:lnTo>
                    <a:pt x="3" y="870"/>
                  </a:lnTo>
                  <a:lnTo>
                    <a:pt x="10" y="946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Freeform 28"/>
            <p:cNvSpPr>
              <a:spLocks noChangeArrowheads="1"/>
            </p:cNvSpPr>
            <p:nvPr/>
          </p:nvSpPr>
          <p:spPr bwMode="auto">
            <a:xfrm>
              <a:off x="4339" y="1375"/>
              <a:ext cx="263" cy="59"/>
            </a:xfrm>
            <a:custGeom>
              <a:avLst/>
              <a:gdLst>
                <a:gd name="T0" fmla="*/ 15 w 4213"/>
                <a:gd name="T1" fmla="*/ 713 h 955"/>
                <a:gd name="T2" fmla="*/ 0 w 4213"/>
                <a:gd name="T3" fmla="*/ 756 h 955"/>
                <a:gd name="T4" fmla="*/ 200 w 4213"/>
                <a:gd name="T5" fmla="*/ 816 h 955"/>
                <a:gd name="T6" fmla="*/ 399 w 4213"/>
                <a:gd name="T7" fmla="*/ 865 h 955"/>
                <a:gd name="T8" fmla="*/ 597 w 4213"/>
                <a:gd name="T9" fmla="*/ 903 h 955"/>
                <a:gd name="T10" fmla="*/ 793 w 4213"/>
                <a:gd name="T11" fmla="*/ 930 h 955"/>
                <a:gd name="T12" fmla="*/ 987 w 4213"/>
                <a:gd name="T13" fmla="*/ 946 h 955"/>
                <a:gd name="T14" fmla="*/ 1180 w 4213"/>
                <a:gd name="T15" fmla="*/ 955 h 955"/>
                <a:gd name="T16" fmla="*/ 1369 w 4213"/>
                <a:gd name="T17" fmla="*/ 954 h 955"/>
                <a:gd name="T18" fmla="*/ 1555 w 4213"/>
                <a:gd name="T19" fmla="*/ 945 h 955"/>
                <a:gd name="T20" fmla="*/ 1739 w 4213"/>
                <a:gd name="T21" fmla="*/ 930 h 955"/>
                <a:gd name="T22" fmla="*/ 1918 w 4213"/>
                <a:gd name="T23" fmla="*/ 907 h 955"/>
                <a:gd name="T24" fmla="*/ 2093 w 4213"/>
                <a:gd name="T25" fmla="*/ 879 h 955"/>
                <a:gd name="T26" fmla="*/ 2266 w 4213"/>
                <a:gd name="T27" fmla="*/ 844 h 955"/>
                <a:gd name="T28" fmla="*/ 2431 w 4213"/>
                <a:gd name="T29" fmla="*/ 807 h 955"/>
                <a:gd name="T30" fmla="*/ 2593 w 4213"/>
                <a:gd name="T31" fmla="*/ 764 h 955"/>
                <a:gd name="T32" fmla="*/ 2748 w 4213"/>
                <a:gd name="T33" fmla="*/ 717 h 955"/>
                <a:gd name="T34" fmla="*/ 2899 w 4213"/>
                <a:gd name="T35" fmla="*/ 669 h 955"/>
                <a:gd name="T36" fmla="*/ 3043 w 4213"/>
                <a:gd name="T37" fmla="*/ 618 h 955"/>
                <a:gd name="T38" fmla="*/ 3179 w 4213"/>
                <a:gd name="T39" fmla="*/ 565 h 955"/>
                <a:gd name="T40" fmla="*/ 3310 w 4213"/>
                <a:gd name="T41" fmla="*/ 512 h 955"/>
                <a:gd name="T42" fmla="*/ 3433 w 4213"/>
                <a:gd name="T43" fmla="*/ 458 h 955"/>
                <a:gd name="T44" fmla="*/ 3548 w 4213"/>
                <a:gd name="T45" fmla="*/ 405 h 955"/>
                <a:gd name="T46" fmla="*/ 3656 w 4213"/>
                <a:gd name="T47" fmla="*/ 354 h 955"/>
                <a:gd name="T48" fmla="*/ 3755 w 4213"/>
                <a:gd name="T49" fmla="*/ 303 h 955"/>
                <a:gd name="T50" fmla="*/ 3846 w 4213"/>
                <a:gd name="T51" fmla="*/ 256 h 955"/>
                <a:gd name="T52" fmla="*/ 3927 w 4213"/>
                <a:gd name="T53" fmla="*/ 211 h 955"/>
                <a:gd name="T54" fmla="*/ 3999 w 4213"/>
                <a:gd name="T55" fmla="*/ 170 h 955"/>
                <a:gd name="T56" fmla="*/ 4061 w 4213"/>
                <a:gd name="T57" fmla="*/ 133 h 955"/>
                <a:gd name="T58" fmla="*/ 4113 w 4213"/>
                <a:gd name="T59" fmla="*/ 102 h 955"/>
                <a:gd name="T60" fmla="*/ 4185 w 4213"/>
                <a:gd name="T61" fmla="*/ 56 h 955"/>
                <a:gd name="T62" fmla="*/ 4213 w 4213"/>
                <a:gd name="T63" fmla="*/ 37 h 955"/>
                <a:gd name="T64" fmla="*/ 4186 w 4213"/>
                <a:gd name="T65" fmla="*/ 0 h 955"/>
                <a:gd name="T66" fmla="*/ 4159 w 4213"/>
                <a:gd name="T67" fmla="*/ 18 h 955"/>
                <a:gd name="T68" fmla="*/ 4088 w 4213"/>
                <a:gd name="T69" fmla="*/ 63 h 955"/>
                <a:gd name="T70" fmla="*/ 4035 w 4213"/>
                <a:gd name="T71" fmla="*/ 95 h 955"/>
                <a:gd name="T72" fmla="*/ 3974 w 4213"/>
                <a:gd name="T73" fmla="*/ 131 h 955"/>
                <a:gd name="T74" fmla="*/ 3903 w 4213"/>
                <a:gd name="T75" fmla="*/ 172 h 955"/>
                <a:gd name="T76" fmla="*/ 3823 w 4213"/>
                <a:gd name="T77" fmla="*/ 216 h 955"/>
                <a:gd name="T78" fmla="*/ 3733 w 4213"/>
                <a:gd name="T79" fmla="*/ 263 h 955"/>
                <a:gd name="T80" fmla="*/ 3635 w 4213"/>
                <a:gd name="T81" fmla="*/ 313 h 955"/>
                <a:gd name="T82" fmla="*/ 3529 w 4213"/>
                <a:gd name="T83" fmla="*/ 365 h 955"/>
                <a:gd name="T84" fmla="*/ 3414 w 4213"/>
                <a:gd name="T85" fmla="*/ 417 h 955"/>
                <a:gd name="T86" fmla="*/ 3292 w 4213"/>
                <a:gd name="T87" fmla="*/ 470 h 955"/>
                <a:gd name="T88" fmla="*/ 3162 w 4213"/>
                <a:gd name="T89" fmla="*/ 523 h 955"/>
                <a:gd name="T90" fmla="*/ 3027 w 4213"/>
                <a:gd name="T91" fmla="*/ 575 h 955"/>
                <a:gd name="T92" fmla="*/ 2884 w 4213"/>
                <a:gd name="T93" fmla="*/ 625 h 955"/>
                <a:gd name="T94" fmla="*/ 2736 w 4213"/>
                <a:gd name="T95" fmla="*/ 674 h 955"/>
                <a:gd name="T96" fmla="*/ 2582 w 4213"/>
                <a:gd name="T97" fmla="*/ 719 h 955"/>
                <a:gd name="T98" fmla="*/ 2422 w 4213"/>
                <a:gd name="T99" fmla="*/ 762 h 955"/>
                <a:gd name="T100" fmla="*/ 2257 w 4213"/>
                <a:gd name="T101" fmla="*/ 799 h 955"/>
                <a:gd name="T102" fmla="*/ 2087 w 4213"/>
                <a:gd name="T103" fmla="*/ 834 h 955"/>
                <a:gd name="T104" fmla="*/ 1914 w 4213"/>
                <a:gd name="T105" fmla="*/ 862 h 955"/>
                <a:gd name="T106" fmla="*/ 1736 w 4213"/>
                <a:gd name="T107" fmla="*/ 884 h 955"/>
                <a:gd name="T108" fmla="*/ 1554 w 4213"/>
                <a:gd name="T109" fmla="*/ 900 h 955"/>
                <a:gd name="T110" fmla="*/ 1370 w 4213"/>
                <a:gd name="T111" fmla="*/ 909 h 955"/>
                <a:gd name="T112" fmla="*/ 1182 w 4213"/>
                <a:gd name="T113" fmla="*/ 909 h 955"/>
                <a:gd name="T114" fmla="*/ 992 w 4213"/>
                <a:gd name="T115" fmla="*/ 902 h 955"/>
                <a:gd name="T116" fmla="*/ 799 w 4213"/>
                <a:gd name="T117" fmla="*/ 885 h 955"/>
                <a:gd name="T118" fmla="*/ 605 w 4213"/>
                <a:gd name="T119" fmla="*/ 858 h 955"/>
                <a:gd name="T120" fmla="*/ 409 w 4213"/>
                <a:gd name="T121" fmla="*/ 820 h 955"/>
                <a:gd name="T122" fmla="*/ 213 w 4213"/>
                <a:gd name="T123" fmla="*/ 772 h 955"/>
                <a:gd name="T124" fmla="*/ 15 w 4213"/>
                <a:gd name="T125" fmla="*/ 713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13" h="955">
                  <a:moveTo>
                    <a:pt x="15" y="713"/>
                  </a:moveTo>
                  <a:lnTo>
                    <a:pt x="0" y="756"/>
                  </a:lnTo>
                  <a:lnTo>
                    <a:pt x="200" y="816"/>
                  </a:lnTo>
                  <a:lnTo>
                    <a:pt x="399" y="865"/>
                  </a:lnTo>
                  <a:lnTo>
                    <a:pt x="597" y="903"/>
                  </a:lnTo>
                  <a:lnTo>
                    <a:pt x="793" y="930"/>
                  </a:lnTo>
                  <a:lnTo>
                    <a:pt x="987" y="946"/>
                  </a:lnTo>
                  <a:lnTo>
                    <a:pt x="1180" y="955"/>
                  </a:lnTo>
                  <a:lnTo>
                    <a:pt x="1369" y="954"/>
                  </a:lnTo>
                  <a:lnTo>
                    <a:pt x="1555" y="945"/>
                  </a:lnTo>
                  <a:lnTo>
                    <a:pt x="1739" y="930"/>
                  </a:lnTo>
                  <a:lnTo>
                    <a:pt x="1918" y="907"/>
                  </a:lnTo>
                  <a:lnTo>
                    <a:pt x="2093" y="879"/>
                  </a:lnTo>
                  <a:lnTo>
                    <a:pt x="2266" y="844"/>
                  </a:lnTo>
                  <a:lnTo>
                    <a:pt x="2431" y="807"/>
                  </a:lnTo>
                  <a:lnTo>
                    <a:pt x="2593" y="764"/>
                  </a:lnTo>
                  <a:lnTo>
                    <a:pt x="2748" y="717"/>
                  </a:lnTo>
                  <a:lnTo>
                    <a:pt x="2899" y="669"/>
                  </a:lnTo>
                  <a:lnTo>
                    <a:pt x="3043" y="618"/>
                  </a:lnTo>
                  <a:lnTo>
                    <a:pt x="3179" y="565"/>
                  </a:lnTo>
                  <a:lnTo>
                    <a:pt x="3310" y="512"/>
                  </a:lnTo>
                  <a:lnTo>
                    <a:pt x="3433" y="458"/>
                  </a:lnTo>
                  <a:lnTo>
                    <a:pt x="3548" y="405"/>
                  </a:lnTo>
                  <a:lnTo>
                    <a:pt x="3656" y="354"/>
                  </a:lnTo>
                  <a:lnTo>
                    <a:pt x="3755" y="303"/>
                  </a:lnTo>
                  <a:lnTo>
                    <a:pt x="3846" y="256"/>
                  </a:lnTo>
                  <a:lnTo>
                    <a:pt x="3927" y="211"/>
                  </a:lnTo>
                  <a:lnTo>
                    <a:pt x="3999" y="170"/>
                  </a:lnTo>
                  <a:lnTo>
                    <a:pt x="4061" y="133"/>
                  </a:lnTo>
                  <a:lnTo>
                    <a:pt x="4113" y="102"/>
                  </a:lnTo>
                  <a:lnTo>
                    <a:pt x="4185" y="56"/>
                  </a:lnTo>
                  <a:lnTo>
                    <a:pt x="4213" y="37"/>
                  </a:lnTo>
                  <a:lnTo>
                    <a:pt x="4186" y="0"/>
                  </a:lnTo>
                  <a:lnTo>
                    <a:pt x="4159" y="18"/>
                  </a:lnTo>
                  <a:lnTo>
                    <a:pt x="4088" y="63"/>
                  </a:lnTo>
                  <a:lnTo>
                    <a:pt x="4035" y="95"/>
                  </a:lnTo>
                  <a:lnTo>
                    <a:pt x="3974" y="131"/>
                  </a:lnTo>
                  <a:lnTo>
                    <a:pt x="3903" y="172"/>
                  </a:lnTo>
                  <a:lnTo>
                    <a:pt x="3823" y="216"/>
                  </a:lnTo>
                  <a:lnTo>
                    <a:pt x="3733" y="263"/>
                  </a:lnTo>
                  <a:lnTo>
                    <a:pt x="3635" y="313"/>
                  </a:lnTo>
                  <a:lnTo>
                    <a:pt x="3529" y="365"/>
                  </a:lnTo>
                  <a:lnTo>
                    <a:pt x="3414" y="417"/>
                  </a:lnTo>
                  <a:lnTo>
                    <a:pt x="3292" y="470"/>
                  </a:lnTo>
                  <a:lnTo>
                    <a:pt x="3162" y="523"/>
                  </a:lnTo>
                  <a:lnTo>
                    <a:pt x="3027" y="575"/>
                  </a:lnTo>
                  <a:lnTo>
                    <a:pt x="2884" y="625"/>
                  </a:lnTo>
                  <a:lnTo>
                    <a:pt x="2736" y="674"/>
                  </a:lnTo>
                  <a:lnTo>
                    <a:pt x="2582" y="719"/>
                  </a:lnTo>
                  <a:lnTo>
                    <a:pt x="2422" y="762"/>
                  </a:lnTo>
                  <a:lnTo>
                    <a:pt x="2257" y="799"/>
                  </a:lnTo>
                  <a:lnTo>
                    <a:pt x="2087" y="834"/>
                  </a:lnTo>
                  <a:lnTo>
                    <a:pt x="1914" y="862"/>
                  </a:lnTo>
                  <a:lnTo>
                    <a:pt x="1736" y="884"/>
                  </a:lnTo>
                  <a:lnTo>
                    <a:pt x="1554" y="900"/>
                  </a:lnTo>
                  <a:lnTo>
                    <a:pt x="1370" y="909"/>
                  </a:lnTo>
                  <a:lnTo>
                    <a:pt x="1182" y="909"/>
                  </a:lnTo>
                  <a:lnTo>
                    <a:pt x="992" y="902"/>
                  </a:lnTo>
                  <a:lnTo>
                    <a:pt x="799" y="885"/>
                  </a:lnTo>
                  <a:lnTo>
                    <a:pt x="605" y="858"/>
                  </a:lnTo>
                  <a:lnTo>
                    <a:pt x="409" y="820"/>
                  </a:lnTo>
                  <a:lnTo>
                    <a:pt x="213" y="772"/>
                  </a:lnTo>
                  <a:lnTo>
                    <a:pt x="15" y="713"/>
                  </a:lnTo>
                  <a:close/>
                </a:path>
              </a:pathLst>
            </a:custGeom>
            <a:solidFill>
              <a:srgbClr val="BCBC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Freeform 29"/>
            <p:cNvSpPr>
              <a:spLocks noChangeArrowheads="1"/>
            </p:cNvSpPr>
            <p:nvPr/>
          </p:nvSpPr>
          <p:spPr bwMode="auto">
            <a:xfrm>
              <a:off x="4847" y="1097"/>
              <a:ext cx="13" cy="15"/>
            </a:xfrm>
            <a:custGeom>
              <a:avLst/>
              <a:gdLst>
                <a:gd name="T0" fmla="*/ 182 w 205"/>
                <a:gd name="T1" fmla="*/ 173 h 237"/>
                <a:gd name="T2" fmla="*/ 168 w 205"/>
                <a:gd name="T3" fmla="*/ 193 h 237"/>
                <a:gd name="T4" fmla="*/ 151 w 205"/>
                <a:gd name="T5" fmla="*/ 209 h 237"/>
                <a:gd name="T6" fmla="*/ 132 w 205"/>
                <a:gd name="T7" fmla="*/ 222 h 237"/>
                <a:gd name="T8" fmla="*/ 114 w 205"/>
                <a:gd name="T9" fmla="*/ 231 h 237"/>
                <a:gd name="T10" fmla="*/ 94 w 205"/>
                <a:gd name="T11" fmla="*/ 237 h 237"/>
                <a:gd name="T12" fmla="*/ 74 w 205"/>
                <a:gd name="T13" fmla="*/ 237 h 237"/>
                <a:gd name="T14" fmla="*/ 55 w 205"/>
                <a:gd name="T15" fmla="*/ 232 h 237"/>
                <a:gd name="T16" fmla="*/ 38 w 205"/>
                <a:gd name="T17" fmla="*/ 223 h 237"/>
                <a:gd name="T18" fmla="*/ 23 w 205"/>
                <a:gd name="T19" fmla="*/ 210 h 237"/>
                <a:gd name="T20" fmla="*/ 12 w 205"/>
                <a:gd name="T21" fmla="*/ 194 h 237"/>
                <a:gd name="T22" fmla="*/ 4 w 205"/>
                <a:gd name="T23" fmla="*/ 175 h 237"/>
                <a:gd name="T24" fmla="*/ 1 w 205"/>
                <a:gd name="T25" fmla="*/ 154 h 237"/>
                <a:gd name="T26" fmla="*/ 0 w 205"/>
                <a:gd name="T27" fmla="*/ 132 h 237"/>
                <a:gd name="T28" fmla="*/ 4 w 205"/>
                <a:gd name="T29" fmla="*/ 109 h 237"/>
                <a:gd name="T30" fmla="*/ 11 w 205"/>
                <a:gd name="T31" fmla="*/ 86 h 237"/>
                <a:gd name="T32" fmla="*/ 23 w 205"/>
                <a:gd name="T33" fmla="*/ 63 h 237"/>
                <a:gd name="T34" fmla="*/ 38 w 205"/>
                <a:gd name="T35" fmla="*/ 44 h 237"/>
                <a:gd name="T36" fmla="*/ 54 w 205"/>
                <a:gd name="T37" fmla="*/ 27 h 237"/>
                <a:gd name="T38" fmla="*/ 72 w 205"/>
                <a:gd name="T39" fmla="*/ 14 h 237"/>
                <a:gd name="T40" fmla="*/ 92 w 205"/>
                <a:gd name="T41" fmla="*/ 6 h 237"/>
                <a:gd name="T42" fmla="*/ 111 w 205"/>
                <a:gd name="T43" fmla="*/ 1 h 237"/>
                <a:gd name="T44" fmla="*/ 130 w 205"/>
                <a:gd name="T45" fmla="*/ 0 h 237"/>
                <a:gd name="T46" fmla="*/ 149 w 205"/>
                <a:gd name="T47" fmla="*/ 4 h 237"/>
                <a:gd name="T48" fmla="*/ 167 w 205"/>
                <a:gd name="T49" fmla="*/ 13 h 237"/>
                <a:gd name="T50" fmla="*/ 181 w 205"/>
                <a:gd name="T51" fmla="*/ 26 h 237"/>
                <a:gd name="T52" fmla="*/ 193 w 205"/>
                <a:gd name="T53" fmla="*/ 43 h 237"/>
                <a:gd name="T54" fmla="*/ 200 w 205"/>
                <a:gd name="T55" fmla="*/ 61 h 237"/>
                <a:gd name="T56" fmla="*/ 204 w 205"/>
                <a:gd name="T57" fmla="*/ 82 h 237"/>
                <a:gd name="T58" fmla="*/ 204 w 205"/>
                <a:gd name="T59" fmla="*/ 104 h 237"/>
                <a:gd name="T60" fmla="*/ 201 w 205"/>
                <a:gd name="T61" fmla="*/ 127 h 237"/>
                <a:gd name="T62" fmla="*/ 194 w 205"/>
                <a:gd name="T63" fmla="*/ 1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237">
                  <a:moveTo>
                    <a:pt x="189" y="162"/>
                  </a:moveTo>
                  <a:lnTo>
                    <a:pt x="182" y="173"/>
                  </a:lnTo>
                  <a:lnTo>
                    <a:pt x="175" y="183"/>
                  </a:lnTo>
                  <a:lnTo>
                    <a:pt x="168" y="193"/>
                  </a:lnTo>
                  <a:lnTo>
                    <a:pt x="160" y="201"/>
                  </a:lnTo>
                  <a:lnTo>
                    <a:pt x="151" y="209"/>
                  </a:lnTo>
                  <a:lnTo>
                    <a:pt x="142" y="216"/>
                  </a:lnTo>
                  <a:lnTo>
                    <a:pt x="132" y="222"/>
                  </a:lnTo>
                  <a:lnTo>
                    <a:pt x="123" y="227"/>
                  </a:lnTo>
                  <a:lnTo>
                    <a:pt x="114" y="231"/>
                  </a:lnTo>
                  <a:lnTo>
                    <a:pt x="104" y="234"/>
                  </a:lnTo>
                  <a:lnTo>
                    <a:pt x="94" y="237"/>
                  </a:lnTo>
                  <a:lnTo>
                    <a:pt x="84" y="237"/>
                  </a:lnTo>
                  <a:lnTo>
                    <a:pt x="74" y="237"/>
                  </a:lnTo>
                  <a:lnTo>
                    <a:pt x="65" y="235"/>
                  </a:lnTo>
                  <a:lnTo>
                    <a:pt x="55" y="232"/>
                  </a:lnTo>
                  <a:lnTo>
                    <a:pt x="46" y="228"/>
                  </a:lnTo>
                  <a:lnTo>
                    <a:pt x="38" y="223"/>
                  </a:lnTo>
                  <a:lnTo>
                    <a:pt x="30" y="218"/>
                  </a:lnTo>
                  <a:lnTo>
                    <a:pt x="23" y="210"/>
                  </a:lnTo>
                  <a:lnTo>
                    <a:pt x="18" y="203"/>
                  </a:lnTo>
                  <a:lnTo>
                    <a:pt x="12" y="194"/>
                  </a:lnTo>
                  <a:lnTo>
                    <a:pt x="8" y="185"/>
                  </a:lnTo>
                  <a:lnTo>
                    <a:pt x="4" y="175"/>
                  </a:lnTo>
                  <a:lnTo>
                    <a:pt x="2" y="166"/>
                  </a:lnTo>
                  <a:lnTo>
                    <a:pt x="1" y="154"/>
                  </a:lnTo>
                  <a:lnTo>
                    <a:pt x="0" y="144"/>
                  </a:lnTo>
                  <a:lnTo>
                    <a:pt x="0" y="132"/>
                  </a:lnTo>
                  <a:lnTo>
                    <a:pt x="2" y="121"/>
                  </a:lnTo>
                  <a:lnTo>
                    <a:pt x="4" y="109"/>
                  </a:lnTo>
                  <a:lnTo>
                    <a:pt x="7" y="98"/>
                  </a:lnTo>
                  <a:lnTo>
                    <a:pt x="11" y="86"/>
                  </a:lnTo>
                  <a:lnTo>
                    <a:pt x="17" y="75"/>
                  </a:lnTo>
                  <a:lnTo>
                    <a:pt x="23" y="63"/>
                  </a:lnTo>
                  <a:lnTo>
                    <a:pt x="30" y="53"/>
                  </a:lnTo>
                  <a:lnTo>
                    <a:pt x="38" y="44"/>
                  </a:lnTo>
                  <a:lnTo>
                    <a:pt x="46" y="35"/>
                  </a:lnTo>
                  <a:lnTo>
                    <a:pt x="54" y="27"/>
                  </a:lnTo>
                  <a:lnTo>
                    <a:pt x="63" y="21"/>
                  </a:lnTo>
                  <a:lnTo>
                    <a:pt x="72" y="14"/>
                  </a:lnTo>
                  <a:lnTo>
                    <a:pt x="81" y="9"/>
                  </a:lnTo>
                  <a:lnTo>
                    <a:pt x="92" y="6"/>
                  </a:lnTo>
                  <a:lnTo>
                    <a:pt x="101" y="3"/>
                  </a:lnTo>
                  <a:lnTo>
                    <a:pt x="111" y="1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41" y="2"/>
                  </a:lnTo>
                  <a:lnTo>
                    <a:pt x="149" y="4"/>
                  </a:lnTo>
                  <a:lnTo>
                    <a:pt x="158" y="8"/>
                  </a:lnTo>
                  <a:lnTo>
                    <a:pt x="167" y="13"/>
                  </a:lnTo>
                  <a:lnTo>
                    <a:pt x="175" y="20"/>
                  </a:lnTo>
                  <a:lnTo>
                    <a:pt x="181" y="26"/>
                  </a:lnTo>
                  <a:lnTo>
                    <a:pt x="188" y="34"/>
                  </a:lnTo>
                  <a:lnTo>
                    <a:pt x="193" y="43"/>
                  </a:lnTo>
                  <a:lnTo>
                    <a:pt x="197" y="52"/>
                  </a:lnTo>
                  <a:lnTo>
                    <a:pt x="200" y="61"/>
                  </a:lnTo>
                  <a:lnTo>
                    <a:pt x="203" y="72"/>
                  </a:lnTo>
                  <a:lnTo>
                    <a:pt x="204" y="82"/>
                  </a:lnTo>
                  <a:lnTo>
                    <a:pt x="205" y="93"/>
                  </a:lnTo>
                  <a:lnTo>
                    <a:pt x="204" y="104"/>
                  </a:lnTo>
                  <a:lnTo>
                    <a:pt x="203" y="116"/>
                  </a:lnTo>
                  <a:lnTo>
                    <a:pt x="201" y="127"/>
                  </a:lnTo>
                  <a:lnTo>
                    <a:pt x="198" y="140"/>
                  </a:lnTo>
                  <a:lnTo>
                    <a:pt x="194" y="151"/>
                  </a:lnTo>
                  <a:lnTo>
                    <a:pt x="189" y="162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Freeform 30"/>
            <p:cNvSpPr>
              <a:spLocks noChangeArrowheads="1"/>
            </p:cNvSpPr>
            <p:nvPr/>
          </p:nvSpPr>
          <p:spPr bwMode="auto">
            <a:xfrm>
              <a:off x="4620" y="1087"/>
              <a:ext cx="13" cy="15"/>
            </a:xfrm>
            <a:custGeom>
              <a:avLst/>
              <a:gdLst>
                <a:gd name="T0" fmla="*/ 183 w 206"/>
                <a:gd name="T1" fmla="*/ 174 h 237"/>
                <a:gd name="T2" fmla="*/ 168 w 206"/>
                <a:gd name="T3" fmla="*/ 193 h 237"/>
                <a:gd name="T4" fmla="*/ 152 w 206"/>
                <a:gd name="T5" fmla="*/ 210 h 237"/>
                <a:gd name="T6" fmla="*/ 134 w 206"/>
                <a:gd name="T7" fmla="*/ 223 h 237"/>
                <a:gd name="T8" fmla="*/ 114 w 206"/>
                <a:gd name="T9" fmla="*/ 232 h 237"/>
                <a:gd name="T10" fmla="*/ 94 w 206"/>
                <a:gd name="T11" fmla="*/ 237 h 237"/>
                <a:gd name="T12" fmla="*/ 75 w 206"/>
                <a:gd name="T13" fmla="*/ 237 h 237"/>
                <a:gd name="T14" fmla="*/ 57 w 206"/>
                <a:gd name="T15" fmla="*/ 233 h 237"/>
                <a:gd name="T16" fmla="*/ 39 w 206"/>
                <a:gd name="T17" fmla="*/ 224 h 237"/>
                <a:gd name="T18" fmla="*/ 24 w 206"/>
                <a:gd name="T19" fmla="*/ 211 h 237"/>
                <a:gd name="T20" fmla="*/ 13 w 206"/>
                <a:gd name="T21" fmla="*/ 194 h 237"/>
                <a:gd name="T22" fmla="*/ 6 w 206"/>
                <a:gd name="T23" fmla="*/ 176 h 237"/>
                <a:gd name="T24" fmla="*/ 1 w 206"/>
                <a:gd name="T25" fmla="*/ 155 h 237"/>
                <a:gd name="T26" fmla="*/ 1 w 206"/>
                <a:gd name="T27" fmla="*/ 133 h 237"/>
                <a:gd name="T28" fmla="*/ 4 w 206"/>
                <a:gd name="T29" fmla="*/ 110 h 237"/>
                <a:gd name="T30" fmla="*/ 12 w 206"/>
                <a:gd name="T31" fmla="*/ 87 h 237"/>
                <a:gd name="T32" fmla="*/ 24 w 206"/>
                <a:gd name="T33" fmla="*/ 64 h 237"/>
                <a:gd name="T34" fmla="*/ 38 w 206"/>
                <a:gd name="T35" fmla="*/ 44 h 237"/>
                <a:gd name="T36" fmla="*/ 55 w 206"/>
                <a:gd name="T37" fmla="*/ 29 h 237"/>
                <a:gd name="T38" fmla="*/ 73 w 206"/>
                <a:gd name="T39" fmla="*/ 15 h 237"/>
                <a:gd name="T40" fmla="*/ 92 w 206"/>
                <a:gd name="T41" fmla="*/ 7 h 237"/>
                <a:gd name="T42" fmla="*/ 112 w 206"/>
                <a:gd name="T43" fmla="*/ 2 h 237"/>
                <a:gd name="T44" fmla="*/ 132 w 206"/>
                <a:gd name="T45" fmla="*/ 0 h 237"/>
                <a:gd name="T46" fmla="*/ 151 w 206"/>
                <a:gd name="T47" fmla="*/ 5 h 237"/>
                <a:gd name="T48" fmla="*/ 168 w 206"/>
                <a:gd name="T49" fmla="*/ 14 h 237"/>
                <a:gd name="T50" fmla="*/ 183 w 206"/>
                <a:gd name="T51" fmla="*/ 27 h 237"/>
                <a:gd name="T52" fmla="*/ 193 w 206"/>
                <a:gd name="T53" fmla="*/ 43 h 237"/>
                <a:gd name="T54" fmla="*/ 202 w 206"/>
                <a:gd name="T55" fmla="*/ 62 h 237"/>
                <a:gd name="T56" fmla="*/ 205 w 206"/>
                <a:gd name="T57" fmla="*/ 83 h 237"/>
                <a:gd name="T58" fmla="*/ 206 w 206"/>
                <a:gd name="T59" fmla="*/ 105 h 237"/>
                <a:gd name="T60" fmla="*/ 202 w 206"/>
                <a:gd name="T61" fmla="*/ 128 h 237"/>
                <a:gd name="T62" fmla="*/ 194 w 206"/>
                <a:gd name="T63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37">
                  <a:moveTo>
                    <a:pt x="189" y="163"/>
                  </a:moveTo>
                  <a:lnTo>
                    <a:pt x="183" y="174"/>
                  </a:lnTo>
                  <a:lnTo>
                    <a:pt x="176" y="184"/>
                  </a:lnTo>
                  <a:lnTo>
                    <a:pt x="168" y="193"/>
                  </a:lnTo>
                  <a:lnTo>
                    <a:pt x="160" y="202"/>
                  </a:lnTo>
                  <a:lnTo>
                    <a:pt x="152" y="210"/>
                  </a:lnTo>
                  <a:lnTo>
                    <a:pt x="143" y="216"/>
                  </a:lnTo>
                  <a:lnTo>
                    <a:pt x="134" y="223"/>
                  </a:lnTo>
                  <a:lnTo>
                    <a:pt x="124" y="228"/>
                  </a:lnTo>
                  <a:lnTo>
                    <a:pt x="114" y="232"/>
                  </a:lnTo>
                  <a:lnTo>
                    <a:pt x="105" y="235"/>
                  </a:lnTo>
                  <a:lnTo>
                    <a:pt x="94" y="237"/>
                  </a:lnTo>
                  <a:lnTo>
                    <a:pt x="85" y="237"/>
                  </a:lnTo>
                  <a:lnTo>
                    <a:pt x="75" y="237"/>
                  </a:lnTo>
                  <a:lnTo>
                    <a:pt x="66" y="236"/>
                  </a:lnTo>
                  <a:lnTo>
                    <a:pt x="57" y="233"/>
                  </a:lnTo>
                  <a:lnTo>
                    <a:pt x="47" y="229"/>
                  </a:lnTo>
                  <a:lnTo>
                    <a:pt x="39" y="224"/>
                  </a:lnTo>
                  <a:lnTo>
                    <a:pt x="31" y="218"/>
                  </a:lnTo>
                  <a:lnTo>
                    <a:pt x="24" y="211"/>
                  </a:lnTo>
                  <a:lnTo>
                    <a:pt x="18" y="204"/>
                  </a:lnTo>
                  <a:lnTo>
                    <a:pt x="13" y="194"/>
                  </a:lnTo>
                  <a:lnTo>
                    <a:pt x="9" y="186"/>
                  </a:lnTo>
                  <a:lnTo>
                    <a:pt x="6" y="176"/>
                  </a:lnTo>
                  <a:lnTo>
                    <a:pt x="3" y="166"/>
                  </a:lnTo>
                  <a:lnTo>
                    <a:pt x="1" y="155"/>
                  </a:lnTo>
                  <a:lnTo>
                    <a:pt x="0" y="144"/>
                  </a:lnTo>
                  <a:lnTo>
                    <a:pt x="1" y="133"/>
                  </a:lnTo>
                  <a:lnTo>
                    <a:pt x="2" y="121"/>
                  </a:lnTo>
                  <a:lnTo>
                    <a:pt x="4" y="110"/>
                  </a:lnTo>
                  <a:lnTo>
                    <a:pt x="8" y="99"/>
                  </a:lnTo>
                  <a:lnTo>
                    <a:pt x="12" y="87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1" y="54"/>
                  </a:lnTo>
                  <a:lnTo>
                    <a:pt x="38" y="44"/>
                  </a:lnTo>
                  <a:lnTo>
                    <a:pt x="46" y="36"/>
                  </a:lnTo>
                  <a:lnTo>
                    <a:pt x="55" y="29"/>
                  </a:lnTo>
                  <a:lnTo>
                    <a:pt x="64" y="21"/>
                  </a:lnTo>
                  <a:lnTo>
                    <a:pt x="73" y="15"/>
                  </a:lnTo>
                  <a:lnTo>
                    <a:pt x="83" y="10"/>
                  </a:lnTo>
                  <a:lnTo>
                    <a:pt x="92" y="7"/>
                  </a:lnTo>
                  <a:lnTo>
                    <a:pt x="103" y="4"/>
                  </a:lnTo>
                  <a:lnTo>
                    <a:pt x="112" y="2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41" y="3"/>
                  </a:lnTo>
                  <a:lnTo>
                    <a:pt x="151" y="5"/>
                  </a:lnTo>
                  <a:lnTo>
                    <a:pt x="160" y="9"/>
                  </a:lnTo>
                  <a:lnTo>
                    <a:pt x="168" y="14"/>
                  </a:lnTo>
                  <a:lnTo>
                    <a:pt x="176" y="20"/>
                  </a:lnTo>
                  <a:lnTo>
                    <a:pt x="183" y="27"/>
                  </a:lnTo>
                  <a:lnTo>
                    <a:pt x="188" y="35"/>
                  </a:lnTo>
                  <a:lnTo>
                    <a:pt x="193" y="43"/>
                  </a:lnTo>
                  <a:lnTo>
                    <a:pt x="197" y="53"/>
                  </a:lnTo>
                  <a:lnTo>
                    <a:pt x="202" y="62"/>
                  </a:lnTo>
                  <a:lnTo>
                    <a:pt x="204" y="72"/>
                  </a:lnTo>
                  <a:lnTo>
                    <a:pt x="205" y="83"/>
                  </a:lnTo>
                  <a:lnTo>
                    <a:pt x="206" y="93"/>
                  </a:lnTo>
                  <a:lnTo>
                    <a:pt x="206" y="105"/>
                  </a:lnTo>
                  <a:lnTo>
                    <a:pt x="204" y="116"/>
                  </a:lnTo>
                  <a:lnTo>
                    <a:pt x="202" y="128"/>
                  </a:lnTo>
                  <a:lnTo>
                    <a:pt x="198" y="139"/>
                  </a:lnTo>
                  <a:lnTo>
                    <a:pt x="194" y="152"/>
                  </a:lnTo>
                  <a:lnTo>
                    <a:pt x="189" y="163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5" name="Freeform 31"/>
            <p:cNvSpPr>
              <a:spLocks noChangeArrowheads="1"/>
            </p:cNvSpPr>
            <p:nvPr/>
          </p:nvSpPr>
          <p:spPr bwMode="auto">
            <a:xfrm>
              <a:off x="4834" y="1044"/>
              <a:ext cx="28" cy="29"/>
            </a:xfrm>
            <a:custGeom>
              <a:avLst/>
              <a:gdLst>
                <a:gd name="T0" fmla="*/ 188 w 440"/>
                <a:gd name="T1" fmla="*/ 45 h 457"/>
                <a:gd name="T2" fmla="*/ 153 w 440"/>
                <a:gd name="T3" fmla="*/ 76 h 457"/>
                <a:gd name="T4" fmla="*/ 120 w 440"/>
                <a:gd name="T5" fmla="*/ 116 h 457"/>
                <a:gd name="T6" fmla="*/ 89 w 440"/>
                <a:gd name="T7" fmla="*/ 162 h 457"/>
                <a:gd name="T8" fmla="*/ 63 w 440"/>
                <a:gd name="T9" fmla="*/ 215 h 457"/>
                <a:gd name="T10" fmla="*/ 39 w 440"/>
                <a:gd name="T11" fmla="*/ 275 h 457"/>
                <a:gd name="T12" fmla="*/ 21 w 440"/>
                <a:gd name="T13" fmla="*/ 341 h 457"/>
                <a:gd name="T14" fmla="*/ 6 w 440"/>
                <a:gd name="T15" fmla="*/ 412 h 457"/>
                <a:gd name="T16" fmla="*/ 45 w 440"/>
                <a:gd name="T17" fmla="*/ 457 h 457"/>
                <a:gd name="T18" fmla="*/ 57 w 440"/>
                <a:gd name="T19" fmla="*/ 388 h 457"/>
                <a:gd name="T20" fmla="*/ 73 w 440"/>
                <a:gd name="T21" fmla="*/ 323 h 457"/>
                <a:gd name="T22" fmla="*/ 91 w 440"/>
                <a:gd name="T23" fmla="*/ 266 h 457"/>
                <a:gd name="T24" fmla="*/ 113 w 440"/>
                <a:gd name="T25" fmla="*/ 213 h 457"/>
                <a:gd name="T26" fmla="*/ 139 w 440"/>
                <a:gd name="T27" fmla="*/ 167 h 457"/>
                <a:gd name="T28" fmla="*/ 168 w 440"/>
                <a:gd name="T29" fmla="*/ 128 h 457"/>
                <a:gd name="T30" fmla="*/ 198 w 440"/>
                <a:gd name="T31" fmla="*/ 96 h 457"/>
                <a:gd name="T32" fmla="*/ 231 w 440"/>
                <a:gd name="T33" fmla="*/ 72 h 457"/>
                <a:gd name="T34" fmla="*/ 252 w 440"/>
                <a:gd name="T35" fmla="*/ 62 h 457"/>
                <a:gd name="T36" fmla="*/ 274 w 440"/>
                <a:gd name="T37" fmla="*/ 53 h 457"/>
                <a:gd name="T38" fmla="*/ 297 w 440"/>
                <a:gd name="T39" fmla="*/ 49 h 457"/>
                <a:gd name="T40" fmla="*/ 321 w 440"/>
                <a:gd name="T41" fmla="*/ 46 h 457"/>
                <a:gd name="T42" fmla="*/ 345 w 440"/>
                <a:gd name="T43" fmla="*/ 47 h 457"/>
                <a:gd name="T44" fmla="*/ 370 w 440"/>
                <a:gd name="T45" fmla="*/ 50 h 457"/>
                <a:gd name="T46" fmla="*/ 396 w 440"/>
                <a:gd name="T47" fmla="*/ 56 h 457"/>
                <a:gd name="T48" fmla="*/ 423 w 440"/>
                <a:gd name="T49" fmla="*/ 66 h 457"/>
                <a:gd name="T50" fmla="*/ 423 w 440"/>
                <a:gd name="T51" fmla="*/ 17 h 457"/>
                <a:gd name="T52" fmla="*/ 392 w 440"/>
                <a:gd name="T53" fmla="*/ 8 h 457"/>
                <a:gd name="T54" fmla="*/ 362 w 440"/>
                <a:gd name="T55" fmla="*/ 3 h 457"/>
                <a:gd name="T56" fmla="*/ 331 w 440"/>
                <a:gd name="T57" fmla="*/ 0 h 457"/>
                <a:gd name="T58" fmla="*/ 302 w 440"/>
                <a:gd name="T59" fmla="*/ 2 h 457"/>
                <a:gd name="T60" fmla="*/ 274 w 440"/>
                <a:gd name="T61" fmla="*/ 6 h 457"/>
                <a:gd name="T62" fmla="*/ 247 w 440"/>
                <a:gd name="T63" fmla="*/ 15 h 457"/>
                <a:gd name="T64" fmla="*/ 221 w 440"/>
                <a:gd name="T65" fmla="*/ 2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0" h="457">
                  <a:moveTo>
                    <a:pt x="208" y="32"/>
                  </a:moveTo>
                  <a:lnTo>
                    <a:pt x="188" y="45"/>
                  </a:lnTo>
                  <a:lnTo>
                    <a:pt x="171" y="59"/>
                  </a:lnTo>
                  <a:lnTo>
                    <a:pt x="153" y="76"/>
                  </a:lnTo>
                  <a:lnTo>
                    <a:pt x="135" y="95"/>
                  </a:lnTo>
                  <a:lnTo>
                    <a:pt x="120" y="116"/>
                  </a:lnTo>
                  <a:lnTo>
                    <a:pt x="104" y="138"/>
                  </a:lnTo>
                  <a:lnTo>
                    <a:pt x="89" y="162"/>
                  </a:lnTo>
                  <a:lnTo>
                    <a:pt x="76" y="188"/>
                  </a:lnTo>
                  <a:lnTo>
                    <a:pt x="63" y="215"/>
                  </a:lnTo>
                  <a:lnTo>
                    <a:pt x="51" y="244"/>
                  </a:lnTo>
                  <a:lnTo>
                    <a:pt x="39" y="275"/>
                  </a:lnTo>
                  <a:lnTo>
                    <a:pt x="30" y="308"/>
                  </a:lnTo>
                  <a:lnTo>
                    <a:pt x="21" y="341"/>
                  </a:lnTo>
                  <a:lnTo>
                    <a:pt x="12" y="376"/>
                  </a:lnTo>
                  <a:lnTo>
                    <a:pt x="6" y="412"/>
                  </a:lnTo>
                  <a:lnTo>
                    <a:pt x="0" y="451"/>
                  </a:lnTo>
                  <a:lnTo>
                    <a:pt x="45" y="457"/>
                  </a:lnTo>
                  <a:lnTo>
                    <a:pt x="51" y="421"/>
                  </a:lnTo>
                  <a:lnTo>
                    <a:pt x="57" y="388"/>
                  </a:lnTo>
                  <a:lnTo>
                    <a:pt x="64" y="355"/>
                  </a:lnTo>
                  <a:lnTo>
                    <a:pt x="73" y="323"/>
                  </a:lnTo>
                  <a:lnTo>
                    <a:pt x="81" y="294"/>
                  </a:lnTo>
                  <a:lnTo>
                    <a:pt x="91" y="266"/>
                  </a:lnTo>
                  <a:lnTo>
                    <a:pt x="102" y="239"/>
                  </a:lnTo>
                  <a:lnTo>
                    <a:pt x="113" y="213"/>
                  </a:lnTo>
                  <a:lnTo>
                    <a:pt x="126" y="190"/>
                  </a:lnTo>
                  <a:lnTo>
                    <a:pt x="139" y="167"/>
                  </a:lnTo>
                  <a:lnTo>
                    <a:pt x="153" y="147"/>
                  </a:lnTo>
                  <a:lnTo>
                    <a:pt x="168" y="128"/>
                  </a:lnTo>
                  <a:lnTo>
                    <a:pt x="182" y="112"/>
                  </a:lnTo>
                  <a:lnTo>
                    <a:pt x="198" y="96"/>
                  </a:lnTo>
                  <a:lnTo>
                    <a:pt x="215" y="83"/>
                  </a:lnTo>
                  <a:lnTo>
                    <a:pt x="231" y="72"/>
                  </a:lnTo>
                  <a:lnTo>
                    <a:pt x="242" y="67"/>
                  </a:lnTo>
                  <a:lnTo>
                    <a:pt x="252" y="62"/>
                  </a:lnTo>
                  <a:lnTo>
                    <a:pt x="262" y="57"/>
                  </a:lnTo>
                  <a:lnTo>
                    <a:pt x="274" y="53"/>
                  </a:lnTo>
                  <a:lnTo>
                    <a:pt x="285" y="51"/>
                  </a:lnTo>
                  <a:lnTo>
                    <a:pt x="297" y="49"/>
                  </a:lnTo>
                  <a:lnTo>
                    <a:pt x="308" y="47"/>
                  </a:lnTo>
                  <a:lnTo>
                    <a:pt x="321" y="46"/>
                  </a:lnTo>
                  <a:lnTo>
                    <a:pt x="332" y="46"/>
                  </a:lnTo>
                  <a:lnTo>
                    <a:pt x="345" y="47"/>
                  </a:lnTo>
                  <a:lnTo>
                    <a:pt x="357" y="48"/>
                  </a:lnTo>
                  <a:lnTo>
                    <a:pt x="370" y="50"/>
                  </a:lnTo>
                  <a:lnTo>
                    <a:pt x="383" y="53"/>
                  </a:lnTo>
                  <a:lnTo>
                    <a:pt x="396" y="56"/>
                  </a:lnTo>
                  <a:lnTo>
                    <a:pt x="410" y="60"/>
                  </a:lnTo>
                  <a:lnTo>
                    <a:pt x="423" y="66"/>
                  </a:lnTo>
                  <a:lnTo>
                    <a:pt x="440" y="23"/>
                  </a:lnTo>
                  <a:lnTo>
                    <a:pt x="423" y="17"/>
                  </a:lnTo>
                  <a:lnTo>
                    <a:pt x="407" y="13"/>
                  </a:lnTo>
                  <a:lnTo>
                    <a:pt x="392" y="8"/>
                  </a:lnTo>
                  <a:lnTo>
                    <a:pt x="376" y="5"/>
                  </a:lnTo>
                  <a:lnTo>
                    <a:pt x="362" y="3"/>
                  </a:lnTo>
                  <a:lnTo>
                    <a:pt x="346" y="1"/>
                  </a:lnTo>
                  <a:lnTo>
                    <a:pt x="331" y="0"/>
                  </a:lnTo>
                  <a:lnTo>
                    <a:pt x="317" y="1"/>
                  </a:lnTo>
                  <a:lnTo>
                    <a:pt x="302" y="2"/>
                  </a:lnTo>
                  <a:lnTo>
                    <a:pt x="289" y="3"/>
                  </a:lnTo>
                  <a:lnTo>
                    <a:pt x="274" y="6"/>
                  </a:lnTo>
                  <a:lnTo>
                    <a:pt x="260" y="9"/>
                  </a:lnTo>
                  <a:lnTo>
                    <a:pt x="247" y="15"/>
                  </a:lnTo>
                  <a:lnTo>
                    <a:pt x="233" y="20"/>
                  </a:lnTo>
                  <a:lnTo>
                    <a:pt x="221" y="26"/>
                  </a:lnTo>
                  <a:lnTo>
                    <a:pt x="208" y="32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6" name="Freeform 32"/>
            <p:cNvSpPr>
              <a:spLocks noChangeArrowheads="1"/>
            </p:cNvSpPr>
            <p:nvPr/>
          </p:nvSpPr>
          <p:spPr bwMode="auto">
            <a:xfrm>
              <a:off x="4615" y="1037"/>
              <a:ext cx="27" cy="29"/>
            </a:xfrm>
            <a:custGeom>
              <a:avLst/>
              <a:gdLst>
                <a:gd name="T0" fmla="*/ 21 w 443"/>
                <a:gd name="T1" fmla="*/ 73 h 464"/>
                <a:gd name="T2" fmla="*/ 55 w 443"/>
                <a:gd name="T3" fmla="*/ 59 h 464"/>
                <a:gd name="T4" fmla="*/ 87 w 443"/>
                <a:gd name="T5" fmla="*/ 49 h 464"/>
                <a:gd name="T6" fmla="*/ 119 w 443"/>
                <a:gd name="T7" fmla="*/ 46 h 464"/>
                <a:gd name="T8" fmla="*/ 147 w 443"/>
                <a:gd name="T9" fmla="*/ 47 h 464"/>
                <a:gd name="T10" fmla="*/ 173 w 443"/>
                <a:gd name="T11" fmla="*/ 53 h 464"/>
                <a:gd name="T12" fmla="*/ 197 w 443"/>
                <a:gd name="T13" fmla="*/ 60 h 464"/>
                <a:gd name="T14" fmla="*/ 219 w 443"/>
                <a:gd name="T15" fmla="*/ 70 h 464"/>
                <a:gd name="T16" fmla="*/ 238 w 443"/>
                <a:gd name="T17" fmla="*/ 82 h 464"/>
                <a:gd name="T18" fmla="*/ 275 w 443"/>
                <a:gd name="T19" fmla="*/ 111 h 464"/>
                <a:gd name="T20" fmla="*/ 308 w 443"/>
                <a:gd name="T21" fmla="*/ 148 h 464"/>
                <a:gd name="T22" fmla="*/ 337 w 443"/>
                <a:gd name="T23" fmla="*/ 191 h 464"/>
                <a:gd name="T24" fmla="*/ 361 w 443"/>
                <a:gd name="T25" fmla="*/ 238 h 464"/>
                <a:gd name="T26" fmla="*/ 378 w 443"/>
                <a:gd name="T27" fmla="*/ 290 h 464"/>
                <a:gd name="T28" fmla="*/ 391 w 443"/>
                <a:gd name="T29" fmla="*/ 346 h 464"/>
                <a:gd name="T30" fmla="*/ 397 w 443"/>
                <a:gd name="T31" fmla="*/ 403 h 464"/>
                <a:gd name="T32" fmla="*/ 396 w 443"/>
                <a:gd name="T33" fmla="*/ 460 h 464"/>
                <a:gd name="T34" fmla="*/ 443 w 443"/>
                <a:gd name="T35" fmla="*/ 432 h 464"/>
                <a:gd name="T36" fmla="*/ 440 w 443"/>
                <a:gd name="T37" fmla="*/ 369 h 464"/>
                <a:gd name="T38" fmla="*/ 429 w 443"/>
                <a:gd name="T39" fmla="*/ 306 h 464"/>
                <a:gd name="T40" fmla="*/ 412 w 443"/>
                <a:gd name="T41" fmla="*/ 247 h 464"/>
                <a:gd name="T42" fmla="*/ 389 w 443"/>
                <a:gd name="T43" fmla="*/ 191 h 464"/>
                <a:gd name="T44" fmla="*/ 359 w 443"/>
                <a:gd name="T45" fmla="*/ 140 h 464"/>
                <a:gd name="T46" fmla="*/ 324 w 443"/>
                <a:gd name="T47" fmla="*/ 96 h 464"/>
                <a:gd name="T48" fmla="*/ 295 w 443"/>
                <a:gd name="T49" fmla="*/ 67 h 464"/>
                <a:gd name="T50" fmla="*/ 273 w 443"/>
                <a:gd name="T51" fmla="*/ 51 h 464"/>
                <a:gd name="T52" fmla="*/ 247 w 443"/>
                <a:gd name="T53" fmla="*/ 34 h 464"/>
                <a:gd name="T54" fmla="*/ 216 w 443"/>
                <a:gd name="T55" fmla="*/ 18 h 464"/>
                <a:gd name="T56" fmla="*/ 183 w 443"/>
                <a:gd name="T57" fmla="*/ 8 h 464"/>
                <a:gd name="T58" fmla="*/ 151 w 443"/>
                <a:gd name="T59" fmla="*/ 3 h 464"/>
                <a:gd name="T60" fmla="*/ 118 w 443"/>
                <a:gd name="T61" fmla="*/ 0 h 464"/>
                <a:gd name="T62" fmla="*/ 83 w 443"/>
                <a:gd name="T63" fmla="*/ 5 h 464"/>
                <a:gd name="T64" fmla="*/ 50 w 443"/>
                <a:gd name="T65" fmla="*/ 12 h 464"/>
                <a:gd name="T66" fmla="*/ 16 w 443"/>
                <a:gd name="T67" fmla="*/ 2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" h="464">
                  <a:moveTo>
                    <a:pt x="0" y="33"/>
                  </a:moveTo>
                  <a:lnTo>
                    <a:pt x="21" y="73"/>
                  </a:lnTo>
                  <a:lnTo>
                    <a:pt x="38" y="65"/>
                  </a:lnTo>
                  <a:lnTo>
                    <a:pt x="55" y="59"/>
                  </a:lnTo>
                  <a:lnTo>
                    <a:pt x="72" y="54"/>
                  </a:lnTo>
                  <a:lnTo>
                    <a:pt x="87" y="49"/>
                  </a:lnTo>
                  <a:lnTo>
                    <a:pt x="103" y="47"/>
                  </a:lnTo>
                  <a:lnTo>
                    <a:pt x="119" y="46"/>
                  </a:lnTo>
                  <a:lnTo>
                    <a:pt x="133" y="46"/>
                  </a:lnTo>
                  <a:lnTo>
                    <a:pt x="147" y="47"/>
                  </a:lnTo>
                  <a:lnTo>
                    <a:pt x="160" y="49"/>
                  </a:lnTo>
                  <a:lnTo>
                    <a:pt x="173" y="53"/>
                  </a:lnTo>
                  <a:lnTo>
                    <a:pt x="185" y="56"/>
                  </a:lnTo>
                  <a:lnTo>
                    <a:pt x="197" y="60"/>
                  </a:lnTo>
                  <a:lnTo>
                    <a:pt x="208" y="65"/>
                  </a:lnTo>
                  <a:lnTo>
                    <a:pt x="219" y="70"/>
                  </a:lnTo>
                  <a:lnTo>
                    <a:pt x="228" y="76"/>
                  </a:lnTo>
                  <a:lnTo>
                    <a:pt x="238" y="82"/>
                  </a:lnTo>
                  <a:lnTo>
                    <a:pt x="256" y="95"/>
                  </a:lnTo>
                  <a:lnTo>
                    <a:pt x="275" y="111"/>
                  </a:lnTo>
                  <a:lnTo>
                    <a:pt x="292" y="129"/>
                  </a:lnTo>
                  <a:lnTo>
                    <a:pt x="308" y="148"/>
                  </a:lnTo>
                  <a:lnTo>
                    <a:pt x="323" y="168"/>
                  </a:lnTo>
                  <a:lnTo>
                    <a:pt x="337" y="191"/>
                  </a:lnTo>
                  <a:lnTo>
                    <a:pt x="349" y="214"/>
                  </a:lnTo>
                  <a:lnTo>
                    <a:pt x="361" y="238"/>
                  </a:lnTo>
                  <a:lnTo>
                    <a:pt x="370" y="264"/>
                  </a:lnTo>
                  <a:lnTo>
                    <a:pt x="378" y="290"/>
                  </a:lnTo>
                  <a:lnTo>
                    <a:pt x="386" y="318"/>
                  </a:lnTo>
                  <a:lnTo>
                    <a:pt x="391" y="346"/>
                  </a:lnTo>
                  <a:lnTo>
                    <a:pt x="395" y="374"/>
                  </a:lnTo>
                  <a:lnTo>
                    <a:pt x="397" y="403"/>
                  </a:lnTo>
                  <a:lnTo>
                    <a:pt x="398" y="431"/>
                  </a:lnTo>
                  <a:lnTo>
                    <a:pt x="396" y="460"/>
                  </a:lnTo>
                  <a:lnTo>
                    <a:pt x="442" y="464"/>
                  </a:lnTo>
                  <a:lnTo>
                    <a:pt x="443" y="432"/>
                  </a:lnTo>
                  <a:lnTo>
                    <a:pt x="443" y="400"/>
                  </a:lnTo>
                  <a:lnTo>
                    <a:pt x="440" y="369"/>
                  </a:lnTo>
                  <a:lnTo>
                    <a:pt x="436" y="337"/>
                  </a:lnTo>
                  <a:lnTo>
                    <a:pt x="429" y="306"/>
                  </a:lnTo>
                  <a:lnTo>
                    <a:pt x="422" y="276"/>
                  </a:lnTo>
                  <a:lnTo>
                    <a:pt x="412" y="247"/>
                  </a:lnTo>
                  <a:lnTo>
                    <a:pt x="401" y="218"/>
                  </a:lnTo>
                  <a:lnTo>
                    <a:pt x="389" y="191"/>
                  </a:lnTo>
                  <a:lnTo>
                    <a:pt x="374" y="165"/>
                  </a:lnTo>
                  <a:lnTo>
                    <a:pt x="359" y="140"/>
                  </a:lnTo>
                  <a:lnTo>
                    <a:pt x="342" y="117"/>
                  </a:lnTo>
                  <a:lnTo>
                    <a:pt x="324" y="96"/>
                  </a:lnTo>
                  <a:lnTo>
                    <a:pt x="304" y="77"/>
                  </a:lnTo>
                  <a:lnTo>
                    <a:pt x="295" y="67"/>
                  </a:lnTo>
                  <a:lnTo>
                    <a:pt x="284" y="59"/>
                  </a:lnTo>
                  <a:lnTo>
                    <a:pt x="273" y="51"/>
                  </a:lnTo>
                  <a:lnTo>
                    <a:pt x="263" y="43"/>
                  </a:lnTo>
                  <a:lnTo>
                    <a:pt x="247" y="34"/>
                  </a:lnTo>
                  <a:lnTo>
                    <a:pt x="231" y="25"/>
                  </a:lnTo>
                  <a:lnTo>
                    <a:pt x="216" y="18"/>
                  </a:lnTo>
                  <a:lnTo>
                    <a:pt x="200" y="13"/>
                  </a:lnTo>
                  <a:lnTo>
                    <a:pt x="183" y="8"/>
                  </a:lnTo>
                  <a:lnTo>
                    <a:pt x="168" y="5"/>
                  </a:lnTo>
                  <a:lnTo>
                    <a:pt x="151" y="3"/>
                  </a:lnTo>
                  <a:lnTo>
                    <a:pt x="134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3" y="5"/>
                  </a:lnTo>
                  <a:lnTo>
                    <a:pt x="67" y="8"/>
                  </a:lnTo>
                  <a:lnTo>
                    <a:pt x="50" y="12"/>
                  </a:lnTo>
                  <a:lnTo>
                    <a:pt x="33" y="18"/>
                  </a:lnTo>
                  <a:lnTo>
                    <a:pt x="16" y="24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Freeform 33"/>
            <p:cNvSpPr>
              <a:spLocks noChangeArrowheads="1"/>
            </p:cNvSpPr>
            <p:nvPr/>
          </p:nvSpPr>
          <p:spPr bwMode="auto">
            <a:xfrm>
              <a:off x="4666" y="1072"/>
              <a:ext cx="67" cy="50"/>
            </a:xfrm>
            <a:custGeom>
              <a:avLst/>
              <a:gdLst>
                <a:gd name="T0" fmla="*/ 970 w 1066"/>
                <a:gd name="T1" fmla="*/ 30 h 793"/>
                <a:gd name="T2" fmla="*/ 928 w 1066"/>
                <a:gd name="T3" fmla="*/ 90 h 793"/>
                <a:gd name="T4" fmla="*/ 882 w 1066"/>
                <a:gd name="T5" fmla="*/ 148 h 793"/>
                <a:gd name="T6" fmla="*/ 831 w 1066"/>
                <a:gd name="T7" fmla="*/ 201 h 793"/>
                <a:gd name="T8" fmla="*/ 776 w 1066"/>
                <a:gd name="T9" fmla="*/ 250 h 793"/>
                <a:gd name="T10" fmla="*/ 718 w 1066"/>
                <a:gd name="T11" fmla="*/ 296 h 793"/>
                <a:gd name="T12" fmla="*/ 657 w 1066"/>
                <a:gd name="T13" fmla="*/ 337 h 793"/>
                <a:gd name="T14" fmla="*/ 593 w 1066"/>
                <a:gd name="T15" fmla="*/ 373 h 793"/>
                <a:gd name="T16" fmla="*/ 526 w 1066"/>
                <a:gd name="T17" fmla="*/ 403 h 793"/>
                <a:gd name="T18" fmla="*/ 459 w 1066"/>
                <a:gd name="T19" fmla="*/ 428 h 793"/>
                <a:gd name="T20" fmla="*/ 390 w 1066"/>
                <a:gd name="T21" fmla="*/ 447 h 793"/>
                <a:gd name="T22" fmla="*/ 319 w 1066"/>
                <a:gd name="T23" fmla="*/ 460 h 793"/>
                <a:gd name="T24" fmla="*/ 248 w 1066"/>
                <a:gd name="T25" fmla="*/ 465 h 793"/>
                <a:gd name="T26" fmla="*/ 176 w 1066"/>
                <a:gd name="T27" fmla="*/ 464 h 793"/>
                <a:gd name="T28" fmla="*/ 105 w 1066"/>
                <a:gd name="T29" fmla="*/ 454 h 793"/>
                <a:gd name="T30" fmla="*/ 34 w 1066"/>
                <a:gd name="T31" fmla="*/ 438 h 793"/>
                <a:gd name="T32" fmla="*/ 0 w 1066"/>
                <a:gd name="T33" fmla="*/ 465 h 793"/>
                <a:gd name="T34" fmla="*/ 13 w 1066"/>
                <a:gd name="T35" fmla="*/ 536 h 793"/>
                <a:gd name="T36" fmla="*/ 45 w 1066"/>
                <a:gd name="T37" fmla="*/ 597 h 793"/>
                <a:gd name="T38" fmla="*/ 90 w 1066"/>
                <a:gd name="T39" fmla="*/ 649 h 793"/>
                <a:gd name="T40" fmla="*/ 149 w 1066"/>
                <a:gd name="T41" fmla="*/ 692 h 793"/>
                <a:gd name="T42" fmla="*/ 218 w 1066"/>
                <a:gd name="T43" fmla="*/ 728 h 793"/>
                <a:gd name="T44" fmla="*/ 296 w 1066"/>
                <a:gd name="T45" fmla="*/ 755 h 793"/>
                <a:gd name="T46" fmla="*/ 380 w 1066"/>
                <a:gd name="T47" fmla="*/ 775 h 793"/>
                <a:gd name="T48" fmla="*/ 469 w 1066"/>
                <a:gd name="T49" fmla="*/ 787 h 793"/>
                <a:gd name="T50" fmla="*/ 561 w 1066"/>
                <a:gd name="T51" fmla="*/ 793 h 793"/>
                <a:gd name="T52" fmla="*/ 653 w 1066"/>
                <a:gd name="T53" fmla="*/ 792 h 793"/>
                <a:gd name="T54" fmla="*/ 741 w 1066"/>
                <a:gd name="T55" fmla="*/ 785 h 793"/>
                <a:gd name="T56" fmla="*/ 828 w 1066"/>
                <a:gd name="T57" fmla="*/ 772 h 793"/>
                <a:gd name="T58" fmla="*/ 907 w 1066"/>
                <a:gd name="T59" fmla="*/ 755 h 793"/>
                <a:gd name="T60" fmla="*/ 978 w 1066"/>
                <a:gd name="T61" fmla="*/ 732 h 793"/>
                <a:gd name="T62" fmla="*/ 1040 w 1066"/>
                <a:gd name="T63" fmla="*/ 705 h 793"/>
                <a:gd name="T64" fmla="*/ 989 w 1066"/>
                <a:gd name="T65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6" h="793">
                  <a:moveTo>
                    <a:pt x="989" y="0"/>
                  </a:moveTo>
                  <a:lnTo>
                    <a:pt x="970" y="30"/>
                  </a:lnTo>
                  <a:lnTo>
                    <a:pt x="950" y="61"/>
                  </a:lnTo>
                  <a:lnTo>
                    <a:pt x="928" y="90"/>
                  </a:lnTo>
                  <a:lnTo>
                    <a:pt x="905" y="120"/>
                  </a:lnTo>
                  <a:lnTo>
                    <a:pt x="882" y="148"/>
                  </a:lnTo>
                  <a:lnTo>
                    <a:pt x="857" y="175"/>
                  </a:lnTo>
                  <a:lnTo>
                    <a:pt x="831" y="201"/>
                  </a:lnTo>
                  <a:lnTo>
                    <a:pt x="804" y="226"/>
                  </a:lnTo>
                  <a:lnTo>
                    <a:pt x="776" y="250"/>
                  </a:lnTo>
                  <a:lnTo>
                    <a:pt x="748" y="274"/>
                  </a:lnTo>
                  <a:lnTo>
                    <a:pt x="718" y="296"/>
                  </a:lnTo>
                  <a:lnTo>
                    <a:pt x="688" y="317"/>
                  </a:lnTo>
                  <a:lnTo>
                    <a:pt x="657" y="337"/>
                  </a:lnTo>
                  <a:lnTo>
                    <a:pt x="625" y="355"/>
                  </a:lnTo>
                  <a:lnTo>
                    <a:pt x="593" y="373"/>
                  </a:lnTo>
                  <a:lnTo>
                    <a:pt x="560" y="389"/>
                  </a:lnTo>
                  <a:lnTo>
                    <a:pt x="526" y="403"/>
                  </a:lnTo>
                  <a:lnTo>
                    <a:pt x="493" y="417"/>
                  </a:lnTo>
                  <a:lnTo>
                    <a:pt x="459" y="428"/>
                  </a:lnTo>
                  <a:lnTo>
                    <a:pt x="424" y="439"/>
                  </a:lnTo>
                  <a:lnTo>
                    <a:pt x="390" y="447"/>
                  </a:lnTo>
                  <a:lnTo>
                    <a:pt x="354" y="454"/>
                  </a:lnTo>
                  <a:lnTo>
                    <a:pt x="319" y="460"/>
                  </a:lnTo>
                  <a:lnTo>
                    <a:pt x="283" y="463"/>
                  </a:lnTo>
                  <a:lnTo>
                    <a:pt x="248" y="465"/>
                  </a:lnTo>
                  <a:lnTo>
                    <a:pt x="212" y="465"/>
                  </a:lnTo>
                  <a:lnTo>
                    <a:pt x="176" y="464"/>
                  </a:lnTo>
                  <a:lnTo>
                    <a:pt x="140" y="460"/>
                  </a:lnTo>
                  <a:lnTo>
                    <a:pt x="105" y="454"/>
                  </a:lnTo>
                  <a:lnTo>
                    <a:pt x="70" y="447"/>
                  </a:lnTo>
                  <a:lnTo>
                    <a:pt x="34" y="438"/>
                  </a:lnTo>
                  <a:lnTo>
                    <a:pt x="0" y="426"/>
                  </a:lnTo>
                  <a:lnTo>
                    <a:pt x="0" y="465"/>
                  </a:lnTo>
                  <a:lnTo>
                    <a:pt x="4" y="501"/>
                  </a:lnTo>
                  <a:lnTo>
                    <a:pt x="13" y="536"/>
                  </a:lnTo>
                  <a:lnTo>
                    <a:pt x="27" y="567"/>
                  </a:lnTo>
                  <a:lnTo>
                    <a:pt x="45" y="597"/>
                  </a:lnTo>
                  <a:lnTo>
                    <a:pt x="65" y="624"/>
                  </a:lnTo>
                  <a:lnTo>
                    <a:pt x="90" y="649"/>
                  </a:lnTo>
                  <a:lnTo>
                    <a:pt x="119" y="671"/>
                  </a:lnTo>
                  <a:lnTo>
                    <a:pt x="149" y="692"/>
                  </a:lnTo>
                  <a:lnTo>
                    <a:pt x="182" y="711"/>
                  </a:lnTo>
                  <a:lnTo>
                    <a:pt x="218" y="728"/>
                  </a:lnTo>
                  <a:lnTo>
                    <a:pt x="256" y="742"/>
                  </a:lnTo>
                  <a:lnTo>
                    <a:pt x="296" y="755"/>
                  </a:lnTo>
                  <a:lnTo>
                    <a:pt x="338" y="766"/>
                  </a:lnTo>
                  <a:lnTo>
                    <a:pt x="380" y="775"/>
                  </a:lnTo>
                  <a:lnTo>
                    <a:pt x="424" y="782"/>
                  </a:lnTo>
                  <a:lnTo>
                    <a:pt x="469" y="787"/>
                  </a:lnTo>
                  <a:lnTo>
                    <a:pt x="515" y="791"/>
                  </a:lnTo>
                  <a:lnTo>
                    <a:pt x="561" y="793"/>
                  </a:lnTo>
                  <a:lnTo>
                    <a:pt x="607" y="793"/>
                  </a:lnTo>
                  <a:lnTo>
                    <a:pt x="653" y="792"/>
                  </a:lnTo>
                  <a:lnTo>
                    <a:pt x="697" y="789"/>
                  </a:lnTo>
                  <a:lnTo>
                    <a:pt x="741" y="785"/>
                  </a:lnTo>
                  <a:lnTo>
                    <a:pt x="785" y="780"/>
                  </a:lnTo>
                  <a:lnTo>
                    <a:pt x="828" y="772"/>
                  </a:lnTo>
                  <a:lnTo>
                    <a:pt x="868" y="764"/>
                  </a:lnTo>
                  <a:lnTo>
                    <a:pt x="907" y="755"/>
                  </a:lnTo>
                  <a:lnTo>
                    <a:pt x="944" y="744"/>
                  </a:lnTo>
                  <a:lnTo>
                    <a:pt x="978" y="732"/>
                  </a:lnTo>
                  <a:lnTo>
                    <a:pt x="1010" y="719"/>
                  </a:lnTo>
                  <a:lnTo>
                    <a:pt x="1040" y="705"/>
                  </a:lnTo>
                  <a:lnTo>
                    <a:pt x="1066" y="689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Freeform 34"/>
            <p:cNvSpPr>
              <a:spLocks noChangeArrowheads="1"/>
            </p:cNvSpPr>
            <p:nvPr/>
          </p:nvSpPr>
          <p:spPr bwMode="auto">
            <a:xfrm>
              <a:off x="4664" y="1072"/>
              <a:ext cx="69" cy="51"/>
            </a:xfrm>
            <a:custGeom>
              <a:avLst/>
              <a:gdLst>
                <a:gd name="T0" fmla="*/ 1 w 1102"/>
                <a:gd name="T1" fmla="*/ 437 h 828"/>
                <a:gd name="T2" fmla="*/ 3 w 1102"/>
                <a:gd name="T3" fmla="*/ 504 h 828"/>
                <a:gd name="T4" fmla="*/ 20 w 1102"/>
                <a:gd name="T5" fmla="*/ 565 h 828"/>
                <a:gd name="T6" fmla="*/ 49 w 1102"/>
                <a:gd name="T7" fmla="*/ 622 h 828"/>
                <a:gd name="T8" fmla="*/ 91 w 1102"/>
                <a:gd name="T9" fmla="*/ 672 h 828"/>
                <a:gd name="T10" fmla="*/ 148 w 1102"/>
                <a:gd name="T11" fmla="*/ 717 h 828"/>
                <a:gd name="T12" fmla="*/ 219 w 1102"/>
                <a:gd name="T13" fmla="*/ 755 h 828"/>
                <a:gd name="T14" fmla="*/ 301 w 1102"/>
                <a:gd name="T15" fmla="*/ 785 h 828"/>
                <a:gd name="T16" fmla="*/ 393 w 1102"/>
                <a:gd name="T17" fmla="*/ 807 h 828"/>
                <a:gd name="T18" fmla="*/ 489 w 1102"/>
                <a:gd name="T19" fmla="*/ 822 h 828"/>
                <a:gd name="T20" fmla="*/ 589 w 1102"/>
                <a:gd name="T21" fmla="*/ 828 h 828"/>
                <a:gd name="T22" fmla="*/ 689 w 1102"/>
                <a:gd name="T23" fmla="*/ 826 h 828"/>
                <a:gd name="T24" fmla="*/ 786 w 1102"/>
                <a:gd name="T25" fmla="*/ 819 h 828"/>
                <a:gd name="T26" fmla="*/ 879 w 1102"/>
                <a:gd name="T27" fmla="*/ 803 h 828"/>
                <a:gd name="T28" fmla="*/ 964 w 1102"/>
                <a:gd name="T29" fmla="*/ 782 h 828"/>
                <a:gd name="T30" fmla="*/ 1040 w 1102"/>
                <a:gd name="T31" fmla="*/ 754 h 828"/>
                <a:gd name="T32" fmla="*/ 1102 w 1102"/>
                <a:gd name="T33" fmla="*/ 722 h 828"/>
                <a:gd name="T34" fmla="*/ 1040 w 1102"/>
                <a:gd name="T35" fmla="*/ 704 h 828"/>
                <a:gd name="T36" fmla="*/ 972 w 1102"/>
                <a:gd name="T37" fmla="*/ 732 h 828"/>
                <a:gd name="T38" fmla="*/ 894 w 1102"/>
                <a:gd name="T39" fmla="*/ 754 h 828"/>
                <a:gd name="T40" fmla="*/ 808 w 1102"/>
                <a:gd name="T41" fmla="*/ 771 h 828"/>
                <a:gd name="T42" fmla="*/ 716 w 1102"/>
                <a:gd name="T43" fmla="*/ 780 h 828"/>
                <a:gd name="T44" fmla="*/ 622 w 1102"/>
                <a:gd name="T45" fmla="*/ 784 h 828"/>
                <a:gd name="T46" fmla="*/ 527 w 1102"/>
                <a:gd name="T47" fmla="*/ 780 h 828"/>
                <a:gd name="T48" fmla="*/ 435 w 1102"/>
                <a:gd name="T49" fmla="*/ 770 h 828"/>
                <a:gd name="T50" fmla="*/ 346 w 1102"/>
                <a:gd name="T51" fmla="*/ 751 h 828"/>
                <a:gd name="T52" fmla="*/ 265 w 1102"/>
                <a:gd name="T53" fmla="*/ 725 h 828"/>
                <a:gd name="T54" fmla="*/ 193 w 1102"/>
                <a:gd name="T55" fmla="*/ 691 h 828"/>
                <a:gd name="T56" fmla="*/ 144 w 1102"/>
                <a:gd name="T57" fmla="*/ 657 h 828"/>
                <a:gd name="T58" fmla="*/ 105 w 1102"/>
                <a:gd name="T59" fmla="*/ 620 h 828"/>
                <a:gd name="T60" fmla="*/ 77 w 1102"/>
                <a:gd name="T61" fmla="*/ 578 h 828"/>
                <a:gd name="T62" fmla="*/ 58 w 1102"/>
                <a:gd name="T63" fmla="*/ 532 h 828"/>
                <a:gd name="T64" fmla="*/ 49 w 1102"/>
                <a:gd name="T65" fmla="*/ 483 h 828"/>
                <a:gd name="T66" fmla="*/ 120 w 1102"/>
                <a:gd name="T67" fmla="*/ 484 h 828"/>
                <a:gd name="T68" fmla="*/ 229 w 1102"/>
                <a:gd name="T69" fmla="*/ 496 h 828"/>
                <a:gd name="T70" fmla="*/ 338 w 1102"/>
                <a:gd name="T71" fmla="*/ 491 h 828"/>
                <a:gd name="T72" fmla="*/ 444 w 1102"/>
                <a:gd name="T73" fmla="*/ 472 h 828"/>
                <a:gd name="T74" fmla="*/ 547 w 1102"/>
                <a:gd name="T75" fmla="*/ 438 h 828"/>
                <a:gd name="T76" fmla="*/ 647 w 1102"/>
                <a:gd name="T77" fmla="*/ 391 h 828"/>
                <a:gd name="T78" fmla="*/ 740 w 1102"/>
                <a:gd name="T79" fmla="*/ 334 h 828"/>
                <a:gd name="T80" fmla="*/ 827 w 1102"/>
                <a:gd name="T81" fmla="*/ 267 h 828"/>
                <a:gd name="T82" fmla="*/ 906 w 1102"/>
                <a:gd name="T83" fmla="*/ 193 h 828"/>
                <a:gd name="T84" fmla="*/ 975 w 1102"/>
                <a:gd name="T85" fmla="*/ 111 h 828"/>
                <a:gd name="T86" fmla="*/ 1033 w 1102"/>
                <a:gd name="T87" fmla="*/ 24 h 828"/>
                <a:gd name="T88" fmla="*/ 957 w 1102"/>
                <a:gd name="T89" fmla="*/ 58 h 828"/>
                <a:gd name="T90" fmla="*/ 892 w 1102"/>
                <a:gd name="T91" fmla="*/ 140 h 828"/>
                <a:gd name="T92" fmla="*/ 818 w 1102"/>
                <a:gd name="T93" fmla="*/ 216 h 828"/>
                <a:gd name="T94" fmla="*/ 736 w 1102"/>
                <a:gd name="T95" fmla="*/ 284 h 828"/>
                <a:gd name="T96" fmla="*/ 646 w 1102"/>
                <a:gd name="T97" fmla="*/ 342 h 828"/>
                <a:gd name="T98" fmla="*/ 550 w 1102"/>
                <a:gd name="T99" fmla="*/ 390 h 828"/>
                <a:gd name="T100" fmla="*/ 450 w 1102"/>
                <a:gd name="T101" fmla="*/ 427 h 828"/>
                <a:gd name="T102" fmla="*/ 347 w 1102"/>
                <a:gd name="T103" fmla="*/ 449 h 828"/>
                <a:gd name="T104" fmla="*/ 242 w 1102"/>
                <a:gd name="T105" fmla="*/ 455 h 828"/>
                <a:gd name="T106" fmla="*/ 136 w 1102"/>
                <a:gd name="T107" fmla="*/ 445 h 828"/>
                <a:gd name="T108" fmla="*/ 31 w 1102"/>
                <a:gd name="T109" fmla="*/ 417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2" h="828">
                  <a:moveTo>
                    <a:pt x="31" y="417"/>
                  </a:moveTo>
                  <a:lnTo>
                    <a:pt x="2" y="407"/>
                  </a:lnTo>
                  <a:lnTo>
                    <a:pt x="1" y="437"/>
                  </a:lnTo>
                  <a:lnTo>
                    <a:pt x="0" y="460"/>
                  </a:lnTo>
                  <a:lnTo>
                    <a:pt x="1" y="482"/>
                  </a:lnTo>
                  <a:lnTo>
                    <a:pt x="3" y="504"/>
                  </a:lnTo>
                  <a:lnTo>
                    <a:pt x="7" y="525"/>
                  </a:lnTo>
                  <a:lnTo>
                    <a:pt x="12" y="546"/>
                  </a:lnTo>
                  <a:lnTo>
                    <a:pt x="20" y="565"/>
                  </a:lnTo>
                  <a:lnTo>
                    <a:pt x="28" y="585"/>
                  </a:lnTo>
                  <a:lnTo>
                    <a:pt x="37" y="604"/>
                  </a:lnTo>
                  <a:lnTo>
                    <a:pt x="49" y="622"/>
                  </a:lnTo>
                  <a:lnTo>
                    <a:pt x="62" y="639"/>
                  </a:lnTo>
                  <a:lnTo>
                    <a:pt x="76" y="656"/>
                  </a:lnTo>
                  <a:lnTo>
                    <a:pt x="91" y="672"/>
                  </a:lnTo>
                  <a:lnTo>
                    <a:pt x="109" y="687"/>
                  </a:lnTo>
                  <a:lnTo>
                    <a:pt x="128" y="702"/>
                  </a:lnTo>
                  <a:lnTo>
                    <a:pt x="148" y="717"/>
                  </a:lnTo>
                  <a:lnTo>
                    <a:pt x="169" y="730"/>
                  </a:lnTo>
                  <a:lnTo>
                    <a:pt x="193" y="743"/>
                  </a:lnTo>
                  <a:lnTo>
                    <a:pt x="219" y="755"/>
                  </a:lnTo>
                  <a:lnTo>
                    <a:pt x="245" y="767"/>
                  </a:lnTo>
                  <a:lnTo>
                    <a:pt x="273" y="776"/>
                  </a:lnTo>
                  <a:lnTo>
                    <a:pt x="301" y="785"/>
                  </a:lnTo>
                  <a:lnTo>
                    <a:pt x="331" y="794"/>
                  </a:lnTo>
                  <a:lnTo>
                    <a:pt x="362" y="801"/>
                  </a:lnTo>
                  <a:lnTo>
                    <a:pt x="393" y="807"/>
                  </a:lnTo>
                  <a:lnTo>
                    <a:pt x="424" y="814"/>
                  </a:lnTo>
                  <a:lnTo>
                    <a:pt x="457" y="818"/>
                  </a:lnTo>
                  <a:lnTo>
                    <a:pt x="489" y="822"/>
                  </a:lnTo>
                  <a:lnTo>
                    <a:pt x="522" y="825"/>
                  </a:lnTo>
                  <a:lnTo>
                    <a:pt x="556" y="827"/>
                  </a:lnTo>
                  <a:lnTo>
                    <a:pt x="589" y="828"/>
                  </a:lnTo>
                  <a:lnTo>
                    <a:pt x="622" y="828"/>
                  </a:lnTo>
                  <a:lnTo>
                    <a:pt x="656" y="828"/>
                  </a:lnTo>
                  <a:lnTo>
                    <a:pt x="689" y="826"/>
                  </a:lnTo>
                  <a:lnTo>
                    <a:pt x="721" y="825"/>
                  </a:lnTo>
                  <a:lnTo>
                    <a:pt x="754" y="822"/>
                  </a:lnTo>
                  <a:lnTo>
                    <a:pt x="786" y="819"/>
                  </a:lnTo>
                  <a:lnTo>
                    <a:pt x="818" y="814"/>
                  </a:lnTo>
                  <a:lnTo>
                    <a:pt x="849" y="809"/>
                  </a:lnTo>
                  <a:lnTo>
                    <a:pt x="879" y="803"/>
                  </a:lnTo>
                  <a:lnTo>
                    <a:pt x="909" y="797"/>
                  </a:lnTo>
                  <a:lnTo>
                    <a:pt x="937" y="790"/>
                  </a:lnTo>
                  <a:lnTo>
                    <a:pt x="964" y="782"/>
                  </a:lnTo>
                  <a:lnTo>
                    <a:pt x="991" y="773"/>
                  </a:lnTo>
                  <a:lnTo>
                    <a:pt x="1016" y="765"/>
                  </a:lnTo>
                  <a:lnTo>
                    <a:pt x="1040" y="754"/>
                  </a:lnTo>
                  <a:lnTo>
                    <a:pt x="1063" y="744"/>
                  </a:lnTo>
                  <a:lnTo>
                    <a:pt x="1083" y="733"/>
                  </a:lnTo>
                  <a:lnTo>
                    <a:pt x="1102" y="722"/>
                  </a:lnTo>
                  <a:lnTo>
                    <a:pt x="1077" y="683"/>
                  </a:lnTo>
                  <a:lnTo>
                    <a:pt x="1059" y="694"/>
                  </a:lnTo>
                  <a:lnTo>
                    <a:pt x="1040" y="704"/>
                  </a:lnTo>
                  <a:lnTo>
                    <a:pt x="1019" y="715"/>
                  </a:lnTo>
                  <a:lnTo>
                    <a:pt x="996" y="724"/>
                  </a:lnTo>
                  <a:lnTo>
                    <a:pt x="972" y="732"/>
                  </a:lnTo>
                  <a:lnTo>
                    <a:pt x="947" y="741"/>
                  </a:lnTo>
                  <a:lnTo>
                    <a:pt x="921" y="748"/>
                  </a:lnTo>
                  <a:lnTo>
                    <a:pt x="894" y="754"/>
                  </a:lnTo>
                  <a:lnTo>
                    <a:pt x="866" y="760"/>
                  </a:lnTo>
                  <a:lnTo>
                    <a:pt x="837" y="766"/>
                  </a:lnTo>
                  <a:lnTo>
                    <a:pt x="808" y="771"/>
                  </a:lnTo>
                  <a:lnTo>
                    <a:pt x="778" y="775"/>
                  </a:lnTo>
                  <a:lnTo>
                    <a:pt x="748" y="778"/>
                  </a:lnTo>
                  <a:lnTo>
                    <a:pt x="716" y="780"/>
                  </a:lnTo>
                  <a:lnTo>
                    <a:pt x="685" y="782"/>
                  </a:lnTo>
                  <a:lnTo>
                    <a:pt x="654" y="783"/>
                  </a:lnTo>
                  <a:lnTo>
                    <a:pt x="622" y="784"/>
                  </a:lnTo>
                  <a:lnTo>
                    <a:pt x="590" y="783"/>
                  </a:lnTo>
                  <a:lnTo>
                    <a:pt x="559" y="782"/>
                  </a:lnTo>
                  <a:lnTo>
                    <a:pt x="527" y="780"/>
                  </a:lnTo>
                  <a:lnTo>
                    <a:pt x="496" y="778"/>
                  </a:lnTo>
                  <a:lnTo>
                    <a:pt x="465" y="774"/>
                  </a:lnTo>
                  <a:lnTo>
                    <a:pt x="435" y="770"/>
                  </a:lnTo>
                  <a:lnTo>
                    <a:pt x="404" y="765"/>
                  </a:lnTo>
                  <a:lnTo>
                    <a:pt x="374" y="758"/>
                  </a:lnTo>
                  <a:lnTo>
                    <a:pt x="346" y="751"/>
                  </a:lnTo>
                  <a:lnTo>
                    <a:pt x="318" y="744"/>
                  </a:lnTo>
                  <a:lnTo>
                    <a:pt x="291" y="734"/>
                  </a:lnTo>
                  <a:lnTo>
                    <a:pt x="265" y="725"/>
                  </a:lnTo>
                  <a:lnTo>
                    <a:pt x="239" y="715"/>
                  </a:lnTo>
                  <a:lnTo>
                    <a:pt x="215" y="703"/>
                  </a:lnTo>
                  <a:lnTo>
                    <a:pt x="193" y="691"/>
                  </a:lnTo>
                  <a:lnTo>
                    <a:pt x="175" y="680"/>
                  </a:lnTo>
                  <a:lnTo>
                    <a:pt x="159" y="669"/>
                  </a:lnTo>
                  <a:lnTo>
                    <a:pt x="144" y="657"/>
                  </a:lnTo>
                  <a:lnTo>
                    <a:pt x="130" y="645"/>
                  </a:lnTo>
                  <a:lnTo>
                    <a:pt x="118" y="632"/>
                  </a:lnTo>
                  <a:lnTo>
                    <a:pt x="105" y="620"/>
                  </a:lnTo>
                  <a:lnTo>
                    <a:pt x="95" y="606"/>
                  </a:lnTo>
                  <a:lnTo>
                    <a:pt x="85" y="593"/>
                  </a:lnTo>
                  <a:lnTo>
                    <a:pt x="77" y="578"/>
                  </a:lnTo>
                  <a:lnTo>
                    <a:pt x="70" y="563"/>
                  </a:lnTo>
                  <a:lnTo>
                    <a:pt x="63" y="549"/>
                  </a:lnTo>
                  <a:lnTo>
                    <a:pt x="58" y="532"/>
                  </a:lnTo>
                  <a:lnTo>
                    <a:pt x="54" y="516"/>
                  </a:lnTo>
                  <a:lnTo>
                    <a:pt x="51" y="500"/>
                  </a:lnTo>
                  <a:lnTo>
                    <a:pt x="49" y="483"/>
                  </a:lnTo>
                  <a:lnTo>
                    <a:pt x="48" y="466"/>
                  </a:lnTo>
                  <a:lnTo>
                    <a:pt x="84" y="476"/>
                  </a:lnTo>
                  <a:lnTo>
                    <a:pt x="120" y="484"/>
                  </a:lnTo>
                  <a:lnTo>
                    <a:pt x="156" y="490"/>
                  </a:lnTo>
                  <a:lnTo>
                    <a:pt x="193" y="493"/>
                  </a:lnTo>
                  <a:lnTo>
                    <a:pt x="229" y="496"/>
                  </a:lnTo>
                  <a:lnTo>
                    <a:pt x="266" y="497"/>
                  </a:lnTo>
                  <a:lnTo>
                    <a:pt x="301" y="494"/>
                  </a:lnTo>
                  <a:lnTo>
                    <a:pt x="338" y="491"/>
                  </a:lnTo>
                  <a:lnTo>
                    <a:pt x="373" y="486"/>
                  </a:lnTo>
                  <a:lnTo>
                    <a:pt x="409" y="480"/>
                  </a:lnTo>
                  <a:lnTo>
                    <a:pt x="444" y="472"/>
                  </a:lnTo>
                  <a:lnTo>
                    <a:pt x="479" y="461"/>
                  </a:lnTo>
                  <a:lnTo>
                    <a:pt x="514" y="451"/>
                  </a:lnTo>
                  <a:lnTo>
                    <a:pt x="547" y="438"/>
                  </a:lnTo>
                  <a:lnTo>
                    <a:pt x="582" y="424"/>
                  </a:lnTo>
                  <a:lnTo>
                    <a:pt x="615" y="408"/>
                  </a:lnTo>
                  <a:lnTo>
                    <a:pt x="647" y="391"/>
                  </a:lnTo>
                  <a:lnTo>
                    <a:pt x="679" y="374"/>
                  </a:lnTo>
                  <a:lnTo>
                    <a:pt x="710" y="355"/>
                  </a:lnTo>
                  <a:lnTo>
                    <a:pt x="740" y="334"/>
                  </a:lnTo>
                  <a:lnTo>
                    <a:pt x="770" y="313"/>
                  </a:lnTo>
                  <a:lnTo>
                    <a:pt x="800" y="291"/>
                  </a:lnTo>
                  <a:lnTo>
                    <a:pt x="827" y="267"/>
                  </a:lnTo>
                  <a:lnTo>
                    <a:pt x="854" y="243"/>
                  </a:lnTo>
                  <a:lnTo>
                    <a:pt x="881" y="218"/>
                  </a:lnTo>
                  <a:lnTo>
                    <a:pt x="906" y="193"/>
                  </a:lnTo>
                  <a:lnTo>
                    <a:pt x="930" y="166"/>
                  </a:lnTo>
                  <a:lnTo>
                    <a:pt x="953" y="139"/>
                  </a:lnTo>
                  <a:lnTo>
                    <a:pt x="975" y="111"/>
                  </a:lnTo>
                  <a:lnTo>
                    <a:pt x="996" y="83"/>
                  </a:lnTo>
                  <a:lnTo>
                    <a:pt x="1015" y="53"/>
                  </a:lnTo>
                  <a:lnTo>
                    <a:pt x="1033" y="24"/>
                  </a:lnTo>
                  <a:lnTo>
                    <a:pt x="994" y="0"/>
                  </a:lnTo>
                  <a:lnTo>
                    <a:pt x="976" y="29"/>
                  </a:lnTo>
                  <a:lnTo>
                    <a:pt x="957" y="58"/>
                  </a:lnTo>
                  <a:lnTo>
                    <a:pt x="936" y="86"/>
                  </a:lnTo>
                  <a:lnTo>
                    <a:pt x="915" y="113"/>
                  </a:lnTo>
                  <a:lnTo>
                    <a:pt x="892" y="140"/>
                  </a:lnTo>
                  <a:lnTo>
                    <a:pt x="869" y="166"/>
                  </a:lnTo>
                  <a:lnTo>
                    <a:pt x="845" y="191"/>
                  </a:lnTo>
                  <a:lnTo>
                    <a:pt x="818" y="216"/>
                  </a:lnTo>
                  <a:lnTo>
                    <a:pt x="791" y="239"/>
                  </a:lnTo>
                  <a:lnTo>
                    <a:pt x="764" y="262"/>
                  </a:lnTo>
                  <a:lnTo>
                    <a:pt x="736" y="284"/>
                  </a:lnTo>
                  <a:lnTo>
                    <a:pt x="707" y="305"/>
                  </a:lnTo>
                  <a:lnTo>
                    <a:pt x="677" y="323"/>
                  </a:lnTo>
                  <a:lnTo>
                    <a:pt x="646" y="342"/>
                  </a:lnTo>
                  <a:lnTo>
                    <a:pt x="615" y="360"/>
                  </a:lnTo>
                  <a:lnTo>
                    <a:pt x="583" y="376"/>
                  </a:lnTo>
                  <a:lnTo>
                    <a:pt x="550" y="390"/>
                  </a:lnTo>
                  <a:lnTo>
                    <a:pt x="518" y="404"/>
                  </a:lnTo>
                  <a:lnTo>
                    <a:pt x="485" y="416"/>
                  </a:lnTo>
                  <a:lnTo>
                    <a:pt x="450" y="427"/>
                  </a:lnTo>
                  <a:lnTo>
                    <a:pt x="416" y="435"/>
                  </a:lnTo>
                  <a:lnTo>
                    <a:pt x="381" y="442"/>
                  </a:lnTo>
                  <a:lnTo>
                    <a:pt x="347" y="449"/>
                  </a:lnTo>
                  <a:lnTo>
                    <a:pt x="313" y="453"/>
                  </a:lnTo>
                  <a:lnTo>
                    <a:pt x="277" y="455"/>
                  </a:lnTo>
                  <a:lnTo>
                    <a:pt x="242" y="455"/>
                  </a:lnTo>
                  <a:lnTo>
                    <a:pt x="206" y="454"/>
                  </a:lnTo>
                  <a:lnTo>
                    <a:pt x="172" y="451"/>
                  </a:lnTo>
                  <a:lnTo>
                    <a:pt x="136" y="445"/>
                  </a:lnTo>
                  <a:lnTo>
                    <a:pt x="101" y="438"/>
                  </a:lnTo>
                  <a:lnTo>
                    <a:pt x="65" y="429"/>
                  </a:lnTo>
                  <a:lnTo>
                    <a:pt x="31" y="417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Freeform 35"/>
            <p:cNvSpPr>
              <a:spLocks noChangeArrowheads="1"/>
            </p:cNvSpPr>
            <p:nvPr/>
          </p:nvSpPr>
          <p:spPr bwMode="auto">
            <a:xfrm>
              <a:off x="4745" y="1096"/>
              <a:ext cx="7" cy="20"/>
            </a:xfrm>
            <a:custGeom>
              <a:avLst/>
              <a:gdLst>
                <a:gd name="T0" fmla="*/ 0 w 116"/>
                <a:gd name="T1" fmla="*/ 0 h 307"/>
                <a:gd name="T2" fmla="*/ 21 w 116"/>
                <a:gd name="T3" fmla="*/ 16 h 307"/>
                <a:gd name="T4" fmla="*/ 40 w 116"/>
                <a:gd name="T5" fmla="*/ 33 h 307"/>
                <a:gd name="T6" fmla="*/ 58 w 116"/>
                <a:gd name="T7" fmla="*/ 49 h 307"/>
                <a:gd name="T8" fmla="*/ 73 w 116"/>
                <a:gd name="T9" fmla="*/ 67 h 307"/>
                <a:gd name="T10" fmla="*/ 86 w 116"/>
                <a:gd name="T11" fmla="*/ 85 h 307"/>
                <a:gd name="T12" fmla="*/ 97 w 116"/>
                <a:gd name="T13" fmla="*/ 103 h 307"/>
                <a:gd name="T14" fmla="*/ 101 w 116"/>
                <a:gd name="T15" fmla="*/ 112 h 307"/>
                <a:gd name="T16" fmla="*/ 105 w 116"/>
                <a:gd name="T17" fmla="*/ 121 h 307"/>
                <a:gd name="T18" fmla="*/ 108 w 116"/>
                <a:gd name="T19" fmla="*/ 132 h 307"/>
                <a:gd name="T20" fmla="*/ 111 w 116"/>
                <a:gd name="T21" fmla="*/ 141 h 307"/>
                <a:gd name="T22" fmla="*/ 113 w 116"/>
                <a:gd name="T23" fmla="*/ 151 h 307"/>
                <a:gd name="T24" fmla="*/ 115 w 116"/>
                <a:gd name="T25" fmla="*/ 161 h 307"/>
                <a:gd name="T26" fmla="*/ 116 w 116"/>
                <a:gd name="T27" fmla="*/ 170 h 307"/>
                <a:gd name="T28" fmla="*/ 116 w 116"/>
                <a:gd name="T29" fmla="*/ 181 h 307"/>
                <a:gd name="T30" fmla="*/ 116 w 116"/>
                <a:gd name="T31" fmla="*/ 191 h 307"/>
                <a:gd name="T32" fmla="*/ 115 w 116"/>
                <a:gd name="T33" fmla="*/ 201 h 307"/>
                <a:gd name="T34" fmla="*/ 114 w 116"/>
                <a:gd name="T35" fmla="*/ 211 h 307"/>
                <a:gd name="T36" fmla="*/ 112 w 116"/>
                <a:gd name="T37" fmla="*/ 221 h 307"/>
                <a:gd name="T38" fmla="*/ 110 w 116"/>
                <a:gd name="T39" fmla="*/ 232 h 307"/>
                <a:gd name="T40" fmla="*/ 107 w 116"/>
                <a:gd name="T41" fmla="*/ 242 h 307"/>
                <a:gd name="T42" fmla="*/ 104 w 116"/>
                <a:gd name="T43" fmla="*/ 254 h 307"/>
                <a:gd name="T44" fmla="*/ 100 w 116"/>
                <a:gd name="T45" fmla="*/ 264 h 307"/>
                <a:gd name="T46" fmla="*/ 89 w 116"/>
                <a:gd name="T47" fmla="*/ 285 h 307"/>
                <a:gd name="T48" fmla="*/ 76 w 116"/>
                <a:gd name="T49" fmla="*/ 307 h 307"/>
                <a:gd name="T50" fmla="*/ 0 w 116"/>
                <a:gd name="T5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307">
                  <a:moveTo>
                    <a:pt x="0" y="0"/>
                  </a:moveTo>
                  <a:lnTo>
                    <a:pt x="21" y="16"/>
                  </a:lnTo>
                  <a:lnTo>
                    <a:pt x="40" y="33"/>
                  </a:lnTo>
                  <a:lnTo>
                    <a:pt x="58" y="49"/>
                  </a:lnTo>
                  <a:lnTo>
                    <a:pt x="73" y="67"/>
                  </a:lnTo>
                  <a:lnTo>
                    <a:pt x="86" y="85"/>
                  </a:lnTo>
                  <a:lnTo>
                    <a:pt x="97" y="103"/>
                  </a:lnTo>
                  <a:lnTo>
                    <a:pt x="101" y="112"/>
                  </a:lnTo>
                  <a:lnTo>
                    <a:pt x="105" y="121"/>
                  </a:lnTo>
                  <a:lnTo>
                    <a:pt x="108" y="132"/>
                  </a:lnTo>
                  <a:lnTo>
                    <a:pt x="111" y="141"/>
                  </a:lnTo>
                  <a:lnTo>
                    <a:pt x="113" y="151"/>
                  </a:lnTo>
                  <a:lnTo>
                    <a:pt x="115" y="161"/>
                  </a:lnTo>
                  <a:lnTo>
                    <a:pt x="116" y="170"/>
                  </a:lnTo>
                  <a:lnTo>
                    <a:pt x="116" y="181"/>
                  </a:lnTo>
                  <a:lnTo>
                    <a:pt x="116" y="191"/>
                  </a:lnTo>
                  <a:lnTo>
                    <a:pt x="115" y="201"/>
                  </a:lnTo>
                  <a:lnTo>
                    <a:pt x="114" y="211"/>
                  </a:lnTo>
                  <a:lnTo>
                    <a:pt x="112" y="221"/>
                  </a:lnTo>
                  <a:lnTo>
                    <a:pt x="110" y="232"/>
                  </a:lnTo>
                  <a:lnTo>
                    <a:pt x="107" y="242"/>
                  </a:lnTo>
                  <a:lnTo>
                    <a:pt x="104" y="254"/>
                  </a:lnTo>
                  <a:lnTo>
                    <a:pt x="100" y="264"/>
                  </a:lnTo>
                  <a:lnTo>
                    <a:pt x="89" y="285"/>
                  </a:lnTo>
                  <a:lnTo>
                    <a:pt x="76" y="3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0" name="Freeform 36"/>
            <p:cNvSpPr>
              <a:spLocks noChangeArrowheads="1"/>
            </p:cNvSpPr>
            <p:nvPr/>
          </p:nvSpPr>
          <p:spPr bwMode="auto">
            <a:xfrm>
              <a:off x="4744" y="1095"/>
              <a:ext cx="9" cy="21"/>
            </a:xfrm>
            <a:custGeom>
              <a:avLst/>
              <a:gdLst>
                <a:gd name="T0" fmla="*/ 0 w 152"/>
                <a:gd name="T1" fmla="*/ 37 h 338"/>
                <a:gd name="T2" fmla="*/ 15 w 152"/>
                <a:gd name="T3" fmla="*/ 48 h 338"/>
                <a:gd name="T4" fmla="*/ 28 w 152"/>
                <a:gd name="T5" fmla="*/ 59 h 338"/>
                <a:gd name="T6" fmla="*/ 43 w 152"/>
                <a:gd name="T7" fmla="*/ 72 h 338"/>
                <a:gd name="T8" fmla="*/ 55 w 152"/>
                <a:gd name="T9" fmla="*/ 84 h 338"/>
                <a:gd name="T10" fmla="*/ 68 w 152"/>
                <a:gd name="T11" fmla="*/ 99 h 338"/>
                <a:gd name="T12" fmla="*/ 78 w 152"/>
                <a:gd name="T13" fmla="*/ 113 h 338"/>
                <a:gd name="T14" fmla="*/ 88 w 152"/>
                <a:gd name="T15" fmla="*/ 129 h 338"/>
                <a:gd name="T16" fmla="*/ 96 w 152"/>
                <a:gd name="T17" fmla="*/ 146 h 338"/>
                <a:gd name="T18" fmla="*/ 99 w 152"/>
                <a:gd name="T19" fmla="*/ 155 h 338"/>
                <a:gd name="T20" fmla="*/ 101 w 152"/>
                <a:gd name="T21" fmla="*/ 163 h 338"/>
                <a:gd name="T22" fmla="*/ 103 w 152"/>
                <a:gd name="T23" fmla="*/ 173 h 338"/>
                <a:gd name="T24" fmla="*/ 105 w 152"/>
                <a:gd name="T25" fmla="*/ 182 h 338"/>
                <a:gd name="T26" fmla="*/ 106 w 152"/>
                <a:gd name="T27" fmla="*/ 192 h 338"/>
                <a:gd name="T28" fmla="*/ 106 w 152"/>
                <a:gd name="T29" fmla="*/ 202 h 338"/>
                <a:gd name="T30" fmla="*/ 106 w 152"/>
                <a:gd name="T31" fmla="*/ 211 h 338"/>
                <a:gd name="T32" fmla="*/ 105 w 152"/>
                <a:gd name="T33" fmla="*/ 222 h 338"/>
                <a:gd name="T34" fmla="*/ 103 w 152"/>
                <a:gd name="T35" fmla="*/ 232 h 338"/>
                <a:gd name="T36" fmla="*/ 101 w 152"/>
                <a:gd name="T37" fmla="*/ 244 h 338"/>
                <a:gd name="T38" fmla="*/ 98 w 152"/>
                <a:gd name="T39" fmla="*/ 254 h 338"/>
                <a:gd name="T40" fmla="*/ 94 w 152"/>
                <a:gd name="T41" fmla="*/ 266 h 338"/>
                <a:gd name="T42" fmla="*/ 90 w 152"/>
                <a:gd name="T43" fmla="*/ 277 h 338"/>
                <a:gd name="T44" fmla="*/ 83 w 152"/>
                <a:gd name="T45" fmla="*/ 289 h 338"/>
                <a:gd name="T46" fmla="*/ 77 w 152"/>
                <a:gd name="T47" fmla="*/ 301 h 338"/>
                <a:gd name="T48" fmla="*/ 70 w 152"/>
                <a:gd name="T49" fmla="*/ 312 h 338"/>
                <a:gd name="T50" fmla="*/ 108 w 152"/>
                <a:gd name="T51" fmla="*/ 338 h 338"/>
                <a:gd name="T52" fmla="*/ 116 w 152"/>
                <a:gd name="T53" fmla="*/ 326 h 338"/>
                <a:gd name="T54" fmla="*/ 122 w 152"/>
                <a:gd name="T55" fmla="*/ 315 h 338"/>
                <a:gd name="T56" fmla="*/ 128 w 152"/>
                <a:gd name="T57" fmla="*/ 302 h 338"/>
                <a:gd name="T58" fmla="*/ 134 w 152"/>
                <a:gd name="T59" fmla="*/ 291 h 338"/>
                <a:gd name="T60" fmla="*/ 138 w 152"/>
                <a:gd name="T61" fmla="*/ 279 h 338"/>
                <a:gd name="T62" fmla="*/ 142 w 152"/>
                <a:gd name="T63" fmla="*/ 268 h 338"/>
                <a:gd name="T64" fmla="*/ 145 w 152"/>
                <a:gd name="T65" fmla="*/ 256 h 338"/>
                <a:gd name="T66" fmla="*/ 148 w 152"/>
                <a:gd name="T67" fmla="*/ 245 h 338"/>
                <a:gd name="T68" fmla="*/ 150 w 152"/>
                <a:gd name="T69" fmla="*/ 233 h 338"/>
                <a:gd name="T70" fmla="*/ 151 w 152"/>
                <a:gd name="T71" fmla="*/ 222 h 338"/>
                <a:gd name="T72" fmla="*/ 152 w 152"/>
                <a:gd name="T73" fmla="*/ 210 h 338"/>
                <a:gd name="T74" fmla="*/ 152 w 152"/>
                <a:gd name="T75" fmla="*/ 200 h 338"/>
                <a:gd name="T76" fmla="*/ 151 w 152"/>
                <a:gd name="T77" fmla="*/ 188 h 338"/>
                <a:gd name="T78" fmla="*/ 150 w 152"/>
                <a:gd name="T79" fmla="*/ 177 h 338"/>
                <a:gd name="T80" fmla="*/ 149 w 152"/>
                <a:gd name="T81" fmla="*/ 166 h 338"/>
                <a:gd name="T82" fmla="*/ 146 w 152"/>
                <a:gd name="T83" fmla="*/ 156 h 338"/>
                <a:gd name="T84" fmla="*/ 144 w 152"/>
                <a:gd name="T85" fmla="*/ 145 h 338"/>
                <a:gd name="T86" fmla="*/ 140 w 152"/>
                <a:gd name="T87" fmla="*/ 134 h 338"/>
                <a:gd name="T88" fmla="*/ 136 w 152"/>
                <a:gd name="T89" fmla="*/ 124 h 338"/>
                <a:gd name="T90" fmla="*/ 130 w 152"/>
                <a:gd name="T91" fmla="*/ 113 h 338"/>
                <a:gd name="T92" fmla="*/ 125 w 152"/>
                <a:gd name="T93" fmla="*/ 103 h 338"/>
                <a:gd name="T94" fmla="*/ 119 w 152"/>
                <a:gd name="T95" fmla="*/ 92 h 338"/>
                <a:gd name="T96" fmla="*/ 113 w 152"/>
                <a:gd name="T97" fmla="*/ 83 h 338"/>
                <a:gd name="T98" fmla="*/ 105 w 152"/>
                <a:gd name="T99" fmla="*/ 73 h 338"/>
                <a:gd name="T100" fmla="*/ 89 w 152"/>
                <a:gd name="T101" fmla="*/ 54 h 338"/>
                <a:gd name="T102" fmla="*/ 70 w 152"/>
                <a:gd name="T103" fmla="*/ 35 h 338"/>
                <a:gd name="T104" fmla="*/ 49 w 152"/>
                <a:gd name="T105" fmla="*/ 17 h 338"/>
                <a:gd name="T106" fmla="*/ 25 w 152"/>
                <a:gd name="T107" fmla="*/ 0 h 338"/>
                <a:gd name="T108" fmla="*/ 0 w 152"/>
                <a:gd name="T109" fmla="*/ 37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" h="338">
                  <a:moveTo>
                    <a:pt x="0" y="37"/>
                  </a:moveTo>
                  <a:lnTo>
                    <a:pt x="15" y="48"/>
                  </a:lnTo>
                  <a:lnTo>
                    <a:pt x="28" y="59"/>
                  </a:lnTo>
                  <a:lnTo>
                    <a:pt x="43" y="72"/>
                  </a:lnTo>
                  <a:lnTo>
                    <a:pt x="55" y="84"/>
                  </a:lnTo>
                  <a:lnTo>
                    <a:pt x="68" y="99"/>
                  </a:lnTo>
                  <a:lnTo>
                    <a:pt x="78" y="113"/>
                  </a:lnTo>
                  <a:lnTo>
                    <a:pt x="88" y="129"/>
                  </a:lnTo>
                  <a:lnTo>
                    <a:pt x="96" y="146"/>
                  </a:lnTo>
                  <a:lnTo>
                    <a:pt x="99" y="155"/>
                  </a:lnTo>
                  <a:lnTo>
                    <a:pt x="101" y="163"/>
                  </a:lnTo>
                  <a:lnTo>
                    <a:pt x="103" y="173"/>
                  </a:lnTo>
                  <a:lnTo>
                    <a:pt x="105" y="182"/>
                  </a:lnTo>
                  <a:lnTo>
                    <a:pt x="106" y="192"/>
                  </a:lnTo>
                  <a:lnTo>
                    <a:pt x="106" y="202"/>
                  </a:lnTo>
                  <a:lnTo>
                    <a:pt x="106" y="211"/>
                  </a:lnTo>
                  <a:lnTo>
                    <a:pt x="105" y="222"/>
                  </a:lnTo>
                  <a:lnTo>
                    <a:pt x="103" y="232"/>
                  </a:lnTo>
                  <a:lnTo>
                    <a:pt x="101" y="244"/>
                  </a:lnTo>
                  <a:lnTo>
                    <a:pt x="98" y="254"/>
                  </a:lnTo>
                  <a:lnTo>
                    <a:pt x="94" y="266"/>
                  </a:lnTo>
                  <a:lnTo>
                    <a:pt x="90" y="277"/>
                  </a:lnTo>
                  <a:lnTo>
                    <a:pt x="83" y="289"/>
                  </a:lnTo>
                  <a:lnTo>
                    <a:pt x="77" y="301"/>
                  </a:lnTo>
                  <a:lnTo>
                    <a:pt x="70" y="312"/>
                  </a:lnTo>
                  <a:lnTo>
                    <a:pt x="108" y="338"/>
                  </a:lnTo>
                  <a:lnTo>
                    <a:pt x="116" y="326"/>
                  </a:lnTo>
                  <a:lnTo>
                    <a:pt x="122" y="315"/>
                  </a:lnTo>
                  <a:lnTo>
                    <a:pt x="128" y="302"/>
                  </a:lnTo>
                  <a:lnTo>
                    <a:pt x="134" y="291"/>
                  </a:lnTo>
                  <a:lnTo>
                    <a:pt x="138" y="279"/>
                  </a:lnTo>
                  <a:lnTo>
                    <a:pt x="142" y="268"/>
                  </a:lnTo>
                  <a:lnTo>
                    <a:pt x="145" y="256"/>
                  </a:lnTo>
                  <a:lnTo>
                    <a:pt x="148" y="245"/>
                  </a:lnTo>
                  <a:lnTo>
                    <a:pt x="150" y="233"/>
                  </a:lnTo>
                  <a:lnTo>
                    <a:pt x="151" y="222"/>
                  </a:lnTo>
                  <a:lnTo>
                    <a:pt x="152" y="210"/>
                  </a:lnTo>
                  <a:lnTo>
                    <a:pt x="152" y="200"/>
                  </a:lnTo>
                  <a:lnTo>
                    <a:pt x="151" y="188"/>
                  </a:lnTo>
                  <a:lnTo>
                    <a:pt x="150" y="177"/>
                  </a:lnTo>
                  <a:lnTo>
                    <a:pt x="149" y="166"/>
                  </a:lnTo>
                  <a:lnTo>
                    <a:pt x="146" y="156"/>
                  </a:lnTo>
                  <a:lnTo>
                    <a:pt x="144" y="145"/>
                  </a:lnTo>
                  <a:lnTo>
                    <a:pt x="140" y="134"/>
                  </a:lnTo>
                  <a:lnTo>
                    <a:pt x="136" y="124"/>
                  </a:lnTo>
                  <a:lnTo>
                    <a:pt x="130" y="113"/>
                  </a:lnTo>
                  <a:lnTo>
                    <a:pt x="125" y="103"/>
                  </a:lnTo>
                  <a:lnTo>
                    <a:pt x="119" y="92"/>
                  </a:lnTo>
                  <a:lnTo>
                    <a:pt x="113" y="83"/>
                  </a:lnTo>
                  <a:lnTo>
                    <a:pt x="105" y="73"/>
                  </a:lnTo>
                  <a:lnTo>
                    <a:pt x="89" y="54"/>
                  </a:lnTo>
                  <a:lnTo>
                    <a:pt x="70" y="35"/>
                  </a:lnTo>
                  <a:lnTo>
                    <a:pt x="49" y="17"/>
                  </a:lnTo>
                  <a:lnTo>
                    <a:pt x="25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1" name="Freeform 37"/>
            <p:cNvSpPr>
              <a:spLocks noChangeArrowheads="1"/>
            </p:cNvSpPr>
            <p:nvPr/>
          </p:nvSpPr>
          <p:spPr bwMode="auto">
            <a:xfrm>
              <a:off x="4733" y="1187"/>
              <a:ext cx="37" cy="37"/>
            </a:xfrm>
            <a:custGeom>
              <a:avLst/>
              <a:gdLst>
                <a:gd name="T0" fmla="*/ 26 w 588"/>
                <a:gd name="T1" fmla="*/ 463 h 592"/>
                <a:gd name="T2" fmla="*/ 66 w 588"/>
                <a:gd name="T3" fmla="*/ 502 h 592"/>
                <a:gd name="T4" fmla="*/ 93 w 588"/>
                <a:gd name="T5" fmla="*/ 524 h 592"/>
                <a:gd name="T6" fmla="*/ 119 w 588"/>
                <a:gd name="T7" fmla="*/ 544 h 592"/>
                <a:gd name="T8" fmla="*/ 146 w 588"/>
                <a:gd name="T9" fmla="*/ 562 h 592"/>
                <a:gd name="T10" fmla="*/ 174 w 588"/>
                <a:gd name="T11" fmla="*/ 576 h 592"/>
                <a:gd name="T12" fmla="*/ 202 w 588"/>
                <a:gd name="T13" fmla="*/ 585 h 592"/>
                <a:gd name="T14" fmla="*/ 230 w 588"/>
                <a:gd name="T15" fmla="*/ 591 h 592"/>
                <a:gd name="T16" fmla="*/ 260 w 588"/>
                <a:gd name="T17" fmla="*/ 592 h 592"/>
                <a:gd name="T18" fmla="*/ 289 w 588"/>
                <a:gd name="T19" fmla="*/ 590 h 592"/>
                <a:gd name="T20" fmla="*/ 319 w 588"/>
                <a:gd name="T21" fmla="*/ 582 h 592"/>
                <a:gd name="T22" fmla="*/ 349 w 588"/>
                <a:gd name="T23" fmla="*/ 568 h 592"/>
                <a:gd name="T24" fmla="*/ 381 w 588"/>
                <a:gd name="T25" fmla="*/ 550 h 592"/>
                <a:gd name="T26" fmla="*/ 413 w 588"/>
                <a:gd name="T27" fmla="*/ 526 h 592"/>
                <a:gd name="T28" fmla="*/ 445 w 588"/>
                <a:gd name="T29" fmla="*/ 495 h 592"/>
                <a:gd name="T30" fmla="*/ 471 w 588"/>
                <a:gd name="T31" fmla="*/ 466 h 592"/>
                <a:gd name="T32" fmla="*/ 490 w 588"/>
                <a:gd name="T33" fmla="*/ 443 h 592"/>
                <a:gd name="T34" fmla="*/ 514 w 588"/>
                <a:gd name="T35" fmla="*/ 406 h 592"/>
                <a:gd name="T36" fmla="*/ 540 w 588"/>
                <a:gd name="T37" fmla="*/ 351 h 592"/>
                <a:gd name="T38" fmla="*/ 560 w 588"/>
                <a:gd name="T39" fmla="*/ 294 h 592"/>
                <a:gd name="T40" fmla="*/ 574 w 588"/>
                <a:gd name="T41" fmla="*/ 232 h 592"/>
                <a:gd name="T42" fmla="*/ 583 w 588"/>
                <a:gd name="T43" fmla="*/ 169 h 592"/>
                <a:gd name="T44" fmla="*/ 588 w 588"/>
                <a:gd name="T45" fmla="*/ 102 h 592"/>
                <a:gd name="T46" fmla="*/ 588 w 588"/>
                <a:gd name="T47" fmla="*/ 34 h 592"/>
                <a:gd name="T48" fmla="*/ 564 w 588"/>
                <a:gd name="T49" fmla="*/ 5 h 592"/>
                <a:gd name="T50" fmla="*/ 519 w 588"/>
                <a:gd name="T51" fmla="*/ 19 h 592"/>
                <a:gd name="T52" fmla="*/ 474 w 588"/>
                <a:gd name="T53" fmla="*/ 33 h 592"/>
                <a:gd name="T54" fmla="*/ 432 w 588"/>
                <a:gd name="T55" fmla="*/ 51 h 592"/>
                <a:gd name="T56" fmla="*/ 389 w 588"/>
                <a:gd name="T57" fmla="*/ 71 h 592"/>
                <a:gd name="T58" fmla="*/ 348 w 588"/>
                <a:gd name="T59" fmla="*/ 93 h 592"/>
                <a:gd name="T60" fmla="*/ 308 w 588"/>
                <a:gd name="T61" fmla="*/ 117 h 592"/>
                <a:gd name="T62" fmla="*/ 269 w 588"/>
                <a:gd name="T63" fmla="*/ 143 h 592"/>
                <a:gd name="T64" fmla="*/ 231 w 588"/>
                <a:gd name="T65" fmla="*/ 171 h 592"/>
                <a:gd name="T66" fmla="*/ 195 w 588"/>
                <a:gd name="T67" fmla="*/ 200 h 592"/>
                <a:gd name="T68" fmla="*/ 161 w 588"/>
                <a:gd name="T69" fmla="*/ 231 h 592"/>
                <a:gd name="T70" fmla="*/ 127 w 588"/>
                <a:gd name="T71" fmla="*/ 265 h 592"/>
                <a:gd name="T72" fmla="*/ 96 w 588"/>
                <a:gd name="T73" fmla="*/ 300 h 592"/>
                <a:gd name="T74" fmla="*/ 67 w 588"/>
                <a:gd name="T75" fmla="*/ 337 h 592"/>
                <a:gd name="T76" fmla="*/ 39 w 588"/>
                <a:gd name="T77" fmla="*/ 374 h 592"/>
                <a:gd name="T78" fmla="*/ 12 w 588"/>
                <a:gd name="T79" fmla="*/ 414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592">
                  <a:moveTo>
                    <a:pt x="0" y="434"/>
                  </a:moveTo>
                  <a:lnTo>
                    <a:pt x="26" y="463"/>
                  </a:lnTo>
                  <a:lnTo>
                    <a:pt x="52" y="489"/>
                  </a:lnTo>
                  <a:lnTo>
                    <a:pt x="66" y="502"/>
                  </a:lnTo>
                  <a:lnTo>
                    <a:pt x="79" y="513"/>
                  </a:lnTo>
                  <a:lnTo>
                    <a:pt x="93" y="524"/>
                  </a:lnTo>
                  <a:lnTo>
                    <a:pt x="105" y="535"/>
                  </a:lnTo>
                  <a:lnTo>
                    <a:pt x="119" y="544"/>
                  </a:lnTo>
                  <a:lnTo>
                    <a:pt x="132" y="554"/>
                  </a:lnTo>
                  <a:lnTo>
                    <a:pt x="146" y="562"/>
                  </a:lnTo>
                  <a:lnTo>
                    <a:pt x="161" y="569"/>
                  </a:lnTo>
                  <a:lnTo>
                    <a:pt x="174" y="576"/>
                  </a:lnTo>
                  <a:lnTo>
                    <a:pt x="188" y="581"/>
                  </a:lnTo>
                  <a:lnTo>
                    <a:pt x="202" y="585"/>
                  </a:lnTo>
                  <a:lnTo>
                    <a:pt x="216" y="588"/>
                  </a:lnTo>
                  <a:lnTo>
                    <a:pt x="230" y="591"/>
                  </a:lnTo>
                  <a:lnTo>
                    <a:pt x="245" y="592"/>
                  </a:lnTo>
                  <a:lnTo>
                    <a:pt x="260" y="592"/>
                  </a:lnTo>
                  <a:lnTo>
                    <a:pt x="274" y="591"/>
                  </a:lnTo>
                  <a:lnTo>
                    <a:pt x="289" y="590"/>
                  </a:lnTo>
                  <a:lnTo>
                    <a:pt x="303" y="586"/>
                  </a:lnTo>
                  <a:lnTo>
                    <a:pt x="319" y="582"/>
                  </a:lnTo>
                  <a:lnTo>
                    <a:pt x="334" y="576"/>
                  </a:lnTo>
                  <a:lnTo>
                    <a:pt x="349" y="568"/>
                  </a:lnTo>
                  <a:lnTo>
                    <a:pt x="365" y="560"/>
                  </a:lnTo>
                  <a:lnTo>
                    <a:pt x="381" y="550"/>
                  </a:lnTo>
                  <a:lnTo>
                    <a:pt x="396" y="538"/>
                  </a:lnTo>
                  <a:lnTo>
                    <a:pt x="413" y="526"/>
                  </a:lnTo>
                  <a:lnTo>
                    <a:pt x="429" y="511"/>
                  </a:lnTo>
                  <a:lnTo>
                    <a:pt x="445" y="495"/>
                  </a:lnTo>
                  <a:lnTo>
                    <a:pt x="462" y="478"/>
                  </a:lnTo>
                  <a:lnTo>
                    <a:pt x="471" y="466"/>
                  </a:lnTo>
                  <a:lnTo>
                    <a:pt x="481" y="455"/>
                  </a:lnTo>
                  <a:lnTo>
                    <a:pt x="490" y="443"/>
                  </a:lnTo>
                  <a:lnTo>
                    <a:pt x="498" y="431"/>
                  </a:lnTo>
                  <a:lnTo>
                    <a:pt x="514" y="406"/>
                  </a:lnTo>
                  <a:lnTo>
                    <a:pt x="528" y="380"/>
                  </a:lnTo>
                  <a:lnTo>
                    <a:pt x="540" y="351"/>
                  </a:lnTo>
                  <a:lnTo>
                    <a:pt x="551" y="323"/>
                  </a:lnTo>
                  <a:lnTo>
                    <a:pt x="560" y="294"/>
                  </a:lnTo>
                  <a:lnTo>
                    <a:pt x="567" y="264"/>
                  </a:lnTo>
                  <a:lnTo>
                    <a:pt x="574" y="232"/>
                  </a:lnTo>
                  <a:lnTo>
                    <a:pt x="579" y="201"/>
                  </a:lnTo>
                  <a:lnTo>
                    <a:pt x="583" y="169"/>
                  </a:lnTo>
                  <a:lnTo>
                    <a:pt x="586" y="136"/>
                  </a:lnTo>
                  <a:lnTo>
                    <a:pt x="588" y="102"/>
                  </a:lnTo>
                  <a:lnTo>
                    <a:pt x="588" y="69"/>
                  </a:lnTo>
                  <a:lnTo>
                    <a:pt x="588" y="34"/>
                  </a:lnTo>
                  <a:lnTo>
                    <a:pt x="587" y="0"/>
                  </a:lnTo>
                  <a:lnTo>
                    <a:pt x="564" y="5"/>
                  </a:lnTo>
                  <a:lnTo>
                    <a:pt x="541" y="11"/>
                  </a:lnTo>
                  <a:lnTo>
                    <a:pt x="519" y="19"/>
                  </a:lnTo>
                  <a:lnTo>
                    <a:pt x="497" y="26"/>
                  </a:lnTo>
                  <a:lnTo>
                    <a:pt x="474" y="33"/>
                  </a:lnTo>
                  <a:lnTo>
                    <a:pt x="454" y="43"/>
                  </a:lnTo>
                  <a:lnTo>
                    <a:pt x="432" y="51"/>
                  </a:lnTo>
                  <a:lnTo>
                    <a:pt x="411" y="61"/>
                  </a:lnTo>
                  <a:lnTo>
                    <a:pt x="389" y="71"/>
                  </a:lnTo>
                  <a:lnTo>
                    <a:pt x="368" y="82"/>
                  </a:lnTo>
                  <a:lnTo>
                    <a:pt x="348" y="93"/>
                  </a:lnTo>
                  <a:lnTo>
                    <a:pt x="327" y="105"/>
                  </a:lnTo>
                  <a:lnTo>
                    <a:pt x="308" y="117"/>
                  </a:lnTo>
                  <a:lnTo>
                    <a:pt x="289" y="129"/>
                  </a:lnTo>
                  <a:lnTo>
                    <a:pt x="269" y="143"/>
                  </a:lnTo>
                  <a:lnTo>
                    <a:pt x="250" y="156"/>
                  </a:lnTo>
                  <a:lnTo>
                    <a:pt x="231" y="171"/>
                  </a:lnTo>
                  <a:lnTo>
                    <a:pt x="214" y="186"/>
                  </a:lnTo>
                  <a:lnTo>
                    <a:pt x="195" y="200"/>
                  </a:lnTo>
                  <a:lnTo>
                    <a:pt x="178" y="216"/>
                  </a:lnTo>
                  <a:lnTo>
                    <a:pt x="161" y="231"/>
                  </a:lnTo>
                  <a:lnTo>
                    <a:pt x="144" y="248"/>
                  </a:lnTo>
                  <a:lnTo>
                    <a:pt x="127" y="265"/>
                  </a:lnTo>
                  <a:lnTo>
                    <a:pt x="112" y="283"/>
                  </a:lnTo>
                  <a:lnTo>
                    <a:pt x="96" y="300"/>
                  </a:lnTo>
                  <a:lnTo>
                    <a:pt x="81" y="318"/>
                  </a:lnTo>
                  <a:lnTo>
                    <a:pt x="67" y="337"/>
                  </a:lnTo>
                  <a:lnTo>
                    <a:pt x="52" y="356"/>
                  </a:lnTo>
                  <a:lnTo>
                    <a:pt x="39" y="374"/>
                  </a:lnTo>
                  <a:lnTo>
                    <a:pt x="25" y="394"/>
                  </a:lnTo>
                  <a:lnTo>
                    <a:pt x="12" y="414"/>
                  </a:lnTo>
                  <a:lnTo>
                    <a:pt x="0" y="434"/>
                  </a:lnTo>
                  <a:close/>
                </a:path>
              </a:pathLst>
            </a:custGeom>
            <a:solidFill>
              <a:srgbClr val="F2C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2" name="Freeform 38"/>
            <p:cNvSpPr>
              <a:spLocks noChangeArrowheads="1"/>
            </p:cNvSpPr>
            <p:nvPr/>
          </p:nvSpPr>
          <p:spPr bwMode="auto">
            <a:xfrm>
              <a:off x="4701" y="1150"/>
              <a:ext cx="69" cy="64"/>
            </a:xfrm>
            <a:custGeom>
              <a:avLst/>
              <a:gdLst>
                <a:gd name="T0" fmla="*/ 0 w 1093"/>
                <a:gd name="T1" fmla="*/ 487 h 1026"/>
                <a:gd name="T2" fmla="*/ 36 w 1093"/>
                <a:gd name="T3" fmla="*/ 502 h 1026"/>
                <a:gd name="T4" fmla="*/ 71 w 1093"/>
                <a:gd name="T5" fmla="*/ 524 h 1026"/>
                <a:gd name="T6" fmla="*/ 104 w 1093"/>
                <a:gd name="T7" fmla="*/ 548 h 1026"/>
                <a:gd name="T8" fmla="*/ 138 w 1093"/>
                <a:gd name="T9" fmla="*/ 577 h 1026"/>
                <a:gd name="T10" fmla="*/ 170 w 1093"/>
                <a:gd name="T11" fmla="*/ 609 h 1026"/>
                <a:gd name="T12" fmla="*/ 202 w 1093"/>
                <a:gd name="T13" fmla="*/ 642 h 1026"/>
                <a:gd name="T14" fmla="*/ 265 w 1093"/>
                <a:gd name="T15" fmla="*/ 716 h 1026"/>
                <a:gd name="T16" fmla="*/ 386 w 1093"/>
                <a:gd name="T17" fmla="*/ 876 h 1026"/>
                <a:gd name="T18" fmla="*/ 445 w 1093"/>
                <a:gd name="T19" fmla="*/ 954 h 1026"/>
                <a:gd name="T20" fmla="*/ 506 w 1093"/>
                <a:gd name="T21" fmla="*/ 1026 h 1026"/>
                <a:gd name="T22" fmla="*/ 531 w 1093"/>
                <a:gd name="T23" fmla="*/ 986 h 1026"/>
                <a:gd name="T24" fmla="*/ 558 w 1093"/>
                <a:gd name="T25" fmla="*/ 948 h 1026"/>
                <a:gd name="T26" fmla="*/ 587 w 1093"/>
                <a:gd name="T27" fmla="*/ 910 h 1026"/>
                <a:gd name="T28" fmla="*/ 618 w 1093"/>
                <a:gd name="T29" fmla="*/ 875 h 1026"/>
                <a:gd name="T30" fmla="*/ 650 w 1093"/>
                <a:gd name="T31" fmla="*/ 840 h 1026"/>
                <a:gd name="T32" fmla="*/ 684 w 1093"/>
                <a:gd name="T33" fmla="*/ 808 h 1026"/>
                <a:gd name="T34" fmla="*/ 720 w 1093"/>
                <a:gd name="T35" fmla="*/ 778 h 1026"/>
                <a:gd name="T36" fmla="*/ 756 w 1093"/>
                <a:gd name="T37" fmla="*/ 748 h 1026"/>
                <a:gd name="T38" fmla="*/ 795 w 1093"/>
                <a:gd name="T39" fmla="*/ 721 h 1026"/>
                <a:gd name="T40" fmla="*/ 833 w 1093"/>
                <a:gd name="T41" fmla="*/ 697 h 1026"/>
                <a:gd name="T42" fmla="*/ 874 w 1093"/>
                <a:gd name="T43" fmla="*/ 674 h 1026"/>
                <a:gd name="T44" fmla="*/ 917 w 1093"/>
                <a:gd name="T45" fmla="*/ 653 h 1026"/>
                <a:gd name="T46" fmla="*/ 960 w 1093"/>
                <a:gd name="T47" fmla="*/ 635 h 1026"/>
                <a:gd name="T48" fmla="*/ 1003 w 1093"/>
                <a:gd name="T49" fmla="*/ 618 h 1026"/>
                <a:gd name="T50" fmla="*/ 1047 w 1093"/>
                <a:gd name="T51" fmla="*/ 603 h 1026"/>
                <a:gd name="T52" fmla="*/ 1093 w 1093"/>
                <a:gd name="T53" fmla="*/ 592 h 1026"/>
                <a:gd name="T54" fmla="*/ 1088 w 1093"/>
                <a:gd name="T55" fmla="*/ 512 h 1026"/>
                <a:gd name="T56" fmla="*/ 1079 w 1093"/>
                <a:gd name="T57" fmla="*/ 432 h 1026"/>
                <a:gd name="T58" fmla="*/ 1055 w 1093"/>
                <a:gd name="T59" fmla="*/ 275 h 1026"/>
                <a:gd name="T60" fmla="*/ 1025 w 1093"/>
                <a:gd name="T61" fmla="*/ 129 h 1026"/>
                <a:gd name="T62" fmla="*/ 998 w 1093"/>
                <a:gd name="T63" fmla="*/ 0 h 1026"/>
                <a:gd name="T64" fmla="*/ 964 w 1093"/>
                <a:gd name="T65" fmla="*/ 56 h 1026"/>
                <a:gd name="T66" fmla="*/ 922 w 1093"/>
                <a:gd name="T67" fmla="*/ 109 h 1026"/>
                <a:gd name="T68" fmla="*/ 876 w 1093"/>
                <a:gd name="T69" fmla="*/ 159 h 1026"/>
                <a:gd name="T70" fmla="*/ 824 w 1093"/>
                <a:gd name="T71" fmla="*/ 205 h 1026"/>
                <a:gd name="T72" fmla="*/ 768 w 1093"/>
                <a:gd name="T73" fmla="*/ 248 h 1026"/>
                <a:gd name="T74" fmla="*/ 708 w 1093"/>
                <a:gd name="T75" fmla="*/ 286 h 1026"/>
                <a:gd name="T76" fmla="*/ 645 w 1093"/>
                <a:gd name="T77" fmla="*/ 321 h 1026"/>
                <a:gd name="T78" fmla="*/ 579 w 1093"/>
                <a:gd name="T79" fmla="*/ 350 h 1026"/>
                <a:gd name="T80" fmla="*/ 511 w 1093"/>
                <a:gd name="T81" fmla="*/ 374 h 1026"/>
                <a:gd name="T82" fmla="*/ 442 w 1093"/>
                <a:gd name="T83" fmla="*/ 393 h 1026"/>
                <a:gd name="T84" fmla="*/ 373 w 1093"/>
                <a:gd name="T85" fmla="*/ 405 h 1026"/>
                <a:gd name="T86" fmla="*/ 304 w 1093"/>
                <a:gd name="T87" fmla="*/ 413 h 1026"/>
                <a:gd name="T88" fmla="*/ 235 w 1093"/>
                <a:gd name="T89" fmla="*/ 413 h 1026"/>
                <a:gd name="T90" fmla="*/ 167 w 1093"/>
                <a:gd name="T91" fmla="*/ 406 h 1026"/>
                <a:gd name="T92" fmla="*/ 101 w 1093"/>
                <a:gd name="T93" fmla="*/ 393 h 1026"/>
                <a:gd name="T94" fmla="*/ 39 w 1093"/>
                <a:gd name="T95" fmla="*/ 371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93" h="1026">
                  <a:moveTo>
                    <a:pt x="39" y="371"/>
                  </a:moveTo>
                  <a:lnTo>
                    <a:pt x="0" y="487"/>
                  </a:lnTo>
                  <a:lnTo>
                    <a:pt x="18" y="494"/>
                  </a:lnTo>
                  <a:lnTo>
                    <a:pt x="36" y="502"/>
                  </a:lnTo>
                  <a:lnTo>
                    <a:pt x="53" y="513"/>
                  </a:lnTo>
                  <a:lnTo>
                    <a:pt x="71" y="524"/>
                  </a:lnTo>
                  <a:lnTo>
                    <a:pt x="88" y="536"/>
                  </a:lnTo>
                  <a:lnTo>
                    <a:pt x="104" y="548"/>
                  </a:lnTo>
                  <a:lnTo>
                    <a:pt x="121" y="563"/>
                  </a:lnTo>
                  <a:lnTo>
                    <a:pt x="138" y="577"/>
                  </a:lnTo>
                  <a:lnTo>
                    <a:pt x="154" y="592"/>
                  </a:lnTo>
                  <a:lnTo>
                    <a:pt x="170" y="609"/>
                  </a:lnTo>
                  <a:lnTo>
                    <a:pt x="186" y="625"/>
                  </a:lnTo>
                  <a:lnTo>
                    <a:pt x="202" y="642"/>
                  </a:lnTo>
                  <a:lnTo>
                    <a:pt x="234" y="678"/>
                  </a:lnTo>
                  <a:lnTo>
                    <a:pt x="265" y="716"/>
                  </a:lnTo>
                  <a:lnTo>
                    <a:pt x="325" y="795"/>
                  </a:lnTo>
                  <a:lnTo>
                    <a:pt x="386" y="876"/>
                  </a:lnTo>
                  <a:lnTo>
                    <a:pt x="416" y="915"/>
                  </a:lnTo>
                  <a:lnTo>
                    <a:pt x="445" y="954"/>
                  </a:lnTo>
                  <a:lnTo>
                    <a:pt x="476" y="990"/>
                  </a:lnTo>
                  <a:lnTo>
                    <a:pt x="506" y="1026"/>
                  </a:lnTo>
                  <a:lnTo>
                    <a:pt x="518" y="1006"/>
                  </a:lnTo>
                  <a:lnTo>
                    <a:pt x="531" y="986"/>
                  </a:lnTo>
                  <a:lnTo>
                    <a:pt x="545" y="966"/>
                  </a:lnTo>
                  <a:lnTo>
                    <a:pt x="558" y="948"/>
                  </a:lnTo>
                  <a:lnTo>
                    <a:pt x="573" y="929"/>
                  </a:lnTo>
                  <a:lnTo>
                    <a:pt x="587" y="910"/>
                  </a:lnTo>
                  <a:lnTo>
                    <a:pt x="602" y="892"/>
                  </a:lnTo>
                  <a:lnTo>
                    <a:pt x="618" y="875"/>
                  </a:lnTo>
                  <a:lnTo>
                    <a:pt x="633" y="857"/>
                  </a:lnTo>
                  <a:lnTo>
                    <a:pt x="650" y="840"/>
                  </a:lnTo>
                  <a:lnTo>
                    <a:pt x="667" y="823"/>
                  </a:lnTo>
                  <a:lnTo>
                    <a:pt x="684" y="808"/>
                  </a:lnTo>
                  <a:lnTo>
                    <a:pt x="701" y="792"/>
                  </a:lnTo>
                  <a:lnTo>
                    <a:pt x="720" y="778"/>
                  </a:lnTo>
                  <a:lnTo>
                    <a:pt x="737" y="763"/>
                  </a:lnTo>
                  <a:lnTo>
                    <a:pt x="756" y="748"/>
                  </a:lnTo>
                  <a:lnTo>
                    <a:pt x="775" y="735"/>
                  </a:lnTo>
                  <a:lnTo>
                    <a:pt x="795" y="721"/>
                  </a:lnTo>
                  <a:lnTo>
                    <a:pt x="814" y="709"/>
                  </a:lnTo>
                  <a:lnTo>
                    <a:pt x="833" y="697"/>
                  </a:lnTo>
                  <a:lnTo>
                    <a:pt x="854" y="685"/>
                  </a:lnTo>
                  <a:lnTo>
                    <a:pt x="874" y="674"/>
                  </a:lnTo>
                  <a:lnTo>
                    <a:pt x="895" y="663"/>
                  </a:lnTo>
                  <a:lnTo>
                    <a:pt x="917" y="653"/>
                  </a:lnTo>
                  <a:lnTo>
                    <a:pt x="938" y="643"/>
                  </a:lnTo>
                  <a:lnTo>
                    <a:pt x="960" y="635"/>
                  </a:lnTo>
                  <a:lnTo>
                    <a:pt x="980" y="625"/>
                  </a:lnTo>
                  <a:lnTo>
                    <a:pt x="1003" y="618"/>
                  </a:lnTo>
                  <a:lnTo>
                    <a:pt x="1025" y="611"/>
                  </a:lnTo>
                  <a:lnTo>
                    <a:pt x="1047" y="603"/>
                  </a:lnTo>
                  <a:lnTo>
                    <a:pt x="1070" y="597"/>
                  </a:lnTo>
                  <a:lnTo>
                    <a:pt x="1093" y="592"/>
                  </a:lnTo>
                  <a:lnTo>
                    <a:pt x="1091" y="551"/>
                  </a:lnTo>
                  <a:lnTo>
                    <a:pt x="1088" y="512"/>
                  </a:lnTo>
                  <a:lnTo>
                    <a:pt x="1084" y="472"/>
                  </a:lnTo>
                  <a:lnTo>
                    <a:pt x="1079" y="432"/>
                  </a:lnTo>
                  <a:lnTo>
                    <a:pt x="1067" y="353"/>
                  </a:lnTo>
                  <a:lnTo>
                    <a:pt x="1055" y="275"/>
                  </a:lnTo>
                  <a:lnTo>
                    <a:pt x="1040" y="200"/>
                  </a:lnTo>
                  <a:lnTo>
                    <a:pt x="1025" y="129"/>
                  </a:lnTo>
                  <a:lnTo>
                    <a:pt x="1011" y="61"/>
                  </a:lnTo>
                  <a:lnTo>
                    <a:pt x="998" y="0"/>
                  </a:lnTo>
                  <a:lnTo>
                    <a:pt x="982" y="28"/>
                  </a:lnTo>
                  <a:lnTo>
                    <a:pt x="964" y="56"/>
                  </a:lnTo>
                  <a:lnTo>
                    <a:pt x="944" y="83"/>
                  </a:lnTo>
                  <a:lnTo>
                    <a:pt x="922" y="109"/>
                  </a:lnTo>
                  <a:lnTo>
                    <a:pt x="900" y="134"/>
                  </a:lnTo>
                  <a:lnTo>
                    <a:pt x="876" y="159"/>
                  </a:lnTo>
                  <a:lnTo>
                    <a:pt x="851" y="182"/>
                  </a:lnTo>
                  <a:lnTo>
                    <a:pt x="824" y="205"/>
                  </a:lnTo>
                  <a:lnTo>
                    <a:pt x="797" y="227"/>
                  </a:lnTo>
                  <a:lnTo>
                    <a:pt x="768" y="248"/>
                  </a:lnTo>
                  <a:lnTo>
                    <a:pt x="739" y="268"/>
                  </a:lnTo>
                  <a:lnTo>
                    <a:pt x="708" y="286"/>
                  </a:lnTo>
                  <a:lnTo>
                    <a:pt x="677" y="304"/>
                  </a:lnTo>
                  <a:lnTo>
                    <a:pt x="645" y="321"/>
                  </a:lnTo>
                  <a:lnTo>
                    <a:pt x="612" y="336"/>
                  </a:lnTo>
                  <a:lnTo>
                    <a:pt x="579" y="350"/>
                  </a:lnTo>
                  <a:lnTo>
                    <a:pt x="546" y="362"/>
                  </a:lnTo>
                  <a:lnTo>
                    <a:pt x="511" y="374"/>
                  </a:lnTo>
                  <a:lnTo>
                    <a:pt x="477" y="384"/>
                  </a:lnTo>
                  <a:lnTo>
                    <a:pt x="442" y="393"/>
                  </a:lnTo>
                  <a:lnTo>
                    <a:pt x="408" y="400"/>
                  </a:lnTo>
                  <a:lnTo>
                    <a:pt x="373" y="405"/>
                  </a:lnTo>
                  <a:lnTo>
                    <a:pt x="338" y="409"/>
                  </a:lnTo>
                  <a:lnTo>
                    <a:pt x="304" y="413"/>
                  </a:lnTo>
                  <a:lnTo>
                    <a:pt x="269" y="414"/>
                  </a:lnTo>
                  <a:lnTo>
                    <a:pt x="235" y="413"/>
                  </a:lnTo>
                  <a:lnTo>
                    <a:pt x="200" y="410"/>
                  </a:lnTo>
                  <a:lnTo>
                    <a:pt x="167" y="406"/>
                  </a:lnTo>
                  <a:lnTo>
                    <a:pt x="135" y="400"/>
                  </a:lnTo>
                  <a:lnTo>
                    <a:pt x="101" y="393"/>
                  </a:lnTo>
                  <a:lnTo>
                    <a:pt x="70" y="382"/>
                  </a:lnTo>
                  <a:lnTo>
                    <a:pt x="39" y="371"/>
                  </a:lnTo>
                  <a:close/>
                </a:path>
              </a:pathLst>
            </a:custGeom>
            <a:solidFill>
              <a:srgbClr val="B599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3" name="Freeform 39"/>
            <p:cNvSpPr>
              <a:spLocks noChangeArrowheads="1"/>
            </p:cNvSpPr>
            <p:nvPr/>
          </p:nvSpPr>
          <p:spPr bwMode="auto">
            <a:xfrm>
              <a:off x="4678" y="1152"/>
              <a:ext cx="88" cy="36"/>
            </a:xfrm>
            <a:custGeom>
              <a:avLst/>
              <a:gdLst>
                <a:gd name="T0" fmla="*/ 134 w 1404"/>
                <a:gd name="T1" fmla="*/ 49 h 573"/>
                <a:gd name="T2" fmla="*/ 68 w 1404"/>
                <a:gd name="T3" fmla="*/ 97 h 573"/>
                <a:gd name="T4" fmla="*/ 25 w 1404"/>
                <a:gd name="T5" fmla="*/ 146 h 573"/>
                <a:gd name="T6" fmla="*/ 4 w 1404"/>
                <a:gd name="T7" fmla="*/ 195 h 573"/>
                <a:gd name="T8" fmla="*/ 1 w 1404"/>
                <a:gd name="T9" fmla="*/ 243 h 573"/>
                <a:gd name="T10" fmla="*/ 16 w 1404"/>
                <a:gd name="T11" fmla="*/ 291 h 573"/>
                <a:gd name="T12" fmla="*/ 45 w 1404"/>
                <a:gd name="T13" fmla="*/ 336 h 573"/>
                <a:gd name="T14" fmla="*/ 86 w 1404"/>
                <a:gd name="T15" fmla="*/ 380 h 573"/>
                <a:gd name="T16" fmla="*/ 137 w 1404"/>
                <a:gd name="T17" fmla="*/ 420 h 573"/>
                <a:gd name="T18" fmla="*/ 196 w 1404"/>
                <a:gd name="T19" fmla="*/ 457 h 573"/>
                <a:gd name="T20" fmla="*/ 260 w 1404"/>
                <a:gd name="T21" fmla="*/ 489 h 573"/>
                <a:gd name="T22" fmla="*/ 326 w 1404"/>
                <a:gd name="T23" fmla="*/ 517 h 573"/>
                <a:gd name="T24" fmla="*/ 394 w 1404"/>
                <a:gd name="T25" fmla="*/ 540 h 573"/>
                <a:gd name="T26" fmla="*/ 460 w 1404"/>
                <a:gd name="T27" fmla="*/ 558 h 573"/>
                <a:gd name="T28" fmla="*/ 521 w 1404"/>
                <a:gd name="T29" fmla="*/ 569 h 573"/>
                <a:gd name="T30" fmla="*/ 578 w 1404"/>
                <a:gd name="T31" fmla="*/ 573 h 573"/>
                <a:gd name="T32" fmla="*/ 633 w 1404"/>
                <a:gd name="T33" fmla="*/ 569 h 573"/>
                <a:gd name="T34" fmla="*/ 696 w 1404"/>
                <a:gd name="T35" fmla="*/ 559 h 573"/>
                <a:gd name="T36" fmla="*/ 758 w 1404"/>
                <a:gd name="T37" fmla="*/ 546 h 573"/>
                <a:gd name="T38" fmla="*/ 822 w 1404"/>
                <a:gd name="T39" fmla="*/ 528 h 573"/>
                <a:gd name="T40" fmla="*/ 883 w 1404"/>
                <a:gd name="T41" fmla="*/ 506 h 573"/>
                <a:gd name="T42" fmla="*/ 945 w 1404"/>
                <a:gd name="T43" fmla="*/ 481 h 573"/>
                <a:gd name="T44" fmla="*/ 1005 w 1404"/>
                <a:gd name="T45" fmla="*/ 452 h 573"/>
                <a:gd name="T46" fmla="*/ 1063 w 1404"/>
                <a:gd name="T47" fmla="*/ 418 h 573"/>
                <a:gd name="T48" fmla="*/ 1118 w 1404"/>
                <a:gd name="T49" fmla="*/ 382 h 573"/>
                <a:gd name="T50" fmla="*/ 1170 w 1404"/>
                <a:gd name="T51" fmla="*/ 341 h 573"/>
                <a:gd name="T52" fmla="*/ 1219 w 1404"/>
                <a:gd name="T53" fmla="*/ 297 h 573"/>
                <a:gd name="T54" fmla="*/ 1264 w 1404"/>
                <a:gd name="T55" fmla="*/ 250 h 573"/>
                <a:gd name="T56" fmla="*/ 1305 w 1404"/>
                <a:gd name="T57" fmla="*/ 200 h 573"/>
                <a:gd name="T58" fmla="*/ 1340 w 1404"/>
                <a:gd name="T59" fmla="*/ 147 h 573"/>
                <a:gd name="T60" fmla="*/ 1370 w 1404"/>
                <a:gd name="T61" fmla="*/ 91 h 573"/>
                <a:gd name="T62" fmla="*/ 1394 w 1404"/>
                <a:gd name="T63" fmla="*/ 30 h 573"/>
                <a:gd name="T64" fmla="*/ 177 w 1404"/>
                <a:gd name="T65" fmla="*/ 25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4" h="573">
                  <a:moveTo>
                    <a:pt x="177" y="25"/>
                  </a:moveTo>
                  <a:lnTo>
                    <a:pt x="134" y="49"/>
                  </a:lnTo>
                  <a:lnTo>
                    <a:pt x="98" y="73"/>
                  </a:lnTo>
                  <a:lnTo>
                    <a:pt x="68" y="97"/>
                  </a:lnTo>
                  <a:lnTo>
                    <a:pt x="44" y="122"/>
                  </a:lnTo>
                  <a:lnTo>
                    <a:pt x="25" y="146"/>
                  </a:lnTo>
                  <a:lnTo>
                    <a:pt x="12" y="171"/>
                  </a:lnTo>
                  <a:lnTo>
                    <a:pt x="4" y="195"/>
                  </a:lnTo>
                  <a:lnTo>
                    <a:pt x="0" y="219"/>
                  </a:lnTo>
                  <a:lnTo>
                    <a:pt x="1" y="243"/>
                  </a:lnTo>
                  <a:lnTo>
                    <a:pt x="7" y="267"/>
                  </a:lnTo>
                  <a:lnTo>
                    <a:pt x="16" y="291"/>
                  </a:lnTo>
                  <a:lnTo>
                    <a:pt x="29" y="314"/>
                  </a:lnTo>
                  <a:lnTo>
                    <a:pt x="45" y="336"/>
                  </a:lnTo>
                  <a:lnTo>
                    <a:pt x="65" y="358"/>
                  </a:lnTo>
                  <a:lnTo>
                    <a:pt x="86" y="380"/>
                  </a:lnTo>
                  <a:lnTo>
                    <a:pt x="110" y="401"/>
                  </a:lnTo>
                  <a:lnTo>
                    <a:pt x="137" y="420"/>
                  </a:lnTo>
                  <a:lnTo>
                    <a:pt x="166" y="439"/>
                  </a:lnTo>
                  <a:lnTo>
                    <a:pt x="196" y="457"/>
                  </a:lnTo>
                  <a:lnTo>
                    <a:pt x="227" y="474"/>
                  </a:lnTo>
                  <a:lnTo>
                    <a:pt x="260" y="489"/>
                  </a:lnTo>
                  <a:lnTo>
                    <a:pt x="293" y="505"/>
                  </a:lnTo>
                  <a:lnTo>
                    <a:pt x="326" y="517"/>
                  </a:lnTo>
                  <a:lnTo>
                    <a:pt x="360" y="530"/>
                  </a:lnTo>
                  <a:lnTo>
                    <a:pt x="394" y="540"/>
                  </a:lnTo>
                  <a:lnTo>
                    <a:pt x="428" y="550"/>
                  </a:lnTo>
                  <a:lnTo>
                    <a:pt x="460" y="558"/>
                  </a:lnTo>
                  <a:lnTo>
                    <a:pt x="491" y="564"/>
                  </a:lnTo>
                  <a:lnTo>
                    <a:pt x="521" y="569"/>
                  </a:lnTo>
                  <a:lnTo>
                    <a:pt x="551" y="572"/>
                  </a:lnTo>
                  <a:lnTo>
                    <a:pt x="578" y="573"/>
                  </a:lnTo>
                  <a:lnTo>
                    <a:pt x="603" y="572"/>
                  </a:lnTo>
                  <a:lnTo>
                    <a:pt x="633" y="569"/>
                  </a:lnTo>
                  <a:lnTo>
                    <a:pt x="664" y="564"/>
                  </a:lnTo>
                  <a:lnTo>
                    <a:pt x="696" y="559"/>
                  </a:lnTo>
                  <a:lnTo>
                    <a:pt x="727" y="553"/>
                  </a:lnTo>
                  <a:lnTo>
                    <a:pt x="758" y="546"/>
                  </a:lnTo>
                  <a:lnTo>
                    <a:pt x="789" y="537"/>
                  </a:lnTo>
                  <a:lnTo>
                    <a:pt x="822" y="528"/>
                  </a:lnTo>
                  <a:lnTo>
                    <a:pt x="853" y="517"/>
                  </a:lnTo>
                  <a:lnTo>
                    <a:pt x="883" y="506"/>
                  </a:lnTo>
                  <a:lnTo>
                    <a:pt x="915" y="495"/>
                  </a:lnTo>
                  <a:lnTo>
                    <a:pt x="945" y="481"/>
                  </a:lnTo>
                  <a:lnTo>
                    <a:pt x="975" y="466"/>
                  </a:lnTo>
                  <a:lnTo>
                    <a:pt x="1005" y="452"/>
                  </a:lnTo>
                  <a:lnTo>
                    <a:pt x="1035" y="435"/>
                  </a:lnTo>
                  <a:lnTo>
                    <a:pt x="1063" y="418"/>
                  </a:lnTo>
                  <a:lnTo>
                    <a:pt x="1091" y="401"/>
                  </a:lnTo>
                  <a:lnTo>
                    <a:pt x="1118" y="382"/>
                  </a:lnTo>
                  <a:lnTo>
                    <a:pt x="1145" y="362"/>
                  </a:lnTo>
                  <a:lnTo>
                    <a:pt x="1170" y="341"/>
                  </a:lnTo>
                  <a:lnTo>
                    <a:pt x="1195" y="320"/>
                  </a:lnTo>
                  <a:lnTo>
                    <a:pt x="1219" y="297"/>
                  </a:lnTo>
                  <a:lnTo>
                    <a:pt x="1242" y="274"/>
                  </a:lnTo>
                  <a:lnTo>
                    <a:pt x="1264" y="250"/>
                  </a:lnTo>
                  <a:lnTo>
                    <a:pt x="1285" y="225"/>
                  </a:lnTo>
                  <a:lnTo>
                    <a:pt x="1305" y="200"/>
                  </a:lnTo>
                  <a:lnTo>
                    <a:pt x="1322" y="174"/>
                  </a:lnTo>
                  <a:lnTo>
                    <a:pt x="1340" y="147"/>
                  </a:lnTo>
                  <a:lnTo>
                    <a:pt x="1356" y="119"/>
                  </a:lnTo>
                  <a:lnTo>
                    <a:pt x="1370" y="91"/>
                  </a:lnTo>
                  <a:lnTo>
                    <a:pt x="1383" y="61"/>
                  </a:lnTo>
                  <a:lnTo>
                    <a:pt x="1394" y="30"/>
                  </a:lnTo>
                  <a:lnTo>
                    <a:pt x="1404" y="0"/>
                  </a:lnTo>
                  <a:lnTo>
                    <a:pt x="177" y="25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4" name="Freeform 40"/>
            <p:cNvSpPr>
              <a:spLocks noChangeArrowheads="1"/>
            </p:cNvSpPr>
            <p:nvPr/>
          </p:nvSpPr>
          <p:spPr bwMode="auto">
            <a:xfrm>
              <a:off x="4677" y="1152"/>
              <a:ext cx="91" cy="37"/>
            </a:xfrm>
            <a:custGeom>
              <a:avLst/>
              <a:gdLst>
                <a:gd name="T0" fmla="*/ 590 w 1449"/>
                <a:gd name="T1" fmla="*/ 556 h 601"/>
                <a:gd name="T2" fmla="*/ 533 w 1449"/>
                <a:gd name="T3" fmla="*/ 550 h 601"/>
                <a:gd name="T4" fmla="*/ 470 w 1449"/>
                <a:gd name="T5" fmla="*/ 537 h 601"/>
                <a:gd name="T6" fmla="*/ 404 w 1449"/>
                <a:gd name="T7" fmla="*/ 518 h 601"/>
                <a:gd name="T8" fmla="*/ 336 w 1449"/>
                <a:gd name="T9" fmla="*/ 493 h 601"/>
                <a:gd name="T10" fmla="*/ 270 w 1449"/>
                <a:gd name="T11" fmla="*/ 464 h 601"/>
                <a:gd name="T12" fmla="*/ 207 w 1449"/>
                <a:gd name="T13" fmla="*/ 430 h 601"/>
                <a:gd name="T14" fmla="*/ 152 w 1449"/>
                <a:gd name="T15" fmla="*/ 392 h 601"/>
                <a:gd name="T16" fmla="*/ 106 w 1449"/>
                <a:gd name="T17" fmla="*/ 351 h 601"/>
                <a:gd name="T18" fmla="*/ 72 w 1449"/>
                <a:gd name="T19" fmla="*/ 309 h 601"/>
                <a:gd name="T20" fmla="*/ 51 w 1449"/>
                <a:gd name="T21" fmla="*/ 264 h 601"/>
                <a:gd name="T22" fmla="*/ 47 w 1449"/>
                <a:gd name="T23" fmla="*/ 222 h 601"/>
                <a:gd name="T24" fmla="*/ 58 w 1449"/>
                <a:gd name="T25" fmla="*/ 180 h 601"/>
                <a:gd name="T26" fmla="*/ 85 w 1449"/>
                <a:gd name="T27" fmla="*/ 141 h 601"/>
                <a:gd name="T28" fmla="*/ 128 w 1449"/>
                <a:gd name="T29" fmla="*/ 102 h 601"/>
                <a:gd name="T30" fmla="*/ 188 w 1449"/>
                <a:gd name="T31" fmla="*/ 65 h 601"/>
                <a:gd name="T32" fmla="*/ 156 w 1449"/>
                <a:gd name="T33" fmla="*/ 29 h 601"/>
                <a:gd name="T34" fmla="*/ 79 w 1449"/>
                <a:gd name="T35" fmla="*/ 83 h 601"/>
                <a:gd name="T36" fmla="*/ 31 w 1449"/>
                <a:gd name="T37" fmla="*/ 137 h 601"/>
                <a:gd name="T38" fmla="*/ 7 w 1449"/>
                <a:gd name="T39" fmla="*/ 188 h 601"/>
                <a:gd name="T40" fmla="*/ 0 w 1449"/>
                <a:gd name="T41" fmla="*/ 235 h 601"/>
                <a:gd name="T42" fmla="*/ 7 w 1449"/>
                <a:gd name="T43" fmla="*/ 276 h 601"/>
                <a:gd name="T44" fmla="*/ 29 w 1449"/>
                <a:gd name="T45" fmla="*/ 327 h 601"/>
                <a:gd name="T46" fmla="*/ 68 w 1449"/>
                <a:gd name="T47" fmla="*/ 376 h 601"/>
                <a:gd name="T48" fmla="*/ 117 w 1449"/>
                <a:gd name="T49" fmla="*/ 422 h 601"/>
                <a:gd name="T50" fmla="*/ 176 w 1449"/>
                <a:gd name="T51" fmla="*/ 464 h 601"/>
                <a:gd name="T52" fmla="*/ 242 w 1449"/>
                <a:gd name="T53" fmla="*/ 502 h 601"/>
                <a:gd name="T54" fmla="*/ 313 w 1449"/>
                <a:gd name="T55" fmla="*/ 535 h 601"/>
                <a:gd name="T56" fmla="*/ 386 w 1449"/>
                <a:gd name="T57" fmla="*/ 562 h 601"/>
                <a:gd name="T58" fmla="*/ 458 w 1449"/>
                <a:gd name="T59" fmla="*/ 582 h 601"/>
                <a:gd name="T60" fmla="*/ 527 w 1449"/>
                <a:gd name="T61" fmla="*/ 595 h 601"/>
                <a:gd name="T62" fmla="*/ 590 w 1449"/>
                <a:gd name="T63" fmla="*/ 601 h 601"/>
                <a:gd name="T64" fmla="*/ 658 w 1449"/>
                <a:gd name="T65" fmla="*/ 598 h 601"/>
                <a:gd name="T66" fmla="*/ 752 w 1449"/>
                <a:gd name="T67" fmla="*/ 582 h 601"/>
                <a:gd name="T68" fmla="*/ 848 w 1449"/>
                <a:gd name="T69" fmla="*/ 557 h 601"/>
                <a:gd name="T70" fmla="*/ 943 w 1449"/>
                <a:gd name="T71" fmla="*/ 522 h 601"/>
                <a:gd name="T72" fmla="*/ 1035 w 1449"/>
                <a:gd name="T73" fmla="*/ 479 h 601"/>
                <a:gd name="T74" fmla="*/ 1123 w 1449"/>
                <a:gd name="T75" fmla="*/ 426 h 601"/>
                <a:gd name="T76" fmla="*/ 1206 w 1449"/>
                <a:gd name="T77" fmla="*/ 366 h 601"/>
                <a:gd name="T78" fmla="*/ 1281 w 1449"/>
                <a:gd name="T79" fmla="*/ 297 h 601"/>
                <a:gd name="T80" fmla="*/ 1345 w 1449"/>
                <a:gd name="T81" fmla="*/ 220 h 601"/>
                <a:gd name="T82" fmla="*/ 1399 w 1449"/>
                <a:gd name="T83" fmla="*/ 136 h 601"/>
                <a:gd name="T84" fmla="*/ 1438 w 1449"/>
                <a:gd name="T85" fmla="*/ 45 h 601"/>
                <a:gd name="T86" fmla="*/ 1395 w 1449"/>
                <a:gd name="T87" fmla="*/ 30 h 601"/>
                <a:gd name="T88" fmla="*/ 1357 w 1449"/>
                <a:gd name="T89" fmla="*/ 117 h 601"/>
                <a:gd name="T90" fmla="*/ 1307 w 1449"/>
                <a:gd name="T91" fmla="*/ 196 h 601"/>
                <a:gd name="T92" fmla="*/ 1245 w 1449"/>
                <a:gd name="T93" fmla="*/ 268 h 601"/>
                <a:gd name="T94" fmla="*/ 1174 w 1449"/>
                <a:gd name="T95" fmla="*/ 334 h 601"/>
                <a:gd name="T96" fmla="*/ 1096 w 1449"/>
                <a:gd name="T97" fmla="*/ 390 h 601"/>
                <a:gd name="T98" fmla="*/ 1012 w 1449"/>
                <a:gd name="T99" fmla="*/ 440 h 601"/>
                <a:gd name="T100" fmla="*/ 924 w 1449"/>
                <a:gd name="T101" fmla="*/ 481 h 601"/>
                <a:gd name="T102" fmla="*/ 833 w 1449"/>
                <a:gd name="T103" fmla="*/ 513 h 601"/>
                <a:gd name="T104" fmla="*/ 743 w 1449"/>
                <a:gd name="T105" fmla="*/ 537 h 601"/>
                <a:gd name="T106" fmla="*/ 653 w 1449"/>
                <a:gd name="T107" fmla="*/ 55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9" h="601">
                  <a:moveTo>
                    <a:pt x="624" y="555"/>
                  </a:moveTo>
                  <a:lnTo>
                    <a:pt x="607" y="556"/>
                  </a:lnTo>
                  <a:lnTo>
                    <a:pt x="590" y="556"/>
                  </a:lnTo>
                  <a:lnTo>
                    <a:pt x="572" y="555"/>
                  </a:lnTo>
                  <a:lnTo>
                    <a:pt x="553" y="553"/>
                  </a:lnTo>
                  <a:lnTo>
                    <a:pt x="533" y="550"/>
                  </a:lnTo>
                  <a:lnTo>
                    <a:pt x="512" y="546"/>
                  </a:lnTo>
                  <a:lnTo>
                    <a:pt x="491" y="542"/>
                  </a:lnTo>
                  <a:lnTo>
                    <a:pt x="470" y="537"/>
                  </a:lnTo>
                  <a:lnTo>
                    <a:pt x="448" y="532"/>
                  </a:lnTo>
                  <a:lnTo>
                    <a:pt x="425" y="526"/>
                  </a:lnTo>
                  <a:lnTo>
                    <a:pt x="404" y="518"/>
                  </a:lnTo>
                  <a:lnTo>
                    <a:pt x="381" y="511"/>
                  </a:lnTo>
                  <a:lnTo>
                    <a:pt x="358" y="503"/>
                  </a:lnTo>
                  <a:lnTo>
                    <a:pt x="336" y="493"/>
                  </a:lnTo>
                  <a:lnTo>
                    <a:pt x="314" y="484"/>
                  </a:lnTo>
                  <a:lnTo>
                    <a:pt x="291" y="474"/>
                  </a:lnTo>
                  <a:lnTo>
                    <a:pt x="270" y="464"/>
                  </a:lnTo>
                  <a:lnTo>
                    <a:pt x="248" y="453"/>
                  </a:lnTo>
                  <a:lnTo>
                    <a:pt x="228" y="442"/>
                  </a:lnTo>
                  <a:lnTo>
                    <a:pt x="207" y="430"/>
                  </a:lnTo>
                  <a:lnTo>
                    <a:pt x="189" y="418"/>
                  </a:lnTo>
                  <a:lnTo>
                    <a:pt x="170" y="405"/>
                  </a:lnTo>
                  <a:lnTo>
                    <a:pt x="152" y="392"/>
                  </a:lnTo>
                  <a:lnTo>
                    <a:pt x="136" y="379"/>
                  </a:lnTo>
                  <a:lnTo>
                    <a:pt x="120" y="365"/>
                  </a:lnTo>
                  <a:lnTo>
                    <a:pt x="106" y="351"/>
                  </a:lnTo>
                  <a:lnTo>
                    <a:pt x="93" y="337"/>
                  </a:lnTo>
                  <a:lnTo>
                    <a:pt x="81" y="323"/>
                  </a:lnTo>
                  <a:lnTo>
                    <a:pt x="72" y="309"/>
                  </a:lnTo>
                  <a:lnTo>
                    <a:pt x="63" y="294"/>
                  </a:lnTo>
                  <a:lnTo>
                    <a:pt x="56" y="278"/>
                  </a:lnTo>
                  <a:lnTo>
                    <a:pt x="51" y="264"/>
                  </a:lnTo>
                  <a:lnTo>
                    <a:pt x="48" y="249"/>
                  </a:lnTo>
                  <a:lnTo>
                    <a:pt x="46" y="236"/>
                  </a:lnTo>
                  <a:lnTo>
                    <a:pt x="47" y="222"/>
                  </a:lnTo>
                  <a:lnTo>
                    <a:pt x="49" y="207"/>
                  </a:lnTo>
                  <a:lnTo>
                    <a:pt x="52" y="194"/>
                  </a:lnTo>
                  <a:lnTo>
                    <a:pt x="58" y="180"/>
                  </a:lnTo>
                  <a:lnTo>
                    <a:pt x="66" y="167"/>
                  </a:lnTo>
                  <a:lnTo>
                    <a:pt x="75" y="154"/>
                  </a:lnTo>
                  <a:lnTo>
                    <a:pt x="85" y="141"/>
                  </a:lnTo>
                  <a:lnTo>
                    <a:pt x="98" y="127"/>
                  </a:lnTo>
                  <a:lnTo>
                    <a:pt x="113" y="115"/>
                  </a:lnTo>
                  <a:lnTo>
                    <a:pt x="128" y="102"/>
                  </a:lnTo>
                  <a:lnTo>
                    <a:pt x="146" y="89"/>
                  </a:lnTo>
                  <a:lnTo>
                    <a:pt x="166" y="76"/>
                  </a:lnTo>
                  <a:lnTo>
                    <a:pt x="188" y="65"/>
                  </a:lnTo>
                  <a:lnTo>
                    <a:pt x="211" y="52"/>
                  </a:lnTo>
                  <a:lnTo>
                    <a:pt x="190" y="11"/>
                  </a:lnTo>
                  <a:lnTo>
                    <a:pt x="156" y="29"/>
                  </a:lnTo>
                  <a:lnTo>
                    <a:pt x="127" y="47"/>
                  </a:lnTo>
                  <a:lnTo>
                    <a:pt x="102" y="65"/>
                  </a:lnTo>
                  <a:lnTo>
                    <a:pt x="79" y="83"/>
                  </a:lnTo>
                  <a:lnTo>
                    <a:pt x="60" y="101"/>
                  </a:lnTo>
                  <a:lnTo>
                    <a:pt x="45" y="119"/>
                  </a:lnTo>
                  <a:lnTo>
                    <a:pt x="31" y="137"/>
                  </a:lnTo>
                  <a:lnTo>
                    <a:pt x="21" y="153"/>
                  </a:lnTo>
                  <a:lnTo>
                    <a:pt x="12" y="171"/>
                  </a:lnTo>
                  <a:lnTo>
                    <a:pt x="7" y="188"/>
                  </a:lnTo>
                  <a:lnTo>
                    <a:pt x="3" y="203"/>
                  </a:lnTo>
                  <a:lnTo>
                    <a:pt x="1" y="219"/>
                  </a:lnTo>
                  <a:lnTo>
                    <a:pt x="0" y="235"/>
                  </a:lnTo>
                  <a:lnTo>
                    <a:pt x="1" y="249"/>
                  </a:lnTo>
                  <a:lnTo>
                    <a:pt x="3" y="263"/>
                  </a:lnTo>
                  <a:lnTo>
                    <a:pt x="7" y="276"/>
                  </a:lnTo>
                  <a:lnTo>
                    <a:pt x="12" y="294"/>
                  </a:lnTo>
                  <a:lnTo>
                    <a:pt x="20" y="311"/>
                  </a:lnTo>
                  <a:lnTo>
                    <a:pt x="29" y="327"/>
                  </a:lnTo>
                  <a:lnTo>
                    <a:pt x="41" y="344"/>
                  </a:lnTo>
                  <a:lnTo>
                    <a:pt x="53" y="361"/>
                  </a:lnTo>
                  <a:lnTo>
                    <a:pt x="68" y="376"/>
                  </a:lnTo>
                  <a:lnTo>
                    <a:pt x="82" y="392"/>
                  </a:lnTo>
                  <a:lnTo>
                    <a:pt x="99" y="407"/>
                  </a:lnTo>
                  <a:lnTo>
                    <a:pt x="117" y="422"/>
                  </a:lnTo>
                  <a:lnTo>
                    <a:pt x="136" y="437"/>
                  </a:lnTo>
                  <a:lnTo>
                    <a:pt x="155" y="450"/>
                  </a:lnTo>
                  <a:lnTo>
                    <a:pt x="176" y="464"/>
                  </a:lnTo>
                  <a:lnTo>
                    <a:pt x="197" y="478"/>
                  </a:lnTo>
                  <a:lnTo>
                    <a:pt x="220" y="490"/>
                  </a:lnTo>
                  <a:lnTo>
                    <a:pt x="242" y="502"/>
                  </a:lnTo>
                  <a:lnTo>
                    <a:pt x="266" y="513"/>
                  </a:lnTo>
                  <a:lnTo>
                    <a:pt x="289" y="525"/>
                  </a:lnTo>
                  <a:lnTo>
                    <a:pt x="313" y="535"/>
                  </a:lnTo>
                  <a:lnTo>
                    <a:pt x="337" y="544"/>
                  </a:lnTo>
                  <a:lnTo>
                    <a:pt x="362" y="554"/>
                  </a:lnTo>
                  <a:lnTo>
                    <a:pt x="386" y="562"/>
                  </a:lnTo>
                  <a:lnTo>
                    <a:pt x="410" y="569"/>
                  </a:lnTo>
                  <a:lnTo>
                    <a:pt x="434" y="576"/>
                  </a:lnTo>
                  <a:lnTo>
                    <a:pt x="458" y="582"/>
                  </a:lnTo>
                  <a:lnTo>
                    <a:pt x="481" y="587"/>
                  </a:lnTo>
                  <a:lnTo>
                    <a:pt x="504" y="592"/>
                  </a:lnTo>
                  <a:lnTo>
                    <a:pt x="527" y="595"/>
                  </a:lnTo>
                  <a:lnTo>
                    <a:pt x="549" y="599"/>
                  </a:lnTo>
                  <a:lnTo>
                    <a:pt x="569" y="600"/>
                  </a:lnTo>
                  <a:lnTo>
                    <a:pt x="590" y="601"/>
                  </a:lnTo>
                  <a:lnTo>
                    <a:pt x="609" y="601"/>
                  </a:lnTo>
                  <a:lnTo>
                    <a:pt x="628" y="600"/>
                  </a:lnTo>
                  <a:lnTo>
                    <a:pt x="658" y="598"/>
                  </a:lnTo>
                  <a:lnTo>
                    <a:pt x="689" y="593"/>
                  </a:lnTo>
                  <a:lnTo>
                    <a:pt x="721" y="588"/>
                  </a:lnTo>
                  <a:lnTo>
                    <a:pt x="752" y="582"/>
                  </a:lnTo>
                  <a:lnTo>
                    <a:pt x="784" y="575"/>
                  </a:lnTo>
                  <a:lnTo>
                    <a:pt x="816" y="566"/>
                  </a:lnTo>
                  <a:lnTo>
                    <a:pt x="848" y="557"/>
                  </a:lnTo>
                  <a:lnTo>
                    <a:pt x="879" y="546"/>
                  </a:lnTo>
                  <a:lnTo>
                    <a:pt x="910" y="535"/>
                  </a:lnTo>
                  <a:lnTo>
                    <a:pt x="943" y="522"/>
                  </a:lnTo>
                  <a:lnTo>
                    <a:pt x="973" y="509"/>
                  </a:lnTo>
                  <a:lnTo>
                    <a:pt x="1004" y="494"/>
                  </a:lnTo>
                  <a:lnTo>
                    <a:pt x="1035" y="479"/>
                  </a:lnTo>
                  <a:lnTo>
                    <a:pt x="1065" y="462"/>
                  </a:lnTo>
                  <a:lnTo>
                    <a:pt x="1094" y="445"/>
                  </a:lnTo>
                  <a:lnTo>
                    <a:pt x="1123" y="426"/>
                  </a:lnTo>
                  <a:lnTo>
                    <a:pt x="1151" y="407"/>
                  </a:lnTo>
                  <a:lnTo>
                    <a:pt x="1180" y="387"/>
                  </a:lnTo>
                  <a:lnTo>
                    <a:pt x="1206" y="366"/>
                  </a:lnTo>
                  <a:lnTo>
                    <a:pt x="1232" y="344"/>
                  </a:lnTo>
                  <a:lnTo>
                    <a:pt x="1257" y="321"/>
                  </a:lnTo>
                  <a:lnTo>
                    <a:pt x="1281" y="297"/>
                  </a:lnTo>
                  <a:lnTo>
                    <a:pt x="1303" y="272"/>
                  </a:lnTo>
                  <a:lnTo>
                    <a:pt x="1325" y="247"/>
                  </a:lnTo>
                  <a:lnTo>
                    <a:pt x="1345" y="220"/>
                  </a:lnTo>
                  <a:lnTo>
                    <a:pt x="1364" y="193"/>
                  </a:lnTo>
                  <a:lnTo>
                    <a:pt x="1382" y="165"/>
                  </a:lnTo>
                  <a:lnTo>
                    <a:pt x="1399" y="136"/>
                  </a:lnTo>
                  <a:lnTo>
                    <a:pt x="1413" y="106"/>
                  </a:lnTo>
                  <a:lnTo>
                    <a:pt x="1427" y="76"/>
                  </a:lnTo>
                  <a:lnTo>
                    <a:pt x="1438" y="45"/>
                  </a:lnTo>
                  <a:lnTo>
                    <a:pt x="1449" y="12"/>
                  </a:lnTo>
                  <a:lnTo>
                    <a:pt x="1405" y="0"/>
                  </a:lnTo>
                  <a:lnTo>
                    <a:pt x="1395" y="30"/>
                  </a:lnTo>
                  <a:lnTo>
                    <a:pt x="1384" y="59"/>
                  </a:lnTo>
                  <a:lnTo>
                    <a:pt x="1371" y="89"/>
                  </a:lnTo>
                  <a:lnTo>
                    <a:pt x="1357" y="117"/>
                  </a:lnTo>
                  <a:lnTo>
                    <a:pt x="1341" y="144"/>
                  </a:lnTo>
                  <a:lnTo>
                    <a:pt x="1325" y="170"/>
                  </a:lnTo>
                  <a:lnTo>
                    <a:pt x="1307" y="196"/>
                  </a:lnTo>
                  <a:lnTo>
                    <a:pt x="1287" y="221"/>
                  </a:lnTo>
                  <a:lnTo>
                    <a:pt x="1267" y="245"/>
                  </a:lnTo>
                  <a:lnTo>
                    <a:pt x="1245" y="268"/>
                  </a:lnTo>
                  <a:lnTo>
                    <a:pt x="1222" y="291"/>
                  </a:lnTo>
                  <a:lnTo>
                    <a:pt x="1198" y="313"/>
                  </a:lnTo>
                  <a:lnTo>
                    <a:pt x="1174" y="334"/>
                  </a:lnTo>
                  <a:lnTo>
                    <a:pt x="1149" y="353"/>
                  </a:lnTo>
                  <a:lnTo>
                    <a:pt x="1122" y="372"/>
                  </a:lnTo>
                  <a:lnTo>
                    <a:pt x="1096" y="390"/>
                  </a:lnTo>
                  <a:lnTo>
                    <a:pt x="1068" y="408"/>
                  </a:lnTo>
                  <a:lnTo>
                    <a:pt x="1041" y="424"/>
                  </a:lnTo>
                  <a:lnTo>
                    <a:pt x="1012" y="440"/>
                  </a:lnTo>
                  <a:lnTo>
                    <a:pt x="982" y="455"/>
                  </a:lnTo>
                  <a:lnTo>
                    <a:pt x="953" y="468"/>
                  </a:lnTo>
                  <a:lnTo>
                    <a:pt x="924" y="481"/>
                  </a:lnTo>
                  <a:lnTo>
                    <a:pt x="894" y="492"/>
                  </a:lnTo>
                  <a:lnTo>
                    <a:pt x="864" y="504"/>
                  </a:lnTo>
                  <a:lnTo>
                    <a:pt x="833" y="513"/>
                  </a:lnTo>
                  <a:lnTo>
                    <a:pt x="803" y="522"/>
                  </a:lnTo>
                  <a:lnTo>
                    <a:pt x="773" y="530"/>
                  </a:lnTo>
                  <a:lnTo>
                    <a:pt x="743" y="537"/>
                  </a:lnTo>
                  <a:lnTo>
                    <a:pt x="712" y="543"/>
                  </a:lnTo>
                  <a:lnTo>
                    <a:pt x="682" y="547"/>
                  </a:lnTo>
                  <a:lnTo>
                    <a:pt x="653" y="552"/>
                  </a:lnTo>
                  <a:lnTo>
                    <a:pt x="624" y="555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5" name="Freeform 41"/>
            <p:cNvSpPr>
              <a:spLocks noChangeArrowheads="1"/>
            </p:cNvSpPr>
            <p:nvPr/>
          </p:nvSpPr>
          <p:spPr bwMode="auto">
            <a:xfrm>
              <a:off x="4762" y="1135"/>
              <a:ext cx="30" cy="34"/>
            </a:xfrm>
            <a:custGeom>
              <a:avLst/>
              <a:gdLst>
                <a:gd name="T0" fmla="*/ 22 w 482"/>
                <a:gd name="T1" fmla="*/ 0 h 542"/>
                <a:gd name="T2" fmla="*/ 13 w 482"/>
                <a:gd name="T3" fmla="*/ 28 h 542"/>
                <a:gd name="T4" fmla="*/ 7 w 482"/>
                <a:gd name="T5" fmla="*/ 56 h 542"/>
                <a:gd name="T6" fmla="*/ 3 w 482"/>
                <a:gd name="T7" fmla="*/ 84 h 542"/>
                <a:gd name="T8" fmla="*/ 0 w 482"/>
                <a:gd name="T9" fmla="*/ 111 h 542"/>
                <a:gd name="T10" fmla="*/ 0 w 482"/>
                <a:gd name="T11" fmla="*/ 138 h 542"/>
                <a:gd name="T12" fmla="*/ 1 w 482"/>
                <a:gd name="T13" fmla="*/ 164 h 542"/>
                <a:gd name="T14" fmla="*/ 3 w 482"/>
                <a:gd name="T15" fmla="*/ 192 h 542"/>
                <a:gd name="T16" fmla="*/ 8 w 482"/>
                <a:gd name="T17" fmla="*/ 217 h 542"/>
                <a:gd name="T18" fmla="*/ 13 w 482"/>
                <a:gd name="T19" fmla="*/ 243 h 542"/>
                <a:gd name="T20" fmla="*/ 22 w 482"/>
                <a:gd name="T21" fmla="*/ 267 h 542"/>
                <a:gd name="T22" fmla="*/ 30 w 482"/>
                <a:gd name="T23" fmla="*/ 291 h 542"/>
                <a:gd name="T24" fmla="*/ 40 w 482"/>
                <a:gd name="T25" fmla="*/ 315 h 542"/>
                <a:gd name="T26" fmla="*/ 53 w 482"/>
                <a:gd name="T27" fmla="*/ 336 h 542"/>
                <a:gd name="T28" fmla="*/ 67 w 482"/>
                <a:gd name="T29" fmla="*/ 358 h 542"/>
                <a:gd name="T30" fmla="*/ 81 w 482"/>
                <a:gd name="T31" fmla="*/ 379 h 542"/>
                <a:gd name="T32" fmla="*/ 97 w 482"/>
                <a:gd name="T33" fmla="*/ 399 h 542"/>
                <a:gd name="T34" fmla="*/ 113 w 482"/>
                <a:gd name="T35" fmla="*/ 418 h 542"/>
                <a:gd name="T36" fmla="*/ 132 w 482"/>
                <a:gd name="T37" fmla="*/ 436 h 542"/>
                <a:gd name="T38" fmla="*/ 151 w 482"/>
                <a:gd name="T39" fmla="*/ 451 h 542"/>
                <a:gd name="T40" fmla="*/ 172 w 482"/>
                <a:gd name="T41" fmla="*/ 467 h 542"/>
                <a:gd name="T42" fmla="*/ 193 w 482"/>
                <a:gd name="T43" fmla="*/ 481 h 542"/>
                <a:gd name="T44" fmla="*/ 216 w 482"/>
                <a:gd name="T45" fmla="*/ 494 h 542"/>
                <a:gd name="T46" fmla="*/ 239 w 482"/>
                <a:gd name="T47" fmla="*/ 505 h 542"/>
                <a:gd name="T48" fmla="*/ 264 w 482"/>
                <a:gd name="T49" fmla="*/ 515 h 542"/>
                <a:gd name="T50" fmla="*/ 288 w 482"/>
                <a:gd name="T51" fmla="*/ 523 h 542"/>
                <a:gd name="T52" fmla="*/ 314 w 482"/>
                <a:gd name="T53" fmla="*/ 530 h 542"/>
                <a:gd name="T54" fmla="*/ 340 w 482"/>
                <a:gd name="T55" fmla="*/ 536 h 542"/>
                <a:gd name="T56" fmla="*/ 367 w 482"/>
                <a:gd name="T57" fmla="*/ 540 h 542"/>
                <a:gd name="T58" fmla="*/ 395 w 482"/>
                <a:gd name="T59" fmla="*/ 542 h 542"/>
                <a:gd name="T60" fmla="*/ 423 w 482"/>
                <a:gd name="T61" fmla="*/ 542 h 542"/>
                <a:gd name="T62" fmla="*/ 452 w 482"/>
                <a:gd name="T63" fmla="*/ 540 h 542"/>
                <a:gd name="T64" fmla="*/ 482 w 482"/>
                <a:gd name="T65" fmla="*/ 537 h 542"/>
                <a:gd name="T66" fmla="*/ 22 w 482"/>
                <a:gd name="T67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542">
                  <a:moveTo>
                    <a:pt x="22" y="0"/>
                  </a:moveTo>
                  <a:lnTo>
                    <a:pt x="13" y="28"/>
                  </a:lnTo>
                  <a:lnTo>
                    <a:pt x="7" y="56"/>
                  </a:lnTo>
                  <a:lnTo>
                    <a:pt x="3" y="84"/>
                  </a:lnTo>
                  <a:lnTo>
                    <a:pt x="0" y="111"/>
                  </a:lnTo>
                  <a:lnTo>
                    <a:pt x="0" y="138"/>
                  </a:lnTo>
                  <a:lnTo>
                    <a:pt x="1" y="164"/>
                  </a:lnTo>
                  <a:lnTo>
                    <a:pt x="3" y="192"/>
                  </a:lnTo>
                  <a:lnTo>
                    <a:pt x="8" y="217"/>
                  </a:lnTo>
                  <a:lnTo>
                    <a:pt x="13" y="243"/>
                  </a:lnTo>
                  <a:lnTo>
                    <a:pt x="22" y="267"/>
                  </a:lnTo>
                  <a:lnTo>
                    <a:pt x="30" y="291"/>
                  </a:lnTo>
                  <a:lnTo>
                    <a:pt x="40" y="315"/>
                  </a:lnTo>
                  <a:lnTo>
                    <a:pt x="53" y="336"/>
                  </a:lnTo>
                  <a:lnTo>
                    <a:pt x="67" y="358"/>
                  </a:lnTo>
                  <a:lnTo>
                    <a:pt x="81" y="379"/>
                  </a:lnTo>
                  <a:lnTo>
                    <a:pt x="97" y="399"/>
                  </a:lnTo>
                  <a:lnTo>
                    <a:pt x="113" y="418"/>
                  </a:lnTo>
                  <a:lnTo>
                    <a:pt x="132" y="436"/>
                  </a:lnTo>
                  <a:lnTo>
                    <a:pt x="151" y="451"/>
                  </a:lnTo>
                  <a:lnTo>
                    <a:pt x="172" y="467"/>
                  </a:lnTo>
                  <a:lnTo>
                    <a:pt x="193" y="481"/>
                  </a:lnTo>
                  <a:lnTo>
                    <a:pt x="216" y="494"/>
                  </a:lnTo>
                  <a:lnTo>
                    <a:pt x="239" y="505"/>
                  </a:lnTo>
                  <a:lnTo>
                    <a:pt x="264" y="515"/>
                  </a:lnTo>
                  <a:lnTo>
                    <a:pt x="288" y="523"/>
                  </a:lnTo>
                  <a:lnTo>
                    <a:pt x="314" y="530"/>
                  </a:lnTo>
                  <a:lnTo>
                    <a:pt x="340" y="536"/>
                  </a:lnTo>
                  <a:lnTo>
                    <a:pt x="367" y="540"/>
                  </a:lnTo>
                  <a:lnTo>
                    <a:pt x="395" y="542"/>
                  </a:lnTo>
                  <a:lnTo>
                    <a:pt x="423" y="542"/>
                  </a:lnTo>
                  <a:lnTo>
                    <a:pt x="452" y="540"/>
                  </a:lnTo>
                  <a:lnTo>
                    <a:pt x="482" y="53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6" name="Freeform 42"/>
            <p:cNvSpPr>
              <a:spLocks noChangeArrowheads="1"/>
            </p:cNvSpPr>
            <p:nvPr/>
          </p:nvSpPr>
          <p:spPr bwMode="auto">
            <a:xfrm>
              <a:off x="4760" y="1134"/>
              <a:ext cx="32" cy="36"/>
            </a:xfrm>
            <a:custGeom>
              <a:avLst/>
              <a:gdLst>
                <a:gd name="T0" fmla="*/ 120 w 508"/>
                <a:gd name="T1" fmla="*/ 440 h 573"/>
                <a:gd name="T2" fmla="*/ 161 w 508"/>
                <a:gd name="T3" fmla="*/ 478 h 573"/>
                <a:gd name="T4" fmla="*/ 207 w 508"/>
                <a:gd name="T5" fmla="*/ 510 h 573"/>
                <a:gd name="T6" fmla="*/ 256 w 508"/>
                <a:gd name="T7" fmla="*/ 535 h 573"/>
                <a:gd name="T8" fmla="*/ 309 w 508"/>
                <a:gd name="T9" fmla="*/ 555 h 573"/>
                <a:gd name="T10" fmla="*/ 364 w 508"/>
                <a:gd name="T11" fmla="*/ 567 h 573"/>
                <a:gd name="T12" fmla="*/ 420 w 508"/>
                <a:gd name="T13" fmla="*/ 573 h 573"/>
                <a:gd name="T14" fmla="*/ 479 w 508"/>
                <a:gd name="T15" fmla="*/ 571 h 573"/>
                <a:gd name="T16" fmla="*/ 500 w 508"/>
                <a:gd name="T17" fmla="*/ 522 h 573"/>
                <a:gd name="T18" fmla="*/ 448 w 508"/>
                <a:gd name="T19" fmla="*/ 527 h 573"/>
                <a:gd name="T20" fmla="*/ 397 w 508"/>
                <a:gd name="T21" fmla="*/ 525 h 573"/>
                <a:gd name="T22" fmla="*/ 347 w 508"/>
                <a:gd name="T23" fmla="*/ 518 h 573"/>
                <a:gd name="T24" fmla="*/ 298 w 508"/>
                <a:gd name="T25" fmla="*/ 503 h 573"/>
                <a:gd name="T26" fmla="*/ 253 w 508"/>
                <a:gd name="T27" fmla="*/ 483 h 573"/>
                <a:gd name="T28" fmla="*/ 210 w 508"/>
                <a:gd name="T29" fmla="*/ 457 h 573"/>
                <a:gd name="T30" fmla="*/ 171 w 508"/>
                <a:gd name="T31" fmla="*/ 427 h 573"/>
                <a:gd name="T32" fmla="*/ 135 w 508"/>
                <a:gd name="T33" fmla="*/ 390 h 573"/>
                <a:gd name="T34" fmla="*/ 106 w 508"/>
                <a:gd name="T35" fmla="*/ 350 h 573"/>
                <a:gd name="T36" fmla="*/ 82 w 508"/>
                <a:gd name="T37" fmla="*/ 307 h 573"/>
                <a:gd name="T38" fmla="*/ 64 w 508"/>
                <a:gd name="T39" fmla="*/ 261 h 573"/>
                <a:gd name="T40" fmla="*/ 52 w 508"/>
                <a:gd name="T41" fmla="*/ 214 h 573"/>
                <a:gd name="T42" fmla="*/ 46 w 508"/>
                <a:gd name="T43" fmla="*/ 165 h 573"/>
                <a:gd name="T44" fmla="*/ 47 w 508"/>
                <a:gd name="T45" fmla="*/ 115 h 573"/>
                <a:gd name="T46" fmla="*/ 53 w 508"/>
                <a:gd name="T47" fmla="*/ 65 h 573"/>
                <a:gd name="T48" fmla="*/ 67 w 508"/>
                <a:gd name="T49" fmla="*/ 15 h 573"/>
                <a:gd name="T50" fmla="*/ 14 w 508"/>
                <a:gd name="T51" fmla="*/ 28 h 573"/>
                <a:gd name="T52" fmla="*/ 4 w 508"/>
                <a:gd name="T53" fmla="*/ 85 h 573"/>
                <a:gd name="T54" fmla="*/ 0 w 508"/>
                <a:gd name="T55" fmla="*/ 140 h 573"/>
                <a:gd name="T56" fmla="*/ 3 w 508"/>
                <a:gd name="T57" fmla="*/ 195 h 573"/>
                <a:gd name="T58" fmla="*/ 13 w 508"/>
                <a:gd name="T59" fmla="*/ 250 h 573"/>
                <a:gd name="T60" fmla="*/ 30 w 508"/>
                <a:gd name="T61" fmla="*/ 302 h 573"/>
                <a:gd name="T62" fmla="*/ 53 w 508"/>
                <a:gd name="T63" fmla="*/ 351 h 573"/>
                <a:gd name="T64" fmla="*/ 83 w 508"/>
                <a:gd name="T65" fmla="*/ 39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8" h="573">
                  <a:moveTo>
                    <a:pt x="101" y="420"/>
                  </a:moveTo>
                  <a:lnTo>
                    <a:pt x="120" y="440"/>
                  </a:lnTo>
                  <a:lnTo>
                    <a:pt x="140" y="460"/>
                  </a:lnTo>
                  <a:lnTo>
                    <a:pt x="161" y="478"/>
                  </a:lnTo>
                  <a:lnTo>
                    <a:pt x="183" y="495"/>
                  </a:lnTo>
                  <a:lnTo>
                    <a:pt x="207" y="510"/>
                  </a:lnTo>
                  <a:lnTo>
                    <a:pt x="231" y="524"/>
                  </a:lnTo>
                  <a:lnTo>
                    <a:pt x="256" y="535"/>
                  </a:lnTo>
                  <a:lnTo>
                    <a:pt x="282" y="546"/>
                  </a:lnTo>
                  <a:lnTo>
                    <a:pt x="309" y="555"/>
                  </a:lnTo>
                  <a:lnTo>
                    <a:pt x="337" y="561"/>
                  </a:lnTo>
                  <a:lnTo>
                    <a:pt x="364" y="567"/>
                  </a:lnTo>
                  <a:lnTo>
                    <a:pt x="392" y="571"/>
                  </a:lnTo>
                  <a:lnTo>
                    <a:pt x="420" y="573"/>
                  </a:lnTo>
                  <a:lnTo>
                    <a:pt x="449" y="573"/>
                  </a:lnTo>
                  <a:lnTo>
                    <a:pt x="479" y="571"/>
                  </a:lnTo>
                  <a:lnTo>
                    <a:pt x="508" y="567"/>
                  </a:lnTo>
                  <a:lnTo>
                    <a:pt x="500" y="522"/>
                  </a:lnTo>
                  <a:lnTo>
                    <a:pt x="474" y="525"/>
                  </a:lnTo>
                  <a:lnTo>
                    <a:pt x="448" y="527"/>
                  </a:lnTo>
                  <a:lnTo>
                    <a:pt x="422" y="527"/>
                  </a:lnTo>
                  <a:lnTo>
                    <a:pt x="397" y="525"/>
                  </a:lnTo>
                  <a:lnTo>
                    <a:pt x="371" y="522"/>
                  </a:lnTo>
                  <a:lnTo>
                    <a:pt x="347" y="518"/>
                  </a:lnTo>
                  <a:lnTo>
                    <a:pt x="322" y="511"/>
                  </a:lnTo>
                  <a:lnTo>
                    <a:pt x="298" y="503"/>
                  </a:lnTo>
                  <a:lnTo>
                    <a:pt x="275" y="494"/>
                  </a:lnTo>
                  <a:lnTo>
                    <a:pt x="253" y="483"/>
                  </a:lnTo>
                  <a:lnTo>
                    <a:pt x="231" y="471"/>
                  </a:lnTo>
                  <a:lnTo>
                    <a:pt x="210" y="457"/>
                  </a:lnTo>
                  <a:lnTo>
                    <a:pt x="190" y="443"/>
                  </a:lnTo>
                  <a:lnTo>
                    <a:pt x="171" y="427"/>
                  </a:lnTo>
                  <a:lnTo>
                    <a:pt x="153" y="409"/>
                  </a:lnTo>
                  <a:lnTo>
                    <a:pt x="135" y="390"/>
                  </a:lnTo>
                  <a:lnTo>
                    <a:pt x="120" y="371"/>
                  </a:lnTo>
                  <a:lnTo>
                    <a:pt x="106" y="350"/>
                  </a:lnTo>
                  <a:lnTo>
                    <a:pt x="93" y="329"/>
                  </a:lnTo>
                  <a:lnTo>
                    <a:pt x="82" y="307"/>
                  </a:lnTo>
                  <a:lnTo>
                    <a:pt x="72" y="284"/>
                  </a:lnTo>
                  <a:lnTo>
                    <a:pt x="64" y="261"/>
                  </a:lnTo>
                  <a:lnTo>
                    <a:pt x="57" y="238"/>
                  </a:lnTo>
                  <a:lnTo>
                    <a:pt x="52" y="214"/>
                  </a:lnTo>
                  <a:lnTo>
                    <a:pt x="49" y="189"/>
                  </a:lnTo>
                  <a:lnTo>
                    <a:pt x="46" y="165"/>
                  </a:lnTo>
                  <a:lnTo>
                    <a:pt x="46" y="140"/>
                  </a:lnTo>
                  <a:lnTo>
                    <a:pt x="47" y="115"/>
                  </a:lnTo>
                  <a:lnTo>
                    <a:pt x="49" y="90"/>
                  </a:lnTo>
                  <a:lnTo>
                    <a:pt x="53" y="65"/>
                  </a:lnTo>
                  <a:lnTo>
                    <a:pt x="59" y="40"/>
                  </a:lnTo>
                  <a:lnTo>
                    <a:pt x="67" y="15"/>
                  </a:lnTo>
                  <a:lnTo>
                    <a:pt x="23" y="0"/>
                  </a:lnTo>
                  <a:lnTo>
                    <a:pt x="14" y="28"/>
                  </a:lnTo>
                  <a:lnTo>
                    <a:pt x="8" y="57"/>
                  </a:lnTo>
                  <a:lnTo>
                    <a:pt x="4" y="85"/>
                  </a:lnTo>
                  <a:lnTo>
                    <a:pt x="1" y="112"/>
                  </a:lnTo>
                  <a:lnTo>
                    <a:pt x="0" y="140"/>
                  </a:lnTo>
                  <a:lnTo>
                    <a:pt x="1" y="168"/>
                  </a:lnTo>
                  <a:lnTo>
                    <a:pt x="3" y="195"/>
                  </a:lnTo>
                  <a:lnTo>
                    <a:pt x="7" y="222"/>
                  </a:lnTo>
                  <a:lnTo>
                    <a:pt x="13" y="250"/>
                  </a:lnTo>
                  <a:lnTo>
                    <a:pt x="21" y="276"/>
                  </a:lnTo>
                  <a:lnTo>
                    <a:pt x="30" y="302"/>
                  </a:lnTo>
                  <a:lnTo>
                    <a:pt x="40" y="327"/>
                  </a:lnTo>
                  <a:lnTo>
                    <a:pt x="53" y="351"/>
                  </a:lnTo>
                  <a:lnTo>
                    <a:pt x="68" y="375"/>
                  </a:lnTo>
                  <a:lnTo>
                    <a:pt x="83" y="398"/>
                  </a:lnTo>
                  <a:lnTo>
                    <a:pt x="101" y="420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7" name="Freeform 43"/>
            <p:cNvSpPr>
              <a:spLocks noChangeArrowheads="1"/>
            </p:cNvSpPr>
            <p:nvPr/>
          </p:nvSpPr>
          <p:spPr bwMode="auto">
            <a:xfrm>
              <a:off x="4759" y="1230"/>
              <a:ext cx="16" cy="14"/>
            </a:xfrm>
            <a:custGeom>
              <a:avLst/>
              <a:gdLst>
                <a:gd name="T0" fmla="*/ 178 w 255"/>
                <a:gd name="T1" fmla="*/ 75 h 225"/>
                <a:gd name="T2" fmla="*/ 166 w 255"/>
                <a:gd name="T3" fmla="*/ 95 h 225"/>
                <a:gd name="T4" fmla="*/ 155 w 255"/>
                <a:gd name="T5" fmla="*/ 118 h 225"/>
                <a:gd name="T6" fmla="*/ 150 w 255"/>
                <a:gd name="T7" fmla="*/ 131 h 225"/>
                <a:gd name="T8" fmla="*/ 146 w 255"/>
                <a:gd name="T9" fmla="*/ 143 h 225"/>
                <a:gd name="T10" fmla="*/ 142 w 255"/>
                <a:gd name="T11" fmla="*/ 157 h 225"/>
                <a:gd name="T12" fmla="*/ 139 w 255"/>
                <a:gd name="T13" fmla="*/ 170 h 225"/>
                <a:gd name="T14" fmla="*/ 122 w 255"/>
                <a:gd name="T15" fmla="*/ 174 h 225"/>
                <a:gd name="T16" fmla="*/ 106 w 255"/>
                <a:gd name="T17" fmla="*/ 176 h 225"/>
                <a:gd name="T18" fmla="*/ 90 w 255"/>
                <a:gd name="T19" fmla="*/ 178 h 225"/>
                <a:gd name="T20" fmla="*/ 73 w 255"/>
                <a:gd name="T21" fmla="*/ 179 h 225"/>
                <a:gd name="T22" fmla="*/ 56 w 255"/>
                <a:gd name="T23" fmla="*/ 179 h 225"/>
                <a:gd name="T24" fmla="*/ 41 w 255"/>
                <a:gd name="T25" fmla="*/ 178 h 225"/>
                <a:gd name="T26" fmla="*/ 24 w 255"/>
                <a:gd name="T27" fmla="*/ 177 h 225"/>
                <a:gd name="T28" fmla="*/ 7 w 255"/>
                <a:gd name="T29" fmla="*/ 175 h 225"/>
                <a:gd name="T30" fmla="*/ 0 w 255"/>
                <a:gd name="T31" fmla="*/ 219 h 225"/>
                <a:gd name="T32" fmla="*/ 20 w 255"/>
                <a:gd name="T33" fmla="*/ 223 h 225"/>
                <a:gd name="T34" fmla="*/ 41 w 255"/>
                <a:gd name="T35" fmla="*/ 224 h 225"/>
                <a:gd name="T36" fmla="*/ 60 w 255"/>
                <a:gd name="T37" fmla="*/ 225 h 225"/>
                <a:gd name="T38" fmla="*/ 81 w 255"/>
                <a:gd name="T39" fmla="*/ 225 h 225"/>
                <a:gd name="T40" fmla="*/ 101 w 255"/>
                <a:gd name="T41" fmla="*/ 224 h 225"/>
                <a:gd name="T42" fmla="*/ 122 w 255"/>
                <a:gd name="T43" fmla="*/ 221 h 225"/>
                <a:gd name="T44" fmla="*/ 142 w 255"/>
                <a:gd name="T45" fmla="*/ 217 h 225"/>
                <a:gd name="T46" fmla="*/ 162 w 255"/>
                <a:gd name="T47" fmla="*/ 213 h 225"/>
                <a:gd name="T48" fmla="*/ 177 w 255"/>
                <a:gd name="T49" fmla="*/ 209 h 225"/>
                <a:gd name="T50" fmla="*/ 178 w 255"/>
                <a:gd name="T51" fmla="*/ 193 h 225"/>
                <a:gd name="T52" fmla="*/ 180 w 255"/>
                <a:gd name="T53" fmla="*/ 180 h 225"/>
                <a:gd name="T54" fmla="*/ 184 w 255"/>
                <a:gd name="T55" fmla="*/ 166 h 225"/>
                <a:gd name="T56" fmla="*/ 188 w 255"/>
                <a:gd name="T57" fmla="*/ 155 h 225"/>
                <a:gd name="T58" fmla="*/ 193 w 255"/>
                <a:gd name="T59" fmla="*/ 142 h 225"/>
                <a:gd name="T60" fmla="*/ 204 w 255"/>
                <a:gd name="T61" fmla="*/ 119 h 225"/>
                <a:gd name="T62" fmla="*/ 217 w 255"/>
                <a:gd name="T63" fmla="*/ 97 h 225"/>
                <a:gd name="T64" fmla="*/ 255 w 255"/>
                <a:gd name="T65" fmla="*/ 10 h 225"/>
                <a:gd name="T66" fmla="*/ 212 w 255"/>
                <a:gd name="T67" fmla="*/ 0 h 225"/>
                <a:gd name="T68" fmla="*/ 178 w 255"/>
                <a:gd name="T69" fmla="*/ 7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225">
                  <a:moveTo>
                    <a:pt x="178" y="75"/>
                  </a:moveTo>
                  <a:lnTo>
                    <a:pt x="166" y="95"/>
                  </a:lnTo>
                  <a:lnTo>
                    <a:pt x="155" y="118"/>
                  </a:lnTo>
                  <a:lnTo>
                    <a:pt x="150" y="131"/>
                  </a:lnTo>
                  <a:lnTo>
                    <a:pt x="146" y="143"/>
                  </a:lnTo>
                  <a:lnTo>
                    <a:pt x="142" y="157"/>
                  </a:lnTo>
                  <a:lnTo>
                    <a:pt x="139" y="170"/>
                  </a:lnTo>
                  <a:lnTo>
                    <a:pt x="122" y="174"/>
                  </a:lnTo>
                  <a:lnTo>
                    <a:pt x="106" y="176"/>
                  </a:lnTo>
                  <a:lnTo>
                    <a:pt x="90" y="178"/>
                  </a:lnTo>
                  <a:lnTo>
                    <a:pt x="73" y="179"/>
                  </a:lnTo>
                  <a:lnTo>
                    <a:pt x="56" y="179"/>
                  </a:lnTo>
                  <a:lnTo>
                    <a:pt x="41" y="178"/>
                  </a:lnTo>
                  <a:lnTo>
                    <a:pt x="24" y="177"/>
                  </a:lnTo>
                  <a:lnTo>
                    <a:pt x="7" y="175"/>
                  </a:lnTo>
                  <a:lnTo>
                    <a:pt x="0" y="219"/>
                  </a:lnTo>
                  <a:lnTo>
                    <a:pt x="20" y="223"/>
                  </a:lnTo>
                  <a:lnTo>
                    <a:pt x="41" y="224"/>
                  </a:lnTo>
                  <a:lnTo>
                    <a:pt x="60" y="225"/>
                  </a:lnTo>
                  <a:lnTo>
                    <a:pt x="81" y="225"/>
                  </a:lnTo>
                  <a:lnTo>
                    <a:pt x="101" y="224"/>
                  </a:lnTo>
                  <a:lnTo>
                    <a:pt x="122" y="221"/>
                  </a:lnTo>
                  <a:lnTo>
                    <a:pt x="142" y="217"/>
                  </a:lnTo>
                  <a:lnTo>
                    <a:pt x="162" y="213"/>
                  </a:lnTo>
                  <a:lnTo>
                    <a:pt x="177" y="209"/>
                  </a:lnTo>
                  <a:lnTo>
                    <a:pt x="178" y="193"/>
                  </a:lnTo>
                  <a:lnTo>
                    <a:pt x="180" y="180"/>
                  </a:lnTo>
                  <a:lnTo>
                    <a:pt x="184" y="166"/>
                  </a:lnTo>
                  <a:lnTo>
                    <a:pt x="188" y="155"/>
                  </a:lnTo>
                  <a:lnTo>
                    <a:pt x="193" y="142"/>
                  </a:lnTo>
                  <a:lnTo>
                    <a:pt x="204" y="119"/>
                  </a:lnTo>
                  <a:lnTo>
                    <a:pt x="217" y="97"/>
                  </a:lnTo>
                  <a:lnTo>
                    <a:pt x="255" y="10"/>
                  </a:lnTo>
                  <a:lnTo>
                    <a:pt x="212" y="0"/>
                  </a:lnTo>
                  <a:lnTo>
                    <a:pt x="178" y="75"/>
                  </a:lnTo>
                  <a:close/>
                </a:path>
              </a:pathLst>
            </a:custGeom>
            <a:solidFill>
              <a:srgbClr val="6F6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8" name="Freeform 44"/>
            <p:cNvSpPr>
              <a:spLocks noChangeArrowheads="1"/>
            </p:cNvSpPr>
            <p:nvPr/>
          </p:nvSpPr>
          <p:spPr bwMode="auto">
            <a:xfrm>
              <a:off x="4294" y="1191"/>
              <a:ext cx="107" cy="73"/>
            </a:xfrm>
            <a:custGeom>
              <a:avLst/>
              <a:gdLst>
                <a:gd name="T0" fmla="*/ 1514 w 1718"/>
                <a:gd name="T1" fmla="*/ 258 h 1169"/>
                <a:gd name="T2" fmla="*/ 1351 w 1718"/>
                <a:gd name="T3" fmla="*/ 155 h 1169"/>
                <a:gd name="T4" fmla="*/ 1203 w 1718"/>
                <a:gd name="T5" fmla="*/ 75 h 1169"/>
                <a:gd name="T6" fmla="*/ 1115 w 1718"/>
                <a:gd name="T7" fmla="*/ 39 h 1169"/>
                <a:gd name="T8" fmla="*/ 1024 w 1718"/>
                <a:gd name="T9" fmla="*/ 13 h 1169"/>
                <a:gd name="T10" fmla="*/ 930 w 1718"/>
                <a:gd name="T11" fmla="*/ 1 h 1169"/>
                <a:gd name="T12" fmla="*/ 842 w 1718"/>
                <a:gd name="T13" fmla="*/ 1 h 1169"/>
                <a:gd name="T14" fmla="*/ 755 w 1718"/>
                <a:gd name="T15" fmla="*/ 11 h 1169"/>
                <a:gd name="T16" fmla="*/ 672 w 1718"/>
                <a:gd name="T17" fmla="*/ 31 h 1169"/>
                <a:gd name="T18" fmla="*/ 591 w 1718"/>
                <a:gd name="T19" fmla="*/ 60 h 1169"/>
                <a:gd name="T20" fmla="*/ 512 w 1718"/>
                <a:gd name="T21" fmla="*/ 99 h 1169"/>
                <a:gd name="T22" fmla="*/ 439 w 1718"/>
                <a:gd name="T23" fmla="*/ 145 h 1169"/>
                <a:gd name="T24" fmla="*/ 371 w 1718"/>
                <a:gd name="T25" fmla="*/ 199 h 1169"/>
                <a:gd name="T26" fmla="*/ 299 w 1718"/>
                <a:gd name="T27" fmla="*/ 268 h 1169"/>
                <a:gd name="T28" fmla="*/ 213 w 1718"/>
                <a:gd name="T29" fmla="*/ 368 h 1169"/>
                <a:gd name="T30" fmla="*/ 140 w 1718"/>
                <a:gd name="T31" fmla="*/ 478 h 1169"/>
                <a:gd name="T32" fmla="*/ 81 w 1718"/>
                <a:gd name="T33" fmla="*/ 596 h 1169"/>
                <a:gd name="T34" fmla="*/ 36 w 1718"/>
                <a:gd name="T35" fmla="*/ 719 h 1169"/>
                <a:gd name="T36" fmla="*/ 9 w 1718"/>
                <a:gd name="T37" fmla="*/ 843 h 1169"/>
                <a:gd name="T38" fmla="*/ 0 w 1718"/>
                <a:gd name="T39" fmla="*/ 952 h 1169"/>
                <a:gd name="T40" fmla="*/ 11 w 1718"/>
                <a:gd name="T41" fmla="*/ 1025 h 1169"/>
                <a:gd name="T42" fmla="*/ 31 w 1718"/>
                <a:gd name="T43" fmla="*/ 1128 h 1169"/>
                <a:gd name="T44" fmla="*/ 34 w 1718"/>
                <a:gd name="T45" fmla="*/ 1146 h 1169"/>
                <a:gd name="T46" fmla="*/ 57 w 1718"/>
                <a:gd name="T47" fmla="*/ 1053 h 1169"/>
                <a:gd name="T48" fmla="*/ 94 w 1718"/>
                <a:gd name="T49" fmla="*/ 956 h 1169"/>
                <a:gd name="T50" fmla="*/ 145 w 1718"/>
                <a:gd name="T51" fmla="*/ 859 h 1169"/>
                <a:gd name="T52" fmla="*/ 206 w 1718"/>
                <a:gd name="T53" fmla="*/ 764 h 1169"/>
                <a:gd name="T54" fmla="*/ 274 w 1718"/>
                <a:gd name="T55" fmla="*/ 675 h 1169"/>
                <a:gd name="T56" fmla="*/ 346 w 1718"/>
                <a:gd name="T57" fmla="*/ 594 h 1169"/>
                <a:gd name="T58" fmla="*/ 421 w 1718"/>
                <a:gd name="T59" fmla="*/ 525 h 1169"/>
                <a:gd name="T60" fmla="*/ 463 w 1718"/>
                <a:gd name="T61" fmla="*/ 496 h 1169"/>
                <a:gd name="T62" fmla="*/ 414 w 1718"/>
                <a:gd name="T63" fmla="*/ 550 h 1169"/>
                <a:gd name="T64" fmla="*/ 375 w 1718"/>
                <a:gd name="T65" fmla="*/ 610 h 1169"/>
                <a:gd name="T66" fmla="*/ 344 w 1718"/>
                <a:gd name="T67" fmla="*/ 673 h 1169"/>
                <a:gd name="T68" fmla="*/ 321 w 1718"/>
                <a:gd name="T69" fmla="*/ 741 h 1169"/>
                <a:gd name="T70" fmla="*/ 304 w 1718"/>
                <a:gd name="T71" fmla="*/ 829 h 1169"/>
                <a:gd name="T72" fmla="*/ 302 w 1718"/>
                <a:gd name="T73" fmla="*/ 973 h 1169"/>
                <a:gd name="T74" fmla="*/ 380 w 1718"/>
                <a:gd name="T75" fmla="*/ 854 h 1169"/>
                <a:gd name="T76" fmla="*/ 510 w 1718"/>
                <a:gd name="T77" fmla="*/ 692 h 1169"/>
                <a:gd name="T78" fmla="*/ 669 w 1718"/>
                <a:gd name="T79" fmla="*/ 576 h 1169"/>
                <a:gd name="T80" fmla="*/ 849 w 1718"/>
                <a:gd name="T81" fmla="*/ 502 h 1169"/>
                <a:gd name="T82" fmla="*/ 1045 w 1718"/>
                <a:gd name="T83" fmla="*/ 462 h 1169"/>
                <a:gd name="T84" fmla="*/ 1252 w 1718"/>
                <a:gd name="T85" fmla="*/ 448 h 1169"/>
                <a:gd name="T86" fmla="*/ 1462 w 1718"/>
                <a:gd name="T87" fmla="*/ 455 h 1169"/>
                <a:gd name="T88" fmla="*/ 1668 w 1718"/>
                <a:gd name="T89" fmla="*/ 477 h 1169"/>
                <a:gd name="T90" fmla="*/ 1507 w 1718"/>
                <a:gd name="T91" fmla="*/ 397 h 1169"/>
                <a:gd name="T92" fmla="*/ 1318 w 1718"/>
                <a:gd name="T93" fmla="*/ 336 h 1169"/>
                <a:gd name="T94" fmla="*/ 1200 w 1718"/>
                <a:gd name="T95" fmla="*/ 313 h 1169"/>
                <a:gd name="T96" fmla="*/ 1110 w 1718"/>
                <a:gd name="T97" fmla="*/ 308 h 1169"/>
                <a:gd name="T98" fmla="*/ 1028 w 1718"/>
                <a:gd name="T99" fmla="*/ 317 h 1169"/>
                <a:gd name="T100" fmla="*/ 1128 w 1718"/>
                <a:gd name="T101" fmla="*/ 307 h 1169"/>
                <a:gd name="T102" fmla="*/ 1290 w 1718"/>
                <a:gd name="T103" fmla="*/ 279 h 1169"/>
                <a:gd name="T104" fmla="*/ 1390 w 1718"/>
                <a:gd name="T105" fmla="*/ 268 h 1169"/>
                <a:gd name="T106" fmla="*/ 1469 w 1718"/>
                <a:gd name="T107" fmla="*/ 270 h 1169"/>
                <a:gd name="T108" fmla="*/ 1545 w 1718"/>
                <a:gd name="T109" fmla="*/ 286 h 1169"/>
                <a:gd name="T110" fmla="*/ 1618 w 1718"/>
                <a:gd name="T111" fmla="*/ 32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8" h="1169">
                  <a:moveTo>
                    <a:pt x="1636" y="333"/>
                  </a:moveTo>
                  <a:lnTo>
                    <a:pt x="1595" y="309"/>
                  </a:lnTo>
                  <a:lnTo>
                    <a:pt x="1554" y="284"/>
                  </a:lnTo>
                  <a:lnTo>
                    <a:pt x="1514" y="258"/>
                  </a:lnTo>
                  <a:lnTo>
                    <a:pt x="1473" y="232"/>
                  </a:lnTo>
                  <a:lnTo>
                    <a:pt x="1432" y="206"/>
                  </a:lnTo>
                  <a:lnTo>
                    <a:pt x="1392" y="180"/>
                  </a:lnTo>
                  <a:lnTo>
                    <a:pt x="1351" y="155"/>
                  </a:lnTo>
                  <a:lnTo>
                    <a:pt x="1309" y="130"/>
                  </a:lnTo>
                  <a:lnTo>
                    <a:pt x="1268" y="107"/>
                  </a:lnTo>
                  <a:lnTo>
                    <a:pt x="1225" y="85"/>
                  </a:lnTo>
                  <a:lnTo>
                    <a:pt x="1203" y="75"/>
                  </a:lnTo>
                  <a:lnTo>
                    <a:pt x="1182" y="65"/>
                  </a:lnTo>
                  <a:lnTo>
                    <a:pt x="1160" y="56"/>
                  </a:lnTo>
                  <a:lnTo>
                    <a:pt x="1137" y="48"/>
                  </a:lnTo>
                  <a:lnTo>
                    <a:pt x="1115" y="39"/>
                  </a:lnTo>
                  <a:lnTo>
                    <a:pt x="1093" y="32"/>
                  </a:lnTo>
                  <a:lnTo>
                    <a:pt x="1070" y="25"/>
                  </a:lnTo>
                  <a:lnTo>
                    <a:pt x="1048" y="18"/>
                  </a:lnTo>
                  <a:lnTo>
                    <a:pt x="1024" y="13"/>
                  </a:lnTo>
                  <a:lnTo>
                    <a:pt x="1001" y="9"/>
                  </a:lnTo>
                  <a:lnTo>
                    <a:pt x="977" y="6"/>
                  </a:lnTo>
                  <a:lnTo>
                    <a:pt x="953" y="3"/>
                  </a:lnTo>
                  <a:lnTo>
                    <a:pt x="930" y="1"/>
                  </a:lnTo>
                  <a:lnTo>
                    <a:pt x="908" y="0"/>
                  </a:lnTo>
                  <a:lnTo>
                    <a:pt x="886" y="0"/>
                  </a:lnTo>
                  <a:lnTo>
                    <a:pt x="864" y="0"/>
                  </a:lnTo>
                  <a:lnTo>
                    <a:pt x="842" y="1"/>
                  </a:lnTo>
                  <a:lnTo>
                    <a:pt x="820" y="2"/>
                  </a:lnTo>
                  <a:lnTo>
                    <a:pt x="798" y="4"/>
                  </a:lnTo>
                  <a:lnTo>
                    <a:pt x="777" y="7"/>
                  </a:lnTo>
                  <a:lnTo>
                    <a:pt x="755" y="11"/>
                  </a:lnTo>
                  <a:lnTo>
                    <a:pt x="735" y="15"/>
                  </a:lnTo>
                  <a:lnTo>
                    <a:pt x="713" y="19"/>
                  </a:lnTo>
                  <a:lnTo>
                    <a:pt x="692" y="25"/>
                  </a:lnTo>
                  <a:lnTo>
                    <a:pt x="672" y="31"/>
                  </a:lnTo>
                  <a:lnTo>
                    <a:pt x="651" y="37"/>
                  </a:lnTo>
                  <a:lnTo>
                    <a:pt x="630" y="44"/>
                  </a:lnTo>
                  <a:lnTo>
                    <a:pt x="611" y="52"/>
                  </a:lnTo>
                  <a:lnTo>
                    <a:pt x="591" y="60"/>
                  </a:lnTo>
                  <a:lnTo>
                    <a:pt x="571" y="69"/>
                  </a:lnTo>
                  <a:lnTo>
                    <a:pt x="551" y="79"/>
                  </a:lnTo>
                  <a:lnTo>
                    <a:pt x="532" y="88"/>
                  </a:lnTo>
                  <a:lnTo>
                    <a:pt x="512" y="99"/>
                  </a:lnTo>
                  <a:lnTo>
                    <a:pt x="494" y="109"/>
                  </a:lnTo>
                  <a:lnTo>
                    <a:pt x="476" y="121"/>
                  </a:lnTo>
                  <a:lnTo>
                    <a:pt x="457" y="132"/>
                  </a:lnTo>
                  <a:lnTo>
                    <a:pt x="439" y="145"/>
                  </a:lnTo>
                  <a:lnTo>
                    <a:pt x="422" y="158"/>
                  </a:lnTo>
                  <a:lnTo>
                    <a:pt x="404" y="171"/>
                  </a:lnTo>
                  <a:lnTo>
                    <a:pt x="387" y="184"/>
                  </a:lnTo>
                  <a:lnTo>
                    <a:pt x="371" y="199"/>
                  </a:lnTo>
                  <a:lnTo>
                    <a:pt x="354" y="213"/>
                  </a:lnTo>
                  <a:lnTo>
                    <a:pt x="337" y="228"/>
                  </a:lnTo>
                  <a:lnTo>
                    <a:pt x="322" y="244"/>
                  </a:lnTo>
                  <a:lnTo>
                    <a:pt x="299" y="268"/>
                  </a:lnTo>
                  <a:lnTo>
                    <a:pt x="276" y="292"/>
                  </a:lnTo>
                  <a:lnTo>
                    <a:pt x="255" y="317"/>
                  </a:lnTo>
                  <a:lnTo>
                    <a:pt x="234" y="342"/>
                  </a:lnTo>
                  <a:lnTo>
                    <a:pt x="213" y="368"/>
                  </a:lnTo>
                  <a:lnTo>
                    <a:pt x="194" y="395"/>
                  </a:lnTo>
                  <a:lnTo>
                    <a:pt x="176" y="422"/>
                  </a:lnTo>
                  <a:lnTo>
                    <a:pt x="157" y="450"/>
                  </a:lnTo>
                  <a:lnTo>
                    <a:pt x="140" y="478"/>
                  </a:lnTo>
                  <a:lnTo>
                    <a:pt x="123" y="507"/>
                  </a:lnTo>
                  <a:lnTo>
                    <a:pt x="109" y="537"/>
                  </a:lnTo>
                  <a:lnTo>
                    <a:pt x="94" y="566"/>
                  </a:lnTo>
                  <a:lnTo>
                    <a:pt x="81" y="596"/>
                  </a:lnTo>
                  <a:lnTo>
                    <a:pt x="68" y="626"/>
                  </a:lnTo>
                  <a:lnTo>
                    <a:pt x="56" y="658"/>
                  </a:lnTo>
                  <a:lnTo>
                    <a:pt x="45" y="689"/>
                  </a:lnTo>
                  <a:lnTo>
                    <a:pt x="36" y="719"/>
                  </a:lnTo>
                  <a:lnTo>
                    <a:pt x="27" y="749"/>
                  </a:lnTo>
                  <a:lnTo>
                    <a:pt x="20" y="781"/>
                  </a:lnTo>
                  <a:lnTo>
                    <a:pt x="14" y="812"/>
                  </a:lnTo>
                  <a:lnTo>
                    <a:pt x="9" y="843"/>
                  </a:lnTo>
                  <a:lnTo>
                    <a:pt x="5" y="875"/>
                  </a:lnTo>
                  <a:lnTo>
                    <a:pt x="1" y="906"/>
                  </a:lnTo>
                  <a:lnTo>
                    <a:pt x="0" y="937"/>
                  </a:lnTo>
                  <a:lnTo>
                    <a:pt x="0" y="952"/>
                  </a:lnTo>
                  <a:lnTo>
                    <a:pt x="0" y="965"/>
                  </a:lnTo>
                  <a:lnTo>
                    <a:pt x="2" y="981"/>
                  </a:lnTo>
                  <a:lnTo>
                    <a:pt x="5" y="995"/>
                  </a:lnTo>
                  <a:lnTo>
                    <a:pt x="11" y="1025"/>
                  </a:lnTo>
                  <a:lnTo>
                    <a:pt x="17" y="1055"/>
                  </a:lnTo>
                  <a:lnTo>
                    <a:pt x="23" y="1085"/>
                  </a:lnTo>
                  <a:lnTo>
                    <a:pt x="29" y="1114"/>
                  </a:lnTo>
                  <a:lnTo>
                    <a:pt x="31" y="1128"/>
                  </a:lnTo>
                  <a:lnTo>
                    <a:pt x="32" y="1143"/>
                  </a:lnTo>
                  <a:lnTo>
                    <a:pt x="32" y="1156"/>
                  </a:lnTo>
                  <a:lnTo>
                    <a:pt x="32" y="1169"/>
                  </a:lnTo>
                  <a:lnTo>
                    <a:pt x="34" y="1146"/>
                  </a:lnTo>
                  <a:lnTo>
                    <a:pt x="38" y="1123"/>
                  </a:lnTo>
                  <a:lnTo>
                    <a:pt x="43" y="1100"/>
                  </a:lnTo>
                  <a:lnTo>
                    <a:pt x="49" y="1077"/>
                  </a:lnTo>
                  <a:lnTo>
                    <a:pt x="57" y="1053"/>
                  </a:lnTo>
                  <a:lnTo>
                    <a:pt x="65" y="1029"/>
                  </a:lnTo>
                  <a:lnTo>
                    <a:pt x="73" y="1005"/>
                  </a:lnTo>
                  <a:lnTo>
                    <a:pt x="84" y="980"/>
                  </a:lnTo>
                  <a:lnTo>
                    <a:pt x="94" y="956"/>
                  </a:lnTo>
                  <a:lnTo>
                    <a:pt x="106" y="932"/>
                  </a:lnTo>
                  <a:lnTo>
                    <a:pt x="118" y="907"/>
                  </a:lnTo>
                  <a:lnTo>
                    <a:pt x="132" y="883"/>
                  </a:lnTo>
                  <a:lnTo>
                    <a:pt x="145" y="859"/>
                  </a:lnTo>
                  <a:lnTo>
                    <a:pt x="159" y="835"/>
                  </a:lnTo>
                  <a:lnTo>
                    <a:pt x="175" y="811"/>
                  </a:lnTo>
                  <a:lnTo>
                    <a:pt x="189" y="787"/>
                  </a:lnTo>
                  <a:lnTo>
                    <a:pt x="206" y="764"/>
                  </a:lnTo>
                  <a:lnTo>
                    <a:pt x="221" y="741"/>
                  </a:lnTo>
                  <a:lnTo>
                    <a:pt x="238" y="719"/>
                  </a:lnTo>
                  <a:lnTo>
                    <a:pt x="256" y="696"/>
                  </a:lnTo>
                  <a:lnTo>
                    <a:pt x="274" y="675"/>
                  </a:lnTo>
                  <a:lnTo>
                    <a:pt x="291" y="653"/>
                  </a:lnTo>
                  <a:lnTo>
                    <a:pt x="309" y="634"/>
                  </a:lnTo>
                  <a:lnTo>
                    <a:pt x="328" y="614"/>
                  </a:lnTo>
                  <a:lnTo>
                    <a:pt x="346" y="594"/>
                  </a:lnTo>
                  <a:lnTo>
                    <a:pt x="364" y="576"/>
                  </a:lnTo>
                  <a:lnTo>
                    <a:pt x="383" y="559"/>
                  </a:lnTo>
                  <a:lnTo>
                    <a:pt x="402" y="542"/>
                  </a:lnTo>
                  <a:lnTo>
                    <a:pt x="421" y="525"/>
                  </a:lnTo>
                  <a:lnTo>
                    <a:pt x="441" y="511"/>
                  </a:lnTo>
                  <a:lnTo>
                    <a:pt x="459" y="496"/>
                  </a:lnTo>
                  <a:lnTo>
                    <a:pt x="478" y="483"/>
                  </a:lnTo>
                  <a:lnTo>
                    <a:pt x="463" y="496"/>
                  </a:lnTo>
                  <a:lnTo>
                    <a:pt x="451" y="508"/>
                  </a:lnTo>
                  <a:lnTo>
                    <a:pt x="438" y="522"/>
                  </a:lnTo>
                  <a:lnTo>
                    <a:pt x="426" y="536"/>
                  </a:lnTo>
                  <a:lnTo>
                    <a:pt x="414" y="550"/>
                  </a:lnTo>
                  <a:lnTo>
                    <a:pt x="404" y="565"/>
                  </a:lnTo>
                  <a:lnTo>
                    <a:pt x="394" y="579"/>
                  </a:lnTo>
                  <a:lnTo>
                    <a:pt x="384" y="594"/>
                  </a:lnTo>
                  <a:lnTo>
                    <a:pt x="375" y="610"/>
                  </a:lnTo>
                  <a:lnTo>
                    <a:pt x="366" y="625"/>
                  </a:lnTo>
                  <a:lnTo>
                    <a:pt x="358" y="641"/>
                  </a:lnTo>
                  <a:lnTo>
                    <a:pt x="351" y="657"/>
                  </a:lnTo>
                  <a:lnTo>
                    <a:pt x="344" y="673"/>
                  </a:lnTo>
                  <a:lnTo>
                    <a:pt x="337" y="690"/>
                  </a:lnTo>
                  <a:lnTo>
                    <a:pt x="331" y="707"/>
                  </a:lnTo>
                  <a:lnTo>
                    <a:pt x="326" y="723"/>
                  </a:lnTo>
                  <a:lnTo>
                    <a:pt x="321" y="741"/>
                  </a:lnTo>
                  <a:lnTo>
                    <a:pt x="316" y="758"/>
                  </a:lnTo>
                  <a:lnTo>
                    <a:pt x="312" y="775"/>
                  </a:lnTo>
                  <a:lnTo>
                    <a:pt x="309" y="793"/>
                  </a:lnTo>
                  <a:lnTo>
                    <a:pt x="304" y="829"/>
                  </a:lnTo>
                  <a:lnTo>
                    <a:pt x="301" y="864"/>
                  </a:lnTo>
                  <a:lnTo>
                    <a:pt x="299" y="901"/>
                  </a:lnTo>
                  <a:lnTo>
                    <a:pt x="299" y="937"/>
                  </a:lnTo>
                  <a:lnTo>
                    <a:pt x="302" y="973"/>
                  </a:lnTo>
                  <a:lnTo>
                    <a:pt x="305" y="1009"/>
                  </a:lnTo>
                  <a:lnTo>
                    <a:pt x="328" y="954"/>
                  </a:lnTo>
                  <a:lnTo>
                    <a:pt x="353" y="902"/>
                  </a:lnTo>
                  <a:lnTo>
                    <a:pt x="380" y="854"/>
                  </a:lnTo>
                  <a:lnTo>
                    <a:pt x="409" y="808"/>
                  </a:lnTo>
                  <a:lnTo>
                    <a:pt x="442" y="766"/>
                  </a:lnTo>
                  <a:lnTo>
                    <a:pt x="475" y="727"/>
                  </a:lnTo>
                  <a:lnTo>
                    <a:pt x="510" y="692"/>
                  </a:lnTo>
                  <a:lnTo>
                    <a:pt x="547" y="659"/>
                  </a:lnTo>
                  <a:lnTo>
                    <a:pt x="587" y="628"/>
                  </a:lnTo>
                  <a:lnTo>
                    <a:pt x="626" y="601"/>
                  </a:lnTo>
                  <a:lnTo>
                    <a:pt x="669" y="576"/>
                  </a:lnTo>
                  <a:lnTo>
                    <a:pt x="712" y="554"/>
                  </a:lnTo>
                  <a:lnTo>
                    <a:pt x="757" y="535"/>
                  </a:lnTo>
                  <a:lnTo>
                    <a:pt x="802" y="518"/>
                  </a:lnTo>
                  <a:lnTo>
                    <a:pt x="849" y="502"/>
                  </a:lnTo>
                  <a:lnTo>
                    <a:pt x="897" y="489"/>
                  </a:lnTo>
                  <a:lnTo>
                    <a:pt x="946" y="478"/>
                  </a:lnTo>
                  <a:lnTo>
                    <a:pt x="995" y="469"/>
                  </a:lnTo>
                  <a:lnTo>
                    <a:pt x="1045" y="462"/>
                  </a:lnTo>
                  <a:lnTo>
                    <a:pt x="1097" y="455"/>
                  </a:lnTo>
                  <a:lnTo>
                    <a:pt x="1148" y="452"/>
                  </a:lnTo>
                  <a:lnTo>
                    <a:pt x="1200" y="449"/>
                  </a:lnTo>
                  <a:lnTo>
                    <a:pt x="1252" y="448"/>
                  </a:lnTo>
                  <a:lnTo>
                    <a:pt x="1304" y="448"/>
                  </a:lnTo>
                  <a:lnTo>
                    <a:pt x="1356" y="450"/>
                  </a:lnTo>
                  <a:lnTo>
                    <a:pt x="1409" y="452"/>
                  </a:lnTo>
                  <a:lnTo>
                    <a:pt x="1462" y="455"/>
                  </a:lnTo>
                  <a:lnTo>
                    <a:pt x="1514" y="460"/>
                  </a:lnTo>
                  <a:lnTo>
                    <a:pt x="1565" y="466"/>
                  </a:lnTo>
                  <a:lnTo>
                    <a:pt x="1617" y="471"/>
                  </a:lnTo>
                  <a:lnTo>
                    <a:pt x="1668" y="477"/>
                  </a:lnTo>
                  <a:lnTo>
                    <a:pt x="1718" y="484"/>
                  </a:lnTo>
                  <a:lnTo>
                    <a:pt x="1640" y="450"/>
                  </a:lnTo>
                  <a:lnTo>
                    <a:pt x="1552" y="415"/>
                  </a:lnTo>
                  <a:lnTo>
                    <a:pt x="1507" y="397"/>
                  </a:lnTo>
                  <a:lnTo>
                    <a:pt x="1461" y="380"/>
                  </a:lnTo>
                  <a:lnTo>
                    <a:pt x="1413" y="364"/>
                  </a:lnTo>
                  <a:lnTo>
                    <a:pt x="1366" y="349"/>
                  </a:lnTo>
                  <a:lnTo>
                    <a:pt x="1318" y="336"/>
                  </a:lnTo>
                  <a:lnTo>
                    <a:pt x="1270" y="325"/>
                  </a:lnTo>
                  <a:lnTo>
                    <a:pt x="1247" y="321"/>
                  </a:lnTo>
                  <a:lnTo>
                    <a:pt x="1223" y="317"/>
                  </a:lnTo>
                  <a:lnTo>
                    <a:pt x="1200" y="313"/>
                  </a:lnTo>
                  <a:lnTo>
                    <a:pt x="1177" y="311"/>
                  </a:lnTo>
                  <a:lnTo>
                    <a:pt x="1154" y="309"/>
                  </a:lnTo>
                  <a:lnTo>
                    <a:pt x="1132" y="308"/>
                  </a:lnTo>
                  <a:lnTo>
                    <a:pt x="1110" y="308"/>
                  </a:lnTo>
                  <a:lnTo>
                    <a:pt x="1089" y="308"/>
                  </a:lnTo>
                  <a:lnTo>
                    <a:pt x="1068" y="310"/>
                  </a:lnTo>
                  <a:lnTo>
                    <a:pt x="1048" y="312"/>
                  </a:lnTo>
                  <a:lnTo>
                    <a:pt x="1028" y="317"/>
                  </a:lnTo>
                  <a:lnTo>
                    <a:pt x="1009" y="321"/>
                  </a:lnTo>
                  <a:lnTo>
                    <a:pt x="1048" y="319"/>
                  </a:lnTo>
                  <a:lnTo>
                    <a:pt x="1087" y="313"/>
                  </a:lnTo>
                  <a:lnTo>
                    <a:pt x="1128" y="307"/>
                  </a:lnTo>
                  <a:lnTo>
                    <a:pt x="1167" y="300"/>
                  </a:lnTo>
                  <a:lnTo>
                    <a:pt x="1208" y="293"/>
                  </a:lnTo>
                  <a:lnTo>
                    <a:pt x="1249" y="285"/>
                  </a:lnTo>
                  <a:lnTo>
                    <a:pt x="1290" y="279"/>
                  </a:lnTo>
                  <a:lnTo>
                    <a:pt x="1329" y="273"/>
                  </a:lnTo>
                  <a:lnTo>
                    <a:pt x="1350" y="271"/>
                  </a:lnTo>
                  <a:lnTo>
                    <a:pt x="1370" y="269"/>
                  </a:lnTo>
                  <a:lnTo>
                    <a:pt x="1390" y="268"/>
                  </a:lnTo>
                  <a:lnTo>
                    <a:pt x="1409" y="268"/>
                  </a:lnTo>
                  <a:lnTo>
                    <a:pt x="1429" y="268"/>
                  </a:lnTo>
                  <a:lnTo>
                    <a:pt x="1449" y="269"/>
                  </a:lnTo>
                  <a:lnTo>
                    <a:pt x="1469" y="270"/>
                  </a:lnTo>
                  <a:lnTo>
                    <a:pt x="1488" y="273"/>
                  </a:lnTo>
                  <a:lnTo>
                    <a:pt x="1507" y="276"/>
                  </a:lnTo>
                  <a:lnTo>
                    <a:pt x="1526" y="281"/>
                  </a:lnTo>
                  <a:lnTo>
                    <a:pt x="1545" y="286"/>
                  </a:lnTo>
                  <a:lnTo>
                    <a:pt x="1564" y="294"/>
                  </a:lnTo>
                  <a:lnTo>
                    <a:pt x="1583" y="301"/>
                  </a:lnTo>
                  <a:lnTo>
                    <a:pt x="1600" y="310"/>
                  </a:lnTo>
                  <a:lnTo>
                    <a:pt x="1618" y="322"/>
                  </a:lnTo>
                  <a:lnTo>
                    <a:pt x="1636" y="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79" name="Freeform 45"/>
            <p:cNvSpPr>
              <a:spLocks noChangeArrowheads="1"/>
            </p:cNvSpPr>
            <p:nvPr/>
          </p:nvSpPr>
          <p:spPr bwMode="auto">
            <a:xfrm>
              <a:off x="4982" y="901"/>
              <a:ext cx="172" cy="185"/>
            </a:xfrm>
            <a:custGeom>
              <a:avLst/>
              <a:gdLst>
                <a:gd name="T0" fmla="*/ 256 w 2758"/>
                <a:gd name="T1" fmla="*/ 2670 h 2948"/>
                <a:gd name="T2" fmla="*/ 526 w 2758"/>
                <a:gd name="T3" fmla="*/ 2555 h 2948"/>
                <a:gd name="T4" fmla="*/ 759 w 2758"/>
                <a:gd name="T5" fmla="*/ 2395 h 2948"/>
                <a:gd name="T6" fmla="*/ 960 w 2758"/>
                <a:gd name="T7" fmla="*/ 2194 h 2948"/>
                <a:gd name="T8" fmla="*/ 1132 w 2758"/>
                <a:gd name="T9" fmla="*/ 1964 h 2948"/>
                <a:gd name="T10" fmla="*/ 1279 w 2758"/>
                <a:gd name="T11" fmla="*/ 1710 h 2948"/>
                <a:gd name="T12" fmla="*/ 1404 w 2758"/>
                <a:gd name="T13" fmla="*/ 1441 h 2948"/>
                <a:gd name="T14" fmla="*/ 1510 w 2758"/>
                <a:gd name="T15" fmla="*/ 1166 h 2948"/>
                <a:gd name="T16" fmla="*/ 1487 w 2758"/>
                <a:gd name="T17" fmla="*/ 1153 h 2948"/>
                <a:gd name="T18" fmla="*/ 1386 w 2758"/>
                <a:gd name="T19" fmla="*/ 1142 h 2948"/>
                <a:gd name="T20" fmla="*/ 1266 w 2758"/>
                <a:gd name="T21" fmla="*/ 1059 h 2948"/>
                <a:gd name="T22" fmla="*/ 1159 w 2758"/>
                <a:gd name="T23" fmla="*/ 931 h 2948"/>
                <a:gd name="T24" fmla="*/ 1091 w 2758"/>
                <a:gd name="T25" fmla="*/ 785 h 2948"/>
                <a:gd name="T26" fmla="*/ 1091 w 2758"/>
                <a:gd name="T27" fmla="*/ 650 h 2948"/>
                <a:gd name="T28" fmla="*/ 1189 w 2758"/>
                <a:gd name="T29" fmla="*/ 551 h 2948"/>
                <a:gd name="T30" fmla="*/ 1414 w 2758"/>
                <a:gd name="T31" fmla="*/ 516 h 2948"/>
                <a:gd name="T32" fmla="*/ 1438 w 2758"/>
                <a:gd name="T33" fmla="*/ 455 h 2948"/>
                <a:gd name="T34" fmla="*/ 1400 w 2758"/>
                <a:gd name="T35" fmla="*/ 368 h 2948"/>
                <a:gd name="T36" fmla="*/ 1395 w 2758"/>
                <a:gd name="T37" fmla="*/ 286 h 2948"/>
                <a:gd name="T38" fmla="*/ 1418 w 2758"/>
                <a:gd name="T39" fmla="*/ 210 h 2948"/>
                <a:gd name="T40" fmla="*/ 1466 w 2758"/>
                <a:gd name="T41" fmla="*/ 143 h 2948"/>
                <a:gd name="T42" fmla="*/ 1534 w 2758"/>
                <a:gd name="T43" fmla="*/ 86 h 2948"/>
                <a:gd name="T44" fmla="*/ 1617 w 2758"/>
                <a:gd name="T45" fmla="*/ 42 h 2948"/>
                <a:gd name="T46" fmla="*/ 1708 w 2758"/>
                <a:gd name="T47" fmla="*/ 13 h 2948"/>
                <a:gd name="T48" fmla="*/ 1905 w 2758"/>
                <a:gd name="T49" fmla="*/ 3 h 2948"/>
                <a:gd name="T50" fmla="*/ 2136 w 2758"/>
                <a:gd name="T51" fmla="*/ 57 h 2948"/>
                <a:gd name="T52" fmla="*/ 2355 w 2758"/>
                <a:gd name="T53" fmla="*/ 172 h 2948"/>
                <a:gd name="T54" fmla="*/ 2543 w 2758"/>
                <a:gd name="T55" fmla="*/ 332 h 2948"/>
                <a:gd name="T56" fmla="*/ 2682 w 2758"/>
                <a:gd name="T57" fmla="*/ 526 h 2948"/>
                <a:gd name="T58" fmla="*/ 2752 w 2758"/>
                <a:gd name="T59" fmla="*/ 738 h 2948"/>
                <a:gd name="T60" fmla="*/ 2739 w 2758"/>
                <a:gd name="T61" fmla="*/ 960 h 2948"/>
                <a:gd name="T62" fmla="*/ 2622 w 2758"/>
                <a:gd name="T63" fmla="*/ 1174 h 2948"/>
                <a:gd name="T64" fmla="*/ 2536 w 2758"/>
                <a:gd name="T65" fmla="*/ 1250 h 2948"/>
                <a:gd name="T66" fmla="*/ 2442 w 2758"/>
                <a:gd name="T67" fmla="*/ 1286 h 2948"/>
                <a:gd name="T68" fmla="*/ 2317 w 2758"/>
                <a:gd name="T69" fmla="*/ 1321 h 2948"/>
                <a:gd name="T70" fmla="*/ 2175 w 2758"/>
                <a:gd name="T71" fmla="*/ 1353 h 2948"/>
                <a:gd name="T72" fmla="*/ 2035 w 2758"/>
                <a:gd name="T73" fmla="*/ 1374 h 2948"/>
                <a:gd name="T74" fmla="*/ 1915 w 2758"/>
                <a:gd name="T75" fmla="*/ 1380 h 2948"/>
                <a:gd name="T76" fmla="*/ 1829 w 2758"/>
                <a:gd name="T77" fmla="*/ 1367 h 2948"/>
                <a:gd name="T78" fmla="*/ 1797 w 2758"/>
                <a:gd name="T79" fmla="*/ 1329 h 2948"/>
                <a:gd name="T80" fmla="*/ 1764 w 2758"/>
                <a:gd name="T81" fmla="*/ 1407 h 2948"/>
                <a:gd name="T82" fmla="*/ 1685 w 2758"/>
                <a:gd name="T83" fmla="*/ 1561 h 2948"/>
                <a:gd name="T84" fmla="*/ 1593 w 2758"/>
                <a:gd name="T85" fmla="*/ 1720 h 2948"/>
                <a:gd name="T86" fmla="*/ 1506 w 2758"/>
                <a:gd name="T87" fmla="*/ 1848 h 2948"/>
                <a:gd name="T88" fmla="*/ 1262 w 2758"/>
                <a:gd name="T89" fmla="*/ 2163 h 2948"/>
                <a:gd name="T90" fmla="*/ 1068 w 2758"/>
                <a:gd name="T91" fmla="*/ 2399 h 2948"/>
                <a:gd name="T92" fmla="*/ 903 w 2758"/>
                <a:gd name="T93" fmla="*/ 2572 h 2948"/>
                <a:gd name="T94" fmla="*/ 725 w 2758"/>
                <a:gd name="T95" fmla="*/ 2722 h 2948"/>
                <a:gd name="T96" fmla="*/ 529 w 2758"/>
                <a:gd name="T97" fmla="*/ 2840 h 2948"/>
                <a:gd name="T98" fmla="*/ 310 w 2758"/>
                <a:gd name="T99" fmla="*/ 2918 h 2948"/>
                <a:gd name="T100" fmla="*/ 66 w 2758"/>
                <a:gd name="T101" fmla="*/ 2948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58" h="2948">
                  <a:moveTo>
                    <a:pt x="28" y="2720"/>
                  </a:moveTo>
                  <a:lnTo>
                    <a:pt x="106" y="2706"/>
                  </a:lnTo>
                  <a:lnTo>
                    <a:pt x="183" y="2690"/>
                  </a:lnTo>
                  <a:lnTo>
                    <a:pt x="256" y="2670"/>
                  </a:lnTo>
                  <a:lnTo>
                    <a:pt x="326" y="2646"/>
                  </a:lnTo>
                  <a:lnTo>
                    <a:pt x="395" y="2619"/>
                  </a:lnTo>
                  <a:lnTo>
                    <a:pt x="462" y="2589"/>
                  </a:lnTo>
                  <a:lnTo>
                    <a:pt x="526" y="2555"/>
                  </a:lnTo>
                  <a:lnTo>
                    <a:pt x="587" y="2520"/>
                  </a:lnTo>
                  <a:lnTo>
                    <a:pt x="647" y="2480"/>
                  </a:lnTo>
                  <a:lnTo>
                    <a:pt x="704" y="2438"/>
                  </a:lnTo>
                  <a:lnTo>
                    <a:pt x="759" y="2395"/>
                  </a:lnTo>
                  <a:lnTo>
                    <a:pt x="813" y="2348"/>
                  </a:lnTo>
                  <a:lnTo>
                    <a:pt x="864" y="2299"/>
                  </a:lnTo>
                  <a:lnTo>
                    <a:pt x="913" y="2248"/>
                  </a:lnTo>
                  <a:lnTo>
                    <a:pt x="960" y="2194"/>
                  </a:lnTo>
                  <a:lnTo>
                    <a:pt x="1005" y="2139"/>
                  </a:lnTo>
                  <a:lnTo>
                    <a:pt x="1049" y="2083"/>
                  </a:lnTo>
                  <a:lnTo>
                    <a:pt x="1092" y="2024"/>
                  </a:lnTo>
                  <a:lnTo>
                    <a:pt x="1132" y="1964"/>
                  </a:lnTo>
                  <a:lnTo>
                    <a:pt x="1171" y="1902"/>
                  </a:lnTo>
                  <a:lnTo>
                    <a:pt x="1209" y="1839"/>
                  </a:lnTo>
                  <a:lnTo>
                    <a:pt x="1244" y="1775"/>
                  </a:lnTo>
                  <a:lnTo>
                    <a:pt x="1279" y="1710"/>
                  </a:lnTo>
                  <a:lnTo>
                    <a:pt x="1312" y="1644"/>
                  </a:lnTo>
                  <a:lnTo>
                    <a:pt x="1343" y="1577"/>
                  </a:lnTo>
                  <a:lnTo>
                    <a:pt x="1375" y="1509"/>
                  </a:lnTo>
                  <a:lnTo>
                    <a:pt x="1404" y="1441"/>
                  </a:lnTo>
                  <a:lnTo>
                    <a:pt x="1432" y="1373"/>
                  </a:lnTo>
                  <a:lnTo>
                    <a:pt x="1459" y="1304"/>
                  </a:lnTo>
                  <a:lnTo>
                    <a:pt x="1485" y="1235"/>
                  </a:lnTo>
                  <a:lnTo>
                    <a:pt x="1510" y="1166"/>
                  </a:lnTo>
                  <a:lnTo>
                    <a:pt x="1534" y="1096"/>
                  </a:lnTo>
                  <a:lnTo>
                    <a:pt x="1523" y="1122"/>
                  </a:lnTo>
                  <a:lnTo>
                    <a:pt x="1506" y="1140"/>
                  </a:lnTo>
                  <a:lnTo>
                    <a:pt x="1487" y="1153"/>
                  </a:lnTo>
                  <a:lnTo>
                    <a:pt x="1465" y="1158"/>
                  </a:lnTo>
                  <a:lnTo>
                    <a:pt x="1440" y="1158"/>
                  </a:lnTo>
                  <a:lnTo>
                    <a:pt x="1414" y="1153"/>
                  </a:lnTo>
                  <a:lnTo>
                    <a:pt x="1386" y="1142"/>
                  </a:lnTo>
                  <a:lnTo>
                    <a:pt x="1357" y="1126"/>
                  </a:lnTo>
                  <a:lnTo>
                    <a:pt x="1327" y="1108"/>
                  </a:lnTo>
                  <a:lnTo>
                    <a:pt x="1296" y="1085"/>
                  </a:lnTo>
                  <a:lnTo>
                    <a:pt x="1266" y="1059"/>
                  </a:lnTo>
                  <a:lnTo>
                    <a:pt x="1237" y="1031"/>
                  </a:lnTo>
                  <a:lnTo>
                    <a:pt x="1210" y="999"/>
                  </a:lnTo>
                  <a:lnTo>
                    <a:pt x="1183" y="966"/>
                  </a:lnTo>
                  <a:lnTo>
                    <a:pt x="1159" y="931"/>
                  </a:lnTo>
                  <a:lnTo>
                    <a:pt x="1137" y="895"/>
                  </a:lnTo>
                  <a:lnTo>
                    <a:pt x="1118" y="858"/>
                  </a:lnTo>
                  <a:lnTo>
                    <a:pt x="1102" y="822"/>
                  </a:lnTo>
                  <a:lnTo>
                    <a:pt x="1091" y="785"/>
                  </a:lnTo>
                  <a:lnTo>
                    <a:pt x="1084" y="750"/>
                  </a:lnTo>
                  <a:lnTo>
                    <a:pt x="1081" y="715"/>
                  </a:lnTo>
                  <a:lnTo>
                    <a:pt x="1083" y="681"/>
                  </a:lnTo>
                  <a:lnTo>
                    <a:pt x="1091" y="650"/>
                  </a:lnTo>
                  <a:lnTo>
                    <a:pt x="1106" y="621"/>
                  </a:lnTo>
                  <a:lnTo>
                    <a:pt x="1126" y="594"/>
                  </a:lnTo>
                  <a:lnTo>
                    <a:pt x="1155" y="571"/>
                  </a:lnTo>
                  <a:lnTo>
                    <a:pt x="1189" y="551"/>
                  </a:lnTo>
                  <a:lnTo>
                    <a:pt x="1233" y="535"/>
                  </a:lnTo>
                  <a:lnTo>
                    <a:pt x="1284" y="524"/>
                  </a:lnTo>
                  <a:lnTo>
                    <a:pt x="1344" y="517"/>
                  </a:lnTo>
                  <a:lnTo>
                    <a:pt x="1414" y="516"/>
                  </a:lnTo>
                  <a:lnTo>
                    <a:pt x="1494" y="521"/>
                  </a:lnTo>
                  <a:lnTo>
                    <a:pt x="1473" y="499"/>
                  </a:lnTo>
                  <a:lnTo>
                    <a:pt x="1454" y="477"/>
                  </a:lnTo>
                  <a:lnTo>
                    <a:pt x="1438" y="455"/>
                  </a:lnTo>
                  <a:lnTo>
                    <a:pt x="1426" y="433"/>
                  </a:lnTo>
                  <a:lnTo>
                    <a:pt x="1414" y="411"/>
                  </a:lnTo>
                  <a:lnTo>
                    <a:pt x="1406" y="389"/>
                  </a:lnTo>
                  <a:lnTo>
                    <a:pt x="1400" y="368"/>
                  </a:lnTo>
                  <a:lnTo>
                    <a:pt x="1396" y="347"/>
                  </a:lnTo>
                  <a:lnTo>
                    <a:pt x="1392" y="327"/>
                  </a:lnTo>
                  <a:lnTo>
                    <a:pt x="1392" y="306"/>
                  </a:lnTo>
                  <a:lnTo>
                    <a:pt x="1395" y="286"/>
                  </a:lnTo>
                  <a:lnTo>
                    <a:pt x="1398" y="266"/>
                  </a:lnTo>
                  <a:lnTo>
                    <a:pt x="1403" y="247"/>
                  </a:lnTo>
                  <a:lnTo>
                    <a:pt x="1410" y="229"/>
                  </a:lnTo>
                  <a:lnTo>
                    <a:pt x="1418" y="210"/>
                  </a:lnTo>
                  <a:lnTo>
                    <a:pt x="1428" y="192"/>
                  </a:lnTo>
                  <a:lnTo>
                    <a:pt x="1439" y="175"/>
                  </a:lnTo>
                  <a:lnTo>
                    <a:pt x="1453" y="159"/>
                  </a:lnTo>
                  <a:lnTo>
                    <a:pt x="1466" y="143"/>
                  </a:lnTo>
                  <a:lnTo>
                    <a:pt x="1482" y="127"/>
                  </a:lnTo>
                  <a:lnTo>
                    <a:pt x="1499" y="113"/>
                  </a:lnTo>
                  <a:lnTo>
                    <a:pt x="1515" y="99"/>
                  </a:lnTo>
                  <a:lnTo>
                    <a:pt x="1534" y="86"/>
                  </a:lnTo>
                  <a:lnTo>
                    <a:pt x="1554" y="73"/>
                  </a:lnTo>
                  <a:lnTo>
                    <a:pt x="1574" y="62"/>
                  </a:lnTo>
                  <a:lnTo>
                    <a:pt x="1595" y="51"/>
                  </a:lnTo>
                  <a:lnTo>
                    <a:pt x="1617" y="42"/>
                  </a:lnTo>
                  <a:lnTo>
                    <a:pt x="1639" y="34"/>
                  </a:lnTo>
                  <a:lnTo>
                    <a:pt x="1662" y="25"/>
                  </a:lnTo>
                  <a:lnTo>
                    <a:pt x="1685" y="19"/>
                  </a:lnTo>
                  <a:lnTo>
                    <a:pt x="1708" y="13"/>
                  </a:lnTo>
                  <a:lnTo>
                    <a:pt x="1732" y="8"/>
                  </a:lnTo>
                  <a:lnTo>
                    <a:pt x="1789" y="2"/>
                  </a:lnTo>
                  <a:lnTo>
                    <a:pt x="1846" y="0"/>
                  </a:lnTo>
                  <a:lnTo>
                    <a:pt x="1905" y="3"/>
                  </a:lnTo>
                  <a:lnTo>
                    <a:pt x="1963" y="11"/>
                  </a:lnTo>
                  <a:lnTo>
                    <a:pt x="2020" y="22"/>
                  </a:lnTo>
                  <a:lnTo>
                    <a:pt x="2079" y="38"/>
                  </a:lnTo>
                  <a:lnTo>
                    <a:pt x="2136" y="57"/>
                  </a:lnTo>
                  <a:lnTo>
                    <a:pt x="2192" y="81"/>
                  </a:lnTo>
                  <a:lnTo>
                    <a:pt x="2249" y="109"/>
                  </a:lnTo>
                  <a:lnTo>
                    <a:pt x="2302" y="139"/>
                  </a:lnTo>
                  <a:lnTo>
                    <a:pt x="2355" y="172"/>
                  </a:lnTo>
                  <a:lnTo>
                    <a:pt x="2405" y="208"/>
                  </a:lnTo>
                  <a:lnTo>
                    <a:pt x="2454" y="247"/>
                  </a:lnTo>
                  <a:lnTo>
                    <a:pt x="2500" y="288"/>
                  </a:lnTo>
                  <a:lnTo>
                    <a:pt x="2543" y="332"/>
                  </a:lnTo>
                  <a:lnTo>
                    <a:pt x="2582" y="378"/>
                  </a:lnTo>
                  <a:lnTo>
                    <a:pt x="2619" y="426"/>
                  </a:lnTo>
                  <a:lnTo>
                    <a:pt x="2652" y="475"/>
                  </a:lnTo>
                  <a:lnTo>
                    <a:pt x="2682" y="526"/>
                  </a:lnTo>
                  <a:lnTo>
                    <a:pt x="2706" y="578"/>
                  </a:lnTo>
                  <a:lnTo>
                    <a:pt x="2726" y="630"/>
                  </a:lnTo>
                  <a:lnTo>
                    <a:pt x="2742" y="684"/>
                  </a:lnTo>
                  <a:lnTo>
                    <a:pt x="2752" y="738"/>
                  </a:lnTo>
                  <a:lnTo>
                    <a:pt x="2758" y="794"/>
                  </a:lnTo>
                  <a:lnTo>
                    <a:pt x="2758" y="849"/>
                  </a:lnTo>
                  <a:lnTo>
                    <a:pt x="2751" y="904"/>
                  </a:lnTo>
                  <a:lnTo>
                    <a:pt x="2739" y="960"/>
                  </a:lnTo>
                  <a:lnTo>
                    <a:pt x="2720" y="1014"/>
                  </a:lnTo>
                  <a:lnTo>
                    <a:pt x="2694" y="1068"/>
                  </a:lnTo>
                  <a:lnTo>
                    <a:pt x="2662" y="1121"/>
                  </a:lnTo>
                  <a:lnTo>
                    <a:pt x="2622" y="1174"/>
                  </a:lnTo>
                  <a:lnTo>
                    <a:pt x="2574" y="1226"/>
                  </a:lnTo>
                  <a:lnTo>
                    <a:pt x="2565" y="1233"/>
                  </a:lnTo>
                  <a:lnTo>
                    <a:pt x="2552" y="1241"/>
                  </a:lnTo>
                  <a:lnTo>
                    <a:pt x="2536" y="1250"/>
                  </a:lnTo>
                  <a:lnTo>
                    <a:pt x="2516" y="1258"/>
                  </a:lnTo>
                  <a:lnTo>
                    <a:pt x="2494" y="1267"/>
                  </a:lnTo>
                  <a:lnTo>
                    <a:pt x="2469" y="1277"/>
                  </a:lnTo>
                  <a:lnTo>
                    <a:pt x="2442" y="1286"/>
                  </a:lnTo>
                  <a:lnTo>
                    <a:pt x="2412" y="1294"/>
                  </a:lnTo>
                  <a:lnTo>
                    <a:pt x="2382" y="1304"/>
                  </a:lnTo>
                  <a:lnTo>
                    <a:pt x="2350" y="1313"/>
                  </a:lnTo>
                  <a:lnTo>
                    <a:pt x="2317" y="1321"/>
                  </a:lnTo>
                  <a:lnTo>
                    <a:pt x="2281" y="1330"/>
                  </a:lnTo>
                  <a:lnTo>
                    <a:pt x="2247" y="1338"/>
                  </a:lnTo>
                  <a:lnTo>
                    <a:pt x="2211" y="1345"/>
                  </a:lnTo>
                  <a:lnTo>
                    <a:pt x="2175" y="1353"/>
                  </a:lnTo>
                  <a:lnTo>
                    <a:pt x="2139" y="1359"/>
                  </a:lnTo>
                  <a:lnTo>
                    <a:pt x="2104" y="1365"/>
                  </a:lnTo>
                  <a:lnTo>
                    <a:pt x="2069" y="1369"/>
                  </a:lnTo>
                  <a:lnTo>
                    <a:pt x="2035" y="1374"/>
                  </a:lnTo>
                  <a:lnTo>
                    <a:pt x="2003" y="1377"/>
                  </a:lnTo>
                  <a:lnTo>
                    <a:pt x="1971" y="1379"/>
                  </a:lnTo>
                  <a:lnTo>
                    <a:pt x="1942" y="1380"/>
                  </a:lnTo>
                  <a:lnTo>
                    <a:pt x="1915" y="1380"/>
                  </a:lnTo>
                  <a:lnTo>
                    <a:pt x="1889" y="1379"/>
                  </a:lnTo>
                  <a:lnTo>
                    <a:pt x="1867" y="1377"/>
                  </a:lnTo>
                  <a:lnTo>
                    <a:pt x="1846" y="1373"/>
                  </a:lnTo>
                  <a:lnTo>
                    <a:pt x="1829" y="1367"/>
                  </a:lnTo>
                  <a:lnTo>
                    <a:pt x="1816" y="1360"/>
                  </a:lnTo>
                  <a:lnTo>
                    <a:pt x="1805" y="1352"/>
                  </a:lnTo>
                  <a:lnTo>
                    <a:pt x="1799" y="1341"/>
                  </a:lnTo>
                  <a:lnTo>
                    <a:pt x="1797" y="1329"/>
                  </a:lnTo>
                  <a:lnTo>
                    <a:pt x="1799" y="1315"/>
                  </a:lnTo>
                  <a:lnTo>
                    <a:pt x="1790" y="1342"/>
                  </a:lnTo>
                  <a:lnTo>
                    <a:pt x="1778" y="1374"/>
                  </a:lnTo>
                  <a:lnTo>
                    <a:pt x="1764" y="1407"/>
                  </a:lnTo>
                  <a:lnTo>
                    <a:pt x="1746" y="1443"/>
                  </a:lnTo>
                  <a:lnTo>
                    <a:pt x="1727" y="1482"/>
                  </a:lnTo>
                  <a:lnTo>
                    <a:pt x="1707" y="1522"/>
                  </a:lnTo>
                  <a:lnTo>
                    <a:pt x="1685" y="1561"/>
                  </a:lnTo>
                  <a:lnTo>
                    <a:pt x="1663" y="1602"/>
                  </a:lnTo>
                  <a:lnTo>
                    <a:pt x="1640" y="1643"/>
                  </a:lnTo>
                  <a:lnTo>
                    <a:pt x="1616" y="1682"/>
                  </a:lnTo>
                  <a:lnTo>
                    <a:pt x="1593" y="1720"/>
                  </a:lnTo>
                  <a:lnTo>
                    <a:pt x="1570" y="1756"/>
                  </a:lnTo>
                  <a:lnTo>
                    <a:pt x="1547" y="1791"/>
                  </a:lnTo>
                  <a:lnTo>
                    <a:pt x="1526" y="1821"/>
                  </a:lnTo>
                  <a:lnTo>
                    <a:pt x="1506" y="1848"/>
                  </a:lnTo>
                  <a:lnTo>
                    <a:pt x="1489" y="1872"/>
                  </a:lnTo>
                  <a:lnTo>
                    <a:pt x="1413" y="1968"/>
                  </a:lnTo>
                  <a:lnTo>
                    <a:pt x="1338" y="2065"/>
                  </a:lnTo>
                  <a:lnTo>
                    <a:pt x="1262" y="2163"/>
                  </a:lnTo>
                  <a:lnTo>
                    <a:pt x="1186" y="2259"/>
                  </a:lnTo>
                  <a:lnTo>
                    <a:pt x="1147" y="2306"/>
                  </a:lnTo>
                  <a:lnTo>
                    <a:pt x="1108" y="2353"/>
                  </a:lnTo>
                  <a:lnTo>
                    <a:pt x="1068" y="2399"/>
                  </a:lnTo>
                  <a:lnTo>
                    <a:pt x="1028" y="2444"/>
                  </a:lnTo>
                  <a:lnTo>
                    <a:pt x="987" y="2488"/>
                  </a:lnTo>
                  <a:lnTo>
                    <a:pt x="946" y="2531"/>
                  </a:lnTo>
                  <a:lnTo>
                    <a:pt x="903" y="2572"/>
                  </a:lnTo>
                  <a:lnTo>
                    <a:pt x="860" y="2613"/>
                  </a:lnTo>
                  <a:lnTo>
                    <a:pt x="816" y="2650"/>
                  </a:lnTo>
                  <a:lnTo>
                    <a:pt x="771" y="2688"/>
                  </a:lnTo>
                  <a:lnTo>
                    <a:pt x="725" y="2722"/>
                  </a:lnTo>
                  <a:lnTo>
                    <a:pt x="677" y="2754"/>
                  </a:lnTo>
                  <a:lnTo>
                    <a:pt x="629" y="2786"/>
                  </a:lnTo>
                  <a:lnTo>
                    <a:pt x="579" y="2814"/>
                  </a:lnTo>
                  <a:lnTo>
                    <a:pt x="529" y="2840"/>
                  </a:lnTo>
                  <a:lnTo>
                    <a:pt x="476" y="2864"/>
                  </a:lnTo>
                  <a:lnTo>
                    <a:pt x="422" y="2885"/>
                  </a:lnTo>
                  <a:lnTo>
                    <a:pt x="367" y="2904"/>
                  </a:lnTo>
                  <a:lnTo>
                    <a:pt x="310" y="2918"/>
                  </a:lnTo>
                  <a:lnTo>
                    <a:pt x="251" y="2931"/>
                  </a:lnTo>
                  <a:lnTo>
                    <a:pt x="191" y="2940"/>
                  </a:lnTo>
                  <a:lnTo>
                    <a:pt x="129" y="2946"/>
                  </a:lnTo>
                  <a:lnTo>
                    <a:pt x="66" y="2948"/>
                  </a:lnTo>
                  <a:lnTo>
                    <a:pt x="0" y="2947"/>
                  </a:lnTo>
                  <a:lnTo>
                    <a:pt x="28" y="2720"/>
                  </a:lnTo>
                  <a:close/>
                </a:path>
              </a:pathLst>
            </a:custGeom>
            <a:solidFill>
              <a:srgbClr val="B7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0" name="Freeform 46"/>
            <p:cNvSpPr>
              <a:spLocks noChangeArrowheads="1"/>
            </p:cNvSpPr>
            <p:nvPr/>
          </p:nvSpPr>
          <p:spPr bwMode="auto">
            <a:xfrm>
              <a:off x="5069" y="931"/>
              <a:ext cx="20" cy="30"/>
            </a:xfrm>
            <a:custGeom>
              <a:avLst/>
              <a:gdLst>
                <a:gd name="T0" fmla="*/ 47 w 313"/>
                <a:gd name="T1" fmla="*/ 57 h 493"/>
                <a:gd name="T2" fmla="*/ 101 w 313"/>
                <a:gd name="T3" fmla="*/ 91 h 493"/>
                <a:gd name="T4" fmla="*/ 147 w 313"/>
                <a:gd name="T5" fmla="*/ 128 h 493"/>
                <a:gd name="T6" fmla="*/ 185 w 313"/>
                <a:gd name="T7" fmla="*/ 168 h 493"/>
                <a:gd name="T8" fmla="*/ 217 w 313"/>
                <a:gd name="T9" fmla="*/ 209 h 493"/>
                <a:gd name="T10" fmla="*/ 240 w 313"/>
                <a:gd name="T11" fmla="*/ 251 h 493"/>
                <a:gd name="T12" fmla="*/ 256 w 313"/>
                <a:gd name="T13" fmla="*/ 290 h 493"/>
                <a:gd name="T14" fmla="*/ 266 w 313"/>
                <a:gd name="T15" fmla="*/ 329 h 493"/>
                <a:gd name="T16" fmla="*/ 267 w 313"/>
                <a:gd name="T17" fmla="*/ 357 h 493"/>
                <a:gd name="T18" fmla="*/ 266 w 313"/>
                <a:gd name="T19" fmla="*/ 380 h 493"/>
                <a:gd name="T20" fmla="*/ 261 w 313"/>
                <a:gd name="T21" fmla="*/ 399 h 493"/>
                <a:gd name="T22" fmla="*/ 254 w 313"/>
                <a:gd name="T23" fmla="*/ 410 h 493"/>
                <a:gd name="T24" fmla="*/ 247 w 313"/>
                <a:gd name="T25" fmla="*/ 422 h 493"/>
                <a:gd name="T26" fmla="*/ 237 w 313"/>
                <a:gd name="T27" fmla="*/ 431 h 493"/>
                <a:gd name="T28" fmla="*/ 222 w 313"/>
                <a:gd name="T29" fmla="*/ 439 h 493"/>
                <a:gd name="T30" fmla="*/ 203 w 313"/>
                <a:gd name="T31" fmla="*/ 445 h 493"/>
                <a:gd name="T32" fmla="*/ 182 w 313"/>
                <a:gd name="T33" fmla="*/ 447 h 493"/>
                <a:gd name="T34" fmla="*/ 158 w 313"/>
                <a:gd name="T35" fmla="*/ 445 h 493"/>
                <a:gd name="T36" fmla="*/ 131 w 313"/>
                <a:gd name="T37" fmla="*/ 438 h 493"/>
                <a:gd name="T38" fmla="*/ 103 w 313"/>
                <a:gd name="T39" fmla="*/ 429 h 493"/>
                <a:gd name="T40" fmla="*/ 72 w 313"/>
                <a:gd name="T41" fmla="*/ 415 h 493"/>
                <a:gd name="T42" fmla="*/ 39 w 313"/>
                <a:gd name="T43" fmla="*/ 399 h 493"/>
                <a:gd name="T44" fmla="*/ 0 w 313"/>
                <a:gd name="T45" fmla="*/ 428 h 493"/>
                <a:gd name="T46" fmla="*/ 48 w 313"/>
                <a:gd name="T47" fmla="*/ 454 h 493"/>
                <a:gd name="T48" fmla="*/ 91 w 313"/>
                <a:gd name="T49" fmla="*/ 474 h 493"/>
                <a:gd name="T50" fmla="*/ 129 w 313"/>
                <a:gd name="T51" fmla="*/ 485 h 493"/>
                <a:gd name="T52" fmla="*/ 163 w 313"/>
                <a:gd name="T53" fmla="*/ 492 h 493"/>
                <a:gd name="T54" fmla="*/ 192 w 313"/>
                <a:gd name="T55" fmla="*/ 492 h 493"/>
                <a:gd name="T56" fmla="*/ 216 w 313"/>
                <a:gd name="T57" fmla="*/ 488 h 493"/>
                <a:gd name="T58" fmla="*/ 237 w 313"/>
                <a:gd name="T59" fmla="*/ 482 h 493"/>
                <a:gd name="T60" fmla="*/ 254 w 313"/>
                <a:gd name="T61" fmla="*/ 474 h 493"/>
                <a:gd name="T62" fmla="*/ 269 w 313"/>
                <a:gd name="T63" fmla="*/ 464 h 493"/>
                <a:gd name="T64" fmla="*/ 280 w 313"/>
                <a:gd name="T65" fmla="*/ 452 h 493"/>
                <a:gd name="T66" fmla="*/ 291 w 313"/>
                <a:gd name="T67" fmla="*/ 438 h 493"/>
                <a:gd name="T68" fmla="*/ 300 w 313"/>
                <a:gd name="T69" fmla="*/ 422 h 493"/>
                <a:gd name="T70" fmla="*/ 306 w 313"/>
                <a:gd name="T71" fmla="*/ 405 h 493"/>
                <a:gd name="T72" fmla="*/ 311 w 313"/>
                <a:gd name="T73" fmla="*/ 386 h 493"/>
                <a:gd name="T74" fmla="*/ 313 w 313"/>
                <a:gd name="T75" fmla="*/ 365 h 493"/>
                <a:gd name="T76" fmla="*/ 313 w 313"/>
                <a:gd name="T77" fmla="*/ 345 h 493"/>
                <a:gd name="T78" fmla="*/ 306 w 313"/>
                <a:gd name="T79" fmla="*/ 303 h 493"/>
                <a:gd name="T80" fmla="*/ 293 w 313"/>
                <a:gd name="T81" fmla="*/ 258 h 493"/>
                <a:gd name="T82" fmla="*/ 271 w 313"/>
                <a:gd name="T83" fmla="*/ 211 h 493"/>
                <a:gd name="T84" fmla="*/ 241 w 313"/>
                <a:gd name="T85" fmla="*/ 164 h 493"/>
                <a:gd name="T86" fmla="*/ 202 w 313"/>
                <a:gd name="T87" fmla="*/ 118 h 493"/>
                <a:gd name="T88" fmla="*/ 155 w 313"/>
                <a:gd name="T89" fmla="*/ 75 h 493"/>
                <a:gd name="T90" fmla="*/ 100 w 313"/>
                <a:gd name="T91" fmla="*/ 36 h 493"/>
                <a:gd name="T92" fmla="*/ 69 w 313"/>
                <a:gd name="T93" fmla="*/ 17 h 493"/>
                <a:gd name="T94" fmla="*/ 36 w 313"/>
                <a:gd name="T95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" h="493">
                  <a:moveTo>
                    <a:pt x="17" y="42"/>
                  </a:moveTo>
                  <a:lnTo>
                    <a:pt x="47" y="57"/>
                  </a:lnTo>
                  <a:lnTo>
                    <a:pt x="75" y="73"/>
                  </a:lnTo>
                  <a:lnTo>
                    <a:pt x="101" y="91"/>
                  </a:lnTo>
                  <a:lnTo>
                    <a:pt x="125" y="109"/>
                  </a:lnTo>
                  <a:lnTo>
                    <a:pt x="147" y="128"/>
                  </a:lnTo>
                  <a:lnTo>
                    <a:pt x="167" y="147"/>
                  </a:lnTo>
                  <a:lnTo>
                    <a:pt x="185" y="168"/>
                  </a:lnTo>
                  <a:lnTo>
                    <a:pt x="202" y="188"/>
                  </a:lnTo>
                  <a:lnTo>
                    <a:pt x="217" y="209"/>
                  </a:lnTo>
                  <a:lnTo>
                    <a:pt x="229" y="230"/>
                  </a:lnTo>
                  <a:lnTo>
                    <a:pt x="240" y="251"/>
                  </a:lnTo>
                  <a:lnTo>
                    <a:pt x="249" y="270"/>
                  </a:lnTo>
                  <a:lnTo>
                    <a:pt x="256" y="290"/>
                  </a:lnTo>
                  <a:lnTo>
                    <a:pt x="262" y="310"/>
                  </a:lnTo>
                  <a:lnTo>
                    <a:pt x="266" y="329"/>
                  </a:lnTo>
                  <a:lnTo>
                    <a:pt x="267" y="347"/>
                  </a:lnTo>
                  <a:lnTo>
                    <a:pt x="267" y="357"/>
                  </a:lnTo>
                  <a:lnTo>
                    <a:pt x="267" y="367"/>
                  </a:lnTo>
                  <a:lnTo>
                    <a:pt x="266" y="380"/>
                  </a:lnTo>
                  <a:lnTo>
                    <a:pt x="263" y="393"/>
                  </a:lnTo>
                  <a:lnTo>
                    <a:pt x="261" y="399"/>
                  </a:lnTo>
                  <a:lnTo>
                    <a:pt x="257" y="404"/>
                  </a:lnTo>
                  <a:lnTo>
                    <a:pt x="254" y="410"/>
                  </a:lnTo>
                  <a:lnTo>
                    <a:pt x="251" y="415"/>
                  </a:lnTo>
                  <a:lnTo>
                    <a:pt x="247" y="422"/>
                  </a:lnTo>
                  <a:lnTo>
                    <a:pt x="242" y="426"/>
                  </a:lnTo>
                  <a:lnTo>
                    <a:pt x="237" y="431"/>
                  </a:lnTo>
                  <a:lnTo>
                    <a:pt x="230" y="435"/>
                  </a:lnTo>
                  <a:lnTo>
                    <a:pt x="222" y="439"/>
                  </a:lnTo>
                  <a:lnTo>
                    <a:pt x="214" y="443"/>
                  </a:lnTo>
                  <a:lnTo>
                    <a:pt x="203" y="445"/>
                  </a:lnTo>
                  <a:lnTo>
                    <a:pt x="193" y="446"/>
                  </a:lnTo>
                  <a:lnTo>
                    <a:pt x="182" y="447"/>
                  </a:lnTo>
                  <a:lnTo>
                    <a:pt x="170" y="446"/>
                  </a:lnTo>
                  <a:lnTo>
                    <a:pt x="158" y="445"/>
                  </a:lnTo>
                  <a:lnTo>
                    <a:pt x="145" y="442"/>
                  </a:lnTo>
                  <a:lnTo>
                    <a:pt x="131" y="438"/>
                  </a:lnTo>
                  <a:lnTo>
                    <a:pt x="118" y="434"/>
                  </a:lnTo>
                  <a:lnTo>
                    <a:pt x="103" y="429"/>
                  </a:lnTo>
                  <a:lnTo>
                    <a:pt x="87" y="423"/>
                  </a:lnTo>
                  <a:lnTo>
                    <a:pt x="72" y="415"/>
                  </a:lnTo>
                  <a:lnTo>
                    <a:pt x="56" y="407"/>
                  </a:lnTo>
                  <a:lnTo>
                    <a:pt x="39" y="399"/>
                  </a:lnTo>
                  <a:lnTo>
                    <a:pt x="24" y="388"/>
                  </a:lnTo>
                  <a:lnTo>
                    <a:pt x="0" y="428"/>
                  </a:lnTo>
                  <a:lnTo>
                    <a:pt x="25" y="443"/>
                  </a:lnTo>
                  <a:lnTo>
                    <a:pt x="48" y="454"/>
                  </a:lnTo>
                  <a:lnTo>
                    <a:pt x="70" y="464"/>
                  </a:lnTo>
                  <a:lnTo>
                    <a:pt x="91" y="474"/>
                  </a:lnTo>
                  <a:lnTo>
                    <a:pt x="110" y="480"/>
                  </a:lnTo>
                  <a:lnTo>
                    <a:pt x="129" y="485"/>
                  </a:lnTo>
                  <a:lnTo>
                    <a:pt x="147" y="488"/>
                  </a:lnTo>
                  <a:lnTo>
                    <a:pt x="163" y="492"/>
                  </a:lnTo>
                  <a:lnTo>
                    <a:pt x="177" y="493"/>
                  </a:lnTo>
                  <a:lnTo>
                    <a:pt x="192" y="492"/>
                  </a:lnTo>
                  <a:lnTo>
                    <a:pt x="204" y="491"/>
                  </a:lnTo>
                  <a:lnTo>
                    <a:pt x="216" y="488"/>
                  </a:lnTo>
                  <a:lnTo>
                    <a:pt x="227" y="486"/>
                  </a:lnTo>
                  <a:lnTo>
                    <a:pt x="237" y="482"/>
                  </a:lnTo>
                  <a:lnTo>
                    <a:pt x="246" y="479"/>
                  </a:lnTo>
                  <a:lnTo>
                    <a:pt x="254" y="474"/>
                  </a:lnTo>
                  <a:lnTo>
                    <a:pt x="262" y="470"/>
                  </a:lnTo>
                  <a:lnTo>
                    <a:pt x="269" y="464"/>
                  </a:lnTo>
                  <a:lnTo>
                    <a:pt x="275" y="458"/>
                  </a:lnTo>
                  <a:lnTo>
                    <a:pt x="280" y="452"/>
                  </a:lnTo>
                  <a:lnTo>
                    <a:pt x="287" y="446"/>
                  </a:lnTo>
                  <a:lnTo>
                    <a:pt x="291" y="438"/>
                  </a:lnTo>
                  <a:lnTo>
                    <a:pt x="296" y="430"/>
                  </a:lnTo>
                  <a:lnTo>
                    <a:pt x="300" y="422"/>
                  </a:lnTo>
                  <a:lnTo>
                    <a:pt x="303" y="413"/>
                  </a:lnTo>
                  <a:lnTo>
                    <a:pt x="306" y="405"/>
                  </a:lnTo>
                  <a:lnTo>
                    <a:pt x="309" y="396"/>
                  </a:lnTo>
                  <a:lnTo>
                    <a:pt x="311" y="386"/>
                  </a:lnTo>
                  <a:lnTo>
                    <a:pt x="312" y="376"/>
                  </a:lnTo>
                  <a:lnTo>
                    <a:pt x="313" y="365"/>
                  </a:lnTo>
                  <a:lnTo>
                    <a:pt x="313" y="355"/>
                  </a:lnTo>
                  <a:lnTo>
                    <a:pt x="313" y="345"/>
                  </a:lnTo>
                  <a:lnTo>
                    <a:pt x="311" y="324"/>
                  </a:lnTo>
                  <a:lnTo>
                    <a:pt x="306" y="303"/>
                  </a:lnTo>
                  <a:lnTo>
                    <a:pt x="301" y="281"/>
                  </a:lnTo>
                  <a:lnTo>
                    <a:pt x="293" y="258"/>
                  </a:lnTo>
                  <a:lnTo>
                    <a:pt x="282" y="235"/>
                  </a:lnTo>
                  <a:lnTo>
                    <a:pt x="271" y="211"/>
                  </a:lnTo>
                  <a:lnTo>
                    <a:pt x="256" y="188"/>
                  </a:lnTo>
                  <a:lnTo>
                    <a:pt x="241" y="164"/>
                  </a:lnTo>
                  <a:lnTo>
                    <a:pt x="222" y="141"/>
                  </a:lnTo>
                  <a:lnTo>
                    <a:pt x="202" y="118"/>
                  </a:lnTo>
                  <a:lnTo>
                    <a:pt x="180" y="96"/>
                  </a:lnTo>
                  <a:lnTo>
                    <a:pt x="155" y="75"/>
                  </a:lnTo>
                  <a:lnTo>
                    <a:pt x="128" y="55"/>
                  </a:lnTo>
                  <a:lnTo>
                    <a:pt x="100" y="36"/>
                  </a:lnTo>
                  <a:lnTo>
                    <a:pt x="84" y="26"/>
                  </a:lnTo>
                  <a:lnTo>
                    <a:pt x="69" y="17"/>
                  </a:lnTo>
                  <a:lnTo>
                    <a:pt x="53" y="9"/>
                  </a:lnTo>
                  <a:lnTo>
                    <a:pt x="36" y="0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1" name="Freeform 47"/>
            <p:cNvSpPr>
              <a:spLocks noChangeArrowheads="1"/>
            </p:cNvSpPr>
            <p:nvPr/>
          </p:nvSpPr>
          <p:spPr bwMode="auto">
            <a:xfrm>
              <a:off x="5074" y="934"/>
              <a:ext cx="64" cy="32"/>
            </a:xfrm>
            <a:custGeom>
              <a:avLst/>
              <a:gdLst>
                <a:gd name="T0" fmla="*/ 14 w 1019"/>
                <a:gd name="T1" fmla="*/ 45 h 515"/>
                <a:gd name="T2" fmla="*/ 46 w 1019"/>
                <a:gd name="T3" fmla="*/ 81 h 515"/>
                <a:gd name="T4" fmla="*/ 106 w 1019"/>
                <a:gd name="T5" fmla="*/ 141 h 515"/>
                <a:gd name="T6" fmla="*/ 178 w 1019"/>
                <a:gd name="T7" fmla="*/ 206 h 515"/>
                <a:gd name="T8" fmla="*/ 232 w 1019"/>
                <a:gd name="T9" fmla="*/ 251 h 515"/>
                <a:gd name="T10" fmla="*/ 288 w 1019"/>
                <a:gd name="T11" fmla="*/ 296 h 515"/>
                <a:gd name="T12" fmla="*/ 347 w 1019"/>
                <a:gd name="T13" fmla="*/ 338 h 515"/>
                <a:gd name="T14" fmla="*/ 409 w 1019"/>
                <a:gd name="T15" fmla="*/ 379 h 515"/>
                <a:gd name="T16" fmla="*/ 471 w 1019"/>
                <a:gd name="T17" fmla="*/ 417 h 515"/>
                <a:gd name="T18" fmla="*/ 533 w 1019"/>
                <a:gd name="T19" fmla="*/ 449 h 515"/>
                <a:gd name="T20" fmla="*/ 596 w 1019"/>
                <a:gd name="T21" fmla="*/ 476 h 515"/>
                <a:gd name="T22" fmla="*/ 656 w 1019"/>
                <a:gd name="T23" fmla="*/ 497 h 515"/>
                <a:gd name="T24" fmla="*/ 714 w 1019"/>
                <a:gd name="T25" fmla="*/ 510 h 515"/>
                <a:gd name="T26" fmla="*/ 770 w 1019"/>
                <a:gd name="T27" fmla="*/ 515 h 515"/>
                <a:gd name="T28" fmla="*/ 822 w 1019"/>
                <a:gd name="T29" fmla="*/ 510 h 515"/>
                <a:gd name="T30" fmla="*/ 866 w 1019"/>
                <a:gd name="T31" fmla="*/ 496 h 515"/>
                <a:gd name="T32" fmla="*/ 901 w 1019"/>
                <a:gd name="T33" fmla="*/ 476 h 515"/>
                <a:gd name="T34" fmla="*/ 932 w 1019"/>
                <a:gd name="T35" fmla="*/ 448 h 515"/>
                <a:gd name="T36" fmla="*/ 959 w 1019"/>
                <a:gd name="T37" fmla="*/ 413 h 515"/>
                <a:gd name="T38" fmla="*/ 980 w 1019"/>
                <a:gd name="T39" fmla="*/ 372 h 515"/>
                <a:gd name="T40" fmla="*/ 997 w 1019"/>
                <a:gd name="T41" fmla="*/ 324 h 515"/>
                <a:gd name="T42" fmla="*/ 1010 w 1019"/>
                <a:gd name="T43" fmla="*/ 268 h 515"/>
                <a:gd name="T44" fmla="*/ 1017 w 1019"/>
                <a:gd name="T45" fmla="*/ 206 h 515"/>
                <a:gd name="T46" fmla="*/ 973 w 1019"/>
                <a:gd name="T47" fmla="*/ 170 h 515"/>
                <a:gd name="T48" fmla="*/ 969 w 1019"/>
                <a:gd name="T49" fmla="*/ 229 h 515"/>
                <a:gd name="T50" fmla="*/ 961 w 1019"/>
                <a:gd name="T51" fmla="*/ 280 h 515"/>
                <a:gd name="T52" fmla="*/ 948 w 1019"/>
                <a:gd name="T53" fmla="*/ 326 h 515"/>
                <a:gd name="T54" fmla="*/ 932 w 1019"/>
                <a:gd name="T55" fmla="*/ 365 h 515"/>
                <a:gd name="T56" fmla="*/ 913 w 1019"/>
                <a:gd name="T57" fmla="*/ 399 h 515"/>
                <a:gd name="T58" fmla="*/ 890 w 1019"/>
                <a:gd name="T59" fmla="*/ 426 h 515"/>
                <a:gd name="T60" fmla="*/ 863 w 1019"/>
                <a:gd name="T61" fmla="*/ 446 h 515"/>
                <a:gd name="T62" fmla="*/ 832 w 1019"/>
                <a:gd name="T63" fmla="*/ 460 h 515"/>
                <a:gd name="T64" fmla="*/ 785 w 1019"/>
                <a:gd name="T65" fmla="*/ 469 h 515"/>
                <a:gd name="T66" fmla="*/ 735 w 1019"/>
                <a:gd name="T67" fmla="*/ 469 h 515"/>
                <a:gd name="T68" fmla="*/ 681 w 1019"/>
                <a:gd name="T69" fmla="*/ 458 h 515"/>
                <a:gd name="T70" fmla="*/ 625 w 1019"/>
                <a:gd name="T71" fmla="*/ 441 h 515"/>
                <a:gd name="T72" fmla="*/ 565 w 1019"/>
                <a:gd name="T73" fmla="*/ 415 h 515"/>
                <a:gd name="T74" fmla="*/ 506 w 1019"/>
                <a:gd name="T75" fmla="*/ 385 h 515"/>
                <a:gd name="T76" fmla="*/ 446 w 1019"/>
                <a:gd name="T77" fmla="*/ 350 h 515"/>
                <a:gd name="T78" fmla="*/ 388 w 1019"/>
                <a:gd name="T79" fmla="*/ 311 h 515"/>
                <a:gd name="T80" fmla="*/ 330 w 1019"/>
                <a:gd name="T81" fmla="*/ 269 h 515"/>
                <a:gd name="T82" fmla="*/ 274 w 1019"/>
                <a:gd name="T83" fmla="*/ 227 h 515"/>
                <a:gd name="T84" fmla="*/ 174 w 1019"/>
                <a:gd name="T85" fmla="*/ 141 h 515"/>
                <a:gd name="T86" fmla="*/ 93 w 1019"/>
                <a:gd name="T87" fmla="*/ 63 h 515"/>
                <a:gd name="T88" fmla="*/ 35 w 1019"/>
                <a:gd name="T8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9" h="515">
                  <a:moveTo>
                    <a:pt x="0" y="29"/>
                  </a:moveTo>
                  <a:lnTo>
                    <a:pt x="14" y="45"/>
                  </a:lnTo>
                  <a:lnTo>
                    <a:pt x="29" y="62"/>
                  </a:lnTo>
                  <a:lnTo>
                    <a:pt x="46" y="81"/>
                  </a:lnTo>
                  <a:lnTo>
                    <a:pt x="65" y="99"/>
                  </a:lnTo>
                  <a:lnTo>
                    <a:pt x="106" y="141"/>
                  </a:lnTo>
                  <a:lnTo>
                    <a:pt x="153" y="184"/>
                  </a:lnTo>
                  <a:lnTo>
                    <a:pt x="178" y="206"/>
                  </a:lnTo>
                  <a:lnTo>
                    <a:pt x="204" y="229"/>
                  </a:lnTo>
                  <a:lnTo>
                    <a:pt x="232" y="251"/>
                  </a:lnTo>
                  <a:lnTo>
                    <a:pt x="260" y="274"/>
                  </a:lnTo>
                  <a:lnTo>
                    <a:pt x="288" y="296"/>
                  </a:lnTo>
                  <a:lnTo>
                    <a:pt x="318" y="317"/>
                  </a:lnTo>
                  <a:lnTo>
                    <a:pt x="347" y="338"/>
                  </a:lnTo>
                  <a:lnTo>
                    <a:pt x="378" y="359"/>
                  </a:lnTo>
                  <a:lnTo>
                    <a:pt x="409" y="379"/>
                  </a:lnTo>
                  <a:lnTo>
                    <a:pt x="440" y="398"/>
                  </a:lnTo>
                  <a:lnTo>
                    <a:pt x="471" y="417"/>
                  </a:lnTo>
                  <a:lnTo>
                    <a:pt x="503" y="433"/>
                  </a:lnTo>
                  <a:lnTo>
                    <a:pt x="533" y="449"/>
                  </a:lnTo>
                  <a:lnTo>
                    <a:pt x="564" y="463"/>
                  </a:lnTo>
                  <a:lnTo>
                    <a:pt x="596" y="476"/>
                  </a:lnTo>
                  <a:lnTo>
                    <a:pt x="626" y="487"/>
                  </a:lnTo>
                  <a:lnTo>
                    <a:pt x="656" y="497"/>
                  </a:lnTo>
                  <a:lnTo>
                    <a:pt x="685" y="505"/>
                  </a:lnTo>
                  <a:lnTo>
                    <a:pt x="714" y="510"/>
                  </a:lnTo>
                  <a:lnTo>
                    <a:pt x="743" y="514"/>
                  </a:lnTo>
                  <a:lnTo>
                    <a:pt x="770" y="515"/>
                  </a:lnTo>
                  <a:lnTo>
                    <a:pt x="797" y="514"/>
                  </a:lnTo>
                  <a:lnTo>
                    <a:pt x="822" y="510"/>
                  </a:lnTo>
                  <a:lnTo>
                    <a:pt x="846" y="503"/>
                  </a:lnTo>
                  <a:lnTo>
                    <a:pt x="866" y="496"/>
                  </a:lnTo>
                  <a:lnTo>
                    <a:pt x="884" y="486"/>
                  </a:lnTo>
                  <a:lnTo>
                    <a:pt x="901" y="476"/>
                  </a:lnTo>
                  <a:lnTo>
                    <a:pt x="918" y="462"/>
                  </a:lnTo>
                  <a:lnTo>
                    <a:pt x="932" y="448"/>
                  </a:lnTo>
                  <a:lnTo>
                    <a:pt x="946" y="431"/>
                  </a:lnTo>
                  <a:lnTo>
                    <a:pt x="959" y="413"/>
                  </a:lnTo>
                  <a:lnTo>
                    <a:pt x="970" y="394"/>
                  </a:lnTo>
                  <a:lnTo>
                    <a:pt x="980" y="372"/>
                  </a:lnTo>
                  <a:lnTo>
                    <a:pt x="989" y="349"/>
                  </a:lnTo>
                  <a:lnTo>
                    <a:pt x="997" y="324"/>
                  </a:lnTo>
                  <a:lnTo>
                    <a:pt x="1003" y="297"/>
                  </a:lnTo>
                  <a:lnTo>
                    <a:pt x="1010" y="268"/>
                  </a:lnTo>
                  <a:lnTo>
                    <a:pt x="1014" y="238"/>
                  </a:lnTo>
                  <a:lnTo>
                    <a:pt x="1017" y="206"/>
                  </a:lnTo>
                  <a:lnTo>
                    <a:pt x="1019" y="172"/>
                  </a:lnTo>
                  <a:lnTo>
                    <a:pt x="973" y="170"/>
                  </a:lnTo>
                  <a:lnTo>
                    <a:pt x="971" y="201"/>
                  </a:lnTo>
                  <a:lnTo>
                    <a:pt x="969" y="229"/>
                  </a:lnTo>
                  <a:lnTo>
                    <a:pt x="965" y="255"/>
                  </a:lnTo>
                  <a:lnTo>
                    <a:pt x="961" y="280"/>
                  </a:lnTo>
                  <a:lnTo>
                    <a:pt x="955" y="304"/>
                  </a:lnTo>
                  <a:lnTo>
                    <a:pt x="948" y="326"/>
                  </a:lnTo>
                  <a:lnTo>
                    <a:pt x="941" y="347"/>
                  </a:lnTo>
                  <a:lnTo>
                    <a:pt x="932" y="365"/>
                  </a:lnTo>
                  <a:lnTo>
                    <a:pt x="923" y="383"/>
                  </a:lnTo>
                  <a:lnTo>
                    <a:pt x="913" y="399"/>
                  </a:lnTo>
                  <a:lnTo>
                    <a:pt x="902" y="412"/>
                  </a:lnTo>
                  <a:lnTo>
                    <a:pt x="890" y="426"/>
                  </a:lnTo>
                  <a:lnTo>
                    <a:pt x="877" y="436"/>
                  </a:lnTo>
                  <a:lnTo>
                    <a:pt x="863" y="446"/>
                  </a:lnTo>
                  <a:lnTo>
                    <a:pt x="848" y="454"/>
                  </a:lnTo>
                  <a:lnTo>
                    <a:pt x="832" y="460"/>
                  </a:lnTo>
                  <a:lnTo>
                    <a:pt x="809" y="466"/>
                  </a:lnTo>
                  <a:lnTo>
                    <a:pt x="785" y="469"/>
                  </a:lnTo>
                  <a:lnTo>
                    <a:pt x="760" y="470"/>
                  </a:lnTo>
                  <a:lnTo>
                    <a:pt x="735" y="469"/>
                  </a:lnTo>
                  <a:lnTo>
                    <a:pt x="708" y="464"/>
                  </a:lnTo>
                  <a:lnTo>
                    <a:pt x="681" y="458"/>
                  </a:lnTo>
                  <a:lnTo>
                    <a:pt x="653" y="450"/>
                  </a:lnTo>
                  <a:lnTo>
                    <a:pt x="625" y="441"/>
                  </a:lnTo>
                  <a:lnTo>
                    <a:pt x="596" y="429"/>
                  </a:lnTo>
                  <a:lnTo>
                    <a:pt x="565" y="415"/>
                  </a:lnTo>
                  <a:lnTo>
                    <a:pt x="536" y="401"/>
                  </a:lnTo>
                  <a:lnTo>
                    <a:pt x="506" y="385"/>
                  </a:lnTo>
                  <a:lnTo>
                    <a:pt x="477" y="368"/>
                  </a:lnTo>
                  <a:lnTo>
                    <a:pt x="446" y="350"/>
                  </a:lnTo>
                  <a:lnTo>
                    <a:pt x="417" y="331"/>
                  </a:lnTo>
                  <a:lnTo>
                    <a:pt x="388" y="311"/>
                  </a:lnTo>
                  <a:lnTo>
                    <a:pt x="359" y="290"/>
                  </a:lnTo>
                  <a:lnTo>
                    <a:pt x="330" y="269"/>
                  </a:lnTo>
                  <a:lnTo>
                    <a:pt x="302" y="249"/>
                  </a:lnTo>
                  <a:lnTo>
                    <a:pt x="274" y="227"/>
                  </a:lnTo>
                  <a:lnTo>
                    <a:pt x="222" y="184"/>
                  </a:lnTo>
                  <a:lnTo>
                    <a:pt x="174" y="141"/>
                  </a:lnTo>
                  <a:lnTo>
                    <a:pt x="130" y="101"/>
                  </a:lnTo>
                  <a:lnTo>
                    <a:pt x="93" y="63"/>
                  </a:lnTo>
                  <a:lnTo>
                    <a:pt x="60" y="29"/>
                  </a:lnTo>
                  <a:lnTo>
                    <a:pt x="35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2" name="Freeform 48"/>
            <p:cNvSpPr>
              <a:spLocks noChangeArrowheads="1"/>
            </p:cNvSpPr>
            <p:nvPr/>
          </p:nvSpPr>
          <p:spPr bwMode="auto">
            <a:xfrm>
              <a:off x="5085" y="958"/>
              <a:ext cx="15" cy="11"/>
            </a:xfrm>
            <a:custGeom>
              <a:avLst/>
              <a:gdLst>
                <a:gd name="T0" fmla="*/ 0 w 246"/>
                <a:gd name="T1" fmla="*/ 0 h 184"/>
                <a:gd name="T2" fmla="*/ 3 w 246"/>
                <a:gd name="T3" fmla="*/ 46 h 184"/>
                <a:gd name="T4" fmla="*/ 25 w 246"/>
                <a:gd name="T5" fmla="*/ 46 h 184"/>
                <a:gd name="T6" fmla="*/ 46 w 246"/>
                <a:gd name="T7" fmla="*/ 46 h 184"/>
                <a:gd name="T8" fmla="*/ 65 w 246"/>
                <a:gd name="T9" fmla="*/ 48 h 184"/>
                <a:gd name="T10" fmla="*/ 84 w 246"/>
                <a:gd name="T11" fmla="*/ 51 h 184"/>
                <a:gd name="T12" fmla="*/ 100 w 246"/>
                <a:gd name="T13" fmla="*/ 55 h 184"/>
                <a:gd name="T14" fmla="*/ 116 w 246"/>
                <a:gd name="T15" fmla="*/ 61 h 184"/>
                <a:gd name="T16" fmla="*/ 130 w 246"/>
                <a:gd name="T17" fmla="*/ 68 h 184"/>
                <a:gd name="T18" fmla="*/ 143 w 246"/>
                <a:gd name="T19" fmla="*/ 75 h 184"/>
                <a:gd name="T20" fmla="*/ 154 w 246"/>
                <a:gd name="T21" fmla="*/ 85 h 184"/>
                <a:gd name="T22" fmla="*/ 166 w 246"/>
                <a:gd name="T23" fmla="*/ 95 h 184"/>
                <a:gd name="T24" fmla="*/ 174 w 246"/>
                <a:gd name="T25" fmla="*/ 107 h 184"/>
                <a:gd name="T26" fmla="*/ 183 w 246"/>
                <a:gd name="T27" fmla="*/ 120 h 184"/>
                <a:gd name="T28" fmla="*/ 189 w 246"/>
                <a:gd name="T29" fmla="*/ 134 h 184"/>
                <a:gd name="T30" fmla="*/ 194 w 246"/>
                <a:gd name="T31" fmla="*/ 149 h 184"/>
                <a:gd name="T32" fmla="*/ 198 w 246"/>
                <a:gd name="T33" fmla="*/ 166 h 184"/>
                <a:gd name="T34" fmla="*/ 201 w 246"/>
                <a:gd name="T35" fmla="*/ 184 h 184"/>
                <a:gd name="T36" fmla="*/ 246 w 246"/>
                <a:gd name="T37" fmla="*/ 178 h 184"/>
                <a:gd name="T38" fmla="*/ 243 w 246"/>
                <a:gd name="T39" fmla="*/ 156 h 184"/>
                <a:gd name="T40" fmla="*/ 238 w 246"/>
                <a:gd name="T41" fmla="*/ 135 h 184"/>
                <a:gd name="T42" fmla="*/ 232 w 246"/>
                <a:gd name="T43" fmla="*/ 116 h 184"/>
                <a:gd name="T44" fmla="*/ 222 w 246"/>
                <a:gd name="T45" fmla="*/ 97 h 184"/>
                <a:gd name="T46" fmla="*/ 218 w 246"/>
                <a:gd name="T47" fmla="*/ 89 h 184"/>
                <a:gd name="T48" fmla="*/ 213 w 246"/>
                <a:gd name="T49" fmla="*/ 81 h 184"/>
                <a:gd name="T50" fmla="*/ 207 w 246"/>
                <a:gd name="T51" fmla="*/ 73 h 184"/>
                <a:gd name="T52" fmla="*/ 200 w 246"/>
                <a:gd name="T53" fmla="*/ 66 h 184"/>
                <a:gd name="T54" fmla="*/ 188 w 246"/>
                <a:gd name="T55" fmla="*/ 52 h 184"/>
                <a:gd name="T56" fmla="*/ 172 w 246"/>
                <a:gd name="T57" fmla="*/ 40 h 184"/>
                <a:gd name="T58" fmla="*/ 157 w 246"/>
                <a:gd name="T59" fmla="*/ 29 h 184"/>
                <a:gd name="T60" fmla="*/ 139 w 246"/>
                <a:gd name="T61" fmla="*/ 21 h 184"/>
                <a:gd name="T62" fmla="*/ 119 w 246"/>
                <a:gd name="T63" fmla="*/ 14 h 184"/>
                <a:gd name="T64" fmla="*/ 98 w 246"/>
                <a:gd name="T65" fmla="*/ 7 h 184"/>
                <a:gd name="T66" fmla="*/ 75 w 246"/>
                <a:gd name="T67" fmla="*/ 3 h 184"/>
                <a:gd name="T68" fmla="*/ 52 w 246"/>
                <a:gd name="T69" fmla="*/ 1 h 184"/>
                <a:gd name="T70" fmla="*/ 27 w 246"/>
                <a:gd name="T71" fmla="*/ 0 h 184"/>
                <a:gd name="T72" fmla="*/ 0 w 246"/>
                <a:gd name="T7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" h="184">
                  <a:moveTo>
                    <a:pt x="0" y="0"/>
                  </a:moveTo>
                  <a:lnTo>
                    <a:pt x="3" y="46"/>
                  </a:lnTo>
                  <a:lnTo>
                    <a:pt x="25" y="46"/>
                  </a:lnTo>
                  <a:lnTo>
                    <a:pt x="46" y="46"/>
                  </a:lnTo>
                  <a:lnTo>
                    <a:pt x="65" y="48"/>
                  </a:lnTo>
                  <a:lnTo>
                    <a:pt x="84" y="51"/>
                  </a:lnTo>
                  <a:lnTo>
                    <a:pt x="100" y="55"/>
                  </a:lnTo>
                  <a:lnTo>
                    <a:pt x="116" y="61"/>
                  </a:lnTo>
                  <a:lnTo>
                    <a:pt x="130" y="68"/>
                  </a:lnTo>
                  <a:lnTo>
                    <a:pt x="143" y="75"/>
                  </a:lnTo>
                  <a:lnTo>
                    <a:pt x="154" y="85"/>
                  </a:lnTo>
                  <a:lnTo>
                    <a:pt x="166" y="95"/>
                  </a:lnTo>
                  <a:lnTo>
                    <a:pt x="174" y="107"/>
                  </a:lnTo>
                  <a:lnTo>
                    <a:pt x="183" y="120"/>
                  </a:lnTo>
                  <a:lnTo>
                    <a:pt x="189" y="134"/>
                  </a:lnTo>
                  <a:lnTo>
                    <a:pt x="194" y="149"/>
                  </a:lnTo>
                  <a:lnTo>
                    <a:pt x="198" y="166"/>
                  </a:lnTo>
                  <a:lnTo>
                    <a:pt x="201" y="184"/>
                  </a:lnTo>
                  <a:lnTo>
                    <a:pt x="246" y="178"/>
                  </a:lnTo>
                  <a:lnTo>
                    <a:pt x="243" y="156"/>
                  </a:lnTo>
                  <a:lnTo>
                    <a:pt x="238" y="135"/>
                  </a:lnTo>
                  <a:lnTo>
                    <a:pt x="232" y="116"/>
                  </a:lnTo>
                  <a:lnTo>
                    <a:pt x="222" y="97"/>
                  </a:lnTo>
                  <a:lnTo>
                    <a:pt x="218" y="89"/>
                  </a:lnTo>
                  <a:lnTo>
                    <a:pt x="213" y="81"/>
                  </a:lnTo>
                  <a:lnTo>
                    <a:pt x="207" y="73"/>
                  </a:lnTo>
                  <a:lnTo>
                    <a:pt x="200" y="66"/>
                  </a:lnTo>
                  <a:lnTo>
                    <a:pt x="188" y="52"/>
                  </a:lnTo>
                  <a:lnTo>
                    <a:pt x="172" y="40"/>
                  </a:lnTo>
                  <a:lnTo>
                    <a:pt x="157" y="29"/>
                  </a:lnTo>
                  <a:lnTo>
                    <a:pt x="139" y="21"/>
                  </a:lnTo>
                  <a:lnTo>
                    <a:pt x="119" y="14"/>
                  </a:lnTo>
                  <a:lnTo>
                    <a:pt x="98" y="7"/>
                  </a:lnTo>
                  <a:lnTo>
                    <a:pt x="75" y="3"/>
                  </a:lnTo>
                  <a:lnTo>
                    <a:pt x="52" y="1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000250"/>
            <a:ext cx="211931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3 -0.03078 L -0.35053 -0.030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167</Words>
  <Application>Microsoft Office PowerPoint</Application>
  <PresentationFormat>全屏显示(4:3)</PresentationFormat>
  <Paragraphs>50</Paragraphs>
  <Slides>14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  <vt:variant>
        <vt:lpstr>自定义放映</vt:lpstr>
      </vt:variant>
      <vt:variant>
        <vt:i4>1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Kristen ITC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2006-04-05T03:43:00Z</dcterms:created>
  <dcterms:modified xsi:type="dcterms:W3CDTF">2023-01-17T02:29:58Z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FE094921D9AD4044A6C20392BF5BD526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