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0" r:id="rId2"/>
    <p:sldId id="315" r:id="rId3"/>
    <p:sldId id="320" r:id="rId4"/>
    <p:sldId id="349" r:id="rId5"/>
    <p:sldId id="306" r:id="rId6"/>
    <p:sldId id="344" r:id="rId7"/>
    <p:sldId id="287" r:id="rId8"/>
    <p:sldId id="292" r:id="rId9"/>
    <p:sldId id="294" r:id="rId10"/>
    <p:sldId id="338" r:id="rId11"/>
    <p:sldId id="347" r:id="rId12"/>
    <p:sldId id="348" r:id="rId13"/>
    <p:sldId id="337" r:id="rId14"/>
    <p:sldId id="340" r:id="rId15"/>
    <p:sldId id="260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559"/>
    <a:srgbClr val="FFFF99"/>
    <a:srgbClr val="FFCC66"/>
    <a:srgbClr val="E38C01"/>
    <a:srgbClr val="9ACC4F"/>
    <a:srgbClr val="CC3300"/>
    <a:srgbClr val="19884E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7" autoAdjust="0"/>
    <p:restoredTop sz="94331" autoAdjust="0"/>
  </p:normalViewPr>
  <p:slideViewPr>
    <p:cSldViewPr>
      <p:cViewPr>
        <p:scale>
          <a:sx n="100" d="100"/>
          <a:sy n="100" d="100"/>
        </p:scale>
        <p:origin x="-192" y="-264"/>
      </p:cViewPr>
      <p:guideLst>
        <p:guide orient="horz" pos="2160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77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DF6CD6-CFBC-4853-A0D4-DBEBDF15722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F6CD6-CFBC-4853-A0D4-DBEBDF15722B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F6CD6-CFBC-4853-A0D4-DBEBDF15722B}" type="slidenum">
              <a:rPr lang="en-US" altLang="zh-CN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DB898-CCA4-4AF0-96F7-6E0884764E3C}" type="slidenum">
              <a:rPr lang="en-US" altLang="zh-CN" smtClean="0">
                <a:latin typeface="Arial" panose="020B0604020202020204" pitchFamily="34" charset="0"/>
              </a:rPr>
              <a:t>11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68907-728C-4E02-954E-D4C3E6B67A67}" type="slidenum">
              <a:rPr lang="en-US" altLang="zh-CN" smtClean="0">
                <a:latin typeface="Arial" panose="020B0604020202020204" pitchFamily="34" charset="0"/>
              </a:rPr>
              <a:t>12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F6CD6-CFBC-4853-A0D4-DBEBDF15722B}" type="slidenum">
              <a:rPr lang="en-US" altLang="zh-CN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F6CD6-CFBC-4853-A0D4-DBEBDF15722B}" type="slidenum">
              <a:rPr lang="en-US" altLang="zh-CN" smtClean="0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360807-D2EF-451F-8CEB-0B756EC16128}" type="slidenum">
              <a:rPr lang="en-US" altLang="zh-CN" smtClean="0">
                <a:latin typeface="Arial" panose="020B0604020202020204" pitchFamily="34" charset="0"/>
              </a:rPr>
              <a:t>15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F6CD6-CFBC-4853-A0D4-DBEBDF15722B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EF1F3-A727-4E22-A537-F0EF5AE3C0D6}" type="slidenum">
              <a:rPr lang="en-US" altLang="zh-CN" smtClean="0">
                <a:latin typeface="Arial" panose="020B0604020202020204" pitchFamily="34" charset="0"/>
              </a:rPr>
              <a:t>3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BC11F-97BC-47AB-A5C9-AD5FB4F89F54}" type="slidenum">
              <a:rPr lang="en-US" altLang="zh-CN" smtClean="0">
                <a:latin typeface="Arial" panose="020B0604020202020204" pitchFamily="34" charset="0"/>
              </a:rPr>
              <a:t>4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E02B2-1694-420E-A49A-3A9C156D942A}" type="slidenum">
              <a:rPr lang="en-US" altLang="zh-CN" smtClean="0">
                <a:latin typeface="Arial" panose="020B0604020202020204" pitchFamily="34" charset="0"/>
              </a:rPr>
              <a:t>5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378C1-5B6D-47EB-B468-DAD5B5F6AF12}" type="slidenum">
              <a:rPr lang="en-US" altLang="zh-CN" smtClean="0">
                <a:latin typeface="Arial" panose="020B0604020202020204" pitchFamily="34" charset="0"/>
              </a:rPr>
              <a:t>6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34FE0-3C54-49CE-8B1C-A621E438CDF5}" type="slidenum">
              <a:rPr lang="en-US" altLang="zh-CN" smtClean="0">
                <a:latin typeface="Arial" panose="020B0604020202020204" pitchFamily="34" charset="0"/>
              </a:rPr>
              <a:t>7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8EE5E-1BE8-45DD-ACE0-C2E2A4F36E81}" type="slidenum">
              <a:rPr lang="en-US" altLang="zh-CN" smtClean="0">
                <a:latin typeface="Arial" panose="020B0604020202020204" pitchFamily="34" charset="0"/>
              </a:rPr>
              <a:t>8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14BF3-E922-4526-837B-3F7519313AA2}" type="slidenum">
              <a:rPr lang="en-US" altLang="zh-CN" smtClean="0">
                <a:latin typeface="Arial" panose="020B0604020202020204" pitchFamily="34" charset="0"/>
              </a:rPr>
              <a:t>9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350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74041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4516438"/>
            <a:ext cx="2590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内容占位符 12"/>
          <p:cNvSpPr>
            <a:spLocks noGrp="1"/>
          </p:cNvSpPr>
          <p:nvPr>
            <p:ph sz="quarter" idx="11"/>
          </p:nvPr>
        </p:nvSpPr>
        <p:spPr>
          <a:xfrm>
            <a:off x="1333321" y="2514624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14400"/>
            <a:ext cx="3317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038614" y="1447852"/>
            <a:ext cx="1828768" cy="381000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1239551" y="2367356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dirty="0" smtClean="0">
                <a:latin typeface="+mj-lt"/>
              </a:rPr>
              <a:t>a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86" y="2514624"/>
            <a:ext cx="6333104" cy="773579"/>
          </a:xfrm>
        </p:spPr>
        <p:txBody>
          <a:bodyPr/>
          <a:lstStyle/>
          <a:p>
            <a:r>
              <a:rPr lang="en-US" altLang="zh-CN" sz="5400" b="1" dirty="0"/>
              <a:t>How Embarrassing!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85902" y="838268"/>
            <a:ext cx="7545579" cy="1325880"/>
          </a:xfrm>
        </p:spPr>
        <p:txBody>
          <a:bodyPr/>
          <a:lstStyle/>
          <a:p>
            <a:r>
              <a:rPr lang="fr-FR" altLang="zh-CN" sz="3600" dirty="0" smtClean="0"/>
              <a:t>Unit 9  Communication</a:t>
            </a:r>
            <a:endParaRPr lang="zh-CN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0" y="487676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457200" y="3048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n-lt"/>
                <a:cs typeface="Calibri" panose="020F0502020204030204" pitchFamily="34" charset="0"/>
              </a:rPr>
              <a:t>Practice</a:t>
            </a:r>
            <a:endParaRPr lang="zh-CN" altLang="en-US" sz="36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6627" name="矩形 8"/>
          <p:cNvSpPr>
            <a:spLocks noChangeArrowheads="1"/>
          </p:cNvSpPr>
          <p:nvPr/>
        </p:nvSpPr>
        <p:spPr bwMode="auto">
          <a:xfrm>
            <a:off x="838200" y="1447800"/>
            <a:ext cx="7772400" cy="2678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 They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___________their son yesterday. They were very happy.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4. I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 an old friend on my way to school yesterday.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600200"/>
            <a:ext cx="2057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heard from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2895600"/>
            <a:ext cx="1676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 ran into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 bwMode="auto">
          <a:xfrm>
            <a:off x="762000" y="2590800"/>
            <a:ext cx="7848600" cy="3886200"/>
          </a:xfrm>
          <a:prstGeom prst="roundRect">
            <a:avLst/>
          </a:prstGeom>
          <a:solidFill>
            <a:srgbClr val="FFCC66">
              <a:alpha val="5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" name="文本占位符 1"/>
          <p:cNvSpPr txBox="1"/>
          <p:nvPr/>
        </p:nvSpPr>
        <p:spPr bwMode="auto">
          <a:xfrm>
            <a:off x="381000" y="2286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n-lt"/>
                <a:cs typeface="Calibri" panose="020F0502020204030204" pitchFamily="34" charset="0"/>
              </a:rPr>
              <a:t>Practice</a:t>
            </a:r>
            <a:endParaRPr lang="zh-CN" altLang="en-US" sz="36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9702" name="矩形 4"/>
          <p:cNvSpPr>
            <a:spLocks noChangeArrowheads="1"/>
          </p:cNvSpPr>
          <p:nvPr/>
        </p:nvSpPr>
        <p:spPr bwMode="auto">
          <a:xfrm>
            <a:off x="685800" y="2514600"/>
            <a:ext cx="7772400" cy="3862388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/>
          <a:p>
            <a:pPr marL="514350">
              <a:lnSpc>
                <a:spcPts val="4200"/>
              </a:lnSpc>
              <a:defRPr/>
            </a:pPr>
            <a:r>
              <a:rPr lang="en-US" altLang="zh-CN" sz="2800" dirty="0" smtClean="0">
                <a:latin typeface="+mn-lt"/>
              </a:rPr>
              <a:t>     One </a:t>
            </a:r>
            <a:r>
              <a:rPr lang="en-US" altLang="zh-CN" sz="2800" dirty="0">
                <a:latin typeface="+mn-lt"/>
              </a:rPr>
              <a:t>day I was in class. The whole class was quiet. ______________ my cell phone rang. Many heads _________ my direction. The teacher walked up to me. My face turned red. I </a:t>
            </a:r>
            <a:r>
              <a:rPr lang="en-US" altLang="zh-CN" sz="2800" dirty="0" smtClean="0">
                <a:latin typeface="+mn-lt"/>
              </a:rPr>
              <a:t>felt </a:t>
            </a:r>
            <a:r>
              <a:rPr lang="en-US" altLang="zh-CN" sz="2800" dirty="0">
                <a:latin typeface="+mn-lt"/>
              </a:rPr>
              <a:t>so nervous that I could ________ breathe. Then I heard myself say in a shaking </a:t>
            </a:r>
            <a:r>
              <a:rPr lang="en-US" altLang="zh-CN" sz="2800" dirty="0" smtClean="0">
                <a:latin typeface="+mn-lt"/>
              </a:rPr>
              <a:t>voice “You </a:t>
            </a:r>
            <a:r>
              <a:rPr lang="en-US" altLang="zh-CN" sz="2800" dirty="0">
                <a:latin typeface="+mn-lt"/>
              </a:rPr>
              <a:t>want </a:t>
            </a:r>
            <a:r>
              <a:rPr lang="en-US" altLang="zh-CN" sz="2800" dirty="0" smtClean="0">
                <a:latin typeface="+mn-lt"/>
              </a:rPr>
              <a:t>it?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/>
              </a:rPr>
              <a:t>”</a:t>
            </a:r>
            <a:r>
              <a:rPr lang="en-US" altLang="zh-CN" sz="2800" dirty="0" smtClean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How </a:t>
            </a:r>
            <a:r>
              <a:rPr lang="en-US" altLang="zh-CN" sz="2800" dirty="0" smtClean="0">
                <a:latin typeface="+mn-lt"/>
              </a:rPr>
              <a:t>embarrassing!!!</a:t>
            </a:r>
            <a:endParaRPr lang="en-US" altLang="zh-CN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124200"/>
            <a:ext cx="2514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All of a sudden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3667125"/>
            <a:ext cx="2057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 turned in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143000" y="1371600"/>
            <a:ext cx="6934200" cy="8382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Listen to some kids talking about their most embarrassing moments and fill in the blanks.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4724400"/>
            <a:ext cx="1828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 hardly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49506">
            <a:off x="8147657" y="5278027"/>
            <a:ext cx="790575" cy="14915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 bwMode="auto">
          <a:xfrm>
            <a:off x="762000" y="1676400"/>
            <a:ext cx="7848600" cy="43434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" name="文本占位符 1"/>
          <p:cNvSpPr txBox="1"/>
          <p:nvPr/>
        </p:nvSpPr>
        <p:spPr bwMode="auto">
          <a:xfrm>
            <a:off x="457200" y="2286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j-lt"/>
                <a:cs typeface="Calibri" panose="020F0502020204030204" pitchFamily="34" charset="0"/>
              </a:rPr>
              <a:t>Practice</a:t>
            </a:r>
            <a:endParaRPr lang="zh-CN" altLang="en-US" sz="36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9702" name="矩形 4"/>
          <p:cNvSpPr>
            <a:spLocks noChangeArrowheads="1"/>
          </p:cNvSpPr>
          <p:nvPr/>
        </p:nvSpPr>
        <p:spPr bwMode="auto">
          <a:xfrm>
            <a:off x="685800" y="1600200"/>
            <a:ext cx="7772400" cy="4400550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/>
          <a:p>
            <a:pPr marL="514350">
              <a:lnSpc>
                <a:spcPts val="4200"/>
              </a:lnSpc>
              <a:defRPr/>
            </a:pPr>
            <a:r>
              <a:rPr lang="en-US" altLang="zh-CN" sz="2800" dirty="0" smtClean="0">
                <a:latin typeface="+mn-lt"/>
              </a:rPr>
              <a:t>       My </a:t>
            </a:r>
            <a:r>
              <a:rPr lang="en-US" altLang="zh-CN" sz="2800" dirty="0">
                <a:latin typeface="+mn-lt"/>
              </a:rPr>
              <a:t>most embarrassing moment was during an award ceremony at the end of the year. I was sitting at the </a:t>
            </a:r>
            <a:r>
              <a:rPr lang="en-US" altLang="zh-CN" sz="2800" dirty="0" smtClean="0">
                <a:latin typeface="+mn-lt"/>
              </a:rPr>
              <a:t>front. The </a:t>
            </a:r>
            <a:r>
              <a:rPr lang="en-US" altLang="zh-CN" sz="2800" dirty="0">
                <a:latin typeface="+mn-lt"/>
              </a:rPr>
              <a:t>host announced a special _______ and I heard my </a:t>
            </a:r>
            <a:r>
              <a:rPr lang="en-US" altLang="zh-CN" sz="2800" dirty="0" smtClean="0">
                <a:latin typeface="+mn-lt"/>
              </a:rPr>
              <a:t>name, </a:t>
            </a:r>
            <a:r>
              <a:rPr lang="en-US" altLang="zh-CN" sz="2800" dirty="0">
                <a:latin typeface="+mn-lt"/>
              </a:rPr>
              <a:t>so I went up on the ______. It turned out that it was the other girl. The ______ part was walking back to my seat in front of </a:t>
            </a:r>
            <a:r>
              <a:rPr lang="en-US" altLang="zh-CN" sz="2800" dirty="0" smtClean="0">
                <a:latin typeface="+mn-lt"/>
              </a:rPr>
              <a:t>everyone! </a:t>
            </a:r>
            <a:r>
              <a:rPr lang="en-US" altLang="zh-CN" sz="2800" dirty="0">
                <a:latin typeface="+mn-lt"/>
              </a:rPr>
              <a:t>Imagine how embarrassed I </a:t>
            </a:r>
            <a:r>
              <a:rPr lang="en-US" altLang="zh-CN" sz="2800" dirty="0" smtClean="0">
                <a:latin typeface="+mn-lt"/>
              </a:rPr>
              <a:t>was!</a:t>
            </a:r>
            <a:endParaRPr lang="en-US" altLang="zh-CN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286125"/>
            <a:ext cx="1219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award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3810000"/>
            <a:ext cx="1295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 stage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0" y="4343400"/>
            <a:ext cx="1447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worst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859433">
            <a:off x="7642001" y="4715439"/>
            <a:ext cx="994453" cy="15490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609600" y="2286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j-lt"/>
                <a:cs typeface="Calibri" panose="020F0502020204030204" pitchFamily="34" charset="0"/>
              </a:rPr>
              <a:t>Group work</a:t>
            </a:r>
            <a:endParaRPr lang="zh-CN" altLang="en-US" sz="3600" kern="0" dirty="0"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29699" name="组合 7"/>
          <p:cNvGrpSpPr/>
          <p:nvPr/>
        </p:nvGrpSpPr>
        <p:grpSpPr bwMode="auto">
          <a:xfrm>
            <a:off x="1066800" y="2286000"/>
            <a:ext cx="7010400" cy="3048000"/>
            <a:chOff x="1066800" y="1752600"/>
            <a:chExt cx="7010400" cy="3048000"/>
          </a:xfrm>
        </p:grpSpPr>
        <p:sp>
          <p:nvSpPr>
            <p:cNvPr id="6" name="对角圆角矩形 5"/>
            <p:cNvSpPr/>
            <p:nvPr/>
          </p:nvSpPr>
          <p:spPr bwMode="auto">
            <a:xfrm>
              <a:off x="1066800" y="1752600"/>
              <a:ext cx="7010400" cy="3048000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4" name="矩形 6"/>
            <p:cNvSpPr>
              <a:spLocks noChangeArrowheads="1"/>
            </p:cNvSpPr>
            <p:nvPr/>
          </p:nvSpPr>
          <p:spPr bwMode="auto">
            <a:xfrm>
              <a:off x="1219200" y="1981200"/>
              <a:ext cx="6629400" cy="2600199"/>
            </a:xfrm>
            <a:prstGeom prst="rect">
              <a:avLst/>
            </a:prstGeom>
            <a:solidFill>
              <a:srgbClr val="A7D559">
                <a:alpha val="56862"/>
              </a:srgbClr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Reading the different description of embarrassing moments.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Act them out in groups and talk about the ways out the embarrassing situations.</a:t>
              </a:r>
              <a:endPara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9700" name="Picture 43" descr="gif04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95400"/>
            <a:ext cx="152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381000" y="4572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n-lt"/>
                <a:cs typeface="Calibri" panose="020F0502020204030204" pitchFamily="34" charset="0"/>
              </a:rPr>
              <a:t>Exercise </a:t>
            </a:r>
            <a:endParaRPr lang="zh-CN" altLang="en-US" sz="36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609484" y="1066862"/>
            <a:ext cx="8382000" cy="5029200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 2" panose="05020102010507070707" pitchFamily="18" charset="2"/>
              <a:buNone/>
              <a:defRPr/>
            </a:pPr>
            <a:r>
              <a:rPr kumimoji="1" lang="zh-CN" altLang="en-US" sz="2800" kern="0" dirty="0">
                <a:latin typeface="+mn-lt"/>
                <a:ea typeface="黑体" panose="02010609060101010101" pitchFamily="49" charset="-122"/>
              </a:rPr>
              <a:t>根据句意和所给的首字母用适当的词语</a:t>
            </a:r>
            <a:r>
              <a:rPr kumimoji="1" lang="zh-CN" altLang="en-US" sz="2800" kern="0" dirty="0" smtClean="0">
                <a:latin typeface="+mn-lt"/>
                <a:ea typeface="黑体" panose="02010609060101010101" pitchFamily="49" charset="-122"/>
              </a:rPr>
              <a:t>填空</a:t>
            </a:r>
            <a:r>
              <a:rPr kumimoji="1" lang="zh-CN" altLang="en-US" sz="2800" kern="0" dirty="0">
                <a:latin typeface="+mn-lt"/>
                <a:ea typeface="黑体" panose="02010609060101010101" pitchFamily="49" charset="-122"/>
              </a:rPr>
              <a:t>。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 2" panose="05020102010507070707" pitchFamily="18" charset="2"/>
              <a:buNone/>
              <a:defRPr/>
            </a:pPr>
            <a:r>
              <a:rPr kumimoji="1" lang="en-US" altLang="zh-CN" sz="2800" kern="0" dirty="0" smtClean="0">
                <a:latin typeface="+mn-lt"/>
                <a:ea typeface="黑体" panose="02010609060101010101" pitchFamily="49" charset="-122"/>
              </a:rPr>
              <a:t>1. Danny </a:t>
            </a: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a________ his mistakes at last.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 2" panose="05020102010507070707" pitchFamily="18" charset="2"/>
              <a:buNone/>
              <a:defRPr/>
            </a:pPr>
            <a:r>
              <a:rPr kumimoji="1" lang="en-US" altLang="zh-CN" sz="2800" kern="0" dirty="0" smtClean="0">
                <a:latin typeface="+mn-lt"/>
                <a:ea typeface="黑体" panose="02010609060101010101" pitchFamily="49" charset="-122"/>
              </a:rPr>
              <a:t>2. His </a:t>
            </a: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uncle w____ hands to him and then went away.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 2" panose="05020102010507070707" pitchFamily="18" charset="2"/>
              <a:buNone/>
              <a:defRPr/>
            </a:pPr>
            <a:r>
              <a:rPr kumimoji="1" lang="en-US" altLang="zh-CN" sz="2800" kern="0" dirty="0" smtClean="0">
                <a:latin typeface="+mn-lt"/>
                <a:ea typeface="黑体" panose="02010609060101010101" pitchFamily="49" charset="-122"/>
              </a:rPr>
              <a:t>3. This </a:t>
            </a: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story often r________ me of my hard life.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 2" panose="05020102010507070707" pitchFamily="18" charset="2"/>
              <a:buNone/>
              <a:defRPr/>
            </a:pPr>
            <a:r>
              <a:rPr kumimoji="1" lang="en-US" altLang="zh-CN" sz="2800" kern="0" dirty="0" smtClean="0">
                <a:latin typeface="+mn-lt"/>
                <a:ea typeface="黑体" panose="02010609060101010101" pitchFamily="49" charset="-122"/>
              </a:rPr>
              <a:t>4. Mr</a:t>
            </a: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. Zhang has been a_______ for many years and he’ll return next month.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 2" panose="05020102010507070707" pitchFamily="18" charset="2"/>
              <a:buNone/>
              <a:defRPr/>
            </a:pP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5. They are making a p___ to play against us. 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209684" y="1828862"/>
            <a:ext cx="2089150" cy="725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dmitted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666884" y="2590862"/>
            <a:ext cx="1223963" cy="654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aved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428884" y="3276662"/>
            <a:ext cx="1727200" cy="725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eminds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114684" y="4072000"/>
            <a:ext cx="1511300" cy="652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broad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886084" y="5410262"/>
            <a:ext cx="7620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lan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657600" y="1371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CN" sz="2800" b="1" kern="0" dirty="0" smtClean="0">
                <a:solidFill>
                  <a:schemeClr val="bg1"/>
                </a:solidFill>
                <a:ea typeface="黑体" panose="02010609060101010101" pitchFamily="49" charset="-122"/>
              </a:rPr>
              <a:t>Homework</a:t>
            </a:r>
            <a:endParaRPr lang="zh-CN" altLang="en-US" sz="2800" b="1" kern="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2600" y="2819400"/>
            <a:ext cx="640080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Have you had any embarrassing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moments? 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  <a:p>
            <a:pPr marL="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Write about them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. 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 bwMode="auto">
          <a:xfrm>
            <a:off x="3962400" y="13716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4400" y="2209800"/>
            <a:ext cx="73914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1. </a:t>
            </a: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learn adjectives like </a:t>
            </a:r>
            <a:r>
              <a:rPr lang="en-US" altLang="zh-CN" sz="2400" dirty="0" err="1" smtClean="0">
                <a:latin typeface="+mn-lt"/>
                <a:ea typeface="黑体" panose="02010609060101010101" pitchFamily="49" charset="-122"/>
              </a:rPr>
              <a:t>V+ing</a:t>
            </a: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, </a:t>
            </a:r>
            <a:r>
              <a:rPr lang="en-US" altLang="zh-CN" sz="2400" dirty="0" err="1">
                <a:latin typeface="+mn-lt"/>
                <a:ea typeface="黑体" panose="02010609060101010101" pitchFamily="49" charset="-122"/>
              </a:rPr>
              <a:t>V+ed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 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       </a:t>
            </a:r>
            <a:r>
              <a:rPr lang="en-US" altLang="zh-CN" sz="2400" dirty="0" err="1" smtClean="0">
                <a:latin typeface="+mn-lt"/>
                <a:ea typeface="黑体" panose="02010609060101010101" pitchFamily="49" charset="-122"/>
              </a:rPr>
              <a:t>eg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. </a:t>
            </a: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embarrassing/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embarrassed …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2.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learn about expressions: 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       run into; </a:t>
            </a: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return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to; hear from; make plans; remind of 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3.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learn about talking one’s experience.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4. </a:t>
            </a: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realize talking about problems is better </a:t>
            </a: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than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keeping them as secrets.</a:t>
            </a:r>
          </a:p>
        </p:txBody>
      </p:sp>
      <p:pic>
        <p:nvPicPr>
          <p:cNvPr id="18436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5181600"/>
            <a:ext cx="12477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"/>
          <p:cNvSpPr txBox="1"/>
          <p:nvPr/>
        </p:nvSpPr>
        <p:spPr bwMode="auto">
          <a:xfrm>
            <a:off x="304800" y="3810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j-lt"/>
                <a:cs typeface="Calibri" panose="020F0502020204030204" pitchFamily="34" charset="0"/>
              </a:rPr>
              <a:t>Warming up</a:t>
            </a:r>
            <a:endParaRPr lang="zh-CN" altLang="en-US" sz="44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90600" y="1524000"/>
            <a:ext cx="6934200" cy="10668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How do you feel if you meet an old friend and he or she can’t remember your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name?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90600" y="2895600"/>
            <a:ext cx="6934200" cy="10668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Have you ever gotten back in touch with an old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friend?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9400" y="4343400"/>
            <a:ext cx="3209925" cy="23313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457200" y="1524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Reading </a:t>
            </a:r>
            <a:endParaRPr lang="zh-CN" altLang="en-US" sz="44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38200" y="762000"/>
            <a:ext cx="7010400" cy="6096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What is Ling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Ming’s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embarrassing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experience?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QQ截图201709141401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0"/>
            <a:ext cx="7234215" cy="51816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457200" y="2286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Reading </a:t>
            </a:r>
            <a:endParaRPr lang="zh-CN" altLang="en-US" sz="4400" kern="0" dirty="0"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21507" name="组合 9"/>
          <p:cNvGrpSpPr/>
          <p:nvPr/>
        </p:nvGrpSpPr>
        <p:grpSpPr bwMode="auto">
          <a:xfrm>
            <a:off x="762000" y="3048000"/>
            <a:ext cx="8153400" cy="1790700"/>
            <a:chOff x="762000" y="3048000"/>
            <a:chExt cx="8153400" cy="1790700"/>
          </a:xfrm>
        </p:grpSpPr>
        <p:pic>
          <p:nvPicPr>
            <p:cNvPr id="21511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39050" y="3124200"/>
              <a:ext cx="1276350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12" name="组合 7"/>
            <p:cNvGrpSpPr/>
            <p:nvPr/>
          </p:nvGrpSpPr>
          <p:grpSpPr bwMode="auto">
            <a:xfrm>
              <a:off x="762000" y="3048000"/>
              <a:ext cx="7391400" cy="1790700"/>
              <a:chOff x="685800" y="3048000"/>
              <a:chExt cx="7391400" cy="1790700"/>
            </a:xfrm>
          </p:grpSpPr>
          <p:sp>
            <p:nvSpPr>
              <p:cNvPr id="7" name="KSO_Shape"/>
              <p:cNvSpPr/>
              <p:nvPr/>
            </p:nvSpPr>
            <p:spPr>
              <a:xfrm>
                <a:off x="685800" y="3048000"/>
                <a:ext cx="7239000" cy="17907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矩形 7"/>
              <p:cNvSpPr>
                <a:spLocks noChangeArrowheads="1"/>
              </p:cNvSpPr>
              <p:nvPr/>
            </p:nvSpPr>
            <p:spPr bwMode="auto">
              <a:xfrm>
                <a:off x="1066800" y="3263900"/>
                <a:ext cx="7010400" cy="13081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2800" dirty="0">
                    <a:latin typeface="+mn-lt"/>
                    <a:ea typeface="黑体" panose="02010609060101010101" pitchFamily="49" charset="-122"/>
                  </a:rPr>
                  <a:t>run into… familiar… couldn’t remember…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2800" dirty="0">
                    <a:latin typeface="+mn-lt"/>
                    <a:ea typeface="黑体" panose="02010609060101010101" pitchFamily="49" charset="-122"/>
                  </a:rPr>
                  <a:t>awful…chat…</a:t>
                </a:r>
              </a:p>
            </p:txBody>
          </p:sp>
        </p:grpSp>
      </p:grpSp>
      <p:sp>
        <p:nvSpPr>
          <p:cNvPr id="11" name="圆角矩形 10"/>
          <p:cNvSpPr/>
          <p:nvPr/>
        </p:nvSpPr>
        <p:spPr>
          <a:xfrm>
            <a:off x="1066800" y="1447800"/>
            <a:ext cx="6248400" cy="9144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Read and retell Li Ming’s embarrassing experience using the hints below.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04800" y="3048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Retelling </a:t>
            </a:r>
            <a:endParaRPr lang="zh-CN" altLang="en-US" sz="44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43000" y="1447800"/>
            <a:ext cx="6934200" cy="8382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Make a dialogue between Wang Mei and Li Ming.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667125"/>
            <a:ext cx="15049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75" y="3829050"/>
            <a:ext cx="10382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KSO_Shape"/>
          <p:cNvSpPr/>
          <p:nvPr/>
        </p:nvSpPr>
        <p:spPr bwMode="auto">
          <a:xfrm>
            <a:off x="2667000" y="2819400"/>
            <a:ext cx="1905000" cy="981075"/>
          </a:xfrm>
          <a:custGeom>
            <a:avLst/>
            <a:gdLst>
              <a:gd name="connsiteX0" fmla="*/ 1028555 w 1905000"/>
              <a:gd name="connsiteY0" fmla="*/ 0 h 1285875"/>
              <a:gd name="connsiteX1" fmla="*/ 1039929 w 1905000"/>
              <a:gd name="connsiteY1" fmla="*/ 75 h 1285875"/>
              <a:gd name="connsiteX2" fmla="*/ 1051155 w 1905000"/>
              <a:gd name="connsiteY2" fmla="*/ 223 h 1285875"/>
              <a:gd name="connsiteX3" fmla="*/ 1062456 w 1905000"/>
              <a:gd name="connsiteY3" fmla="*/ 372 h 1285875"/>
              <a:gd name="connsiteX4" fmla="*/ 1073607 w 1905000"/>
              <a:gd name="connsiteY4" fmla="*/ 744 h 1285875"/>
              <a:gd name="connsiteX5" fmla="*/ 1084833 w 1905000"/>
              <a:gd name="connsiteY5" fmla="*/ 1116 h 1285875"/>
              <a:gd name="connsiteX6" fmla="*/ 1095985 w 1905000"/>
              <a:gd name="connsiteY6" fmla="*/ 1637 h 1285875"/>
              <a:gd name="connsiteX7" fmla="*/ 1107136 w 1905000"/>
              <a:gd name="connsiteY7" fmla="*/ 2158 h 1285875"/>
              <a:gd name="connsiteX8" fmla="*/ 1118139 w 1905000"/>
              <a:gd name="connsiteY8" fmla="*/ 2828 h 1285875"/>
              <a:gd name="connsiteX9" fmla="*/ 1129217 w 1905000"/>
              <a:gd name="connsiteY9" fmla="*/ 3572 h 1285875"/>
              <a:gd name="connsiteX10" fmla="*/ 1140145 w 1905000"/>
              <a:gd name="connsiteY10" fmla="*/ 4465 h 1285875"/>
              <a:gd name="connsiteX11" fmla="*/ 1151148 w 1905000"/>
              <a:gd name="connsiteY11" fmla="*/ 5284 h 1285875"/>
              <a:gd name="connsiteX12" fmla="*/ 1162003 w 1905000"/>
              <a:gd name="connsiteY12" fmla="*/ 6325 h 1285875"/>
              <a:gd name="connsiteX13" fmla="*/ 1172857 w 1905000"/>
              <a:gd name="connsiteY13" fmla="*/ 7442 h 1285875"/>
              <a:gd name="connsiteX14" fmla="*/ 1183711 w 1905000"/>
              <a:gd name="connsiteY14" fmla="*/ 8558 h 1285875"/>
              <a:gd name="connsiteX15" fmla="*/ 1194491 w 1905000"/>
              <a:gd name="connsiteY15" fmla="*/ 9823 h 1285875"/>
              <a:gd name="connsiteX16" fmla="*/ 1205271 w 1905000"/>
              <a:gd name="connsiteY16" fmla="*/ 11088 h 1285875"/>
              <a:gd name="connsiteX17" fmla="*/ 1215902 w 1905000"/>
              <a:gd name="connsiteY17" fmla="*/ 12576 h 1285875"/>
              <a:gd name="connsiteX18" fmla="*/ 1226459 w 1905000"/>
              <a:gd name="connsiteY18" fmla="*/ 14064 h 1285875"/>
              <a:gd name="connsiteX19" fmla="*/ 1237016 w 1905000"/>
              <a:gd name="connsiteY19" fmla="*/ 15627 h 1285875"/>
              <a:gd name="connsiteX20" fmla="*/ 1247647 w 1905000"/>
              <a:gd name="connsiteY20" fmla="*/ 17264 h 1285875"/>
              <a:gd name="connsiteX21" fmla="*/ 1258056 w 1905000"/>
              <a:gd name="connsiteY21" fmla="*/ 19050 h 1285875"/>
              <a:gd name="connsiteX22" fmla="*/ 1268464 w 1905000"/>
              <a:gd name="connsiteY22" fmla="*/ 20762 h 1285875"/>
              <a:gd name="connsiteX23" fmla="*/ 1278872 w 1905000"/>
              <a:gd name="connsiteY23" fmla="*/ 22696 h 1285875"/>
              <a:gd name="connsiteX24" fmla="*/ 1289131 w 1905000"/>
              <a:gd name="connsiteY24" fmla="*/ 24631 h 1285875"/>
              <a:gd name="connsiteX25" fmla="*/ 1299465 w 1905000"/>
              <a:gd name="connsiteY25" fmla="*/ 26715 h 1285875"/>
              <a:gd name="connsiteX26" fmla="*/ 1309725 w 1905000"/>
              <a:gd name="connsiteY26" fmla="*/ 28798 h 1285875"/>
              <a:gd name="connsiteX27" fmla="*/ 1319836 w 1905000"/>
              <a:gd name="connsiteY27" fmla="*/ 30956 h 1285875"/>
              <a:gd name="connsiteX28" fmla="*/ 1329947 w 1905000"/>
              <a:gd name="connsiteY28" fmla="*/ 33189 h 1285875"/>
              <a:gd name="connsiteX29" fmla="*/ 1339983 w 1905000"/>
              <a:gd name="connsiteY29" fmla="*/ 35570 h 1285875"/>
              <a:gd name="connsiteX30" fmla="*/ 1349945 w 1905000"/>
              <a:gd name="connsiteY30" fmla="*/ 37951 h 1285875"/>
              <a:gd name="connsiteX31" fmla="*/ 1359833 w 1905000"/>
              <a:gd name="connsiteY31" fmla="*/ 40481 h 1285875"/>
              <a:gd name="connsiteX32" fmla="*/ 1369721 w 1905000"/>
              <a:gd name="connsiteY32" fmla="*/ 43011 h 1285875"/>
              <a:gd name="connsiteX33" fmla="*/ 1379534 w 1905000"/>
              <a:gd name="connsiteY33" fmla="*/ 45690 h 1285875"/>
              <a:gd name="connsiteX34" fmla="*/ 1389273 w 1905000"/>
              <a:gd name="connsiteY34" fmla="*/ 48369 h 1285875"/>
              <a:gd name="connsiteX35" fmla="*/ 1398938 w 1905000"/>
              <a:gd name="connsiteY35" fmla="*/ 51197 h 1285875"/>
              <a:gd name="connsiteX36" fmla="*/ 1408529 w 1905000"/>
              <a:gd name="connsiteY36" fmla="*/ 54025 h 1285875"/>
              <a:gd name="connsiteX37" fmla="*/ 1418045 w 1905000"/>
              <a:gd name="connsiteY37" fmla="*/ 56927 h 1285875"/>
              <a:gd name="connsiteX38" fmla="*/ 1427561 w 1905000"/>
              <a:gd name="connsiteY38" fmla="*/ 59903 h 1285875"/>
              <a:gd name="connsiteX39" fmla="*/ 1437002 w 1905000"/>
              <a:gd name="connsiteY39" fmla="*/ 62954 h 1285875"/>
              <a:gd name="connsiteX40" fmla="*/ 1446370 w 1905000"/>
              <a:gd name="connsiteY40" fmla="*/ 66154 h 1285875"/>
              <a:gd name="connsiteX41" fmla="*/ 1455663 w 1905000"/>
              <a:gd name="connsiteY41" fmla="*/ 69354 h 1285875"/>
              <a:gd name="connsiteX42" fmla="*/ 1464807 w 1905000"/>
              <a:gd name="connsiteY42" fmla="*/ 72554 h 1285875"/>
              <a:gd name="connsiteX43" fmla="*/ 1473952 w 1905000"/>
              <a:gd name="connsiteY43" fmla="*/ 75977 h 1285875"/>
              <a:gd name="connsiteX44" fmla="*/ 1483022 w 1905000"/>
              <a:gd name="connsiteY44" fmla="*/ 79326 h 1285875"/>
              <a:gd name="connsiteX45" fmla="*/ 1492017 w 1905000"/>
              <a:gd name="connsiteY45" fmla="*/ 82749 h 1285875"/>
              <a:gd name="connsiteX46" fmla="*/ 1500939 w 1905000"/>
              <a:gd name="connsiteY46" fmla="*/ 86320 h 1285875"/>
              <a:gd name="connsiteX47" fmla="*/ 1509786 w 1905000"/>
              <a:gd name="connsiteY47" fmla="*/ 89892 h 1285875"/>
              <a:gd name="connsiteX48" fmla="*/ 1518558 w 1905000"/>
              <a:gd name="connsiteY48" fmla="*/ 93613 h 1285875"/>
              <a:gd name="connsiteX49" fmla="*/ 1527331 w 1905000"/>
              <a:gd name="connsiteY49" fmla="*/ 97259 h 1285875"/>
              <a:gd name="connsiteX50" fmla="*/ 1535880 w 1905000"/>
              <a:gd name="connsiteY50" fmla="*/ 101129 h 1285875"/>
              <a:gd name="connsiteX51" fmla="*/ 1544430 w 1905000"/>
              <a:gd name="connsiteY51" fmla="*/ 104924 h 1285875"/>
              <a:gd name="connsiteX52" fmla="*/ 1552980 w 1905000"/>
              <a:gd name="connsiteY52" fmla="*/ 108868 h 1285875"/>
              <a:gd name="connsiteX53" fmla="*/ 1561306 w 1905000"/>
              <a:gd name="connsiteY53" fmla="*/ 112737 h 1285875"/>
              <a:gd name="connsiteX54" fmla="*/ 1569707 w 1905000"/>
              <a:gd name="connsiteY54" fmla="*/ 116830 h 1285875"/>
              <a:gd name="connsiteX55" fmla="*/ 1577885 w 1905000"/>
              <a:gd name="connsiteY55" fmla="*/ 120923 h 1285875"/>
              <a:gd name="connsiteX56" fmla="*/ 1586063 w 1905000"/>
              <a:gd name="connsiteY56" fmla="*/ 125090 h 1285875"/>
              <a:gd name="connsiteX57" fmla="*/ 1594166 w 1905000"/>
              <a:gd name="connsiteY57" fmla="*/ 129332 h 1285875"/>
              <a:gd name="connsiteX58" fmla="*/ 1602121 w 1905000"/>
              <a:gd name="connsiteY58" fmla="*/ 133573 h 1285875"/>
              <a:gd name="connsiteX59" fmla="*/ 1610002 w 1905000"/>
              <a:gd name="connsiteY59" fmla="*/ 137889 h 1285875"/>
              <a:gd name="connsiteX60" fmla="*/ 1617882 w 1905000"/>
              <a:gd name="connsiteY60" fmla="*/ 142280 h 1285875"/>
              <a:gd name="connsiteX61" fmla="*/ 1625540 w 1905000"/>
              <a:gd name="connsiteY61" fmla="*/ 146745 h 1285875"/>
              <a:gd name="connsiteX62" fmla="*/ 1633197 w 1905000"/>
              <a:gd name="connsiteY62" fmla="*/ 151284 h 1285875"/>
              <a:gd name="connsiteX63" fmla="*/ 1640780 w 1905000"/>
              <a:gd name="connsiteY63" fmla="*/ 155823 h 1285875"/>
              <a:gd name="connsiteX64" fmla="*/ 1648289 w 1905000"/>
              <a:gd name="connsiteY64" fmla="*/ 160362 h 1285875"/>
              <a:gd name="connsiteX65" fmla="*/ 1655649 w 1905000"/>
              <a:gd name="connsiteY65" fmla="*/ 165051 h 1285875"/>
              <a:gd name="connsiteX66" fmla="*/ 1662935 w 1905000"/>
              <a:gd name="connsiteY66" fmla="*/ 169813 h 1285875"/>
              <a:gd name="connsiteX67" fmla="*/ 1670146 w 1905000"/>
              <a:gd name="connsiteY67" fmla="*/ 174576 h 1285875"/>
              <a:gd name="connsiteX68" fmla="*/ 1677283 w 1905000"/>
              <a:gd name="connsiteY68" fmla="*/ 179412 h 1285875"/>
              <a:gd name="connsiteX69" fmla="*/ 1684346 w 1905000"/>
              <a:gd name="connsiteY69" fmla="*/ 184324 h 1285875"/>
              <a:gd name="connsiteX70" fmla="*/ 1691260 w 1905000"/>
              <a:gd name="connsiteY70" fmla="*/ 189310 h 1285875"/>
              <a:gd name="connsiteX71" fmla="*/ 1698100 w 1905000"/>
              <a:gd name="connsiteY71" fmla="*/ 194295 h 1285875"/>
              <a:gd name="connsiteX72" fmla="*/ 1704865 w 1905000"/>
              <a:gd name="connsiteY72" fmla="*/ 199355 h 1285875"/>
              <a:gd name="connsiteX73" fmla="*/ 1711482 w 1905000"/>
              <a:gd name="connsiteY73" fmla="*/ 204416 h 1285875"/>
              <a:gd name="connsiteX74" fmla="*/ 1718098 w 1905000"/>
              <a:gd name="connsiteY74" fmla="*/ 209550 h 1285875"/>
              <a:gd name="connsiteX75" fmla="*/ 1724492 w 1905000"/>
              <a:gd name="connsiteY75" fmla="*/ 214759 h 1285875"/>
              <a:gd name="connsiteX76" fmla="*/ 1730886 w 1905000"/>
              <a:gd name="connsiteY76" fmla="*/ 219968 h 1285875"/>
              <a:gd name="connsiteX77" fmla="*/ 1737131 w 1905000"/>
              <a:gd name="connsiteY77" fmla="*/ 225326 h 1285875"/>
              <a:gd name="connsiteX78" fmla="*/ 1743301 w 1905000"/>
              <a:gd name="connsiteY78" fmla="*/ 230684 h 1285875"/>
              <a:gd name="connsiteX79" fmla="*/ 1749323 w 1905000"/>
              <a:gd name="connsiteY79" fmla="*/ 236042 h 1285875"/>
              <a:gd name="connsiteX80" fmla="*/ 1755345 w 1905000"/>
              <a:gd name="connsiteY80" fmla="*/ 241474 h 1285875"/>
              <a:gd name="connsiteX81" fmla="*/ 1761144 w 1905000"/>
              <a:gd name="connsiteY81" fmla="*/ 246980 h 1285875"/>
              <a:gd name="connsiteX82" fmla="*/ 1766868 w 1905000"/>
              <a:gd name="connsiteY82" fmla="*/ 252561 h 1285875"/>
              <a:gd name="connsiteX83" fmla="*/ 1772593 w 1905000"/>
              <a:gd name="connsiteY83" fmla="*/ 258143 h 1285875"/>
              <a:gd name="connsiteX84" fmla="*/ 1778094 w 1905000"/>
              <a:gd name="connsiteY84" fmla="*/ 263724 h 1285875"/>
              <a:gd name="connsiteX85" fmla="*/ 1783521 w 1905000"/>
              <a:gd name="connsiteY85" fmla="*/ 269379 h 1285875"/>
              <a:gd name="connsiteX86" fmla="*/ 1788874 w 1905000"/>
              <a:gd name="connsiteY86" fmla="*/ 275109 h 1285875"/>
              <a:gd name="connsiteX87" fmla="*/ 1794078 w 1905000"/>
              <a:gd name="connsiteY87" fmla="*/ 280839 h 1285875"/>
              <a:gd name="connsiteX88" fmla="*/ 1799208 w 1905000"/>
              <a:gd name="connsiteY88" fmla="*/ 286643 h 1285875"/>
              <a:gd name="connsiteX89" fmla="*/ 1804189 w 1905000"/>
              <a:gd name="connsiteY89" fmla="*/ 292522 h 1285875"/>
              <a:gd name="connsiteX90" fmla="*/ 1809096 w 1905000"/>
              <a:gd name="connsiteY90" fmla="*/ 298401 h 1285875"/>
              <a:gd name="connsiteX91" fmla="*/ 1813854 w 1905000"/>
              <a:gd name="connsiteY91" fmla="*/ 304279 h 1285875"/>
              <a:gd name="connsiteX92" fmla="*/ 1818538 w 1905000"/>
              <a:gd name="connsiteY92" fmla="*/ 310307 h 1285875"/>
              <a:gd name="connsiteX93" fmla="*/ 1823147 w 1905000"/>
              <a:gd name="connsiteY93" fmla="*/ 316260 h 1285875"/>
              <a:gd name="connsiteX94" fmla="*/ 1827608 w 1905000"/>
              <a:gd name="connsiteY94" fmla="*/ 322362 h 1285875"/>
              <a:gd name="connsiteX95" fmla="*/ 1831845 w 1905000"/>
              <a:gd name="connsiteY95" fmla="*/ 328389 h 1285875"/>
              <a:gd name="connsiteX96" fmla="*/ 1836083 w 1905000"/>
              <a:gd name="connsiteY96" fmla="*/ 334566 h 1285875"/>
              <a:gd name="connsiteX97" fmla="*/ 1840246 w 1905000"/>
              <a:gd name="connsiteY97" fmla="*/ 340668 h 1285875"/>
              <a:gd name="connsiteX98" fmla="*/ 1844186 w 1905000"/>
              <a:gd name="connsiteY98" fmla="*/ 346844 h 1285875"/>
              <a:gd name="connsiteX99" fmla="*/ 1848052 w 1905000"/>
              <a:gd name="connsiteY99" fmla="*/ 353095 h 1285875"/>
              <a:gd name="connsiteX100" fmla="*/ 1851844 w 1905000"/>
              <a:gd name="connsiteY100" fmla="*/ 359346 h 1285875"/>
              <a:gd name="connsiteX101" fmla="*/ 1855412 w 1905000"/>
              <a:gd name="connsiteY101" fmla="*/ 365671 h 1285875"/>
              <a:gd name="connsiteX102" fmla="*/ 1858907 w 1905000"/>
              <a:gd name="connsiteY102" fmla="*/ 372070 h 1285875"/>
              <a:gd name="connsiteX103" fmla="*/ 1862327 w 1905000"/>
              <a:gd name="connsiteY103" fmla="*/ 378396 h 1285875"/>
              <a:gd name="connsiteX104" fmla="*/ 1865598 w 1905000"/>
              <a:gd name="connsiteY104" fmla="*/ 384870 h 1285875"/>
              <a:gd name="connsiteX105" fmla="*/ 1868720 w 1905000"/>
              <a:gd name="connsiteY105" fmla="*/ 391269 h 1285875"/>
              <a:gd name="connsiteX106" fmla="*/ 1871768 w 1905000"/>
              <a:gd name="connsiteY106" fmla="*/ 397818 h 1285875"/>
              <a:gd name="connsiteX107" fmla="*/ 1874668 w 1905000"/>
              <a:gd name="connsiteY107" fmla="*/ 404292 h 1285875"/>
              <a:gd name="connsiteX108" fmla="*/ 1877418 w 1905000"/>
              <a:gd name="connsiteY108" fmla="*/ 410840 h 1285875"/>
              <a:gd name="connsiteX109" fmla="*/ 1880020 w 1905000"/>
              <a:gd name="connsiteY109" fmla="*/ 417463 h 1285875"/>
              <a:gd name="connsiteX110" fmla="*/ 1882548 w 1905000"/>
              <a:gd name="connsiteY110" fmla="*/ 424011 h 1285875"/>
              <a:gd name="connsiteX111" fmla="*/ 1884927 w 1905000"/>
              <a:gd name="connsiteY111" fmla="*/ 430634 h 1285875"/>
              <a:gd name="connsiteX112" fmla="*/ 1887158 w 1905000"/>
              <a:gd name="connsiteY112" fmla="*/ 437332 h 1285875"/>
              <a:gd name="connsiteX113" fmla="*/ 1889314 w 1905000"/>
              <a:gd name="connsiteY113" fmla="*/ 444103 h 1285875"/>
              <a:gd name="connsiteX114" fmla="*/ 1891246 w 1905000"/>
              <a:gd name="connsiteY114" fmla="*/ 450726 h 1285875"/>
              <a:gd name="connsiteX115" fmla="*/ 1893105 w 1905000"/>
              <a:gd name="connsiteY115" fmla="*/ 457498 h 1285875"/>
              <a:gd name="connsiteX116" fmla="*/ 1894889 w 1905000"/>
              <a:gd name="connsiteY116" fmla="*/ 464344 h 1285875"/>
              <a:gd name="connsiteX117" fmla="*/ 1896525 w 1905000"/>
              <a:gd name="connsiteY117" fmla="*/ 471116 h 1285875"/>
              <a:gd name="connsiteX118" fmla="*/ 1897937 w 1905000"/>
              <a:gd name="connsiteY118" fmla="*/ 477962 h 1285875"/>
              <a:gd name="connsiteX119" fmla="*/ 1899276 w 1905000"/>
              <a:gd name="connsiteY119" fmla="*/ 484808 h 1285875"/>
              <a:gd name="connsiteX120" fmla="*/ 1900465 w 1905000"/>
              <a:gd name="connsiteY120" fmla="*/ 491728 h 1285875"/>
              <a:gd name="connsiteX121" fmla="*/ 1901506 w 1905000"/>
              <a:gd name="connsiteY121" fmla="*/ 498574 h 1285875"/>
              <a:gd name="connsiteX122" fmla="*/ 1902398 w 1905000"/>
              <a:gd name="connsiteY122" fmla="*/ 505569 h 1285875"/>
              <a:gd name="connsiteX123" fmla="*/ 1903216 w 1905000"/>
              <a:gd name="connsiteY123" fmla="*/ 512564 h 1285875"/>
              <a:gd name="connsiteX124" fmla="*/ 1903885 w 1905000"/>
              <a:gd name="connsiteY124" fmla="*/ 519559 h 1285875"/>
              <a:gd name="connsiteX125" fmla="*/ 1904331 w 1905000"/>
              <a:gd name="connsiteY125" fmla="*/ 526554 h 1285875"/>
              <a:gd name="connsiteX126" fmla="*/ 1904703 w 1905000"/>
              <a:gd name="connsiteY126" fmla="*/ 533623 h 1285875"/>
              <a:gd name="connsiteX127" fmla="*/ 1904926 w 1905000"/>
              <a:gd name="connsiteY127" fmla="*/ 540618 h 1285875"/>
              <a:gd name="connsiteX128" fmla="*/ 1905000 w 1905000"/>
              <a:gd name="connsiteY128" fmla="*/ 547688 h 1285875"/>
              <a:gd name="connsiteX129" fmla="*/ 1904926 w 1905000"/>
              <a:gd name="connsiteY129" fmla="*/ 554757 h 1285875"/>
              <a:gd name="connsiteX130" fmla="*/ 1904777 w 1905000"/>
              <a:gd name="connsiteY130" fmla="*/ 561826 h 1285875"/>
              <a:gd name="connsiteX131" fmla="*/ 1904554 w 1905000"/>
              <a:gd name="connsiteY131" fmla="*/ 568821 h 1285875"/>
              <a:gd name="connsiteX132" fmla="*/ 1904257 w 1905000"/>
              <a:gd name="connsiteY132" fmla="*/ 575667 h 1285875"/>
              <a:gd name="connsiteX133" fmla="*/ 1903885 w 1905000"/>
              <a:gd name="connsiteY133" fmla="*/ 582588 h 1285875"/>
              <a:gd name="connsiteX134" fmla="*/ 1903290 w 1905000"/>
              <a:gd name="connsiteY134" fmla="*/ 589508 h 1285875"/>
              <a:gd name="connsiteX135" fmla="*/ 1902696 w 1905000"/>
              <a:gd name="connsiteY135" fmla="*/ 596354 h 1285875"/>
              <a:gd name="connsiteX136" fmla="*/ 1902026 w 1905000"/>
              <a:gd name="connsiteY136" fmla="*/ 603052 h 1285875"/>
              <a:gd name="connsiteX137" fmla="*/ 1901209 w 1905000"/>
              <a:gd name="connsiteY137" fmla="*/ 609823 h 1285875"/>
              <a:gd name="connsiteX138" fmla="*/ 1900391 w 1905000"/>
              <a:gd name="connsiteY138" fmla="*/ 616521 h 1285875"/>
              <a:gd name="connsiteX139" fmla="*/ 1899424 w 1905000"/>
              <a:gd name="connsiteY139" fmla="*/ 623218 h 1285875"/>
              <a:gd name="connsiteX140" fmla="*/ 1898309 w 1905000"/>
              <a:gd name="connsiteY140" fmla="*/ 629766 h 1285875"/>
              <a:gd name="connsiteX141" fmla="*/ 1897194 w 1905000"/>
              <a:gd name="connsiteY141" fmla="*/ 636315 h 1285875"/>
              <a:gd name="connsiteX142" fmla="*/ 1895856 w 1905000"/>
              <a:gd name="connsiteY142" fmla="*/ 642789 h 1285875"/>
              <a:gd name="connsiteX143" fmla="*/ 1894592 w 1905000"/>
              <a:gd name="connsiteY143" fmla="*/ 649263 h 1285875"/>
              <a:gd name="connsiteX144" fmla="*/ 1893105 w 1905000"/>
              <a:gd name="connsiteY144" fmla="*/ 655737 h 1285875"/>
              <a:gd name="connsiteX145" fmla="*/ 1891618 w 1905000"/>
              <a:gd name="connsiteY145" fmla="*/ 662136 h 1285875"/>
              <a:gd name="connsiteX146" fmla="*/ 1889908 w 1905000"/>
              <a:gd name="connsiteY146" fmla="*/ 668462 h 1285875"/>
              <a:gd name="connsiteX147" fmla="*/ 1888124 w 1905000"/>
              <a:gd name="connsiteY147" fmla="*/ 674787 h 1285875"/>
              <a:gd name="connsiteX148" fmla="*/ 1886265 w 1905000"/>
              <a:gd name="connsiteY148" fmla="*/ 681038 h 1285875"/>
              <a:gd name="connsiteX149" fmla="*/ 1884407 w 1905000"/>
              <a:gd name="connsiteY149" fmla="*/ 687214 h 1285875"/>
              <a:gd name="connsiteX150" fmla="*/ 1882325 w 1905000"/>
              <a:gd name="connsiteY150" fmla="*/ 693465 h 1285875"/>
              <a:gd name="connsiteX151" fmla="*/ 1880244 w 1905000"/>
              <a:gd name="connsiteY151" fmla="*/ 699567 h 1285875"/>
              <a:gd name="connsiteX152" fmla="*/ 1877939 w 1905000"/>
              <a:gd name="connsiteY152" fmla="*/ 705669 h 1285875"/>
              <a:gd name="connsiteX153" fmla="*/ 1875634 w 1905000"/>
              <a:gd name="connsiteY153" fmla="*/ 711696 h 1285875"/>
              <a:gd name="connsiteX154" fmla="*/ 1873181 w 1905000"/>
              <a:gd name="connsiteY154" fmla="*/ 717724 h 1285875"/>
              <a:gd name="connsiteX155" fmla="*/ 1870653 w 1905000"/>
              <a:gd name="connsiteY155" fmla="*/ 723677 h 1285875"/>
              <a:gd name="connsiteX156" fmla="*/ 1868051 w 1905000"/>
              <a:gd name="connsiteY156" fmla="*/ 729556 h 1285875"/>
              <a:gd name="connsiteX157" fmla="*/ 1865300 w 1905000"/>
              <a:gd name="connsiteY157" fmla="*/ 735509 h 1285875"/>
              <a:gd name="connsiteX158" fmla="*/ 1862475 w 1905000"/>
              <a:gd name="connsiteY158" fmla="*/ 741313 h 1285875"/>
              <a:gd name="connsiteX159" fmla="*/ 1859501 w 1905000"/>
              <a:gd name="connsiteY159" fmla="*/ 747043 h 1285875"/>
              <a:gd name="connsiteX160" fmla="*/ 1856379 w 1905000"/>
              <a:gd name="connsiteY160" fmla="*/ 752847 h 1285875"/>
              <a:gd name="connsiteX161" fmla="*/ 1853257 w 1905000"/>
              <a:gd name="connsiteY161" fmla="*/ 758503 h 1285875"/>
              <a:gd name="connsiteX162" fmla="*/ 1850060 w 1905000"/>
              <a:gd name="connsiteY162" fmla="*/ 764158 h 1285875"/>
              <a:gd name="connsiteX163" fmla="*/ 1846640 w 1905000"/>
              <a:gd name="connsiteY163" fmla="*/ 769739 h 1285875"/>
              <a:gd name="connsiteX164" fmla="*/ 1843220 w 1905000"/>
              <a:gd name="connsiteY164" fmla="*/ 775395 h 1285875"/>
              <a:gd name="connsiteX165" fmla="*/ 1839651 w 1905000"/>
              <a:gd name="connsiteY165" fmla="*/ 780901 h 1285875"/>
              <a:gd name="connsiteX166" fmla="*/ 1836009 w 1905000"/>
              <a:gd name="connsiteY166" fmla="*/ 786334 h 1285875"/>
              <a:gd name="connsiteX167" fmla="*/ 1832217 w 1905000"/>
              <a:gd name="connsiteY167" fmla="*/ 791766 h 1285875"/>
              <a:gd name="connsiteX168" fmla="*/ 1828351 w 1905000"/>
              <a:gd name="connsiteY168" fmla="*/ 797198 h 1285875"/>
              <a:gd name="connsiteX169" fmla="*/ 1824337 w 1905000"/>
              <a:gd name="connsiteY169" fmla="*/ 802556 h 1285875"/>
              <a:gd name="connsiteX170" fmla="*/ 1820248 w 1905000"/>
              <a:gd name="connsiteY170" fmla="*/ 807839 h 1285875"/>
              <a:gd name="connsiteX171" fmla="*/ 1816010 w 1905000"/>
              <a:gd name="connsiteY171" fmla="*/ 813123 h 1285875"/>
              <a:gd name="connsiteX172" fmla="*/ 1811698 w 1905000"/>
              <a:gd name="connsiteY172" fmla="*/ 818332 h 1285875"/>
              <a:gd name="connsiteX173" fmla="*/ 1807386 w 1905000"/>
              <a:gd name="connsiteY173" fmla="*/ 823541 h 1285875"/>
              <a:gd name="connsiteX174" fmla="*/ 1802851 w 1905000"/>
              <a:gd name="connsiteY174" fmla="*/ 828601 h 1285875"/>
              <a:gd name="connsiteX175" fmla="*/ 1798167 w 1905000"/>
              <a:gd name="connsiteY175" fmla="*/ 833735 h 1285875"/>
              <a:gd name="connsiteX176" fmla="*/ 1793409 w 1905000"/>
              <a:gd name="connsiteY176" fmla="*/ 838721 h 1285875"/>
              <a:gd name="connsiteX177" fmla="*/ 1788577 w 1905000"/>
              <a:gd name="connsiteY177" fmla="*/ 843781 h 1285875"/>
              <a:gd name="connsiteX178" fmla="*/ 1783596 w 1905000"/>
              <a:gd name="connsiteY178" fmla="*/ 848693 h 1285875"/>
              <a:gd name="connsiteX179" fmla="*/ 1778540 w 1905000"/>
              <a:gd name="connsiteY179" fmla="*/ 853604 h 1285875"/>
              <a:gd name="connsiteX180" fmla="*/ 1773411 w 1905000"/>
              <a:gd name="connsiteY180" fmla="*/ 858515 h 1285875"/>
              <a:gd name="connsiteX181" fmla="*/ 1768132 w 1905000"/>
              <a:gd name="connsiteY181" fmla="*/ 863352 h 1285875"/>
              <a:gd name="connsiteX182" fmla="*/ 1762705 w 1905000"/>
              <a:gd name="connsiteY182" fmla="*/ 868115 h 1285875"/>
              <a:gd name="connsiteX183" fmla="*/ 1757129 w 1905000"/>
              <a:gd name="connsiteY183" fmla="*/ 872877 h 1285875"/>
              <a:gd name="connsiteX184" fmla="*/ 1751553 w 1905000"/>
              <a:gd name="connsiteY184" fmla="*/ 877565 h 1285875"/>
              <a:gd name="connsiteX185" fmla="*/ 1745829 w 1905000"/>
              <a:gd name="connsiteY185" fmla="*/ 882179 h 1285875"/>
              <a:gd name="connsiteX186" fmla="*/ 1739956 w 1905000"/>
              <a:gd name="connsiteY186" fmla="*/ 886793 h 1285875"/>
              <a:gd name="connsiteX187" fmla="*/ 1734008 w 1905000"/>
              <a:gd name="connsiteY187" fmla="*/ 891332 h 1285875"/>
              <a:gd name="connsiteX188" fmla="*/ 1727986 w 1905000"/>
              <a:gd name="connsiteY188" fmla="*/ 895797 h 1285875"/>
              <a:gd name="connsiteX189" fmla="*/ 1721741 w 1905000"/>
              <a:gd name="connsiteY189" fmla="*/ 900336 h 1285875"/>
              <a:gd name="connsiteX190" fmla="*/ 1715422 w 1905000"/>
              <a:gd name="connsiteY190" fmla="*/ 904726 h 1285875"/>
              <a:gd name="connsiteX191" fmla="*/ 1709028 w 1905000"/>
              <a:gd name="connsiteY191" fmla="*/ 909117 h 1285875"/>
              <a:gd name="connsiteX192" fmla="*/ 1702486 w 1905000"/>
              <a:gd name="connsiteY192" fmla="*/ 913433 h 1285875"/>
              <a:gd name="connsiteX193" fmla="*/ 1695869 w 1905000"/>
              <a:gd name="connsiteY193" fmla="*/ 917749 h 1285875"/>
              <a:gd name="connsiteX194" fmla="*/ 1689104 w 1905000"/>
              <a:gd name="connsiteY194" fmla="*/ 921990 h 1285875"/>
              <a:gd name="connsiteX195" fmla="*/ 1682264 w 1905000"/>
              <a:gd name="connsiteY195" fmla="*/ 926158 h 1285875"/>
              <a:gd name="connsiteX196" fmla="*/ 1675202 w 1905000"/>
              <a:gd name="connsiteY196" fmla="*/ 930325 h 1285875"/>
              <a:gd name="connsiteX197" fmla="*/ 1668139 w 1905000"/>
              <a:gd name="connsiteY197" fmla="*/ 934418 h 1285875"/>
              <a:gd name="connsiteX198" fmla="*/ 1660853 w 1905000"/>
              <a:gd name="connsiteY198" fmla="*/ 938436 h 1285875"/>
              <a:gd name="connsiteX199" fmla="*/ 1653493 w 1905000"/>
              <a:gd name="connsiteY199" fmla="*/ 942529 h 1285875"/>
              <a:gd name="connsiteX200" fmla="*/ 1646059 w 1905000"/>
              <a:gd name="connsiteY200" fmla="*/ 946473 h 1285875"/>
              <a:gd name="connsiteX201" fmla="*/ 1638476 w 1905000"/>
              <a:gd name="connsiteY201" fmla="*/ 950342 h 1285875"/>
              <a:gd name="connsiteX202" fmla="*/ 1630818 w 1905000"/>
              <a:gd name="connsiteY202" fmla="*/ 954286 h 1285875"/>
              <a:gd name="connsiteX203" fmla="*/ 1623012 w 1905000"/>
              <a:gd name="connsiteY203" fmla="*/ 958081 h 1285875"/>
              <a:gd name="connsiteX204" fmla="*/ 1615057 w 1905000"/>
              <a:gd name="connsiteY204" fmla="*/ 961951 h 1285875"/>
              <a:gd name="connsiteX205" fmla="*/ 1607028 w 1905000"/>
              <a:gd name="connsiteY205" fmla="*/ 965597 h 1285875"/>
              <a:gd name="connsiteX206" fmla="*/ 1598776 w 1905000"/>
              <a:gd name="connsiteY206" fmla="*/ 969392 h 1285875"/>
              <a:gd name="connsiteX207" fmla="*/ 1590524 w 1905000"/>
              <a:gd name="connsiteY207" fmla="*/ 972964 h 1285875"/>
              <a:gd name="connsiteX208" fmla="*/ 1582123 w 1905000"/>
              <a:gd name="connsiteY208" fmla="*/ 976610 h 1285875"/>
              <a:gd name="connsiteX209" fmla="*/ 1573573 w 1905000"/>
              <a:gd name="connsiteY209" fmla="*/ 980182 h 1285875"/>
              <a:gd name="connsiteX210" fmla="*/ 1564949 w 1905000"/>
              <a:gd name="connsiteY210" fmla="*/ 983754 h 1285875"/>
              <a:gd name="connsiteX211" fmla="*/ 1556102 w 1905000"/>
              <a:gd name="connsiteY211" fmla="*/ 987177 h 1285875"/>
              <a:gd name="connsiteX212" fmla="*/ 1547255 w 1905000"/>
              <a:gd name="connsiteY212" fmla="*/ 990526 h 1285875"/>
              <a:gd name="connsiteX213" fmla="*/ 1538259 w 1905000"/>
              <a:gd name="connsiteY213" fmla="*/ 994023 h 1285875"/>
              <a:gd name="connsiteX214" fmla="*/ 1529041 w 1905000"/>
              <a:gd name="connsiteY214" fmla="*/ 997297 h 1285875"/>
              <a:gd name="connsiteX215" fmla="*/ 1519748 w 1905000"/>
              <a:gd name="connsiteY215" fmla="*/ 1000572 h 1285875"/>
              <a:gd name="connsiteX216" fmla="*/ 1510455 w 1905000"/>
              <a:gd name="connsiteY216" fmla="*/ 1003846 h 1285875"/>
              <a:gd name="connsiteX217" fmla="*/ 1500864 w 1905000"/>
              <a:gd name="connsiteY217" fmla="*/ 1007046 h 1285875"/>
              <a:gd name="connsiteX218" fmla="*/ 1491199 w 1905000"/>
              <a:gd name="connsiteY218" fmla="*/ 1010171 h 1285875"/>
              <a:gd name="connsiteX219" fmla="*/ 1481460 w 1905000"/>
              <a:gd name="connsiteY219" fmla="*/ 1013222 h 1285875"/>
              <a:gd name="connsiteX220" fmla="*/ 1471573 w 1905000"/>
              <a:gd name="connsiteY220" fmla="*/ 1016347 h 1285875"/>
              <a:gd name="connsiteX221" fmla="*/ 1461536 w 1905000"/>
              <a:gd name="connsiteY221" fmla="*/ 1019324 h 1285875"/>
              <a:gd name="connsiteX222" fmla="*/ 1451425 w 1905000"/>
              <a:gd name="connsiteY222" fmla="*/ 1022301 h 1285875"/>
              <a:gd name="connsiteX223" fmla="*/ 1441166 w 1905000"/>
              <a:gd name="connsiteY223" fmla="*/ 1025203 h 1285875"/>
              <a:gd name="connsiteX224" fmla="*/ 1430757 w 1905000"/>
              <a:gd name="connsiteY224" fmla="*/ 1028105 h 1285875"/>
              <a:gd name="connsiteX225" fmla="*/ 1420201 w 1905000"/>
              <a:gd name="connsiteY225" fmla="*/ 1031007 h 1285875"/>
              <a:gd name="connsiteX226" fmla="*/ 1409495 w 1905000"/>
              <a:gd name="connsiteY226" fmla="*/ 1033760 h 1285875"/>
              <a:gd name="connsiteX227" fmla="*/ 1398789 w 1905000"/>
              <a:gd name="connsiteY227" fmla="*/ 1036439 h 1285875"/>
              <a:gd name="connsiteX228" fmla="*/ 1387786 w 1905000"/>
              <a:gd name="connsiteY228" fmla="*/ 1039193 h 1285875"/>
              <a:gd name="connsiteX229" fmla="*/ 1376783 w 1905000"/>
              <a:gd name="connsiteY229" fmla="*/ 1041797 h 1285875"/>
              <a:gd name="connsiteX230" fmla="*/ 1365632 w 1905000"/>
              <a:gd name="connsiteY230" fmla="*/ 1044402 h 1285875"/>
              <a:gd name="connsiteX231" fmla="*/ 1354331 w 1905000"/>
              <a:gd name="connsiteY231" fmla="*/ 1046932 h 1285875"/>
              <a:gd name="connsiteX232" fmla="*/ 1342882 w 1905000"/>
              <a:gd name="connsiteY232" fmla="*/ 1049462 h 1285875"/>
              <a:gd name="connsiteX233" fmla="*/ 1331285 w 1905000"/>
              <a:gd name="connsiteY233" fmla="*/ 1051917 h 1285875"/>
              <a:gd name="connsiteX234" fmla="*/ 1319687 w 1905000"/>
              <a:gd name="connsiteY234" fmla="*/ 1054299 h 1285875"/>
              <a:gd name="connsiteX235" fmla="*/ 1307792 w 1905000"/>
              <a:gd name="connsiteY235" fmla="*/ 1056680 h 1285875"/>
              <a:gd name="connsiteX236" fmla="*/ 1295822 w 1905000"/>
              <a:gd name="connsiteY236" fmla="*/ 1058987 h 1285875"/>
              <a:gd name="connsiteX237" fmla="*/ 1283779 w 1905000"/>
              <a:gd name="connsiteY237" fmla="*/ 1061294 h 1285875"/>
              <a:gd name="connsiteX238" fmla="*/ 1271512 w 1905000"/>
              <a:gd name="connsiteY238" fmla="*/ 1063526 h 1285875"/>
              <a:gd name="connsiteX239" fmla="*/ 1259171 w 1905000"/>
              <a:gd name="connsiteY239" fmla="*/ 1065610 h 1285875"/>
              <a:gd name="connsiteX240" fmla="*/ 1246681 w 1905000"/>
              <a:gd name="connsiteY240" fmla="*/ 1067768 h 1285875"/>
              <a:gd name="connsiteX241" fmla="*/ 1234117 w 1905000"/>
              <a:gd name="connsiteY241" fmla="*/ 1069851 h 1285875"/>
              <a:gd name="connsiteX242" fmla="*/ 1221329 w 1905000"/>
              <a:gd name="connsiteY242" fmla="*/ 1071860 h 1285875"/>
              <a:gd name="connsiteX243" fmla="*/ 1208468 w 1905000"/>
              <a:gd name="connsiteY243" fmla="*/ 1073870 h 1285875"/>
              <a:gd name="connsiteX244" fmla="*/ 1195458 w 1905000"/>
              <a:gd name="connsiteY244" fmla="*/ 1075879 h 1285875"/>
              <a:gd name="connsiteX245" fmla="*/ 1182299 w 1905000"/>
              <a:gd name="connsiteY245" fmla="*/ 1077665 h 1285875"/>
              <a:gd name="connsiteX246" fmla="*/ 1168991 w 1905000"/>
              <a:gd name="connsiteY246" fmla="*/ 1079525 h 1285875"/>
              <a:gd name="connsiteX247" fmla="*/ 1155535 w 1905000"/>
              <a:gd name="connsiteY247" fmla="*/ 1081385 h 1285875"/>
              <a:gd name="connsiteX248" fmla="*/ 1142004 w 1905000"/>
              <a:gd name="connsiteY248" fmla="*/ 1083097 h 1285875"/>
              <a:gd name="connsiteX249" fmla="*/ 1128250 w 1905000"/>
              <a:gd name="connsiteY249" fmla="*/ 1084808 h 1285875"/>
              <a:gd name="connsiteX250" fmla="*/ 1114497 w 1905000"/>
              <a:gd name="connsiteY250" fmla="*/ 1086520 h 1285875"/>
              <a:gd name="connsiteX251" fmla="*/ 1100520 w 1905000"/>
              <a:gd name="connsiteY251" fmla="*/ 1088008 h 1285875"/>
              <a:gd name="connsiteX252" fmla="*/ 1086394 w 1905000"/>
              <a:gd name="connsiteY252" fmla="*/ 1089645 h 1285875"/>
              <a:gd name="connsiteX253" fmla="*/ 1072195 w 1905000"/>
              <a:gd name="connsiteY253" fmla="*/ 1091208 h 1285875"/>
              <a:gd name="connsiteX254" fmla="*/ 1057772 w 1905000"/>
              <a:gd name="connsiteY254" fmla="*/ 1092622 h 1285875"/>
              <a:gd name="connsiteX255" fmla="*/ 1043200 w 1905000"/>
              <a:gd name="connsiteY255" fmla="*/ 1094036 h 1285875"/>
              <a:gd name="connsiteX256" fmla="*/ 1028555 w 1905000"/>
              <a:gd name="connsiteY256" fmla="*/ 1095375 h 1285875"/>
              <a:gd name="connsiteX257" fmla="*/ 1005433 w 1905000"/>
              <a:gd name="connsiteY257" fmla="*/ 1097459 h 1285875"/>
              <a:gd name="connsiteX258" fmla="*/ 982684 w 1905000"/>
              <a:gd name="connsiteY258" fmla="*/ 1099319 h 1285875"/>
              <a:gd name="connsiteX259" fmla="*/ 960232 w 1905000"/>
              <a:gd name="connsiteY259" fmla="*/ 1101105 h 1285875"/>
              <a:gd name="connsiteX260" fmla="*/ 938226 w 1905000"/>
              <a:gd name="connsiteY260" fmla="*/ 1102519 h 1285875"/>
              <a:gd name="connsiteX261" fmla="*/ 916518 w 1905000"/>
              <a:gd name="connsiteY261" fmla="*/ 1103933 h 1285875"/>
              <a:gd name="connsiteX262" fmla="*/ 895181 w 1905000"/>
              <a:gd name="connsiteY262" fmla="*/ 1105123 h 1285875"/>
              <a:gd name="connsiteX263" fmla="*/ 874290 w 1905000"/>
              <a:gd name="connsiteY263" fmla="*/ 1106165 h 1285875"/>
              <a:gd name="connsiteX264" fmla="*/ 853771 w 1905000"/>
              <a:gd name="connsiteY264" fmla="*/ 1106909 h 1285875"/>
              <a:gd name="connsiteX265" fmla="*/ 833549 w 1905000"/>
              <a:gd name="connsiteY265" fmla="*/ 1107579 h 1285875"/>
              <a:gd name="connsiteX266" fmla="*/ 813699 w 1905000"/>
              <a:gd name="connsiteY266" fmla="*/ 1108100 h 1285875"/>
              <a:gd name="connsiteX267" fmla="*/ 794221 w 1905000"/>
              <a:gd name="connsiteY267" fmla="*/ 1108398 h 1285875"/>
              <a:gd name="connsiteX268" fmla="*/ 775115 w 1905000"/>
              <a:gd name="connsiteY268" fmla="*/ 1108546 h 1285875"/>
              <a:gd name="connsiteX269" fmla="*/ 756305 w 1905000"/>
              <a:gd name="connsiteY269" fmla="*/ 1108472 h 1285875"/>
              <a:gd name="connsiteX270" fmla="*/ 737868 w 1905000"/>
              <a:gd name="connsiteY270" fmla="*/ 1108249 h 1285875"/>
              <a:gd name="connsiteX271" fmla="*/ 728724 w 1905000"/>
              <a:gd name="connsiteY271" fmla="*/ 1108100 h 1285875"/>
              <a:gd name="connsiteX272" fmla="*/ 719802 w 1905000"/>
              <a:gd name="connsiteY272" fmla="*/ 1107802 h 1285875"/>
              <a:gd name="connsiteX273" fmla="*/ 710881 w 1905000"/>
              <a:gd name="connsiteY273" fmla="*/ 1107505 h 1285875"/>
              <a:gd name="connsiteX274" fmla="*/ 701960 w 1905000"/>
              <a:gd name="connsiteY274" fmla="*/ 1107207 h 1285875"/>
              <a:gd name="connsiteX275" fmla="*/ 693261 w 1905000"/>
              <a:gd name="connsiteY275" fmla="*/ 1106835 h 1285875"/>
              <a:gd name="connsiteX276" fmla="*/ 684563 w 1905000"/>
              <a:gd name="connsiteY276" fmla="*/ 1106463 h 1285875"/>
              <a:gd name="connsiteX277" fmla="*/ 676014 w 1905000"/>
              <a:gd name="connsiteY277" fmla="*/ 1106016 h 1285875"/>
              <a:gd name="connsiteX278" fmla="*/ 667464 w 1905000"/>
              <a:gd name="connsiteY278" fmla="*/ 1105495 h 1285875"/>
              <a:gd name="connsiteX279" fmla="*/ 659137 w 1905000"/>
              <a:gd name="connsiteY279" fmla="*/ 1104900 h 1285875"/>
              <a:gd name="connsiteX280" fmla="*/ 650811 w 1905000"/>
              <a:gd name="connsiteY280" fmla="*/ 1104379 h 1285875"/>
              <a:gd name="connsiteX281" fmla="*/ 642484 w 1905000"/>
              <a:gd name="connsiteY281" fmla="*/ 1103710 h 1285875"/>
              <a:gd name="connsiteX282" fmla="*/ 634381 w 1905000"/>
              <a:gd name="connsiteY282" fmla="*/ 1103114 h 1285875"/>
              <a:gd name="connsiteX283" fmla="*/ 626277 w 1905000"/>
              <a:gd name="connsiteY283" fmla="*/ 1102296 h 1285875"/>
              <a:gd name="connsiteX284" fmla="*/ 618322 w 1905000"/>
              <a:gd name="connsiteY284" fmla="*/ 1101552 h 1285875"/>
              <a:gd name="connsiteX285" fmla="*/ 610367 w 1905000"/>
              <a:gd name="connsiteY285" fmla="*/ 1100807 h 1285875"/>
              <a:gd name="connsiteX286" fmla="*/ 602487 w 1905000"/>
              <a:gd name="connsiteY286" fmla="*/ 1099840 h 1285875"/>
              <a:gd name="connsiteX287" fmla="*/ 594755 w 1905000"/>
              <a:gd name="connsiteY287" fmla="*/ 1099021 h 1285875"/>
              <a:gd name="connsiteX288" fmla="*/ 587098 w 1905000"/>
              <a:gd name="connsiteY288" fmla="*/ 1097980 h 1285875"/>
              <a:gd name="connsiteX289" fmla="*/ 579515 w 1905000"/>
              <a:gd name="connsiteY289" fmla="*/ 1097012 h 1285875"/>
              <a:gd name="connsiteX290" fmla="*/ 572006 w 1905000"/>
              <a:gd name="connsiteY290" fmla="*/ 1095970 h 1285875"/>
              <a:gd name="connsiteX291" fmla="*/ 564571 w 1905000"/>
              <a:gd name="connsiteY291" fmla="*/ 1094854 h 1285875"/>
              <a:gd name="connsiteX292" fmla="*/ 557211 w 1905000"/>
              <a:gd name="connsiteY292" fmla="*/ 1093738 h 1285875"/>
              <a:gd name="connsiteX293" fmla="*/ 549925 w 1905000"/>
              <a:gd name="connsiteY293" fmla="*/ 1092547 h 1285875"/>
              <a:gd name="connsiteX294" fmla="*/ 542714 w 1905000"/>
              <a:gd name="connsiteY294" fmla="*/ 1091357 h 1285875"/>
              <a:gd name="connsiteX295" fmla="*/ 535577 w 1905000"/>
              <a:gd name="connsiteY295" fmla="*/ 1090017 h 1285875"/>
              <a:gd name="connsiteX296" fmla="*/ 528514 w 1905000"/>
              <a:gd name="connsiteY296" fmla="*/ 1088752 h 1285875"/>
              <a:gd name="connsiteX297" fmla="*/ 521600 w 1905000"/>
              <a:gd name="connsiteY297" fmla="*/ 1087338 h 1285875"/>
              <a:gd name="connsiteX298" fmla="*/ 514761 w 1905000"/>
              <a:gd name="connsiteY298" fmla="*/ 1085999 h 1285875"/>
              <a:gd name="connsiteX299" fmla="*/ 507921 w 1905000"/>
              <a:gd name="connsiteY299" fmla="*/ 1084511 h 1285875"/>
              <a:gd name="connsiteX300" fmla="*/ 501156 w 1905000"/>
              <a:gd name="connsiteY300" fmla="*/ 1082948 h 1285875"/>
              <a:gd name="connsiteX301" fmla="*/ 494539 w 1905000"/>
              <a:gd name="connsiteY301" fmla="*/ 1081460 h 1285875"/>
              <a:gd name="connsiteX302" fmla="*/ 487922 w 1905000"/>
              <a:gd name="connsiteY302" fmla="*/ 1079823 h 1285875"/>
              <a:gd name="connsiteX303" fmla="*/ 481380 w 1905000"/>
              <a:gd name="connsiteY303" fmla="*/ 1078260 h 1285875"/>
              <a:gd name="connsiteX304" fmla="*/ 474986 w 1905000"/>
              <a:gd name="connsiteY304" fmla="*/ 1076548 h 1285875"/>
              <a:gd name="connsiteX305" fmla="*/ 468593 w 1905000"/>
              <a:gd name="connsiteY305" fmla="*/ 1074762 h 1285875"/>
              <a:gd name="connsiteX306" fmla="*/ 462422 w 1905000"/>
              <a:gd name="connsiteY306" fmla="*/ 1072977 h 1285875"/>
              <a:gd name="connsiteX307" fmla="*/ 0 w 1905000"/>
              <a:gd name="connsiteY307" fmla="*/ 1285875 h 1285875"/>
              <a:gd name="connsiteX308" fmla="*/ 7286 w 1905000"/>
              <a:gd name="connsiteY308" fmla="*/ 1279699 h 1285875"/>
              <a:gd name="connsiteX309" fmla="*/ 14497 w 1905000"/>
              <a:gd name="connsiteY309" fmla="*/ 1273448 h 1285875"/>
              <a:gd name="connsiteX310" fmla="*/ 21634 w 1905000"/>
              <a:gd name="connsiteY310" fmla="*/ 1267346 h 1285875"/>
              <a:gd name="connsiteX311" fmla="*/ 28548 w 1905000"/>
              <a:gd name="connsiteY311" fmla="*/ 1261095 h 1285875"/>
              <a:gd name="connsiteX312" fmla="*/ 35314 w 1905000"/>
              <a:gd name="connsiteY312" fmla="*/ 1254993 h 1285875"/>
              <a:gd name="connsiteX313" fmla="*/ 42005 w 1905000"/>
              <a:gd name="connsiteY313" fmla="*/ 1248891 h 1285875"/>
              <a:gd name="connsiteX314" fmla="*/ 48621 w 1905000"/>
              <a:gd name="connsiteY314" fmla="*/ 1242864 h 1285875"/>
              <a:gd name="connsiteX315" fmla="*/ 55015 w 1905000"/>
              <a:gd name="connsiteY315" fmla="*/ 1236762 h 1285875"/>
              <a:gd name="connsiteX316" fmla="*/ 61409 w 1905000"/>
              <a:gd name="connsiteY316" fmla="*/ 1230734 h 1285875"/>
              <a:gd name="connsiteX317" fmla="*/ 67579 w 1905000"/>
              <a:gd name="connsiteY317" fmla="*/ 1224707 h 1285875"/>
              <a:gd name="connsiteX318" fmla="*/ 73675 w 1905000"/>
              <a:gd name="connsiteY318" fmla="*/ 1218754 h 1285875"/>
              <a:gd name="connsiteX319" fmla="*/ 79623 w 1905000"/>
              <a:gd name="connsiteY319" fmla="*/ 1212875 h 1285875"/>
              <a:gd name="connsiteX320" fmla="*/ 85422 w 1905000"/>
              <a:gd name="connsiteY320" fmla="*/ 1206922 h 1285875"/>
              <a:gd name="connsiteX321" fmla="*/ 91221 w 1905000"/>
              <a:gd name="connsiteY321" fmla="*/ 1201043 h 1285875"/>
              <a:gd name="connsiteX322" fmla="*/ 96796 w 1905000"/>
              <a:gd name="connsiteY322" fmla="*/ 1195164 h 1285875"/>
              <a:gd name="connsiteX323" fmla="*/ 102298 w 1905000"/>
              <a:gd name="connsiteY323" fmla="*/ 1189286 h 1285875"/>
              <a:gd name="connsiteX324" fmla="*/ 107799 w 1905000"/>
              <a:gd name="connsiteY324" fmla="*/ 1183556 h 1285875"/>
              <a:gd name="connsiteX325" fmla="*/ 113078 w 1905000"/>
              <a:gd name="connsiteY325" fmla="*/ 1177752 h 1285875"/>
              <a:gd name="connsiteX326" fmla="*/ 118208 w 1905000"/>
              <a:gd name="connsiteY326" fmla="*/ 1171947 h 1285875"/>
              <a:gd name="connsiteX327" fmla="*/ 123263 w 1905000"/>
              <a:gd name="connsiteY327" fmla="*/ 1166292 h 1285875"/>
              <a:gd name="connsiteX328" fmla="*/ 128244 w 1905000"/>
              <a:gd name="connsiteY328" fmla="*/ 1160636 h 1285875"/>
              <a:gd name="connsiteX329" fmla="*/ 133077 w 1905000"/>
              <a:gd name="connsiteY329" fmla="*/ 1154906 h 1285875"/>
              <a:gd name="connsiteX330" fmla="*/ 137835 w 1905000"/>
              <a:gd name="connsiteY330" fmla="*/ 1149251 h 1285875"/>
              <a:gd name="connsiteX331" fmla="*/ 142370 w 1905000"/>
              <a:gd name="connsiteY331" fmla="*/ 1143670 h 1285875"/>
              <a:gd name="connsiteX332" fmla="*/ 146905 w 1905000"/>
              <a:gd name="connsiteY332" fmla="*/ 1138163 h 1285875"/>
              <a:gd name="connsiteX333" fmla="*/ 151365 w 1905000"/>
              <a:gd name="connsiteY333" fmla="*/ 1132508 h 1285875"/>
              <a:gd name="connsiteX334" fmla="*/ 155752 w 1905000"/>
              <a:gd name="connsiteY334" fmla="*/ 1127001 h 1285875"/>
              <a:gd name="connsiteX335" fmla="*/ 159989 w 1905000"/>
              <a:gd name="connsiteY335" fmla="*/ 1121569 h 1285875"/>
              <a:gd name="connsiteX336" fmla="*/ 164004 w 1905000"/>
              <a:gd name="connsiteY336" fmla="*/ 1116137 h 1285875"/>
              <a:gd name="connsiteX337" fmla="*/ 168093 w 1905000"/>
              <a:gd name="connsiteY337" fmla="*/ 1110704 h 1285875"/>
              <a:gd name="connsiteX338" fmla="*/ 171959 w 1905000"/>
              <a:gd name="connsiteY338" fmla="*/ 1105272 h 1285875"/>
              <a:gd name="connsiteX339" fmla="*/ 175825 w 1905000"/>
              <a:gd name="connsiteY339" fmla="*/ 1099914 h 1285875"/>
              <a:gd name="connsiteX340" fmla="*/ 179542 w 1905000"/>
              <a:gd name="connsiteY340" fmla="*/ 1094557 h 1285875"/>
              <a:gd name="connsiteX341" fmla="*/ 183185 w 1905000"/>
              <a:gd name="connsiteY341" fmla="*/ 1089273 h 1285875"/>
              <a:gd name="connsiteX342" fmla="*/ 186753 w 1905000"/>
              <a:gd name="connsiteY342" fmla="*/ 1084064 h 1285875"/>
              <a:gd name="connsiteX343" fmla="*/ 190247 w 1905000"/>
              <a:gd name="connsiteY343" fmla="*/ 1078781 h 1285875"/>
              <a:gd name="connsiteX344" fmla="*/ 193519 w 1905000"/>
              <a:gd name="connsiteY344" fmla="*/ 1073572 h 1285875"/>
              <a:gd name="connsiteX345" fmla="*/ 196790 w 1905000"/>
              <a:gd name="connsiteY345" fmla="*/ 1068437 h 1285875"/>
              <a:gd name="connsiteX346" fmla="*/ 200061 w 1905000"/>
              <a:gd name="connsiteY346" fmla="*/ 1063228 h 1285875"/>
              <a:gd name="connsiteX347" fmla="*/ 203109 w 1905000"/>
              <a:gd name="connsiteY347" fmla="*/ 1058094 h 1285875"/>
              <a:gd name="connsiteX348" fmla="*/ 206083 w 1905000"/>
              <a:gd name="connsiteY348" fmla="*/ 1053034 h 1285875"/>
              <a:gd name="connsiteX349" fmla="*/ 208982 w 1905000"/>
              <a:gd name="connsiteY349" fmla="*/ 1048048 h 1285875"/>
              <a:gd name="connsiteX350" fmla="*/ 211882 w 1905000"/>
              <a:gd name="connsiteY350" fmla="*/ 1042988 h 1285875"/>
              <a:gd name="connsiteX351" fmla="*/ 214632 w 1905000"/>
              <a:gd name="connsiteY351" fmla="*/ 1038002 h 1285875"/>
              <a:gd name="connsiteX352" fmla="*/ 217309 w 1905000"/>
              <a:gd name="connsiteY352" fmla="*/ 1033091 h 1285875"/>
              <a:gd name="connsiteX353" fmla="*/ 219911 w 1905000"/>
              <a:gd name="connsiteY353" fmla="*/ 1028179 h 1285875"/>
              <a:gd name="connsiteX354" fmla="*/ 222364 w 1905000"/>
              <a:gd name="connsiteY354" fmla="*/ 1023268 h 1285875"/>
              <a:gd name="connsiteX355" fmla="*/ 224817 w 1905000"/>
              <a:gd name="connsiteY355" fmla="*/ 1018431 h 1285875"/>
              <a:gd name="connsiteX356" fmla="*/ 227197 w 1905000"/>
              <a:gd name="connsiteY356" fmla="*/ 1013743 h 1285875"/>
              <a:gd name="connsiteX357" fmla="*/ 229427 w 1905000"/>
              <a:gd name="connsiteY357" fmla="*/ 1008980 h 1285875"/>
              <a:gd name="connsiteX358" fmla="*/ 231583 w 1905000"/>
              <a:gd name="connsiteY358" fmla="*/ 1004218 h 1285875"/>
              <a:gd name="connsiteX359" fmla="*/ 233664 w 1905000"/>
              <a:gd name="connsiteY359" fmla="*/ 999455 h 1285875"/>
              <a:gd name="connsiteX360" fmla="*/ 235746 w 1905000"/>
              <a:gd name="connsiteY360" fmla="*/ 994842 h 1285875"/>
              <a:gd name="connsiteX361" fmla="*/ 237753 w 1905000"/>
              <a:gd name="connsiteY361" fmla="*/ 990154 h 1285875"/>
              <a:gd name="connsiteX362" fmla="*/ 239612 w 1905000"/>
              <a:gd name="connsiteY362" fmla="*/ 985540 h 1285875"/>
              <a:gd name="connsiteX363" fmla="*/ 241396 w 1905000"/>
              <a:gd name="connsiteY363" fmla="*/ 981001 h 1285875"/>
              <a:gd name="connsiteX364" fmla="*/ 243181 w 1905000"/>
              <a:gd name="connsiteY364" fmla="*/ 976536 h 1285875"/>
              <a:gd name="connsiteX365" fmla="*/ 244890 w 1905000"/>
              <a:gd name="connsiteY365" fmla="*/ 972071 h 1285875"/>
              <a:gd name="connsiteX366" fmla="*/ 246526 w 1905000"/>
              <a:gd name="connsiteY366" fmla="*/ 967532 h 1285875"/>
              <a:gd name="connsiteX367" fmla="*/ 248013 w 1905000"/>
              <a:gd name="connsiteY367" fmla="*/ 963141 h 1285875"/>
              <a:gd name="connsiteX368" fmla="*/ 249574 w 1905000"/>
              <a:gd name="connsiteY368" fmla="*/ 958751 h 1285875"/>
              <a:gd name="connsiteX369" fmla="*/ 250912 w 1905000"/>
              <a:gd name="connsiteY369" fmla="*/ 954435 h 1285875"/>
              <a:gd name="connsiteX370" fmla="*/ 252325 w 1905000"/>
              <a:gd name="connsiteY370" fmla="*/ 950119 h 1285875"/>
              <a:gd name="connsiteX371" fmla="*/ 253514 w 1905000"/>
              <a:gd name="connsiteY371" fmla="*/ 945877 h 1285875"/>
              <a:gd name="connsiteX372" fmla="*/ 250020 w 1905000"/>
              <a:gd name="connsiteY372" fmla="*/ 941561 h 1285875"/>
              <a:gd name="connsiteX373" fmla="*/ 246600 w 1905000"/>
              <a:gd name="connsiteY373" fmla="*/ 937171 h 1285875"/>
              <a:gd name="connsiteX374" fmla="*/ 243181 w 1905000"/>
              <a:gd name="connsiteY374" fmla="*/ 932706 h 1285875"/>
              <a:gd name="connsiteX375" fmla="*/ 239909 w 1905000"/>
              <a:gd name="connsiteY375" fmla="*/ 928167 h 1285875"/>
              <a:gd name="connsiteX376" fmla="*/ 236638 w 1905000"/>
              <a:gd name="connsiteY376" fmla="*/ 923628 h 1285875"/>
              <a:gd name="connsiteX377" fmla="*/ 233441 w 1905000"/>
              <a:gd name="connsiteY377" fmla="*/ 919088 h 1285875"/>
              <a:gd name="connsiteX378" fmla="*/ 230319 w 1905000"/>
              <a:gd name="connsiteY378" fmla="*/ 914400 h 1285875"/>
              <a:gd name="connsiteX379" fmla="*/ 227271 w 1905000"/>
              <a:gd name="connsiteY379" fmla="*/ 909638 h 1285875"/>
              <a:gd name="connsiteX380" fmla="*/ 224371 w 1905000"/>
              <a:gd name="connsiteY380" fmla="*/ 904801 h 1285875"/>
              <a:gd name="connsiteX381" fmla="*/ 221398 w 1905000"/>
              <a:gd name="connsiteY381" fmla="*/ 899964 h 1285875"/>
              <a:gd name="connsiteX382" fmla="*/ 218573 w 1905000"/>
              <a:gd name="connsiteY382" fmla="*/ 895053 h 1285875"/>
              <a:gd name="connsiteX383" fmla="*/ 215747 w 1905000"/>
              <a:gd name="connsiteY383" fmla="*/ 890067 h 1285875"/>
              <a:gd name="connsiteX384" fmla="*/ 213071 w 1905000"/>
              <a:gd name="connsiteY384" fmla="*/ 885081 h 1285875"/>
              <a:gd name="connsiteX385" fmla="*/ 210395 w 1905000"/>
              <a:gd name="connsiteY385" fmla="*/ 879946 h 1285875"/>
              <a:gd name="connsiteX386" fmla="*/ 207867 w 1905000"/>
              <a:gd name="connsiteY386" fmla="*/ 874812 h 1285875"/>
              <a:gd name="connsiteX387" fmla="*/ 205339 w 1905000"/>
              <a:gd name="connsiteY387" fmla="*/ 869603 h 1285875"/>
              <a:gd name="connsiteX388" fmla="*/ 202886 w 1905000"/>
              <a:gd name="connsiteY388" fmla="*/ 864245 h 1285875"/>
              <a:gd name="connsiteX389" fmla="*/ 200507 w 1905000"/>
              <a:gd name="connsiteY389" fmla="*/ 858962 h 1285875"/>
              <a:gd name="connsiteX390" fmla="*/ 198128 w 1905000"/>
              <a:gd name="connsiteY390" fmla="*/ 853604 h 1285875"/>
              <a:gd name="connsiteX391" fmla="*/ 195898 w 1905000"/>
              <a:gd name="connsiteY391" fmla="*/ 848097 h 1285875"/>
              <a:gd name="connsiteX392" fmla="*/ 193667 w 1905000"/>
              <a:gd name="connsiteY392" fmla="*/ 842665 h 1285875"/>
              <a:gd name="connsiteX393" fmla="*/ 191511 w 1905000"/>
              <a:gd name="connsiteY393" fmla="*/ 837084 h 1285875"/>
              <a:gd name="connsiteX394" fmla="*/ 189430 w 1905000"/>
              <a:gd name="connsiteY394" fmla="*/ 831428 h 1285875"/>
              <a:gd name="connsiteX395" fmla="*/ 187497 w 1905000"/>
              <a:gd name="connsiteY395" fmla="*/ 825699 h 1285875"/>
              <a:gd name="connsiteX396" fmla="*/ 185564 w 1905000"/>
              <a:gd name="connsiteY396" fmla="*/ 819969 h 1285875"/>
              <a:gd name="connsiteX397" fmla="*/ 183631 w 1905000"/>
              <a:gd name="connsiteY397" fmla="*/ 814164 h 1285875"/>
              <a:gd name="connsiteX398" fmla="*/ 181772 w 1905000"/>
              <a:gd name="connsiteY398" fmla="*/ 808286 h 1285875"/>
              <a:gd name="connsiteX399" fmla="*/ 180062 w 1905000"/>
              <a:gd name="connsiteY399" fmla="*/ 802407 h 1285875"/>
              <a:gd name="connsiteX400" fmla="*/ 178278 w 1905000"/>
              <a:gd name="connsiteY400" fmla="*/ 796305 h 1285875"/>
              <a:gd name="connsiteX401" fmla="*/ 176642 w 1905000"/>
              <a:gd name="connsiteY401" fmla="*/ 790278 h 1285875"/>
              <a:gd name="connsiteX402" fmla="*/ 175081 w 1905000"/>
              <a:gd name="connsiteY402" fmla="*/ 784176 h 1285875"/>
              <a:gd name="connsiteX403" fmla="*/ 173520 w 1905000"/>
              <a:gd name="connsiteY403" fmla="*/ 777999 h 1285875"/>
              <a:gd name="connsiteX404" fmla="*/ 171959 w 1905000"/>
              <a:gd name="connsiteY404" fmla="*/ 771748 h 1285875"/>
              <a:gd name="connsiteX405" fmla="*/ 170620 w 1905000"/>
              <a:gd name="connsiteY405" fmla="*/ 765498 h 1285875"/>
              <a:gd name="connsiteX406" fmla="*/ 169208 w 1905000"/>
              <a:gd name="connsiteY406" fmla="*/ 759098 h 1285875"/>
              <a:gd name="connsiteX407" fmla="*/ 167944 w 1905000"/>
              <a:gd name="connsiteY407" fmla="*/ 752698 h 1285875"/>
              <a:gd name="connsiteX408" fmla="*/ 166606 w 1905000"/>
              <a:gd name="connsiteY408" fmla="*/ 746224 h 1285875"/>
              <a:gd name="connsiteX409" fmla="*/ 165491 w 1905000"/>
              <a:gd name="connsiteY409" fmla="*/ 739602 h 1285875"/>
              <a:gd name="connsiteX410" fmla="*/ 164301 w 1905000"/>
              <a:gd name="connsiteY410" fmla="*/ 733053 h 1285875"/>
              <a:gd name="connsiteX411" fmla="*/ 163186 w 1905000"/>
              <a:gd name="connsiteY411" fmla="*/ 726356 h 1285875"/>
              <a:gd name="connsiteX412" fmla="*/ 162145 w 1905000"/>
              <a:gd name="connsiteY412" fmla="*/ 719584 h 1285875"/>
              <a:gd name="connsiteX413" fmla="*/ 161179 w 1905000"/>
              <a:gd name="connsiteY413" fmla="*/ 712887 h 1285875"/>
              <a:gd name="connsiteX414" fmla="*/ 160287 w 1905000"/>
              <a:gd name="connsiteY414" fmla="*/ 706041 h 1285875"/>
              <a:gd name="connsiteX415" fmla="*/ 159320 w 1905000"/>
              <a:gd name="connsiteY415" fmla="*/ 699046 h 1285875"/>
              <a:gd name="connsiteX416" fmla="*/ 158577 w 1905000"/>
              <a:gd name="connsiteY416" fmla="*/ 692125 h 1285875"/>
              <a:gd name="connsiteX417" fmla="*/ 157759 w 1905000"/>
              <a:gd name="connsiteY417" fmla="*/ 685056 h 1285875"/>
              <a:gd name="connsiteX418" fmla="*/ 157015 w 1905000"/>
              <a:gd name="connsiteY418" fmla="*/ 677987 h 1285875"/>
              <a:gd name="connsiteX419" fmla="*/ 156346 w 1905000"/>
              <a:gd name="connsiteY419" fmla="*/ 670843 h 1285875"/>
              <a:gd name="connsiteX420" fmla="*/ 155752 w 1905000"/>
              <a:gd name="connsiteY420" fmla="*/ 663625 h 1285875"/>
              <a:gd name="connsiteX421" fmla="*/ 155231 w 1905000"/>
              <a:gd name="connsiteY421" fmla="*/ 656332 h 1285875"/>
              <a:gd name="connsiteX422" fmla="*/ 154636 w 1905000"/>
              <a:gd name="connsiteY422" fmla="*/ 648965 h 1285875"/>
              <a:gd name="connsiteX423" fmla="*/ 154190 w 1905000"/>
              <a:gd name="connsiteY423" fmla="*/ 641524 h 1285875"/>
              <a:gd name="connsiteX424" fmla="*/ 153744 w 1905000"/>
              <a:gd name="connsiteY424" fmla="*/ 634082 h 1285875"/>
              <a:gd name="connsiteX425" fmla="*/ 153373 w 1905000"/>
              <a:gd name="connsiteY425" fmla="*/ 626567 h 1285875"/>
              <a:gd name="connsiteX426" fmla="*/ 153075 w 1905000"/>
              <a:gd name="connsiteY426" fmla="*/ 618976 h 1285875"/>
              <a:gd name="connsiteX427" fmla="*/ 152778 w 1905000"/>
              <a:gd name="connsiteY427" fmla="*/ 611312 h 1285875"/>
              <a:gd name="connsiteX428" fmla="*/ 152555 w 1905000"/>
              <a:gd name="connsiteY428" fmla="*/ 603573 h 1285875"/>
              <a:gd name="connsiteX429" fmla="*/ 152406 w 1905000"/>
              <a:gd name="connsiteY429" fmla="*/ 595759 h 1285875"/>
              <a:gd name="connsiteX430" fmla="*/ 152183 w 1905000"/>
              <a:gd name="connsiteY430" fmla="*/ 587871 h 1285875"/>
              <a:gd name="connsiteX431" fmla="*/ 152034 w 1905000"/>
              <a:gd name="connsiteY431" fmla="*/ 579983 h 1285875"/>
              <a:gd name="connsiteX432" fmla="*/ 152034 w 1905000"/>
              <a:gd name="connsiteY432" fmla="*/ 563984 h 1285875"/>
              <a:gd name="connsiteX433" fmla="*/ 152109 w 1905000"/>
              <a:gd name="connsiteY433" fmla="*/ 547688 h 1285875"/>
              <a:gd name="connsiteX434" fmla="*/ 152257 w 1905000"/>
              <a:gd name="connsiteY434" fmla="*/ 540618 h 1285875"/>
              <a:gd name="connsiteX435" fmla="*/ 152629 w 1905000"/>
              <a:gd name="connsiteY435" fmla="*/ 533623 h 1285875"/>
              <a:gd name="connsiteX436" fmla="*/ 153075 w 1905000"/>
              <a:gd name="connsiteY436" fmla="*/ 526554 h 1285875"/>
              <a:gd name="connsiteX437" fmla="*/ 153670 w 1905000"/>
              <a:gd name="connsiteY437" fmla="*/ 519559 h 1285875"/>
              <a:gd name="connsiteX438" fmla="*/ 154339 w 1905000"/>
              <a:gd name="connsiteY438" fmla="*/ 512564 h 1285875"/>
              <a:gd name="connsiteX439" fmla="*/ 155231 w 1905000"/>
              <a:gd name="connsiteY439" fmla="*/ 505569 h 1285875"/>
              <a:gd name="connsiteX440" fmla="*/ 156198 w 1905000"/>
              <a:gd name="connsiteY440" fmla="*/ 498574 h 1285875"/>
              <a:gd name="connsiteX441" fmla="*/ 157387 w 1905000"/>
              <a:gd name="connsiteY441" fmla="*/ 491728 h 1285875"/>
              <a:gd name="connsiteX442" fmla="*/ 158577 w 1905000"/>
              <a:gd name="connsiteY442" fmla="*/ 484808 h 1285875"/>
              <a:gd name="connsiteX443" fmla="*/ 159989 w 1905000"/>
              <a:gd name="connsiteY443" fmla="*/ 477962 h 1285875"/>
              <a:gd name="connsiteX444" fmla="*/ 161476 w 1905000"/>
              <a:gd name="connsiteY444" fmla="*/ 471116 h 1285875"/>
              <a:gd name="connsiteX445" fmla="*/ 163186 w 1905000"/>
              <a:gd name="connsiteY445" fmla="*/ 464344 h 1285875"/>
              <a:gd name="connsiteX446" fmla="*/ 164970 w 1905000"/>
              <a:gd name="connsiteY446" fmla="*/ 457498 h 1285875"/>
              <a:gd name="connsiteX447" fmla="*/ 166829 w 1905000"/>
              <a:gd name="connsiteY447" fmla="*/ 450726 h 1285875"/>
              <a:gd name="connsiteX448" fmla="*/ 168911 w 1905000"/>
              <a:gd name="connsiteY448" fmla="*/ 444103 h 1285875"/>
              <a:gd name="connsiteX449" fmla="*/ 171067 w 1905000"/>
              <a:gd name="connsiteY449" fmla="*/ 437332 h 1285875"/>
              <a:gd name="connsiteX450" fmla="*/ 173371 w 1905000"/>
              <a:gd name="connsiteY450" fmla="*/ 430634 h 1285875"/>
              <a:gd name="connsiteX451" fmla="*/ 175825 w 1905000"/>
              <a:gd name="connsiteY451" fmla="*/ 424011 h 1285875"/>
              <a:gd name="connsiteX452" fmla="*/ 178352 w 1905000"/>
              <a:gd name="connsiteY452" fmla="*/ 417463 h 1285875"/>
              <a:gd name="connsiteX453" fmla="*/ 181029 w 1905000"/>
              <a:gd name="connsiteY453" fmla="*/ 410840 h 1285875"/>
              <a:gd name="connsiteX454" fmla="*/ 183854 w 1905000"/>
              <a:gd name="connsiteY454" fmla="*/ 404366 h 1285875"/>
              <a:gd name="connsiteX455" fmla="*/ 186753 w 1905000"/>
              <a:gd name="connsiteY455" fmla="*/ 397818 h 1285875"/>
              <a:gd name="connsiteX456" fmla="*/ 189876 w 1905000"/>
              <a:gd name="connsiteY456" fmla="*/ 391269 h 1285875"/>
              <a:gd name="connsiteX457" fmla="*/ 192998 w 1905000"/>
              <a:gd name="connsiteY457" fmla="*/ 384870 h 1285875"/>
              <a:gd name="connsiteX458" fmla="*/ 196269 w 1905000"/>
              <a:gd name="connsiteY458" fmla="*/ 378396 h 1285875"/>
              <a:gd name="connsiteX459" fmla="*/ 199763 w 1905000"/>
              <a:gd name="connsiteY459" fmla="*/ 372070 h 1285875"/>
              <a:gd name="connsiteX460" fmla="*/ 203258 w 1905000"/>
              <a:gd name="connsiteY460" fmla="*/ 365745 h 1285875"/>
              <a:gd name="connsiteX461" fmla="*/ 206900 w 1905000"/>
              <a:gd name="connsiteY461" fmla="*/ 359346 h 1285875"/>
              <a:gd name="connsiteX462" fmla="*/ 210692 w 1905000"/>
              <a:gd name="connsiteY462" fmla="*/ 353169 h 1285875"/>
              <a:gd name="connsiteX463" fmla="*/ 214558 w 1905000"/>
              <a:gd name="connsiteY463" fmla="*/ 346844 h 1285875"/>
              <a:gd name="connsiteX464" fmla="*/ 218498 w 1905000"/>
              <a:gd name="connsiteY464" fmla="*/ 340668 h 1285875"/>
              <a:gd name="connsiteX465" fmla="*/ 222662 w 1905000"/>
              <a:gd name="connsiteY465" fmla="*/ 334566 h 1285875"/>
              <a:gd name="connsiteX466" fmla="*/ 226899 w 1905000"/>
              <a:gd name="connsiteY466" fmla="*/ 328389 h 1285875"/>
              <a:gd name="connsiteX467" fmla="*/ 231211 w 1905000"/>
              <a:gd name="connsiteY467" fmla="*/ 322362 h 1285875"/>
              <a:gd name="connsiteX468" fmla="*/ 235672 w 1905000"/>
              <a:gd name="connsiteY468" fmla="*/ 316260 h 1285875"/>
              <a:gd name="connsiteX469" fmla="*/ 240281 w 1905000"/>
              <a:gd name="connsiteY469" fmla="*/ 310307 h 1285875"/>
              <a:gd name="connsiteX470" fmla="*/ 244965 w 1905000"/>
              <a:gd name="connsiteY470" fmla="*/ 304279 h 1285875"/>
              <a:gd name="connsiteX471" fmla="*/ 249723 w 1905000"/>
              <a:gd name="connsiteY471" fmla="*/ 298401 h 1285875"/>
              <a:gd name="connsiteX472" fmla="*/ 254630 w 1905000"/>
              <a:gd name="connsiteY472" fmla="*/ 292522 h 1285875"/>
              <a:gd name="connsiteX473" fmla="*/ 259685 w 1905000"/>
              <a:gd name="connsiteY473" fmla="*/ 286643 h 1285875"/>
              <a:gd name="connsiteX474" fmla="*/ 264815 w 1905000"/>
              <a:gd name="connsiteY474" fmla="*/ 280839 h 1285875"/>
              <a:gd name="connsiteX475" fmla="*/ 270019 w 1905000"/>
              <a:gd name="connsiteY475" fmla="*/ 275109 h 1285875"/>
              <a:gd name="connsiteX476" fmla="*/ 275297 w 1905000"/>
              <a:gd name="connsiteY476" fmla="*/ 269379 h 1285875"/>
              <a:gd name="connsiteX477" fmla="*/ 280724 w 1905000"/>
              <a:gd name="connsiteY477" fmla="*/ 263724 h 1285875"/>
              <a:gd name="connsiteX478" fmla="*/ 286300 w 1905000"/>
              <a:gd name="connsiteY478" fmla="*/ 258143 h 1285875"/>
              <a:gd name="connsiteX479" fmla="*/ 291950 w 1905000"/>
              <a:gd name="connsiteY479" fmla="*/ 252561 h 1285875"/>
              <a:gd name="connsiteX480" fmla="*/ 297675 w 1905000"/>
              <a:gd name="connsiteY480" fmla="*/ 246980 h 1285875"/>
              <a:gd name="connsiteX481" fmla="*/ 303548 w 1905000"/>
              <a:gd name="connsiteY481" fmla="*/ 241474 h 1285875"/>
              <a:gd name="connsiteX482" fmla="*/ 309496 w 1905000"/>
              <a:gd name="connsiteY482" fmla="*/ 236042 h 1285875"/>
              <a:gd name="connsiteX483" fmla="*/ 315518 w 1905000"/>
              <a:gd name="connsiteY483" fmla="*/ 230684 h 1285875"/>
              <a:gd name="connsiteX484" fmla="*/ 321688 w 1905000"/>
              <a:gd name="connsiteY484" fmla="*/ 225326 h 1285875"/>
              <a:gd name="connsiteX485" fmla="*/ 327933 w 1905000"/>
              <a:gd name="connsiteY485" fmla="*/ 219968 h 1285875"/>
              <a:gd name="connsiteX486" fmla="*/ 334252 w 1905000"/>
              <a:gd name="connsiteY486" fmla="*/ 214759 h 1285875"/>
              <a:gd name="connsiteX487" fmla="*/ 340795 w 1905000"/>
              <a:gd name="connsiteY487" fmla="*/ 209550 h 1285875"/>
              <a:gd name="connsiteX488" fmla="*/ 347263 w 1905000"/>
              <a:gd name="connsiteY488" fmla="*/ 204416 h 1285875"/>
              <a:gd name="connsiteX489" fmla="*/ 353879 w 1905000"/>
              <a:gd name="connsiteY489" fmla="*/ 199355 h 1285875"/>
              <a:gd name="connsiteX490" fmla="*/ 360645 w 1905000"/>
              <a:gd name="connsiteY490" fmla="*/ 194295 h 1285875"/>
              <a:gd name="connsiteX491" fmla="*/ 367410 w 1905000"/>
              <a:gd name="connsiteY491" fmla="*/ 189310 h 1285875"/>
              <a:gd name="connsiteX492" fmla="*/ 374324 w 1905000"/>
              <a:gd name="connsiteY492" fmla="*/ 184324 h 1285875"/>
              <a:gd name="connsiteX493" fmla="*/ 381387 w 1905000"/>
              <a:gd name="connsiteY493" fmla="*/ 179487 h 1285875"/>
              <a:gd name="connsiteX494" fmla="*/ 388449 w 1905000"/>
              <a:gd name="connsiteY494" fmla="*/ 174650 h 1285875"/>
              <a:gd name="connsiteX495" fmla="*/ 395661 w 1905000"/>
              <a:gd name="connsiteY495" fmla="*/ 169813 h 1285875"/>
              <a:gd name="connsiteX496" fmla="*/ 402947 w 1905000"/>
              <a:gd name="connsiteY496" fmla="*/ 165125 h 1285875"/>
              <a:gd name="connsiteX497" fmla="*/ 410307 w 1905000"/>
              <a:gd name="connsiteY497" fmla="*/ 160511 h 1285875"/>
              <a:gd name="connsiteX498" fmla="*/ 417815 w 1905000"/>
              <a:gd name="connsiteY498" fmla="*/ 155823 h 1285875"/>
              <a:gd name="connsiteX499" fmla="*/ 425324 w 1905000"/>
              <a:gd name="connsiteY499" fmla="*/ 151284 h 1285875"/>
              <a:gd name="connsiteX500" fmla="*/ 432982 w 1905000"/>
              <a:gd name="connsiteY500" fmla="*/ 146745 h 1285875"/>
              <a:gd name="connsiteX501" fmla="*/ 440639 w 1905000"/>
              <a:gd name="connsiteY501" fmla="*/ 142280 h 1285875"/>
              <a:gd name="connsiteX502" fmla="*/ 448445 w 1905000"/>
              <a:gd name="connsiteY502" fmla="*/ 137889 h 1285875"/>
              <a:gd name="connsiteX503" fmla="*/ 456326 w 1905000"/>
              <a:gd name="connsiteY503" fmla="*/ 133573 h 1285875"/>
              <a:gd name="connsiteX504" fmla="*/ 464281 w 1905000"/>
              <a:gd name="connsiteY504" fmla="*/ 129332 h 1285875"/>
              <a:gd name="connsiteX505" fmla="*/ 472384 w 1905000"/>
              <a:gd name="connsiteY505" fmla="*/ 125090 h 1285875"/>
              <a:gd name="connsiteX506" fmla="*/ 480488 w 1905000"/>
              <a:gd name="connsiteY506" fmla="*/ 120997 h 1285875"/>
              <a:gd name="connsiteX507" fmla="*/ 488666 w 1905000"/>
              <a:gd name="connsiteY507" fmla="*/ 116830 h 1285875"/>
              <a:gd name="connsiteX508" fmla="*/ 496992 w 1905000"/>
              <a:gd name="connsiteY508" fmla="*/ 112812 h 1285875"/>
              <a:gd name="connsiteX509" fmla="*/ 505319 w 1905000"/>
              <a:gd name="connsiteY509" fmla="*/ 108868 h 1285875"/>
              <a:gd name="connsiteX510" fmla="*/ 513720 w 1905000"/>
              <a:gd name="connsiteY510" fmla="*/ 104924 h 1285875"/>
              <a:gd name="connsiteX511" fmla="*/ 522344 w 1905000"/>
              <a:gd name="connsiteY511" fmla="*/ 101129 h 1285875"/>
              <a:gd name="connsiteX512" fmla="*/ 530893 w 1905000"/>
              <a:gd name="connsiteY512" fmla="*/ 97259 h 1285875"/>
              <a:gd name="connsiteX513" fmla="*/ 539592 w 1905000"/>
              <a:gd name="connsiteY513" fmla="*/ 93613 h 1285875"/>
              <a:gd name="connsiteX514" fmla="*/ 548290 w 1905000"/>
              <a:gd name="connsiteY514" fmla="*/ 89892 h 1285875"/>
              <a:gd name="connsiteX515" fmla="*/ 557137 w 1905000"/>
              <a:gd name="connsiteY515" fmla="*/ 86320 h 1285875"/>
              <a:gd name="connsiteX516" fmla="*/ 565984 w 1905000"/>
              <a:gd name="connsiteY516" fmla="*/ 82749 h 1285875"/>
              <a:gd name="connsiteX517" fmla="*/ 574980 w 1905000"/>
              <a:gd name="connsiteY517" fmla="*/ 79326 h 1285875"/>
              <a:gd name="connsiteX518" fmla="*/ 584050 w 1905000"/>
              <a:gd name="connsiteY518" fmla="*/ 75977 h 1285875"/>
              <a:gd name="connsiteX519" fmla="*/ 593120 w 1905000"/>
              <a:gd name="connsiteY519" fmla="*/ 72554 h 1285875"/>
              <a:gd name="connsiteX520" fmla="*/ 602338 w 1905000"/>
              <a:gd name="connsiteY520" fmla="*/ 69354 h 1285875"/>
              <a:gd name="connsiteX521" fmla="*/ 611631 w 1905000"/>
              <a:gd name="connsiteY521" fmla="*/ 66154 h 1285875"/>
              <a:gd name="connsiteX522" fmla="*/ 620924 w 1905000"/>
              <a:gd name="connsiteY522" fmla="*/ 62954 h 1285875"/>
              <a:gd name="connsiteX523" fmla="*/ 630292 w 1905000"/>
              <a:gd name="connsiteY523" fmla="*/ 59903 h 1285875"/>
              <a:gd name="connsiteX524" fmla="*/ 639733 w 1905000"/>
              <a:gd name="connsiteY524" fmla="*/ 56927 h 1285875"/>
              <a:gd name="connsiteX525" fmla="*/ 649250 w 1905000"/>
              <a:gd name="connsiteY525" fmla="*/ 54025 h 1285875"/>
              <a:gd name="connsiteX526" fmla="*/ 658840 w 1905000"/>
              <a:gd name="connsiteY526" fmla="*/ 51197 h 1285875"/>
              <a:gd name="connsiteX527" fmla="*/ 668505 w 1905000"/>
              <a:gd name="connsiteY527" fmla="*/ 48369 h 1285875"/>
              <a:gd name="connsiteX528" fmla="*/ 678244 w 1905000"/>
              <a:gd name="connsiteY528" fmla="*/ 45690 h 1285875"/>
              <a:gd name="connsiteX529" fmla="*/ 687983 w 1905000"/>
              <a:gd name="connsiteY529" fmla="*/ 43011 h 1285875"/>
              <a:gd name="connsiteX530" fmla="*/ 697871 w 1905000"/>
              <a:gd name="connsiteY530" fmla="*/ 40481 h 1285875"/>
              <a:gd name="connsiteX531" fmla="*/ 707759 w 1905000"/>
              <a:gd name="connsiteY531" fmla="*/ 38026 h 1285875"/>
              <a:gd name="connsiteX532" fmla="*/ 717646 w 1905000"/>
              <a:gd name="connsiteY532" fmla="*/ 35570 h 1285875"/>
              <a:gd name="connsiteX533" fmla="*/ 727683 w 1905000"/>
              <a:gd name="connsiteY533" fmla="*/ 33263 h 1285875"/>
              <a:gd name="connsiteX534" fmla="*/ 737719 w 1905000"/>
              <a:gd name="connsiteY534" fmla="*/ 30956 h 1285875"/>
              <a:gd name="connsiteX535" fmla="*/ 747905 w 1905000"/>
              <a:gd name="connsiteY535" fmla="*/ 28798 h 1285875"/>
              <a:gd name="connsiteX536" fmla="*/ 758015 w 1905000"/>
              <a:gd name="connsiteY536" fmla="*/ 26715 h 1285875"/>
              <a:gd name="connsiteX537" fmla="*/ 768275 w 1905000"/>
              <a:gd name="connsiteY537" fmla="*/ 24631 h 1285875"/>
              <a:gd name="connsiteX538" fmla="*/ 778534 w 1905000"/>
              <a:gd name="connsiteY538" fmla="*/ 22696 h 1285875"/>
              <a:gd name="connsiteX539" fmla="*/ 788868 w 1905000"/>
              <a:gd name="connsiteY539" fmla="*/ 20762 h 1285875"/>
              <a:gd name="connsiteX540" fmla="*/ 799351 w 1905000"/>
              <a:gd name="connsiteY540" fmla="*/ 19050 h 1285875"/>
              <a:gd name="connsiteX541" fmla="*/ 809759 w 1905000"/>
              <a:gd name="connsiteY541" fmla="*/ 17264 h 1285875"/>
              <a:gd name="connsiteX542" fmla="*/ 820316 w 1905000"/>
              <a:gd name="connsiteY542" fmla="*/ 15627 h 1285875"/>
              <a:gd name="connsiteX543" fmla="*/ 830798 w 1905000"/>
              <a:gd name="connsiteY543" fmla="*/ 14064 h 1285875"/>
              <a:gd name="connsiteX544" fmla="*/ 841504 w 1905000"/>
              <a:gd name="connsiteY544" fmla="*/ 12576 h 1285875"/>
              <a:gd name="connsiteX545" fmla="*/ 852135 w 1905000"/>
              <a:gd name="connsiteY545" fmla="*/ 11088 h 1285875"/>
              <a:gd name="connsiteX546" fmla="*/ 862767 w 1905000"/>
              <a:gd name="connsiteY546" fmla="*/ 9823 h 1285875"/>
              <a:gd name="connsiteX547" fmla="*/ 873621 w 1905000"/>
              <a:gd name="connsiteY547" fmla="*/ 8558 h 1285875"/>
              <a:gd name="connsiteX548" fmla="*/ 884326 w 1905000"/>
              <a:gd name="connsiteY548" fmla="*/ 7442 h 1285875"/>
              <a:gd name="connsiteX549" fmla="*/ 895181 w 1905000"/>
              <a:gd name="connsiteY549" fmla="*/ 6325 h 1285875"/>
              <a:gd name="connsiteX550" fmla="*/ 906109 w 1905000"/>
              <a:gd name="connsiteY550" fmla="*/ 5284 h 1285875"/>
              <a:gd name="connsiteX551" fmla="*/ 917038 w 1905000"/>
              <a:gd name="connsiteY551" fmla="*/ 4465 h 1285875"/>
              <a:gd name="connsiteX552" fmla="*/ 928041 w 1905000"/>
              <a:gd name="connsiteY552" fmla="*/ 3572 h 1285875"/>
              <a:gd name="connsiteX553" fmla="*/ 938970 w 1905000"/>
              <a:gd name="connsiteY553" fmla="*/ 2828 h 1285875"/>
              <a:gd name="connsiteX554" fmla="*/ 950121 w 1905000"/>
              <a:gd name="connsiteY554" fmla="*/ 2233 h 1285875"/>
              <a:gd name="connsiteX555" fmla="*/ 961199 w 1905000"/>
              <a:gd name="connsiteY555" fmla="*/ 1637 h 1285875"/>
              <a:gd name="connsiteX556" fmla="*/ 972276 w 1905000"/>
              <a:gd name="connsiteY556" fmla="*/ 1116 h 1285875"/>
              <a:gd name="connsiteX557" fmla="*/ 983502 w 1905000"/>
              <a:gd name="connsiteY557" fmla="*/ 744 h 1285875"/>
              <a:gd name="connsiteX558" fmla="*/ 994728 w 1905000"/>
              <a:gd name="connsiteY558" fmla="*/ 372 h 1285875"/>
              <a:gd name="connsiteX559" fmla="*/ 1005954 w 1905000"/>
              <a:gd name="connsiteY559" fmla="*/ 223 h 1285875"/>
              <a:gd name="connsiteX560" fmla="*/ 1017254 w 1905000"/>
              <a:gd name="connsiteY560" fmla="*/ 75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</a:cxnLst>
            <a:rect l="l" t="t" r="r" b="b"/>
            <a:pathLst>
              <a:path w="1905000" h="1285875">
                <a:moveTo>
                  <a:pt x="1028555" y="0"/>
                </a:moveTo>
                <a:lnTo>
                  <a:pt x="1039929" y="75"/>
                </a:lnTo>
                <a:lnTo>
                  <a:pt x="1051155" y="223"/>
                </a:lnTo>
                <a:lnTo>
                  <a:pt x="1062456" y="372"/>
                </a:lnTo>
                <a:lnTo>
                  <a:pt x="1073607" y="744"/>
                </a:lnTo>
                <a:lnTo>
                  <a:pt x="1084833" y="1116"/>
                </a:lnTo>
                <a:lnTo>
                  <a:pt x="1095985" y="1637"/>
                </a:lnTo>
                <a:lnTo>
                  <a:pt x="1107136" y="2158"/>
                </a:lnTo>
                <a:lnTo>
                  <a:pt x="1118139" y="2828"/>
                </a:lnTo>
                <a:lnTo>
                  <a:pt x="1129217" y="3572"/>
                </a:lnTo>
                <a:lnTo>
                  <a:pt x="1140145" y="4465"/>
                </a:lnTo>
                <a:lnTo>
                  <a:pt x="1151148" y="5284"/>
                </a:lnTo>
                <a:lnTo>
                  <a:pt x="1162003" y="6325"/>
                </a:lnTo>
                <a:lnTo>
                  <a:pt x="1172857" y="7442"/>
                </a:lnTo>
                <a:lnTo>
                  <a:pt x="1183711" y="8558"/>
                </a:lnTo>
                <a:lnTo>
                  <a:pt x="1194491" y="9823"/>
                </a:lnTo>
                <a:lnTo>
                  <a:pt x="1205271" y="11088"/>
                </a:lnTo>
                <a:lnTo>
                  <a:pt x="1215902" y="12576"/>
                </a:lnTo>
                <a:lnTo>
                  <a:pt x="1226459" y="14064"/>
                </a:lnTo>
                <a:lnTo>
                  <a:pt x="1237016" y="15627"/>
                </a:lnTo>
                <a:lnTo>
                  <a:pt x="1247647" y="17264"/>
                </a:lnTo>
                <a:lnTo>
                  <a:pt x="1258056" y="19050"/>
                </a:lnTo>
                <a:lnTo>
                  <a:pt x="1268464" y="20762"/>
                </a:lnTo>
                <a:lnTo>
                  <a:pt x="1278872" y="22696"/>
                </a:lnTo>
                <a:lnTo>
                  <a:pt x="1289131" y="24631"/>
                </a:lnTo>
                <a:lnTo>
                  <a:pt x="1299465" y="26715"/>
                </a:lnTo>
                <a:lnTo>
                  <a:pt x="1309725" y="28798"/>
                </a:lnTo>
                <a:lnTo>
                  <a:pt x="1319836" y="30956"/>
                </a:lnTo>
                <a:lnTo>
                  <a:pt x="1329947" y="33189"/>
                </a:lnTo>
                <a:lnTo>
                  <a:pt x="1339983" y="35570"/>
                </a:lnTo>
                <a:lnTo>
                  <a:pt x="1349945" y="37951"/>
                </a:lnTo>
                <a:lnTo>
                  <a:pt x="1359833" y="40481"/>
                </a:lnTo>
                <a:lnTo>
                  <a:pt x="1369721" y="43011"/>
                </a:lnTo>
                <a:lnTo>
                  <a:pt x="1379534" y="45690"/>
                </a:lnTo>
                <a:lnTo>
                  <a:pt x="1389273" y="48369"/>
                </a:lnTo>
                <a:lnTo>
                  <a:pt x="1398938" y="51197"/>
                </a:lnTo>
                <a:lnTo>
                  <a:pt x="1408529" y="54025"/>
                </a:lnTo>
                <a:lnTo>
                  <a:pt x="1418045" y="56927"/>
                </a:lnTo>
                <a:lnTo>
                  <a:pt x="1427561" y="59903"/>
                </a:lnTo>
                <a:lnTo>
                  <a:pt x="1437002" y="62954"/>
                </a:lnTo>
                <a:lnTo>
                  <a:pt x="1446370" y="66154"/>
                </a:lnTo>
                <a:lnTo>
                  <a:pt x="1455663" y="69354"/>
                </a:lnTo>
                <a:lnTo>
                  <a:pt x="1464807" y="72554"/>
                </a:lnTo>
                <a:lnTo>
                  <a:pt x="1473952" y="75977"/>
                </a:lnTo>
                <a:lnTo>
                  <a:pt x="1483022" y="79326"/>
                </a:lnTo>
                <a:lnTo>
                  <a:pt x="1492017" y="82749"/>
                </a:lnTo>
                <a:lnTo>
                  <a:pt x="1500939" y="86320"/>
                </a:lnTo>
                <a:lnTo>
                  <a:pt x="1509786" y="89892"/>
                </a:lnTo>
                <a:lnTo>
                  <a:pt x="1518558" y="93613"/>
                </a:lnTo>
                <a:lnTo>
                  <a:pt x="1527331" y="97259"/>
                </a:lnTo>
                <a:lnTo>
                  <a:pt x="1535880" y="101129"/>
                </a:lnTo>
                <a:lnTo>
                  <a:pt x="1544430" y="104924"/>
                </a:lnTo>
                <a:lnTo>
                  <a:pt x="1552980" y="108868"/>
                </a:lnTo>
                <a:lnTo>
                  <a:pt x="1561306" y="112737"/>
                </a:lnTo>
                <a:lnTo>
                  <a:pt x="1569707" y="116830"/>
                </a:lnTo>
                <a:lnTo>
                  <a:pt x="1577885" y="120923"/>
                </a:lnTo>
                <a:lnTo>
                  <a:pt x="1586063" y="125090"/>
                </a:lnTo>
                <a:lnTo>
                  <a:pt x="1594166" y="129332"/>
                </a:lnTo>
                <a:lnTo>
                  <a:pt x="1602121" y="133573"/>
                </a:lnTo>
                <a:lnTo>
                  <a:pt x="1610002" y="137889"/>
                </a:lnTo>
                <a:lnTo>
                  <a:pt x="1617882" y="142280"/>
                </a:lnTo>
                <a:lnTo>
                  <a:pt x="1625540" y="146745"/>
                </a:lnTo>
                <a:lnTo>
                  <a:pt x="1633197" y="151284"/>
                </a:lnTo>
                <a:lnTo>
                  <a:pt x="1640780" y="155823"/>
                </a:lnTo>
                <a:lnTo>
                  <a:pt x="1648289" y="160362"/>
                </a:lnTo>
                <a:lnTo>
                  <a:pt x="1655649" y="165051"/>
                </a:lnTo>
                <a:lnTo>
                  <a:pt x="1662935" y="169813"/>
                </a:lnTo>
                <a:lnTo>
                  <a:pt x="1670146" y="174576"/>
                </a:lnTo>
                <a:lnTo>
                  <a:pt x="1677283" y="179412"/>
                </a:lnTo>
                <a:lnTo>
                  <a:pt x="1684346" y="184324"/>
                </a:lnTo>
                <a:lnTo>
                  <a:pt x="1691260" y="189310"/>
                </a:lnTo>
                <a:lnTo>
                  <a:pt x="1698100" y="194295"/>
                </a:lnTo>
                <a:lnTo>
                  <a:pt x="1704865" y="199355"/>
                </a:lnTo>
                <a:lnTo>
                  <a:pt x="1711482" y="204416"/>
                </a:lnTo>
                <a:lnTo>
                  <a:pt x="1718098" y="209550"/>
                </a:lnTo>
                <a:lnTo>
                  <a:pt x="1724492" y="214759"/>
                </a:lnTo>
                <a:lnTo>
                  <a:pt x="1730886" y="219968"/>
                </a:lnTo>
                <a:lnTo>
                  <a:pt x="1737131" y="225326"/>
                </a:lnTo>
                <a:lnTo>
                  <a:pt x="1743301" y="230684"/>
                </a:lnTo>
                <a:lnTo>
                  <a:pt x="1749323" y="236042"/>
                </a:lnTo>
                <a:lnTo>
                  <a:pt x="1755345" y="241474"/>
                </a:lnTo>
                <a:lnTo>
                  <a:pt x="1761144" y="246980"/>
                </a:lnTo>
                <a:lnTo>
                  <a:pt x="1766868" y="252561"/>
                </a:lnTo>
                <a:lnTo>
                  <a:pt x="1772593" y="258143"/>
                </a:lnTo>
                <a:lnTo>
                  <a:pt x="1778094" y="263724"/>
                </a:lnTo>
                <a:lnTo>
                  <a:pt x="1783521" y="269379"/>
                </a:lnTo>
                <a:lnTo>
                  <a:pt x="1788874" y="275109"/>
                </a:lnTo>
                <a:lnTo>
                  <a:pt x="1794078" y="280839"/>
                </a:lnTo>
                <a:lnTo>
                  <a:pt x="1799208" y="286643"/>
                </a:lnTo>
                <a:lnTo>
                  <a:pt x="1804189" y="292522"/>
                </a:lnTo>
                <a:lnTo>
                  <a:pt x="1809096" y="298401"/>
                </a:lnTo>
                <a:lnTo>
                  <a:pt x="1813854" y="304279"/>
                </a:lnTo>
                <a:lnTo>
                  <a:pt x="1818538" y="310307"/>
                </a:lnTo>
                <a:lnTo>
                  <a:pt x="1823147" y="316260"/>
                </a:lnTo>
                <a:lnTo>
                  <a:pt x="1827608" y="322362"/>
                </a:lnTo>
                <a:lnTo>
                  <a:pt x="1831845" y="328389"/>
                </a:lnTo>
                <a:lnTo>
                  <a:pt x="1836083" y="334566"/>
                </a:lnTo>
                <a:lnTo>
                  <a:pt x="1840246" y="340668"/>
                </a:lnTo>
                <a:lnTo>
                  <a:pt x="1844186" y="346844"/>
                </a:lnTo>
                <a:lnTo>
                  <a:pt x="1848052" y="353095"/>
                </a:lnTo>
                <a:lnTo>
                  <a:pt x="1851844" y="359346"/>
                </a:lnTo>
                <a:lnTo>
                  <a:pt x="1855412" y="365671"/>
                </a:lnTo>
                <a:lnTo>
                  <a:pt x="1858907" y="372070"/>
                </a:lnTo>
                <a:lnTo>
                  <a:pt x="1862327" y="378396"/>
                </a:lnTo>
                <a:lnTo>
                  <a:pt x="1865598" y="384870"/>
                </a:lnTo>
                <a:lnTo>
                  <a:pt x="1868720" y="391269"/>
                </a:lnTo>
                <a:lnTo>
                  <a:pt x="1871768" y="397818"/>
                </a:lnTo>
                <a:lnTo>
                  <a:pt x="1874668" y="404292"/>
                </a:lnTo>
                <a:lnTo>
                  <a:pt x="1877418" y="410840"/>
                </a:lnTo>
                <a:lnTo>
                  <a:pt x="1880020" y="417463"/>
                </a:lnTo>
                <a:lnTo>
                  <a:pt x="1882548" y="424011"/>
                </a:lnTo>
                <a:lnTo>
                  <a:pt x="1884927" y="430634"/>
                </a:lnTo>
                <a:lnTo>
                  <a:pt x="1887158" y="437332"/>
                </a:lnTo>
                <a:lnTo>
                  <a:pt x="1889314" y="444103"/>
                </a:lnTo>
                <a:lnTo>
                  <a:pt x="1891246" y="450726"/>
                </a:lnTo>
                <a:lnTo>
                  <a:pt x="1893105" y="457498"/>
                </a:lnTo>
                <a:lnTo>
                  <a:pt x="1894889" y="464344"/>
                </a:lnTo>
                <a:lnTo>
                  <a:pt x="1896525" y="471116"/>
                </a:lnTo>
                <a:lnTo>
                  <a:pt x="1897937" y="477962"/>
                </a:lnTo>
                <a:lnTo>
                  <a:pt x="1899276" y="484808"/>
                </a:lnTo>
                <a:lnTo>
                  <a:pt x="1900465" y="491728"/>
                </a:lnTo>
                <a:lnTo>
                  <a:pt x="1901506" y="498574"/>
                </a:lnTo>
                <a:lnTo>
                  <a:pt x="1902398" y="505569"/>
                </a:lnTo>
                <a:lnTo>
                  <a:pt x="1903216" y="512564"/>
                </a:lnTo>
                <a:lnTo>
                  <a:pt x="1903885" y="519559"/>
                </a:lnTo>
                <a:lnTo>
                  <a:pt x="1904331" y="526554"/>
                </a:lnTo>
                <a:lnTo>
                  <a:pt x="1904703" y="533623"/>
                </a:lnTo>
                <a:lnTo>
                  <a:pt x="1904926" y="540618"/>
                </a:lnTo>
                <a:lnTo>
                  <a:pt x="1905000" y="547688"/>
                </a:lnTo>
                <a:lnTo>
                  <a:pt x="1904926" y="554757"/>
                </a:lnTo>
                <a:lnTo>
                  <a:pt x="1904777" y="561826"/>
                </a:lnTo>
                <a:lnTo>
                  <a:pt x="1904554" y="568821"/>
                </a:lnTo>
                <a:lnTo>
                  <a:pt x="1904257" y="575667"/>
                </a:lnTo>
                <a:lnTo>
                  <a:pt x="1903885" y="582588"/>
                </a:lnTo>
                <a:lnTo>
                  <a:pt x="1903290" y="589508"/>
                </a:lnTo>
                <a:lnTo>
                  <a:pt x="1902696" y="596354"/>
                </a:lnTo>
                <a:lnTo>
                  <a:pt x="1902026" y="603052"/>
                </a:lnTo>
                <a:lnTo>
                  <a:pt x="1901209" y="609823"/>
                </a:lnTo>
                <a:lnTo>
                  <a:pt x="1900391" y="616521"/>
                </a:lnTo>
                <a:lnTo>
                  <a:pt x="1899424" y="623218"/>
                </a:lnTo>
                <a:lnTo>
                  <a:pt x="1898309" y="629766"/>
                </a:lnTo>
                <a:lnTo>
                  <a:pt x="1897194" y="636315"/>
                </a:lnTo>
                <a:lnTo>
                  <a:pt x="1895856" y="642789"/>
                </a:lnTo>
                <a:lnTo>
                  <a:pt x="1894592" y="649263"/>
                </a:lnTo>
                <a:lnTo>
                  <a:pt x="1893105" y="655737"/>
                </a:lnTo>
                <a:lnTo>
                  <a:pt x="1891618" y="662136"/>
                </a:lnTo>
                <a:lnTo>
                  <a:pt x="1889908" y="668462"/>
                </a:lnTo>
                <a:lnTo>
                  <a:pt x="1888124" y="674787"/>
                </a:lnTo>
                <a:lnTo>
                  <a:pt x="1886265" y="681038"/>
                </a:lnTo>
                <a:lnTo>
                  <a:pt x="1884407" y="687214"/>
                </a:lnTo>
                <a:lnTo>
                  <a:pt x="1882325" y="693465"/>
                </a:lnTo>
                <a:lnTo>
                  <a:pt x="1880244" y="699567"/>
                </a:lnTo>
                <a:lnTo>
                  <a:pt x="1877939" y="705669"/>
                </a:lnTo>
                <a:lnTo>
                  <a:pt x="1875634" y="711696"/>
                </a:lnTo>
                <a:lnTo>
                  <a:pt x="1873181" y="717724"/>
                </a:lnTo>
                <a:lnTo>
                  <a:pt x="1870653" y="723677"/>
                </a:lnTo>
                <a:lnTo>
                  <a:pt x="1868051" y="729556"/>
                </a:lnTo>
                <a:lnTo>
                  <a:pt x="1865300" y="735509"/>
                </a:lnTo>
                <a:lnTo>
                  <a:pt x="1862475" y="741313"/>
                </a:lnTo>
                <a:lnTo>
                  <a:pt x="1859501" y="747043"/>
                </a:lnTo>
                <a:lnTo>
                  <a:pt x="1856379" y="752847"/>
                </a:lnTo>
                <a:lnTo>
                  <a:pt x="1853257" y="758503"/>
                </a:lnTo>
                <a:lnTo>
                  <a:pt x="1850060" y="764158"/>
                </a:lnTo>
                <a:lnTo>
                  <a:pt x="1846640" y="769739"/>
                </a:lnTo>
                <a:lnTo>
                  <a:pt x="1843220" y="775395"/>
                </a:lnTo>
                <a:lnTo>
                  <a:pt x="1839651" y="780901"/>
                </a:lnTo>
                <a:lnTo>
                  <a:pt x="1836009" y="786334"/>
                </a:lnTo>
                <a:lnTo>
                  <a:pt x="1832217" y="791766"/>
                </a:lnTo>
                <a:lnTo>
                  <a:pt x="1828351" y="797198"/>
                </a:lnTo>
                <a:lnTo>
                  <a:pt x="1824337" y="802556"/>
                </a:lnTo>
                <a:lnTo>
                  <a:pt x="1820248" y="807839"/>
                </a:lnTo>
                <a:lnTo>
                  <a:pt x="1816010" y="813123"/>
                </a:lnTo>
                <a:lnTo>
                  <a:pt x="1811698" y="818332"/>
                </a:lnTo>
                <a:lnTo>
                  <a:pt x="1807386" y="823541"/>
                </a:lnTo>
                <a:lnTo>
                  <a:pt x="1802851" y="828601"/>
                </a:lnTo>
                <a:lnTo>
                  <a:pt x="1798167" y="833735"/>
                </a:lnTo>
                <a:lnTo>
                  <a:pt x="1793409" y="838721"/>
                </a:lnTo>
                <a:lnTo>
                  <a:pt x="1788577" y="843781"/>
                </a:lnTo>
                <a:lnTo>
                  <a:pt x="1783596" y="848693"/>
                </a:lnTo>
                <a:lnTo>
                  <a:pt x="1778540" y="853604"/>
                </a:lnTo>
                <a:lnTo>
                  <a:pt x="1773411" y="858515"/>
                </a:lnTo>
                <a:lnTo>
                  <a:pt x="1768132" y="863352"/>
                </a:lnTo>
                <a:lnTo>
                  <a:pt x="1762705" y="868115"/>
                </a:lnTo>
                <a:lnTo>
                  <a:pt x="1757129" y="872877"/>
                </a:lnTo>
                <a:lnTo>
                  <a:pt x="1751553" y="877565"/>
                </a:lnTo>
                <a:lnTo>
                  <a:pt x="1745829" y="882179"/>
                </a:lnTo>
                <a:lnTo>
                  <a:pt x="1739956" y="886793"/>
                </a:lnTo>
                <a:lnTo>
                  <a:pt x="1734008" y="891332"/>
                </a:lnTo>
                <a:lnTo>
                  <a:pt x="1727986" y="895797"/>
                </a:lnTo>
                <a:lnTo>
                  <a:pt x="1721741" y="900336"/>
                </a:lnTo>
                <a:lnTo>
                  <a:pt x="1715422" y="904726"/>
                </a:lnTo>
                <a:lnTo>
                  <a:pt x="1709028" y="909117"/>
                </a:lnTo>
                <a:lnTo>
                  <a:pt x="1702486" y="913433"/>
                </a:lnTo>
                <a:lnTo>
                  <a:pt x="1695869" y="917749"/>
                </a:lnTo>
                <a:lnTo>
                  <a:pt x="1689104" y="921990"/>
                </a:lnTo>
                <a:lnTo>
                  <a:pt x="1682264" y="926158"/>
                </a:lnTo>
                <a:lnTo>
                  <a:pt x="1675202" y="930325"/>
                </a:lnTo>
                <a:lnTo>
                  <a:pt x="1668139" y="934418"/>
                </a:lnTo>
                <a:lnTo>
                  <a:pt x="1660853" y="938436"/>
                </a:lnTo>
                <a:lnTo>
                  <a:pt x="1653493" y="942529"/>
                </a:lnTo>
                <a:lnTo>
                  <a:pt x="1646059" y="946473"/>
                </a:lnTo>
                <a:lnTo>
                  <a:pt x="1638476" y="950342"/>
                </a:lnTo>
                <a:lnTo>
                  <a:pt x="1630818" y="954286"/>
                </a:lnTo>
                <a:lnTo>
                  <a:pt x="1623012" y="958081"/>
                </a:lnTo>
                <a:lnTo>
                  <a:pt x="1615057" y="961951"/>
                </a:lnTo>
                <a:lnTo>
                  <a:pt x="1607028" y="965597"/>
                </a:lnTo>
                <a:lnTo>
                  <a:pt x="1598776" y="969392"/>
                </a:lnTo>
                <a:lnTo>
                  <a:pt x="1590524" y="972964"/>
                </a:lnTo>
                <a:lnTo>
                  <a:pt x="1582123" y="976610"/>
                </a:lnTo>
                <a:lnTo>
                  <a:pt x="1573573" y="980182"/>
                </a:lnTo>
                <a:lnTo>
                  <a:pt x="1564949" y="983754"/>
                </a:lnTo>
                <a:lnTo>
                  <a:pt x="1556102" y="987177"/>
                </a:lnTo>
                <a:lnTo>
                  <a:pt x="1547255" y="990526"/>
                </a:lnTo>
                <a:lnTo>
                  <a:pt x="1538259" y="994023"/>
                </a:lnTo>
                <a:lnTo>
                  <a:pt x="1529041" y="997297"/>
                </a:lnTo>
                <a:lnTo>
                  <a:pt x="1519748" y="1000572"/>
                </a:lnTo>
                <a:lnTo>
                  <a:pt x="1510455" y="1003846"/>
                </a:lnTo>
                <a:lnTo>
                  <a:pt x="1500864" y="1007046"/>
                </a:lnTo>
                <a:lnTo>
                  <a:pt x="1491199" y="1010171"/>
                </a:lnTo>
                <a:lnTo>
                  <a:pt x="1481460" y="1013222"/>
                </a:lnTo>
                <a:lnTo>
                  <a:pt x="1471573" y="1016347"/>
                </a:lnTo>
                <a:lnTo>
                  <a:pt x="1461536" y="1019324"/>
                </a:lnTo>
                <a:lnTo>
                  <a:pt x="1451425" y="1022301"/>
                </a:lnTo>
                <a:lnTo>
                  <a:pt x="1441166" y="1025203"/>
                </a:lnTo>
                <a:lnTo>
                  <a:pt x="1430757" y="1028105"/>
                </a:lnTo>
                <a:lnTo>
                  <a:pt x="1420201" y="1031007"/>
                </a:lnTo>
                <a:lnTo>
                  <a:pt x="1409495" y="1033760"/>
                </a:lnTo>
                <a:lnTo>
                  <a:pt x="1398789" y="1036439"/>
                </a:lnTo>
                <a:lnTo>
                  <a:pt x="1387786" y="1039193"/>
                </a:lnTo>
                <a:lnTo>
                  <a:pt x="1376783" y="1041797"/>
                </a:lnTo>
                <a:lnTo>
                  <a:pt x="1365632" y="1044402"/>
                </a:lnTo>
                <a:lnTo>
                  <a:pt x="1354331" y="1046932"/>
                </a:lnTo>
                <a:lnTo>
                  <a:pt x="1342882" y="1049462"/>
                </a:lnTo>
                <a:lnTo>
                  <a:pt x="1331285" y="1051917"/>
                </a:lnTo>
                <a:lnTo>
                  <a:pt x="1319687" y="1054299"/>
                </a:lnTo>
                <a:lnTo>
                  <a:pt x="1307792" y="1056680"/>
                </a:lnTo>
                <a:lnTo>
                  <a:pt x="1295822" y="1058987"/>
                </a:lnTo>
                <a:lnTo>
                  <a:pt x="1283779" y="1061294"/>
                </a:lnTo>
                <a:lnTo>
                  <a:pt x="1271512" y="1063526"/>
                </a:lnTo>
                <a:lnTo>
                  <a:pt x="1259171" y="1065610"/>
                </a:lnTo>
                <a:lnTo>
                  <a:pt x="1246681" y="1067768"/>
                </a:lnTo>
                <a:lnTo>
                  <a:pt x="1234117" y="1069851"/>
                </a:lnTo>
                <a:lnTo>
                  <a:pt x="1221329" y="1071860"/>
                </a:lnTo>
                <a:lnTo>
                  <a:pt x="1208468" y="1073870"/>
                </a:lnTo>
                <a:lnTo>
                  <a:pt x="1195458" y="1075879"/>
                </a:lnTo>
                <a:lnTo>
                  <a:pt x="1182299" y="1077665"/>
                </a:lnTo>
                <a:lnTo>
                  <a:pt x="1168991" y="1079525"/>
                </a:lnTo>
                <a:lnTo>
                  <a:pt x="1155535" y="1081385"/>
                </a:lnTo>
                <a:lnTo>
                  <a:pt x="1142004" y="1083097"/>
                </a:lnTo>
                <a:lnTo>
                  <a:pt x="1128250" y="1084808"/>
                </a:lnTo>
                <a:lnTo>
                  <a:pt x="1114497" y="1086520"/>
                </a:lnTo>
                <a:lnTo>
                  <a:pt x="1100520" y="1088008"/>
                </a:lnTo>
                <a:lnTo>
                  <a:pt x="1086394" y="1089645"/>
                </a:lnTo>
                <a:lnTo>
                  <a:pt x="1072195" y="1091208"/>
                </a:lnTo>
                <a:lnTo>
                  <a:pt x="1057772" y="1092622"/>
                </a:lnTo>
                <a:lnTo>
                  <a:pt x="1043200" y="1094036"/>
                </a:lnTo>
                <a:lnTo>
                  <a:pt x="1028555" y="1095375"/>
                </a:lnTo>
                <a:lnTo>
                  <a:pt x="1005433" y="1097459"/>
                </a:lnTo>
                <a:lnTo>
                  <a:pt x="982684" y="1099319"/>
                </a:lnTo>
                <a:lnTo>
                  <a:pt x="960232" y="1101105"/>
                </a:lnTo>
                <a:lnTo>
                  <a:pt x="938226" y="1102519"/>
                </a:lnTo>
                <a:lnTo>
                  <a:pt x="916518" y="1103933"/>
                </a:lnTo>
                <a:lnTo>
                  <a:pt x="895181" y="1105123"/>
                </a:lnTo>
                <a:lnTo>
                  <a:pt x="874290" y="1106165"/>
                </a:lnTo>
                <a:lnTo>
                  <a:pt x="853771" y="1106909"/>
                </a:lnTo>
                <a:lnTo>
                  <a:pt x="833549" y="1107579"/>
                </a:lnTo>
                <a:lnTo>
                  <a:pt x="813699" y="1108100"/>
                </a:lnTo>
                <a:lnTo>
                  <a:pt x="794221" y="1108398"/>
                </a:lnTo>
                <a:lnTo>
                  <a:pt x="775115" y="1108546"/>
                </a:lnTo>
                <a:lnTo>
                  <a:pt x="756305" y="1108472"/>
                </a:lnTo>
                <a:lnTo>
                  <a:pt x="737868" y="1108249"/>
                </a:lnTo>
                <a:lnTo>
                  <a:pt x="728724" y="1108100"/>
                </a:lnTo>
                <a:lnTo>
                  <a:pt x="719802" y="1107802"/>
                </a:lnTo>
                <a:lnTo>
                  <a:pt x="710881" y="1107505"/>
                </a:lnTo>
                <a:lnTo>
                  <a:pt x="701960" y="1107207"/>
                </a:lnTo>
                <a:lnTo>
                  <a:pt x="693261" y="1106835"/>
                </a:lnTo>
                <a:lnTo>
                  <a:pt x="684563" y="1106463"/>
                </a:lnTo>
                <a:lnTo>
                  <a:pt x="676014" y="1106016"/>
                </a:lnTo>
                <a:lnTo>
                  <a:pt x="667464" y="1105495"/>
                </a:lnTo>
                <a:lnTo>
                  <a:pt x="659137" y="1104900"/>
                </a:lnTo>
                <a:lnTo>
                  <a:pt x="650811" y="1104379"/>
                </a:lnTo>
                <a:lnTo>
                  <a:pt x="642484" y="1103710"/>
                </a:lnTo>
                <a:lnTo>
                  <a:pt x="634381" y="1103114"/>
                </a:lnTo>
                <a:lnTo>
                  <a:pt x="626277" y="1102296"/>
                </a:lnTo>
                <a:lnTo>
                  <a:pt x="618322" y="1101552"/>
                </a:lnTo>
                <a:lnTo>
                  <a:pt x="610367" y="1100807"/>
                </a:lnTo>
                <a:lnTo>
                  <a:pt x="602487" y="1099840"/>
                </a:lnTo>
                <a:lnTo>
                  <a:pt x="594755" y="1099021"/>
                </a:lnTo>
                <a:lnTo>
                  <a:pt x="587098" y="1097980"/>
                </a:lnTo>
                <a:lnTo>
                  <a:pt x="579515" y="1097012"/>
                </a:lnTo>
                <a:lnTo>
                  <a:pt x="572006" y="1095970"/>
                </a:lnTo>
                <a:lnTo>
                  <a:pt x="564571" y="1094854"/>
                </a:lnTo>
                <a:lnTo>
                  <a:pt x="557211" y="1093738"/>
                </a:lnTo>
                <a:lnTo>
                  <a:pt x="549925" y="1092547"/>
                </a:lnTo>
                <a:lnTo>
                  <a:pt x="542714" y="1091357"/>
                </a:lnTo>
                <a:lnTo>
                  <a:pt x="535577" y="1090017"/>
                </a:lnTo>
                <a:lnTo>
                  <a:pt x="528514" y="1088752"/>
                </a:lnTo>
                <a:lnTo>
                  <a:pt x="521600" y="1087338"/>
                </a:lnTo>
                <a:lnTo>
                  <a:pt x="514761" y="1085999"/>
                </a:lnTo>
                <a:lnTo>
                  <a:pt x="507921" y="1084511"/>
                </a:lnTo>
                <a:lnTo>
                  <a:pt x="501156" y="1082948"/>
                </a:lnTo>
                <a:lnTo>
                  <a:pt x="494539" y="1081460"/>
                </a:lnTo>
                <a:lnTo>
                  <a:pt x="487922" y="1079823"/>
                </a:lnTo>
                <a:lnTo>
                  <a:pt x="481380" y="1078260"/>
                </a:lnTo>
                <a:lnTo>
                  <a:pt x="474986" y="1076548"/>
                </a:lnTo>
                <a:lnTo>
                  <a:pt x="468593" y="1074762"/>
                </a:lnTo>
                <a:lnTo>
                  <a:pt x="462422" y="1072977"/>
                </a:lnTo>
                <a:lnTo>
                  <a:pt x="0" y="1285875"/>
                </a:lnTo>
                <a:lnTo>
                  <a:pt x="7286" y="1279699"/>
                </a:lnTo>
                <a:lnTo>
                  <a:pt x="14497" y="1273448"/>
                </a:lnTo>
                <a:lnTo>
                  <a:pt x="21634" y="1267346"/>
                </a:lnTo>
                <a:lnTo>
                  <a:pt x="28548" y="1261095"/>
                </a:lnTo>
                <a:lnTo>
                  <a:pt x="35314" y="1254993"/>
                </a:lnTo>
                <a:lnTo>
                  <a:pt x="42005" y="1248891"/>
                </a:lnTo>
                <a:lnTo>
                  <a:pt x="48621" y="1242864"/>
                </a:lnTo>
                <a:lnTo>
                  <a:pt x="55015" y="1236762"/>
                </a:lnTo>
                <a:lnTo>
                  <a:pt x="61409" y="1230734"/>
                </a:lnTo>
                <a:lnTo>
                  <a:pt x="67579" y="1224707"/>
                </a:lnTo>
                <a:lnTo>
                  <a:pt x="73675" y="1218754"/>
                </a:lnTo>
                <a:lnTo>
                  <a:pt x="79623" y="1212875"/>
                </a:lnTo>
                <a:lnTo>
                  <a:pt x="85422" y="1206922"/>
                </a:lnTo>
                <a:lnTo>
                  <a:pt x="91221" y="1201043"/>
                </a:lnTo>
                <a:lnTo>
                  <a:pt x="96796" y="1195164"/>
                </a:lnTo>
                <a:lnTo>
                  <a:pt x="102298" y="1189286"/>
                </a:lnTo>
                <a:lnTo>
                  <a:pt x="107799" y="1183556"/>
                </a:lnTo>
                <a:lnTo>
                  <a:pt x="113078" y="1177752"/>
                </a:lnTo>
                <a:lnTo>
                  <a:pt x="118208" y="1171947"/>
                </a:lnTo>
                <a:lnTo>
                  <a:pt x="123263" y="1166292"/>
                </a:lnTo>
                <a:lnTo>
                  <a:pt x="128244" y="1160636"/>
                </a:lnTo>
                <a:lnTo>
                  <a:pt x="133077" y="1154906"/>
                </a:lnTo>
                <a:lnTo>
                  <a:pt x="137835" y="1149251"/>
                </a:lnTo>
                <a:lnTo>
                  <a:pt x="142370" y="1143670"/>
                </a:lnTo>
                <a:lnTo>
                  <a:pt x="146905" y="1138163"/>
                </a:lnTo>
                <a:lnTo>
                  <a:pt x="151365" y="1132508"/>
                </a:lnTo>
                <a:lnTo>
                  <a:pt x="155752" y="1127001"/>
                </a:lnTo>
                <a:lnTo>
                  <a:pt x="159989" y="1121569"/>
                </a:lnTo>
                <a:lnTo>
                  <a:pt x="164004" y="1116137"/>
                </a:lnTo>
                <a:lnTo>
                  <a:pt x="168093" y="1110704"/>
                </a:lnTo>
                <a:lnTo>
                  <a:pt x="171959" y="1105272"/>
                </a:lnTo>
                <a:lnTo>
                  <a:pt x="175825" y="1099914"/>
                </a:lnTo>
                <a:lnTo>
                  <a:pt x="179542" y="1094557"/>
                </a:lnTo>
                <a:lnTo>
                  <a:pt x="183185" y="1089273"/>
                </a:lnTo>
                <a:lnTo>
                  <a:pt x="186753" y="1084064"/>
                </a:lnTo>
                <a:lnTo>
                  <a:pt x="190247" y="1078781"/>
                </a:lnTo>
                <a:lnTo>
                  <a:pt x="193519" y="1073572"/>
                </a:lnTo>
                <a:lnTo>
                  <a:pt x="196790" y="1068437"/>
                </a:lnTo>
                <a:lnTo>
                  <a:pt x="200061" y="1063228"/>
                </a:lnTo>
                <a:lnTo>
                  <a:pt x="203109" y="1058094"/>
                </a:lnTo>
                <a:lnTo>
                  <a:pt x="206083" y="1053034"/>
                </a:lnTo>
                <a:lnTo>
                  <a:pt x="208982" y="1048048"/>
                </a:lnTo>
                <a:lnTo>
                  <a:pt x="211882" y="1042988"/>
                </a:lnTo>
                <a:lnTo>
                  <a:pt x="214632" y="1038002"/>
                </a:lnTo>
                <a:lnTo>
                  <a:pt x="217309" y="1033091"/>
                </a:lnTo>
                <a:lnTo>
                  <a:pt x="219911" y="1028179"/>
                </a:lnTo>
                <a:lnTo>
                  <a:pt x="222364" y="1023268"/>
                </a:lnTo>
                <a:lnTo>
                  <a:pt x="224817" y="1018431"/>
                </a:lnTo>
                <a:lnTo>
                  <a:pt x="227197" y="1013743"/>
                </a:lnTo>
                <a:lnTo>
                  <a:pt x="229427" y="1008980"/>
                </a:lnTo>
                <a:lnTo>
                  <a:pt x="231583" y="1004218"/>
                </a:lnTo>
                <a:lnTo>
                  <a:pt x="233664" y="999455"/>
                </a:lnTo>
                <a:lnTo>
                  <a:pt x="235746" y="994842"/>
                </a:lnTo>
                <a:lnTo>
                  <a:pt x="237753" y="990154"/>
                </a:lnTo>
                <a:lnTo>
                  <a:pt x="239612" y="985540"/>
                </a:lnTo>
                <a:lnTo>
                  <a:pt x="241396" y="981001"/>
                </a:lnTo>
                <a:lnTo>
                  <a:pt x="243181" y="976536"/>
                </a:lnTo>
                <a:lnTo>
                  <a:pt x="244890" y="972071"/>
                </a:lnTo>
                <a:lnTo>
                  <a:pt x="246526" y="967532"/>
                </a:lnTo>
                <a:lnTo>
                  <a:pt x="248013" y="963141"/>
                </a:lnTo>
                <a:lnTo>
                  <a:pt x="249574" y="958751"/>
                </a:lnTo>
                <a:lnTo>
                  <a:pt x="250912" y="954435"/>
                </a:lnTo>
                <a:lnTo>
                  <a:pt x="252325" y="950119"/>
                </a:lnTo>
                <a:lnTo>
                  <a:pt x="253514" y="945877"/>
                </a:lnTo>
                <a:lnTo>
                  <a:pt x="250020" y="941561"/>
                </a:lnTo>
                <a:lnTo>
                  <a:pt x="246600" y="937171"/>
                </a:lnTo>
                <a:lnTo>
                  <a:pt x="243181" y="932706"/>
                </a:lnTo>
                <a:lnTo>
                  <a:pt x="239909" y="928167"/>
                </a:lnTo>
                <a:lnTo>
                  <a:pt x="236638" y="923628"/>
                </a:lnTo>
                <a:lnTo>
                  <a:pt x="233441" y="919088"/>
                </a:lnTo>
                <a:lnTo>
                  <a:pt x="230319" y="914400"/>
                </a:lnTo>
                <a:lnTo>
                  <a:pt x="227271" y="909638"/>
                </a:lnTo>
                <a:lnTo>
                  <a:pt x="224371" y="904801"/>
                </a:lnTo>
                <a:lnTo>
                  <a:pt x="221398" y="899964"/>
                </a:lnTo>
                <a:lnTo>
                  <a:pt x="218573" y="895053"/>
                </a:lnTo>
                <a:lnTo>
                  <a:pt x="215747" y="890067"/>
                </a:lnTo>
                <a:lnTo>
                  <a:pt x="213071" y="885081"/>
                </a:lnTo>
                <a:lnTo>
                  <a:pt x="210395" y="879946"/>
                </a:lnTo>
                <a:lnTo>
                  <a:pt x="207867" y="874812"/>
                </a:lnTo>
                <a:lnTo>
                  <a:pt x="205339" y="869603"/>
                </a:lnTo>
                <a:lnTo>
                  <a:pt x="202886" y="864245"/>
                </a:lnTo>
                <a:lnTo>
                  <a:pt x="200507" y="858962"/>
                </a:lnTo>
                <a:lnTo>
                  <a:pt x="198128" y="853604"/>
                </a:lnTo>
                <a:lnTo>
                  <a:pt x="195898" y="848097"/>
                </a:lnTo>
                <a:lnTo>
                  <a:pt x="193667" y="842665"/>
                </a:lnTo>
                <a:lnTo>
                  <a:pt x="191511" y="837084"/>
                </a:lnTo>
                <a:lnTo>
                  <a:pt x="189430" y="831428"/>
                </a:lnTo>
                <a:lnTo>
                  <a:pt x="187497" y="825699"/>
                </a:lnTo>
                <a:lnTo>
                  <a:pt x="185564" y="819969"/>
                </a:lnTo>
                <a:lnTo>
                  <a:pt x="183631" y="814164"/>
                </a:lnTo>
                <a:lnTo>
                  <a:pt x="181772" y="808286"/>
                </a:lnTo>
                <a:lnTo>
                  <a:pt x="180062" y="802407"/>
                </a:lnTo>
                <a:lnTo>
                  <a:pt x="178278" y="796305"/>
                </a:lnTo>
                <a:lnTo>
                  <a:pt x="176642" y="790278"/>
                </a:lnTo>
                <a:lnTo>
                  <a:pt x="175081" y="784176"/>
                </a:lnTo>
                <a:lnTo>
                  <a:pt x="173520" y="777999"/>
                </a:lnTo>
                <a:lnTo>
                  <a:pt x="171959" y="771748"/>
                </a:lnTo>
                <a:lnTo>
                  <a:pt x="170620" y="765498"/>
                </a:lnTo>
                <a:lnTo>
                  <a:pt x="169208" y="759098"/>
                </a:lnTo>
                <a:lnTo>
                  <a:pt x="167944" y="752698"/>
                </a:lnTo>
                <a:lnTo>
                  <a:pt x="166606" y="746224"/>
                </a:lnTo>
                <a:lnTo>
                  <a:pt x="165491" y="739602"/>
                </a:lnTo>
                <a:lnTo>
                  <a:pt x="164301" y="733053"/>
                </a:lnTo>
                <a:lnTo>
                  <a:pt x="163186" y="726356"/>
                </a:lnTo>
                <a:lnTo>
                  <a:pt x="162145" y="719584"/>
                </a:lnTo>
                <a:lnTo>
                  <a:pt x="161179" y="712887"/>
                </a:lnTo>
                <a:lnTo>
                  <a:pt x="160287" y="706041"/>
                </a:lnTo>
                <a:lnTo>
                  <a:pt x="159320" y="699046"/>
                </a:lnTo>
                <a:lnTo>
                  <a:pt x="158577" y="692125"/>
                </a:lnTo>
                <a:lnTo>
                  <a:pt x="157759" y="685056"/>
                </a:lnTo>
                <a:lnTo>
                  <a:pt x="157015" y="677987"/>
                </a:lnTo>
                <a:lnTo>
                  <a:pt x="156346" y="670843"/>
                </a:lnTo>
                <a:lnTo>
                  <a:pt x="155752" y="663625"/>
                </a:lnTo>
                <a:lnTo>
                  <a:pt x="155231" y="656332"/>
                </a:lnTo>
                <a:lnTo>
                  <a:pt x="154636" y="648965"/>
                </a:lnTo>
                <a:lnTo>
                  <a:pt x="154190" y="641524"/>
                </a:lnTo>
                <a:lnTo>
                  <a:pt x="153744" y="634082"/>
                </a:lnTo>
                <a:lnTo>
                  <a:pt x="153373" y="626567"/>
                </a:lnTo>
                <a:lnTo>
                  <a:pt x="153075" y="618976"/>
                </a:lnTo>
                <a:lnTo>
                  <a:pt x="152778" y="611312"/>
                </a:lnTo>
                <a:lnTo>
                  <a:pt x="152555" y="603573"/>
                </a:lnTo>
                <a:lnTo>
                  <a:pt x="152406" y="595759"/>
                </a:lnTo>
                <a:lnTo>
                  <a:pt x="152183" y="587871"/>
                </a:lnTo>
                <a:lnTo>
                  <a:pt x="152034" y="579983"/>
                </a:lnTo>
                <a:lnTo>
                  <a:pt x="152034" y="563984"/>
                </a:lnTo>
                <a:lnTo>
                  <a:pt x="152109" y="547688"/>
                </a:lnTo>
                <a:lnTo>
                  <a:pt x="152257" y="540618"/>
                </a:lnTo>
                <a:lnTo>
                  <a:pt x="152629" y="533623"/>
                </a:lnTo>
                <a:lnTo>
                  <a:pt x="153075" y="526554"/>
                </a:lnTo>
                <a:lnTo>
                  <a:pt x="153670" y="519559"/>
                </a:lnTo>
                <a:lnTo>
                  <a:pt x="154339" y="512564"/>
                </a:lnTo>
                <a:lnTo>
                  <a:pt x="155231" y="505569"/>
                </a:lnTo>
                <a:lnTo>
                  <a:pt x="156198" y="498574"/>
                </a:lnTo>
                <a:lnTo>
                  <a:pt x="157387" y="491728"/>
                </a:lnTo>
                <a:lnTo>
                  <a:pt x="158577" y="484808"/>
                </a:lnTo>
                <a:lnTo>
                  <a:pt x="159989" y="477962"/>
                </a:lnTo>
                <a:lnTo>
                  <a:pt x="161476" y="471116"/>
                </a:lnTo>
                <a:lnTo>
                  <a:pt x="163186" y="464344"/>
                </a:lnTo>
                <a:lnTo>
                  <a:pt x="164970" y="457498"/>
                </a:lnTo>
                <a:lnTo>
                  <a:pt x="166829" y="450726"/>
                </a:lnTo>
                <a:lnTo>
                  <a:pt x="168911" y="444103"/>
                </a:lnTo>
                <a:lnTo>
                  <a:pt x="171067" y="437332"/>
                </a:lnTo>
                <a:lnTo>
                  <a:pt x="173371" y="430634"/>
                </a:lnTo>
                <a:lnTo>
                  <a:pt x="175825" y="424011"/>
                </a:lnTo>
                <a:lnTo>
                  <a:pt x="178352" y="417463"/>
                </a:lnTo>
                <a:lnTo>
                  <a:pt x="181029" y="410840"/>
                </a:lnTo>
                <a:lnTo>
                  <a:pt x="183854" y="404366"/>
                </a:lnTo>
                <a:lnTo>
                  <a:pt x="186753" y="397818"/>
                </a:lnTo>
                <a:lnTo>
                  <a:pt x="189876" y="391269"/>
                </a:lnTo>
                <a:lnTo>
                  <a:pt x="192998" y="384870"/>
                </a:lnTo>
                <a:lnTo>
                  <a:pt x="196269" y="378396"/>
                </a:lnTo>
                <a:lnTo>
                  <a:pt x="199763" y="372070"/>
                </a:lnTo>
                <a:lnTo>
                  <a:pt x="203258" y="365745"/>
                </a:lnTo>
                <a:lnTo>
                  <a:pt x="206900" y="359346"/>
                </a:lnTo>
                <a:lnTo>
                  <a:pt x="210692" y="353169"/>
                </a:lnTo>
                <a:lnTo>
                  <a:pt x="214558" y="346844"/>
                </a:lnTo>
                <a:lnTo>
                  <a:pt x="218498" y="340668"/>
                </a:lnTo>
                <a:lnTo>
                  <a:pt x="222662" y="334566"/>
                </a:lnTo>
                <a:lnTo>
                  <a:pt x="226899" y="328389"/>
                </a:lnTo>
                <a:lnTo>
                  <a:pt x="231211" y="322362"/>
                </a:lnTo>
                <a:lnTo>
                  <a:pt x="235672" y="316260"/>
                </a:lnTo>
                <a:lnTo>
                  <a:pt x="240281" y="310307"/>
                </a:lnTo>
                <a:lnTo>
                  <a:pt x="244965" y="304279"/>
                </a:lnTo>
                <a:lnTo>
                  <a:pt x="249723" y="298401"/>
                </a:lnTo>
                <a:lnTo>
                  <a:pt x="254630" y="292522"/>
                </a:lnTo>
                <a:lnTo>
                  <a:pt x="259685" y="286643"/>
                </a:lnTo>
                <a:lnTo>
                  <a:pt x="264815" y="280839"/>
                </a:lnTo>
                <a:lnTo>
                  <a:pt x="270019" y="275109"/>
                </a:lnTo>
                <a:lnTo>
                  <a:pt x="275297" y="269379"/>
                </a:lnTo>
                <a:lnTo>
                  <a:pt x="280724" y="263724"/>
                </a:lnTo>
                <a:lnTo>
                  <a:pt x="286300" y="258143"/>
                </a:lnTo>
                <a:lnTo>
                  <a:pt x="291950" y="252561"/>
                </a:lnTo>
                <a:lnTo>
                  <a:pt x="297675" y="246980"/>
                </a:lnTo>
                <a:lnTo>
                  <a:pt x="303548" y="241474"/>
                </a:lnTo>
                <a:lnTo>
                  <a:pt x="309496" y="236042"/>
                </a:lnTo>
                <a:lnTo>
                  <a:pt x="315518" y="230684"/>
                </a:lnTo>
                <a:lnTo>
                  <a:pt x="321688" y="225326"/>
                </a:lnTo>
                <a:lnTo>
                  <a:pt x="327933" y="219968"/>
                </a:lnTo>
                <a:lnTo>
                  <a:pt x="334252" y="214759"/>
                </a:lnTo>
                <a:lnTo>
                  <a:pt x="340795" y="209550"/>
                </a:lnTo>
                <a:lnTo>
                  <a:pt x="347263" y="204416"/>
                </a:lnTo>
                <a:lnTo>
                  <a:pt x="353879" y="199355"/>
                </a:lnTo>
                <a:lnTo>
                  <a:pt x="360645" y="194295"/>
                </a:lnTo>
                <a:lnTo>
                  <a:pt x="367410" y="189310"/>
                </a:lnTo>
                <a:lnTo>
                  <a:pt x="374324" y="184324"/>
                </a:lnTo>
                <a:lnTo>
                  <a:pt x="381387" y="179487"/>
                </a:lnTo>
                <a:lnTo>
                  <a:pt x="388449" y="174650"/>
                </a:lnTo>
                <a:lnTo>
                  <a:pt x="395661" y="169813"/>
                </a:lnTo>
                <a:lnTo>
                  <a:pt x="402947" y="165125"/>
                </a:lnTo>
                <a:lnTo>
                  <a:pt x="410307" y="160511"/>
                </a:lnTo>
                <a:lnTo>
                  <a:pt x="417815" y="155823"/>
                </a:lnTo>
                <a:lnTo>
                  <a:pt x="425324" y="151284"/>
                </a:lnTo>
                <a:lnTo>
                  <a:pt x="432982" y="146745"/>
                </a:lnTo>
                <a:lnTo>
                  <a:pt x="440639" y="142280"/>
                </a:lnTo>
                <a:lnTo>
                  <a:pt x="448445" y="137889"/>
                </a:lnTo>
                <a:lnTo>
                  <a:pt x="456326" y="133573"/>
                </a:lnTo>
                <a:lnTo>
                  <a:pt x="464281" y="129332"/>
                </a:lnTo>
                <a:lnTo>
                  <a:pt x="472384" y="125090"/>
                </a:lnTo>
                <a:lnTo>
                  <a:pt x="480488" y="120997"/>
                </a:lnTo>
                <a:lnTo>
                  <a:pt x="488666" y="116830"/>
                </a:lnTo>
                <a:lnTo>
                  <a:pt x="496992" y="112812"/>
                </a:lnTo>
                <a:lnTo>
                  <a:pt x="505319" y="108868"/>
                </a:lnTo>
                <a:lnTo>
                  <a:pt x="513720" y="104924"/>
                </a:lnTo>
                <a:lnTo>
                  <a:pt x="522344" y="101129"/>
                </a:lnTo>
                <a:lnTo>
                  <a:pt x="530893" y="97259"/>
                </a:lnTo>
                <a:lnTo>
                  <a:pt x="539592" y="93613"/>
                </a:lnTo>
                <a:lnTo>
                  <a:pt x="548290" y="89892"/>
                </a:lnTo>
                <a:lnTo>
                  <a:pt x="557137" y="86320"/>
                </a:lnTo>
                <a:lnTo>
                  <a:pt x="565984" y="82749"/>
                </a:lnTo>
                <a:lnTo>
                  <a:pt x="574980" y="79326"/>
                </a:lnTo>
                <a:lnTo>
                  <a:pt x="584050" y="75977"/>
                </a:lnTo>
                <a:lnTo>
                  <a:pt x="593120" y="72554"/>
                </a:lnTo>
                <a:lnTo>
                  <a:pt x="602338" y="69354"/>
                </a:lnTo>
                <a:lnTo>
                  <a:pt x="611631" y="66154"/>
                </a:lnTo>
                <a:lnTo>
                  <a:pt x="620924" y="62954"/>
                </a:lnTo>
                <a:lnTo>
                  <a:pt x="630292" y="59903"/>
                </a:lnTo>
                <a:lnTo>
                  <a:pt x="639733" y="56927"/>
                </a:lnTo>
                <a:lnTo>
                  <a:pt x="649250" y="54025"/>
                </a:lnTo>
                <a:lnTo>
                  <a:pt x="658840" y="51197"/>
                </a:lnTo>
                <a:lnTo>
                  <a:pt x="668505" y="48369"/>
                </a:lnTo>
                <a:lnTo>
                  <a:pt x="678244" y="45690"/>
                </a:lnTo>
                <a:lnTo>
                  <a:pt x="687983" y="43011"/>
                </a:lnTo>
                <a:lnTo>
                  <a:pt x="697871" y="40481"/>
                </a:lnTo>
                <a:lnTo>
                  <a:pt x="707759" y="38026"/>
                </a:lnTo>
                <a:lnTo>
                  <a:pt x="717646" y="35570"/>
                </a:lnTo>
                <a:lnTo>
                  <a:pt x="727683" y="33263"/>
                </a:lnTo>
                <a:lnTo>
                  <a:pt x="737719" y="30956"/>
                </a:lnTo>
                <a:lnTo>
                  <a:pt x="747905" y="28798"/>
                </a:lnTo>
                <a:lnTo>
                  <a:pt x="758015" y="26715"/>
                </a:lnTo>
                <a:lnTo>
                  <a:pt x="768275" y="24631"/>
                </a:lnTo>
                <a:lnTo>
                  <a:pt x="778534" y="22696"/>
                </a:lnTo>
                <a:lnTo>
                  <a:pt x="788868" y="20762"/>
                </a:lnTo>
                <a:lnTo>
                  <a:pt x="799351" y="19050"/>
                </a:lnTo>
                <a:lnTo>
                  <a:pt x="809759" y="17264"/>
                </a:lnTo>
                <a:lnTo>
                  <a:pt x="820316" y="15627"/>
                </a:lnTo>
                <a:lnTo>
                  <a:pt x="830798" y="14064"/>
                </a:lnTo>
                <a:lnTo>
                  <a:pt x="841504" y="12576"/>
                </a:lnTo>
                <a:lnTo>
                  <a:pt x="852135" y="11088"/>
                </a:lnTo>
                <a:lnTo>
                  <a:pt x="862767" y="9823"/>
                </a:lnTo>
                <a:lnTo>
                  <a:pt x="873621" y="8558"/>
                </a:lnTo>
                <a:lnTo>
                  <a:pt x="884326" y="7442"/>
                </a:lnTo>
                <a:lnTo>
                  <a:pt x="895181" y="6325"/>
                </a:lnTo>
                <a:lnTo>
                  <a:pt x="906109" y="5284"/>
                </a:lnTo>
                <a:lnTo>
                  <a:pt x="917038" y="4465"/>
                </a:lnTo>
                <a:lnTo>
                  <a:pt x="928041" y="3572"/>
                </a:lnTo>
                <a:lnTo>
                  <a:pt x="938970" y="2828"/>
                </a:lnTo>
                <a:lnTo>
                  <a:pt x="950121" y="2233"/>
                </a:lnTo>
                <a:lnTo>
                  <a:pt x="961199" y="1637"/>
                </a:lnTo>
                <a:lnTo>
                  <a:pt x="972276" y="1116"/>
                </a:lnTo>
                <a:lnTo>
                  <a:pt x="983502" y="744"/>
                </a:lnTo>
                <a:lnTo>
                  <a:pt x="994728" y="372"/>
                </a:lnTo>
                <a:lnTo>
                  <a:pt x="1005954" y="223"/>
                </a:lnTo>
                <a:lnTo>
                  <a:pt x="1017254" y="75"/>
                </a:ln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txBody>
          <a:bodyPr bIns="21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KSO_Shape"/>
          <p:cNvSpPr/>
          <p:nvPr/>
        </p:nvSpPr>
        <p:spPr bwMode="auto">
          <a:xfrm flipH="1">
            <a:off x="4800600" y="2819400"/>
            <a:ext cx="1828800" cy="990600"/>
          </a:xfrm>
          <a:custGeom>
            <a:avLst/>
            <a:gdLst>
              <a:gd name="connsiteX0" fmla="*/ 1028555 w 1905000"/>
              <a:gd name="connsiteY0" fmla="*/ 0 h 1285875"/>
              <a:gd name="connsiteX1" fmla="*/ 1039929 w 1905000"/>
              <a:gd name="connsiteY1" fmla="*/ 75 h 1285875"/>
              <a:gd name="connsiteX2" fmla="*/ 1051155 w 1905000"/>
              <a:gd name="connsiteY2" fmla="*/ 223 h 1285875"/>
              <a:gd name="connsiteX3" fmla="*/ 1062456 w 1905000"/>
              <a:gd name="connsiteY3" fmla="*/ 372 h 1285875"/>
              <a:gd name="connsiteX4" fmla="*/ 1073607 w 1905000"/>
              <a:gd name="connsiteY4" fmla="*/ 744 h 1285875"/>
              <a:gd name="connsiteX5" fmla="*/ 1084833 w 1905000"/>
              <a:gd name="connsiteY5" fmla="*/ 1116 h 1285875"/>
              <a:gd name="connsiteX6" fmla="*/ 1095985 w 1905000"/>
              <a:gd name="connsiteY6" fmla="*/ 1637 h 1285875"/>
              <a:gd name="connsiteX7" fmla="*/ 1107136 w 1905000"/>
              <a:gd name="connsiteY7" fmla="*/ 2158 h 1285875"/>
              <a:gd name="connsiteX8" fmla="*/ 1118139 w 1905000"/>
              <a:gd name="connsiteY8" fmla="*/ 2828 h 1285875"/>
              <a:gd name="connsiteX9" fmla="*/ 1129217 w 1905000"/>
              <a:gd name="connsiteY9" fmla="*/ 3572 h 1285875"/>
              <a:gd name="connsiteX10" fmla="*/ 1140145 w 1905000"/>
              <a:gd name="connsiteY10" fmla="*/ 4465 h 1285875"/>
              <a:gd name="connsiteX11" fmla="*/ 1151148 w 1905000"/>
              <a:gd name="connsiteY11" fmla="*/ 5284 h 1285875"/>
              <a:gd name="connsiteX12" fmla="*/ 1162003 w 1905000"/>
              <a:gd name="connsiteY12" fmla="*/ 6325 h 1285875"/>
              <a:gd name="connsiteX13" fmla="*/ 1172857 w 1905000"/>
              <a:gd name="connsiteY13" fmla="*/ 7442 h 1285875"/>
              <a:gd name="connsiteX14" fmla="*/ 1183711 w 1905000"/>
              <a:gd name="connsiteY14" fmla="*/ 8558 h 1285875"/>
              <a:gd name="connsiteX15" fmla="*/ 1194491 w 1905000"/>
              <a:gd name="connsiteY15" fmla="*/ 9823 h 1285875"/>
              <a:gd name="connsiteX16" fmla="*/ 1205271 w 1905000"/>
              <a:gd name="connsiteY16" fmla="*/ 11088 h 1285875"/>
              <a:gd name="connsiteX17" fmla="*/ 1215902 w 1905000"/>
              <a:gd name="connsiteY17" fmla="*/ 12576 h 1285875"/>
              <a:gd name="connsiteX18" fmla="*/ 1226459 w 1905000"/>
              <a:gd name="connsiteY18" fmla="*/ 14064 h 1285875"/>
              <a:gd name="connsiteX19" fmla="*/ 1237016 w 1905000"/>
              <a:gd name="connsiteY19" fmla="*/ 15627 h 1285875"/>
              <a:gd name="connsiteX20" fmla="*/ 1247647 w 1905000"/>
              <a:gd name="connsiteY20" fmla="*/ 17264 h 1285875"/>
              <a:gd name="connsiteX21" fmla="*/ 1258056 w 1905000"/>
              <a:gd name="connsiteY21" fmla="*/ 19050 h 1285875"/>
              <a:gd name="connsiteX22" fmla="*/ 1268464 w 1905000"/>
              <a:gd name="connsiteY22" fmla="*/ 20762 h 1285875"/>
              <a:gd name="connsiteX23" fmla="*/ 1278872 w 1905000"/>
              <a:gd name="connsiteY23" fmla="*/ 22696 h 1285875"/>
              <a:gd name="connsiteX24" fmla="*/ 1289131 w 1905000"/>
              <a:gd name="connsiteY24" fmla="*/ 24631 h 1285875"/>
              <a:gd name="connsiteX25" fmla="*/ 1299465 w 1905000"/>
              <a:gd name="connsiteY25" fmla="*/ 26715 h 1285875"/>
              <a:gd name="connsiteX26" fmla="*/ 1309725 w 1905000"/>
              <a:gd name="connsiteY26" fmla="*/ 28798 h 1285875"/>
              <a:gd name="connsiteX27" fmla="*/ 1319836 w 1905000"/>
              <a:gd name="connsiteY27" fmla="*/ 30956 h 1285875"/>
              <a:gd name="connsiteX28" fmla="*/ 1329947 w 1905000"/>
              <a:gd name="connsiteY28" fmla="*/ 33189 h 1285875"/>
              <a:gd name="connsiteX29" fmla="*/ 1339983 w 1905000"/>
              <a:gd name="connsiteY29" fmla="*/ 35570 h 1285875"/>
              <a:gd name="connsiteX30" fmla="*/ 1349945 w 1905000"/>
              <a:gd name="connsiteY30" fmla="*/ 37951 h 1285875"/>
              <a:gd name="connsiteX31" fmla="*/ 1359833 w 1905000"/>
              <a:gd name="connsiteY31" fmla="*/ 40481 h 1285875"/>
              <a:gd name="connsiteX32" fmla="*/ 1369721 w 1905000"/>
              <a:gd name="connsiteY32" fmla="*/ 43011 h 1285875"/>
              <a:gd name="connsiteX33" fmla="*/ 1379534 w 1905000"/>
              <a:gd name="connsiteY33" fmla="*/ 45690 h 1285875"/>
              <a:gd name="connsiteX34" fmla="*/ 1389273 w 1905000"/>
              <a:gd name="connsiteY34" fmla="*/ 48369 h 1285875"/>
              <a:gd name="connsiteX35" fmla="*/ 1398938 w 1905000"/>
              <a:gd name="connsiteY35" fmla="*/ 51197 h 1285875"/>
              <a:gd name="connsiteX36" fmla="*/ 1408529 w 1905000"/>
              <a:gd name="connsiteY36" fmla="*/ 54025 h 1285875"/>
              <a:gd name="connsiteX37" fmla="*/ 1418045 w 1905000"/>
              <a:gd name="connsiteY37" fmla="*/ 56927 h 1285875"/>
              <a:gd name="connsiteX38" fmla="*/ 1427561 w 1905000"/>
              <a:gd name="connsiteY38" fmla="*/ 59903 h 1285875"/>
              <a:gd name="connsiteX39" fmla="*/ 1437002 w 1905000"/>
              <a:gd name="connsiteY39" fmla="*/ 62954 h 1285875"/>
              <a:gd name="connsiteX40" fmla="*/ 1446370 w 1905000"/>
              <a:gd name="connsiteY40" fmla="*/ 66154 h 1285875"/>
              <a:gd name="connsiteX41" fmla="*/ 1455663 w 1905000"/>
              <a:gd name="connsiteY41" fmla="*/ 69354 h 1285875"/>
              <a:gd name="connsiteX42" fmla="*/ 1464807 w 1905000"/>
              <a:gd name="connsiteY42" fmla="*/ 72554 h 1285875"/>
              <a:gd name="connsiteX43" fmla="*/ 1473952 w 1905000"/>
              <a:gd name="connsiteY43" fmla="*/ 75977 h 1285875"/>
              <a:gd name="connsiteX44" fmla="*/ 1483022 w 1905000"/>
              <a:gd name="connsiteY44" fmla="*/ 79326 h 1285875"/>
              <a:gd name="connsiteX45" fmla="*/ 1492017 w 1905000"/>
              <a:gd name="connsiteY45" fmla="*/ 82749 h 1285875"/>
              <a:gd name="connsiteX46" fmla="*/ 1500939 w 1905000"/>
              <a:gd name="connsiteY46" fmla="*/ 86320 h 1285875"/>
              <a:gd name="connsiteX47" fmla="*/ 1509786 w 1905000"/>
              <a:gd name="connsiteY47" fmla="*/ 89892 h 1285875"/>
              <a:gd name="connsiteX48" fmla="*/ 1518558 w 1905000"/>
              <a:gd name="connsiteY48" fmla="*/ 93613 h 1285875"/>
              <a:gd name="connsiteX49" fmla="*/ 1527331 w 1905000"/>
              <a:gd name="connsiteY49" fmla="*/ 97259 h 1285875"/>
              <a:gd name="connsiteX50" fmla="*/ 1535880 w 1905000"/>
              <a:gd name="connsiteY50" fmla="*/ 101129 h 1285875"/>
              <a:gd name="connsiteX51" fmla="*/ 1544430 w 1905000"/>
              <a:gd name="connsiteY51" fmla="*/ 104924 h 1285875"/>
              <a:gd name="connsiteX52" fmla="*/ 1552980 w 1905000"/>
              <a:gd name="connsiteY52" fmla="*/ 108868 h 1285875"/>
              <a:gd name="connsiteX53" fmla="*/ 1561306 w 1905000"/>
              <a:gd name="connsiteY53" fmla="*/ 112737 h 1285875"/>
              <a:gd name="connsiteX54" fmla="*/ 1569707 w 1905000"/>
              <a:gd name="connsiteY54" fmla="*/ 116830 h 1285875"/>
              <a:gd name="connsiteX55" fmla="*/ 1577885 w 1905000"/>
              <a:gd name="connsiteY55" fmla="*/ 120923 h 1285875"/>
              <a:gd name="connsiteX56" fmla="*/ 1586063 w 1905000"/>
              <a:gd name="connsiteY56" fmla="*/ 125090 h 1285875"/>
              <a:gd name="connsiteX57" fmla="*/ 1594166 w 1905000"/>
              <a:gd name="connsiteY57" fmla="*/ 129332 h 1285875"/>
              <a:gd name="connsiteX58" fmla="*/ 1602121 w 1905000"/>
              <a:gd name="connsiteY58" fmla="*/ 133573 h 1285875"/>
              <a:gd name="connsiteX59" fmla="*/ 1610002 w 1905000"/>
              <a:gd name="connsiteY59" fmla="*/ 137889 h 1285875"/>
              <a:gd name="connsiteX60" fmla="*/ 1617882 w 1905000"/>
              <a:gd name="connsiteY60" fmla="*/ 142280 h 1285875"/>
              <a:gd name="connsiteX61" fmla="*/ 1625540 w 1905000"/>
              <a:gd name="connsiteY61" fmla="*/ 146745 h 1285875"/>
              <a:gd name="connsiteX62" fmla="*/ 1633197 w 1905000"/>
              <a:gd name="connsiteY62" fmla="*/ 151284 h 1285875"/>
              <a:gd name="connsiteX63" fmla="*/ 1640780 w 1905000"/>
              <a:gd name="connsiteY63" fmla="*/ 155823 h 1285875"/>
              <a:gd name="connsiteX64" fmla="*/ 1648289 w 1905000"/>
              <a:gd name="connsiteY64" fmla="*/ 160362 h 1285875"/>
              <a:gd name="connsiteX65" fmla="*/ 1655649 w 1905000"/>
              <a:gd name="connsiteY65" fmla="*/ 165051 h 1285875"/>
              <a:gd name="connsiteX66" fmla="*/ 1662935 w 1905000"/>
              <a:gd name="connsiteY66" fmla="*/ 169813 h 1285875"/>
              <a:gd name="connsiteX67" fmla="*/ 1670146 w 1905000"/>
              <a:gd name="connsiteY67" fmla="*/ 174576 h 1285875"/>
              <a:gd name="connsiteX68" fmla="*/ 1677283 w 1905000"/>
              <a:gd name="connsiteY68" fmla="*/ 179412 h 1285875"/>
              <a:gd name="connsiteX69" fmla="*/ 1684346 w 1905000"/>
              <a:gd name="connsiteY69" fmla="*/ 184324 h 1285875"/>
              <a:gd name="connsiteX70" fmla="*/ 1691260 w 1905000"/>
              <a:gd name="connsiteY70" fmla="*/ 189310 h 1285875"/>
              <a:gd name="connsiteX71" fmla="*/ 1698100 w 1905000"/>
              <a:gd name="connsiteY71" fmla="*/ 194295 h 1285875"/>
              <a:gd name="connsiteX72" fmla="*/ 1704865 w 1905000"/>
              <a:gd name="connsiteY72" fmla="*/ 199355 h 1285875"/>
              <a:gd name="connsiteX73" fmla="*/ 1711482 w 1905000"/>
              <a:gd name="connsiteY73" fmla="*/ 204416 h 1285875"/>
              <a:gd name="connsiteX74" fmla="*/ 1718098 w 1905000"/>
              <a:gd name="connsiteY74" fmla="*/ 209550 h 1285875"/>
              <a:gd name="connsiteX75" fmla="*/ 1724492 w 1905000"/>
              <a:gd name="connsiteY75" fmla="*/ 214759 h 1285875"/>
              <a:gd name="connsiteX76" fmla="*/ 1730886 w 1905000"/>
              <a:gd name="connsiteY76" fmla="*/ 219968 h 1285875"/>
              <a:gd name="connsiteX77" fmla="*/ 1737131 w 1905000"/>
              <a:gd name="connsiteY77" fmla="*/ 225326 h 1285875"/>
              <a:gd name="connsiteX78" fmla="*/ 1743301 w 1905000"/>
              <a:gd name="connsiteY78" fmla="*/ 230684 h 1285875"/>
              <a:gd name="connsiteX79" fmla="*/ 1749323 w 1905000"/>
              <a:gd name="connsiteY79" fmla="*/ 236042 h 1285875"/>
              <a:gd name="connsiteX80" fmla="*/ 1755345 w 1905000"/>
              <a:gd name="connsiteY80" fmla="*/ 241474 h 1285875"/>
              <a:gd name="connsiteX81" fmla="*/ 1761144 w 1905000"/>
              <a:gd name="connsiteY81" fmla="*/ 246980 h 1285875"/>
              <a:gd name="connsiteX82" fmla="*/ 1766868 w 1905000"/>
              <a:gd name="connsiteY82" fmla="*/ 252561 h 1285875"/>
              <a:gd name="connsiteX83" fmla="*/ 1772593 w 1905000"/>
              <a:gd name="connsiteY83" fmla="*/ 258143 h 1285875"/>
              <a:gd name="connsiteX84" fmla="*/ 1778094 w 1905000"/>
              <a:gd name="connsiteY84" fmla="*/ 263724 h 1285875"/>
              <a:gd name="connsiteX85" fmla="*/ 1783521 w 1905000"/>
              <a:gd name="connsiteY85" fmla="*/ 269379 h 1285875"/>
              <a:gd name="connsiteX86" fmla="*/ 1788874 w 1905000"/>
              <a:gd name="connsiteY86" fmla="*/ 275109 h 1285875"/>
              <a:gd name="connsiteX87" fmla="*/ 1794078 w 1905000"/>
              <a:gd name="connsiteY87" fmla="*/ 280839 h 1285875"/>
              <a:gd name="connsiteX88" fmla="*/ 1799208 w 1905000"/>
              <a:gd name="connsiteY88" fmla="*/ 286643 h 1285875"/>
              <a:gd name="connsiteX89" fmla="*/ 1804189 w 1905000"/>
              <a:gd name="connsiteY89" fmla="*/ 292522 h 1285875"/>
              <a:gd name="connsiteX90" fmla="*/ 1809096 w 1905000"/>
              <a:gd name="connsiteY90" fmla="*/ 298401 h 1285875"/>
              <a:gd name="connsiteX91" fmla="*/ 1813854 w 1905000"/>
              <a:gd name="connsiteY91" fmla="*/ 304279 h 1285875"/>
              <a:gd name="connsiteX92" fmla="*/ 1818538 w 1905000"/>
              <a:gd name="connsiteY92" fmla="*/ 310307 h 1285875"/>
              <a:gd name="connsiteX93" fmla="*/ 1823147 w 1905000"/>
              <a:gd name="connsiteY93" fmla="*/ 316260 h 1285875"/>
              <a:gd name="connsiteX94" fmla="*/ 1827608 w 1905000"/>
              <a:gd name="connsiteY94" fmla="*/ 322362 h 1285875"/>
              <a:gd name="connsiteX95" fmla="*/ 1831845 w 1905000"/>
              <a:gd name="connsiteY95" fmla="*/ 328389 h 1285875"/>
              <a:gd name="connsiteX96" fmla="*/ 1836083 w 1905000"/>
              <a:gd name="connsiteY96" fmla="*/ 334566 h 1285875"/>
              <a:gd name="connsiteX97" fmla="*/ 1840246 w 1905000"/>
              <a:gd name="connsiteY97" fmla="*/ 340668 h 1285875"/>
              <a:gd name="connsiteX98" fmla="*/ 1844186 w 1905000"/>
              <a:gd name="connsiteY98" fmla="*/ 346844 h 1285875"/>
              <a:gd name="connsiteX99" fmla="*/ 1848052 w 1905000"/>
              <a:gd name="connsiteY99" fmla="*/ 353095 h 1285875"/>
              <a:gd name="connsiteX100" fmla="*/ 1851844 w 1905000"/>
              <a:gd name="connsiteY100" fmla="*/ 359346 h 1285875"/>
              <a:gd name="connsiteX101" fmla="*/ 1855412 w 1905000"/>
              <a:gd name="connsiteY101" fmla="*/ 365671 h 1285875"/>
              <a:gd name="connsiteX102" fmla="*/ 1858907 w 1905000"/>
              <a:gd name="connsiteY102" fmla="*/ 372070 h 1285875"/>
              <a:gd name="connsiteX103" fmla="*/ 1862327 w 1905000"/>
              <a:gd name="connsiteY103" fmla="*/ 378396 h 1285875"/>
              <a:gd name="connsiteX104" fmla="*/ 1865598 w 1905000"/>
              <a:gd name="connsiteY104" fmla="*/ 384870 h 1285875"/>
              <a:gd name="connsiteX105" fmla="*/ 1868720 w 1905000"/>
              <a:gd name="connsiteY105" fmla="*/ 391269 h 1285875"/>
              <a:gd name="connsiteX106" fmla="*/ 1871768 w 1905000"/>
              <a:gd name="connsiteY106" fmla="*/ 397818 h 1285875"/>
              <a:gd name="connsiteX107" fmla="*/ 1874668 w 1905000"/>
              <a:gd name="connsiteY107" fmla="*/ 404292 h 1285875"/>
              <a:gd name="connsiteX108" fmla="*/ 1877418 w 1905000"/>
              <a:gd name="connsiteY108" fmla="*/ 410840 h 1285875"/>
              <a:gd name="connsiteX109" fmla="*/ 1880020 w 1905000"/>
              <a:gd name="connsiteY109" fmla="*/ 417463 h 1285875"/>
              <a:gd name="connsiteX110" fmla="*/ 1882548 w 1905000"/>
              <a:gd name="connsiteY110" fmla="*/ 424011 h 1285875"/>
              <a:gd name="connsiteX111" fmla="*/ 1884927 w 1905000"/>
              <a:gd name="connsiteY111" fmla="*/ 430634 h 1285875"/>
              <a:gd name="connsiteX112" fmla="*/ 1887158 w 1905000"/>
              <a:gd name="connsiteY112" fmla="*/ 437332 h 1285875"/>
              <a:gd name="connsiteX113" fmla="*/ 1889314 w 1905000"/>
              <a:gd name="connsiteY113" fmla="*/ 444103 h 1285875"/>
              <a:gd name="connsiteX114" fmla="*/ 1891246 w 1905000"/>
              <a:gd name="connsiteY114" fmla="*/ 450726 h 1285875"/>
              <a:gd name="connsiteX115" fmla="*/ 1893105 w 1905000"/>
              <a:gd name="connsiteY115" fmla="*/ 457498 h 1285875"/>
              <a:gd name="connsiteX116" fmla="*/ 1894889 w 1905000"/>
              <a:gd name="connsiteY116" fmla="*/ 464344 h 1285875"/>
              <a:gd name="connsiteX117" fmla="*/ 1896525 w 1905000"/>
              <a:gd name="connsiteY117" fmla="*/ 471116 h 1285875"/>
              <a:gd name="connsiteX118" fmla="*/ 1897937 w 1905000"/>
              <a:gd name="connsiteY118" fmla="*/ 477962 h 1285875"/>
              <a:gd name="connsiteX119" fmla="*/ 1899276 w 1905000"/>
              <a:gd name="connsiteY119" fmla="*/ 484808 h 1285875"/>
              <a:gd name="connsiteX120" fmla="*/ 1900465 w 1905000"/>
              <a:gd name="connsiteY120" fmla="*/ 491728 h 1285875"/>
              <a:gd name="connsiteX121" fmla="*/ 1901506 w 1905000"/>
              <a:gd name="connsiteY121" fmla="*/ 498574 h 1285875"/>
              <a:gd name="connsiteX122" fmla="*/ 1902398 w 1905000"/>
              <a:gd name="connsiteY122" fmla="*/ 505569 h 1285875"/>
              <a:gd name="connsiteX123" fmla="*/ 1903216 w 1905000"/>
              <a:gd name="connsiteY123" fmla="*/ 512564 h 1285875"/>
              <a:gd name="connsiteX124" fmla="*/ 1903885 w 1905000"/>
              <a:gd name="connsiteY124" fmla="*/ 519559 h 1285875"/>
              <a:gd name="connsiteX125" fmla="*/ 1904331 w 1905000"/>
              <a:gd name="connsiteY125" fmla="*/ 526554 h 1285875"/>
              <a:gd name="connsiteX126" fmla="*/ 1904703 w 1905000"/>
              <a:gd name="connsiteY126" fmla="*/ 533623 h 1285875"/>
              <a:gd name="connsiteX127" fmla="*/ 1904926 w 1905000"/>
              <a:gd name="connsiteY127" fmla="*/ 540618 h 1285875"/>
              <a:gd name="connsiteX128" fmla="*/ 1905000 w 1905000"/>
              <a:gd name="connsiteY128" fmla="*/ 547688 h 1285875"/>
              <a:gd name="connsiteX129" fmla="*/ 1904926 w 1905000"/>
              <a:gd name="connsiteY129" fmla="*/ 554757 h 1285875"/>
              <a:gd name="connsiteX130" fmla="*/ 1904777 w 1905000"/>
              <a:gd name="connsiteY130" fmla="*/ 561826 h 1285875"/>
              <a:gd name="connsiteX131" fmla="*/ 1904554 w 1905000"/>
              <a:gd name="connsiteY131" fmla="*/ 568821 h 1285875"/>
              <a:gd name="connsiteX132" fmla="*/ 1904257 w 1905000"/>
              <a:gd name="connsiteY132" fmla="*/ 575667 h 1285875"/>
              <a:gd name="connsiteX133" fmla="*/ 1903885 w 1905000"/>
              <a:gd name="connsiteY133" fmla="*/ 582588 h 1285875"/>
              <a:gd name="connsiteX134" fmla="*/ 1903290 w 1905000"/>
              <a:gd name="connsiteY134" fmla="*/ 589508 h 1285875"/>
              <a:gd name="connsiteX135" fmla="*/ 1902696 w 1905000"/>
              <a:gd name="connsiteY135" fmla="*/ 596354 h 1285875"/>
              <a:gd name="connsiteX136" fmla="*/ 1902026 w 1905000"/>
              <a:gd name="connsiteY136" fmla="*/ 603052 h 1285875"/>
              <a:gd name="connsiteX137" fmla="*/ 1901209 w 1905000"/>
              <a:gd name="connsiteY137" fmla="*/ 609823 h 1285875"/>
              <a:gd name="connsiteX138" fmla="*/ 1900391 w 1905000"/>
              <a:gd name="connsiteY138" fmla="*/ 616521 h 1285875"/>
              <a:gd name="connsiteX139" fmla="*/ 1899424 w 1905000"/>
              <a:gd name="connsiteY139" fmla="*/ 623218 h 1285875"/>
              <a:gd name="connsiteX140" fmla="*/ 1898309 w 1905000"/>
              <a:gd name="connsiteY140" fmla="*/ 629766 h 1285875"/>
              <a:gd name="connsiteX141" fmla="*/ 1897194 w 1905000"/>
              <a:gd name="connsiteY141" fmla="*/ 636315 h 1285875"/>
              <a:gd name="connsiteX142" fmla="*/ 1895856 w 1905000"/>
              <a:gd name="connsiteY142" fmla="*/ 642789 h 1285875"/>
              <a:gd name="connsiteX143" fmla="*/ 1894592 w 1905000"/>
              <a:gd name="connsiteY143" fmla="*/ 649263 h 1285875"/>
              <a:gd name="connsiteX144" fmla="*/ 1893105 w 1905000"/>
              <a:gd name="connsiteY144" fmla="*/ 655737 h 1285875"/>
              <a:gd name="connsiteX145" fmla="*/ 1891618 w 1905000"/>
              <a:gd name="connsiteY145" fmla="*/ 662136 h 1285875"/>
              <a:gd name="connsiteX146" fmla="*/ 1889908 w 1905000"/>
              <a:gd name="connsiteY146" fmla="*/ 668462 h 1285875"/>
              <a:gd name="connsiteX147" fmla="*/ 1888124 w 1905000"/>
              <a:gd name="connsiteY147" fmla="*/ 674787 h 1285875"/>
              <a:gd name="connsiteX148" fmla="*/ 1886265 w 1905000"/>
              <a:gd name="connsiteY148" fmla="*/ 681038 h 1285875"/>
              <a:gd name="connsiteX149" fmla="*/ 1884407 w 1905000"/>
              <a:gd name="connsiteY149" fmla="*/ 687214 h 1285875"/>
              <a:gd name="connsiteX150" fmla="*/ 1882325 w 1905000"/>
              <a:gd name="connsiteY150" fmla="*/ 693465 h 1285875"/>
              <a:gd name="connsiteX151" fmla="*/ 1880244 w 1905000"/>
              <a:gd name="connsiteY151" fmla="*/ 699567 h 1285875"/>
              <a:gd name="connsiteX152" fmla="*/ 1877939 w 1905000"/>
              <a:gd name="connsiteY152" fmla="*/ 705669 h 1285875"/>
              <a:gd name="connsiteX153" fmla="*/ 1875634 w 1905000"/>
              <a:gd name="connsiteY153" fmla="*/ 711696 h 1285875"/>
              <a:gd name="connsiteX154" fmla="*/ 1873181 w 1905000"/>
              <a:gd name="connsiteY154" fmla="*/ 717724 h 1285875"/>
              <a:gd name="connsiteX155" fmla="*/ 1870653 w 1905000"/>
              <a:gd name="connsiteY155" fmla="*/ 723677 h 1285875"/>
              <a:gd name="connsiteX156" fmla="*/ 1868051 w 1905000"/>
              <a:gd name="connsiteY156" fmla="*/ 729556 h 1285875"/>
              <a:gd name="connsiteX157" fmla="*/ 1865300 w 1905000"/>
              <a:gd name="connsiteY157" fmla="*/ 735509 h 1285875"/>
              <a:gd name="connsiteX158" fmla="*/ 1862475 w 1905000"/>
              <a:gd name="connsiteY158" fmla="*/ 741313 h 1285875"/>
              <a:gd name="connsiteX159" fmla="*/ 1859501 w 1905000"/>
              <a:gd name="connsiteY159" fmla="*/ 747043 h 1285875"/>
              <a:gd name="connsiteX160" fmla="*/ 1856379 w 1905000"/>
              <a:gd name="connsiteY160" fmla="*/ 752847 h 1285875"/>
              <a:gd name="connsiteX161" fmla="*/ 1853257 w 1905000"/>
              <a:gd name="connsiteY161" fmla="*/ 758503 h 1285875"/>
              <a:gd name="connsiteX162" fmla="*/ 1850060 w 1905000"/>
              <a:gd name="connsiteY162" fmla="*/ 764158 h 1285875"/>
              <a:gd name="connsiteX163" fmla="*/ 1846640 w 1905000"/>
              <a:gd name="connsiteY163" fmla="*/ 769739 h 1285875"/>
              <a:gd name="connsiteX164" fmla="*/ 1843220 w 1905000"/>
              <a:gd name="connsiteY164" fmla="*/ 775395 h 1285875"/>
              <a:gd name="connsiteX165" fmla="*/ 1839651 w 1905000"/>
              <a:gd name="connsiteY165" fmla="*/ 780901 h 1285875"/>
              <a:gd name="connsiteX166" fmla="*/ 1836009 w 1905000"/>
              <a:gd name="connsiteY166" fmla="*/ 786334 h 1285875"/>
              <a:gd name="connsiteX167" fmla="*/ 1832217 w 1905000"/>
              <a:gd name="connsiteY167" fmla="*/ 791766 h 1285875"/>
              <a:gd name="connsiteX168" fmla="*/ 1828351 w 1905000"/>
              <a:gd name="connsiteY168" fmla="*/ 797198 h 1285875"/>
              <a:gd name="connsiteX169" fmla="*/ 1824337 w 1905000"/>
              <a:gd name="connsiteY169" fmla="*/ 802556 h 1285875"/>
              <a:gd name="connsiteX170" fmla="*/ 1820248 w 1905000"/>
              <a:gd name="connsiteY170" fmla="*/ 807839 h 1285875"/>
              <a:gd name="connsiteX171" fmla="*/ 1816010 w 1905000"/>
              <a:gd name="connsiteY171" fmla="*/ 813123 h 1285875"/>
              <a:gd name="connsiteX172" fmla="*/ 1811698 w 1905000"/>
              <a:gd name="connsiteY172" fmla="*/ 818332 h 1285875"/>
              <a:gd name="connsiteX173" fmla="*/ 1807386 w 1905000"/>
              <a:gd name="connsiteY173" fmla="*/ 823541 h 1285875"/>
              <a:gd name="connsiteX174" fmla="*/ 1802851 w 1905000"/>
              <a:gd name="connsiteY174" fmla="*/ 828601 h 1285875"/>
              <a:gd name="connsiteX175" fmla="*/ 1798167 w 1905000"/>
              <a:gd name="connsiteY175" fmla="*/ 833735 h 1285875"/>
              <a:gd name="connsiteX176" fmla="*/ 1793409 w 1905000"/>
              <a:gd name="connsiteY176" fmla="*/ 838721 h 1285875"/>
              <a:gd name="connsiteX177" fmla="*/ 1788577 w 1905000"/>
              <a:gd name="connsiteY177" fmla="*/ 843781 h 1285875"/>
              <a:gd name="connsiteX178" fmla="*/ 1783596 w 1905000"/>
              <a:gd name="connsiteY178" fmla="*/ 848693 h 1285875"/>
              <a:gd name="connsiteX179" fmla="*/ 1778540 w 1905000"/>
              <a:gd name="connsiteY179" fmla="*/ 853604 h 1285875"/>
              <a:gd name="connsiteX180" fmla="*/ 1773411 w 1905000"/>
              <a:gd name="connsiteY180" fmla="*/ 858515 h 1285875"/>
              <a:gd name="connsiteX181" fmla="*/ 1768132 w 1905000"/>
              <a:gd name="connsiteY181" fmla="*/ 863352 h 1285875"/>
              <a:gd name="connsiteX182" fmla="*/ 1762705 w 1905000"/>
              <a:gd name="connsiteY182" fmla="*/ 868115 h 1285875"/>
              <a:gd name="connsiteX183" fmla="*/ 1757129 w 1905000"/>
              <a:gd name="connsiteY183" fmla="*/ 872877 h 1285875"/>
              <a:gd name="connsiteX184" fmla="*/ 1751553 w 1905000"/>
              <a:gd name="connsiteY184" fmla="*/ 877565 h 1285875"/>
              <a:gd name="connsiteX185" fmla="*/ 1745829 w 1905000"/>
              <a:gd name="connsiteY185" fmla="*/ 882179 h 1285875"/>
              <a:gd name="connsiteX186" fmla="*/ 1739956 w 1905000"/>
              <a:gd name="connsiteY186" fmla="*/ 886793 h 1285875"/>
              <a:gd name="connsiteX187" fmla="*/ 1734008 w 1905000"/>
              <a:gd name="connsiteY187" fmla="*/ 891332 h 1285875"/>
              <a:gd name="connsiteX188" fmla="*/ 1727986 w 1905000"/>
              <a:gd name="connsiteY188" fmla="*/ 895797 h 1285875"/>
              <a:gd name="connsiteX189" fmla="*/ 1721741 w 1905000"/>
              <a:gd name="connsiteY189" fmla="*/ 900336 h 1285875"/>
              <a:gd name="connsiteX190" fmla="*/ 1715422 w 1905000"/>
              <a:gd name="connsiteY190" fmla="*/ 904726 h 1285875"/>
              <a:gd name="connsiteX191" fmla="*/ 1709028 w 1905000"/>
              <a:gd name="connsiteY191" fmla="*/ 909117 h 1285875"/>
              <a:gd name="connsiteX192" fmla="*/ 1702486 w 1905000"/>
              <a:gd name="connsiteY192" fmla="*/ 913433 h 1285875"/>
              <a:gd name="connsiteX193" fmla="*/ 1695869 w 1905000"/>
              <a:gd name="connsiteY193" fmla="*/ 917749 h 1285875"/>
              <a:gd name="connsiteX194" fmla="*/ 1689104 w 1905000"/>
              <a:gd name="connsiteY194" fmla="*/ 921990 h 1285875"/>
              <a:gd name="connsiteX195" fmla="*/ 1682264 w 1905000"/>
              <a:gd name="connsiteY195" fmla="*/ 926158 h 1285875"/>
              <a:gd name="connsiteX196" fmla="*/ 1675202 w 1905000"/>
              <a:gd name="connsiteY196" fmla="*/ 930325 h 1285875"/>
              <a:gd name="connsiteX197" fmla="*/ 1668139 w 1905000"/>
              <a:gd name="connsiteY197" fmla="*/ 934418 h 1285875"/>
              <a:gd name="connsiteX198" fmla="*/ 1660853 w 1905000"/>
              <a:gd name="connsiteY198" fmla="*/ 938436 h 1285875"/>
              <a:gd name="connsiteX199" fmla="*/ 1653493 w 1905000"/>
              <a:gd name="connsiteY199" fmla="*/ 942529 h 1285875"/>
              <a:gd name="connsiteX200" fmla="*/ 1646059 w 1905000"/>
              <a:gd name="connsiteY200" fmla="*/ 946473 h 1285875"/>
              <a:gd name="connsiteX201" fmla="*/ 1638476 w 1905000"/>
              <a:gd name="connsiteY201" fmla="*/ 950342 h 1285875"/>
              <a:gd name="connsiteX202" fmla="*/ 1630818 w 1905000"/>
              <a:gd name="connsiteY202" fmla="*/ 954286 h 1285875"/>
              <a:gd name="connsiteX203" fmla="*/ 1623012 w 1905000"/>
              <a:gd name="connsiteY203" fmla="*/ 958081 h 1285875"/>
              <a:gd name="connsiteX204" fmla="*/ 1615057 w 1905000"/>
              <a:gd name="connsiteY204" fmla="*/ 961951 h 1285875"/>
              <a:gd name="connsiteX205" fmla="*/ 1607028 w 1905000"/>
              <a:gd name="connsiteY205" fmla="*/ 965597 h 1285875"/>
              <a:gd name="connsiteX206" fmla="*/ 1598776 w 1905000"/>
              <a:gd name="connsiteY206" fmla="*/ 969392 h 1285875"/>
              <a:gd name="connsiteX207" fmla="*/ 1590524 w 1905000"/>
              <a:gd name="connsiteY207" fmla="*/ 972964 h 1285875"/>
              <a:gd name="connsiteX208" fmla="*/ 1582123 w 1905000"/>
              <a:gd name="connsiteY208" fmla="*/ 976610 h 1285875"/>
              <a:gd name="connsiteX209" fmla="*/ 1573573 w 1905000"/>
              <a:gd name="connsiteY209" fmla="*/ 980182 h 1285875"/>
              <a:gd name="connsiteX210" fmla="*/ 1564949 w 1905000"/>
              <a:gd name="connsiteY210" fmla="*/ 983754 h 1285875"/>
              <a:gd name="connsiteX211" fmla="*/ 1556102 w 1905000"/>
              <a:gd name="connsiteY211" fmla="*/ 987177 h 1285875"/>
              <a:gd name="connsiteX212" fmla="*/ 1547255 w 1905000"/>
              <a:gd name="connsiteY212" fmla="*/ 990526 h 1285875"/>
              <a:gd name="connsiteX213" fmla="*/ 1538259 w 1905000"/>
              <a:gd name="connsiteY213" fmla="*/ 994023 h 1285875"/>
              <a:gd name="connsiteX214" fmla="*/ 1529041 w 1905000"/>
              <a:gd name="connsiteY214" fmla="*/ 997297 h 1285875"/>
              <a:gd name="connsiteX215" fmla="*/ 1519748 w 1905000"/>
              <a:gd name="connsiteY215" fmla="*/ 1000572 h 1285875"/>
              <a:gd name="connsiteX216" fmla="*/ 1510455 w 1905000"/>
              <a:gd name="connsiteY216" fmla="*/ 1003846 h 1285875"/>
              <a:gd name="connsiteX217" fmla="*/ 1500864 w 1905000"/>
              <a:gd name="connsiteY217" fmla="*/ 1007046 h 1285875"/>
              <a:gd name="connsiteX218" fmla="*/ 1491199 w 1905000"/>
              <a:gd name="connsiteY218" fmla="*/ 1010171 h 1285875"/>
              <a:gd name="connsiteX219" fmla="*/ 1481460 w 1905000"/>
              <a:gd name="connsiteY219" fmla="*/ 1013222 h 1285875"/>
              <a:gd name="connsiteX220" fmla="*/ 1471573 w 1905000"/>
              <a:gd name="connsiteY220" fmla="*/ 1016347 h 1285875"/>
              <a:gd name="connsiteX221" fmla="*/ 1461536 w 1905000"/>
              <a:gd name="connsiteY221" fmla="*/ 1019324 h 1285875"/>
              <a:gd name="connsiteX222" fmla="*/ 1451425 w 1905000"/>
              <a:gd name="connsiteY222" fmla="*/ 1022301 h 1285875"/>
              <a:gd name="connsiteX223" fmla="*/ 1441166 w 1905000"/>
              <a:gd name="connsiteY223" fmla="*/ 1025203 h 1285875"/>
              <a:gd name="connsiteX224" fmla="*/ 1430757 w 1905000"/>
              <a:gd name="connsiteY224" fmla="*/ 1028105 h 1285875"/>
              <a:gd name="connsiteX225" fmla="*/ 1420201 w 1905000"/>
              <a:gd name="connsiteY225" fmla="*/ 1031007 h 1285875"/>
              <a:gd name="connsiteX226" fmla="*/ 1409495 w 1905000"/>
              <a:gd name="connsiteY226" fmla="*/ 1033760 h 1285875"/>
              <a:gd name="connsiteX227" fmla="*/ 1398789 w 1905000"/>
              <a:gd name="connsiteY227" fmla="*/ 1036439 h 1285875"/>
              <a:gd name="connsiteX228" fmla="*/ 1387786 w 1905000"/>
              <a:gd name="connsiteY228" fmla="*/ 1039193 h 1285875"/>
              <a:gd name="connsiteX229" fmla="*/ 1376783 w 1905000"/>
              <a:gd name="connsiteY229" fmla="*/ 1041797 h 1285875"/>
              <a:gd name="connsiteX230" fmla="*/ 1365632 w 1905000"/>
              <a:gd name="connsiteY230" fmla="*/ 1044402 h 1285875"/>
              <a:gd name="connsiteX231" fmla="*/ 1354331 w 1905000"/>
              <a:gd name="connsiteY231" fmla="*/ 1046932 h 1285875"/>
              <a:gd name="connsiteX232" fmla="*/ 1342882 w 1905000"/>
              <a:gd name="connsiteY232" fmla="*/ 1049462 h 1285875"/>
              <a:gd name="connsiteX233" fmla="*/ 1331285 w 1905000"/>
              <a:gd name="connsiteY233" fmla="*/ 1051917 h 1285875"/>
              <a:gd name="connsiteX234" fmla="*/ 1319687 w 1905000"/>
              <a:gd name="connsiteY234" fmla="*/ 1054299 h 1285875"/>
              <a:gd name="connsiteX235" fmla="*/ 1307792 w 1905000"/>
              <a:gd name="connsiteY235" fmla="*/ 1056680 h 1285875"/>
              <a:gd name="connsiteX236" fmla="*/ 1295822 w 1905000"/>
              <a:gd name="connsiteY236" fmla="*/ 1058987 h 1285875"/>
              <a:gd name="connsiteX237" fmla="*/ 1283779 w 1905000"/>
              <a:gd name="connsiteY237" fmla="*/ 1061294 h 1285875"/>
              <a:gd name="connsiteX238" fmla="*/ 1271512 w 1905000"/>
              <a:gd name="connsiteY238" fmla="*/ 1063526 h 1285875"/>
              <a:gd name="connsiteX239" fmla="*/ 1259171 w 1905000"/>
              <a:gd name="connsiteY239" fmla="*/ 1065610 h 1285875"/>
              <a:gd name="connsiteX240" fmla="*/ 1246681 w 1905000"/>
              <a:gd name="connsiteY240" fmla="*/ 1067768 h 1285875"/>
              <a:gd name="connsiteX241" fmla="*/ 1234117 w 1905000"/>
              <a:gd name="connsiteY241" fmla="*/ 1069851 h 1285875"/>
              <a:gd name="connsiteX242" fmla="*/ 1221329 w 1905000"/>
              <a:gd name="connsiteY242" fmla="*/ 1071860 h 1285875"/>
              <a:gd name="connsiteX243" fmla="*/ 1208468 w 1905000"/>
              <a:gd name="connsiteY243" fmla="*/ 1073870 h 1285875"/>
              <a:gd name="connsiteX244" fmla="*/ 1195458 w 1905000"/>
              <a:gd name="connsiteY244" fmla="*/ 1075879 h 1285875"/>
              <a:gd name="connsiteX245" fmla="*/ 1182299 w 1905000"/>
              <a:gd name="connsiteY245" fmla="*/ 1077665 h 1285875"/>
              <a:gd name="connsiteX246" fmla="*/ 1168991 w 1905000"/>
              <a:gd name="connsiteY246" fmla="*/ 1079525 h 1285875"/>
              <a:gd name="connsiteX247" fmla="*/ 1155535 w 1905000"/>
              <a:gd name="connsiteY247" fmla="*/ 1081385 h 1285875"/>
              <a:gd name="connsiteX248" fmla="*/ 1142004 w 1905000"/>
              <a:gd name="connsiteY248" fmla="*/ 1083097 h 1285875"/>
              <a:gd name="connsiteX249" fmla="*/ 1128250 w 1905000"/>
              <a:gd name="connsiteY249" fmla="*/ 1084808 h 1285875"/>
              <a:gd name="connsiteX250" fmla="*/ 1114497 w 1905000"/>
              <a:gd name="connsiteY250" fmla="*/ 1086520 h 1285875"/>
              <a:gd name="connsiteX251" fmla="*/ 1100520 w 1905000"/>
              <a:gd name="connsiteY251" fmla="*/ 1088008 h 1285875"/>
              <a:gd name="connsiteX252" fmla="*/ 1086394 w 1905000"/>
              <a:gd name="connsiteY252" fmla="*/ 1089645 h 1285875"/>
              <a:gd name="connsiteX253" fmla="*/ 1072195 w 1905000"/>
              <a:gd name="connsiteY253" fmla="*/ 1091208 h 1285875"/>
              <a:gd name="connsiteX254" fmla="*/ 1057772 w 1905000"/>
              <a:gd name="connsiteY254" fmla="*/ 1092622 h 1285875"/>
              <a:gd name="connsiteX255" fmla="*/ 1043200 w 1905000"/>
              <a:gd name="connsiteY255" fmla="*/ 1094036 h 1285875"/>
              <a:gd name="connsiteX256" fmla="*/ 1028555 w 1905000"/>
              <a:gd name="connsiteY256" fmla="*/ 1095375 h 1285875"/>
              <a:gd name="connsiteX257" fmla="*/ 1005433 w 1905000"/>
              <a:gd name="connsiteY257" fmla="*/ 1097459 h 1285875"/>
              <a:gd name="connsiteX258" fmla="*/ 982684 w 1905000"/>
              <a:gd name="connsiteY258" fmla="*/ 1099319 h 1285875"/>
              <a:gd name="connsiteX259" fmla="*/ 960232 w 1905000"/>
              <a:gd name="connsiteY259" fmla="*/ 1101105 h 1285875"/>
              <a:gd name="connsiteX260" fmla="*/ 938226 w 1905000"/>
              <a:gd name="connsiteY260" fmla="*/ 1102519 h 1285875"/>
              <a:gd name="connsiteX261" fmla="*/ 916518 w 1905000"/>
              <a:gd name="connsiteY261" fmla="*/ 1103933 h 1285875"/>
              <a:gd name="connsiteX262" fmla="*/ 895181 w 1905000"/>
              <a:gd name="connsiteY262" fmla="*/ 1105123 h 1285875"/>
              <a:gd name="connsiteX263" fmla="*/ 874290 w 1905000"/>
              <a:gd name="connsiteY263" fmla="*/ 1106165 h 1285875"/>
              <a:gd name="connsiteX264" fmla="*/ 853771 w 1905000"/>
              <a:gd name="connsiteY264" fmla="*/ 1106909 h 1285875"/>
              <a:gd name="connsiteX265" fmla="*/ 833549 w 1905000"/>
              <a:gd name="connsiteY265" fmla="*/ 1107579 h 1285875"/>
              <a:gd name="connsiteX266" fmla="*/ 813699 w 1905000"/>
              <a:gd name="connsiteY266" fmla="*/ 1108100 h 1285875"/>
              <a:gd name="connsiteX267" fmla="*/ 794221 w 1905000"/>
              <a:gd name="connsiteY267" fmla="*/ 1108398 h 1285875"/>
              <a:gd name="connsiteX268" fmla="*/ 775115 w 1905000"/>
              <a:gd name="connsiteY268" fmla="*/ 1108546 h 1285875"/>
              <a:gd name="connsiteX269" fmla="*/ 756305 w 1905000"/>
              <a:gd name="connsiteY269" fmla="*/ 1108472 h 1285875"/>
              <a:gd name="connsiteX270" fmla="*/ 737868 w 1905000"/>
              <a:gd name="connsiteY270" fmla="*/ 1108249 h 1285875"/>
              <a:gd name="connsiteX271" fmla="*/ 728724 w 1905000"/>
              <a:gd name="connsiteY271" fmla="*/ 1108100 h 1285875"/>
              <a:gd name="connsiteX272" fmla="*/ 719802 w 1905000"/>
              <a:gd name="connsiteY272" fmla="*/ 1107802 h 1285875"/>
              <a:gd name="connsiteX273" fmla="*/ 710881 w 1905000"/>
              <a:gd name="connsiteY273" fmla="*/ 1107505 h 1285875"/>
              <a:gd name="connsiteX274" fmla="*/ 701960 w 1905000"/>
              <a:gd name="connsiteY274" fmla="*/ 1107207 h 1285875"/>
              <a:gd name="connsiteX275" fmla="*/ 693261 w 1905000"/>
              <a:gd name="connsiteY275" fmla="*/ 1106835 h 1285875"/>
              <a:gd name="connsiteX276" fmla="*/ 684563 w 1905000"/>
              <a:gd name="connsiteY276" fmla="*/ 1106463 h 1285875"/>
              <a:gd name="connsiteX277" fmla="*/ 676014 w 1905000"/>
              <a:gd name="connsiteY277" fmla="*/ 1106016 h 1285875"/>
              <a:gd name="connsiteX278" fmla="*/ 667464 w 1905000"/>
              <a:gd name="connsiteY278" fmla="*/ 1105495 h 1285875"/>
              <a:gd name="connsiteX279" fmla="*/ 659137 w 1905000"/>
              <a:gd name="connsiteY279" fmla="*/ 1104900 h 1285875"/>
              <a:gd name="connsiteX280" fmla="*/ 650811 w 1905000"/>
              <a:gd name="connsiteY280" fmla="*/ 1104379 h 1285875"/>
              <a:gd name="connsiteX281" fmla="*/ 642484 w 1905000"/>
              <a:gd name="connsiteY281" fmla="*/ 1103710 h 1285875"/>
              <a:gd name="connsiteX282" fmla="*/ 634381 w 1905000"/>
              <a:gd name="connsiteY282" fmla="*/ 1103114 h 1285875"/>
              <a:gd name="connsiteX283" fmla="*/ 626277 w 1905000"/>
              <a:gd name="connsiteY283" fmla="*/ 1102296 h 1285875"/>
              <a:gd name="connsiteX284" fmla="*/ 618322 w 1905000"/>
              <a:gd name="connsiteY284" fmla="*/ 1101552 h 1285875"/>
              <a:gd name="connsiteX285" fmla="*/ 610367 w 1905000"/>
              <a:gd name="connsiteY285" fmla="*/ 1100807 h 1285875"/>
              <a:gd name="connsiteX286" fmla="*/ 602487 w 1905000"/>
              <a:gd name="connsiteY286" fmla="*/ 1099840 h 1285875"/>
              <a:gd name="connsiteX287" fmla="*/ 594755 w 1905000"/>
              <a:gd name="connsiteY287" fmla="*/ 1099021 h 1285875"/>
              <a:gd name="connsiteX288" fmla="*/ 587098 w 1905000"/>
              <a:gd name="connsiteY288" fmla="*/ 1097980 h 1285875"/>
              <a:gd name="connsiteX289" fmla="*/ 579515 w 1905000"/>
              <a:gd name="connsiteY289" fmla="*/ 1097012 h 1285875"/>
              <a:gd name="connsiteX290" fmla="*/ 572006 w 1905000"/>
              <a:gd name="connsiteY290" fmla="*/ 1095970 h 1285875"/>
              <a:gd name="connsiteX291" fmla="*/ 564571 w 1905000"/>
              <a:gd name="connsiteY291" fmla="*/ 1094854 h 1285875"/>
              <a:gd name="connsiteX292" fmla="*/ 557211 w 1905000"/>
              <a:gd name="connsiteY292" fmla="*/ 1093738 h 1285875"/>
              <a:gd name="connsiteX293" fmla="*/ 549925 w 1905000"/>
              <a:gd name="connsiteY293" fmla="*/ 1092547 h 1285875"/>
              <a:gd name="connsiteX294" fmla="*/ 542714 w 1905000"/>
              <a:gd name="connsiteY294" fmla="*/ 1091357 h 1285875"/>
              <a:gd name="connsiteX295" fmla="*/ 535577 w 1905000"/>
              <a:gd name="connsiteY295" fmla="*/ 1090017 h 1285875"/>
              <a:gd name="connsiteX296" fmla="*/ 528514 w 1905000"/>
              <a:gd name="connsiteY296" fmla="*/ 1088752 h 1285875"/>
              <a:gd name="connsiteX297" fmla="*/ 521600 w 1905000"/>
              <a:gd name="connsiteY297" fmla="*/ 1087338 h 1285875"/>
              <a:gd name="connsiteX298" fmla="*/ 514761 w 1905000"/>
              <a:gd name="connsiteY298" fmla="*/ 1085999 h 1285875"/>
              <a:gd name="connsiteX299" fmla="*/ 507921 w 1905000"/>
              <a:gd name="connsiteY299" fmla="*/ 1084511 h 1285875"/>
              <a:gd name="connsiteX300" fmla="*/ 501156 w 1905000"/>
              <a:gd name="connsiteY300" fmla="*/ 1082948 h 1285875"/>
              <a:gd name="connsiteX301" fmla="*/ 494539 w 1905000"/>
              <a:gd name="connsiteY301" fmla="*/ 1081460 h 1285875"/>
              <a:gd name="connsiteX302" fmla="*/ 487922 w 1905000"/>
              <a:gd name="connsiteY302" fmla="*/ 1079823 h 1285875"/>
              <a:gd name="connsiteX303" fmla="*/ 481380 w 1905000"/>
              <a:gd name="connsiteY303" fmla="*/ 1078260 h 1285875"/>
              <a:gd name="connsiteX304" fmla="*/ 474986 w 1905000"/>
              <a:gd name="connsiteY304" fmla="*/ 1076548 h 1285875"/>
              <a:gd name="connsiteX305" fmla="*/ 468593 w 1905000"/>
              <a:gd name="connsiteY305" fmla="*/ 1074762 h 1285875"/>
              <a:gd name="connsiteX306" fmla="*/ 462422 w 1905000"/>
              <a:gd name="connsiteY306" fmla="*/ 1072977 h 1285875"/>
              <a:gd name="connsiteX307" fmla="*/ 0 w 1905000"/>
              <a:gd name="connsiteY307" fmla="*/ 1285875 h 1285875"/>
              <a:gd name="connsiteX308" fmla="*/ 7286 w 1905000"/>
              <a:gd name="connsiteY308" fmla="*/ 1279699 h 1285875"/>
              <a:gd name="connsiteX309" fmla="*/ 14497 w 1905000"/>
              <a:gd name="connsiteY309" fmla="*/ 1273448 h 1285875"/>
              <a:gd name="connsiteX310" fmla="*/ 21634 w 1905000"/>
              <a:gd name="connsiteY310" fmla="*/ 1267346 h 1285875"/>
              <a:gd name="connsiteX311" fmla="*/ 28548 w 1905000"/>
              <a:gd name="connsiteY311" fmla="*/ 1261095 h 1285875"/>
              <a:gd name="connsiteX312" fmla="*/ 35314 w 1905000"/>
              <a:gd name="connsiteY312" fmla="*/ 1254993 h 1285875"/>
              <a:gd name="connsiteX313" fmla="*/ 42005 w 1905000"/>
              <a:gd name="connsiteY313" fmla="*/ 1248891 h 1285875"/>
              <a:gd name="connsiteX314" fmla="*/ 48621 w 1905000"/>
              <a:gd name="connsiteY314" fmla="*/ 1242864 h 1285875"/>
              <a:gd name="connsiteX315" fmla="*/ 55015 w 1905000"/>
              <a:gd name="connsiteY315" fmla="*/ 1236762 h 1285875"/>
              <a:gd name="connsiteX316" fmla="*/ 61409 w 1905000"/>
              <a:gd name="connsiteY316" fmla="*/ 1230734 h 1285875"/>
              <a:gd name="connsiteX317" fmla="*/ 67579 w 1905000"/>
              <a:gd name="connsiteY317" fmla="*/ 1224707 h 1285875"/>
              <a:gd name="connsiteX318" fmla="*/ 73675 w 1905000"/>
              <a:gd name="connsiteY318" fmla="*/ 1218754 h 1285875"/>
              <a:gd name="connsiteX319" fmla="*/ 79623 w 1905000"/>
              <a:gd name="connsiteY319" fmla="*/ 1212875 h 1285875"/>
              <a:gd name="connsiteX320" fmla="*/ 85422 w 1905000"/>
              <a:gd name="connsiteY320" fmla="*/ 1206922 h 1285875"/>
              <a:gd name="connsiteX321" fmla="*/ 91221 w 1905000"/>
              <a:gd name="connsiteY321" fmla="*/ 1201043 h 1285875"/>
              <a:gd name="connsiteX322" fmla="*/ 96796 w 1905000"/>
              <a:gd name="connsiteY322" fmla="*/ 1195164 h 1285875"/>
              <a:gd name="connsiteX323" fmla="*/ 102298 w 1905000"/>
              <a:gd name="connsiteY323" fmla="*/ 1189286 h 1285875"/>
              <a:gd name="connsiteX324" fmla="*/ 107799 w 1905000"/>
              <a:gd name="connsiteY324" fmla="*/ 1183556 h 1285875"/>
              <a:gd name="connsiteX325" fmla="*/ 113078 w 1905000"/>
              <a:gd name="connsiteY325" fmla="*/ 1177752 h 1285875"/>
              <a:gd name="connsiteX326" fmla="*/ 118208 w 1905000"/>
              <a:gd name="connsiteY326" fmla="*/ 1171947 h 1285875"/>
              <a:gd name="connsiteX327" fmla="*/ 123263 w 1905000"/>
              <a:gd name="connsiteY327" fmla="*/ 1166292 h 1285875"/>
              <a:gd name="connsiteX328" fmla="*/ 128244 w 1905000"/>
              <a:gd name="connsiteY328" fmla="*/ 1160636 h 1285875"/>
              <a:gd name="connsiteX329" fmla="*/ 133077 w 1905000"/>
              <a:gd name="connsiteY329" fmla="*/ 1154906 h 1285875"/>
              <a:gd name="connsiteX330" fmla="*/ 137835 w 1905000"/>
              <a:gd name="connsiteY330" fmla="*/ 1149251 h 1285875"/>
              <a:gd name="connsiteX331" fmla="*/ 142370 w 1905000"/>
              <a:gd name="connsiteY331" fmla="*/ 1143670 h 1285875"/>
              <a:gd name="connsiteX332" fmla="*/ 146905 w 1905000"/>
              <a:gd name="connsiteY332" fmla="*/ 1138163 h 1285875"/>
              <a:gd name="connsiteX333" fmla="*/ 151365 w 1905000"/>
              <a:gd name="connsiteY333" fmla="*/ 1132508 h 1285875"/>
              <a:gd name="connsiteX334" fmla="*/ 155752 w 1905000"/>
              <a:gd name="connsiteY334" fmla="*/ 1127001 h 1285875"/>
              <a:gd name="connsiteX335" fmla="*/ 159989 w 1905000"/>
              <a:gd name="connsiteY335" fmla="*/ 1121569 h 1285875"/>
              <a:gd name="connsiteX336" fmla="*/ 164004 w 1905000"/>
              <a:gd name="connsiteY336" fmla="*/ 1116137 h 1285875"/>
              <a:gd name="connsiteX337" fmla="*/ 168093 w 1905000"/>
              <a:gd name="connsiteY337" fmla="*/ 1110704 h 1285875"/>
              <a:gd name="connsiteX338" fmla="*/ 171959 w 1905000"/>
              <a:gd name="connsiteY338" fmla="*/ 1105272 h 1285875"/>
              <a:gd name="connsiteX339" fmla="*/ 175825 w 1905000"/>
              <a:gd name="connsiteY339" fmla="*/ 1099914 h 1285875"/>
              <a:gd name="connsiteX340" fmla="*/ 179542 w 1905000"/>
              <a:gd name="connsiteY340" fmla="*/ 1094557 h 1285875"/>
              <a:gd name="connsiteX341" fmla="*/ 183185 w 1905000"/>
              <a:gd name="connsiteY341" fmla="*/ 1089273 h 1285875"/>
              <a:gd name="connsiteX342" fmla="*/ 186753 w 1905000"/>
              <a:gd name="connsiteY342" fmla="*/ 1084064 h 1285875"/>
              <a:gd name="connsiteX343" fmla="*/ 190247 w 1905000"/>
              <a:gd name="connsiteY343" fmla="*/ 1078781 h 1285875"/>
              <a:gd name="connsiteX344" fmla="*/ 193519 w 1905000"/>
              <a:gd name="connsiteY344" fmla="*/ 1073572 h 1285875"/>
              <a:gd name="connsiteX345" fmla="*/ 196790 w 1905000"/>
              <a:gd name="connsiteY345" fmla="*/ 1068437 h 1285875"/>
              <a:gd name="connsiteX346" fmla="*/ 200061 w 1905000"/>
              <a:gd name="connsiteY346" fmla="*/ 1063228 h 1285875"/>
              <a:gd name="connsiteX347" fmla="*/ 203109 w 1905000"/>
              <a:gd name="connsiteY347" fmla="*/ 1058094 h 1285875"/>
              <a:gd name="connsiteX348" fmla="*/ 206083 w 1905000"/>
              <a:gd name="connsiteY348" fmla="*/ 1053034 h 1285875"/>
              <a:gd name="connsiteX349" fmla="*/ 208982 w 1905000"/>
              <a:gd name="connsiteY349" fmla="*/ 1048048 h 1285875"/>
              <a:gd name="connsiteX350" fmla="*/ 211882 w 1905000"/>
              <a:gd name="connsiteY350" fmla="*/ 1042988 h 1285875"/>
              <a:gd name="connsiteX351" fmla="*/ 214632 w 1905000"/>
              <a:gd name="connsiteY351" fmla="*/ 1038002 h 1285875"/>
              <a:gd name="connsiteX352" fmla="*/ 217309 w 1905000"/>
              <a:gd name="connsiteY352" fmla="*/ 1033091 h 1285875"/>
              <a:gd name="connsiteX353" fmla="*/ 219911 w 1905000"/>
              <a:gd name="connsiteY353" fmla="*/ 1028179 h 1285875"/>
              <a:gd name="connsiteX354" fmla="*/ 222364 w 1905000"/>
              <a:gd name="connsiteY354" fmla="*/ 1023268 h 1285875"/>
              <a:gd name="connsiteX355" fmla="*/ 224817 w 1905000"/>
              <a:gd name="connsiteY355" fmla="*/ 1018431 h 1285875"/>
              <a:gd name="connsiteX356" fmla="*/ 227197 w 1905000"/>
              <a:gd name="connsiteY356" fmla="*/ 1013743 h 1285875"/>
              <a:gd name="connsiteX357" fmla="*/ 229427 w 1905000"/>
              <a:gd name="connsiteY357" fmla="*/ 1008980 h 1285875"/>
              <a:gd name="connsiteX358" fmla="*/ 231583 w 1905000"/>
              <a:gd name="connsiteY358" fmla="*/ 1004218 h 1285875"/>
              <a:gd name="connsiteX359" fmla="*/ 233664 w 1905000"/>
              <a:gd name="connsiteY359" fmla="*/ 999455 h 1285875"/>
              <a:gd name="connsiteX360" fmla="*/ 235746 w 1905000"/>
              <a:gd name="connsiteY360" fmla="*/ 994842 h 1285875"/>
              <a:gd name="connsiteX361" fmla="*/ 237753 w 1905000"/>
              <a:gd name="connsiteY361" fmla="*/ 990154 h 1285875"/>
              <a:gd name="connsiteX362" fmla="*/ 239612 w 1905000"/>
              <a:gd name="connsiteY362" fmla="*/ 985540 h 1285875"/>
              <a:gd name="connsiteX363" fmla="*/ 241396 w 1905000"/>
              <a:gd name="connsiteY363" fmla="*/ 981001 h 1285875"/>
              <a:gd name="connsiteX364" fmla="*/ 243181 w 1905000"/>
              <a:gd name="connsiteY364" fmla="*/ 976536 h 1285875"/>
              <a:gd name="connsiteX365" fmla="*/ 244890 w 1905000"/>
              <a:gd name="connsiteY365" fmla="*/ 972071 h 1285875"/>
              <a:gd name="connsiteX366" fmla="*/ 246526 w 1905000"/>
              <a:gd name="connsiteY366" fmla="*/ 967532 h 1285875"/>
              <a:gd name="connsiteX367" fmla="*/ 248013 w 1905000"/>
              <a:gd name="connsiteY367" fmla="*/ 963141 h 1285875"/>
              <a:gd name="connsiteX368" fmla="*/ 249574 w 1905000"/>
              <a:gd name="connsiteY368" fmla="*/ 958751 h 1285875"/>
              <a:gd name="connsiteX369" fmla="*/ 250912 w 1905000"/>
              <a:gd name="connsiteY369" fmla="*/ 954435 h 1285875"/>
              <a:gd name="connsiteX370" fmla="*/ 252325 w 1905000"/>
              <a:gd name="connsiteY370" fmla="*/ 950119 h 1285875"/>
              <a:gd name="connsiteX371" fmla="*/ 253514 w 1905000"/>
              <a:gd name="connsiteY371" fmla="*/ 945877 h 1285875"/>
              <a:gd name="connsiteX372" fmla="*/ 250020 w 1905000"/>
              <a:gd name="connsiteY372" fmla="*/ 941561 h 1285875"/>
              <a:gd name="connsiteX373" fmla="*/ 246600 w 1905000"/>
              <a:gd name="connsiteY373" fmla="*/ 937171 h 1285875"/>
              <a:gd name="connsiteX374" fmla="*/ 243181 w 1905000"/>
              <a:gd name="connsiteY374" fmla="*/ 932706 h 1285875"/>
              <a:gd name="connsiteX375" fmla="*/ 239909 w 1905000"/>
              <a:gd name="connsiteY375" fmla="*/ 928167 h 1285875"/>
              <a:gd name="connsiteX376" fmla="*/ 236638 w 1905000"/>
              <a:gd name="connsiteY376" fmla="*/ 923628 h 1285875"/>
              <a:gd name="connsiteX377" fmla="*/ 233441 w 1905000"/>
              <a:gd name="connsiteY377" fmla="*/ 919088 h 1285875"/>
              <a:gd name="connsiteX378" fmla="*/ 230319 w 1905000"/>
              <a:gd name="connsiteY378" fmla="*/ 914400 h 1285875"/>
              <a:gd name="connsiteX379" fmla="*/ 227271 w 1905000"/>
              <a:gd name="connsiteY379" fmla="*/ 909638 h 1285875"/>
              <a:gd name="connsiteX380" fmla="*/ 224371 w 1905000"/>
              <a:gd name="connsiteY380" fmla="*/ 904801 h 1285875"/>
              <a:gd name="connsiteX381" fmla="*/ 221398 w 1905000"/>
              <a:gd name="connsiteY381" fmla="*/ 899964 h 1285875"/>
              <a:gd name="connsiteX382" fmla="*/ 218573 w 1905000"/>
              <a:gd name="connsiteY382" fmla="*/ 895053 h 1285875"/>
              <a:gd name="connsiteX383" fmla="*/ 215747 w 1905000"/>
              <a:gd name="connsiteY383" fmla="*/ 890067 h 1285875"/>
              <a:gd name="connsiteX384" fmla="*/ 213071 w 1905000"/>
              <a:gd name="connsiteY384" fmla="*/ 885081 h 1285875"/>
              <a:gd name="connsiteX385" fmla="*/ 210395 w 1905000"/>
              <a:gd name="connsiteY385" fmla="*/ 879946 h 1285875"/>
              <a:gd name="connsiteX386" fmla="*/ 207867 w 1905000"/>
              <a:gd name="connsiteY386" fmla="*/ 874812 h 1285875"/>
              <a:gd name="connsiteX387" fmla="*/ 205339 w 1905000"/>
              <a:gd name="connsiteY387" fmla="*/ 869603 h 1285875"/>
              <a:gd name="connsiteX388" fmla="*/ 202886 w 1905000"/>
              <a:gd name="connsiteY388" fmla="*/ 864245 h 1285875"/>
              <a:gd name="connsiteX389" fmla="*/ 200507 w 1905000"/>
              <a:gd name="connsiteY389" fmla="*/ 858962 h 1285875"/>
              <a:gd name="connsiteX390" fmla="*/ 198128 w 1905000"/>
              <a:gd name="connsiteY390" fmla="*/ 853604 h 1285875"/>
              <a:gd name="connsiteX391" fmla="*/ 195898 w 1905000"/>
              <a:gd name="connsiteY391" fmla="*/ 848097 h 1285875"/>
              <a:gd name="connsiteX392" fmla="*/ 193667 w 1905000"/>
              <a:gd name="connsiteY392" fmla="*/ 842665 h 1285875"/>
              <a:gd name="connsiteX393" fmla="*/ 191511 w 1905000"/>
              <a:gd name="connsiteY393" fmla="*/ 837084 h 1285875"/>
              <a:gd name="connsiteX394" fmla="*/ 189430 w 1905000"/>
              <a:gd name="connsiteY394" fmla="*/ 831428 h 1285875"/>
              <a:gd name="connsiteX395" fmla="*/ 187497 w 1905000"/>
              <a:gd name="connsiteY395" fmla="*/ 825699 h 1285875"/>
              <a:gd name="connsiteX396" fmla="*/ 185564 w 1905000"/>
              <a:gd name="connsiteY396" fmla="*/ 819969 h 1285875"/>
              <a:gd name="connsiteX397" fmla="*/ 183631 w 1905000"/>
              <a:gd name="connsiteY397" fmla="*/ 814164 h 1285875"/>
              <a:gd name="connsiteX398" fmla="*/ 181772 w 1905000"/>
              <a:gd name="connsiteY398" fmla="*/ 808286 h 1285875"/>
              <a:gd name="connsiteX399" fmla="*/ 180062 w 1905000"/>
              <a:gd name="connsiteY399" fmla="*/ 802407 h 1285875"/>
              <a:gd name="connsiteX400" fmla="*/ 178278 w 1905000"/>
              <a:gd name="connsiteY400" fmla="*/ 796305 h 1285875"/>
              <a:gd name="connsiteX401" fmla="*/ 176642 w 1905000"/>
              <a:gd name="connsiteY401" fmla="*/ 790278 h 1285875"/>
              <a:gd name="connsiteX402" fmla="*/ 175081 w 1905000"/>
              <a:gd name="connsiteY402" fmla="*/ 784176 h 1285875"/>
              <a:gd name="connsiteX403" fmla="*/ 173520 w 1905000"/>
              <a:gd name="connsiteY403" fmla="*/ 777999 h 1285875"/>
              <a:gd name="connsiteX404" fmla="*/ 171959 w 1905000"/>
              <a:gd name="connsiteY404" fmla="*/ 771748 h 1285875"/>
              <a:gd name="connsiteX405" fmla="*/ 170620 w 1905000"/>
              <a:gd name="connsiteY405" fmla="*/ 765498 h 1285875"/>
              <a:gd name="connsiteX406" fmla="*/ 169208 w 1905000"/>
              <a:gd name="connsiteY406" fmla="*/ 759098 h 1285875"/>
              <a:gd name="connsiteX407" fmla="*/ 167944 w 1905000"/>
              <a:gd name="connsiteY407" fmla="*/ 752698 h 1285875"/>
              <a:gd name="connsiteX408" fmla="*/ 166606 w 1905000"/>
              <a:gd name="connsiteY408" fmla="*/ 746224 h 1285875"/>
              <a:gd name="connsiteX409" fmla="*/ 165491 w 1905000"/>
              <a:gd name="connsiteY409" fmla="*/ 739602 h 1285875"/>
              <a:gd name="connsiteX410" fmla="*/ 164301 w 1905000"/>
              <a:gd name="connsiteY410" fmla="*/ 733053 h 1285875"/>
              <a:gd name="connsiteX411" fmla="*/ 163186 w 1905000"/>
              <a:gd name="connsiteY411" fmla="*/ 726356 h 1285875"/>
              <a:gd name="connsiteX412" fmla="*/ 162145 w 1905000"/>
              <a:gd name="connsiteY412" fmla="*/ 719584 h 1285875"/>
              <a:gd name="connsiteX413" fmla="*/ 161179 w 1905000"/>
              <a:gd name="connsiteY413" fmla="*/ 712887 h 1285875"/>
              <a:gd name="connsiteX414" fmla="*/ 160287 w 1905000"/>
              <a:gd name="connsiteY414" fmla="*/ 706041 h 1285875"/>
              <a:gd name="connsiteX415" fmla="*/ 159320 w 1905000"/>
              <a:gd name="connsiteY415" fmla="*/ 699046 h 1285875"/>
              <a:gd name="connsiteX416" fmla="*/ 158577 w 1905000"/>
              <a:gd name="connsiteY416" fmla="*/ 692125 h 1285875"/>
              <a:gd name="connsiteX417" fmla="*/ 157759 w 1905000"/>
              <a:gd name="connsiteY417" fmla="*/ 685056 h 1285875"/>
              <a:gd name="connsiteX418" fmla="*/ 157015 w 1905000"/>
              <a:gd name="connsiteY418" fmla="*/ 677987 h 1285875"/>
              <a:gd name="connsiteX419" fmla="*/ 156346 w 1905000"/>
              <a:gd name="connsiteY419" fmla="*/ 670843 h 1285875"/>
              <a:gd name="connsiteX420" fmla="*/ 155752 w 1905000"/>
              <a:gd name="connsiteY420" fmla="*/ 663625 h 1285875"/>
              <a:gd name="connsiteX421" fmla="*/ 155231 w 1905000"/>
              <a:gd name="connsiteY421" fmla="*/ 656332 h 1285875"/>
              <a:gd name="connsiteX422" fmla="*/ 154636 w 1905000"/>
              <a:gd name="connsiteY422" fmla="*/ 648965 h 1285875"/>
              <a:gd name="connsiteX423" fmla="*/ 154190 w 1905000"/>
              <a:gd name="connsiteY423" fmla="*/ 641524 h 1285875"/>
              <a:gd name="connsiteX424" fmla="*/ 153744 w 1905000"/>
              <a:gd name="connsiteY424" fmla="*/ 634082 h 1285875"/>
              <a:gd name="connsiteX425" fmla="*/ 153373 w 1905000"/>
              <a:gd name="connsiteY425" fmla="*/ 626567 h 1285875"/>
              <a:gd name="connsiteX426" fmla="*/ 153075 w 1905000"/>
              <a:gd name="connsiteY426" fmla="*/ 618976 h 1285875"/>
              <a:gd name="connsiteX427" fmla="*/ 152778 w 1905000"/>
              <a:gd name="connsiteY427" fmla="*/ 611312 h 1285875"/>
              <a:gd name="connsiteX428" fmla="*/ 152555 w 1905000"/>
              <a:gd name="connsiteY428" fmla="*/ 603573 h 1285875"/>
              <a:gd name="connsiteX429" fmla="*/ 152406 w 1905000"/>
              <a:gd name="connsiteY429" fmla="*/ 595759 h 1285875"/>
              <a:gd name="connsiteX430" fmla="*/ 152183 w 1905000"/>
              <a:gd name="connsiteY430" fmla="*/ 587871 h 1285875"/>
              <a:gd name="connsiteX431" fmla="*/ 152034 w 1905000"/>
              <a:gd name="connsiteY431" fmla="*/ 579983 h 1285875"/>
              <a:gd name="connsiteX432" fmla="*/ 152034 w 1905000"/>
              <a:gd name="connsiteY432" fmla="*/ 563984 h 1285875"/>
              <a:gd name="connsiteX433" fmla="*/ 152109 w 1905000"/>
              <a:gd name="connsiteY433" fmla="*/ 547688 h 1285875"/>
              <a:gd name="connsiteX434" fmla="*/ 152257 w 1905000"/>
              <a:gd name="connsiteY434" fmla="*/ 540618 h 1285875"/>
              <a:gd name="connsiteX435" fmla="*/ 152629 w 1905000"/>
              <a:gd name="connsiteY435" fmla="*/ 533623 h 1285875"/>
              <a:gd name="connsiteX436" fmla="*/ 153075 w 1905000"/>
              <a:gd name="connsiteY436" fmla="*/ 526554 h 1285875"/>
              <a:gd name="connsiteX437" fmla="*/ 153670 w 1905000"/>
              <a:gd name="connsiteY437" fmla="*/ 519559 h 1285875"/>
              <a:gd name="connsiteX438" fmla="*/ 154339 w 1905000"/>
              <a:gd name="connsiteY438" fmla="*/ 512564 h 1285875"/>
              <a:gd name="connsiteX439" fmla="*/ 155231 w 1905000"/>
              <a:gd name="connsiteY439" fmla="*/ 505569 h 1285875"/>
              <a:gd name="connsiteX440" fmla="*/ 156198 w 1905000"/>
              <a:gd name="connsiteY440" fmla="*/ 498574 h 1285875"/>
              <a:gd name="connsiteX441" fmla="*/ 157387 w 1905000"/>
              <a:gd name="connsiteY441" fmla="*/ 491728 h 1285875"/>
              <a:gd name="connsiteX442" fmla="*/ 158577 w 1905000"/>
              <a:gd name="connsiteY442" fmla="*/ 484808 h 1285875"/>
              <a:gd name="connsiteX443" fmla="*/ 159989 w 1905000"/>
              <a:gd name="connsiteY443" fmla="*/ 477962 h 1285875"/>
              <a:gd name="connsiteX444" fmla="*/ 161476 w 1905000"/>
              <a:gd name="connsiteY444" fmla="*/ 471116 h 1285875"/>
              <a:gd name="connsiteX445" fmla="*/ 163186 w 1905000"/>
              <a:gd name="connsiteY445" fmla="*/ 464344 h 1285875"/>
              <a:gd name="connsiteX446" fmla="*/ 164970 w 1905000"/>
              <a:gd name="connsiteY446" fmla="*/ 457498 h 1285875"/>
              <a:gd name="connsiteX447" fmla="*/ 166829 w 1905000"/>
              <a:gd name="connsiteY447" fmla="*/ 450726 h 1285875"/>
              <a:gd name="connsiteX448" fmla="*/ 168911 w 1905000"/>
              <a:gd name="connsiteY448" fmla="*/ 444103 h 1285875"/>
              <a:gd name="connsiteX449" fmla="*/ 171067 w 1905000"/>
              <a:gd name="connsiteY449" fmla="*/ 437332 h 1285875"/>
              <a:gd name="connsiteX450" fmla="*/ 173371 w 1905000"/>
              <a:gd name="connsiteY450" fmla="*/ 430634 h 1285875"/>
              <a:gd name="connsiteX451" fmla="*/ 175825 w 1905000"/>
              <a:gd name="connsiteY451" fmla="*/ 424011 h 1285875"/>
              <a:gd name="connsiteX452" fmla="*/ 178352 w 1905000"/>
              <a:gd name="connsiteY452" fmla="*/ 417463 h 1285875"/>
              <a:gd name="connsiteX453" fmla="*/ 181029 w 1905000"/>
              <a:gd name="connsiteY453" fmla="*/ 410840 h 1285875"/>
              <a:gd name="connsiteX454" fmla="*/ 183854 w 1905000"/>
              <a:gd name="connsiteY454" fmla="*/ 404366 h 1285875"/>
              <a:gd name="connsiteX455" fmla="*/ 186753 w 1905000"/>
              <a:gd name="connsiteY455" fmla="*/ 397818 h 1285875"/>
              <a:gd name="connsiteX456" fmla="*/ 189876 w 1905000"/>
              <a:gd name="connsiteY456" fmla="*/ 391269 h 1285875"/>
              <a:gd name="connsiteX457" fmla="*/ 192998 w 1905000"/>
              <a:gd name="connsiteY457" fmla="*/ 384870 h 1285875"/>
              <a:gd name="connsiteX458" fmla="*/ 196269 w 1905000"/>
              <a:gd name="connsiteY458" fmla="*/ 378396 h 1285875"/>
              <a:gd name="connsiteX459" fmla="*/ 199763 w 1905000"/>
              <a:gd name="connsiteY459" fmla="*/ 372070 h 1285875"/>
              <a:gd name="connsiteX460" fmla="*/ 203258 w 1905000"/>
              <a:gd name="connsiteY460" fmla="*/ 365745 h 1285875"/>
              <a:gd name="connsiteX461" fmla="*/ 206900 w 1905000"/>
              <a:gd name="connsiteY461" fmla="*/ 359346 h 1285875"/>
              <a:gd name="connsiteX462" fmla="*/ 210692 w 1905000"/>
              <a:gd name="connsiteY462" fmla="*/ 353169 h 1285875"/>
              <a:gd name="connsiteX463" fmla="*/ 214558 w 1905000"/>
              <a:gd name="connsiteY463" fmla="*/ 346844 h 1285875"/>
              <a:gd name="connsiteX464" fmla="*/ 218498 w 1905000"/>
              <a:gd name="connsiteY464" fmla="*/ 340668 h 1285875"/>
              <a:gd name="connsiteX465" fmla="*/ 222662 w 1905000"/>
              <a:gd name="connsiteY465" fmla="*/ 334566 h 1285875"/>
              <a:gd name="connsiteX466" fmla="*/ 226899 w 1905000"/>
              <a:gd name="connsiteY466" fmla="*/ 328389 h 1285875"/>
              <a:gd name="connsiteX467" fmla="*/ 231211 w 1905000"/>
              <a:gd name="connsiteY467" fmla="*/ 322362 h 1285875"/>
              <a:gd name="connsiteX468" fmla="*/ 235672 w 1905000"/>
              <a:gd name="connsiteY468" fmla="*/ 316260 h 1285875"/>
              <a:gd name="connsiteX469" fmla="*/ 240281 w 1905000"/>
              <a:gd name="connsiteY469" fmla="*/ 310307 h 1285875"/>
              <a:gd name="connsiteX470" fmla="*/ 244965 w 1905000"/>
              <a:gd name="connsiteY470" fmla="*/ 304279 h 1285875"/>
              <a:gd name="connsiteX471" fmla="*/ 249723 w 1905000"/>
              <a:gd name="connsiteY471" fmla="*/ 298401 h 1285875"/>
              <a:gd name="connsiteX472" fmla="*/ 254630 w 1905000"/>
              <a:gd name="connsiteY472" fmla="*/ 292522 h 1285875"/>
              <a:gd name="connsiteX473" fmla="*/ 259685 w 1905000"/>
              <a:gd name="connsiteY473" fmla="*/ 286643 h 1285875"/>
              <a:gd name="connsiteX474" fmla="*/ 264815 w 1905000"/>
              <a:gd name="connsiteY474" fmla="*/ 280839 h 1285875"/>
              <a:gd name="connsiteX475" fmla="*/ 270019 w 1905000"/>
              <a:gd name="connsiteY475" fmla="*/ 275109 h 1285875"/>
              <a:gd name="connsiteX476" fmla="*/ 275297 w 1905000"/>
              <a:gd name="connsiteY476" fmla="*/ 269379 h 1285875"/>
              <a:gd name="connsiteX477" fmla="*/ 280724 w 1905000"/>
              <a:gd name="connsiteY477" fmla="*/ 263724 h 1285875"/>
              <a:gd name="connsiteX478" fmla="*/ 286300 w 1905000"/>
              <a:gd name="connsiteY478" fmla="*/ 258143 h 1285875"/>
              <a:gd name="connsiteX479" fmla="*/ 291950 w 1905000"/>
              <a:gd name="connsiteY479" fmla="*/ 252561 h 1285875"/>
              <a:gd name="connsiteX480" fmla="*/ 297675 w 1905000"/>
              <a:gd name="connsiteY480" fmla="*/ 246980 h 1285875"/>
              <a:gd name="connsiteX481" fmla="*/ 303548 w 1905000"/>
              <a:gd name="connsiteY481" fmla="*/ 241474 h 1285875"/>
              <a:gd name="connsiteX482" fmla="*/ 309496 w 1905000"/>
              <a:gd name="connsiteY482" fmla="*/ 236042 h 1285875"/>
              <a:gd name="connsiteX483" fmla="*/ 315518 w 1905000"/>
              <a:gd name="connsiteY483" fmla="*/ 230684 h 1285875"/>
              <a:gd name="connsiteX484" fmla="*/ 321688 w 1905000"/>
              <a:gd name="connsiteY484" fmla="*/ 225326 h 1285875"/>
              <a:gd name="connsiteX485" fmla="*/ 327933 w 1905000"/>
              <a:gd name="connsiteY485" fmla="*/ 219968 h 1285875"/>
              <a:gd name="connsiteX486" fmla="*/ 334252 w 1905000"/>
              <a:gd name="connsiteY486" fmla="*/ 214759 h 1285875"/>
              <a:gd name="connsiteX487" fmla="*/ 340795 w 1905000"/>
              <a:gd name="connsiteY487" fmla="*/ 209550 h 1285875"/>
              <a:gd name="connsiteX488" fmla="*/ 347263 w 1905000"/>
              <a:gd name="connsiteY488" fmla="*/ 204416 h 1285875"/>
              <a:gd name="connsiteX489" fmla="*/ 353879 w 1905000"/>
              <a:gd name="connsiteY489" fmla="*/ 199355 h 1285875"/>
              <a:gd name="connsiteX490" fmla="*/ 360645 w 1905000"/>
              <a:gd name="connsiteY490" fmla="*/ 194295 h 1285875"/>
              <a:gd name="connsiteX491" fmla="*/ 367410 w 1905000"/>
              <a:gd name="connsiteY491" fmla="*/ 189310 h 1285875"/>
              <a:gd name="connsiteX492" fmla="*/ 374324 w 1905000"/>
              <a:gd name="connsiteY492" fmla="*/ 184324 h 1285875"/>
              <a:gd name="connsiteX493" fmla="*/ 381387 w 1905000"/>
              <a:gd name="connsiteY493" fmla="*/ 179487 h 1285875"/>
              <a:gd name="connsiteX494" fmla="*/ 388449 w 1905000"/>
              <a:gd name="connsiteY494" fmla="*/ 174650 h 1285875"/>
              <a:gd name="connsiteX495" fmla="*/ 395661 w 1905000"/>
              <a:gd name="connsiteY495" fmla="*/ 169813 h 1285875"/>
              <a:gd name="connsiteX496" fmla="*/ 402947 w 1905000"/>
              <a:gd name="connsiteY496" fmla="*/ 165125 h 1285875"/>
              <a:gd name="connsiteX497" fmla="*/ 410307 w 1905000"/>
              <a:gd name="connsiteY497" fmla="*/ 160511 h 1285875"/>
              <a:gd name="connsiteX498" fmla="*/ 417815 w 1905000"/>
              <a:gd name="connsiteY498" fmla="*/ 155823 h 1285875"/>
              <a:gd name="connsiteX499" fmla="*/ 425324 w 1905000"/>
              <a:gd name="connsiteY499" fmla="*/ 151284 h 1285875"/>
              <a:gd name="connsiteX500" fmla="*/ 432982 w 1905000"/>
              <a:gd name="connsiteY500" fmla="*/ 146745 h 1285875"/>
              <a:gd name="connsiteX501" fmla="*/ 440639 w 1905000"/>
              <a:gd name="connsiteY501" fmla="*/ 142280 h 1285875"/>
              <a:gd name="connsiteX502" fmla="*/ 448445 w 1905000"/>
              <a:gd name="connsiteY502" fmla="*/ 137889 h 1285875"/>
              <a:gd name="connsiteX503" fmla="*/ 456326 w 1905000"/>
              <a:gd name="connsiteY503" fmla="*/ 133573 h 1285875"/>
              <a:gd name="connsiteX504" fmla="*/ 464281 w 1905000"/>
              <a:gd name="connsiteY504" fmla="*/ 129332 h 1285875"/>
              <a:gd name="connsiteX505" fmla="*/ 472384 w 1905000"/>
              <a:gd name="connsiteY505" fmla="*/ 125090 h 1285875"/>
              <a:gd name="connsiteX506" fmla="*/ 480488 w 1905000"/>
              <a:gd name="connsiteY506" fmla="*/ 120997 h 1285875"/>
              <a:gd name="connsiteX507" fmla="*/ 488666 w 1905000"/>
              <a:gd name="connsiteY507" fmla="*/ 116830 h 1285875"/>
              <a:gd name="connsiteX508" fmla="*/ 496992 w 1905000"/>
              <a:gd name="connsiteY508" fmla="*/ 112812 h 1285875"/>
              <a:gd name="connsiteX509" fmla="*/ 505319 w 1905000"/>
              <a:gd name="connsiteY509" fmla="*/ 108868 h 1285875"/>
              <a:gd name="connsiteX510" fmla="*/ 513720 w 1905000"/>
              <a:gd name="connsiteY510" fmla="*/ 104924 h 1285875"/>
              <a:gd name="connsiteX511" fmla="*/ 522344 w 1905000"/>
              <a:gd name="connsiteY511" fmla="*/ 101129 h 1285875"/>
              <a:gd name="connsiteX512" fmla="*/ 530893 w 1905000"/>
              <a:gd name="connsiteY512" fmla="*/ 97259 h 1285875"/>
              <a:gd name="connsiteX513" fmla="*/ 539592 w 1905000"/>
              <a:gd name="connsiteY513" fmla="*/ 93613 h 1285875"/>
              <a:gd name="connsiteX514" fmla="*/ 548290 w 1905000"/>
              <a:gd name="connsiteY514" fmla="*/ 89892 h 1285875"/>
              <a:gd name="connsiteX515" fmla="*/ 557137 w 1905000"/>
              <a:gd name="connsiteY515" fmla="*/ 86320 h 1285875"/>
              <a:gd name="connsiteX516" fmla="*/ 565984 w 1905000"/>
              <a:gd name="connsiteY516" fmla="*/ 82749 h 1285875"/>
              <a:gd name="connsiteX517" fmla="*/ 574980 w 1905000"/>
              <a:gd name="connsiteY517" fmla="*/ 79326 h 1285875"/>
              <a:gd name="connsiteX518" fmla="*/ 584050 w 1905000"/>
              <a:gd name="connsiteY518" fmla="*/ 75977 h 1285875"/>
              <a:gd name="connsiteX519" fmla="*/ 593120 w 1905000"/>
              <a:gd name="connsiteY519" fmla="*/ 72554 h 1285875"/>
              <a:gd name="connsiteX520" fmla="*/ 602338 w 1905000"/>
              <a:gd name="connsiteY520" fmla="*/ 69354 h 1285875"/>
              <a:gd name="connsiteX521" fmla="*/ 611631 w 1905000"/>
              <a:gd name="connsiteY521" fmla="*/ 66154 h 1285875"/>
              <a:gd name="connsiteX522" fmla="*/ 620924 w 1905000"/>
              <a:gd name="connsiteY522" fmla="*/ 62954 h 1285875"/>
              <a:gd name="connsiteX523" fmla="*/ 630292 w 1905000"/>
              <a:gd name="connsiteY523" fmla="*/ 59903 h 1285875"/>
              <a:gd name="connsiteX524" fmla="*/ 639733 w 1905000"/>
              <a:gd name="connsiteY524" fmla="*/ 56927 h 1285875"/>
              <a:gd name="connsiteX525" fmla="*/ 649250 w 1905000"/>
              <a:gd name="connsiteY525" fmla="*/ 54025 h 1285875"/>
              <a:gd name="connsiteX526" fmla="*/ 658840 w 1905000"/>
              <a:gd name="connsiteY526" fmla="*/ 51197 h 1285875"/>
              <a:gd name="connsiteX527" fmla="*/ 668505 w 1905000"/>
              <a:gd name="connsiteY527" fmla="*/ 48369 h 1285875"/>
              <a:gd name="connsiteX528" fmla="*/ 678244 w 1905000"/>
              <a:gd name="connsiteY528" fmla="*/ 45690 h 1285875"/>
              <a:gd name="connsiteX529" fmla="*/ 687983 w 1905000"/>
              <a:gd name="connsiteY529" fmla="*/ 43011 h 1285875"/>
              <a:gd name="connsiteX530" fmla="*/ 697871 w 1905000"/>
              <a:gd name="connsiteY530" fmla="*/ 40481 h 1285875"/>
              <a:gd name="connsiteX531" fmla="*/ 707759 w 1905000"/>
              <a:gd name="connsiteY531" fmla="*/ 38026 h 1285875"/>
              <a:gd name="connsiteX532" fmla="*/ 717646 w 1905000"/>
              <a:gd name="connsiteY532" fmla="*/ 35570 h 1285875"/>
              <a:gd name="connsiteX533" fmla="*/ 727683 w 1905000"/>
              <a:gd name="connsiteY533" fmla="*/ 33263 h 1285875"/>
              <a:gd name="connsiteX534" fmla="*/ 737719 w 1905000"/>
              <a:gd name="connsiteY534" fmla="*/ 30956 h 1285875"/>
              <a:gd name="connsiteX535" fmla="*/ 747905 w 1905000"/>
              <a:gd name="connsiteY535" fmla="*/ 28798 h 1285875"/>
              <a:gd name="connsiteX536" fmla="*/ 758015 w 1905000"/>
              <a:gd name="connsiteY536" fmla="*/ 26715 h 1285875"/>
              <a:gd name="connsiteX537" fmla="*/ 768275 w 1905000"/>
              <a:gd name="connsiteY537" fmla="*/ 24631 h 1285875"/>
              <a:gd name="connsiteX538" fmla="*/ 778534 w 1905000"/>
              <a:gd name="connsiteY538" fmla="*/ 22696 h 1285875"/>
              <a:gd name="connsiteX539" fmla="*/ 788868 w 1905000"/>
              <a:gd name="connsiteY539" fmla="*/ 20762 h 1285875"/>
              <a:gd name="connsiteX540" fmla="*/ 799351 w 1905000"/>
              <a:gd name="connsiteY540" fmla="*/ 19050 h 1285875"/>
              <a:gd name="connsiteX541" fmla="*/ 809759 w 1905000"/>
              <a:gd name="connsiteY541" fmla="*/ 17264 h 1285875"/>
              <a:gd name="connsiteX542" fmla="*/ 820316 w 1905000"/>
              <a:gd name="connsiteY542" fmla="*/ 15627 h 1285875"/>
              <a:gd name="connsiteX543" fmla="*/ 830798 w 1905000"/>
              <a:gd name="connsiteY543" fmla="*/ 14064 h 1285875"/>
              <a:gd name="connsiteX544" fmla="*/ 841504 w 1905000"/>
              <a:gd name="connsiteY544" fmla="*/ 12576 h 1285875"/>
              <a:gd name="connsiteX545" fmla="*/ 852135 w 1905000"/>
              <a:gd name="connsiteY545" fmla="*/ 11088 h 1285875"/>
              <a:gd name="connsiteX546" fmla="*/ 862767 w 1905000"/>
              <a:gd name="connsiteY546" fmla="*/ 9823 h 1285875"/>
              <a:gd name="connsiteX547" fmla="*/ 873621 w 1905000"/>
              <a:gd name="connsiteY547" fmla="*/ 8558 h 1285875"/>
              <a:gd name="connsiteX548" fmla="*/ 884326 w 1905000"/>
              <a:gd name="connsiteY548" fmla="*/ 7442 h 1285875"/>
              <a:gd name="connsiteX549" fmla="*/ 895181 w 1905000"/>
              <a:gd name="connsiteY549" fmla="*/ 6325 h 1285875"/>
              <a:gd name="connsiteX550" fmla="*/ 906109 w 1905000"/>
              <a:gd name="connsiteY550" fmla="*/ 5284 h 1285875"/>
              <a:gd name="connsiteX551" fmla="*/ 917038 w 1905000"/>
              <a:gd name="connsiteY551" fmla="*/ 4465 h 1285875"/>
              <a:gd name="connsiteX552" fmla="*/ 928041 w 1905000"/>
              <a:gd name="connsiteY552" fmla="*/ 3572 h 1285875"/>
              <a:gd name="connsiteX553" fmla="*/ 938970 w 1905000"/>
              <a:gd name="connsiteY553" fmla="*/ 2828 h 1285875"/>
              <a:gd name="connsiteX554" fmla="*/ 950121 w 1905000"/>
              <a:gd name="connsiteY554" fmla="*/ 2233 h 1285875"/>
              <a:gd name="connsiteX555" fmla="*/ 961199 w 1905000"/>
              <a:gd name="connsiteY555" fmla="*/ 1637 h 1285875"/>
              <a:gd name="connsiteX556" fmla="*/ 972276 w 1905000"/>
              <a:gd name="connsiteY556" fmla="*/ 1116 h 1285875"/>
              <a:gd name="connsiteX557" fmla="*/ 983502 w 1905000"/>
              <a:gd name="connsiteY557" fmla="*/ 744 h 1285875"/>
              <a:gd name="connsiteX558" fmla="*/ 994728 w 1905000"/>
              <a:gd name="connsiteY558" fmla="*/ 372 h 1285875"/>
              <a:gd name="connsiteX559" fmla="*/ 1005954 w 1905000"/>
              <a:gd name="connsiteY559" fmla="*/ 223 h 1285875"/>
              <a:gd name="connsiteX560" fmla="*/ 1017254 w 1905000"/>
              <a:gd name="connsiteY560" fmla="*/ 75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</a:cxnLst>
            <a:rect l="l" t="t" r="r" b="b"/>
            <a:pathLst>
              <a:path w="1905000" h="1285875">
                <a:moveTo>
                  <a:pt x="1028555" y="0"/>
                </a:moveTo>
                <a:lnTo>
                  <a:pt x="1039929" y="75"/>
                </a:lnTo>
                <a:lnTo>
                  <a:pt x="1051155" y="223"/>
                </a:lnTo>
                <a:lnTo>
                  <a:pt x="1062456" y="372"/>
                </a:lnTo>
                <a:lnTo>
                  <a:pt x="1073607" y="744"/>
                </a:lnTo>
                <a:lnTo>
                  <a:pt x="1084833" y="1116"/>
                </a:lnTo>
                <a:lnTo>
                  <a:pt x="1095985" y="1637"/>
                </a:lnTo>
                <a:lnTo>
                  <a:pt x="1107136" y="2158"/>
                </a:lnTo>
                <a:lnTo>
                  <a:pt x="1118139" y="2828"/>
                </a:lnTo>
                <a:lnTo>
                  <a:pt x="1129217" y="3572"/>
                </a:lnTo>
                <a:lnTo>
                  <a:pt x="1140145" y="4465"/>
                </a:lnTo>
                <a:lnTo>
                  <a:pt x="1151148" y="5284"/>
                </a:lnTo>
                <a:lnTo>
                  <a:pt x="1162003" y="6325"/>
                </a:lnTo>
                <a:lnTo>
                  <a:pt x="1172857" y="7442"/>
                </a:lnTo>
                <a:lnTo>
                  <a:pt x="1183711" y="8558"/>
                </a:lnTo>
                <a:lnTo>
                  <a:pt x="1194491" y="9823"/>
                </a:lnTo>
                <a:lnTo>
                  <a:pt x="1205271" y="11088"/>
                </a:lnTo>
                <a:lnTo>
                  <a:pt x="1215902" y="12576"/>
                </a:lnTo>
                <a:lnTo>
                  <a:pt x="1226459" y="14064"/>
                </a:lnTo>
                <a:lnTo>
                  <a:pt x="1237016" y="15627"/>
                </a:lnTo>
                <a:lnTo>
                  <a:pt x="1247647" y="17264"/>
                </a:lnTo>
                <a:lnTo>
                  <a:pt x="1258056" y="19050"/>
                </a:lnTo>
                <a:lnTo>
                  <a:pt x="1268464" y="20762"/>
                </a:lnTo>
                <a:lnTo>
                  <a:pt x="1278872" y="22696"/>
                </a:lnTo>
                <a:lnTo>
                  <a:pt x="1289131" y="24631"/>
                </a:lnTo>
                <a:lnTo>
                  <a:pt x="1299465" y="26715"/>
                </a:lnTo>
                <a:lnTo>
                  <a:pt x="1309725" y="28798"/>
                </a:lnTo>
                <a:lnTo>
                  <a:pt x="1319836" y="30956"/>
                </a:lnTo>
                <a:lnTo>
                  <a:pt x="1329947" y="33189"/>
                </a:lnTo>
                <a:lnTo>
                  <a:pt x="1339983" y="35570"/>
                </a:lnTo>
                <a:lnTo>
                  <a:pt x="1349945" y="37951"/>
                </a:lnTo>
                <a:lnTo>
                  <a:pt x="1359833" y="40481"/>
                </a:lnTo>
                <a:lnTo>
                  <a:pt x="1369721" y="43011"/>
                </a:lnTo>
                <a:lnTo>
                  <a:pt x="1379534" y="45690"/>
                </a:lnTo>
                <a:lnTo>
                  <a:pt x="1389273" y="48369"/>
                </a:lnTo>
                <a:lnTo>
                  <a:pt x="1398938" y="51197"/>
                </a:lnTo>
                <a:lnTo>
                  <a:pt x="1408529" y="54025"/>
                </a:lnTo>
                <a:lnTo>
                  <a:pt x="1418045" y="56927"/>
                </a:lnTo>
                <a:lnTo>
                  <a:pt x="1427561" y="59903"/>
                </a:lnTo>
                <a:lnTo>
                  <a:pt x="1437002" y="62954"/>
                </a:lnTo>
                <a:lnTo>
                  <a:pt x="1446370" y="66154"/>
                </a:lnTo>
                <a:lnTo>
                  <a:pt x="1455663" y="69354"/>
                </a:lnTo>
                <a:lnTo>
                  <a:pt x="1464807" y="72554"/>
                </a:lnTo>
                <a:lnTo>
                  <a:pt x="1473952" y="75977"/>
                </a:lnTo>
                <a:lnTo>
                  <a:pt x="1483022" y="79326"/>
                </a:lnTo>
                <a:lnTo>
                  <a:pt x="1492017" y="82749"/>
                </a:lnTo>
                <a:lnTo>
                  <a:pt x="1500939" y="86320"/>
                </a:lnTo>
                <a:lnTo>
                  <a:pt x="1509786" y="89892"/>
                </a:lnTo>
                <a:lnTo>
                  <a:pt x="1518558" y="93613"/>
                </a:lnTo>
                <a:lnTo>
                  <a:pt x="1527331" y="97259"/>
                </a:lnTo>
                <a:lnTo>
                  <a:pt x="1535880" y="101129"/>
                </a:lnTo>
                <a:lnTo>
                  <a:pt x="1544430" y="104924"/>
                </a:lnTo>
                <a:lnTo>
                  <a:pt x="1552980" y="108868"/>
                </a:lnTo>
                <a:lnTo>
                  <a:pt x="1561306" y="112737"/>
                </a:lnTo>
                <a:lnTo>
                  <a:pt x="1569707" y="116830"/>
                </a:lnTo>
                <a:lnTo>
                  <a:pt x="1577885" y="120923"/>
                </a:lnTo>
                <a:lnTo>
                  <a:pt x="1586063" y="125090"/>
                </a:lnTo>
                <a:lnTo>
                  <a:pt x="1594166" y="129332"/>
                </a:lnTo>
                <a:lnTo>
                  <a:pt x="1602121" y="133573"/>
                </a:lnTo>
                <a:lnTo>
                  <a:pt x="1610002" y="137889"/>
                </a:lnTo>
                <a:lnTo>
                  <a:pt x="1617882" y="142280"/>
                </a:lnTo>
                <a:lnTo>
                  <a:pt x="1625540" y="146745"/>
                </a:lnTo>
                <a:lnTo>
                  <a:pt x="1633197" y="151284"/>
                </a:lnTo>
                <a:lnTo>
                  <a:pt x="1640780" y="155823"/>
                </a:lnTo>
                <a:lnTo>
                  <a:pt x="1648289" y="160362"/>
                </a:lnTo>
                <a:lnTo>
                  <a:pt x="1655649" y="165051"/>
                </a:lnTo>
                <a:lnTo>
                  <a:pt x="1662935" y="169813"/>
                </a:lnTo>
                <a:lnTo>
                  <a:pt x="1670146" y="174576"/>
                </a:lnTo>
                <a:lnTo>
                  <a:pt x="1677283" y="179412"/>
                </a:lnTo>
                <a:lnTo>
                  <a:pt x="1684346" y="184324"/>
                </a:lnTo>
                <a:lnTo>
                  <a:pt x="1691260" y="189310"/>
                </a:lnTo>
                <a:lnTo>
                  <a:pt x="1698100" y="194295"/>
                </a:lnTo>
                <a:lnTo>
                  <a:pt x="1704865" y="199355"/>
                </a:lnTo>
                <a:lnTo>
                  <a:pt x="1711482" y="204416"/>
                </a:lnTo>
                <a:lnTo>
                  <a:pt x="1718098" y="209550"/>
                </a:lnTo>
                <a:lnTo>
                  <a:pt x="1724492" y="214759"/>
                </a:lnTo>
                <a:lnTo>
                  <a:pt x="1730886" y="219968"/>
                </a:lnTo>
                <a:lnTo>
                  <a:pt x="1737131" y="225326"/>
                </a:lnTo>
                <a:lnTo>
                  <a:pt x="1743301" y="230684"/>
                </a:lnTo>
                <a:lnTo>
                  <a:pt x="1749323" y="236042"/>
                </a:lnTo>
                <a:lnTo>
                  <a:pt x="1755345" y="241474"/>
                </a:lnTo>
                <a:lnTo>
                  <a:pt x="1761144" y="246980"/>
                </a:lnTo>
                <a:lnTo>
                  <a:pt x="1766868" y="252561"/>
                </a:lnTo>
                <a:lnTo>
                  <a:pt x="1772593" y="258143"/>
                </a:lnTo>
                <a:lnTo>
                  <a:pt x="1778094" y="263724"/>
                </a:lnTo>
                <a:lnTo>
                  <a:pt x="1783521" y="269379"/>
                </a:lnTo>
                <a:lnTo>
                  <a:pt x="1788874" y="275109"/>
                </a:lnTo>
                <a:lnTo>
                  <a:pt x="1794078" y="280839"/>
                </a:lnTo>
                <a:lnTo>
                  <a:pt x="1799208" y="286643"/>
                </a:lnTo>
                <a:lnTo>
                  <a:pt x="1804189" y="292522"/>
                </a:lnTo>
                <a:lnTo>
                  <a:pt x="1809096" y="298401"/>
                </a:lnTo>
                <a:lnTo>
                  <a:pt x="1813854" y="304279"/>
                </a:lnTo>
                <a:lnTo>
                  <a:pt x="1818538" y="310307"/>
                </a:lnTo>
                <a:lnTo>
                  <a:pt x="1823147" y="316260"/>
                </a:lnTo>
                <a:lnTo>
                  <a:pt x="1827608" y="322362"/>
                </a:lnTo>
                <a:lnTo>
                  <a:pt x="1831845" y="328389"/>
                </a:lnTo>
                <a:lnTo>
                  <a:pt x="1836083" y="334566"/>
                </a:lnTo>
                <a:lnTo>
                  <a:pt x="1840246" y="340668"/>
                </a:lnTo>
                <a:lnTo>
                  <a:pt x="1844186" y="346844"/>
                </a:lnTo>
                <a:lnTo>
                  <a:pt x="1848052" y="353095"/>
                </a:lnTo>
                <a:lnTo>
                  <a:pt x="1851844" y="359346"/>
                </a:lnTo>
                <a:lnTo>
                  <a:pt x="1855412" y="365671"/>
                </a:lnTo>
                <a:lnTo>
                  <a:pt x="1858907" y="372070"/>
                </a:lnTo>
                <a:lnTo>
                  <a:pt x="1862327" y="378396"/>
                </a:lnTo>
                <a:lnTo>
                  <a:pt x="1865598" y="384870"/>
                </a:lnTo>
                <a:lnTo>
                  <a:pt x="1868720" y="391269"/>
                </a:lnTo>
                <a:lnTo>
                  <a:pt x="1871768" y="397818"/>
                </a:lnTo>
                <a:lnTo>
                  <a:pt x="1874668" y="404292"/>
                </a:lnTo>
                <a:lnTo>
                  <a:pt x="1877418" y="410840"/>
                </a:lnTo>
                <a:lnTo>
                  <a:pt x="1880020" y="417463"/>
                </a:lnTo>
                <a:lnTo>
                  <a:pt x="1882548" y="424011"/>
                </a:lnTo>
                <a:lnTo>
                  <a:pt x="1884927" y="430634"/>
                </a:lnTo>
                <a:lnTo>
                  <a:pt x="1887158" y="437332"/>
                </a:lnTo>
                <a:lnTo>
                  <a:pt x="1889314" y="444103"/>
                </a:lnTo>
                <a:lnTo>
                  <a:pt x="1891246" y="450726"/>
                </a:lnTo>
                <a:lnTo>
                  <a:pt x="1893105" y="457498"/>
                </a:lnTo>
                <a:lnTo>
                  <a:pt x="1894889" y="464344"/>
                </a:lnTo>
                <a:lnTo>
                  <a:pt x="1896525" y="471116"/>
                </a:lnTo>
                <a:lnTo>
                  <a:pt x="1897937" y="477962"/>
                </a:lnTo>
                <a:lnTo>
                  <a:pt x="1899276" y="484808"/>
                </a:lnTo>
                <a:lnTo>
                  <a:pt x="1900465" y="491728"/>
                </a:lnTo>
                <a:lnTo>
                  <a:pt x="1901506" y="498574"/>
                </a:lnTo>
                <a:lnTo>
                  <a:pt x="1902398" y="505569"/>
                </a:lnTo>
                <a:lnTo>
                  <a:pt x="1903216" y="512564"/>
                </a:lnTo>
                <a:lnTo>
                  <a:pt x="1903885" y="519559"/>
                </a:lnTo>
                <a:lnTo>
                  <a:pt x="1904331" y="526554"/>
                </a:lnTo>
                <a:lnTo>
                  <a:pt x="1904703" y="533623"/>
                </a:lnTo>
                <a:lnTo>
                  <a:pt x="1904926" y="540618"/>
                </a:lnTo>
                <a:lnTo>
                  <a:pt x="1905000" y="547688"/>
                </a:lnTo>
                <a:lnTo>
                  <a:pt x="1904926" y="554757"/>
                </a:lnTo>
                <a:lnTo>
                  <a:pt x="1904777" y="561826"/>
                </a:lnTo>
                <a:lnTo>
                  <a:pt x="1904554" y="568821"/>
                </a:lnTo>
                <a:lnTo>
                  <a:pt x="1904257" y="575667"/>
                </a:lnTo>
                <a:lnTo>
                  <a:pt x="1903885" y="582588"/>
                </a:lnTo>
                <a:lnTo>
                  <a:pt x="1903290" y="589508"/>
                </a:lnTo>
                <a:lnTo>
                  <a:pt x="1902696" y="596354"/>
                </a:lnTo>
                <a:lnTo>
                  <a:pt x="1902026" y="603052"/>
                </a:lnTo>
                <a:lnTo>
                  <a:pt x="1901209" y="609823"/>
                </a:lnTo>
                <a:lnTo>
                  <a:pt x="1900391" y="616521"/>
                </a:lnTo>
                <a:lnTo>
                  <a:pt x="1899424" y="623218"/>
                </a:lnTo>
                <a:lnTo>
                  <a:pt x="1898309" y="629766"/>
                </a:lnTo>
                <a:lnTo>
                  <a:pt x="1897194" y="636315"/>
                </a:lnTo>
                <a:lnTo>
                  <a:pt x="1895856" y="642789"/>
                </a:lnTo>
                <a:lnTo>
                  <a:pt x="1894592" y="649263"/>
                </a:lnTo>
                <a:lnTo>
                  <a:pt x="1893105" y="655737"/>
                </a:lnTo>
                <a:lnTo>
                  <a:pt x="1891618" y="662136"/>
                </a:lnTo>
                <a:lnTo>
                  <a:pt x="1889908" y="668462"/>
                </a:lnTo>
                <a:lnTo>
                  <a:pt x="1888124" y="674787"/>
                </a:lnTo>
                <a:lnTo>
                  <a:pt x="1886265" y="681038"/>
                </a:lnTo>
                <a:lnTo>
                  <a:pt x="1884407" y="687214"/>
                </a:lnTo>
                <a:lnTo>
                  <a:pt x="1882325" y="693465"/>
                </a:lnTo>
                <a:lnTo>
                  <a:pt x="1880244" y="699567"/>
                </a:lnTo>
                <a:lnTo>
                  <a:pt x="1877939" y="705669"/>
                </a:lnTo>
                <a:lnTo>
                  <a:pt x="1875634" y="711696"/>
                </a:lnTo>
                <a:lnTo>
                  <a:pt x="1873181" y="717724"/>
                </a:lnTo>
                <a:lnTo>
                  <a:pt x="1870653" y="723677"/>
                </a:lnTo>
                <a:lnTo>
                  <a:pt x="1868051" y="729556"/>
                </a:lnTo>
                <a:lnTo>
                  <a:pt x="1865300" y="735509"/>
                </a:lnTo>
                <a:lnTo>
                  <a:pt x="1862475" y="741313"/>
                </a:lnTo>
                <a:lnTo>
                  <a:pt x="1859501" y="747043"/>
                </a:lnTo>
                <a:lnTo>
                  <a:pt x="1856379" y="752847"/>
                </a:lnTo>
                <a:lnTo>
                  <a:pt x="1853257" y="758503"/>
                </a:lnTo>
                <a:lnTo>
                  <a:pt x="1850060" y="764158"/>
                </a:lnTo>
                <a:lnTo>
                  <a:pt x="1846640" y="769739"/>
                </a:lnTo>
                <a:lnTo>
                  <a:pt x="1843220" y="775395"/>
                </a:lnTo>
                <a:lnTo>
                  <a:pt x="1839651" y="780901"/>
                </a:lnTo>
                <a:lnTo>
                  <a:pt x="1836009" y="786334"/>
                </a:lnTo>
                <a:lnTo>
                  <a:pt x="1832217" y="791766"/>
                </a:lnTo>
                <a:lnTo>
                  <a:pt x="1828351" y="797198"/>
                </a:lnTo>
                <a:lnTo>
                  <a:pt x="1824337" y="802556"/>
                </a:lnTo>
                <a:lnTo>
                  <a:pt x="1820248" y="807839"/>
                </a:lnTo>
                <a:lnTo>
                  <a:pt x="1816010" y="813123"/>
                </a:lnTo>
                <a:lnTo>
                  <a:pt x="1811698" y="818332"/>
                </a:lnTo>
                <a:lnTo>
                  <a:pt x="1807386" y="823541"/>
                </a:lnTo>
                <a:lnTo>
                  <a:pt x="1802851" y="828601"/>
                </a:lnTo>
                <a:lnTo>
                  <a:pt x="1798167" y="833735"/>
                </a:lnTo>
                <a:lnTo>
                  <a:pt x="1793409" y="838721"/>
                </a:lnTo>
                <a:lnTo>
                  <a:pt x="1788577" y="843781"/>
                </a:lnTo>
                <a:lnTo>
                  <a:pt x="1783596" y="848693"/>
                </a:lnTo>
                <a:lnTo>
                  <a:pt x="1778540" y="853604"/>
                </a:lnTo>
                <a:lnTo>
                  <a:pt x="1773411" y="858515"/>
                </a:lnTo>
                <a:lnTo>
                  <a:pt x="1768132" y="863352"/>
                </a:lnTo>
                <a:lnTo>
                  <a:pt x="1762705" y="868115"/>
                </a:lnTo>
                <a:lnTo>
                  <a:pt x="1757129" y="872877"/>
                </a:lnTo>
                <a:lnTo>
                  <a:pt x="1751553" y="877565"/>
                </a:lnTo>
                <a:lnTo>
                  <a:pt x="1745829" y="882179"/>
                </a:lnTo>
                <a:lnTo>
                  <a:pt x="1739956" y="886793"/>
                </a:lnTo>
                <a:lnTo>
                  <a:pt x="1734008" y="891332"/>
                </a:lnTo>
                <a:lnTo>
                  <a:pt x="1727986" y="895797"/>
                </a:lnTo>
                <a:lnTo>
                  <a:pt x="1721741" y="900336"/>
                </a:lnTo>
                <a:lnTo>
                  <a:pt x="1715422" y="904726"/>
                </a:lnTo>
                <a:lnTo>
                  <a:pt x="1709028" y="909117"/>
                </a:lnTo>
                <a:lnTo>
                  <a:pt x="1702486" y="913433"/>
                </a:lnTo>
                <a:lnTo>
                  <a:pt x="1695869" y="917749"/>
                </a:lnTo>
                <a:lnTo>
                  <a:pt x="1689104" y="921990"/>
                </a:lnTo>
                <a:lnTo>
                  <a:pt x="1682264" y="926158"/>
                </a:lnTo>
                <a:lnTo>
                  <a:pt x="1675202" y="930325"/>
                </a:lnTo>
                <a:lnTo>
                  <a:pt x="1668139" y="934418"/>
                </a:lnTo>
                <a:lnTo>
                  <a:pt x="1660853" y="938436"/>
                </a:lnTo>
                <a:lnTo>
                  <a:pt x="1653493" y="942529"/>
                </a:lnTo>
                <a:lnTo>
                  <a:pt x="1646059" y="946473"/>
                </a:lnTo>
                <a:lnTo>
                  <a:pt x="1638476" y="950342"/>
                </a:lnTo>
                <a:lnTo>
                  <a:pt x="1630818" y="954286"/>
                </a:lnTo>
                <a:lnTo>
                  <a:pt x="1623012" y="958081"/>
                </a:lnTo>
                <a:lnTo>
                  <a:pt x="1615057" y="961951"/>
                </a:lnTo>
                <a:lnTo>
                  <a:pt x="1607028" y="965597"/>
                </a:lnTo>
                <a:lnTo>
                  <a:pt x="1598776" y="969392"/>
                </a:lnTo>
                <a:lnTo>
                  <a:pt x="1590524" y="972964"/>
                </a:lnTo>
                <a:lnTo>
                  <a:pt x="1582123" y="976610"/>
                </a:lnTo>
                <a:lnTo>
                  <a:pt x="1573573" y="980182"/>
                </a:lnTo>
                <a:lnTo>
                  <a:pt x="1564949" y="983754"/>
                </a:lnTo>
                <a:lnTo>
                  <a:pt x="1556102" y="987177"/>
                </a:lnTo>
                <a:lnTo>
                  <a:pt x="1547255" y="990526"/>
                </a:lnTo>
                <a:lnTo>
                  <a:pt x="1538259" y="994023"/>
                </a:lnTo>
                <a:lnTo>
                  <a:pt x="1529041" y="997297"/>
                </a:lnTo>
                <a:lnTo>
                  <a:pt x="1519748" y="1000572"/>
                </a:lnTo>
                <a:lnTo>
                  <a:pt x="1510455" y="1003846"/>
                </a:lnTo>
                <a:lnTo>
                  <a:pt x="1500864" y="1007046"/>
                </a:lnTo>
                <a:lnTo>
                  <a:pt x="1491199" y="1010171"/>
                </a:lnTo>
                <a:lnTo>
                  <a:pt x="1481460" y="1013222"/>
                </a:lnTo>
                <a:lnTo>
                  <a:pt x="1471573" y="1016347"/>
                </a:lnTo>
                <a:lnTo>
                  <a:pt x="1461536" y="1019324"/>
                </a:lnTo>
                <a:lnTo>
                  <a:pt x="1451425" y="1022301"/>
                </a:lnTo>
                <a:lnTo>
                  <a:pt x="1441166" y="1025203"/>
                </a:lnTo>
                <a:lnTo>
                  <a:pt x="1430757" y="1028105"/>
                </a:lnTo>
                <a:lnTo>
                  <a:pt x="1420201" y="1031007"/>
                </a:lnTo>
                <a:lnTo>
                  <a:pt x="1409495" y="1033760"/>
                </a:lnTo>
                <a:lnTo>
                  <a:pt x="1398789" y="1036439"/>
                </a:lnTo>
                <a:lnTo>
                  <a:pt x="1387786" y="1039193"/>
                </a:lnTo>
                <a:lnTo>
                  <a:pt x="1376783" y="1041797"/>
                </a:lnTo>
                <a:lnTo>
                  <a:pt x="1365632" y="1044402"/>
                </a:lnTo>
                <a:lnTo>
                  <a:pt x="1354331" y="1046932"/>
                </a:lnTo>
                <a:lnTo>
                  <a:pt x="1342882" y="1049462"/>
                </a:lnTo>
                <a:lnTo>
                  <a:pt x="1331285" y="1051917"/>
                </a:lnTo>
                <a:lnTo>
                  <a:pt x="1319687" y="1054299"/>
                </a:lnTo>
                <a:lnTo>
                  <a:pt x="1307792" y="1056680"/>
                </a:lnTo>
                <a:lnTo>
                  <a:pt x="1295822" y="1058987"/>
                </a:lnTo>
                <a:lnTo>
                  <a:pt x="1283779" y="1061294"/>
                </a:lnTo>
                <a:lnTo>
                  <a:pt x="1271512" y="1063526"/>
                </a:lnTo>
                <a:lnTo>
                  <a:pt x="1259171" y="1065610"/>
                </a:lnTo>
                <a:lnTo>
                  <a:pt x="1246681" y="1067768"/>
                </a:lnTo>
                <a:lnTo>
                  <a:pt x="1234117" y="1069851"/>
                </a:lnTo>
                <a:lnTo>
                  <a:pt x="1221329" y="1071860"/>
                </a:lnTo>
                <a:lnTo>
                  <a:pt x="1208468" y="1073870"/>
                </a:lnTo>
                <a:lnTo>
                  <a:pt x="1195458" y="1075879"/>
                </a:lnTo>
                <a:lnTo>
                  <a:pt x="1182299" y="1077665"/>
                </a:lnTo>
                <a:lnTo>
                  <a:pt x="1168991" y="1079525"/>
                </a:lnTo>
                <a:lnTo>
                  <a:pt x="1155535" y="1081385"/>
                </a:lnTo>
                <a:lnTo>
                  <a:pt x="1142004" y="1083097"/>
                </a:lnTo>
                <a:lnTo>
                  <a:pt x="1128250" y="1084808"/>
                </a:lnTo>
                <a:lnTo>
                  <a:pt x="1114497" y="1086520"/>
                </a:lnTo>
                <a:lnTo>
                  <a:pt x="1100520" y="1088008"/>
                </a:lnTo>
                <a:lnTo>
                  <a:pt x="1086394" y="1089645"/>
                </a:lnTo>
                <a:lnTo>
                  <a:pt x="1072195" y="1091208"/>
                </a:lnTo>
                <a:lnTo>
                  <a:pt x="1057772" y="1092622"/>
                </a:lnTo>
                <a:lnTo>
                  <a:pt x="1043200" y="1094036"/>
                </a:lnTo>
                <a:lnTo>
                  <a:pt x="1028555" y="1095375"/>
                </a:lnTo>
                <a:lnTo>
                  <a:pt x="1005433" y="1097459"/>
                </a:lnTo>
                <a:lnTo>
                  <a:pt x="982684" y="1099319"/>
                </a:lnTo>
                <a:lnTo>
                  <a:pt x="960232" y="1101105"/>
                </a:lnTo>
                <a:lnTo>
                  <a:pt x="938226" y="1102519"/>
                </a:lnTo>
                <a:lnTo>
                  <a:pt x="916518" y="1103933"/>
                </a:lnTo>
                <a:lnTo>
                  <a:pt x="895181" y="1105123"/>
                </a:lnTo>
                <a:lnTo>
                  <a:pt x="874290" y="1106165"/>
                </a:lnTo>
                <a:lnTo>
                  <a:pt x="853771" y="1106909"/>
                </a:lnTo>
                <a:lnTo>
                  <a:pt x="833549" y="1107579"/>
                </a:lnTo>
                <a:lnTo>
                  <a:pt x="813699" y="1108100"/>
                </a:lnTo>
                <a:lnTo>
                  <a:pt x="794221" y="1108398"/>
                </a:lnTo>
                <a:lnTo>
                  <a:pt x="775115" y="1108546"/>
                </a:lnTo>
                <a:lnTo>
                  <a:pt x="756305" y="1108472"/>
                </a:lnTo>
                <a:lnTo>
                  <a:pt x="737868" y="1108249"/>
                </a:lnTo>
                <a:lnTo>
                  <a:pt x="728724" y="1108100"/>
                </a:lnTo>
                <a:lnTo>
                  <a:pt x="719802" y="1107802"/>
                </a:lnTo>
                <a:lnTo>
                  <a:pt x="710881" y="1107505"/>
                </a:lnTo>
                <a:lnTo>
                  <a:pt x="701960" y="1107207"/>
                </a:lnTo>
                <a:lnTo>
                  <a:pt x="693261" y="1106835"/>
                </a:lnTo>
                <a:lnTo>
                  <a:pt x="684563" y="1106463"/>
                </a:lnTo>
                <a:lnTo>
                  <a:pt x="676014" y="1106016"/>
                </a:lnTo>
                <a:lnTo>
                  <a:pt x="667464" y="1105495"/>
                </a:lnTo>
                <a:lnTo>
                  <a:pt x="659137" y="1104900"/>
                </a:lnTo>
                <a:lnTo>
                  <a:pt x="650811" y="1104379"/>
                </a:lnTo>
                <a:lnTo>
                  <a:pt x="642484" y="1103710"/>
                </a:lnTo>
                <a:lnTo>
                  <a:pt x="634381" y="1103114"/>
                </a:lnTo>
                <a:lnTo>
                  <a:pt x="626277" y="1102296"/>
                </a:lnTo>
                <a:lnTo>
                  <a:pt x="618322" y="1101552"/>
                </a:lnTo>
                <a:lnTo>
                  <a:pt x="610367" y="1100807"/>
                </a:lnTo>
                <a:lnTo>
                  <a:pt x="602487" y="1099840"/>
                </a:lnTo>
                <a:lnTo>
                  <a:pt x="594755" y="1099021"/>
                </a:lnTo>
                <a:lnTo>
                  <a:pt x="587098" y="1097980"/>
                </a:lnTo>
                <a:lnTo>
                  <a:pt x="579515" y="1097012"/>
                </a:lnTo>
                <a:lnTo>
                  <a:pt x="572006" y="1095970"/>
                </a:lnTo>
                <a:lnTo>
                  <a:pt x="564571" y="1094854"/>
                </a:lnTo>
                <a:lnTo>
                  <a:pt x="557211" y="1093738"/>
                </a:lnTo>
                <a:lnTo>
                  <a:pt x="549925" y="1092547"/>
                </a:lnTo>
                <a:lnTo>
                  <a:pt x="542714" y="1091357"/>
                </a:lnTo>
                <a:lnTo>
                  <a:pt x="535577" y="1090017"/>
                </a:lnTo>
                <a:lnTo>
                  <a:pt x="528514" y="1088752"/>
                </a:lnTo>
                <a:lnTo>
                  <a:pt x="521600" y="1087338"/>
                </a:lnTo>
                <a:lnTo>
                  <a:pt x="514761" y="1085999"/>
                </a:lnTo>
                <a:lnTo>
                  <a:pt x="507921" y="1084511"/>
                </a:lnTo>
                <a:lnTo>
                  <a:pt x="501156" y="1082948"/>
                </a:lnTo>
                <a:lnTo>
                  <a:pt x="494539" y="1081460"/>
                </a:lnTo>
                <a:lnTo>
                  <a:pt x="487922" y="1079823"/>
                </a:lnTo>
                <a:lnTo>
                  <a:pt x="481380" y="1078260"/>
                </a:lnTo>
                <a:lnTo>
                  <a:pt x="474986" y="1076548"/>
                </a:lnTo>
                <a:lnTo>
                  <a:pt x="468593" y="1074762"/>
                </a:lnTo>
                <a:lnTo>
                  <a:pt x="462422" y="1072977"/>
                </a:lnTo>
                <a:lnTo>
                  <a:pt x="0" y="1285875"/>
                </a:lnTo>
                <a:lnTo>
                  <a:pt x="7286" y="1279699"/>
                </a:lnTo>
                <a:lnTo>
                  <a:pt x="14497" y="1273448"/>
                </a:lnTo>
                <a:lnTo>
                  <a:pt x="21634" y="1267346"/>
                </a:lnTo>
                <a:lnTo>
                  <a:pt x="28548" y="1261095"/>
                </a:lnTo>
                <a:lnTo>
                  <a:pt x="35314" y="1254993"/>
                </a:lnTo>
                <a:lnTo>
                  <a:pt x="42005" y="1248891"/>
                </a:lnTo>
                <a:lnTo>
                  <a:pt x="48621" y="1242864"/>
                </a:lnTo>
                <a:lnTo>
                  <a:pt x="55015" y="1236762"/>
                </a:lnTo>
                <a:lnTo>
                  <a:pt x="61409" y="1230734"/>
                </a:lnTo>
                <a:lnTo>
                  <a:pt x="67579" y="1224707"/>
                </a:lnTo>
                <a:lnTo>
                  <a:pt x="73675" y="1218754"/>
                </a:lnTo>
                <a:lnTo>
                  <a:pt x="79623" y="1212875"/>
                </a:lnTo>
                <a:lnTo>
                  <a:pt x="85422" y="1206922"/>
                </a:lnTo>
                <a:lnTo>
                  <a:pt x="91221" y="1201043"/>
                </a:lnTo>
                <a:lnTo>
                  <a:pt x="96796" y="1195164"/>
                </a:lnTo>
                <a:lnTo>
                  <a:pt x="102298" y="1189286"/>
                </a:lnTo>
                <a:lnTo>
                  <a:pt x="107799" y="1183556"/>
                </a:lnTo>
                <a:lnTo>
                  <a:pt x="113078" y="1177752"/>
                </a:lnTo>
                <a:lnTo>
                  <a:pt x="118208" y="1171947"/>
                </a:lnTo>
                <a:lnTo>
                  <a:pt x="123263" y="1166292"/>
                </a:lnTo>
                <a:lnTo>
                  <a:pt x="128244" y="1160636"/>
                </a:lnTo>
                <a:lnTo>
                  <a:pt x="133077" y="1154906"/>
                </a:lnTo>
                <a:lnTo>
                  <a:pt x="137835" y="1149251"/>
                </a:lnTo>
                <a:lnTo>
                  <a:pt x="142370" y="1143670"/>
                </a:lnTo>
                <a:lnTo>
                  <a:pt x="146905" y="1138163"/>
                </a:lnTo>
                <a:lnTo>
                  <a:pt x="151365" y="1132508"/>
                </a:lnTo>
                <a:lnTo>
                  <a:pt x="155752" y="1127001"/>
                </a:lnTo>
                <a:lnTo>
                  <a:pt x="159989" y="1121569"/>
                </a:lnTo>
                <a:lnTo>
                  <a:pt x="164004" y="1116137"/>
                </a:lnTo>
                <a:lnTo>
                  <a:pt x="168093" y="1110704"/>
                </a:lnTo>
                <a:lnTo>
                  <a:pt x="171959" y="1105272"/>
                </a:lnTo>
                <a:lnTo>
                  <a:pt x="175825" y="1099914"/>
                </a:lnTo>
                <a:lnTo>
                  <a:pt x="179542" y="1094557"/>
                </a:lnTo>
                <a:lnTo>
                  <a:pt x="183185" y="1089273"/>
                </a:lnTo>
                <a:lnTo>
                  <a:pt x="186753" y="1084064"/>
                </a:lnTo>
                <a:lnTo>
                  <a:pt x="190247" y="1078781"/>
                </a:lnTo>
                <a:lnTo>
                  <a:pt x="193519" y="1073572"/>
                </a:lnTo>
                <a:lnTo>
                  <a:pt x="196790" y="1068437"/>
                </a:lnTo>
                <a:lnTo>
                  <a:pt x="200061" y="1063228"/>
                </a:lnTo>
                <a:lnTo>
                  <a:pt x="203109" y="1058094"/>
                </a:lnTo>
                <a:lnTo>
                  <a:pt x="206083" y="1053034"/>
                </a:lnTo>
                <a:lnTo>
                  <a:pt x="208982" y="1048048"/>
                </a:lnTo>
                <a:lnTo>
                  <a:pt x="211882" y="1042988"/>
                </a:lnTo>
                <a:lnTo>
                  <a:pt x="214632" y="1038002"/>
                </a:lnTo>
                <a:lnTo>
                  <a:pt x="217309" y="1033091"/>
                </a:lnTo>
                <a:lnTo>
                  <a:pt x="219911" y="1028179"/>
                </a:lnTo>
                <a:lnTo>
                  <a:pt x="222364" y="1023268"/>
                </a:lnTo>
                <a:lnTo>
                  <a:pt x="224817" y="1018431"/>
                </a:lnTo>
                <a:lnTo>
                  <a:pt x="227197" y="1013743"/>
                </a:lnTo>
                <a:lnTo>
                  <a:pt x="229427" y="1008980"/>
                </a:lnTo>
                <a:lnTo>
                  <a:pt x="231583" y="1004218"/>
                </a:lnTo>
                <a:lnTo>
                  <a:pt x="233664" y="999455"/>
                </a:lnTo>
                <a:lnTo>
                  <a:pt x="235746" y="994842"/>
                </a:lnTo>
                <a:lnTo>
                  <a:pt x="237753" y="990154"/>
                </a:lnTo>
                <a:lnTo>
                  <a:pt x="239612" y="985540"/>
                </a:lnTo>
                <a:lnTo>
                  <a:pt x="241396" y="981001"/>
                </a:lnTo>
                <a:lnTo>
                  <a:pt x="243181" y="976536"/>
                </a:lnTo>
                <a:lnTo>
                  <a:pt x="244890" y="972071"/>
                </a:lnTo>
                <a:lnTo>
                  <a:pt x="246526" y="967532"/>
                </a:lnTo>
                <a:lnTo>
                  <a:pt x="248013" y="963141"/>
                </a:lnTo>
                <a:lnTo>
                  <a:pt x="249574" y="958751"/>
                </a:lnTo>
                <a:lnTo>
                  <a:pt x="250912" y="954435"/>
                </a:lnTo>
                <a:lnTo>
                  <a:pt x="252325" y="950119"/>
                </a:lnTo>
                <a:lnTo>
                  <a:pt x="253514" y="945877"/>
                </a:lnTo>
                <a:lnTo>
                  <a:pt x="250020" y="941561"/>
                </a:lnTo>
                <a:lnTo>
                  <a:pt x="246600" y="937171"/>
                </a:lnTo>
                <a:lnTo>
                  <a:pt x="243181" y="932706"/>
                </a:lnTo>
                <a:lnTo>
                  <a:pt x="239909" y="928167"/>
                </a:lnTo>
                <a:lnTo>
                  <a:pt x="236638" y="923628"/>
                </a:lnTo>
                <a:lnTo>
                  <a:pt x="233441" y="919088"/>
                </a:lnTo>
                <a:lnTo>
                  <a:pt x="230319" y="914400"/>
                </a:lnTo>
                <a:lnTo>
                  <a:pt x="227271" y="909638"/>
                </a:lnTo>
                <a:lnTo>
                  <a:pt x="224371" y="904801"/>
                </a:lnTo>
                <a:lnTo>
                  <a:pt x="221398" y="899964"/>
                </a:lnTo>
                <a:lnTo>
                  <a:pt x="218573" y="895053"/>
                </a:lnTo>
                <a:lnTo>
                  <a:pt x="215747" y="890067"/>
                </a:lnTo>
                <a:lnTo>
                  <a:pt x="213071" y="885081"/>
                </a:lnTo>
                <a:lnTo>
                  <a:pt x="210395" y="879946"/>
                </a:lnTo>
                <a:lnTo>
                  <a:pt x="207867" y="874812"/>
                </a:lnTo>
                <a:lnTo>
                  <a:pt x="205339" y="869603"/>
                </a:lnTo>
                <a:lnTo>
                  <a:pt x="202886" y="864245"/>
                </a:lnTo>
                <a:lnTo>
                  <a:pt x="200507" y="858962"/>
                </a:lnTo>
                <a:lnTo>
                  <a:pt x="198128" y="853604"/>
                </a:lnTo>
                <a:lnTo>
                  <a:pt x="195898" y="848097"/>
                </a:lnTo>
                <a:lnTo>
                  <a:pt x="193667" y="842665"/>
                </a:lnTo>
                <a:lnTo>
                  <a:pt x="191511" y="837084"/>
                </a:lnTo>
                <a:lnTo>
                  <a:pt x="189430" y="831428"/>
                </a:lnTo>
                <a:lnTo>
                  <a:pt x="187497" y="825699"/>
                </a:lnTo>
                <a:lnTo>
                  <a:pt x="185564" y="819969"/>
                </a:lnTo>
                <a:lnTo>
                  <a:pt x="183631" y="814164"/>
                </a:lnTo>
                <a:lnTo>
                  <a:pt x="181772" y="808286"/>
                </a:lnTo>
                <a:lnTo>
                  <a:pt x="180062" y="802407"/>
                </a:lnTo>
                <a:lnTo>
                  <a:pt x="178278" y="796305"/>
                </a:lnTo>
                <a:lnTo>
                  <a:pt x="176642" y="790278"/>
                </a:lnTo>
                <a:lnTo>
                  <a:pt x="175081" y="784176"/>
                </a:lnTo>
                <a:lnTo>
                  <a:pt x="173520" y="777999"/>
                </a:lnTo>
                <a:lnTo>
                  <a:pt x="171959" y="771748"/>
                </a:lnTo>
                <a:lnTo>
                  <a:pt x="170620" y="765498"/>
                </a:lnTo>
                <a:lnTo>
                  <a:pt x="169208" y="759098"/>
                </a:lnTo>
                <a:lnTo>
                  <a:pt x="167944" y="752698"/>
                </a:lnTo>
                <a:lnTo>
                  <a:pt x="166606" y="746224"/>
                </a:lnTo>
                <a:lnTo>
                  <a:pt x="165491" y="739602"/>
                </a:lnTo>
                <a:lnTo>
                  <a:pt x="164301" y="733053"/>
                </a:lnTo>
                <a:lnTo>
                  <a:pt x="163186" y="726356"/>
                </a:lnTo>
                <a:lnTo>
                  <a:pt x="162145" y="719584"/>
                </a:lnTo>
                <a:lnTo>
                  <a:pt x="161179" y="712887"/>
                </a:lnTo>
                <a:lnTo>
                  <a:pt x="160287" y="706041"/>
                </a:lnTo>
                <a:lnTo>
                  <a:pt x="159320" y="699046"/>
                </a:lnTo>
                <a:lnTo>
                  <a:pt x="158577" y="692125"/>
                </a:lnTo>
                <a:lnTo>
                  <a:pt x="157759" y="685056"/>
                </a:lnTo>
                <a:lnTo>
                  <a:pt x="157015" y="677987"/>
                </a:lnTo>
                <a:lnTo>
                  <a:pt x="156346" y="670843"/>
                </a:lnTo>
                <a:lnTo>
                  <a:pt x="155752" y="663625"/>
                </a:lnTo>
                <a:lnTo>
                  <a:pt x="155231" y="656332"/>
                </a:lnTo>
                <a:lnTo>
                  <a:pt x="154636" y="648965"/>
                </a:lnTo>
                <a:lnTo>
                  <a:pt x="154190" y="641524"/>
                </a:lnTo>
                <a:lnTo>
                  <a:pt x="153744" y="634082"/>
                </a:lnTo>
                <a:lnTo>
                  <a:pt x="153373" y="626567"/>
                </a:lnTo>
                <a:lnTo>
                  <a:pt x="153075" y="618976"/>
                </a:lnTo>
                <a:lnTo>
                  <a:pt x="152778" y="611312"/>
                </a:lnTo>
                <a:lnTo>
                  <a:pt x="152555" y="603573"/>
                </a:lnTo>
                <a:lnTo>
                  <a:pt x="152406" y="595759"/>
                </a:lnTo>
                <a:lnTo>
                  <a:pt x="152183" y="587871"/>
                </a:lnTo>
                <a:lnTo>
                  <a:pt x="152034" y="579983"/>
                </a:lnTo>
                <a:lnTo>
                  <a:pt x="152034" y="563984"/>
                </a:lnTo>
                <a:lnTo>
                  <a:pt x="152109" y="547688"/>
                </a:lnTo>
                <a:lnTo>
                  <a:pt x="152257" y="540618"/>
                </a:lnTo>
                <a:lnTo>
                  <a:pt x="152629" y="533623"/>
                </a:lnTo>
                <a:lnTo>
                  <a:pt x="153075" y="526554"/>
                </a:lnTo>
                <a:lnTo>
                  <a:pt x="153670" y="519559"/>
                </a:lnTo>
                <a:lnTo>
                  <a:pt x="154339" y="512564"/>
                </a:lnTo>
                <a:lnTo>
                  <a:pt x="155231" y="505569"/>
                </a:lnTo>
                <a:lnTo>
                  <a:pt x="156198" y="498574"/>
                </a:lnTo>
                <a:lnTo>
                  <a:pt x="157387" y="491728"/>
                </a:lnTo>
                <a:lnTo>
                  <a:pt x="158577" y="484808"/>
                </a:lnTo>
                <a:lnTo>
                  <a:pt x="159989" y="477962"/>
                </a:lnTo>
                <a:lnTo>
                  <a:pt x="161476" y="471116"/>
                </a:lnTo>
                <a:lnTo>
                  <a:pt x="163186" y="464344"/>
                </a:lnTo>
                <a:lnTo>
                  <a:pt x="164970" y="457498"/>
                </a:lnTo>
                <a:lnTo>
                  <a:pt x="166829" y="450726"/>
                </a:lnTo>
                <a:lnTo>
                  <a:pt x="168911" y="444103"/>
                </a:lnTo>
                <a:lnTo>
                  <a:pt x="171067" y="437332"/>
                </a:lnTo>
                <a:lnTo>
                  <a:pt x="173371" y="430634"/>
                </a:lnTo>
                <a:lnTo>
                  <a:pt x="175825" y="424011"/>
                </a:lnTo>
                <a:lnTo>
                  <a:pt x="178352" y="417463"/>
                </a:lnTo>
                <a:lnTo>
                  <a:pt x="181029" y="410840"/>
                </a:lnTo>
                <a:lnTo>
                  <a:pt x="183854" y="404366"/>
                </a:lnTo>
                <a:lnTo>
                  <a:pt x="186753" y="397818"/>
                </a:lnTo>
                <a:lnTo>
                  <a:pt x="189876" y="391269"/>
                </a:lnTo>
                <a:lnTo>
                  <a:pt x="192998" y="384870"/>
                </a:lnTo>
                <a:lnTo>
                  <a:pt x="196269" y="378396"/>
                </a:lnTo>
                <a:lnTo>
                  <a:pt x="199763" y="372070"/>
                </a:lnTo>
                <a:lnTo>
                  <a:pt x="203258" y="365745"/>
                </a:lnTo>
                <a:lnTo>
                  <a:pt x="206900" y="359346"/>
                </a:lnTo>
                <a:lnTo>
                  <a:pt x="210692" y="353169"/>
                </a:lnTo>
                <a:lnTo>
                  <a:pt x="214558" y="346844"/>
                </a:lnTo>
                <a:lnTo>
                  <a:pt x="218498" y="340668"/>
                </a:lnTo>
                <a:lnTo>
                  <a:pt x="222662" y="334566"/>
                </a:lnTo>
                <a:lnTo>
                  <a:pt x="226899" y="328389"/>
                </a:lnTo>
                <a:lnTo>
                  <a:pt x="231211" y="322362"/>
                </a:lnTo>
                <a:lnTo>
                  <a:pt x="235672" y="316260"/>
                </a:lnTo>
                <a:lnTo>
                  <a:pt x="240281" y="310307"/>
                </a:lnTo>
                <a:lnTo>
                  <a:pt x="244965" y="304279"/>
                </a:lnTo>
                <a:lnTo>
                  <a:pt x="249723" y="298401"/>
                </a:lnTo>
                <a:lnTo>
                  <a:pt x="254630" y="292522"/>
                </a:lnTo>
                <a:lnTo>
                  <a:pt x="259685" y="286643"/>
                </a:lnTo>
                <a:lnTo>
                  <a:pt x="264815" y="280839"/>
                </a:lnTo>
                <a:lnTo>
                  <a:pt x="270019" y="275109"/>
                </a:lnTo>
                <a:lnTo>
                  <a:pt x="275297" y="269379"/>
                </a:lnTo>
                <a:lnTo>
                  <a:pt x="280724" y="263724"/>
                </a:lnTo>
                <a:lnTo>
                  <a:pt x="286300" y="258143"/>
                </a:lnTo>
                <a:lnTo>
                  <a:pt x="291950" y="252561"/>
                </a:lnTo>
                <a:lnTo>
                  <a:pt x="297675" y="246980"/>
                </a:lnTo>
                <a:lnTo>
                  <a:pt x="303548" y="241474"/>
                </a:lnTo>
                <a:lnTo>
                  <a:pt x="309496" y="236042"/>
                </a:lnTo>
                <a:lnTo>
                  <a:pt x="315518" y="230684"/>
                </a:lnTo>
                <a:lnTo>
                  <a:pt x="321688" y="225326"/>
                </a:lnTo>
                <a:lnTo>
                  <a:pt x="327933" y="219968"/>
                </a:lnTo>
                <a:lnTo>
                  <a:pt x="334252" y="214759"/>
                </a:lnTo>
                <a:lnTo>
                  <a:pt x="340795" y="209550"/>
                </a:lnTo>
                <a:lnTo>
                  <a:pt x="347263" y="204416"/>
                </a:lnTo>
                <a:lnTo>
                  <a:pt x="353879" y="199355"/>
                </a:lnTo>
                <a:lnTo>
                  <a:pt x="360645" y="194295"/>
                </a:lnTo>
                <a:lnTo>
                  <a:pt x="367410" y="189310"/>
                </a:lnTo>
                <a:lnTo>
                  <a:pt x="374324" y="184324"/>
                </a:lnTo>
                <a:lnTo>
                  <a:pt x="381387" y="179487"/>
                </a:lnTo>
                <a:lnTo>
                  <a:pt x="388449" y="174650"/>
                </a:lnTo>
                <a:lnTo>
                  <a:pt x="395661" y="169813"/>
                </a:lnTo>
                <a:lnTo>
                  <a:pt x="402947" y="165125"/>
                </a:lnTo>
                <a:lnTo>
                  <a:pt x="410307" y="160511"/>
                </a:lnTo>
                <a:lnTo>
                  <a:pt x="417815" y="155823"/>
                </a:lnTo>
                <a:lnTo>
                  <a:pt x="425324" y="151284"/>
                </a:lnTo>
                <a:lnTo>
                  <a:pt x="432982" y="146745"/>
                </a:lnTo>
                <a:lnTo>
                  <a:pt x="440639" y="142280"/>
                </a:lnTo>
                <a:lnTo>
                  <a:pt x="448445" y="137889"/>
                </a:lnTo>
                <a:lnTo>
                  <a:pt x="456326" y="133573"/>
                </a:lnTo>
                <a:lnTo>
                  <a:pt x="464281" y="129332"/>
                </a:lnTo>
                <a:lnTo>
                  <a:pt x="472384" y="125090"/>
                </a:lnTo>
                <a:lnTo>
                  <a:pt x="480488" y="120997"/>
                </a:lnTo>
                <a:lnTo>
                  <a:pt x="488666" y="116830"/>
                </a:lnTo>
                <a:lnTo>
                  <a:pt x="496992" y="112812"/>
                </a:lnTo>
                <a:lnTo>
                  <a:pt x="505319" y="108868"/>
                </a:lnTo>
                <a:lnTo>
                  <a:pt x="513720" y="104924"/>
                </a:lnTo>
                <a:lnTo>
                  <a:pt x="522344" y="101129"/>
                </a:lnTo>
                <a:lnTo>
                  <a:pt x="530893" y="97259"/>
                </a:lnTo>
                <a:lnTo>
                  <a:pt x="539592" y="93613"/>
                </a:lnTo>
                <a:lnTo>
                  <a:pt x="548290" y="89892"/>
                </a:lnTo>
                <a:lnTo>
                  <a:pt x="557137" y="86320"/>
                </a:lnTo>
                <a:lnTo>
                  <a:pt x="565984" y="82749"/>
                </a:lnTo>
                <a:lnTo>
                  <a:pt x="574980" y="79326"/>
                </a:lnTo>
                <a:lnTo>
                  <a:pt x="584050" y="75977"/>
                </a:lnTo>
                <a:lnTo>
                  <a:pt x="593120" y="72554"/>
                </a:lnTo>
                <a:lnTo>
                  <a:pt x="602338" y="69354"/>
                </a:lnTo>
                <a:lnTo>
                  <a:pt x="611631" y="66154"/>
                </a:lnTo>
                <a:lnTo>
                  <a:pt x="620924" y="62954"/>
                </a:lnTo>
                <a:lnTo>
                  <a:pt x="630292" y="59903"/>
                </a:lnTo>
                <a:lnTo>
                  <a:pt x="639733" y="56927"/>
                </a:lnTo>
                <a:lnTo>
                  <a:pt x="649250" y="54025"/>
                </a:lnTo>
                <a:lnTo>
                  <a:pt x="658840" y="51197"/>
                </a:lnTo>
                <a:lnTo>
                  <a:pt x="668505" y="48369"/>
                </a:lnTo>
                <a:lnTo>
                  <a:pt x="678244" y="45690"/>
                </a:lnTo>
                <a:lnTo>
                  <a:pt x="687983" y="43011"/>
                </a:lnTo>
                <a:lnTo>
                  <a:pt x="697871" y="40481"/>
                </a:lnTo>
                <a:lnTo>
                  <a:pt x="707759" y="38026"/>
                </a:lnTo>
                <a:lnTo>
                  <a:pt x="717646" y="35570"/>
                </a:lnTo>
                <a:lnTo>
                  <a:pt x="727683" y="33263"/>
                </a:lnTo>
                <a:lnTo>
                  <a:pt x="737719" y="30956"/>
                </a:lnTo>
                <a:lnTo>
                  <a:pt x="747905" y="28798"/>
                </a:lnTo>
                <a:lnTo>
                  <a:pt x="758015" y="26715"/>
                </a:lnTo>
                <a:lnTo>
                  <a:pt x="768275" y="24631"/>
                </a:lnTo>
                <a:lnTo>
                  <a:pt x="778534" y="22696"/>
                </a:lnTo>
                <a:lnTo>
                  <a:pt x="788868" y="20762"/>
                </a:lnTo>
                <a:lnTo>
                  <a:pt x="799351" y="19050"/>
                </a:lnTo>
                <a:lnTo>
                  <a:pt x="809759" y="17264"/>
                </a:lnTo>
                <a:lnTo>
                  <a:pt x="820316" y="15627"/>
                </a:lnTo>
                <a:lnTo>
                  <a:pt x="830798" y="14064"/>
                </a:lnTo>
                <a:lnTo>
                  <a:pt x="841504" y="12576"/>
                </a:lnTo>
                <a:lnTo>
                  <a:pt x="852135" y="11088"/>
                </a:lnTo>
                <a:lnTo>
                  <a:pt x="862767" y="9823"/>
                </a:lnTo>
                <a:lnTo>
                  <a:pt x="873621" y="8558"/>
                </a:lnTo>
                <a:lnTo>
                  <a:pt x="884326" y="7442"/>
                </a:lnTo>
                <a:lnTo>
                  <a:pt x="895181" y="6325"/>
                </a:lnTo>
                <a:lnTo>
                  <a:pt x="906109" y="5284"/>
                </a:lnTo>
                <a:lnTo>
                  <a:pt x="917038" y="4465"/>
                </a:lnTo>
                <a:lnTo>
                  <a:pt x="928041" y="3572"/>
                </a:lnTo>
                <a:lnTo>
                  <a:pt x="938970" y="2828"/>
                </a:lnTo>
                <a:lnTo>
                  <a:pt x="950121" y="2233"/>
                </a:lnTo>
                <a:lnTo>
                  <a:pt x="961199" y="1637"/>
                </a:lnTo>
                <a:lnTo>
                  <a:pt x="972276" y="1116"/>
                </a:lnTo>
                <a:lnTo>
                  <a:pt x="983502" y="744"/>
                </a:lnTo>
                <a:lnTo>
                  <a:pt x="994728" y="372"/>
                </a:lnTo>
                <a:lnTo>
                  <a:pt x="1005954" y="223"/>
                </a:lnTo>
                <a:lnTo>
                  <a:pt x="1017254" y="75"/>
                </a:ln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txBody>
          <a:bodyPr bIns="21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533400" y="38100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j-lt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5603" name="矩形 7"/>
          <p:cNvSpPr>
            <a:spLocks noChangeArrowheads="1"/>
          </p:cNvSpPr>
          <p:nvPr/>
        </p:nvSpPr>
        <p:spPr bwMode="auto">
          <a:xfrm>
            <a:off x="990600" y="1408113"/>
            <a:ext cx="7620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1. remind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762000" y="2276475"/>
            <a:ext cx="7391400" cy="2066925"/>
            <a:chOff x="762000" y="3505217"/>
            <a:chExt cx="7391400" cy="2210345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990600" y="3505217"/>
              <a:ext cx="7162800" cy="2210345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762000" y="3562937"/>
              <a:ext cx="7239000" cy="13823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514350">
                <a:lnSpc>
                  <a:spcPct val="150000"/>
                </a:lnSpc>
                <a:defRPr/>
              </a:pP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        及物动词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，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意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为“使想起、使记起、提醒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”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，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后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加名词或代词作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宾语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。</a:t>
              </a:r>
            </a:p>
          </p:txBody>
        </p: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19200" y="3505200"/>
            <a:ext cx="723900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        remind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sb. of </a:t>
            </a:r>
            <a:r>
              <a:rPr lang="en-US" altLang="zh-CN" sz="2600" dirty="0" err="1">
                <a:latin typeface="+mn-lt"/>
                <a:ea typeface="黑体" panose="02010609060101010101" pitchFamily="49" charset="-122"/>
              </a:rPr>
              <a:t>sth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. 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意为“使某人想起某事</a:t>
            </a:r>
            <a:r>
              <a:rPr lang="zh-CN" altLang="en-US" sz="2600" dirty="0" smtClean="0">
                <a:latin typeface="+mn-lt"/>
                <a:ea typeface="黑体" panose="02010609060101010101" pitchFamily="49" charset="-122"/>
              </a:rPr>
              <a:t>”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533400" y="30480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914400" y="1295400"/>
            <a:ext cx="74676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2. He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seemed familiar but I couldn’t remember his name. </a:t>
            </a:r>
            <a:endParaRPr lang="en-US" altLang="zh-CN" sz="2800" dirty="0" smtClean="0">
              <a:latin typeface="+mn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他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好像很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熟悉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，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但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我想不起他的名字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了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685800" y="2819400"/>
            <a:ext cx="7315200" cy="2971800"/>
            <a:chOff x="838200" y="3911066"/>
            <a:chExt cx="7315200" cy="2260895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990600" y="3964207"/>
              <a:ext cx="7162800" cy="2207754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838200" y="3911066"/>
              <a:ext cx="7010400" cy="9834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514350">
                <a:lnSpc>
                  <a:spcPct val="150000"/>
                </a:lnSpc>
                <a:defRPr/>
              </a:pPr>
              <a:r>
                <a:rPr lang="en-US" altLang="zh-CN" sz="2600" dirty="0" smtClean="0">
                  <a:latin typeface="+mn-lt"/>
                  <a:ea typeface="黑体" panose="02010609060101010101" pitchFamily="49" charset="-122"/>
                </a:rPr>
                <a:t>      seem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意为“好像</a:t>
              </a:r>
              <a:r>
                <a:rPr lang="en-US" altLang="zh-CN" sz="2600" dirty="0" smtClean="0">
                  <a:latin typeface="+mn-lt"/>
                  <a:ea typeface="黑体" panose="02010609060101010101" pitchFamily="49" charset="-122"/>
                </a:rPr>
                <a:t>……”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，后面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可以接形容词用作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表语。</a:t>
              </a:r>
              <a:endParaRPr lang="zh-CN" altLang="en-US" sz="2600" dirty="0">
                <a:latin typeface="+mn-lt"/>
                <a:ea typeface="黑体" panose="02010609060101010101" pitchFamily="49" charset="-122"/>
              </a:endParaRP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85800" y="4114800"/>
            <a:ext cx="7010400" cy="1292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     seem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后还可加不定式、介词</a:t>
            </a:r>
            <a:r>
              <a:rPr lang="zh-CN" altLang="en-US" sz="2600" dirty="0" smtClean="0">
                <a:latin typeface="+mn-lt"/>
                <a:ea typeface="黑体" panose="02010609060101010101" pitchFamily="49" charset="-122"/>
              </a:rPr>
              <a:t>短语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，</a:t>
            </a:r>
            <a:r>
              <a:rPr lang="zh-CN" altLang="en-US" sz="2600" dirty="0" smtClean="0">
                <a:latin typeface="+mn-lt"/>
                <a:ea typeface="黑体" panose="02010609060101010101" pitchFamily="49" charset="-122"/>
              </a:rPr>
              <a:t>或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与引导词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it</a:t>
            </a:r>
            <a:r>
              <a:rPr lang="zh-CN" altLang="en-US" sz="2600" dirty="0" smtClean="0">
                <a:latin typeface="+mn-lt"/>
                <a:ea typeface="黑体" panose="02010609060101010101" pitchFamily="49" charset="-122"/>
              </a:rPr>
              <a:t>连用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.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533400" y="3810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n-lt"/>
                <a:cs typeface="Calibri" panose="020F0502020204030204" pitchFamily="34" charset="0"/>
              </a:rPr>
              <a:t>Practice</a:t>
            </a:r>
            <a:endParaRPr lang="zh-CN" altLang="en-US" sz="36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9702" name="矩形 4"/>
          <p:cNvSpPr>
            <a:spLocks noChangeArrowheads="1"/>
          </p:cNvSpPr>
          <p:nvPr/>
        </p:nvSpPr>
        <p:spPr bwMode="auto">
          <a:xfrm>
            <a:off x="838200" y="3581400"/>
            <a:ext cx="7772400" cy="2678113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</a:rPr>
              <a:t>1. After </a:t>
            </a:r>
            <a:r>
              <a:rPr lang="en-US" altLang="zh-CN" sz="2800" dirty="0">
                <a:latin typeface="+mn-lt"/>
              </a:rPr>
              <a:t>living abroad for 30 </a:t>
            </a:r>
            <a:r>
              <a:rPr lang="en-US" altLang="zh-CN" sz="2800" dirty="0" smtClean="0">
                <a:latin typeface="+mn-lt"/>
              </a:rPr>
              <a:t>years, </a:t>
            </a:r>
            <a:r>
              <a:rPr lang="en-US" altLang="zh-CN" sz="2800" dirty="0">
                <a:latin typeface="+mn-lt"/>
              </a:rPr>
              <a:t>the couple __________ the small town.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</a:rPr>
              <a:t>2. We’d </a:t>
            </a:r>
            <a:r>
              <a:rPr lang="en-US" altLang="zh-CN" sz="2800" dirty="0">
                <a:latin typeface="+mn-lt"/>
              </a:rPr>
              <a:t>love to go to the </a:t>
            </a:r>
            <a:r>
              <a:rPr lang="en-US" altLang="zh-CN" sz="2800" dirty="0" smtClean="0">
                <a:latin typeface="+mn-lt"/>
              </a:rPr>
              <a:t>party, </a:t>
            </a:r>
            <a:r>
              <a:rPr lang="en-US" altLang="zh-CN" sz="2800" dirty="0">
                <a:latin typeface="+mn-lt"/>
              </a:rPr>
              <a:t>but we ______________for that day.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4343400"/>
            <a:ext cx="2057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returned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5562600"/>
            <a:ext cx="2819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 have made plans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143000" y="1371600"/>
            <a:ext cx="6934200" cy="8382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Fill in the blanks with the correct forms of the words or phrases in the box.</a:t>
            </a:r>
          </a:p>
        </p:txBody>
      </p:sp>
      <p:sp>
        <p:nvSpPr>
          <p:cNvPr id="9" name="KSO_Shape"/>
          <p:cNvSpPr/>
          <p:nvPr/>
        </p:nvSpPr>
        <p:spPr>
          <a:xfrm>
            <a:off x="1371600" y="2438400"/>
            <a:ext cx="7010400" cy="9144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solidFill>
              <a:srgbClr val="E38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run </a:t>
            </a:r>
            <a:r>
              <a:rPr lang="en-US" altLang="zh-CN" sz="2800" dirty="0" smtClean="0">
                <a:solidFill>
                  <a:schemeClr val="tx1"/>
                </a:solidFill>
              </a:rPr>
              <a:t>into,</a:t>
            </a:r>
            <a:r>
              <a:rPr lang="zh-CN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return </a:t>
            </a:r>
            <a:r>
              <a:rPr lang="en-US" altLang="zh-CN" sz="2800" dirty="0" smtClean="0">
                <a:solidFill>
                  <a:schemeClr val="tx1"/>
                </a:solidFill>
              </a:rPr>
              <a:t>to,</a:t>
            </a:r>
            <a:r>
              <a:rPr lang="zh-CN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hear </a:t>
            </a:r>
            <a:r>
              <a:rPr lang="en-US" altLang="zh-CN" sz="2800" dirty="0" smtClean="0">
                <a:solidFill>
                  <a:schemeClr val="tx1"/>
                </a:solidFill>
              </a:rPr>
              <a:t>from,</a:t>
            </a:r>
            <a:r>
              <a:rPr lang="zh-CN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make plans 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9967b48c52e53afdd56191ae97a0ac9b514d23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Unit10 SectionB（1a-2c）精品课件 [恢复]</Template>
  <TotalTime>0</TotalTime>
  <Words>663</Words>
  <Application>Microsoft Office PowerPoint</Application>
  <PresentationFormat>全屏显示(4:3)</PresentationFormat>
  <Paragraphs>87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黑体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Wingdings 2</vt:lpstr>
      <vt:lpstr>WWW.2PPT.COM
</vt:lpstr>
      <vt:lpstr>Unit 9  Communication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2017-09-30T09:09:00Z</dcterms:created>
  <dcterms:modified xsi:type="dcterms:W3CDTF">2023-01-17T02:30:39Z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A1BB03D11349409EAD0CDCC64A586F92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