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2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E4706B-97F3-4F3C-8337-9AD0F4E0EF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07292F-3B80-48B2-835E-7A1F07C9B4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E85AD-83DD-453F-899C-FD706B668851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22098-1025-4F58-9F6F-839D7349CFA2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BFE3D9-1DB5-4A69-B97B-DCE62911B6FF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01C08E-E3BA-4E57-A9AF-381BDA4B444D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7292F-3B80-48B2-835E-7A1F07C9B4F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3A33B6-0124-4C35-8619-E2A6310B1B1A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D41CE8-060A-4838-ABB5-EE2EADF9D4FB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71B9-F989-49A7-AB8C-7107B52950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1BDF-9C31-44CC-B0DB-996668DBE7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7B93-0C99-4D54-A512-0D2F3D7EA9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FE622-60C9-4445-8CE4-97165EAA09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47A6-CA9C-40C1-A151-6D1BA4B1EE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922F-D669-4663-AD40-E4D57A9387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D256-D4FF-4083-8110-9C797B00FCF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FCBF2-C038-4B58-8ACA-8709CE2ADF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A331-3111-4467-8B70-867E8CF4D3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9247-24E1-4AC8-8663-D684DCE1CD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3A67-7009-462B-AEF3-B0EBA4AEE5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0126-56FA-4C5C-BAEE-2EF2330971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41EA-EE13-4C92-BE53-B2ED1FD952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C12C-A64E-4159-87FD-9ED1ABFB2A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EAD9-3336-4B55-B0C6-36B2177222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D540-E364-41B8-BDC5-5A54B9BAEA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720D-A102-444E-805F-EF90C32E14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00EB-196A-4837-AF30-E1BFC3886E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C91F-D812-4947-A2DE-B98A4A8285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A6E8-08E8-4EC8-A3F8-B86EC2F529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84D565-BD30-4DA0-9F46-38B9C4FB283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02D142-3A25-4F08-8B4C-641E5F0FC3F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016755" y="1628800"/>
            <a:ext cx="724713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比例尺的应用</a:t>
            </a:r>
            <a:r>
              <a:rPr lang="zh-CN" altLang="en-US" sz="6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（三）</a:t>
            </a:r>
            <a:endParaRPr lang="zh-CN" altLang="en-US" sz="8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76387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617663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、经历观察动物园景点分布示意图、设计游览路线的过程。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、能根据示意图和比例尺解决生活中的实际问题，能说明设计路线的合理性。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、在设计游览路线和计算新房面积的过程中，获得成功的体验，提高实践能力。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8382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下面是某动物园景点分布示意图。</a:t>
            </a:r>
          </a:p>
        </p:txBody>
      </p:sp>
      <p:pic>
        <p:nvPicPr>
          <p:cNvPr id="4099" name="图片 8" descr="花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7675" y="862013"/>
            <a:ext cx="5492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1500188"/>
            <a:ext cx="44323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571625" y="5845175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说一说各场馆都在什么方向。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下面是某动物园景点分布示意图。</a:t>
            </a:r>
          </a:p>
        </p:txBody>
      </p:sp>
      <p:pic>
        <p:nvPicPr>
          <p:cNvPr id="5123" name="图片 8" descr="花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7675" y="862013"/>
            <a:ext cx="5492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1500188"/>
            <a:ext cx="44323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112713" y="584517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小组合作，设计一条游览路线，算出要走多少米。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857250"/>
            <a:ext cx="44323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57188" y="5286375"/>
            <a:ext cx="8715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路线一：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大门→鸟→大象→骆驼→熊→老虎→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鹿→狮子→斑马→孔雀→鱼→猴→大门。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6191250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路线一要走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36.2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857250"/>
            <a:ext cx="44323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357188" y="5286375"/>
            <a:ext cx="8715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路线二：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大门→猴→鱼→孔雀→斑马→狮子→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鹿→老虎→熊→骆驼→大象→鸟→大门。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6191250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路线二要走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36.2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857250"/>
            <a:ext cx="44323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357188" y="5286375"/>
            <a:ext cx="8715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路线三：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大门→猴→鸟→大象→熊→老虎→狮子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→斑马→孔雀→大门。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6191250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路线三要走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30.2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3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857250"/>
            <a:ext cx="242887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428625" y="2344738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聪聪家购买了一套新房，下面是新房的平面图。</a:t>
            </a: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214313" y="2916238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）请你试着算一算聪聪家新房的建筑面积。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0" y="3500438"/>
            <a:ext cx="2071688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214313" y="857250"/>
            <a:ext cx="8572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）聪聪的卧室要放一张长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米、宽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米的床，请你画图把床放在合适的位置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63" y="2143125"/>
            <a:ext cx="2071687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图片 5" descr="QQ截图20141114111839.png"/>
          <p:cNvPicPr>
            <a:picLocks noChangeAspect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071938" y="3357563"/>
            <a:ext cx="3638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全屏显示(4:3)</PresentationFormat>
  <Paragraphs>29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2014-11-15T03:23:00Z</dcterms:created>
  <dcterms:modified xsi:type="dcterms:W3CDTF">2023-01-17T02:30:43Z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9855912724AF479C8E813A384D138F0F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