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41"/>
  </p:notesMasterIdLst>
  <p:sldIdLst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9F0"/>
    <a:srgbClr val="457971"/>
    <a:srgbClr val="72A376"/>
    <a:srgbClr val="EF21B9"/>
    <a:srgbClr val="39A6D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816" y="-114"/>
      </p:cViewPr>
      <p:guideLst>
        <p:guide orient="horz" pos="2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94-4BC8-B5B6-1E9F20588B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94-4BC8-B5B6-1E9F20588B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994-4BC8-B5B6-1E9F20588B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994-4BC8-B5B6-1E9F20588B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994-4BC8-B5B6-1E9F20588BDB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94-4BC8-B5B6-1E9F20588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6540752"/>
        <c:axId val="1656552512"/>
      </c:barChart>
      <c:catAx>
        <c:axId val="165654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56552512"/>
        <c:crosses val="autoZero"/>
        <c:auto val="1"/>
        <c:lblAlgn val="ctr"/>
        <c:lblOffset val="100"/>
        <c:noMultiLvlLbl val="0"/>
      </c:catAx>
      <c:valAx>
        <c:axId val="16565525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5654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AA1EF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D6-499C-9598-150DE7566C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D6-499C-9598-150DE7566C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D6-499C-9598-150DE7566C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D6-499C-9598-150DE7566C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D6-499C-9598-150DE7566C68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528</c:v>
                </c:pt>
                <c:pt idx="1">
                  <c:v>253</c:v>
                </c:pt>
                <c:pt idx="2">
                  <c:v>430</c:v>
                </c:pt>
                <c:pt idx="3">
                  <c:v>571</c:v>
                </c:pt>
                <c:pt idx="4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D6-499C-9598-150DE7566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6421472"/>
        <c:axId val="1656433232"/>
      </c:barChart>
      <c:catAx>
        <c:axId val="165642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56433232"/>
        <c:crosses val="autoZero"/>
        <c:auto val="1"/>
        <c:lblAlgn val="ctr"/>
        <c:lblOffset val="100"/>
        <c:noMultiLvlLbl val="0"/>
      </c:catAx>
      <c:valAx>
        <c:axId val="1656433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5642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F-4765-B5AD-3AEFE1CAFF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F-4765-B5AD-3AEFE1CAFF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F-4765-B5AD-3AEFE1CAFF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F-4765-B5AD-3AEFE1CAFF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7F-4765-B5AD-3AEFE1CAFFE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7F-4765-B5AD-3AEFE1CAF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237328"/>
        <c:axId val="592237720"/>
      </c:barChart>
      <c:catAx>
        <c:axId val="5922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92237720"/>
        <c:crosses val="autoZero"/>
        <c:auto val="1"/>
        <c:lblAlgn val="ctr"/>
        <c:lblOffset val="100"/>
        <c:noMultiLvlLbl val="0"/>
      </c:catAx>
      <c:valAx>
        <c:axId val="59223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9223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FDB5-14AD-4215-9BDD-2679C34235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9A7FD-38EC-4EA3-ABA4-0C51DF206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2DA0-E78C-4199-8837-248ABF5A4F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>
                <a:solidFill>
                  <a:prstClr val="black"/>
                </a:solidFill>
              </a:r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>
                <a:solidFill>
                  <a:prstClr val="black"/>
                </a:solidFill>
              </a:r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A7817-0D51-4416-9CCF-6B8F801A93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A1BF-8780-46E0-9765-F8CE1553B56F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C838-0972-4369-A702-9B53EE6068C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C838-0972-4369-A702-9B53EE6068C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C838-0972-4369-A702-9B53EE6068C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25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26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ea typeface="等线" panose="02010600030101010101" charset="-122"/>
              </a:rPr>
              <a:t>27</a:t>
            </a:fld>
            <a:endParaRPr lang="zh-CN" altLang="en-US">
              <a:solidFill>
                <a:prstClr val="black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28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29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30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31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C9A7-5836-4567-AC87-9AE3C78506F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2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Our Creative Dir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19B5-5681-403A-890C-31B5DA309452}" type="datetime1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32997" y="303535"/>
            <a:ext cx="45389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32997" y="303535"/>
            <a:ext cx="45389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38851" y="324638"/>
            <a:ext cx="8156914" cy="506776"/>
          </a:xfrm>
        </p:spPr>
        <p:txBody>
          <a:bodyPr anchor="b">
            <a:normAutofit/>
          </a:bodyPr>
          <a:lstStyle>
            <a:lvl1pPr marL="0" algn="l" defTabSz="456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24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goes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53536" y="802389"/>
            <a:ext cx="3195147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13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599565" indent="0" algn="ctr">
              <a:buNone/>
              <a:defRPr sz="800"/>
            </a:lvl8pPr>
            <a:lvl9pPr marL="1828165" indent="0" algn="ctr">
              <a:buNone/>
              <a:defRPr sz="800"/>
            </a:lvl9pPr>
          </a:lstStyle>
          <a:p>
            <a:r>
              <a:rPr lang="es-ES" dirty="0" smtClean="0"/>
              <a:t>Your </a:t>
            </a:r>
            <a:r>
              <a:rPr lang="es-ES" dirty="0" err="1" smtClean="0"/>
              <a:t>subtitle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goes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SV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62607" y="6365106"/>
            <a:ext cx="11666787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ibaotu.com/ppt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hlinkClick r:id="rId10"/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1218565" rtl="0" eaLnBrk="1" latinLnBrk="0" hangingPunct="1">
        <a:spcBef>
          <a:spcPct val="0"/>
        </a:spcBef>
        <a:buNone/>
        <a:defRPr sz="3735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None/>
        <a:defRPr sz="4265" kern="1200">
          <a:solidFill>
            <a:schemeClr val="bg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7161210" y="3182252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4" tIns="45693" rIns="91384" bIns="45693"/>
          <a:lstStyle/>
          <a:p>
            <a:endParaRPr lang="zh-CN" altLang="en-US" sz="1065" dirty="0"/>
          </a:p>
        </p:txBody>
      </p:sp>
      <p:sp>
        <p:nvSpPr>
          <p:cNvPr id="7" name="Freeform 20"/>
          <p:cNvSpPr/>
          <p:nvPr/>
        </p:nvSpPr>
        <p:spPr bwMode="auto">
          <a:xfrm>
            <a:off x="3779190" y="3652740"/>
            <a:ext cx="709877" cy="579184"/>
          </a:xfrm>
          <a:custGeom>
            <a:avLst/>
            <a:gdLst>
              <a:gd name="T0" fmla="*/ 1421663 w 280"/>
              <a:gd name="T1" fmla="*/ 137144 h 228"/>
              <a:gd name="T2" fmla="*/ 1254110 w 280"/>
              <a:gd name="T3" fmla="*/ 182859 h 228"/>
              <a:gd name="T4" fmla="*/ 1381044 w 280"/>
              <a:gd name="T5" fmla="*/ 25397 h 228"/>
              <a:gd name="T6" fmla="*/ 1198259 w 280"/>
              <a:gd name="T7" fmla="*/ 96509 h 228"/>
              <a:gd name="T8" fmla="*/ 985009 w 280"/>
              <a:gd name="T9" fmla="*/ 0 h 228"/>
              <a:gd name="T10" fmla="*/ 690522 w 280"/>
              <a:gd name="T11" fmla="*/ 294606 h 228"/>
              <a:gd name="T12" fmla="*/ 700677 w 280"/>
              <a:gd name="T13" fmla="*/ 360639 h 228"/>
              <a:gd name="T14" fmla="*/ 96470 w 280"/>
              <a:gd name="T15" fmla="*/ 55874 h 228"/>
              <a:gd name="T16" fmla="*/ 60928 w 280"/>
              <a:gd name="T17" fmla="*/ 203177 h 228"/>
              <a:gd name="T18" fmla="*/ 187863 w 280"/>
              <a:gd name="T19" fmla="*/ 446989 h 228"/>
              <a:gd name="T20" fmla="*/ 55851 w 280"/>
              <a:gd name="T21" fmla="*/ 406353 h 228"/>
              <a:gd name="T22" fmla="*/ 55851 w 280"/>
              <a:gd name="T23" fmla="*/ 411433 h 228"/>
              <a:gd name="T24" fmla="*/ 289410 w 280"/>
              <a:gd name="T25" fmla="*/ 700960 h 228"/>
              <a:gd name="T26" fmla="*/ 213249 w 280"/>
              <a:gd name="T27" fmla="*/ 711118 h 228"/>
              <a:gd name="T28" fmla="*/ 157398 w 280"/>
              <a:gd name="T29" fmla="*/ 706039 h 228"/>
              <a:gd name="T30" fmla="*/ 431576 w 280"/>
              <a:gd name="T31" fmla="*/ 904136 h 228"/>
              <a:gd name="T32" fmla="*/ 71083 w 280"/>
              <a:gd name="T33" fmla="*/ 1031122 h 228"/>
              <a:gd name="T34" fmla="*/ 0 w 280"/>
              <a:gd name="T35" fmla="*/ 1026042 h 228"/>
              <a:gd name="T36" fmla="*/ 446808 w 280"/>
              <a:gd name="T37" fmla="*/ 1158107 h 228"/>
              <a:gd name="T38" fmla="*/ 1274419 w 280"/>
              <a:gd name="T39" fmla="*/ 330162 h 228"/>
              <a:gd name="T40" fmla="*/ 1274419 w 280"/>
              <a:gd name="T41" fmla="*/ 289527 h 228"/>
              <a:gd name="T42" fmla="*/ 1421663 w 280"/>
              <a:gd name="T43" fmla="*/ 137144 h 2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4" tIns="45693" rIns="91384" bIns="45693"/>
          <a:lstStyle/>
          <a:p>
            <a:endParaRPr lang="zh-CN" altLang="en-US" sz="1065" dirty="0"/>
          </a:p>
        </p:txBody>
      </p:sp>
      <p:sp>
        <p:nvSpPr>
          <p:cNvPr id="12" name="Freeform 37"/>
          <p:cNvSpPr/>
          <p:nvPr/>
        </p:nvSpPr>
        <p:spPr bwMode="auto">
          <a:xfrm>
            <a:off x="4920544" y="3503581"/>
            <a:ext cx="1971790" cy="3388621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6955785" y="3010878"/>
            <a:ext cx="383094" cy="382421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grpSp>
        <p:nvGrpSpPr>
          <p:cNvPr id="3" name="Group 38"/>
          <p:cNvGrpSpPr/>
          <p:nvPr/>
        </p:nvGrpSpPr>
        <p:grpSpPr>
          <a:xfrm>
            <a:off x="6879591" y="4651921"/>
            <a:ext cx="727438" cy="727662"/>
            <a:chOff x="4127501" y="4194175"/>
            <a:chExt cx="909638" cy="909637"/>
          </a:xfrm>
          <a:solidFill>
            <a:schemeClr val="accent4"/>
          </a:solidFill>
        </p:grpSpPr>
        <p:sp>
          <p:nvSpPr>
            <p:cNvPr id="15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</p:grpSp>
      <p:sp>
        <p:nvSpPr>
          <p:cNvPr id="21" name="Freeform 32"/>
          <p:cNvSpPr>
            <a:spLocks noEditPoints="1"/>
          </p:cNvSpPr>
          <p:nvPr/>
        </p:nvSpPr>
        <p:spPr bwMode="auto">
          <a:xfrm>
            <a:off x="5000652" y="3503580"/>
            <a:ext cx="798709" cy="400668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sp>
        <p:nvSpPr>
          <p:cNvPr id="22" name="Freeform 39"/>
          <p:cNvSpPr/>
          <p:nvPr/>
        </p:nvSpPr>
        <p:spPr bwMode="auto">
          <a:xfrm>
            <a:off x="6107898" y="3213197"/>
            <a:ext cx="697979" cy="672804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7794149" y="2583235"/>
            <a:ext cx="390234" cy="387975"/>
          </a:xfrm>
          <a:custGeom>
            <a:avLst/>
            <a:gdLst>
              <a:gd name="T0" fmla="*/ 749375 w 175"/>
              <a:gd name="T1" fmla="*/ 236739 h 174"/>
              <a:gd name="T2" fmla="*/ 664624 w 175"/>
              <a:gd name="T3" fmla="*/ 111669 h 174"/>
              <a:gd name="T4" fmla="*/ 539728 w 175"/>
              <a:gd name="T5" fmla="*/ 26801 h 174"/>
              <a:gd name="T6" fmla="*/ 388069 w 175"/>
              <a:gd name="T7" fmla="*/ 0 h 174"/>
              <a:gd name="T8" fmla="*/ 236410 w 175"/>
              <a:gd name="T9" fmla="*/ 26801 h 174"/>
              <a:gd name="T10" fmla="*/ 115975 w 175"/>
              <a:gd name="T11" fmla="*/ 111669 h 174"/>
              <a:gd name="T12" fmla="*/ 31224 w 175"/>
              <a:gd name="T13" fmla="*/ 236739 h 174"/>
              <a:gd name="T14" fmla="*/ 0 w 175"/>
              <a:gd name="T15" fmla="*/ 388609 h 174"/>
              <a:gd name="T16" fmla="*/ 31224 w 175"/>
              <a:gd name="T17" fmla="*/ 540479 h 174"/>
              <a:gd name="T18" fmla="*/ 115975 w 175"/>
              <a:gd name="T19" fmla="*/ 665549 h 174"/>
              <a:gd name="T20" fmla="*/ 236410 w 175"/>
              <a:gd name="T21" fmla="*/ 745951 h 174"/>
              <a:gd name="T22" fmla="*/ 388069 w 175"/>
              <a:gd name="T23" fmla="*/ 777218 h 174"/>
              <a:gd name="T24" fmla="*/ 539728 w 175"/>
              <a:gd name="T25" fmla="*/ 745951 h 174"/>
              <a:gd name="T26" fmla="*/ 664624 w 175"/>
              <a:gd name="T27" fmla="*/ 665549 h 174"/>
              <a:gd name="T28" fmla="*/ 749375 w 175"/>
              <a:gd name="T29" fmla="*/ 540479 h 174"/>
              <a:gd name="T30" fmla="*/ 780599 w 175"/>
              <a:gd name="T31" fmla="*/ 388609 h 174"/>
              <a:gd name="T32" fmla="*/ 722612 w 175"/>
              <a:gd name="T33" fmla="*/ 384142 h 174"/>
              <a:gd name="T34" fmla="*/ 481741 w 175"/>
              <a:gd name="T35" fmla="*/ 357342 h 174"/>
              <a:gd name="T36" fmla="*/ 646782 w 175"/>
              <a:gd name="T37" fmla="*/ 178671 h 174"/>
              <a:gd name="T38" fmla="*/ 611098 w 175"/>
              <a:gd name="T39" fmla="*/ 138470 h 174"/>
              <a:gd name="T40" fmla="*/ 312240 w 175"/>
              <a:gd name="T41" fmla="*/ 62535 h 174"/>
              <a:gd name="T42" fmla="*/ 611098 w 175"/>
              <a:gd name="T43" fmla="*/ 138470 h 174"/>
              <a:gd name="T44" fmla="*/ 312240 w 175"/>
              <a:gd name="T45" fmla="*/ 62535 h 174"/>
              <a:gd name="T46" fmla="*/ 312240 w 175"/>
              <a:gd name="T47" fmla="*/ 62535 h 174"/>
              <a:gd name="T48" fmla="*/ 370227 w 175"/>
              <a:gd name="T49" fmla="*/ 276940 h 174"/>
              <a:gd name="T50" fmla="*/ 249792 w 175"/>
              <a:gd name="T51" fmla="*/ 84869 h 174"/>
              <a:gd name="T52" fmla="*/ 57987 w 175"/>
              <a:gd name="T53" fmla="*/ 379675 h 174"/>
              <a:gd name="T54" fmla="*/ 428214 w 175"/>
              <a:gd name="T55" fmla="*/ 388609 h 174"/>
              <a:gd name="T56" fmla="*/ 142738 w 175"/>
              <a:gd name="T57" fmla="*/ 611948 h 174"/>
              <a:gd name="T58" fmla="*/ 57987 w 175"/>
              <a:gd name="T59" fmla="*/ 388609 h 174"/>
              <a:gd name="T60" fmla="*/ 178423 w 175"/>
              <a:gd name="T61" fmla="*/ 643215 h 174"/>
              <a:gd name="T62" fmla="*/ 446057 w 175"/>
              <a:gd name="T63" fmla="*/ 442210 h 174"/>
              <a:gd name="T64" fmla="*/ 521886 w 175"/>
              <a:gd name="T65" fmla="*/ 696816 h 174"/>
              <a:gd name="T66" fmla="*/ 575413 w 175"/>
              <a:gd name="T67" fmla="*/ 665549 h 174"/>
              <a:gd name="T68" fmla="*/ 718151 w 175"/>
              <a:gd name="T69" fmla="*/ 442210 h 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4" tIns="45693" rIns="91384" bIns="45693"/>
          <a:lstStyle/>
          <a:p>
            <a:endParaRPr lang="zh-CN" altLang="en-US" sz="1065" dirty="0"/>
          </a:p>
        </p:txBody>
      </p:sp>
      <p:sp>
        <p:nvSpPr>
          <p:cNvPr id="24" name="Freeform 21"/>
          <p:cNvSpPr/>
          <p:nvPr/>
        </p:nvSpPr>
        <p:spPr bwMode="auto">
          <a:xfrm>
            <a:off x="5248117" y="4997557"/>
            <a:ext cx="765397" cy="761666"/>
          </a:xfrm>
          <a:custGeom>
            <a:avLst/>
            <a:gdLst>
              <a:gd name="T0" fmla="*/ 766097 w 228"/>
              <a:gd name="T1" fmla="*/ 0 h 227"/>
              <a:gd name="T2" fmla="*/ 0 w 228"/>
              <a:gd name="T3" fmla="*/ 765642 h 227"/>
              <a:gd name="T4" fmla="*/ 456970 w 228"/>
              <a:gd name="T5" fmla="*/ 1464122 h 227"/>
              <a:gd name="T6" fmla="*/ 470410 w 228"/>
              <a:gd name="T7" fmla="*/ 1289502 h 227"/>
              <a:gd name="T8" fmla="*/ 571212 w 228"/>
              <a:gd name="T9" fmla="*/ 873100 h 227"/>
              <a:gd name="T10" fmla="*/ 544332 w 228"/>
              <a:gd name="T11" fmla="*/ 752209 h 227"/>
              <a:gd name="T12" fmla="*/ 692175 w 228"/>
              <a:gd name="T13" fmla="*/ 550725 h 227"/>
              <a:gd name="T14" fmla="*/ 799697 w 228"/>
              <a:gd name="T15" fmla="*/ 664899 h 227"/>
              <a:gd name="T16" fmla="*/ 732496 w 228"/>
              <a:gd name="T17" fmla="*/ 940262 h 227"/>
              <a:gd name="T18" fmla="*/ 853458 w 228"/>
              <a:gd name="T19" fmla="*/ 1088017 h 227"/>
              <a:gd name="T20" fmla="*/ 1095384 w 228"/>
              <a:gd name="T21" fmla="*/ 678332 h 227"/>
              <a:gd name="T22" fmla="*/ 772817 w 228"/>
              <a:gd name="T23" fmla="*/ 382821 h 227"/>
              <a:gd name="T24" fmla="*/ 396489 w 228"/>
              <a:gd name="T25" fmla="*/ 752209 h 227"/>
              <a:gd name="T26" fmla="*/ 450250 w 228"/>
              <a:gd name="T27" fmla="*/ 899965 h 227"/>
              <a:gd name="T28" fmla="*/ 456970 w 228"/>
              <a:gd name="T29" fmla="*/ 946978 h 227"/>
              <a:gd name="T30" fmla="*/ 443530 w 228"/>
              <a:gd name="T31" fmla="*/ 1007423 h 227"/>
              <a:gd name="T32" fmla="*/ 403209 w 228"/>
              <a:gd name="T33" fmla="*/ 1027572 h 227"/>
              <a:gd name="T34" fmla="*/ 248645 w 228"/>
              <a:gd name="T35" fmla="*/ 732061 h 227"/>
              <a:gd name="T36" fmla="*/ 792977 w 228"/>
              <a:gd name="T37" fmla="*/ 255214 h 227"/>
              <a:gd name="T38" fmla="*/ 1283548 w 228"/>
              <a:gd name="T39" fmla="*/ 691764 h 227"/>
              <a:gd name="T40" fmla="*/ 866899 w 228"/>
              <a:gd name="T41" fmla="*/ 1215624 h 227"/>
              <a:gd name="T42" fmla="*/ 678735 w 228"/>
              <a:gd name="T43" fmla="*/ 1121598 h 227"/>
              <a:gd name="T44" fmla="*/ 624973 w 228"/>
              <a:gd name="T45" fmla="*/ 1329799 h 227"/>
              <a:gd name="T46" fmla="*/ 551052 w 228"/>
              <a:gd name="T47" fmla="*/ 1497702 h 227"/>
              <a:gd name="T48" fmla="*/ 766097 w 228"/>
              <a:gd name="T49" fmla="*/ 1524567 h 227"/>
              <a:gd name="T50" fmla="*/ 1532193 w 228"/>
              <a:gd name="T51" fmla="*/ 765642 h 227"/>
              <a:gd name="T52" fmla="*/ 766097 w 228"/>
              <a:gd name="T53" fmla="*/ 0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4" tIns="45693" rIns="91384" bIns="45693"/>
          <a:lstStyle/>
          <a:p>
            <a:endParaRPr lang="zh-CN" altLang="en-US" sz="1065" dirty="0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7569687" y="3121160"/>
            <a:ext cx="684495" cy="683120"/>
          </a:xfrm>
          <a:custGeom>
            <a:avLst/>
            <a:gdLst>
              <a:gd name="T0" fmla="*/ 1101028 w 204"/>
              <a:gd name="T1" fmla="*/ 0 h 204"/>
              <a:gd name="T2" fmla="*/ 261830 w 204"/>
              <a:gd name="T3" fmla="*/ 0 h 204"/>
              <a:gd name="T4" fmla="*/ 0 w 204"/>
              <a:gd name="T5" fmla="*/ 261344 h 204"/>
              <a:gd name="T6" fmla="*/ 0 w 204"/>
              <a:gd name="T7" fmla="*/ 542791 h 204"/>
              <a:gd name="T8" fmla="*/ 0 w 204"/>
              <a:gd name="T9" fmla="*/ 1098985 h 204"/>
              <a:gd name="T10" fmla="*/ 261830 w 204"/>
              <a:gd name="T11" fmla="*/ 1367030 h 204"/>
              <a:gd name="T12" fmla="*/ 1101028 w 204"/>
              <a:gd name="T13" fmla="*/ 1367030 h 204"/>
              <a:gd name="T14" fmla="*/ 1369571 w 204"/>
              <a:gd name="T15" fmla="*/ 1098985 h 204"/>
              <a:gd name="T16" fmla="*/ 1369571 w 204"/>
              <a:gd name="T17" fmla="*/ 542791 h 204"/>
              <a:gd name="T18" fmla="*/ 1369571 w 204"/>
              <a:gd name="T19" fmla="*/ 261344 h 204"/>
              <a:gd name="T20" fmla="*/ 1101028 w 204"/>
              <a:gd name="T21" fmla="*/ 0 h 204"/>
              <a:gd name="T22" fmla="*/ 1181591 w 204"/>
              <a:gd name="T23" fmla="*/ 154126 h 204"/>
              <a:gd name="T24" fmla="*/ 1208445 w 204"/>
              <a:gd name="T25" fmla="*/ 154126 h 204"/>
              <a:gd name="T26" fmla="*/ 1208445 w 204"/>
              <a:gd name="T27" fmla="*/ 187632 h 204"/>
              <a:gd name="T28" fmla="*/ 1208445 w 204"/>
              <a:gd name="T29" fmla="*/ 388665 h 204"/>
              <a:gd name="T30" fmla="*/ 980183 w 204"/>
              <a:gd name="T31" fmla="*/ 388665 h 204"/>
              <a:gd name="T32" fmla="*/ 980183 w 204"/>
              <a:gd name="T33" fmla="*/ 160827 h 204"/>
              <a:gd name="T34" fmla="*/ 1181591 w 204"/>
              <a:gd name="T35" fmla="*/ 154126 h 204"/>
              <a:gd name="T36" fmla="*/ 490092 w 204"/>
              <a:gd name="T37" fmla="*/ 542791 h 204"/>
              <a:gd name="T38" fmla="*/ 684786 w 204"/>
              <a:gd name="T39" fmla="*/ 442274 h 204"/>
              <a:gd name="T40" fmla="*/ 879479 w 204"/>
              <a:gd name="T41" fmla="*/ 542791 h 204"/>
              <a:gd name="T42" fmla="*/ 926475 w 204"/>
              <a:gd name="T43" fmla="*/ 683515 h 204"/>
              <a:gd name="T44" fmla="*/ 684786 w 204"/>
              <a:gd name="T45" fmla="*/ 924756 h 204"/>
              <a:gd name="T46" fmla="*/ 443097 w 204"/>
              <a:gd name="T47" fmla="*/ 683515 h 204"/>
              <a:gd name="T48" fmla="*/ 490092 w 204"/>
              <a:gd name="T49" fmla="*/ 542791 h 204"/>
              <a:gd name="T50" fmla="*/ 1235299 w 204"/>
              <a:gd name="T51" fmla="*/ 1098985 h 204"/>
              <a:gd name="T52" fmla="*/ 1101028 w 204"/>
              <a:gd name="T53" fmla="*/ 1233007 h 204"/>
              <a:gd name="T54" fmla="*/ 261830 w 204"/>
              <a:gd name="T55" fmla="*/ 1233007 h 204"/>
              <a:gd name="T56" fmla="*/ 134272 w 204"/>
              <a:gd name="T57" fmla="*/ 1098985 h 204"/>
              <a:gd name="T58" fmla="*/ 134272 w 204"/>
              <a:gd name="T59" fmla="*/ 542791 h 204"/>
              <a:gd name="T60" fmla="*/ 335679 w 204"/>
              <a:gd name="T61" fmla="*/ 542791 h 204"/>
              <a:gd name="T62" fmla="*/ 308825 w 204"/>
              <a:gd name="T63" fmla="*/ 683515 h 204"/>
              <a:gd name="T64" fmla="*/ 684786 w 204"/>
              <a:gd name="T65" fmla="*/ 1058778 h 204"/>
              <a:gd name="T66" fmla="*/ 1054033 w 204"/>
              <a:gd name="T67" fmla="*/ 683515 h 204"/>
              <a:gd name="T68" fmla="*/ 1027178 w 204"/>
              <a:gd name="T69" fmla="*/ 542791 h 204"/>
              <a:gd name="T70" fmla="*/ 1235299 w 204"/>
              <a:gd name="T71" fmla="*/ 542791 h 204"/>
              <a:gd name="T72" fmla="*/ 1235299 w 204"/>
              <a:gd name="T73" fmla="*/ 1098985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4" tIns="45693" rIns="91384" bIns="45693"/>
          <a:lstStyle/>
          <a:p>
            <a:endParaRPr lang="zh-CN" altLang="en-US" sz="1065" dirty="0"/>
          </a:p>
        </p:txBody>
      </p:sp>
      <p:grpSp>
        <p:nvGrpSpPr>
          <p:cNvPr id="4" name="Group 50"/>
          <p:cNvGrpSpPr/>
          <p:nvPr/>
        </p:nvGrpSpPr>
        <p:grpSpPr>
          <a:xfrm>
            <a:off x="6248636" y="1854295"/>
            <a:ext cx="616990" cy="574002"/>
            <a:chOff x="3338513" y="696913"/>
            <a:chExt cx="771525" cy="717550"/>
          </a:xfrm>
          <a:solidFill>
            <a:schemeClr val="accent1"/>
          </a:solidFill>
        </p:grpSpPr>
        <p:sp>
          <p:nvSpPr>
            <p:cNvPr id="27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</p:grpSp>
      <p:grpSp>
        <p:nvGrpSpPr>
          <p:cNvPr id="5" name="Group 53"/>
          <p:cNvGrpSpPr/>
          <p:nvPr/>
        </p:nvGrpSpPr>
        <p:grpSpPr>
          <a:xfrm>
            <a:off x="5257033" y="2584444"/>
            <a:ext cx="821652" cy="769734"/>
            <a:chOff x="544513" y="3295650"/>
            <a:chExt cx="1325563" cy="1241425"/>
          </a:xfrm>
          <a:solidFill>
            <a:schemeClr val="accent1"/>
          </a:solidFill>
        </p:grpSpPr>
        <p:sp>
          <p:nvSpPr>
            <p:cNvPr id="30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</p:grpSp>
      <p:sp>
        <p:nvSpPr>
          <p:cNvPr id="33" name="Freeform 52"/>
          <p:cNvSpPr/>
          <p:nvPr/>
        </p:nvSpPr>
        <p:spPr bwMode="auto">
          <a:xfrm>
            <a:off x="3920373" y="2796660"/>
            <a:ext cx="490171" cy="590290"/>
          </a:xfrm>
          <a:custGeom>
            <a:avLst/>
            <a:gdLst>
              <a:gd name="T0" fmla="*/ 403071 w 146"/>
              <a:gd name="T1" fmla="*/ 1161399 h 176"/>
              <a:gd name="T2" fmla="*/ 268714 w 146"/>
              <a:gd name="T3" fmla="*/ 1161399 h 176"/>
              <a:gd name="T4" fmla="*/ 255278 w 146"/>
              <a:gd name="T5" fmla="*/ 1154686 h 176"/>
              <a:gd name="T6" fmla="*/ 114203 w 146"/>
              <a:gd name="T7" fmla="*/ 819021 h 176"/>
              <a:gd name="T8" fmla="*/ 268714 w 146"/>
              <a:gd name="T9" fmla="*/ 416224 h 176"/>
              <a:gd name="T10" fmla="*/ 369482 w 146"/>
              <a:gd name="T11" fmla="*/ 161119 h 176"/>
              <a:gd name="T12" fmla="*/ 691938 w 146"/>
              <a:gd name="T13" fmla="*/ 60420 h 176"/>
              <a:gd name="T14" fmla="*/ 947217 w 146"/>
              <a:gd name="T15" fmla="*/ 355804 h 176"/>
              <a:gd name="T16" fmla="*/ 725528 w 146"/>
              <a:gd name="T17" fmla="*/ 953287 h 176"/>
              <a:gd name="T18" fmla="*/ 658349 w 146"/>
              <a:gd name="T19" fmla="*/ 980140 h 176"/>
              <a:gd name="T20" fmla="*/ 631478 w 146"/>
              <a:gd name="T21" fmla="*/ 919721 h 176"/>
              <a:gd name="T22" fmla="*/ 853167 w 146"/>
              <a:gd name="T23" fmla="*/ 328951 h 176"/>
              <a:gd name="T24" fmla="*/ 658349 w 146"/>
              <a:gd name="T25" fmla="*/ 154406 h 176"/>
              <a:gd name="T26" fmla="*/ 463532 w 146"/>
              <a:gd name="T27" fmla="*/ 201399 h 176"/>
              <a:gd name="T28" fmla="*/ 362764 w 146"/>
              <a:gd name="T29" fmla="*/ 449790 h 176"/>
              <a:gd name="T30" fmla="*/ 201535 w 146"/>
              <a:gd name="T31" fmla="*/ 852588 h 176"/>
              <a:gd name="T32" fmla="*/ 295585 w 146"/>
              <a:gd name="T33" fmla="*/ 1067413 h 176"/>
              <a:gd name="T34" fmla="*/ 302303 w 146"/>
              <a:gd name="T35" fmla="*/ 1067413 h 176"/>
              <a:gd name="T36" fmla="*/ 409789 w 146"/>
              <a:gd name="T37" fmla="*/ 1013707 h 176"/>
              <a:gd name="T38" fmla="*/ 450096 w 146"/>
              <a:gd name="T39" fmla="*/ 906294 h 176"/>
              <a:gd name="T40" fmla="*/ 624760 w 146"/>
              <a:gd name="T41" fmla="*/ 456504 h 176"/>
              <a:gd name="T42" fmla="*/ 611324 w 146"/>
              <a:gd name="T43" fmla="*/ 389371 h 176"/>
              <a:gd name="T44" fmla="*/ 550864 w 146"/>
              <a:gd name="T45" fmla="*/ 449790 h 176"/>
              <a:gd name="T46" fmla="*/ 382917 w 146"/>
              <a:gd name="T47" fmla="*/ 872728 h 176"/>
              <a:gd name="T48" fmla="*/ 322457 w 146"/>
              <a:gd name="T49" fmla="*/ 899581 h 176"/>
              <a:gd name="T50" fmla="*/ 295585 w 146"/>
              <a:gd name="T51" fmla="*/ 832448 h 176"/>
              <a:gd name="T52" fmla="*/ 456814 w 146"/>
              <a:gd name="T53" fmla="*/ 416224 h 176"/>
              <a:gd name="T54" fmla="*/ 644914 w 146"/>
              <a:gd name="T55" fmla="*/ 295385 h 176"/>
              <a:gd name="T56" fmla="*/ 718810 w 146"/>
              <a:gd name="T57" fmla="*/ 483357 h 176"/>
              <a:gd name="T58" fmla="*/ 537428 w 146"/>
              <a:gd name="T59" fmla="*/ 946574 h 176"/>
              <a:gd name="T60" fmla="*/ 497121 w 146"/>
              <a:gd name="T61" fmla="*/ 1047273 h 176"/>
              <a:gd name="T62" fmla="*/ 403071 w 146"/>
              <a:gd name="T63" fmla="*/ 1161399 h 1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4" tIns="45693" rIns="91384" bIns="45693"/>
          <a:lstStyle/>
          <a:p>
            <a:endParaRPr lang="zh-CN" altLang="en-US" sz="1065" dirty="0"/>
          </a:p>
        </p:txBody>
      </p:sp>
      <p:sp>
        <p:nvSpPr>
          <p:cNvPr id="34" name="Freeform 52"/>
          <p:cNvSpPr/>
          <p:nvPr/>
        </p:nvSpPr>
        <p:spPr bwMode="auto">
          <a:xfrm>
            <a:off x="7257977" y="2224617"/>
            <a:ext cx="436237" cy="525233"/>
          </a:xfrm>
          <a:custGeom>
            <a:avLst/>
            <a:gdLst>
              <a:gd name="T0" fmla="*/ 358624 w 146"/>
              <a:gd name="T1" fmla="*/ 1033329 h 176"/>
              <a:gd name="T2" fmla="*/ 239082 w 146"/>
              <a:gd name="T3" fmla="*/ 1033329 h 176"/>
              <a:gd name="T4" fmla="*/ 227128 w 146"/>
              <a:gd name="T5" fmla="*/ 1027356 h 176"/>
              <a:gd name="T6" fmla="*/ 101610 w 146"/>
              <a:gd name="T7" fmla="*/ 728706 h 176"/>
              <a:gd name="T8" fmla="*/ 239082 w 146"/>
              <a:gd name="T9" fmla="*/ 370326 h 176"/>
              <a:gd name="T10" fmla="*/ 328738 w 146"/>
              <a:gd name="T11" fmla="*/ 143352 h 176"/>
              <a:gd name="T12" fmla="*/ 615637 w 146"/>
              <a:gd name="T13" fmla="*/ 53757 h 176"/>
              <a:gd name="T14" fmla="*/ 842766 w 146"/>
              <a:gd name="T15" fmla="*/ 316569 h 176"/>
              <a:gd name="T16" fmla="*/ 645523 w 146"/>
              <a:gd name="T17" fmla="*/ 848166 h 176"/>
              <a:gd name="T18" fmla="*/ 585752 w 146"/>
              <a:gd name="T19" fmla="*/ 872058 h 176"/>
              <a:gd name="T20" fmla="*/ 561844 w 146"/>
              <a:gd name="T21" fmla="*/ 818301 h 176"/>
              <a:gd name="T22" fmla="*/ 759087 w 146"/>
              <a:gd name="T23" fmla="*/ 292677 h 176"/>
              <a:gd name="T24" fmla="*/ 585752 w 146"/>
              <a:gd name="T25" fmla="*/ 137379 h 176"/>
              <a:gd name="T26" fmla="*/ 412417 w 146"/>
              <a:gd name="T27" fmla="*/ 179190 h 176"/>
              <a:gd name="T28" fmla="*/ 322761 w 146"/>
              <a:gd name="T29" fmla="*/ 400191 h 176"/>
              <a:gd name="T30" fmla="*/ 179312 w 146"/>
              <a:gd name="T31" fmla="*/ 758571 h 176"/>
              <a:gd name="T32" fmla="*/ 262991 w 146"/>
              <a:gd name="T33" fmla="*/ 949707 h 176"/>
              <a:gd name="T34" fmla="*/ 268968 w 146"/>
              <a:gd name="T35" fmla="*/ 949707 h 176"/>
              <a:gd name="T36" fmla="*/ 364601 w 146"/>
              <a:gd name="T37" fmla="*/ 901923 h 176"/>
              <a:gd name="T38" fmla="*/ 400463 w 146"/>
              <a:gd name="T39" fmla="*/ 806355 h 176"/>
              <a:gd name="T40" fmla="*/ 555867 w 146"/>
              <a:gd name="T41" fmla="*/ 406164 h 176"/>
              <a:gd name="T42" fmla="*/ 543913 w 146"/>
              <a:gd name="T43" fmla="*/ 346434 h 176"/>
              <a:gd name="T44" fmla="*/ 490119 w 146"/>
              <a:gd name="T45" fmla="*/ 400191 h 176"/>
              <a:gd name="T46" fmla="*/ 340693 w 146"/>
              <a:gd name="T47" fmla="*/ 776490 h 176"/>
              <a:gd name="T48" fmla="*/ 286899 w 146"/>
              <a:gd name="T49" fmla="*/ 800382 h 176"/>
              <a:gd name="T50" fmla="*/ 262991 w 146"/>
              <a:gd name="T51" fmla="*/ 740652 h 176"/>
              <a:gd name="T52" fmla="*/ 406440 w 146"/>
              <a:gd name="T53" fmla="*/ 370326 h 176"/>
              <a:gd name="T54" fmla="*/ 573798 w 146"/>
              <a:gd name="T55" fmla="*/ 262812 h 176"/>
              <a:gd name="T56" fmla="*/ 639546 w 146"/>
              <a:gd name="T57" fmla="*/ 430056 h 176"/>
              <a:gd name="T58" fmla="*/ 478165 w 146"/>
              <a:gd name="T59" fmla="*/ 842193 h 176"/>
              <a:gd name="T60" fmla="*/ 442303 w 146"/>
              <a:gd name="T61" fmla="*/ 931788 h 176"/>
              <a:gd name="T62" fmla="*/ 358624 w 146"/>
              <a:gd name="T63" fmla="*/ 1033329 h 1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4" tIns="45693" rIns="91384" bIns="45693"/>
          <a:lstStyle/>
          <a:p>
            <a:endParaRPr lang="zh-CN" altLang="en-US" sz="1065" dirty="0"/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4226534" y="4060550"/>
            <a:ext cx="814571" cy="815619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sp>
        <p:nvSpPr>
          <p:cNvPr id="36" name="Freeform 36"/>
          <p:cNvSpPr/>
          <p:nvPr/>
        </p:nvSpPr>
        <p:spPr bwMode="auto">
          <a:xfrm>
            <a:off x="6849501" y="3501200"/>
            <a:ext cx="471929" cy="627581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sp>
        <p:nvSpPr>
          <p:cNvPr id="37" name="Freeform 38"/>
          <p:cNvSpPr>
            <a:spLocks noEditPoints="1"/>
          </p:cNvSpPr>
          <p:nvPr/>
        </p:nvSpPr>
        <p:spPr bwMode="auto">
          <a:xfrm>
            <a:off x="5396439" y="3936779"/>
            <a:ext cx="654355" cy="66407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sp>
        <p:nvSpPr>
          <p:cNvPr id="38" name="Freeform 44"/>
          <p:cNvSpPr>
            <a:spLocks noEditPoints="1"/>
          </p:cNvSpPr>
          <p:nvPr/>
        </p:nvSpPr>
        <p:spPr bwMode="auto">
          <a:xfrm>
            <a:off x="4410543" y="3014846"/>
            <a:ext cx="647216" cy="650590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grpSp>
        <p:nvGrpSpPr>
          <p:cNvPr id="8" name="Group 90"/>
          <p:cNvGrpSpPr/>
          <p:nvPr/>
        </p:nvGrpSpPr>
        <p:grpSpPr>
          <a:xfrm>
            <a:off x="5329501" y="1727303"/>
            <a:ext cx="782028" cy="777188"/>
            <a:chOff x="2189163" y="538163"/>
            <a:chExt cx="977900" cy="971549"/>
          </a:xfrm>
          <a:solidFill>
            <a:schemeClr val="accent5"/>
          </a:solidFill>
        </p:grpSpPr>
        <p:sp>
          <p:nvSpPr>
            <p:cNvPr id="40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2925">
                <a:defRPr/>
              </a:pPr>
              <a:endParaRPr lang="id-ID" sz="1065" dirty="0"/>
            </a:p>
          </p:txBody>
        </p:sp>
      </p:grpSp>
      <p:sp>
        <p:nvSpPr>
          <p:cNvPr id="42" name="Freeform 36"/>
          <p:cNvSpPr/>
          <p:nvPr/>
        </p:nvSpPr>
        <p:spPr bwMode="auto">
          <a:xfrm>
            <a:off x="6157870" y="2681618"/>
            <a:ext cx="615491" cy="560935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384" tIns="45693" rIns="91384" bIns="45693"/>
          <a:lstStyle/>
          <a:p>
            <a:pPr defTabSz="542925">
              <a:defRPr/>
            </a:pPr>
            <a:endParaRPr lang="id-ID" sz="1065" dirty="0"/>
          </a:p>
        </p:txBody>
      </p:sp>
      <p:sp>
        <p:nvSpPr>
          <p:cNvPr id="43" name="Freeform 326"/>
          <p:cNvSpPr>
            <a:spLocks noChangeArrowheads="1"/>
          </p:cNvSpPr>
          <p:nvPr/>
        </p:nvSpPr>
        <p:spPr bwMode="auto">
          <a:xfrm>
            <a:off x="7428507" y="3932815"/>
            <a:ext cx="560762" cy="535545"/>
          </a:xfrm>
          <a:custGeom>
            <a:avLst/>
            <a:gdLst>
              <a:gd name="T0" fmla="*/ 1121873 w 1348"/>
              <a:gd name="T1" fmla="*/ 653276 h 1289"/>
              <a:gd name="T2" fmla="*/ 1121873 w 1348"/>
              <a:gd name="T3" fmla="*/ 1070509 h 1289"/>
              <a:gd name="T4" fmla="*/ 877843 w 1348"/>
              <a:gd name="T5" fmla="*/ 1070509 h 1289"/>
              <a:gd name="T6" fmla="*/ 877843 w 1348"/>
              <a:gd name="T7" fmla="*/ 680704 h 1289"/>
              <a:gd name="T8" fmla="*/ 759576 w 1348"/>
              <a:gd name="T9" fmla="*/ 521125 h 1289"/>
              <a:gd name="T10" fmla="*/ 633813 w 1348"/>
              <a:gd name="T11" fmla="*/ 611719 h 1289"/>
              <a:gd name="T12" fmla="*/ 627150 w 1348"/>
              <a:gd name="T13" fmla="*/ 667406 h 1289"/>
              <a:gd name="T14" fmla="*/ 627150 w 1348"/>
              <a:gd name="T15" fmla="*/ 1070509 h 1289"/>
              <a:gd name="T16" fmla="*/ 389782 w 1348"/>
              <a:gd name="T17" fmla="*/ 1070509 h 1289"/>
              <a:gd name="T18" fmla="*/ 389782 w 1348"/>
              <a:gd name="T19" fmla="*/ 347417 h 1289"/>
              <a:gd name="T20" fmla="*/ 627150 w 1348"/>
              <a:gd name="T21" fmla="*/ 347417 h 1289"/>
              <a:gd name="T22" fmla="*/ 627150 w 1348"/>
              <a:gd name="T23" fmla="*/ 451309 h 1289"/>
              <a:gd name="T24" fmla="*/ 842862 w 1348"/>
              <a:gd name="T25" fmla="*/ 333287 h 1289"/>
              <a:gd name="T26" fmla="*/ 1121873 w 1348"/>
              <a:gd name="T27" fmla="*/ 653276 h 1289"/>
              <a:gd name="T28" fmla="*/ 139089 w 1348"/>
              <a:gd name="T29" fmla="*/ 0 h 1289"/>
              <a:gd name="T30" fmla="*/ 0 w 1348"/>
              <a:gd name="T31" fmla="*/ 125502 h 1289"/>
              <a:gd name="T32" fmla="*/ 132426 w 1348"/>
              <a:gd name="T33" fmla="*/ 250173 h 1289"/>
              <a:gd name="T34" fmla="*/ 139089 w 1348"/>
              <a:gd name="T35" fmla="*/ 250173 h 1289"/>
              <a:gd name="T36" fmla="*/ 271515 w 1348"/>
              <a:gd name="T37" fmla="*/ 125502 h 1289"/>
              <a:gd name="T38" fmla="*/ 139089 w 1348"/>
              <a:gd name="T39" fmla="*/ 0 h 1289"/>
              <a:gd name="T40" fmla="*/ 14159 w 1348"/>
              <a:gd name="T41" fmla="*/ 1070509 h 1289"/>
              <a:gd name="T42" fmla="*/ 258189 w 1348"/>
              <a:gd name="T43" fmla="*/ 1070509 h 1289"/>
              <a:gd name="T44" fmla="*/ 258189 w 1348"/>
              <a:gd name="T45" fmla="*/ 347417 h 1289"/>
              <a:gd name="T46" fmla="*/ 14159 w 1348"/>
              <a:gd name="T47" fmla="*/ 347417 h 1289"/>
              <a:gd name="T48" fmla="*/ 14159 w 1348"/>
              <a:gd name="T49" fmla="*/ 1070509 h 1289"/>
              <a:gd name="T50" fmla="*/ 14159 w 1348"/>
              <a:gd name="T51" fmla="*/ 1070509 h 1289"/>
              <a:gd name="T52" fmla="*/ 14159 w 1348"/>
              <a:gd name="T53" fmla="*/ 1070509 h 12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0913" tIns="30456" rIns="60913" bIns="30456" anchor="ctr"/>
          <a:lstStyle/>
          <a:p>
            <a:endParaRPr lang="zh-CN" altLang="en-US" sz="1065" dirty="0"/>
          </a:p>
        </p:txBody>
      </p:sp>
      <p:sp>
        <p:nvSpPr>
          <p:cNvPr id="44" name="AutoShape 64"/>
          <p:cNvSpPr/>
          <p:nvPr/>
        </p:nvSpPr>
        <p:spPr bwMode="auto">
          <a:xfrm>
            <a:off x="6805878" y="4235097"/>
            <a:ext cx="391819" cy="3903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5380" tIns="25380" rIns="25380" bIns="25380" anchor="ctr"/>
          <a:lstStyle/>
          <a:p>
            <a:pPr defTabSz="227965">
              <a:defRPr/>
            </a:pPr>
            <a:endParaRPr lang="es-ES" sz="146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5" name="Freeform 234"/>
          <p:cNvSpPr>
            <a:spLocks noChangeArrowheads="1"/>
          </p:cNvSpPr>
          <p:nvPr/>
        </p:nvSpPr>
        <p:spPr bwMode="auto">
          <a:xfrm>
            <a:off x="6958163" y="2251593"/>
            <a:ext cx="283158" cy="407809"/>
          </a:xfrm>
          <a:custGeom>
            <a:avLst/>
            <a:gdLst>
              <a:gd name="T0" fmla="*/ 424457 w 667"/>
              <a:gd name="T1" fmla="*/ 44211 h 959"/>
              <a:gd name="T2" fmla="*/ 468689 w 667"/>
              <a:gd name="T3" fmla="*/ 88421 h 959"/>
              <a:gd name="T4" fmla="*/ 504415 w 667"/>
              <a:gd name="T5" fmla="*/ 186195 h 959"/>
              <a:gd name="T6" fmla="*/ 478045 w 667"/>
              <a:gd name="T7" fmla="*/ 274616 h 959"/>
              <a:gd name="T8" fmla="*/ 406594 w 667"/>
              <a:gd name="T9" fmla="*/ 336681 h 959"/>
              <a:gd name="T10" fmla="*/ 371719 w 667"/>
              <a:gd name="T11" fmla="*/ 390243 h 959"/>
              <a:gd name="T12" fmla="*/ 406594 w 667"/>
              <a:gd name="T13" fmla="*/ 434454 h 959"/>
              <a:gd name="T14" fmla="*/ 486552 w 667"/>
              <a:gd name="T15" fmla="*/ 495669 h 959"/>
              <a:gd name="T16" fmla="*/ 530784 w 667"/>
              <a:gd name="T17" fmla="*/ 567086 h 959"/>
              <a:gd name="T18" fmla="*/ 522277 w 667"/>
              <a:gd name="T19" fmla="*/ 690365 h 959"/>
              <a:gd name="T20" fmla="*/ 371719 w 667"/>
              <a:gd name="T21" fmla="*/ 796641 h 959"/>
              <a:gd name="T22" fmla="*/ 141202 w 667"/>
              <a:gd name="T23" fmla="*/ 805993 h 959"/>
              <a:gd name="T24" fmla="*/ 17012 w 667"/>
              <a:gd name="T25" fmla="*/ 717572 h 959"/>
              <a:gd name="T26" fmla="*/ 17012 w 667"/>
              <a:gd name="T27" fmla="*/ 593442 h 959"/>
              <a:gd name="T28" fmla="*/ 141202 w 667"/>
              <a:gd name="T29" fmla="*/ 505021 h 959"/>
              <a:gd name="T30" fmla="*/ 256035 w 667"/>
              <a:gd name="T31" fmla="*/ 487167 h 959"/>
              <a:gd name="T32" fmla="*/ 283255 w 667"/>
              <a:gd name="T33" fmla="*/ 451458 h 959"/>
              <a:gd name="T34" fmla="*/ 273898 w 667"/>
              <a:gd name="T35" fmla="*/ 390243 h 959"/>
              <a:gd name="T36" fmla="*/ 265392 w 667"/>
              <a:gd name="T37" fmla="*/ 372389 h 959"/>
              <a:gd name="T38" fmla="*/ 167571 w 667"/>
              <a:gd name="T39" fmla="*/ 354535 h 959"/>
              <a:gd name="T40" fmla="*/ 70601 w 667"/>
              <a:gd name="T41" fmla="*/ 266114 h 959"/>
              <a:gd name="T42" fmla="*/ 79107 w 667"/>
              <a:gd name="T43" fmla="*/ 132632 h 959"/>
              <a:gd name="T44" fmla="*/ 229666 w 667"/>
              <a:gd name="T45" fmla="*/ 17854 h 959"/>
              <a:gd name="T46" fmla="*/ 566509 w 667"/>
              <a:gd name="T47" fmla="*/ 0 h 959"/>
              <a:gd name="T48" fmla="*/ 468689 w 667"/>
              <a:gd name="T49" fmla="*/ 655507 h 959"/>
              <a:gd name="T50" fmla="*/ 442320 w 667"/>
              <a:gd name="T51" fmla="*/ 584090 h 959"/>
              <a:gd name="T52" fmla="*/ 345350 w 667"/>
              <a:gd name="T53" fmla="*/ 513523 h 959"/>
              <a:gd name="T54" fmla="*/ 318130 w 667"/>
              <a:gd name="T55" fmla="*/ 513523 h 959"/>
              <a:gd name="T56" fmla="*/ 273898 w 667"/>
              <a:gd name="T57" fmla="*/ 513523 h 959"/>
              <a:gd name="T58" fmla="*/ 203297 w 667"/>
              <a:gd name="T59" fmla="*/ 531377 h 959"/>
              <a:gd name="T60" fmla="*/ 141202 w 667"/>
              <a:gd name="T61" fmla="*/ 557733 h 959"/>
              <a:gd name="T62" fmla="*/ 105476 w 667"/>
              <a:gd name="T63" fmla="*/ 637653 h 959"/>
              <a:gd name="T64" fmla="*/ 159065 w 667"/>
              <a:gd name="T65" fmla="*/ 726074 h 959"/>
              <a:gd name="T66" fmla="*/ 300267 w 667"/>
              <a:gd name="T67" fmla="*/ 770284 h 959"/>
              <a:gd name="T68" fmla="*/ 468689 w 667"/>
              <a:gd name="T69" fmla="*/ 655507 h 959"/>
              <a:gd name="T70" fmla="*/ 398088 w 667"/>
              <a:gd name="T71" fmla="*/ 274616 h 959"/>
              <a:gd name="T72" fmla="*/ 398088 w 667"/>
              <a:gd name="T73" fmla="*/ 168340 h 959"/>
              <a:gd name="T74" fmla="*/ 327487 w 667"/>
              <a:gd name="T75" fmla="*/ 62065 h 959"/>
              <a:gd name="T76" fmla="*/ 221160 w 667"/>
              <a:gd name="T77" fmla="*/ 53563 h 959"/>
              <a:gd name="T78" fmla="*/ 167571 w 667"/>
              <a:gd name="T79" fmla="*/ 115628 h 959"/>
              <a:gd name="T80" fmla="*/ 167571 w 667"/>
              <a:gd name="T81" fmla="*/ 212551 h 959"/>
              <a:gd name="T82" fmla="*/ 239023 w 667"/>
              <a:gd name="T83" fmla="*/ 318826 h 959"/>
              <a:gd name="T84" fmla="*/ 345350 w 667"/>
              <a:gd name="T85" fmla="*/ 336681 h 959"/>
              <a:gd name="T86" fmla="*/ 371719 w 667"/>
              <a:gd name="T87" fmla="*/ 310324 h 9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0913" tIns="30456" rIns="60913" bIns="30456" anchor="ctr"/>
          <a:lstStyle/>
          <a:p>
            <a:endParaRPr lang="zh-CN" altLang="en-US" sz="1065" dirty="0"/>
          </a:p>
        </p:txBody>
      </p:sp>
      <p:sp>
        <p:nvSpPr>
          <p:cNvPr id="46" name="Freeform 238"/>
          <p:cNvSpPr>
            <a:spLocks noChangeArrowheads="1"/>
          </p:cNvSpPr>
          <p:nvPr/>
        </p:nvSpPr>
        <p:spPr bwMode="auto">
          <a:xfrm>
            <a:off x="4868987" y="2299197"/>
            <a:ext cx="352955" cy="687087"/>
          </a:xfrm>
          <a:custGeom>
            <a:avLst/>
            <a:gdLst>
              <a:gd name="T0" fmla="*/ 502 w 503"/>
              <a:gd name="T1" fmla="*/ 351 h 980"/>
              <a:gd name="T2" fmla="*/ 318 w 503"/>
              <a:gd name="T3" fmla="*/ 351 h 980"/>
              <a:gd name="T4" fmla="*/ 318 w 503"/>
              <a:gd name="T5" fmla="*/ 260 h 980"/>
              <a:gd name="T6" fmla="*/ 368 w 503"/>
              <a:gd name="T7" fmla="*/ 176 h 980"/>
              <a:gd name="T8" fmla="*/ 485 w 503"/>
              <a:gd name="T9" fmla="*/ 176 h 980"/>
              <a:gd name="T10" fmla="*/ 485 w 503"/>
              <a:gd name="T11" fmla="*/ 0 h 980"/>
              <a:gd name="T12" fmla="*/ 284 w 503"/>
              <a:gd name="T13" fmla="*/ 0 h 980"/>
              <a:gd name="T14" fmla="*/ 117 w 503"/>
              <a:gd name="T15" fmla="*/ 168 h 980"/>
              <a:gd name="T16" fmla="*/ 117 w 503"/>
              <a:gd name="T17" fmla="*/ 351 h 980"/>
              <a:gd name="T18" fmla="*/ 0 w 503"/>
              <a:gd name="T19" fmla="*/ 351 h 980"/>
              <a:gd name="T20" fmla="*/ 0 w 503"/>
              <a:gd name="T21" fmla="*/ 494 h 980"/>
              <a:gd name="T22" fmla="*/ 117 w 503"/>
              <a:gd name="T23" fmla="*/ 494 h 980"/>
              <a:gd name="T24" fmla="*/ 117 w 503"/>
              <a:gd name="T25" fmla="*/ 979 h 980"/>
              <a:gd name="T26" fmla="*/ 318 w 503"/>
              <a:gd name="T27" fmla="*/ 979 h 980"/>
              <a:gd name="T28" fmla="*/ 318 w 503"/>
              <a:gd name="T29" fmla="*/ 494 h 980"/>
              <a:gd name="T30" fmla="*/ 451 w 503"/>
              <a:gd name="T31" fmla="*/ 494 h 980"/>
              <a:gd name="T32" fmla="*/ 502 w 503"/>
              <a:gd name="T33" fmla="*/ 351 h 980"/>
              <a:gd name="T34" fmla="*/ 502 w 503"/>
              <a:gd name="T35" fmla="*/ 351 h 980"/>
              <a:gd name="T36" fmla="*/ 502 w 503"/>
              <a:gd name="T37" fmla="*/ 351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80">
                <a:moveTo>
                  <a:pt x="502" y="351"/>
                </a:moveTo>
                <a:cubicBezTo>
                  <a:pt x="318" y="351"/>
                  <a:pt x="318" y="351"/>
                  <a:pt x="318" y="35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60"/>
                  <a:pt x="309" y="176"/>
                  <a:pt x="368" y="176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0"/>
                  <a:pt x="485" y="0"/>
                  <a:pt x="485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0"/>
                  <a:pt x="117" y="0"/>
                  <a:pt x="117" y="168"/>
                </a:cubicBezTo>
                <a:cubicBezTo>
                  <a:pt x="117" y="209"/>
                  <a:pt x="117" y="268"/>
                  <a:pt x="117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494"/>
                  <a:pt x="0" y="494"/>
                  <a:pt x="0" y="494"/>
                </a:cubicBezTo>
                <a:cubicBezTo>
                  <a:pt x="117" y="494"/>
                  <a:pt x="117" y="494"/>
                  <a:pt x="117" y="494"/>
                </a:cubicBezTo>
                <a:cubicBezTo>
                  <a:pt x="117" y="719"/>
                  <a:pt x="117" y="979"/>
                  <a:pt x="117" y="979"/>
                </a:cubicBezTo>
                <a:cubicBezTo>
                  <a:pt x="318" y="979"/>
                  <a:pt x="318" y="979"/>
                  <a:pt x="318" y="979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451" y="494"/>
                  <a:pt x="451" y="494"/>
                  <a:pt x="451" y="494"/>
                </a:cubicBezTo>
                <a:lnTo>
                  <a:pt x="502" y="351"/>
                </a:lnTo>
                <a:close/>
                <a:moveTo>
                  <a:pt x="502" y="351"/>
                </a:moveTo>
                <a:lnTo>
                  <a:pt x="502" y="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60913" tIns="30456" rIns="60913" bIns="30456" anchor="ctr"/>
          <a:lstStyle/>
          <a:p>
            <a:pPr defTabSz="542925">
              <a:defRPr/>
            </a:pPr>
            <a:endParaRPr lang="en-US" sz="1065" dirty="0">
              <a:ea typeface="宋体" panose="02010600030101010101" pitchFamily="2" charset="-122"/>
            </a:endParaRPr>
          </a:p>
        </p:txBody>
      </p:sp>
      <p:grpSp>
        <p:nvGrpSpPr>
          <p:cNvPr id="14" name="Group 26"/>
          <p:cNvGrpSpPr/>
          <p:nvPr/>
        </p:nvGrpSpPr>
        <p:grpSpPr bwMode="auto">
          <a:xfrm>
            <a:off x="4806790" y="4875106"/>
            <a:ext cx="337909" cy="491997"/>
            <a:chOff x="4294188" y="1712913"/>
            <a:chExt cx="285750" cy="415925"/>
          </a:xfrm>
          <a:solidFill>
            <a:schemeClr val="accent3"/>
          </a:solidFill>
        </p:grpSpPr>
        <p:sp>
          <p:nvSpPr>
            <p:cNvPr id="48" name="Freeform 166"/>
            <p:cNvSpPr>
              <a:spLocks noChangeArrowheads="1"/>
            </p:cNvSpPr>
            <p:nvPr/>
          </p:nvSpPr>
          <p:spPr bwMode="auto">
            <a:xfrm>
              <a:off x="4294188" y="1712913"/>
              <a:ext cx="285750" cy="415925"/>
            </a:xfrm>
            <a:custGeom>
              <a:avLst/>
              <a:gdLst>
                <a:gd name="T0" fmla="*/ 396 w 793"/>
                <a:gd name="T1" fmla="*/ 146 h 1157"/>
                <a:gd name="T2" fmla="*/ 553 w 793"/>
                <a:gd name="T3" fmla="*/ 209 h 1157"/>
                <a:gd name="T4" fmla="*/ 615 w 793"/>
                <a:gd name="T5" fmla="*/ 365 h 1157"/>
                <a:gd name="T6" fmla="*/ 553 w 793"/>
                <a:gd name="T7" fmla="*/ 511 h 1157"/>
                <a:gd name="T8" fmla="*/ 396 w 793"/>
                <a:gd name="T9" fmla="*/ 709 h 1157"/>
                <a:gd name="T10" fmla="*/ 240 w 793"/>
                <a:gd name="T11" fmla="*/ 511 h 1157"/>
                <a:gd name="T12" fmla="*/ 178 w 793"/>
                <a:gd name="T13" fmla="*/ 365 h 1157"/>
                <a:gd name="T14" fmla="*/ 240 w 793"/>
                <a:gd name="T15" fmla="*/ 209 h 1157"/>
                <a:gd name="T16" fmla="*/ 396 w 793"/>
                <a:gd name="T17" fmla="*/ 146 h 1157"/>
                <a:gd name="T18" fmla="*/ 396 w 793"/>
                <a:gd name="T19" fmla="*/ 0 h 1157"/>
                <a:gd name="T20" fmla="*/ 136 w 793"/>
                <a:gd name="T21" fmla="*/ 105 h 1157"/>
                <a:gd name="T22" fmla="*/ 136 w 793"/>
                <a:gd name="T23" fmla="*/ 615 h 1157"/>
                <a:gd name="T24" fmla="*/ 396 w 793"/>
                <a:gd name="T25" fmla="*/ 1156 h 1157"/>
                <a:gd name="T26" fmla="*/ 646 w 793"/>
                <a:gd name="T27" fmla="*/ 615 h 1157"/>
                <a:gd name="T28" fmla="*/ 646 w 793"/>
                <a:gd name="T29" fmla="*/ 105 h 1157"/>
                <a:gd name="T30" fmla="*/ 396 w 793"/>
                <a:gd name="T31" fmla="*/ 0 h 1157"/>
                <a:gd name="T32" fmla="*/ 396 w 793"/>
                <a:gd name="T33" fmla="*/ 146 h 1157"/>
                <a:gd name="T34" fmla="*/ 396 w 793"/>
                <a:gd name="T35" fmla="*/ 0 h 1157"/>
                <a:gd name="T36" fmla="*/ 396 w 793"/>
                <a:gd name="T37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1157">
                  <a:moveTo>
                    <a:pt x="396" y="146"/>
                  </a:moveTo>
                  <a:cubicBezTo>
                    <a:pt x="448" y="146"/>
                    <a:pt x="511" y="167"/>
                    <a:pt x="553" y="209"/>
                  </a:cubicBezTo>
                  <a:cubicBezTo>
                    <a:pt x="584" y="250"/>
                    <a:pt x="615" y="302"/>
                    <a:pt x="615" y="365"/>
                  </a:cubicBezTo>
                  <a:cubicBezTo>
                    <a:pt x="615" y="417"/>
                    <a:pt x="584" y="469"/>
                    <a:pt x="553" y="511"/>
                  </a:cubicBezTo>
                  <a:cubicBezTo>
                    <a:pt x="542" y="521"/>
                    <a:pt x="469" y="594"/>
                    <a:pt x="396" y="709"/>
                  </a:cubicBezTo>
                  <a:cubicBezTo>
                    <a:pt x="323" y="594"/>
                    <a:pt x="250" y="521"/>
                    <a:pt x="240" y="511"/>
                  </a:cubicBezTo>
                  <a:cubicBezTo>
                    <a:pt x="198" y="469"/>
                    <a:pt x="178" y="417"/>
                    <a:pt x="178" y="365"/>
                  </a:cubicBezTo>
                  <a:cubicBezTo>
                    <a:pt x="178" y="302"/>
                    <a:pt x="198" y="250"/>
                    <a:pt x="240" y="209"/>
                  </a:cubicBezTo>
                  <a:cubicBezTo>
                    <a:pt x="282" y="167"/>
                    <a:pt x="334" y="146"/>
                    <a:pt x="396" y="146"/>
                  </a:cubicBezTo>
                  <a:lnTo>
                    <a:pt x="396" y="0"/>
                  </a:lnTo>
                  <a:cubicBezTo>
                    <a:pt x="303" y="0"/>
                    <a:pt x="209" y="32"/>
                    <a:pt x="136" y="105"/>
                  </a:cubicBezTo>
                  <a:cubicBezTo>
                    <a:pt x="0" y="250"/>
                    <a:pt x="0" y="480"/>
                    <a:pt x="136" y="615"/>
                  </a:cubicBezTo>
                  <a:cubicBezTo>
                    <a:pt x="136" y="615"/>
                    <a:pt x="396" y="865"/>
                    <a:pt x="396" y="1156"/>
                  </a:cubicBezTo>
                  <a:cubicBezTo>
                    <a:pt x="396" y="865"/>
                    <a:pt x="646" y="615"/>
                    <a:pt x="646" y="615"/>
                  </a:cubicBezTo>
                  <a:cubicBezTo>
                    <a:pt x="792" y="480"/>
                    <a:pt x="792" y="250"/>
                    <a:pt x="646" y="105"/>
                  </a:cubicBezTo>
                  <a:cubicBezTo>
                    <a:pt x="584" y="32"/>
                    <a:pt x="490" y="0"/>
                    <a:pt x="396" y="0"/>
                  </a:cubicBezTo>
                  <a:lnTo>
                    <a:pt x="396" y="146"/>
                  </a:lnTo>
                  <a:close/>
                  <a:moveTo>
                    <a:pt x="396" y="0"/>
                  </a:move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>
                <a:defRPr/>
              </a:pPr>
              <a:endParaRPr lang="en-US" sz="1065" dirty="0">
                <a:ea typeface="宋体" panose="02010600030101010101" pitchFamily="2" charset="-122"/>
              </a:endParaRPr>
            </a:p>
          </p:txBody>
        </p:sp>
        <p:sp>
          <p:nvSpPr>
            <p:cNvPr id="49" name="Freeform 167"/>
            <p:cNvSpPr>
              <a:spLocks noChangeArrowheads="1"/>
            </p:cNvSpPr>
            <p:nvPr/>
          </p:nvSpPr>
          <p:spPr bwMode="auto">
            <a:xfrm>
              <a:off x="4410075" y="1817688"/>
              <a:ext cx="52388" cy="52387"/>
            </a:xfrm>
            <a:custGeom>
              <a:avLst/>
              <a:gdLst>
                <a:gd name="T0" fmla="*/ 146 w 147"/>
                <a:gd name="T1" fmla="*/ 73 h 147"/>
                <a:gd name="T2" fmla="*/ 73 w 147"/>
                <a:gd name="T3" fmla="*/ 146 h 147"/>
                <a:gd name="T4" fmla="*/ 0 w 147"/>
                <a:gd name="T5" fmla="*/ 73 h 147"/>
                <a:gd name="T6" fmla="*/ 73 w 147"/>
                <a:gd name="T7" fmla="*/ 0 h 147"/>
                <a:gd name="T8" fmla="*/ 146 w 147"/>
                <a:gd name="T9" fmla="*/ 73 h 147"/>
                <a:gd name="T10" fmla="*/ 146 w 147"/>
                <a:gd name="T11" fmla="*/ 73 h 147"/>
                <a:gd name="T12" fmla="*/ 146 w 147"/>
                <a:gd name="T1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7">
                  <a:moveTo>
                    <a:pt x="146" y="73"/>
                  </a:moveTo>
                  <a:cubicBezTo>
                    <a:pt x="146" y="104"/>
                    <a:pt x="115" y="146"/>
                    <a:pt x="73" y="146"/>
                  </a:cubicBezTo>
                  <a:cubicBezTo>
                    <a:pt x="32" y="146"/>
                    <a:pt x="0" y="104"/>
                    <a:pt x="0" y="73"/>
                  </a:cubicBezTo>
                  <a:cubicBezTo>
                    <a:pt x="0" y="31"/>
                    <a:pt x="32" y="0"/>
                    <a:pt x="73" y="0"/>
                  </a:cubicBezTo>
                  <a:cubicBezTo>
                    <a:pt x="115" y="0"/>
                    <a:pt x="146" y="31"/>
                    <a:pt x="146" y="73"/>
                  </a:cubicBezTo>
                  <a:close/>
                  <a:moveTo>
                    <a:pt x="146" y="73"/>
                  </a:moveTo>
                  <a:lnTo>
                    <a:pt x="146" y="7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>
                <a:defRPr/>
              </a:pPr>
              <a:endParaRPr lang="en-US" sz="1065" dirty="0">
                <a:ea typeface="宋体" panose="02010600030101010101" pitchFamily="2" charset="-122"/>
              </a:endParaRPr>
            </a:p>
          </p:txBody>
        </p:sp>
      </p:grpSp>
      <p:sp>
        <p:nvSpPr>
          <p:cNvPr id="56" name="TextBox 6"/>
          <p:cNvSpPr txBox="1">
            <a:spLocks noChangeArrowheads="1"/>
          </p:cNvSpPr>
          <p:nvPr/>
        </p:nvSpPr>
        <p:spPr bwMode="auto">
          <a:xfrm>
            <a:off x="1099113" y="1553399"/>
            <a:ext cx="1600591" cy="7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3995" dirty="0">
                <a:solidFill>
                  <a:schemeClr val="accent2"/>
                </a:solidFill>
                <a:latin typeface="Impact" panose="020B0806030902050204" pitchFamily="34" charset="0"/>
                <a:cs typeface="Open Sans" panose="020B0606030504020204" pitchFamily="34" charset="0"/>
              </a:rPr>
              <a:t>79%</a:t>
            </a:r>
          </a:p>
        </p:txBody>
      </p:sp>
      <p:cxnSp>
        <p:nvCxnSpPr>
          <p:cNvPr id="57" name="Straight Connector 113"/>
          <p:cNvCxnSpPr>
            <a:cxnSpLocks noChangeShapeType="1"/>
          </p:cNvCxnSpPr>
          <p:nvPr/>
        </p:nvCxnSpPr>
        <p:spPr bwMode="auto">
          <a:xfrm>
            <a:off x="1149875" y="2284121"/>
            <a:ext cx="1756051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114"/>
          <p:cNvCxnSpPr>
            <a:cxnSpLocks noChangeShapeType="1"/>
          </p:cNvCxnSpPr>
          <p:nvPr/>
        </p:nvCxnSpPr>
        <p:spPr bwMode="auto">
          <a:xfrm>
            <a:off x="9253561" y="4673055"/>
            <a:ext cx="1756051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115"/>
          <p:cNvSpPr txBox="1"/>
          <p:nvPr/>
        </p:nvSpPr>
        <p:spPr>
          <a:xfrm>
            <a:off x="9466920" y="4751602"/>
            <a:ext cx="1600591" cy="707383"/>
          </a:xfrm>
          <a:prstGeom prst="rect">
            <a:avLst/>
          </a:prstGeom>
          <a:noFill/>
        </p:spPr>
        <p:txBody>
          <a:bodyPr lIns="91384" tIns="45693" rIns="91384" bIns="45693">
            <a:spAutoFit/>
          </a:bodyPr>
          <a:lstStyle/>
          <a:p>
            <a:pPr algn="r" defTabSz="542925">
              <a:defRPr/>
            </a:pPr>
            <a:r>
              <a:rPr lang="en-US" sz="3995" dirty="0">
                <a:solidFill>
                  <a:schemeClr val="accent1"/>
                </a:solidFill>
                <a:latin typeface="Impact" panose="020B0806030902050204" pitchFamily="34" charset="0"/>
                <a:cs typeface="Open Sans"/>
              </a:rPr>
              <a:t>99%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008324" y="2633988"/>
            <a:ext cx="1934629" cy="1119705"/>
            <a:chOff x="468937" y="2419540"/>
            <a:chExt cx="1934629" cy="1119705"/>
          </a:xfrm>
        </p:grpSpPr>
        <p:sp>
          <p:nvSpPr>
            <p:cNvPr id="5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172610" y="3238145"/>
            <a:ext cx="1934629" cy="1119705"/>
            <a:chOff x="468937" y="2419540"/>
            <a:chExt cx="1934629" cy="1119705"/>
          </a:xfrm>
        </p:grpSpPr>
        <p:sp>
          <p:nvSpPr>
            <p:cNvPr id="5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3" grpId="0" bldLvl="0" animBg="1"/>
      <p:bldP spid="24" grpId="0" bldLvl="0" animBg="1"/>
      <p:bldP spid="25" grpId="0" bldLvl="0" animBg="1"/>
      <p:bldP spid="33" grpId="0" bldLvl="0" animBg="1"/>
      <p:bldP spid="34" grpId="0" bldLvl="0" animBg="1"/>
      <p:bldP spid="43" grpId="0" bldLvl="0" animBg="1"/>
      <p:bldP spid="45" grpId="0" bldLvl="0" animBg="1"/>
      <p:bldP spid="56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>
            <a:off x="5436921" y="4302802"/>
            <a:ext cx="1710536" cy="2265250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2"/>
          <p:cNvSpPr/>
          <p:nvPr/>
        </p:nvSpPr>
        <p:spPr bwMode="auto">
          <a:xfrm>
            <a:off x="5048443" y="1645160"/>
            <a:ext cx="1407084" cy="1453470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5044563" y="3417551"/>
            <a:ext cx="1420614" cy="1465068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5740389" y="2540081"/>
            <a:ext cx="1407084" cy="1443807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Placeholder 3"/>
          <p:cNvSpPr txBox="1"/>
          <p:nvPr/>
        </p:nvSpPr>
        <p:spPr>
          <a:xfrm rot="19086412">
            <a:off x="6639678" y="4541974"/>
            <a:ext cx="227626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" name="Text Placeholder 3"/>
          <p:cNvSpPr txBox="1"/>
          <p:nvPr/>
        </p:nvSpPr>
        <p:spPr>
          <a:xfrm rot="2817072">
            <a:off x="5295278" y="3619033"/>
            <a:ext cx="227626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" name="Text Placeholder 3"/>
          <p:cNvSpPr txBox="1"/>
          <p:nvPr/>
        </p:nvSpPr>
        <p:spPr>
          <a:xfrm rot="18997969">
            <a:off x="6621645" y="2766935"/>
            <a:ext cx="227626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313832" y="1878243"/>
            <a:ext cx="227626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0" name="Rectangle 23"/>
          <p:cNvSpPr/>
          <p:nvPr/>
        </p:nvSpPr>
        <p:spPr>
          <a:xfrm rot="18897855">
            <a:off x="5909169" y="3226034"/>
            <a:ext cx="820738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26"/>
          <p:cNvSpPr/>
          <p:nvPr/>
        </p:nvSpPr>
        <p:spPr>
          <a:xfrm rot="2726022">
            <a:off x="5454008" y="2327153"/>
            <a:ext cx="820738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27"/>
          <p:cNvSpPr/>
          <p:nvPr/>
        </p:nvSpPr>
        <p:spPr>
          <a:xfrm rot="2786029">
            <a:off x="5441498" y="4096013"/>
            <a:ext cx="820738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28"/>
          <p:cNvSpPr/>
          <p:nvPr/>
        </p:nvSpPr>
        <p:spPr>
          <a:xfrm rot="18897855">
            <a:off x="5920766" y="4979473"/>
            <a:ext cx="820738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00"/>
          <p:cNvSpPr>
            <a:spLocks noEditPoints="1"/>
          </p:cNvSpPr>
          <p:nvPr/>
        </p:nvSpPr>
        <p:spPr bwMode="auto">
          <a:xfrm>
            <a:off x="5571116" y="6004019"/>
            <a:ext cx="467266" cy="44793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87"/>
          <p:cNvSpPr>
            <a:spLocks noEditPoints="1"/>
          </p:cNvSpPr>
          <p:nvPr/>
        </p:nvSpPr>
        <p:spPr bwMode="auto">
          <a:xfrm>
            <a:off x="7269045" y="4357402"/>
            <a:ext cx="529909" cy="34245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4463873" y="3462421"/>
            <a:ext cx="509938" cy="509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51"/>
          <p:cNvSpPr>
            <a:spLocks noEditPoints="1"/>
          </p:cNvSpPr>
          <p:nvPr/>
        </p:nvSpPr>
        <p:spPr bwMode="auto">
          <a:xfrm>
            <a:off x="7238314" y="2473402"/>
            <a:ext cx="439695" cy="622489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52"/>
          <p:cNvSpPr>
            <a:spLocks noEditPoints="1"/>
          </p:cNvSpPr>
          <p:nvPr/>
        </p:nvSpPr>
        <p:spPr bwMode="auto">
          <a:xfrm>
            <a:off x="4445391" y="1700583"/>
            <a:ext cx="483319" cy="44665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360565" y="1505192"/>
            <a:ext cx="1934629" cy="911955"/>
            <a:chOff x="468937" y="2419540"/>
            <a:chExt cx="1934629" cy="911955"/>
          </a:xfrm>
        </p:grpSpPr>
        <p:sp>
          <p:nvSpPr>
            <p:cNvPr id="3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60565" y="3169400"/>
            <a:ext cx="1934629" cy="911955"/>
            <a:chOff x="468937" y="2419540"/>
            <a:chExt cx="1934629" cy="911955"/>
          </a:xfrm>
        </p:grpSpPr>
        <p:sp>
          <p:nvSpPr>
            <p:cNvPr id="3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04165" y="2126984"/>
            <a:ext cx="1934629" cy="911955"/>
            <a:chOff x="468937" y="2419540"/>
            <a:chExt cx="1934629" cy="911955"/>
          </a:xfrm>
        </p:grpSpPr>
        <p:sp>
          <p:nvSpPr>
            <p:cNvPr id="3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04165" y="3791192"/>
            <a:ext cx="1934629" cy="911955"/>
            <a:chOff x="468937" y="2419540"/>
            <a:chExt cx="1934629" cy="911955"/>
          </a:xfrm>
        </p:grpSpPr>
        <p:sp>
          <p:nvSpPr>
            <p:cNvPr id="4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66005" y="1376925"/>
            <a:ext cx="3752016" cy="4787404"/>
            <a:chOff x="4566005" y="1376925"/>
            <a:chExt cx="3752016" cy="4787404"/>
          </a:xfrm>
        </p:grpSpPr>
        <p:grpSp>
          <p:nvGrpSpPr>
            <p:cNvPr id="28" name="Group 27"/>
            <p:cNvGrpSpPr/>
            <p:nvPr/>
          </p:nvGrpSpPr>
          <p:grpSpPr>
            <a:xfrm>
              <a:off x="4566005" y="1376925"/>
              <a:ext cx="3752016" cy="4787404"/>
              <a:chOff x="4267567" y="971303"/>
              <a:chExt cx="4127218" cy="5266144"/>
            </a:xfrm>
          </p:grpSpPr>
          <p:sp>
            <p:nvSpPr>
              <p:cNvPr id="4" name="椭圆 12"/>
              <p:cNvSpPr/>
              <p:nvPr/>
            </p:nvSpPr>
            <p:spPr>
              <a:xfrm flipH="1">
                <a:off x="6598302" y="1672372"/>
                <a:ext cx="1545224" cy="3068998"/>
              </a:xfrm>
              <a:custGeom>
                <a:avLst/>
                <a:gdLst>
                  <a:gd name="connsiteX0" fmla="*/ 982783 w 1074223"/>
                  <a:gd name="connsiteY0" fmla="*/ 0 h 2224974"/>
                  <a:gd name="connsiteX1" fmla="*/ 586805 w 1074223"/>
                  <a:gd name="connsiteY1" fmla="*/ 2224974 h 2224974"/>
                  <a:gd name="connsiteX2" fmla="*/ 0 w 1074223"/>
                  <a:gd name="connsiteY2" fmla="*/ 1188724 h 2224974"/>
                  <a:gd name="connsiteX3" fmla="*/ 1074223 w 1074223"/>
                  <a:gd name="connsiteY3" fmla="*/ 91440 h 2224974"/>
                  <a:gd name="connsiteX0-1" fmla="*/ 586805 w 1074223"/>
                  <a:gd name="connsiteY0-2" fmla="*/ 2133534 h 2133534"/>
                  <a:gd name="connsiteX1-3" fmla="*/ 0 w 1074223"/>
                  <a:gd name="connsiteY1-4" fmla="*/ 1097284 h 2133534"/>
                  <a:gd name="connsiteX2-5" fmla="*/ 1074223 w 1074223"/>
                  <a:gd name="connsiteY2-6" fmla="*/ 0 h 21335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2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椭圆 12"/>
              <p:cNvSpPr/>
              <p:nvPr/>
            </p:nvSpPr>
            <p:spPr>
              <a:xfrm>
                <a:off x="4561186" y="3834482"/>
                <a:ext cx="1074223" cy="2133534"/>
              </a:xfrm>
              <a:custGeom>
                <a:avLst/>
                <a:gdLst>
                  <a:gd name="connsiteX0" fmla="*/ 982783 w 1074223"/>
                  <a:gd name="connsiteY0" fmla="*/ 0 h 2224974"/>
                  <a:gd name="connsiteX1" fmla="*/ 586805 w 1074223"/>
                  <a:gd name="connsiteY1" fmla="*/ 2224974 h 2224974"/>
                  <a:gd name="connsiteX2" fmla="*/ 0 w 1074223"/>
                  <a:gd name="connsiteY2" fmla="*/ 1188724 h 2224974"/>
                  <a:gd name="connsiteX3" fmla="*/ 1074223 w 1074223"/>
                  <a:gd name="connsiteY3" fmla="*/ 91440 h 2224974"/>
                  <a:gd name="connsiteX0-1" fmla="*/ 586805 w 1074223"/>
                  <a:gd name="connsiteY0-2" fmla="*/ 2133534 h 2133534"/>
                  <a:gd name="connsiteX1-3" fmla="*/ 0 w 1074223"/>
                  <a:gd name="connsiteY1-4" fmla="*/ 1097284 h 2133534"/>
                  <a:gd name="connsiteX2-5" fmla="*/ 1074223 w 1074223"/>
                  <a:gd name="connsiteY2-6" fmla="*/ 0 h 21335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4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椭圆 28"/>
              <p:cNvSpPr/>
              <p:nvPr/>
            </p:nvSpPr>
            <p:spPr>
              <a:xfrm>
                <a:off x="4764682" y="3990124"/>
                <a:ext cx="1977892" cy="1977892"/>
              </a:xfrm>
              <a:prstGeom prst="ellipse">
                <a:avLst/>
              </a:prstGeom>
              <a:pattFill prst="dkDnDiag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椭圆 29"/>
              <p:cNvSpPr/>
              <p:nvPr/>
            </p:nvSpPr>
            <p:spPr>
              <a:xfrm>
                <a:off x="4978628" y="4204070"/>
                <a:ext cx="1549999" cy="154999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30"/>
              <p:cNvSpPr/>
              <p:nvPr/>
            </p:nvSpPr>
            <p:spPr>
              <a:xfrm>
                <a:off x="5228548" y="1917640"/>
                <a:ext cx="2663720" cy="2663720"/>
              </a:xfrm>
              <a:prstGeom prst="ellipse">
                <a:avLst/>
              </a:prstGeom>
              <a:pattFill prst="dkDnDiag">
                <a:fgClr>
                  <a:schemeClr val="accent2"/>
                </a:fgClr>
                <a:bgClr>
                  <a:schemeClr val="accent2">
                    <a:lumMod val="75000"/>
                  </a:schemeClr>
                </a:bgClr>
              </a:patt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椭圆 31"/>
              <p:cNvSpPr/>
              <p:nvPr/>
            </p:nvSpPr>
            <p:spPr>
              <a:xfrm>
                <a:off x="5451917" y="2141009"/>
                <a:ext cx="2216981" cy="221698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任意多边形 32"/>
              <p:cNvSpPr/>
              <p:nvPr/>
            </p:nvSpPr>
            <p:spPr>
              <a:xfrm>
                <a:off x="4267567" y="2409948"/>
                <a:ext cx="337279" cy="569626"/>
              </a:xfrm>
              <a:custGeom>
                <a:avLst/>
                <a:gdLst>
                  <a:gd name="connsiteX0" fmla="*/ 674558 w 674558"/>
                  <a:gd name="connsiteY0" fmla="*/ 0 h 569626"/>
                  <a:gd name="connsiteX1" fmla="*/ 344774 w 674558"/>
                  <a:gd name="connsiteY1" fmla="*/ 569626 h 569626"/>
                  <a:gd name="connsiteX2" fmla="*/ 0 w 674558"/>
                  <a:gd name="connsiteY2" fmla="*/ 554636 h 56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558" h="569626">
                    <a:moveTo>
                      <a:pt x="674558" y="0"/>
                    </a:moveTo>
                    <a:lnTo>
                      <a:pt x="344774" y="569626"/>
                    </a:lnTo>
                    <a:lnTo>
                      <a:pt x="0" y="554636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椭圆 33"/>
              <p:cNvSpPr/>
              <p:nvPr/>
            </p:nvSpPr>
            <p:spPr>
              <a:xfrm>
                <a:off x="4580476" y="1169189"/>
                <a:ext cx="1877542" cy="1877542"/>
              </a:xfrm>
              <a:prstGeom prst="ellipse">
                <a:avLst/>
              </a:prstGeom>
              <a:pattFill prst="dkDnDiag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34"/>
              <p:cNvCxnSpPr/>
              <p:nvPr/>
            </p:nvCxnSpPr>
            <p:spPr>
              <a:xfrm>
                <a:off x="4279385" y="2409948"/>
                <a:ext cx="0" cy="106349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15" name="椭圆 37"/>
              <p:cNvSpPr/>
              <p:nvPr/>
            </p:nvSpPr>
            <p:spPr>
              <a:xfrm>
                <a:off x="4744247" y="1332960"/>
                <a:ext cx="1549999" cy="154999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 41"/>
              <p:cNvSpPr/>
              <p:nvPr/>
            </p:nvSpPr>
            <p:spPr>
              <a:xfrm>
                <a:off x="4392547" y="5173950"/>
                <a:ext cx="337279" cy="569626"/>
              </a:xfrm>
              <a:custGeom>
                <a:avLst/>
                <a:gdLst>
                  <a:gd name="connsiteX0" fmla="*/ 674558 w 674558"/>
                  <a:gd name="connsiteY0" fmla="*/ 0 h 569626"/>
                  <a:gd name="connsiteX1" fmla="*/ 344774 w 674558"/>
                  <a:gd name="connsiteY1" fmla="*/ 569626 h 569626"/>
                  <a:gd name="connsiteX2" fmla="*/ 0 w 674558"/>
                  <a:gd name="connsiteY2" fmla="*/ 554636 h 56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558" h="569626">
                    <a:moveTo>
                      <a:pt x="674558" y="0"/>
                    </a:moveTo>
                    <a:lnTo>
                      <a:pt x="344774" y="569626"/>
                    </a:lnTo>
                    <a:lnTo>
                      <a:pt x="0" y="554636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4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42"/>
              <p:cNvCxnSpPr/>
              <p:nvPr/>
            </p:nvCxnSpPr>
            <p:spPr>
              <a:xfrm>
                <a:off x="4404365" y="5173950"/>
                <a:ext cx="0" cy="106349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</a:ln>
              <a:effectLst/>
            </p:spPr>
          </p:cxnSp>
          <p:sp>
            <p:nvSpPr>
              <p:cNvPr id="23" name="任意多边形 45"/>
              <p:cNvSpPr/>
              <p:nvPr/>
            </p:nvSpPr>
            <p:spPr>
              <a:xfrm flipH="1">
                <a:off x="7892268" y="3634444"/>
                <a:ext cx="502517" cy="569626"/>
              </a:xfrm>
              <a:custGeom>
                <a:avLst/>
                <a:gdLst>
                  <a:gd name="connsiteX0" fmla="*/ 674558 w 674558"/>
                  <a:gd name="connsiteY0" fmla="*/ 0 h 569626"/>
                  <a:gd name="connsiteX1" fmla="*/ 344774 w 674558"/>
                  <a:gd name="connsiteY1" fmla="*/ 569626 h 569626"/>
                  <a:gd name="connsiteX2" fmla="*/ 0 w 674558"/>
                  <a:gd name="connsiteY2" fmla="*/ 554636 h 56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558" h="569626">
                    <a:moveTo>
                      <a:pt x="674558" y="0"/>
                    </a:moveTo>
                    <a:lnTo>
                      <a:pt x="344774" y="569626"/>
                    </a:lnTo>
                    <a:lnTo>
                      <a:pt x="0" y="554636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" name="直接连接符 46"/>
              <p:cNvCxnSpPr/>
              <p:nvPr/>
            </p:nvCxnSpPr>
            <p:spPr>
              <a:xfrm>
                <a:off x="8394785" y="3634444"/>
                <a:ext cx="0" cy="106349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sp>
            <p:nvSpPr>
              <p:cNvPr id="27" name="椭圆 12"/>
              <p:cNvSpPr/>
              <p:nvPr/>
            </p:nvSpPr>
            <p:spPr>
              <a:xfrm>
                <a:off x="4419355" y="971303"/>
                <a:ext cx="1074223" cy="2133534"/>
              </a:xfrm>
              <a:custGeom>
                <a:avLst/>
                <a:gdLst>
                  <a:gd name="connsiteX0" fmla="*/ 982783 w 1074223"/>
                  <a:gd name="connsiteY0" fmla="*/ 0 h 2224974"/>
                  <a:gd name="connsiteX1" fmla="*/ 586805 w 1074223"/>
                  <a:gd name="connsiteY1" fmla="*/ 2224974 h 2224974"/>
                  <a:gd name="connsiteX2" fmla="*/ 0 w 1074223"/>
                  <a:gd name="connsiteY2" fmla="*/ 1188724 h 2224974"/>
                  <a:gd name="connsiteX3" fmla="*/ 1074223 w 1074223"/>
                  <a:gd name="connsiteY3" fmla="*/ 91440 h 2224974"/>
                  <a:gd name="connsiteX0-1" fmla="*/ 586805 w 1074223"/>
                  <a:gd name="connsiteY0-2" fmla="*/ 2133534 h 2133534"/>
                  <a:gd name="connsiteX1-3" fmla="*/ 0 w 1074223"/>
                  <a:gd name="connsiteY1-4" fmla="*/ 1097284 h 2133534"/>
                  <a:gd name="connsiteX2-5" fmla="*/ 1074223 w 1074223"/>
                  <a:gd name="connsiteY2-6" fmla="*/ 0 h 21335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417836" y="3268762"/>
              <a:ext cx="465138" cy="435769"/>
              <a:chOff x="5368132" y="3540125"/>
              <a:chExt cx="465138" cy="435769"/>
            </a:xfrm>
            <a:solidFill>
              <a:schemeClr val="accent2"/>
            </a:solidFill>
          </p:grpSpPr>
          <p:sp>
            <p:nvSpPr>
              <p:cNvPr id="3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719491" y="4824689"/>
              <a:ext cx="465138" cy="391319"/>
              <a:chOff x="5368132" y="2625725"/>
              <a:chExt cx="465138" cy="391319"/>
            </a:xfrm>
            <a:solidFill>
              <a:schemeClr val="accent4"/>
            </a:solidFill>
          </p:grpSpPr>
          <p:sp>
            <p:nvSpPr>
              <p:cNvPr id="35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6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7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67255" y="2178077"/>
              <a:ext cx="464344" cy="464344"/>
              <a:chOff x="4439444" y="2582069"/>
              <a:chExt cx="464344" cy="464344"/>
            </a:xfrm>
            <a:solidFill>
              <a:schemeClr val="accent1"/>
            </a:solidFill>
          </p:grpSpPr>
          <p:sp>
            <p:nvSpPr>
              <p:cNvPr id="39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C5C5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C5C5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C5C5C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866027" y="2685530"/>
            <a:ext cx="1934629" cy="911955"/>
            <a:chOff x="468937" y="2419540"/>
            <a:chExt cx="1934629" cy="911955"/>
          </a:xfrm>
        </p:grpSpPr>
        <p:sp>
          <p:nvSpPr>
            <p:cNvPr id="5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866027" y="4704830"/>
            <a:ext cx="1934629" cy="911955"/>
            <a:chOff x="468937" y="2419540"/>
            <a:chExt cx="1934629" cy="911955"/>
          </a:xfrm>
        </p:grpSpPr>
        <p:sp>
          <p:nvSpPr>
            <p:cNvPr id="5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971677" y="2685530"/>
            <a:ext cx="1934629" cy="911955"/>
            <a:chOff x="468937" y="2419540"/>
            <a:chExt cx="1934629" cy="911955"/>
          </a:xfrm>
        </p:grpSpPr>
        <p:sp>
          <p:nvSpPr>
            <p:cNvPr id="5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71677" y="4704830"/>
            <a:ext cx="1934629" cy="911955"/>
            <a:chOff x="468937" y="2419540"/>
            <a:chExt cx="1934629" cy="911955"/>
          </a:xfrm>
        </p:grpSpPr>
        <p:sp>
          <p:nvSpPr>
            <p:cNvPr id="6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 noChangeAspect="1"/>
          </p:cNvGrpSpPr>
          <p:nvPr/>
        </p:nvGrpSpPr>
        <p:grpSpPr bwMode="auto">
          <a:xfrm>
            <a:off x="3802529" y="871575"/>
            <a:ext cx="4852148" cy="5670298"/>
            <a:chOff x="2814" y="962"/>
            <a:chExt cx="2052" cy="2398"/>
          </a:xfrm>
        </p:grpSpPr>
        <p:sp>
          <p:nvSpPr>
            <p:cNvPr id="8" name="Freeform 19"/>
            <p:cNvSpPr/>
            <p:nvPr/>
          </p:nvSpPr>
          <p:spPr bwMode="auto">
            <a:xfrm>
              <a:off x="4415" y="1626"/>
              <a:ext cx="128" cy="168"/>
            </a:xfrm>
            <a:custGeom>
              <a:avLst/>
              <a:gdLst>
                <a:gd name="T0" fmla="*/ 5 w 54"/>
                <a:gd name="T1" fmla="*/ 33 h 71"/>
                <a:gd name="T2" fmla="*/ 14 w 54"/>
                <a:gd name="T3" fmla="*/ 71 h 71"/>
                <a:gd name="T4" fmla="*/ 48 w 54"/>
                <a:gd name="T5" fmla="*/ 48 h 71"/>
                <a:gd name="T6" fmla="*/ 43 w 54"/>
                <a:gd name="T7" fmla="*/ 0 h 71"/>
                <a:gd name="T8" fmla="*/ 5 w 54"/>
                <a:gd name="T9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5" y="33"/>
                  </a:moveTo>
                  <a:cubicBezTo>
                    <a:pt x="0" y="46"/>
                    <a:pt x="4" y="60"/>
                    <a:pt x="14" y="71"/>
                  </a:cubicBezTo>
                  <a:cubicBezTo>
                    <a:pt x="29" y="69"/>
                    <a:pt x="43" y="61"/>
                    <a:pt x="48" y="48"/>
                  </a:cubicBezTo>
                  <a:cubicBezTo>
                    <a:pt x="54" y="35"/>
                    <a:pt x="53" y="10"/>
                    <a:pt x="43" y="0"/>
                  </a:cubicBezTo>
                  <a:cubicBezTo>
                    <a:pt x="27" y="1"/>
                    <a:pt x="10" y="19"/>
                    <a:pt x="5" y="33"/>
                  </a:cubicBezTo>
                  <a:close/>
                </a:path>
              </a:pathLst>
            </a:custGeom>
            <a:solidFill>
              <a:srgbClr val="B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4261" y="1218"/>
              <a:ext cx="130" cy="166"/>
            </a:xfrm>
            <a:custGeom>
              <a:avLst/>
              <a:gdLst>
                <a:gd name="T0" fmla="*/ 6 w 55"/>
                <a:gd name="T1" fmla="*/ 48 h 70"/>
                <a:gd name="T2" fmla="*/ 41 w 55"/>
                <a:gd name="T3" fmla="*/ 70 h 70"/>
                <a:gd name="T4" fmla="*/ 49 w 55"/>
                <a:gd name="T5" fmla="*/ 32 h 70"/>
                <a:gd name="T6" fmla="*/ 10 w 55"/>
                <a:gd name="T7" fmla="*/ 0 h 70"/>
                <a:gd name="T8" fmla="*/ 6 w 55"/>
                <a:gd name="T9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70">
                  <a:moveTo>
                    <a:pt x="6" y="48"/>
                  </a:moveTo>
                  <a:cubicBezTo>
                    <a:pt x="12" y="61"/>
                    <a:pt x="25" y="69"/>
                    <a:pt x="41" y="70"/>
                  </a:cubicBezTo>
                  <a:cubicBezTo>
                    <a:pt x="51" y="60"/>
                    <a:pt x="55" y="45"/>
                    <a:pt x="49" y="32"/>
                  </a:cubicBezTo>
                  <a:cubicBezTo>
                    <a:pt x="43" y="19"/>
                    <a:pt x="25" y="1"/>
                    <a:pt x="10" y="0"/>
                  </a:cubicBezTo>
                  <a:cubicBezTo>
                    <a:pt x="0" y="11"/>
                    <a:pt x="1" y="35"/>
                    <a:pt x="6" y="48"/>
                  </a:cubicBezTo>
                  <a:close/>
                </a:path>
              </a:pathLst>
            </a:custGeom>
            <a:solidFill>
              <a:srgbClr val="85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3452" y="1220"/>
              <a:ext cx="121" cy="178"/>
            </a:xfrm>
            <a:custGeom>
              <a:avLst/>
              <a:gdLst>
                <a:gd name="T0" fmla="*/ 3 w 51"/>
                <a:gd name="T1" fmla="*/ 39 h 75"/>
                <a:gd name="T2" fmla="*/ 19 w 51"/>
                <a:gd name="T3" fmla="*/ 75 h 75"/>
                <a:gd name="T4" fmla="*/ 48 w 51"/>
                <a:gd name="T5" fmla="*/ 47 h 75"/>
                <a:gd name="T6" fmla="*/ 34 w 51"/>
                <a:gd name="T7" fmla="*/ 0 h 75"/>
                <a:gd name="T8" fmla="*/ 3 w 51"/>
                <a:gd name="T9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5">
                  <a:moveTo>
                    <a:pt x="3" y="39"/>
                  </a:moveTo>
                  <a:cubicBezTo>
                    <a:pt x="0" y="53"/>
                    <a:pt x="7" y="66"/>
                    <a:pt x="19" y="75"/>
                  </a:cubicBezTo>
                  <a:cubicBezTo>
                    <a:pt x="34" y="71"/>
                    <a:pt x="45" y="61"/>
                    <a:pt x="48" y="47"/>
                  </a:cubicBezTo>
                  <a:cubicBezTo>
                    <a:pt x="51" y="33"/>
                    <a:pt x="46" y="9"/>
                    <a:pt x="34" y="0"/>
                  </a:cubicBezTo>
                  <a:cubicBezTo>
                    <a:pt x="19" y="4"/>
                    <a:pt x="6" y="25"/>
                    <a:pt x="3" y="39"/>
                  </a:cubicBezTo>
                  <a:close/>
                </a:path>
              </a:pathLst>
            </a:custGeom>
            <a:solidFill>
              <a:srgbClr val="A2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2912" y="1465"/>
              <a:ext cx="187" cy="113"/>
            </a:xfrm>
            <a:custGeom>
              <a:avLst/>
              <a:gdLst>
                <a:gd name="T0" fmla="*/ 50 w 79"/>
                <a:gd name="T1" fmla="*/ 45 h 48"/>
                <a:gd name="T2" fmla="*/ 79 w 79"/>
                <a:gd name="T3" fmla="*/ 17 h 48"/>
                <a:gd name="T4" fmla="*/ 39 w 79"/>
                <a:gd name="T5" fmla="*/ 3 h 48"/>
                <a:gd name="T6" fmla="*/ 0 w 79"/>
                <a:gd name="T7" fmla="*/ 34 h 48"/>
                <a:gd name="T8" fmla="*/ 50 w 79"/>
                <a:gd name="T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8">
                  <a:moveTo>
                    <a:pt x="50" y="45"/>
                  </a:moveTo>
                  <a:cubicBezTo>
                    <a:pt x="65" y="42"/>
                    <a:pt x="75" y="31"/>
                    <a:pt x="79" y="17"/>
                  </a:cubicBezTo>
                  <a:cubicBezTo>
                    <a:pt x="69" y="6"/>
                    <a:pt x="54" y="0"/>
                    <a:pt x="39" y="3"/>
                  </a:cubicBezTo>
                  <a:cubicBezTo>
                    <a:pt x="25" y="6"/>
                    <a:pt x="3" y="20"/>
                    <a:pt x="0" y="34"/>
                  </a:cubicBezTo>
                  <a:cubicBezTo>
                    <a:pt x="10" y="45"/>
                    <a:pt x="35" y="48"/>
                    <a:pt x="50" y="45"/>
                  </a:cubicBezTo>
                  <a:close/>
                </a:path>
              </a:pathLst>
            </a:custGeom>
            <a:solidFill>
              <a:srgbClr val="9B9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3659" y="1071"/>
              <a:ext cx="173" cy="123"/>
            </a:xfrm>
            <a:custGeom>
              <a:avLst/>
              <a:gdLst>
                <a:gd name="T0" fmla="*/ 31 w 73"/>
                <a:gd name="T1" fmla="*/ 46 h 52"/>
                <a:gd name="T2" fmla="*/ 73 w 73"/>
                <a:gd name="T3" fmla="*/ 41 h 52"/>
                <a:gd name="T4" fmla="*/ 51 w 73"/>
                <a:gd name="T5" fmla="*/ 8 h 52"/>
                <a:gd name="T6" fmla="*/ 0 w 73"/>
                <a:gd name="T7" fmla="*/ 8 h 52"/>
                <a:gd name="T8" fmla="*/ 31 w 73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2">
                  <a:moveTo>
                    <a:pt x="31" y="46"/>
                  </a:moveTo>
                  <a:cubicBezTo>
                    <a:pt x="45" y="52"/>
                    <a:pt x="61" y="50"/>
                    <a:pt x="73" y="41"/>
                  </a:cubicBezTo>
                  <a:cubicBezTo>
                    <a:pt x="73" y="27"/>
                    <a:pt x="65" y="14"/>
                    <a:pt x="51" y="8"/>
                  </a:cubicBezTo>
                  <a:cubicBezTo>
                    <a:pt x="38" y="2"/>
                    <a:pt x="12" y="0"/>
                    <a:pt x="0" y="8"/>
                  </a:cubicBezTo>
                  <a:cubicBezTo>
                    <a:pt x="0" y="23"/>
                    <a:pt x="18" y="40"/>
                    <a:pt x="31" y="46"/>
                  </a:cubicBezTo>
                  <a:close/>
                </a:path>
              </a:pathLst>
            </a:custGeom>
            <a:solidFill>
              <a:srgbClr val="908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4702" y="1626"/>
              <a:ext cx="130" cy="168"/>
            </a:xfrm>
            <a:custGeom>
              <a:avLst/>
              <a:gdLst>
                <a:gd name="T0" fmla="*/ 7 w 55"/>
                <a:gd name="T1" fmla="*/ 48 h 71"/>
                <a:gd name="T2" fmla="*/ 41 w 55"/>
                <a:gd name="T3" fmla="*/ 71 h 71"/>
                <a:gd name="T4" fmla="*/ 50 w 55"/>
                <a:gd name="T5" fmla="*/ 32 h 71"/>
                <a:gd name="T6" fmla="*/ 11 w 55"/>
                <a:gd name="T7" fmla="*/ 0 h 71"/>
                <a:gd name="T8" fmla="*/ 7 w 55"/>
                <a:gd name="T9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71">
                  <a:moveTo>
                    <a:pt x="7" y="48"/>
                  </a:moveTo>
                  <a:cubicBezTo>
                    <a:pt x="12" y="61"/>
                    <a:pt x="26" y="69"/>
                    <a:pt x="41" y="71"/>
                  </a:cubicBezTo>
                  <a:cubicBezTo>
                    <a:pt x="51" y="60"/>
                    <a:pt x="55" y="45"/>
                    <a:pt x="50" y="32"/>
                  </a:cubicBezTo>
                  <a:cubicBezTo>
                    <a:pt x="44" y="19"/>
                    <a:pt x="26" y="1"/>
                    <a:pt x="11" y="0"/>
                  </a:cubicBezTo>
                  <a:cubicBezTo>
                    <a:pt x="0" y="11"/>
                    <a:pt x="1" y="35"/>
                    <a:pt x="7" y="48"/>
                  </a:cubicBez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3194" y="1908"/>
              <a:ext cx="154" cy="151"/>
            </a:xfrm>
            <a:custGeom>
              <a:avLst/>
              <a:gdLst>
                <a:gd name="T0" fmla="*/ 53 w 65"/>
                <a:gd name="T1" fmla="*/ 43 h 64"/>
                <a:gd name="T2" fmla="*/ 59 w 65"/>
                <a:gd name="T3" fmla="*/ 4 h 64"/>
                <a:gd name="T4" fmla="*/ 18 w 65"/>
                <a:gd name="T5" fmla="*/ 14 h 64"/>
                <a:gd name="T6" fmla="*/ 5 w 65"/>
                <a:gd name="T7" fmla="*/ 61 h 64"/>
                <a:gd name="T8" fmla="*/ 53 w 65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53" y="43"/>
                  </a:moveTo>
                  <a:cubicBezTo>
                    <a:pt x="63" y="32"/>
                    <a:pt x="65" y="17"/>
                    <a:pt x="59" y="4"/>
                  </a:cubicBezTo>
                  <a:cubicBezTo>
                    <a:pt x="44" y="0"/>
                    <a:pt x="28" y="4"/>
                    <a:pt x="18" y="14"/>
                  </a:cubicBezTo>
                  <a:cubicBezTo>
                    <a:pt x="8" y="24"/>
                    <a:pt x="0" y="47"/>
                    <a:pt x="5" y="61"/>
                  </a:cubicBezTo>
                  <a:cubicBezTo>
                    <a:pt x="20" y="64"/>
                    <a:pt x="43" y="53"/>
                    <a:pt x="53" y="43"/>
                  </a:cubicBezTo>
                  <a:close/>
                </a:path>
              </a:pathLst>
            </a:custGeom>
            <a:solidFill>
              <a:srgbClr val="E2F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2886" y="2505"/>
              <a:ext cx="1837" cy="855"/>
            </a:xfrm>
            <a:custGeom>
              <a:avLst/>
              <a:gdLst>
                <a:gd name="T0" fmla="*/ 388 w 775"/>
                <a:gd name="T1" fmla="*/ 361 h 361"/>
                <a:gd name="T2" fmla="*/ 775 w 775"/>
                <a:gd name="T3" fmla="*/ 0 h 361"/>
                <a:gd name="T4" fmla="*/ 0 w 775"/>
                <a:gd name="T5" fmla="*/ 0 h 361"/>
                <a:gd name="T6" fmla="*/ 388 w 77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5" h="361">
                  <a:moveTo>
                    <a:pt x="388" y="361"/>
                  </a:moveTo>
                  <a:cubicBezTo>
                    <a:pt x="602" y="361"/>
                    <a:pt x="775" y="199"/>
                    <a:pt x="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174" y="361"/>
                    <a:pt x="388" y="3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3082" y="2505"/>
              <a:ext cx="1447" cy="675"/>
            </a:xfrm>
            <a:custGeom>
              <a:avLst/>
              <a:gdLst>
                <a:gd name="T0" fmla="*/ 305 w 610"/>
                <a:gd name="T1" fmla="*/ 285 h 285"/>
                <a:gd name="T2" fmla="*/ 610 w 610"/>
                <a:gd name="T3" fmla="*/ 0 h 285"/>
                <a:gd name="T4" fmla="*/ 0 w 610"/>
                <a:gd name="T5" fmla="*/ 0 h 285"/>
                <a:gd name="T6" fmla="*/ 305 w 610"/>
                <a:gd name="T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285">
                  <a:moveTo>
                    <a:pt x="305" y="285"/>
                  </a:moveTo>
                  <a:cubicBezTo>
                    <a:pt x="474" y="285"/>
                    <a:pt x="610" y="157"/>
                    <a:pt x="6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136" y="285"/>
                    <a:pt x="305" y="2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3267" y="2505"/>
              <a:ext cx="1077" cy="502"/>
            </a:xfrm>
            <a:custGeom>
              <a:avLst/>
              <a:gdLst>
                <a:gd name="T0" fmla="*/ 227 w 454"/>
                <a:gd name="T1" fmla="*/ 212 h 212"/>
                <a:gd name="T2" fmla="*/ 454 w 454"/>
                <a:gd name="T3" fmla="*/ 0 h 212"/>
                <a:gd name="T4" fmla="*/ 0 w 454"/>
                <a:gd name="T5" fmla="*/ 0 h 212"/>
                <a:gd name="T6" fmla="*/ 227 w 454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212">
                  <a:moveTo>
                    <a:pt x="227" y="212"/>
                  </a:moveTo>
                  <a:cubicBezTo>
                    <a:pt x="352" y="212"/>
                    <a:pt x="454" y="117"/>
                    <a:pt x="4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102" y="212"/>
                    <a:pt x="227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2814" y="962"/>
              <a:ext cx="2052" cy="1860"/>
            </a:xfrm>
            <a:custGeom>
              <a:avLst/>
              <a:gdLst>
                <a:gd name="T0" fmla="*/ 861 w 865"/>
                <a:gd name="T1" fmla="*/ 315 h 785"/>
                <a:gd name="T2" fmla="*/ 861 w 865"/>
                <a:gd name="T3" fmla="*/ 317 h 785"/>
                <a:gd name="T4" fmla="*/ 835 w 865"/>
                <a:gd name="T5" fmla="*/ 369 h 785"/>
                <a:gd name="T6" fmla="*/ 708 w 865"/>
                <a:gd name="T7" fmla="*/ 403 h 785"/>
                <a:gd name="T8" fmla="*/ 686 w 865"/>
                <a:gd name="T9" fmla="*/ 380 h 785"/>
                <a:gd name="T10" fmla="*/ 759 w 865"/>
                <a:gd name="T11" fmla="*/ 337 h 785"/>
                <a:gd name="T12" fmla="*/ 731 w 865"/>
                <a:gd name="T13" fmla="*/ 347 h 785"/>
                <a:gd name="T14" fmla="*/ 631 w 865"/>
                <a:gd name="T15" fmla="*/ 386 h 785"/>
                <a:gd name="T16" fmla="*/ 605 w 865"/>
                <a:gd name="T17" fmla="*/ 359 h 785"/>
                <a:gd name="T18" fmla="*/ 670 w 865"/>
                <a:gd name="T19" fmla="*/ 275 h 785"/>
                <a:gd name="T20" fmla="*/ 666 w 865"/>
                <a:gd name="T21" fmla="*/ 267 h 785"/>
                <a:gd name="T22" fmla="*/ 613 w 865"/>
                <a:gd name="T23" fmla="*/ 331 h 785"/>
                <a:gd name="T24" fmla="*/ 565 w 865"/>
                <a:gd name="T25" fmla="*/ 420 h 785"/>
                <a:gd name="T26" fmla="*/ 443 w 865"/>
                <a:gd name="T27" fmla="*/ 453 h 785"/>
                <a:gd name="T28" fmla="*/ 455 w 865"/>
                <a:gd name="T29" fmla="*/ 399 h 785"/>
                <a:gd name="T30" fmla="*/ 583 w 865"/>
                <a:gd name="T31" fmla="*/ 253 h 785"/>
                <a:gd name="T32" fmla="*/ 636 w 865"/>
                <a:gd name="T33" fmla="*/ 230 h 785"/>
                <a:gd name="T34" fmla="*/ 651 w 865"/>
                <a:gd name="T35" fmla="*/ 206 h 785"/>
                <a:gd name="T36" fmla="*/ 580 w 865"/>
                <a:gd name="T37" fmla="*/ 242 h 785"/>
                <a:gd name="T38" fmla="*/ 539 w 865"/>
                <a:gd name="T39" fmla="*/ 238 h 785"/>
                <a:gd name="T40" fmla="*/ 607 w 865"/>
                <a:gd name="T41" fmla="*/ 104 h 785"/>
                <a:gd name="T42" fmla="*/ 592 w 865"/>
                <a:gd name="T43" fmla="*/ 0 h 785"/>
                <a:gd name="T44" fmla="*/ 605 w 865"/>
                <a:gd name="T45" fmla="*/ 90 h 785"/>
                <a:gd name="T46" fmla="*/ 517 w 865"/>
                <a:gd name="T47" fmla="*/ 159 h 785"/>
                <a:gd name="T48" fmla="*/ 453 w 865"/>
                <a:gd name="T49" fmla="*/ 99 h 785"/>
                <a:gd name="T50" fmla="*/ 520 w 865"/>
                <a:gd name="T51" fmla="*/ 204 h 785"/>
                <a:gd name="T52" fmla="*/ 413 w 865"/>
                <a:gd name="T53" fmla="*/ 388 h 785"/>
                <a:gd name="T54" fmla="*/ 387 w 865"/>
                <a:gd name="T55" fmla="*/ 276 h 785"/>
                <a:gd name="T56" fmla="*/ 381 w 865"/>
                <a:gd name="T57" fmla="*/ 193 h 785"/>
                <a:gd name="T58" fmla="*/ 385 w 865"/>
                <a:gd name="T59" fmla="*/ 253 h 785"/>
                <a:gd name="T60" fmla="*/ 344 w 865"/>
                <a:gd name="T61" fmla="*/ 237 h 785"/>
                <a:gd name="T62" fmla="*/ 247 w 865"/>
                <a:gd name="T63" fmla="*/ 153 h 785"/>
                <a:gd name="T64" fmla="*/ 285 w 865"/>
                <a:gd name="T65" fmla="*/ 212 h 785"/>
                <a:gd name="T66" fmla="*/ 354 w 865"/>
                <a:gd name="T67" fmla="*/ 302 h 785"/>
                <a:gd name="T68" fmla="*/ 359 w 865"/>
                <a:gd name="T69" fmla="*/ 371 h 785"/>
                <a:gd name="T70" fmla="*/ 206 w 865"/>
                <a:gd name="T71" fmla="*/ 247 h 785"/>
                <a:gd name="T72" fmla="*/ 176 w 865"/>
                <a:gd name="T73" fmla="*/ 190 h 785"/>
                <a:gd name="T74" fmla="*/ 166 w 865"/>
                <a:gd name="T75" fmla="*/ 244 h 785"/>
                <a:gd name="T76" fmla="*/ 151 w 865"/>
                <a:gd name="T77" fmla="*/ 242 h 785"/>
                <a:gd name="T78" fmla="*/ 229 w 865"/>
                <a:gd name="T79" fmla="*/ 290 h 785"/>
                <a:gd name="T80" fmla="*/ 353 w 865"/>
                <a:gd name="T81" fmla="*/ 416 h 785"/>
                <a:gd name="T82" fmla="*/ 214 w 865"/>
                <a:gd name="T83" fmla="*/ 354 h 785"/>
                <a:gd name="T84" fmla="*/ 119 w 865"/>
                <a:gd name="T85" fmla="*/ 301 h 785"/>
                <a:gd name="T86" fmla="*/ 21 w 865"/>
                <a:gd name="T87" fmla="*/ 239 h 785"/>
                <a:gd name="T88" fmla="*/ 37 w 865"/>
                <a:gd name="T89" fmla="*/ 271 h 785"/>
                <a:gd name="T90" fmla="*/ 166 w 865"/>
                <a:gd name="T91" fmla="*/ 328 h 785"/>
                <a:gd name="T92" fmla="*/ 89 w 865"/>
                <a:gd name="T93" fmla="*/ 341 h 785"/>
                <a:gd name="T94" fmla="*/ 184 w 865"/>
                <a:gd name="T95" fmla="*/ 355 h 785"/>
                <a:gd name="T96" fmla="*/ 102 w 865"/>
                <a:gd name="T97" fmla="*/ 391 h 785"/>
                <a:gd name="T98" fmla="*/ 0 w 865"/>
                <a:gd name="T99" fmla="*/ 396 h 785"/>
                <a:gd name="T100" fmla="*/ 199 w 865"/>
                <a:gd name="T101" fmla="*/ 390 h 785"/>
                <a:gd name="T102" fmla="*/ 376 w 865"/>
                <a:gd name="T103" fmla="*/ 487 h 785"/>
                <a:gd name="T104" fmla="*/ 378 w 865"/>
                <a:gd name="T105" fmla="*/ 603 h 785"/>
                <a:gd name="T106" fmla="*/ 275 w 865"/>
                <a:gd name="T107" fmla="*/ 651 h 785"/>
                <a:gd name="T108" fmla="*/ 501 w 865"/>
                <a:gd name="T109" fmla="*/ 651 h 785"/>
                <a:gd name="T110" fmla="*/ 453 w 865"/>
                <a:gd name="T111" fmla="*/ 561 h 785"/>
                <a:gd name="T112" fmla="*/ 456 w 865"/>
                <a:gd name="T113" fmla="*/ 493 h 785"/>
                <a:gd name="T114" fmla="*/ 588 w 865"/>
                <a:gd name="T115" fmla="*/ 435 h 785"/>
                <a:gd name="T116" fmla="*/ 684 w 865"/>
                <a:gd name="T117" fmla="*/ 415 h 785"/>
                <a:gd name="T118" fmla="*/ 841 w 865"/>
                <a:gd name="T119" fmla="*/ 37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5" h="785">
                  <a:moveTo>
                    <a:pt x="861" y="315"/>
                  </a:moveTo>
                  <a:cubicBezTo>
                    <a:pt x="862" y="314"/>
                    <a:pt x="862" y="314"/>
                    <a:pt x="861" y="315"/>
                  </a:cubicBezTo>
                  <a:cubicBezTo>
                    <a:pt x="861" y="315"/>
                    <a:pt x="861" y="315"/>
                    <a:pt x="861" y="315"/>
                  </a:cubicBezTo>
                  <a:cubicBezTo>
                    <a:pt x="861" y="315"/>
                    <a:pt x="861" y="316"/>
                    <a:pt x="861" y="316"/>
                  </a:cubicBezTo>
                  <a:cubicBezTo>
                    <a:pt x="861" y="317"/>
                    <a:pt x="861" y="318"/>
                    <a:pt x="861" y="318"/>
                  </a:cubicBezTo>
                  <a:cubicBezTo>
                    <a:pt x="861" y="318"/>
                    <a:pt x="861" y="318"/>
                    <a:pt x="861" y="317"/>
                  </a:cubicBezTo>
                  <a:cubicBezTo>
                    <a:pt x="858" y="326"/>
                    <a:pt x="855" y="335"/>
                    <a:pt x="852" y="344"/>
                  </a:cubicBezTo>
                  <a:cubicBezTo>
                    <a:pt x="849" y="352"/>
                    <a:pt x="846" y="358"/>
                    <a:pt x="840" y="364"/>
                  </a:cubicBezTo>
                  <a:cubicBezTo>
                    <a:pt x="839" y="366"/>
                    <a:pt x="836" y="368"/>
                    <a:pt x="835" y="369"/>
                  </a:cubicBezTo>
                  <a:cubicBezTo>
                    <a:pt x="824" y="379"/>
                    <a:pt x="811" y="388"/>
                    <a:pt x="799" y="395"/>
                  </a:cubicBezTo>
                  <a:cubicBezTo>
                    <a:pt x="788" y="401"/>
                    <a:pt x="776" y="404"/>
                    <a:pt x="764" y="404"/>
                  </a:cubicBezTo>
                  <a:cubicBezTo>
                    <a:pt x="746" y="405"/>
                    <a:pt x="727" y="403"/>
                    <a:pt x="708" y="403"/>
                  </a:cubicBezTo>
                  <a:cubicBezTo>
                    <a:pt x="684" y="402"/>
                    <a:pt x="659" y="402"/>
                    <a:pt x="635" y="401"/>
                  </a:cubicBezTo>
                  <a:cubicBezTo>
                    <a:pt x="641" y="396"/>
                    <a:pt x="651" y="394"/>
                    <a:pt x="658" y="392"/>
                  </a:cubicBezTo>
                  <a:cubicBezTo>
                    <a:pt x="668" y="388"/>
                    <a:pt x="678" y="385"/>
                    <a:pt x="686" y="380"/>
                  </a:cubicBezTo>
                  <a:cubicBezTo>
                    <a:pt x="700" y="373"/>
                    <a:pt x="713" y="365"/>
                    <a:pt x="726" y="357"/>
                  </a:cubicBezTo>
                  <a:cubicBezTo>
                    <a:pt x="732" y="354"/>
                    <a:pt x="738" y="350"/>
                    <a:pt x="744" y="347"/>
                  </a:cubicBezTo>
                  <a:cubicBezTo>
                    <a:pt x="749" y="344"/>
                    <a:pt x="755" y="341"/>
                    <a:pt x="759" y="337"/>
                  </a:cubicBezTo>
                  <a:cubicBezTo>
                    <a:pt x="771" y="326"/>
                    <a:pt x="777" y="312"/>
                    <a:pt x="783" y="297"/>
                  </a:cubicBezTo>
                  <a:cubicBezTo>
                    <a:pt x="775" y="310"/>
                    <a:pt x="769" y="324"/>
                    <a:pt x="756" y="334"/>
                  </a:cubicBezTo>
                  <a:cubicBezTo>
                    <a:pt x="750" y="340"/>
                    <a:pt x="738" y="343"/>
                    <a:pt x="731" y="347"/>
                  </a:cubicBezTo>
                  <a:cubicBezTo>
                    <a:pt x="724" y="351"/>
                    <a:pt x="717" y="354"/>
                    <a:pt x="709" y="357"/>
                  </a:cubicBezTo>
                  <a:cubicBezTo>
                    <a:pt x="696" y="362"/>
                    <a:pt x="685" y="369"/>
                    <a:pt x="672" y="373"/>
                  </a:cubicBezTo>
                  <a:cubicBezTo>
                    <a:pt x="659" y="378"/>
                    <a:pt x="644" y="381"/>
                    <a:pt x="631" y="386"/>
                  </a:cubicBezTo>
                  <a:cubicBezTo>
                    <a:pt x="616" y="392"/>
                    <a:pt x="604" y="401"/>
                    <a:pt x="591" y="409"/>
                  </a:cubicBezTo>
                  <a:cubicBezTo>
                    <a:pt x="593" y="400"/>
                    <a:pt x="595" y="385"/>
                    <a:pt x="597" y="378"/>
                  </a:cubicBezTo>
                  <a:cubicBezTo>
                    <a:pt x="599" y="371"/>
                    <a:pt x="602" y="365"/>
                    <a:pt x="605" y="359"/>
                  </a:cubicBezTo>
                  <a:cubicBezTo>
                    <a:pt x="614" y="348"/>
                    <a:pt x="625" y="336"/>
                    <a:pt x="637" y="328"/>
                  </a:cubicBezTo>
                  <a:cubicBezTo>
                    <a:pt x="650" y="320"/>
                    <a:pt x="659" y="311"/>
                    <a:pt x="666" y="299"/>
                  </a:cubicBezTo>
                  <a:cubicBezTo>
                    <a:pt x="668" y="291"/>
                    <a:pt x="670" y="283"/>
                    <a:pt x="670" y="275"/>
                  </a:cubicBezTo>
                  <a:cubicBezTo>
                    <a:pt x="670" y="272"/>
                    <a:pt x="670" y="269"/>
                    <a:pt x="670" y="266"/>
                  </a:cubicBezTo>
                  <a:cubicBezTo>
                    <a:pt x="668" y="255"/>
                    <a:pt x="665" y="243"/>
                    <a:pt x="663" y="231"/>
                  </a:cubicBezTo>
                  <a:cubicBezTo>
                    <a:pt x="664" y="243"/>
                    <a:pt x="665" y="255"/>
                    <a:pt x="666" y="267"/>
                  </a:cubicBezTo>
                  <a:cubicBezTo>
                    <a:pt x="666" y="269"/>
                    <a:pt x="666" y="272"/>
                    <a:pt x="666" y="275"/>
                  </a:cubicBezTo>
                  <a:cubicBezTo>
                    <a:pt x="665" y="289"/>
                    <a:pt x="657" y="301"/>
                    <a:pt x="645" y="311"/>
                  </a:cubicBezTo>
                  <a:cubicBezTo>
                    <a:pt x="635" y="318"/>
                    <a:pt x="624" y="324"/>
                    <a:pt x="613" y="331"/>
                  </a:cubicBezTo>
                  <a:cubicBezTo>
                    <a:pt x="600" y="341"/>
                    <a:pt x="589" y="354"/>
                    <a:pt x="582" y="368"/>
                  </a:cubicBezTo>
                  <a:cubicBezTo>
                    <a:pt x="578" y="376"/>
                    <a:pt x="576" y="384"/>
                    <a:pt x="574" y="392"/>
                  </a:cubicBezTo>
                  <a:cubicBezTo>
                    <a:pt x="572" y="401"/>
                    <a:pt x="568" y="411"/>
                    <a:pt x="565" y="420"/>
                  </a:cubicBezTo>
                  <a:cubicBezTo>
                    <a:pt x="536" y="429"/>
                    <a:pt x="506" y="439"/>
                    <a:pt x="477" y="448"/>
                  </a:cubicBezTo>
                  <a:cubicBezTo>
                    <a:pt x="471" y="450"/>
                    <a:pt x="465" y="452"/>
                    <a:pt x="458" y="454"/>
                  </a:cubicBezTo>
                  <a:cubicBezTo>
                    <a:pt x="453" y="456"/>
                    <a:pt x="447" y="458"/>
                    <a:pt x="443" y="453"/>
                  </a:cubicBezTo>
                  <a:cubicBezTo>
                    <a:pt x="440" y="448"/>
                    <a:pt x="438" y="442"/>
                    <a:pt x="436" y="436"/>
                  </a:cubicBezTo>
                  <a:cubicBezTo>
                    <a:pt x="433" y="429"/>
                    <a:pt x="431" y="423"/>
                    <a:pt x="438" y="416"/>
                  </a:cubicBezTo>
                  <a:cubicBezTo>
                    <a:pt x="443" y="410"/>
                    <a:pt x="449" y="405"/>
                    <a:pt x="455" y="399"/>
                  </a:cubicBezTo>
                  <a:cubicBezTo>
                    <a:pt x="473" y="380"/>
                    <a:pt x="495" y="362"/>
                    <a:pt x="511" y="341"/>
                  </a:cubicBezTo>
                  <a:cubicBezTo>
                    <a:pt x="519" y="330"/>
                    <a:pt x="523" y="318"/>
                    <a:pt x="526" y="305"/>
                  </a:cubicBezTo>
                  <a:cubicBezTo>
                    <a:pt x="545" y="288"/>
                    <a:pt x="564" y="271"/>
                    <a:pt x="583" y="253"/>
                  </a:cubicBezTo>
                  <a:cubicBezTo>
                    <a:pt x="587" y="250"/>
                    <a:pt x="591" y="246"/>
                    <a:pt x="596" y="244"/>
                  </a:cubicBezTo>
                  <a:cubicBezTo>
                    <a:pt x="602" y="241"/>
                    <a:pt x="609" y="240"/>
                    <a:pt x="615" y="239"/>
                  </a:cubicBezTo>
                  <a:cubicBezTo>
                    <a:pt x="622" y="237"/>
                    <a:pt x="629" y="234"/>
                    <a:pt x="636" y="230"/>
                  </a:cubicBezTo>
                  <a:cubicBezTo>
                    <a:pt x="649" y="221"/>
                    <a:pt x="656" y="209"/>
                    <a:pt x="664" y="195"/>
                  </a:cubicBezTo>
                  <a:cubicBezTo>
                    <a:pt x="674" y="176"/>
                    <a:pt x="685" y="157"/>
                    <a:pt x="696" y="138"/>
                  </a:cubicBezTo>
                  <a:cubicBezTo>
                    <a:pt x="681" y="161"/>
                    <a:pt x="667" y="184"/>
                    <a:pt x="651" y="206"/>
                  </a:cubicBezTo>
                  <a:cubicBezTo>
                    <a:pt x="641" y="221"/>
                    <a:pt x="625" y="228"/>
                    <a:pt x="607" y="231"/>
                  </a:cubicBezTo>
                  <a:cubicBezTo>
                    <a:pt x="598" y="233"/>
                    <a:pt x="587" y="236"/>
                    <a:pt x="580" y="241"/>
                  </a:cubicBezTo>
                  <a:cubicBezTo>
                    <a:pt x="580" y="241"/>
                    <a:pt x="580" y="241"/>
                    <a:pt x="580" y="242"/>
                  </a:cubicBezTo>
                  <a:cubicBezTo>
                    <a:pt x="577" y="243"/>
                    <a:pt x="573" y="246"/>
                    <a:pt x="571" y="248"/>
                  </a:cubicBezTo>
                  <a:cubicBezTo>
                    <a:pt x="559" y="257"/>
                    <a:pt x="544" y="275"/>
                    <a:pt x="531" y="278"/>
                  </a:cubicBezTo>
                  <a:cubicBezTo>
                    <a:pt x="533" y="265"/>
                    <a:pt x="539" y="252"/>
                    <a:pt x="539" y="238"/>
                  </a:cubicBezTo>
                  <a:cubicBezTo>
                    <a:pt x="540" y="221"/>
                    <a:pt x="538" y="205"/>
                    <a:pt x="531" y="190"/>
                  </a:cubicBezTo>
                  <a:cubicBezTo>
                    <a:pt x="546" y="174"/>
                    <a:pt x="560" y="159"/>
                    <a:pt x="574" y="144"/>
                  </a:cubicBezTo>
                  <a:cubicBezTo>
                    <a:pt x="586" y="132"/>
                    <a:pt x="599" y="119"/>
                    <a:pt x="607" y="104"/>
                  </a:cubicBezTo>
                  <a:cubicBezTo>
                    <a:pt x="611" y="97"/>
                    <a:pt x="613" y="90"/>
                    <a:pt x="614" y="83"/>
                  </a:cubicBezTo>
                  <a:cubicBezTo>
                    <a:pt x="615" y="70"/>
                    <a:pt x="611" y="60"/>
                    <a:pt x="607" y="48"/>
                  </a:cubicBezTo>
                  <a:cubicBezTo>
                    <a:pt x="602" y="32"/>
                    <a:pt x="597" y="16"/>
                    <a:pt x="592" y="0"/>
                  </a:cubicBezTo>
                  <a:cubicBezTo>
                    <a:pt x="594" y="11"/>
                    <a:pt x="597" y="22"/>
                    <a:pt x="599" y="33"/>
                  </a:cubicBezTo>
                  <a:cubicBezTo>
                    <a:pt x="604" y="52"/>
                    <a:pt x="611" y="70"/>
                    <a:pt x="605" y="89"/>
                  </a:cubicBezTo>
                  <a:cubicBezTo>
                    <a:pt x="605" y="89"/>
                    <a:pt x="605" y="90"/>
                    <a:pt x="605" y="90"/>
                  </a:cubicBezTo>
                  <a:cubicBezTo>
                    <a:pt x="599" y="103"/>
                    <a:pt x="590" y="113"/>
                    <a:pt x="580" y="122"/>
                  </a:cubicBezTo>
                  <a:cubicBezTo>
                    <a:pt x="561" y="139"/>
                    <a:pt x="542" y="156"/>
                    <a:pt x="524" y="173"/>
                  </a:cubicBezTo>
                  <a:cubicBezTo>
                    <a:pt x="522" y="169"/>
                    <a:pt x="519" y="164"/>
                    <a:pt x="517" y="159"/>
                  </a:cubicBezTo>
                  <a:cubicBezTo>
                    <a:pt x="502" y="132"/>
                    <a:pt x="468" y="118"/>
                    <a:pt x="455" y="89"/>
                  </a:cubicBezTo>
                  <a:cubicBezTo>
                    <a:pt x="444" y="66"/>
                    <a:pt x="433" y="43"/>
                    <a:pt x="422" y="19"/>
                  </a:cubicBezTo>
                  <a:cubicBezTo>
                    <a:pt x="432" y="46"/>
                    <a:pt x="441" y="73"/>
                    <a:pt x="453" y="99"/>
                  </a:cubicBezTo>
                  <a:cubicBezTo>
                    <a:pt x="453" y="100"/>
                    <a:pt x="454" y="101"/>
                    <a:pt x="454" y="102"/>
                  </a:cubicBezTo>
                  <a:cubicBezTo>
                    <a:pt x="468" y="125"/>
                    <a:pt x="494" y="140"/>
                    <a:pt x="505" y="164"/>
                  </a:cubicBezTo>
                  <a:cubicBezTo>
                    <a:pt x="510" y="178"/>
                    <a:pt x="515" y="191"/>
                    <a:pt x="520" y="204"/>
                  </a:cubicBezTo>
                  <a:cubicBezTo>
                    <a:pt x="528" y="239"/>
                    <a:pt x="515" y="276"/>
                    <a:pt x="498" y="307"/>
                  </a:cubicBezTo>
                  <a:cubicBezTo>
                    <a:pt x="481" y="339"/>
                    <a:pt x="453" y="363"/>
                    <a:pt x="423" y="385"/>
                  </a:cubicBezTo>
                  <a:cubicBezTo>
                    <a:pt x="420" y="387"/>
                    <a:pt x="417" y="389"/>
                    <a:pt x="413" y="388"/>
                  </a:cubicBezTo>
                  <a:cubicBezTo>
                    <a:pt x="409" y="387"/>
                    <a:pt x="406" y="384"/>
                    <a:pt x="404" y="382"/>
                  </a:cubicBezTo>
                  <a:cubicBezTo>
                    <a:pt x="384" y="360"/>
                    <a:pt x="366" y="340"/>
                    <a:pt x="373" y="311"/>
                  </a:cubicBezTo>
                  <a:cubicBezTo>
                    <a:pt x="375" y="298"/>
                    <a:pt x="381" y="287"/>
                    <a:pt x="387" y="276"/>
                  </a:cubicBezTo>
                  <a:cubicBezTo>
                    <a:pt x="393" y="266"/>
                    <a:pt x="395" y="257"/>
                    <a:pt x="395" y="245"/>
                  </a:cubicBezTo>
                  <a:cubicBezTo>
                    <a:pt x="395" y="233"/>
                    <a:pt x="390" y="220"/>
                    <a:pt x="386" y="208"/>
                  </a:cubicBezTo>
                  <a:cubicBezTo>
                    <a:pt x="384" y="203"/>
                    <a:pt x="382" y="198"/>
                    <a:pt x="381" y="193"/>
                  </a:cubicBezTo>
                  <a:cubicBezTo>
                    <a:pt x="381" y="197"/>
                    <a:pt x="382" y="202"/>
                    <a:pt x="383" y="207"/>
                  </a:cubicBezTo>
                  <a:cubicBezTo>
                    <a:pt x="385" y="219"/>
                    <a:pt x="389" y="232"/>
                    <a:pt x="387" y="245"/>
                  </a:cubicBezTo>
                  <a:cubicBezTo>
                    <a:pt x="386" y="248"/>
                    <a:pt x="385" y="250"/>
                    <a:pt x="385" y="253"/>
                  </a:cubicBezTo>
                  <a:cubicBezTo>
                    <a:pt x="382" y="263"/>
                    <a:pt x="375" y="272"/>
                    <a:pt x="369" y="281"/>
                  </a:cubicBezTo>
                  <a:cubicBezTo>
                    <a:pt x="368" y="283"/>
                    <a:pt x="356" y="262"/>
                    <a:pt x="356" y="260"/>
                  </a:cubicBezTo>
                  <a:cubicBezTo>
                    <a:pt x="352" y="253"/>
                    <a:pt x="349" y="243"/>
                    <a:pt x="344" y="237"/>
                  </a:cubicBezTo>
                  <a:cubicBezTo>
                    <a:pt x="331" y="220"/>
                    <a:pt x="309" y="214"/>
                    <a:pt x="290" y="205"/>
                  </a:cubicBezTo>
                  <a:cubicBezTo>
                    <a:pt x="281" y="200"/>
                    <a:pt x="274" y="195"/>
                    <a:pt x="268" y="187"/>
                  </a:cubicBezTo>
                  <a:cubicBezTo>
                    <a:pt x="260" y="177"/>
                    <a:pt x="254" y="164"/>
                    <a:pt x="247" y="153"/>
                  </a:cubicBezTo>
                  <a:cubicBezTo>
                    <a:pt x="237" y="137"/>
                    <a:pt x="228" y="121"/>
                    <a:pt x="218" y="106"/>
                  </a:cubicBezTo>
                  <a:cubicBezTo>
                    <a:pt x="232" y="132"/>
                    <a:pt x="246" y="159"/>
                    <a:pt x="259" y="186"/>
                  </a:cubicBezTo>
                  <a:cubicBezTo>
                    <a:pt x="266" y="197"/>
                    <a:pt x="273" y="205"/>
                    <a:pt x="285" y="212"/>
                  </a:cubicBezTo>
                  <a:cubicBezTo>
                    <a:pt x="304" y="222"/>
                    <a:pt x="327" y="230"/>
                    <a:pt x="337" y="250"/>
                  </a:cubicBezTo>
                  <a:cubicBezTo>
                    <a:pt x="342" y="258"/>
                    <a:pt x="343" y="267"/>
                    <a:pt x="346" y="276"/>
                  </a:cubicBezTo>
                  <a:cubicBezTo>
                    <a:pt x="349" y="285"/>
                    <a:pt x="355" y="293"/>
                    <a:pt x="354" y="302"/>
                  </a:cubicBezTo>
                  <a:cubicBezTo>
                    <a:pt x="354" y="309"/>
                    <a:pt x="349" y="316"/>
                    <a:pt x="348" y="323"/>
                  </a:cubicBezTo>
                  <a:cubicBezTo>
                    <a:pt x="346" y="330"/>
                    <a:pt x="346" y="338"/>
                    <a:pt x="348" y="345"/>
                  </a:cubicBezTo>
                  <a:cubicBezTo>
                    <a:pt x="350" y="354"/>
                    <a:pt x="353" y="363"/>
                    <a:pt x="359" y="371"/>
                  </a:cubicBezTo>
                  <a:cubicBezTo>
                    <a:pt x="338" y="356"/>
                    <a:pt x="318" y="342"/>
                    <a:pt x="298" y="326"/>
                  </a:cubicBezTo>
                  <a:cubicBezTo>
                    <a:pt x="282" y="312"/>
                    <a:pt x="265" y="298"/>
                    <a:pt x="249" y="285"/>
                  </a:cubicBezTo>
                  <a:cubicBezTo>
                    <a:pt x="234" y="273"/>
                    <a:pt x="215" y="262"/>
                    <a:pt x="206" y="247"/>
                  </a:cubicBezTo>
                  <a:cubicBezTo>
                    <a:pt x="197" y="234"/>
                    <a:pt x="193" y="218"/>
                    <a:pt x="187" y="205"/>
                  </a:cubicBezTo>
                  <a:cubicBezTo>
                    <a:pt x="179" y="187"/>
                    <a:pt x="172" y="169"/>
                    <a:pt x="164" y="152"/>
                  </a:cubicBezTo>
                  <a:cubicBezTo>
                    <a:pt x="168" y="165"/>
                    <a:pt x="172" y="178"/>
                    <a:pt x="176" y="190"/>
                  </a:cubicBezTo>
                  <a:cubicBezTo>
                    <a:pt x="179" y="201"/>
                    <a:pt x="183" y="213"/>
                    <a:pt x="186" y="224"/>
                  </a:cubicBezTo>
                  <a:cubicBezTo>
                    <a:pt x="190" y="236"/>
                    <a:pt x="192" y="248"/>
                    <a:pt x="199" y="258"/>
                  </a:cubicBezTo>
                  <a:cubicBezTo>
                    <a:pt x="188" y="253"/>
                    <a:pt x="177" y="248"/>
                    <a:pt x="166" y="244"/>
                  </a:cubicBezTo>
                  <a:cubicBezTo>
                    <a:pt x="165" y="243"/>
                    <a:pt x="160" y="240"/>
                    <a:pt x="157" y="239"/>
                  </a:cubicBezTo>
                  <a:cubicBezTo>
                    <a:pt x="142" y="226"/>
                    <a:pt x="129" y="212"/>
                    <a:pt x="115" y="199"/>
                  </a:cubicBezTo>
                  <a:cubicBezTo>
                    <a:pt x="126" y="213"/>
                    <a:pt x="137" y="229"/>
                    <a:pt x="151" y="242"/>
                  </a:cubicBezTo>
                  <a:cubicBezTo>
                    <a:pt x="153" y="244"/>
                    <a:pt x="155" y="245"/>
                    <a:pt x="156" y="247"/>
                  </a:cubicBezTo>
                  <a:cubicBezTo>
                    <a:pt x="167" y="254"/>
                    <a:pt x="178" y="260"/>
                    <a:pt x="189" y="267"/>
                  </a:cubicBezTo>
                  <a:cubicBezTo>
                    <a:pt x="203" y="275"/>
                    <a:pt x="216" y="282"/>
                    <a:pt x="229" y="290"/>
                  </a:cubicBezTo>
                  <a:cubicBezTo>
                    <a:pt x="261" y="323"/>
                    <a:pt x="294" y="355"/>
                    <a:pt x="328" y="386"/>
                  </a:cubicBezTo>
                  <a:cubicBezTo>
                    <a:pt x="335" y="391"/>
                    <a:pt x="344" y="398"/>
                    <a:pt x="348" y="405"/>
                  </a:cubicBezTo>
                  <a:cubicBezTo>
                    <a:pt x="350" y="408"/>
                    <a:pt x="351" y="412"/>
                    <a:pt x="353" y="416"/>
                  </a:cubicBezTo>
                  <a:cubicBezTo>
                    <a:pt x="356" y="424"/>
                    <a:pt x="359" y="433"/>
                    <a:pt x="362" y="442"/>
                  </a:cubicBezTo>
                  <a:cubicBezTo>
                    <a:pt x="316" y="418"/>
                    <a:pt x="270" y="395"/>
                    <a:pt x="227" y="369"/>
                  </a:cubicBezTo>
                  <a:cubicBezTo>
                    <a:pt x="221" y="365"/>
                    <a:pt x="217" y="359"/>
                    <a:pt x="214" y="354"/>
                  </a:cubicBezTo>
                  <a:cubicBezTo>
                    <a:pt x="209" y="347"/>
                    <a:pt x="204" y="341"/>
                    <a:pt x="199" y="336"/>
                  </a:cubicBezTo>
                  <a:cubicBezTo>
                    <a:pt x="189" y="327"/>
                    <a:pt x="177" y="319"/>
                    <a:pt x="164" y="314"/>
                  </a:cubicBezTo>
                  <a:cubicBezTo>
                    <a:pt x="150" y="309"/>
                    <a:pt x="134" y="306"/>
                    <a:pt x="119" y="301"/>
                  </a:cubicBezTo>
                  <a:cubicBezTo>
                    <a:pt x="103" y="294"/>
                    <a:pt x="86" y="289"/>
                    <a:pt x="70" y="283"/>
                  </a:cubicBezTo>
                  <a:cubicBezTo>
                    <a:pt x="59" y="280"/>
                    <a:pt x="48" y="277"/>
                    <a:pt x="41" y="269"/>
                  </a:cubicBezTo>
                  <a:cubicBezTo>
                    <a:pt x="33" y="260"/>
                    <a:pt x="27" y="249"/>
                    <a:pt x="21" y="239"/>
                  </a:cubicBezTo>
                  <a:cubicBezTo>
                    <a:pt x="14" y="228"/>
                    <a:pt x="6" y="217"/>
                    <a:pt x="0" y="205"/>
                  </a:cubicBezTo>
                  <a:cubicBezTo>
                    <a:pt x="5" y="216"/>
                    <a:pt x="11" y="226"/>
                    <a:pt x="17" y="236"/>
                  </a:cubicBezTo>
                  <a:cubicBezTo>
                    <a:pt x="23" y="247"/>
                    <a:pt x="28" y="260"/>
                    <a:pt x="37" y="271"/>
                  </a:cubicBezTo>
                  <a:cubicBezTo>
                    <a:pt x="48" y="284"/>
                    <a:pt x="64" y="288"/>
                    <a:pt x="80" y="294"/>
                  </a:cubicBezTo>
                  <a:cubicBezTo>
                    <a:pt x="95" y="300"/>
                    <a:pt x="109" y="306"/>
                    <a:pt x="124" y="312"/>
                  </a:cubicBezTo>
                  <a:cubicBezTo>
                    <a:pt x="138" y="317"/>
                    <a:pt x="152" y="323"/>
                    <a:pt x="166" y="328"/>
                  </a:cubicBezTo>
                  <a:cubicBezTo>
                    <a:pt x="175" y="332"/>
                    <a:pt x="181" y="338"/>
                    <a:pt x="187" y="345"/>
                  </a:cubicBezTo>
                  <a:cubicBezTo>
                    <a:pt x="168" y="336"/>
                    <a:pt x="149" y="338"/>
                    <a:pt x="129" y="339"/>
                  </a:cubicBezTo>
                  <a:cubicBezTo>
                    <a:pt x="116" y="339"/>
                    <a:pt x="102" y="340"/>
                    <a:pt x="89" y="341"/>
                  </a:cubicBezTo>
                  <a:cubicBezTo>
                    <a:pt x="104" y="341"/>
                    <a:pt x="119" y="342"/>
                    <a:pt x="134" y="343"/>
                  </a:cubicBezTo>
                  <a:cubicBezTo>
                    <a:pt x="146" y="343"/>
                    <a:pt x="159" y="343"/>
                    <a:pt x="171" y="348"/>
                  </a:cubicBezTo>
                  <a:cubicBezTo>
                    <a:pt x="176" y="350"/>
                    <a:pt x="180" y="352"/>
                    <a:pt x="184" y="355"/>
                  </a:cubicBezTo>
                  <a:cubicBezTo>
                    <a:pt x="192" y="360"/>
                    <a:pt x="201" y="367"/>
                    <a:pt x="209" y="373"/>
                  </a:cubicBezTo>
                  <a:cubicBezTo>
                    <a:pt x="209" y="373"/>
                    <a:pt x="209" y="373"/>
                    <a:pt x="209" y="373"/>
                  </a:cubicBezTo>
                  <a:cubicBezTo>
                    <a:pt x="173" y="379"/>
                    <a:pt x="138" y="386"/>
                    <a:pt x="102" y="391"/>
                  </a:cubicBezTo>
                  <a:cubicBezTo>
                    <a:pt x="92" y="392"/>
                    <a:pt x="82" y="394"/>
                    <a:pt x="72" y="395"/>
                  </a:cubicBezTo>
                  <a:cubicBezTo>
                    <a:pt x="62" y="397"/>
                    <a:pt x="54" y="400"/>
                    <a:pt x="44" y="402"/>
                  </a:cubicBezTo>
                  <a:cubicBezTo>
                    <a:pt x="29" y="406"/>
                    <a:pt x="14" y="403"/>
                    <a:pt x="0" y="396"/>
                  </a:cubicBezTo>
                  <a:cubicBezTo>
                    <a:pt x="16" y="406"/>
                    <a:pt x="32" y="408"/>
                    <a:pt x="50" y="405"/>
                  </a:cubicBezTo>
                  <a:cubicBezTo>
                    <a:pt x="76" y="401"/>
                    <a:pt x="101" y="398"/>
                    <a:pt x="127" y="395"/>
                  </a:cubicBezTo>
                  <a:cubicBezTo>
                    <a:pt x="151" y="394"/>
                    <a:pt x="175" y="392"/>
                    <a:pt x="199" y="390"/>
                  </a:cubicBezTo>
                  <a:cubicBezTo>
                    <a:pt x="206" y="389"/>
                    <a:pt x="213" y="389"/>
                    <a:pt x="220" y="388"/>
                  </a:cubicBezTo>
                  <a:cubicBezTo>
                    <a:pt x="222" y="388"/>
                    <a:pt x="227" y="388"/>
                    <a:pt x="227" y="387"/>
                  </a:cubicBezTo>
                  <a:cubicBezTo>
                    <a:pt x="275" y="422"/>
                    <a:pt x="326" y="454"/>
                    <a:pt x="376" y="487"/>
                  </a:cubicBezTo>
                  <a:cubicBezTo>
                    <a:pt x="387" y="494"/>
                    <a:pt x="384" y="508"/>
                    <a:pt x="383" y="519"/>
                  </a:cubicBezTo>
                  <a:cubicBezTo>
                    <a:pt x="382" y="535"/>
                    <a:pt x="381" y="551"/>
                    <a:pt x="380" y="567"/>
                  </a:cubicBezTo>
                  <a:cubicBezTo>
                    <a:pt x="379" y="579"/>
                    <a:pt x="379" y="591"/>
                    <a:pt x="378" y="603"/>
                  </a:cubicBezTo>
                  <a:cubicBezTo>
                    <a:pt x="377" y="611"/>
                    <a:pt x="375" y="618"/>
                    <a:pt x="372" y="624"/>
                  </a:cubicBezTo>
                  <a:cubicBezTo>
                    <a:pt x="364" y="641"/>
                    <a:pt x="345" y="651"/>
                    <a:pt x="326" y="651"/>
                  </a:cubicBezTo>
                  <a:cubicBezTo>
                    <a:pt x="275" y="651"/>
                    <a:pt x="275" y="651"/>
                    <a:pt x="275" y="651"/>
                  </a:cubicBezTo>
                  <a:cubicBezTo>
                    <a:pt x="275" y="725"/>
                    <a:pt x="339" y="785"/>
                    <a:pt x="418" y="785"/>
                  </a:cubicBezTo>
                  <a:cubicBezTo>
                    <a:pt x="497" y="785"/>
                    <a:pt x="561" y="725"/>
                    <a:pt x="561" y="651"/>
                  </a:cubicBezTo>
                  <a:cubicBezTo>
                    <a:pt x="501" y="651"/>
                    <a:pt x="501" y="651"/>
                    <a:pt x="501" y="651"/>
                  </a:cubicBezTo>
                  <a:cubicBezTo>
                    <a:pt x="474" y="651"/>
                    <a:pt x="451" y="631"/>
                    <a:pt x="450" y="606"/>
                  </a:cubicBezTo>
                  <a:cubicBezTo>
                    <a:pt x="450" y="604"/>
                    <a:pt x="450" y="603"/>
                    <a:pt x="450" y="601"/>
                  </a:cubicBezTo>
                  <a:cubicBezTo>
                    <a:pt x="451" y="588"/>
                    <a:pt x="452" y="574"/>
                    <a:pt x="453" y="561"/>
                  </a:cubicBezTo>
                  <a:cubicBezTo>
                    <a:pt x="454" y="546"/>
                    <a:pt x="455" y="532"/>
                    <a:pt x="456" y="518"/>
                  </a:cubicBezTo>
                  <a:cubicBezTo>
                    <a:pt x="456" y="515"/>
                    <a:pt x="456" y="512"/>
                    <a:pt x="456" y="509"/>
                  </a:cubicBezTo>
                  <a:cubicBezTo>
                    <a:pt x="457" y="504"/>
                    <a:pt x="455" y="498"/>
                    <a:pt x="456" y="493"/>
                  </a:cubicBezTo>
                  <a:cubicBezTo>
                    <a:pt x="458" y="487"/>
                    <a:pt x="466" y="485"/>
                    <a:pt x="471" y="483"/>
                  </a:cubicBezTo>
                  <a:cubicBezTo>
                    <a:pt x="503" y="470"/>
                    <a:pt x="535" y="457"/>
                    <a:pt x="567" y="444"/>
                  </a:cubicBezTo>
                  <a:cubicBezTo>
                    <a:pt x="574" y="441"/>
                    <a:pt x="581" y="438"/>
                    <a:pt x="588" y="435"/>
                  </a:cubicBezTo>
                  <a:cubicBezTo>
                    <a:pt x="595" y="431"/>
                    <a:pt x="601" y="426"/>
                    <a:pt x="607" y="422"/>
                  </a:cubicBezTo>
                  <a:cubicBezTo>
                    <a:pt x="619" y="414"/>
                    <a:pt x="632" y="417"/>
                    <a:pt x="645" y="416"/>
                  </a:cubicBezTo>
                  <a:cubicBezTo>
                    <a:pt x="658" y="416"/>
                    <a:pt x="671" y="416"/>
                    <a:pt x="684" y="415"/>
                  </a:cubicBezTo>
                  <a:cubicBezTo>
                    <a:pt x="710" y="415"/>
                    <a:pt x="735" y="414"/>
                    <a:pt x="761" y="413"/>
                  </a:cubicBezTo>
                  <a:cubicBezTo>
                    <a:pt x="774" y="413"/>
                    <a:pt x="788" y="411"/>
                    <a:pt x="799" y="403"/>
                  </a:cubicBezTo>
                  <a:cubicBezTo>
                    <a:pt x="813" y="393"/>
                    <a:pt x="828" y="382"/>
                    <a:pt x="841" y="370"/>
                  </a:cubicBezTo>
                  <a:cubicBezTo>
                    <a:pt x="856" y="352"/>
                    <a:pt x="859" y="327"/>
                    <a:pt x="865" y="305"/>
                  </a:cubicBezTo>
                  <a:cubicBezTo>
                    <a:pt x="864" y="308"/>
                    <a:pt x="863" y="312"/>
                    <a:pt x="861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166347" y="1801307"/>
            <a:ext cx="1934629" cy="911955"/>
            <a:chOff x="468937" y="2419540"/>
            <a:chExt cx="1934629" cy="911955"/>
          </a:xfrm>
        </p:grpSpPr>
        <p:sp>
          <p:nvSpPr>
            <p:cNvPr id="13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166347" y="3420557"/>
            <a:ext cx="1934629" cy="911955"/>
            <a:chOff x="468937" y="2419540"/>
            <a:chExt cx="1934629" cy="911955"/>
          </a:xfrm>
        </p:grpSpPr>
        <p:sp>
          <p:nvSpPr>
            <p:cNvPr id="14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166347" y="5039807"/>
            <a:ext cx="1934629" cy="911955"/>
            <a:chOff x="468937" y="2419540"/>
            <a:chExt cx="1934629" cy="911955"/>
          </a:xfrm>
        </p:grpSpPr>
        <p:sp>
          <p:nvSpPr>
            <p:cNvPr id="14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9357847" y="1801307"/>
            <a:ext cx="1934629" cy="911955"/>
            <a:chOff x="468937" y="2419540"/>
            <a:chExt cx="1934629" cy="911955"/>
          </a:xfrm>
        </p:grpSpPr>
        <p:sp>
          <p:nvSpPr>
            <p:cNvPr id="14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9357847" y="3420557"/>
            <a:ext cx="1934629" cy="911955"/>
            <a:chOff x="468937" y="2419540"/>
            <a:chExt cx="1934629" cy="911955"/>
          </a:xfrm>
        </p:grpSpPr>
        <p:sp>
          <p:nvSpPr>
            <p:cNvPr id="15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9357847" y="5039807"/>
            <a:ext cx="1934629" cy="911955"/>
            <a:chOff x="468937" y="2419540"/>
            <a:chExt cx="1934629" cy="911955"/>
          </a:xfrm>
        </p:grpSpPr>
        <p:sp>
          <p:nvSpPr>
            <p:cNvPr id="15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0085" y="1873866"/>
            <a:ext cx="4290835" cy="3764934"/>
            <a:chOff x="4454935" y="2216766"/>
            <a:chExt cx="3282129" cy="2879859"/>
          </a:xfrm>
        </p:grpSpPr>
        <p:sp>
          <p:nvSpPr>
            <p:cNvPr id="317" name="Freeform 5"/>
            <p:cNvSpPr/>
            <p:nvPr/>
          </p:nvSpPr>
          <p:spPr bwMode="auto">
            <a:xfrm>
              <a:off x="4475536" y="2216766"/>
              <a:ext cx="3261526" cy="2848414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6"/>
            <p:cNvSpPr/>
            <p:nvPr/>
          </p:nvSpPr>
          <p:spPr bwMode="auto">
            <a:xfrm>
              <a:off x="5123939" y="3195875"/>
              <a:ext cx="2613125" cy="1869306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 7"/>
            <p:cNvSpPr/>
            <p:nvPr/>
          </p:nvSpPr>
          <p:spPr bwMode="auto">
            <a:xfrm>
              <a:off x="5065387" y="3240330"/>
              <a:ext cx="2632641" cy="1856295"/>
            </a:xfrm>
            <a:custGeom>
              <a:avLst/>
              <a:gdLst>
                <a:gd name="T0" fmla="*/ 881 w 1027"/>
                <a:gd name="T1" fmla="*/ 515 h 724"/>
                <a:gd name="T2" fmla="*/ 1008 w 1027"/>
                <a:gd name="T3" fmla="*/ 228 h 724"/>
                <a:gd name="T4" fmla="*/ 969 w 1027"/>
                <a:gd name="T5" fmla="*/ 186 h 724"/>
                <a:gd name="T6" fmla="*/ 1025 w 1027"/>
                <a:gd name="T7" fmla="*/ 95 h 724"/>
                <a:gd name="T8" fmla="*/ 1021 w 1027"/>
                <a:gd name="T9" fmla="*/ 84 h 724"/>
                <a:gd name="T10" fmla="*/ 680 w 1027"/>
                <a:gd name="T11" fmla="*/ 20 h 724"/>
                <a:gd name="T12" fmla="*/ 550 w 1027"/>
                <a:gd name="T13" fmla="*/ 155 h 724"/>
                <a:gd name="T14" fmla="*/ 547 w 1027"/>
                <a:gd name="T15" fmla="*/ 241 h 724"/>
                <a:gd name="T16" fmla="*/ 531 w 1027"/>
                <a:gd name="T17" fmla="*/ 225 h 724"/>
                <a:gd name="T18" fmla="*/ 168 w 1027"/>
                <a:gd name="T19" fmla="*/ 254 h 724"/>
                <a:gd name="T20" fmla="*/ 0 w 1027"/>
                <a:gd name="T21" fmla="*/ 403 h 724"/>
                <a:gd name="T22" fmla="*/ 93 w 1027"/>
                <a:gd name="T23" fmla="*/ 383 h 724"/>
                <a:gd name="T24" fmla="*/ 114 w 1027"/>
                <a:gd name="T25" fmla="*/ 360 h 724"/>
                <a:gd name="T26" fmla="*/ 109 w 1027"/>
                <a:gd name="T27" fmla="*/ 378 h 724"/>
                <a:gd name="T28" fmla="*/ 309 w 1027"/>
                <a:gd name="T29" fmla="*/ 505 h 724"/>
                <a:gd name="T30" fmla="*/ 404 w 1027"/>
                <a:gd name="T31" fmla="*/ 486 h 724"/>
                <a:gd name="T32" fmla="*/ 411 w 1027"/>
                <a:gd name="T33" fmla="*/ 470 h 724"/>
                <a:gd name="T34" fmla="*/ 499 w 1027"/>
                <a:gd name="T35" fmla="*/ 520 h 724"/>
                <a:gd name="T36" fmla="*/ 538 w 1027"/>
                <a:gd name="T37" fmla="*/ 502 h 724"/>
                <a:gd name="T38" fmla="*/ 550 w 1027"/>
                <a:gd name="T39" fmla="*/ 562 h 724"/>
                <a:gd name="T40" fmla="*/ 774 w 1027"/>
                <a:gd name="T41" fmla="*/ 724 h 724"/>
                <a:gd name="T42" fmla="*/ 815 w 1027"/>
                <a:gd name="T43" fmla="*/ 670 h 724"/>
                <a:gd name="T44" fmla="*/ 811 w 1027"/>
                <a:gd name="T45" fmla="*/ 667 h 724"/>
                <a:gd name="T46" fmla="*/ 722 w 1027"/>
                <a:gd name="T47" fmla="*/ 605 h 724"/>
                <a:gd name="T48" fmla="*/ 688 w 1027"/>
                <a:gd name="T49" fmla="*/ 495 h 724"/>
                <a:gd name="T50" fmla="*/ 671 w 1027"/>
                <a:gd name="T51" fmla="*/ 504 h 724"/>
                <a:gd name="T52" fmla="*/ 881 w 1027"/>
                <a:gd name="T53" fmla="*/ 515 h 724"/>
                <a:gd name="T54" fmla="*/ 872 w 1027"/>
                <a:gd name="T55" fmla="*/ 494 h 724"/>
                <a:gd name="T56" fmla="*/ 682 w 1027"/>
                <a:gd name="T57" fmla="*/ 485 h 724"/>
                <a:gd name="T58" fmla="*/ 665 w 1027"/>
                <a:gd name="T59" fmla="*/ 494 h 724"/>
                <a:gd name="T60" fmla="*/ 704 w 1027"/>
                <a:gd name="T61" fmla="*/ 618 h 724"/>
                <a:gd name="T62" fmla="*/ 806 w 1027"/>
                <a:gd name="T63" fmla="*/ 677 h 724"/>
                <a:gd name="T64" fmla="*/ 800 w 1027"/>
                <a:gd name="T65" fmla="*/ 687 h 724"/>
                <a:gd name="T66" fmla="*/ 800 w 1027"/>
                <a:gd name="T67" fmla="*/ 670 h 724"/>
                <a:gd name="T68" fmla="*/ 770 w 1027"/>
                <a:gd name="T69" fmla="*/ 712 h 724"/>
                <a:gd name="T70" fmla="*/ 570 w 1027"/>
                <a:gd name="T71" fmla="*/ 551 h 724"/>
                <a:gd name="T72" fmla="*/ 545 w 1027"/>
                <a:gd name="T73" fmla="*/ 488 h 724"/>
                <a:gd name="T74" fmla="*/ 499 w 1027"/>
                <a:gd name="T75" fmla="*/ 497 h 724"/>
                <a:gd name="T76" fmla="*/ 414 w 1027"/>
                <a:gd name="T77" fmla="*/ 456 h 724"/>
                <a:gd name="T78" fmla="*/ 395 w 1027"/>
                <a:gd name="T79" fmla="*/ 465 h 724"/>
                <a:gd name="T80" fmla="*/ 309 w 1027"/>
                <a:gd name="T81" fmla="*/ 483 h 724"/>
                <a:gd name="T82" fmla="*/ 130 w 1027"/>
                <a:gd name="T83" fmla="*/ 369 h 724"/>
                <a:gd name="T84" fmla="*/ 120 w 1027"/>
                <a:gd name="T85" fmla="*/ 343 h 724"/>
                <a:gd name="T86" fmla="*/ 84 w 1027"/>
                <a:gd name="T87" fmla="*/ 362 h 724"/>
                <a:gd name="T88" fmla="*/ 23 w 1027"/>
                <a:gd name="T89" fmla="*/ 389 h 724"/>
                <a:gd name="T90" fmla="*/ 178 w 1027"/>
                <a:gd name="T91" fmla="*/ 275 h 724"/>
                <a:gd name="T92" fmla="*/ 526 w 1027"/>
                <a:gd name="T93" fmla="*/ 247 h 724"/>
                <a:gd name="T94" fmla="*/ 558 w 1027"/>
                <a:gd name="T95" fmla="*/ 256 h 724"/>
                <a:gd name="T96" fmla="*/ 572 w 1027"/>
                <a:gd name="T97" fmla="*/ 162 h 724"/>
                <a:gd name="T98" fmla="*/ 689 w 1027"/>
                <a:gd name="T99" fmla="*/ 41 h 724"/>
                <a:gd name="T100" fmla="*/ 1007 w 1027"/>
                <a:gd name="T101" fmla="*/ 102 h 724"/>
                <a:gd name="T102" fmla="*/ 1003 w 1027"/>
                <a:gd name="T103" fmla="*/ 91 h 724"/>
                <a:gd name="T104" fmla="*/ 954 w 1027"/>
                <a:gd name="T105" fmla="*/ 185 h 724"/>
                <a:gd name="T106" fmla="*/ 987 w 1027"/>
                <a:gd name="T107" fmla="*/ 237 h 724"/>
                <a:gd name="T108" fmla="*/ 872 w 1027"/>
                <a:gd name="T109" fmla="*/ 49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7" h="724">
                  <a:moveTo>
                    <a:pt x="876" y="505"/>
                  </a:moveTo>
                  <a:cubicBezTo>
                    <a:pt x="881" y="515"/>
                    <a:pt x="881" y="515"/>
                    <a:pt x="881" y="515"/>
                  </a:cubicBezTo>
                  <a:cubicBezTo>
                    <a:pt x="970" y="478"/>
                    <a:pt x="1024" y="394"/>
                    <a:pt x="1024" y="307"/>
                  </a:cubicBezTo>
                  <a:cubicBezTo>
                    <a:pt x="1024" y="281"/>
                    <a:pt x="1019" y="254"/>
                    <a:pt x="1008" y="228"/>
                  </a:cubicBezTo>
                  <a:cubicBezTo>
                    <a:pt x="1000" y="210"/>
                    <a:pt x="990" y="193"/>
                    <a:pt x="978" y="178"/>
                  </a:cubicBezTo>
                  <a:cubicBezTo>
                    <a:pt x="969" y="186"/>
                    <a:pt x="969" y="186"/>
                    <a:pt x="969" y="186"/>
                  </a:cubicBezTo>
                  <a:cubicBezTo>
                    <a:pt x="977" y="194"/>
                    <a:pt x="977" y="194"/>
                    <a:pt x="977" y="194"/>
                  </a:cubicBezTo>
                  <a:cubicBezTo>
                    <a:pt x="1002" y="167"/>
                    <a:pt x="1019" y="133"/>
                    <a:pt x="1025" y="95"/>
                  </a:cubicBezTo>
                  <a:cubicBezTo>
                    <a:pt x="1027" y="88"/>
                    <a:pt x="1027" y="88"/>
                    <a:pt x="1027" y="88"/>
                  </a:cubicBezTo>
                  <a:cubicBezTo>
                    <a:pt x="1021" y="84"/>
                    <a:pt x="1021" y="84"/>
                    <a:pt x="1021" y="84"/>
                  </a:cubicBezTo>
                  <a:cubicBezTo>
                    <a:pt x="947" y="29"/>
                    <a:pt x="863" y="0"/>
                    <a:pt x="785" y="0"/>
                  </a:cubicBezTo>
                  <a:cubicBezTo>
                    <a:pt x="748" y="0"/>
                    <a:pt x="712" y="7"/>
                    <a:pt x="680" y="20"/>
                  </a:cubicBezTo>
                  <a:cubicBezTo>
                    <a:pt x="648" y="33"/>
                    <a:pt x="618" y="53"/>
                    <a:pt x="594" y="80"/>
                  </a:cubicBezTo>
                  <a:cubicBezTo>
                    <a:pt x="575" y="102"/>
                    <a:pt x="560" y="127"/>
                    <a:pt x="550" y="155"/>
                  </a:cubicBezTo>
                  <a:cubicBezTo>
                    <a:pt x="540" y="182"/>
                    <a:pt x="536" y="211"/>
                    <a:pt x="535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50" y="230"/>
                    <a:pt x="550" y="230"/>
                    <a:pt x="550" y="230"/>
                  </a:cubicBezTo>
                  <a:cubicBezTo>
                    <a:pt x="543" y="228"/>
                    <a:pt x="537" y="227"/>
                    <a:pt x="531" y="225"/>
                  </a:cubicBezTo>
                  <a:cubicBezTo>
                    <a:pt x="482" y="213"/>
                    <a:pt x="434" y="208"/>
                    <a:pt x="388" y="208"/>
                  </a:cubicBezTo>
                  <a:cubicBezTo>
                    <a:pt x="308" y="208"/>
                    <a:pt x="233" y="224"/>
                    <a:pt x="168" y="254"/>
                  </a:cubicBezTo>
                  <a:cubicBezTo>
                    <a:pt x="103" y="284"/>
                    <a:pt x="50" y="328"/>
                    <a:pt x="13" y="38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47" y="398"/>
                    <a:pt x="70" y="392"/>
                    <a:pt x="93" y="383"/>
                  </a:cubicBezTo>
                  <a:cubicBezTo>
                    <a:pt x="102" y="379"/>
                    <a:pt x="111" y="374"/>
                    <a:pt x="120" y="369"/>
                  </a:cubicBezTo>
                  <a:cubicBezTo>
                    <a:pt x="114" y="360"/>
                    <a:pt x="114" y="360"/>
                    <a:pt x="114" y="360"/>
                  </a:cubicBezTo>
                  <a:cubicBezTo>
                    <a:pt x="103" y="363"/>
                    <a:pt x="103" y="363"/>
                    <a:pt x="103" y="363"/>
                  </a:cubicBezTo>
                  <a:cubicBezTo>
                    <a:pt x="105" y="368"/>
                    <a:pt x="107" y="373"/>
                    <a:pt x="109" y="378"/>
                  </a:cubicBezTo>
                  <a:cubicBezTo>
                    <a:pt x="126" y="418"/>
                    <a:pt x="154" y="450"/>
                    <a:pt x="190" y="472"/>
                  </a:cubicBezTo>
                  <a:cubicBezTo>
                    <a:pt x="225" y="494"/>
                    <a:pt x="266" y="505"/>
                    <a:pt x="309" y="505"/>
                  </a:cubicBezTo>
                  <a:cubicBezTo>
                    <a:pt x="341" y="505"/>
                    <a:pt x="373" y="499"/>
                    <a:pt x="404" y="486"/>
                  </a:cubicBezTo>
                  <a:cubicBezTo>
                    <a:pt x="404" y="486"/>
                    <a:pt x="404" y="486"/>
                    <a:pt x="404" y="486"/>
                  </a:cubicBezTo>
                  <a:cubicBezTo>
                    <a:pt x="408" y="484"/>
                    <a:pt x="412" y="482"/>
                    <a:pt x="416" y="480"/>
                  </a:cubicBezTo>
                  <a:cubicBezTo>
                    <a:pt x="411" y="470"/>
                    <a:pt x="411" y="470"/>
                    <a:pt x="411" y="470"/>
                  </a:cubicBezTo>
                  <a:cubicBezTo>
                    <a:pt x="402" y="478"/>
                    <a:pt x="402" y="478"/>
                    <a:pt x="402" y="478"/>
                  </a:cubicBezTo>
                  <a:cubicBezTo>
                    <a:pt x="427" y="505"/>
                    <a:pt x="462" y="520"/>
                    <a:pt x="499" y="520"/>
                  </a:cubicBezTo>
                  <a:cubicBezTo>
                    <a:pt x="513" y="520"/>
                    <a:pt x="527" y="518"/>
                    <a:pt x="541" y="513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527" y="506"/>
                    <a:pt x="527" y="506"/>
                    <a:pt x="527" y="506"/>
                  </a:cubicBezTo>
                  <a:cubicBezTo>
                    <a:pt x="533" y="525"/>
                    <a:pt x="541" y="543"/>
                    <a:pt x="550" y="562"/>
                  </a:cubicBezTo>
                  <a:cubicBezTo>
                    <a:pt x="599" y="653"/>
                    <a:pt x="682" y="712"/>
                    <a:pt x="769" y="723"/>
                  </a:cubicBezTo>
                  <a:cubicBezTo>
                    <a:pt x="774" y="724"/>
                    <a:pt x="774" y="724"/>
                    <a:pt x="774" y="724"/>
                  </a:cubicBezTo>
                  <a:cubicBezTo>
                    <a:pt x="824" y="678"/>
                    <a:pt x="824" y="678"/>
                    <a:pt x="824" y="678"/>
                  </a:cubicBezTo>
                  <a:cubicBezTo>
                    <a:pt x="815" y="670"/>
                    <a:pt x="815" y="670"/>
                    <a:pt x="815" y="670"/>
                  </a:cubicBezTo>
                  <a:cubicBezTo>
                    <a:pt x="815" y="670"/>
                    <a:pt x="814" y="669"/>
                    <a:pt x="813" y="668"/>
                  </a:cubicBezTo>
                  <a:cubicBezTo>
                    <a:pt x="811" y="667"/>
                    <a:pt x="811" y="667"/>
                    <a:pt x="811" y="667"/>
                  </a:cubicBezTo>
                  <a:cubicBezTo>
                    <a:pt x="809" y="666"/>
                    <a:pt x="809" y="666"/>
                    <a:pt x="809" y="666"/>
                  </a:cubicBezTo>
                  <a:cubicBezTo>
                    <a:pt x="774" y="655"/>
                    <a:pt x="744" y="633"/>
                    <a:pt x="722" y="605"/>
                  </a:cubicBezTo>
                  <a:cubicBezTo>
                    <a:pt x="700" y="576"/>
                    <a:pt x="688" y="540"/>
                    <a:pt x="688" y="502"/>
                  </a:cubicBezTo>
                  <a:cubicBezTo>
                    <a:pt x="688" y="500"/>
                    <a:pt x="688" y="497"/>
                    <a:pt x="688" y="495"/>
                  </a:cubicBezTo>
                  <a:cubicBezTo>
                    <a:pt x="677" y="494"/>
                    <a:pt x="677" y="494"/>
                    <a:pt x="677" y="49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705" y="524"/>
                    <a:pt x="745" y="535"/>
                    <a:pt x="786" y="535"/>
                  </a:cubicBezTo>
                  <a:cubicBezTo>
                    <a:pt x="817" y="535"/>
                    <a:pt x="850" y="529"/>
                    <a:pt x="881" y="515"/>
                  </a:cubicBezTo>
                  <a:cubicBezTo>
                    <a:pt x="876" y="505"/>
                    <a:pt x="876" y="505"/>
                    <a:pt x="876" y="505"/>
                  </a:cubicBezTo>
                  <a:cubicBezTo>
                    <a:pt x="872" y="494"/>
                    <a:pt x="872" y="494"/>
                    <a:pt x="872" y="494"/>
                  </a:cubicBezTo>
                  <a:cubicBezTo>
                    <a:pt x="844" y="506"/>
                    <a:pt x="814" y="512"/>
                    <a:pt x="786" y="512"/>
                  </a:cubicBezTo>
                  <a:cubicBezTo>
                    <a:pt x="749" y="512"/>
                    <a:pt x="713" y="502"/>
                    <a:pt x="682" y="485"/>
                  </a:cubicBezTo>
                  <a:cubicBezTo>
                    <a:pt x="666" y="475"/>
                    <a:pt x="666" y="475"/>
                    <a:pt x="666" y="475"/>
                  </a:cubicBezTo>
                  <a:cubicBezTo>
                    <a:pt x="665" y="494"/>
                    <a:pt x="665" y="494"/>
                    <a:pt x="665" y="494"/>
                  </a:cubicBezTo>
                  <a:cubicBezTo>
                    <a:pt x="665" y="496"/>
                    <a:pt x="665" y="499"/>
                    <a:pt x="665" y="502"/>
                  </a:cubicBezTo>
                  <a:cubicBezTo>
                    <a:pt x="665" y="545"/>
                    <a:pt x="679" y="586"/>
                    <a:pt x="704" y="618"/>
                  </a:cubicBezTo>
                  <a:cubicBezTo>
                    <a:pt x="728" y="651"/>
                    <a:pt x="762" y="676"/>
                    <a:pt x="802" y="688"/>
                  </a:cubicBezTo>
                  <a:cubicBezTo>
                    <a:pt x="806" y="677"/>
                    <a:pt x="806" y="677"/>
                    <a:pt x="806" y="677"/>
                  </a:cubicBezTo>
                  <a:cubicBezTo>
                    <a:pt x="798" y="685"/>
                    <a:pt x="798" y="685"/>
                    <a:pt x="798" y="685"/>
                  </a:cubicBezTo>
                  <a:cubicBezTo>
                    <a:pt x="798" y="686"/>
                    <a:pt x="799" y="686"/>
                    <a:pt x="800" y="687"/>
                  </a:cubicBezTo>
                  <a:cubicBezTo>
                    <a:pt x="807" y="678"/>
                    <a:pt x="807" y="678"/>
                    <a:pt x="807" y="678"/>
                  </a:cubicBezTo>
                  <a:cubicBezTo>
                    <a:pt x="800" y="670"/>
                    <a:pt x="800" y="670"/>
                    <a:pt x="800" y="670"/>
                  </a:cubicBezTo>
                  <a:cubicBezTo>
                    <a:pt x="762" y="703"/>
                    <a:pt x="762" y="703"/>
                    <a:pt x="762" y="703"/>
                  </a:cubicBezTo>
                  <a:cubicBezTo>
                    <a:pt x="770" y="712"/>
                    <a:pt x="770" y="712"/>
                    <a:pt x="770" y="712"/>
                  </a:cubicBezTo>
                  <a:cubicBezTo>
                    <a:pt x="772" y="701"/>
                    <a:pt x="772" y="701"/>
                    <a:pt x="772" y="701"/>
                  </a:cubicBezTo>
                  <a:cubicBezTo>
                    <a:pt x="694" y="691"/>
                    <a:pt x="615" y="637"/>
                    <a:pt x="570" y="551"/>
                  </a:cubicBezTo>
                  <a:cubicBezTo>
                    <a:pt x="561" y="534"/>
                    <a:pt x="554" y="516"/>
                    <a:pt x="549" y="499"/>
                  </a:cubicBezTo>
                  <a:cubicBezTo>
                    <a:pt x="545" y="488"/>
                    <a:pt x="545" y="488"/>
                    <a:pt x="545" y="488"/>
                  </a:cubicBezTo>
                  <a:cubicBezTo>
                    <a:pt x="535" y="491"/>
                    <a:pt x="535" y="491"/>
                    <a:pt x="535" y="491"/>
                  </a:cubicBezTo>
                  <a:cubicBezTo>
                    <a:pt x="523" y="495"/>
                    <a:pt x="511" y="497"/>
                    <a:pt x="499" y="497"/>
                  </a:cubicBezTo>
                  <a:cubicBezTo>
                    <a:pt x="468" y="497"/>
                    <a:pt x="439" y="484"/>
                    <a:pt x="419" y="463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06" y="460"/>
                    <a:pt x="406" y="460"/>
                    <a:pt x="406" y="460"/>
                  </a:cubicBezTo>
                  <a:cubicBezTo>
                    <a:pt x="402" y="462"/>
                    <a:pt x="399" y="463"/>
                    <a:pt x="395" y="465"/>
                  </a:cubicBezTo>
                  <a:cubicBezTo>
                    <a:pt x="395" y="465"/>
                    <a:pt x="395" y="465"/>
                    <a:pt x="395" y="465"/>
                  </a:cubicBezTo>
                  <a:cubicBezTo>
                    <a:pt x="367" y="477"/>
                    <a:pt x="338" y="483"/>
                    <a:pt x="309" y="483"/>
                  </a:cubicBezTo>
                  <a:cubicBezTo>
                    <a:pt x="270" y="483"/>
                    <a:pt x="233" y="472"/>
                    <a:pt x="202" y="453"/>
                  </a:cubicBezTo>
                  <a:cubicBezTo>
                    <a:pt x="170" y="433"/>
                    <a:pt x="145" y="405"/>
                    <a:pt x="130" y="369"/>
                  </a:cubicBezTo>
                  <a:cubicBezTo>
                    <a:pt x="128" y="365"/>
                    <a:pt x="126" y="361"/>
                    <a:pt x="125" y="356"/>
                  </a:cubicBezTo>
                  <a:cubicBezTo>
                    <a:pt x="120" y="343"/>
                    <a:pt x="120" y="343"/>
                    <a:pt x="120" y="343"/>
                  </a:cubicBezTo>
                  <a:cubicBezTo>
                    <a:pt x="108" y="350"/>
                    <a:pt x="108" y="350"/>
                    <a:pt x="108" y="350"/>
                  </a:cubicBezTo>
                  <a:cubicBezTo>
                    <a:pt x="101" y="354"/>
                    <a:pt x="93" y="358"/>
                    <a:pt x="84" y="362"/>
                  </a:cubicBezTo>
                  <a:cubicBezTo>
                    <a:pt x="64" y="370"/>
                    <a:pt x="42" y="376"/>
                    <a:pt x="21" y="378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32" y="396"/>
                    <a:pt x="32" y="396"/>
                    <a:pt x="32" y="396"/>
                  </a:cubicBezTo>
                  <a:cubicBezTo>
                    <a:pt x="66" y="345"/>
                    <a:pt x="116" y="303"/>
                    <a:pt x="178" y="275"/>
                  </a:cubicBezTo>
                  <a:cubicBezTo>
                    <a:pt x="239" y="246"/>
                    <a:pt x="311" y="231"/>
                    <a:pt x="388" y="231"/>
                  </a:cubicBezTo>
                  <a:cubicBezTo>
                    <a:pt x="433" y="231"/>
                    <a:pt x="479" y="236"/>
                    <a:pt x="526" y="247"/>
                  </a:cubicBezTo>
                  <a:cubicBezTo>
                    <a:pt x="532" y="249"/>
                    <a:pt x="538" y="250"/>
                    <a:pt x="544" y="252"/>
                  </a:cubicBezTo>
                  <a:cubicBezTo>
                    <a:pt x="558" y="256"/>
                    <a:pt x="558" y="256"/>
                    <a:pt x="558" y="256"/>
                  </a:cubicBezTo>
                  <a:cubicBezTo>
                    <a:pt x="558" y="241"/>
                    <a:pt x="558" y="241"/>
                    <a:pt x="558" y="241"/>
                  </a:cubicBezTo>
                  <a:cubicBezTo>
                    <a:pt x="558" y="213"/>
                    <a:pt x="563" y="187"/>
                    <a:pt x="572" y="162"/>
                  </a:cubicBezTo>
                  <a:cubicBezTo>
                    <a:pt x="581" y="138"/>
                    <a:pt x="594" y="115"/>
                    <a:pt x="612" y="95"/>
                  </a:cubicBezTo>
                  <a:cubicBezTo>
                    <a:pt x="633" y="71"/>
                    <a:pt x="659" y="53"/>
                    <a:pt x="689" y="41"/>
                  </a:cubicBezTo>
                  <a:cubicBezTo>
                    <a:pt x="718" y="29"/>
                    <a:pt x="751" y="23"/>
                    <a:pt x="785" y="23"/>
                  </a:cubicBezTo>
                  <a:cubicBezTo>
                    <a:pt x="858" y="23"/>
                    <a:pt x="937" y="50"/>
                    <a:pt x="1007" y="102"/>
                  </a:cubicBezTo>
                  <a:cubicBezTo>
                    <a:pt x="1014" y="93"/>
                    <a:pt x="1014" y="93"/>
                    <a:pt x="1014" y="93"/>
                  </a:cubicBezTo>
                  <a:cubicBezTo>
                    <a:pt x="1003" y="91"/>
                    <a:pt x="1003" y="91"/>
                    <a:pt x="1003" y="91"/>
                  </a:cubicBezTo>
                  <a:cubicBezTo>
                    <a:pt x="997" y="125"/>
                    <a:pt x="982" y="155"/>
                    <a:pt x="961" y="178"/>
                  </a:cubicBezTo>
                  <a:cubicBezTo>
                    <a:pt x="954" y="185"/>
                    <a:pt x="954" y="185"/>
                    <a:pt x="954" y="185"/>
                  </a:cubicBezTo>
                  <a:cubicBezTo>
                    <a:pt x="960" y="193"/>
                    <a:pt x="960" y="193"/>
                    <a:pt x="960" y="193"/>
                  </a:cubicBezTo>
                  <a:cubicBezTo>
                    <a:pt x="971" y="206"/>
                    <a:pt x="980" y="221"/>
                    <a:pt x="987" y="237"/>
                  </a:cubicBezTo>
                  <a:cubicBezTo>
                    <a:pt x="997" y="260"/>
                    <a:pt x="1001" y="284"/>
                    <a:pt x="1001" y="307"/>
                  </a:cubicBezTo>
                  <a:cubicBezTo>
                    <a:pt x="1001" y="384"/>
                    <a:pt x="953" y="460"/>
                    <a:pt x="872" y="494"/>
                  </a:cubicBezTo>
                  <a:lnTo>
                    <a:pt x="87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Freeform 8"/>
            <p:cNvSpPr/>
            <p:nvPr/>
          </p:nvSpPr>
          <p:spPr bwMode="auto">
            <a:xfrm>
              <a:off x="5783184" y="2216766"/>
              <a:ext cx="1930026" cy="2004840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9"/>
            <p:cNvSpPr/>
            <p:nvPr/>
          </p:nvSpPr>
          <p:spPr bwMode="auto">
            <a:xfrm>
              <a:off x="5826554" y="2216766"/>
              <a:ext cx="1876895" cy="2020020"/>
            </a:xfrm>
            <a:custGeom>
              <a:avLst/>
              <a:gdLst>
                <a:gd name="T0" fmla="*/ 681 w 732"/>
                <a:gd name="T1" fmla="*/ 577 h 788"/>
                <a:gd name="T2" fmla="*/ 732 w 732"/>
                <a:gd name="T3" fmla="*/ 456 h 788"/>
                <a:gd name="T4" fmla="*/ 545 w 732"/>
                <a:gd name="T5" fmla="*/ 223 h 788"/>
                <a:gd name="T6" fmla="*/ 556 w 732"/>
                <a:gd name="T7" fmla="*/ 218 h 788"/>
                <a:gd name="T8" fmla="*/ 321 w 732"/>
                <a:gd name="T9" fmla="*/ 9 h 788"/>
                <a:gd name="T10" fmla="*/ 69 w 732"/>
                <a:gd name="T11" fmla="*/ 50 h 788"/>
                <a:gd name="T12" fmla="*/ 76 w 732"/>
                <a:gd name="T13" fmla="*/ 47 h 788"/>
                <a:gd name="T14" fmla="*/ 68 w 732"/>
                <a:gd name="T15" fmla="*/ 50 h 788"/>
                <a:gd name="T16" fmla="*/ 32 w 732"/>
                <a:gd name="T17" fmla="*/ 95 h 788"/>
                <a:gd name="T18" fmla="*/ 0 w 732"/>
                <a:gd name="T19" fmla="*/ 204 h 788"/>
                <a:gd name="T20" fmla="*/ 300 w 732"/>
                <a:gd name="T21" fmla="*/ 473 h 788"/>
                <a:gd name="T22" fmla="*/ 334 w 732"/>
                <a:gd name="T23" fmla="*/ 456 h 788"/>
                <a:gd name="T24" fmla="*/ 468 w 732"/>
                <a:gd name="T25" fmla="*/ 678 h 788"/>
                <a:gd name="T26" fmla="*/ 459 w 732"/>
                <a:gd name="T27" fmla="*/ 682 h 788"/>
                <a:gd name="T28" fmla="*/ 572 w 732"/>
                <a:gd name="T29" fmla="*/ 788 h 788"/>
                <a:gd name="T30" fmla="*/ 709 w 732"/>
                <a:gd name="T31" fmla="*/ 723 h 788"/>
                <a:gd name="T32" fmla="*/ 724 w 732"/>
                <a:gd name="T33" fmla="*/ 695 h 788"/>
                <a:gd name="T34" fmla="*/ 718 w 732"/>
                <a:gd name="T35" fmla="*/ 691 h 788"/>
                <a:gd name="T36" fmla="*/ 718 w 732"/>
                <a:gd name="T37" fmla="*/ 691 h 788"/>
                <a:gd name="T38" fmla="*/ 722 w 732"/>
                <a:gd name="T39" fmla="*/ 698 h 788"/>
                <a:gd name="T40" fmla="*/ 722 w 732"/>
                <a:gd name="T41" fmla="*/ 698 h 788"/>
                <a:gd name="T42" fmla="*/ 722 w 732"/>
                <a:gd name="T43" fmla="*/ 698 h 788"/>
                <a:gd name="T44" fmla="*/ 715 w 732"/>
                <a:gd name="T45" fmla="*/ 689 h 788"/>
                <a:gd name="T46" fmla="*/ 715 w 732"/>
                <a:gd name="T47" fmla="*/ 689 h 788"/>
                <a:gd name="T48" fmla="*/ 726 w 732"/>
                <a:gd name="T49" fmla="*/ 687 h 788"/>
                <a:gd name="T50" fmla="*/ 690 w 732"/>
                <a:gd name="T51" fmla="*/ 636 h 788"/>
                <a:gd name="T52" fmla="*/ 714 w 732"/>
                <a:gd name="T53" fmla="*/ 677 h 788"/>
                <a:gd name="T54" fmla="*/ 704 w 732"/>
                <a:gd name="T55" fmla="*/ 684 h 788"/>
                <a:gd name="T56" fmla="*/ 664 w 732"/>
                <a:gd name="T57" fmla="*/ 739 h 788"/>
                <a:gd name="T58" fmla="*/ 573 w 732"/>
                <a:gd name="T59" fmla="*/ 765 h 788"/>
                <a:gd name="T60" fmla="*/ 482 w 732"/>
                <a:gd name="T61" fmla="*/ 682 h 788"/>
                <a:gd name="T62" fmla="*/ 475 w 732"/>
                <a:gd name="T63" fmla="*/ 657 h 788"/>
                <a:gd name="T64" fmla="*/ 356 w 732"/>
                <a:gd name="T65" fmla="*/ 459 h 788"/>
                <a:gd name="T66" fmla="*/ 300 w 732"/>
                <a:gd name="T67" fmla="*/ 450 h 788"/>
                <a:gd name="T68" fmla="*/ 23 w 732"/>
                <a:gd name="T69" fmla="*/ 204 h 788"/>
                <a:gd name="T70" fmla="*/ 68 w 732"/>
                <a:gd name="T71" fmla="*/ 84 h 788"/>
                <a:gd name="T72" fmla="*/ 82 w 732"/>
                <a:gd name="T73" fmla="*/ 68 h 788"/>
                <a:gd name="T74" fmla="*/ 82 w 732"/>
                <a:gd name="T75" fmla="*/ 68 h 788"/>
                <a:gd name="T76" fmla="*/ 77 w 732"/>
                <a:gd name="T77" fmla="*/ 62 h 788"/>
                <a:gd name="T78" fmla="*/ 77 w 732"/>
                <a:gd name="T79" fmla="*/ 62 h 788"/>
                <a:gd name="T80" fmla="*/ 80 w 732"/>
                <a:gd name="T81" fmla="*/ 69 h 788"/>
                <a:gd name="T82" fmla="*/ 80 w 732"/>
                <a:gd name="T83" fmla="*/ 69 h 788"/>
                <a:gd name="T84" fmla="*/ 80 w 732"/>
                <a:gd name="T85" fmla="*/ 69 h 788"/>
                <a:gd name="T86" fmla="*/ 76 w 732"/>
                <a:gd name="T87" fmla="*/ 59 h 788"/>
                <a:gd name="T88" fmla="*/ 76 w 732"/>
                <a:gd name="T89" fmla="*/ 59 h 788"/>
                <a:gd name="T90" fmla="*/ 83 w 732"/>
                <a:gd name="T91" fmla="*/ 68 h 788"/>
                <a:gd name="T92" fmla="*/ 316 w 732"/>
                <a:gd name="T93" fmla="*/ 31 h 788"/>
                <a:gd name="T94" fmla="*/ 533 w 732"/>
                <a:gd name="T95" fmla="*/ 218 h 788"/>
                <a:gd name="T96" fmla="*/ 542 w 732"/>
                <a:gd name="T97" fmla="*/ 245 h 788"/>
                <a:gd name="T98" fmla="*/ 709 w 732"/>
                <a:gd name="T99" fmla="*/ 456 h 788"/>
                <a:gd name="T100" fmla="*/ 663 w 732"/>
                <a:gd name="T101" fmla="*/ 59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2" h="788">
                  <a:moveTo>
                    <a:pt x="701" y="632"/>
                  </a:moveTo>
                  <a:cubicBezTo>
                    <a:pt x="711" y="627"/>
                    <a:pt x="711" y="627"/>
                    <a:pt x="711" y="627"/>
                  </a:cubicBezTo>
                  <a:cubicBezTo>
                    <a:pt x="703" y="609"/>
                    <a:pt x="693" y="592"/>
                    <a:pt x="681" y="577"/>
                  </a:cubicBezTo>
                  <a:cubicBezTo>
                    <a:pt x="672" y="585"/>
                    <a:pt x="672" y="585"/>
                    <a:pt x="672" y="585"/>
                  </a:cubicBezTo>
                  <a:cubicBezTo>
                    <a:pt x="680" y="593"/>
                    <a:pt x="680" y="593"/>
                    <a:pt x="680" y="593"/>
                  </a:cubicBezTo>
                  <a:cubicBezTo>
                    <a:pt x="714" y="558"/>
                    <a:pt x="732" y="509"/>
                    <a:pt x="732" y="456"/>
                  </a:cubicBezTo>
                  <a:cubicBezTo>
                    <a:pt x="732" y="425"/>
                    <a:pt x="725" y="392"/>
                    <a:pt x="712" y="360"/>
                  </a:cubicBezTo>
                  <a:cubicBezTo>
                    <a:pt x="695" y="322"/>
                    <a:pt x="671" y="290"/>
                    <a:pt x="642" y="266"/>
                  </a:cubicBezTo>
                  <a:cubicBezTo>
                    <a:pt x="613" y="243"/>
                    <a:pt x="579" y="228"/>
                    <a:pt x="545" y="223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54" y="236"/>
                    <a:pt x="554" y="236"/>
                    <a:pt x="554" y="236"/>
                  </a:cubicBezTo>
                  <a:cubicBezTo>
                    <a:pt x="555" y="230"/>
                    <a:pt x="556" y="224"/>
                    <a:pt x="556" y="218"/>
                  </a:cubicBezTo>
                  <a:cubicBezTo>
                    <a:pt x="556" y="194"/>
                    <a:pt x="549" y="171"/>
                    <a:pt x="537" y="150"/>
                  </a:cubicBezTo>
                  <a:cubicBezTo>
                    <a:pt x="520" y="117"/>
                    <a:pt x="491" y="87"/>
                    <a:pt x="454" y="63"/>
                  </a:cubicBezTo>
                  <a:cubicBezTo>
                    <a:pt x="416" y="38"/>
                    <a:pt x="371" y="20"/>
                    <a:pt x="321" y="9"/>
                  </a:cubicBezTo>
                  <a:cubicBezTo>
                    <a:pt x="292" y="3"/>
                    <a:pt x="264" y="0"/>
                    <a:pt x="238" y="0"/>
                  </a:cubicBezTo>
                  <a:cubicBezTo>
                    <a:pt x="204" y="0"/>
                    <a:pt x="172" y="5"/>
                    <a:pt x="144" y="13"/>
                  </a:cubicBezTo>
                  <a:cubicBezTo>
                    <a:pt x="115" y="21"/>
                    <a:pt x="90" y="34"/>
                    <a:pt x="69" y="5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79" y="47"/>
                    <a:pt x="77" y="47"/>
                    <a:pt x="76" y="47"/>
                  </a:cubicBezTo>
                  <a:cubicBezTo>
                    <a:pt x="74" y="47"/>
                    <a:pt x="73" y="47"/>
                    <a:pt x="72" y="48"/>
                  </a:cubicBezTo>
                  <a:cubicBezTo>
                    <a:pt x="71" y="48"/>
                    <a:pt x="70" y="49"/>
                    <a:pt x="70" y="49"/>
                  </a:cubicBezTo>
                  <a:cubicBezTo>
                    <a:pt x="69" y="49"/>
                    <a:pt x="68" y="50"/>
                    <a:pt x="68" y="50"/>
                  </a:cubicBezTo>
                  <a:cubicBezTo>
                    <a:pt x="67" y="51"/>
                    <a:pt x="66" y="52"/>
                    <a:pt x="65" y="53"/>
                  </a:cubicBezTo>
                  <a:cubicBezTo>
                    <a:pt x="64" y="54"/>
                    <a:pt x="62" y="56"/>
                    <a:pt x="60" y="58"/>
                  </a:cubicBezTo>
                  <a:cubicBezTo>
                    <a:pt x="53" y="67"/>
                    <a:pt x="42" y="80"/>
                    <a:pt x="32" y="95"/>
                  </a:cubicBezTo>
                  <a:cubicBezTo>
                    <a:pt x="27" y="103"/>
                    <a:pt x="22" y="111"/>
                    <a:pt x="18" y="119"/>
                  </a:cubicBezTo>
                  <a:cubicBezTo>
                    <a:pt x="14" y="127"/>
                    <a:pt x="10" y="135"/>
                    <a:pt x="8" y="143"/>
                  </a:cubicBezTo>
                  <a:cubicBezTo>
                    <a:pt x="3" y="163"/>
                    <a:pt x="0" y="183"/>
                    <a:pt x="0" y="204"/>
                  </a:cubicBezTo>
                  <a:cubicBezTo>
                    <a:pt x="0" y="261"/>
                    <a:pt x="21" y="316"/>
                    <a:pt x="59" y="361"/>
                  </a:cubicBezTo>
                  <a:cubicBezTo>
                    <a:pt x="96" y="407"/>
                    <a:pt x="149" y="443"/>
                    <a:pt x="213" y="461"/>
                  </a:cubicBezTo>
                  <a:cubicBezTo>
                    <a:pt x="242" y="469"/>
                    <a:pt x="271" y="473"/>
                    <a:pt x="300" y="473"/>
                  </a:cubicBezTo>
                  <a:cubicBezTo>
                    <a:pt x="316" y="473"/>
                    <a:pt x="331" y="472"/>
                    <a:pt x="347" y="469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334" y="456"/>
                    <a:pt x="334" y="456"/>
                    <a:pt x="334" y="456"/>
                  </a:cubicBezTo>
                  <a:cubicBezTo>
                    <a:pt x="332" y="467"/>
                    <a:pt x="332" y="477"/>
                    <a:pt x="332" y="488"/>
                  </a:cubicBezTo>
                  <a:cubicBezTo>
                    <a:pt x="332" y="537"/>
                    <a:pt x="347" y="584"/>
                    <a:pt x="380" y="621"/>
                  </a:cubicBezTo>
                  <a:cubicBezTo>
                    <a:pt x="404" y="648"/>
                    <a:pt x="434" y="667"/>
                    <a:pt x="468" y="678"/>
                  </a:cubicBezTo>
                  <a:cubicBezTo>
                    <a:pt x="472" y="667"/>
                    <a:pt x="472" y="667"/>
                    <a:pt x="472" y="667"/>
                  </a:cubicBezTo>
                  <a:cubicBezTo>
                    <a:pt x="460" y="666"/>
                    <a:pt x="460" y="666"/>
                    <a:pt x="460" y="666"/>
                  </a:cubicBezTo>
                  <a:cubicBezTo>
                    <a:pt x="460" y="671"/>
                    <a:pt x="459" y="677"/>
                    <a:pt x="459" y="682"/>
                  </a:cubicBezTo>
                  <a:cubicBezTo>
                    <a:pt x="459" y="697"/>
                    <a:pt x="462" y="711"/>
                    <a:pt x="468" y="724"/>
                  </a:cubicBezTo>
                  <a:cubicBezTo>
                    <a:pt x="476" y="743"/>
                    <a:pt x="490" y="759"/>
                    <a:pt x="508" y="770"/>
                  </a:cubicBezTo>
                  <a:cubicBezTo>
                    <a:pt x="526" y="781"/>
                    <a:pt x="548" y="787"/>
                    <a:pt x="572" y="788"/>
                  </a:cubicBezTo>
                  <a:cubicBezTo>
                    <a:pt x="575" y="788"/>
                    <a:pt x="578" y="788"/>
                    <a:pt x="581" y="788"/>
                  </a:cubicBezTo>
                  <a:cubicBezTo>
                    <a:pt x="609" y="788"/>
                    <a:pt x="632" y="783"/>
                    <a:pt x="651" y="773"/>
                  </a:cubicBezTo>
                  <a:cubicBezTo>
                    <a:pt x="679" y="760"/>
                    <a:pt x="698" y="740"/>
                    <a:pt x="709" y="723"/>
                  </a:cubicBezTo>
                  <a:cubicBezTo>
                    <a:pt x="714" y="715"/>
                    <a:pt x="718" y="707"/>
                    <a:pt x="721" y="702"/>
                  </a:cubicBezTo>
                  <a:cubicBezTo>
                    <a:pt x="722" y="699"/>
                    <a:pt x="723" y="697"/>
                    <a:pt x="724" y="696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18" y="691"/>
                    <a:pt x="718" y="691"/>
                    <a:pt x="718" y="691"/>
                  </a:cubicBezTo>
                  <a:cubicBezTo>
                    <a:pt x="724" y="696"/>
                    <a:pt x="724" y="696"/>
                    <a:pt x="724" y="696"/>
                  </a:cubicBezTo>
                  <a:cubicBezTo>
                    <a:pt x="724" y="695"/>
                    <a:pt x="724" y="695"/>
                    <a:pt x="724" y="695"/>
                  </a:cubicBezTo>
                  <a:cubicBezTo>
                    <a:pt x="718" y="691"/>
                    <a:pt x="718" y="691"/>
                    <a:pt x="718" y="691"/>
                  </a:cubicBezTo>
                  <a:cubicBezTo>
                    <a:pt x="724" y="696"/>
                    <a:pt x="724" y="696"/>
                    <a:pt x="724" y="696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2" y="698"/>
                    <a:pt x="722" y="698"/>
                    <a:pt x="722" y="698"/>
                  </a:cubicBezTo>
                  <a:cubicBezTo>
                    <a:pt x="723" y="697"/>
                    <a:pt x="723" y="696"/>
                    <a:pt x="724" y="696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2" y="698"/>
                    <a:pt x="722" y="698"/>
                    <a:pt x="722" y="698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0" y="699"/>
                    <a:pt x="720" y="699"/>
                    <a:pt x="720" y="699"/>
                  </a:cubicBezTo>
                  <a:cubicBezTo>
                    <a:pt x="721" y="698"/>
                    <a:pt x="721" y="698"/>
                    <a:pt x="722" y="698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20" y="699"/>
                    <a:pt x="720" y="699"/>
                    <a:pt x="720" y="699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16" y="700"/>
                    <a:pt x="716" y="700"/>
                    <a:pt x="716" y="700"/>
                  </a:cubicBezTo>
                  <a:cubicBezTo>
                    <a:pt x="717" y="700"/>
                    <a:pt x="719" y="699"/>
                    <a:pt x="720" y="699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16" y="700"/>
                    <a:pt x="716" y="700"/>
                    <a:pt x="716" y="700"/>
                  </a:cubicBezTo>
                  <a:cubicBezTo>
                    <a:pt x="727" y="699"/>
                    <a:pt x="727" y="699"/>
                    <a:pt x="727" y="699"/>
                  </a:cubicBezTo>
                  <a:cubicBezTo>
                    <a:pt x="726" y="687"/>
                    <a:pt x="726" y="687"/>
                    <a:pt x="726" y="687"/>
                  </a:cubicBezTo>
                  <a:cubicBezTo>
                    <a:pt x="724" y="667"/>
                    <a:pt x="720" y="647"/>
                    <a:pt x="711" y="627"/>
                  </a:cubicBezTo>
                  <a:cubicBezTo>
                    <a:pt x="701" y="632"/>
                    <a:pt x="701" y="632"/>
                    <a:pt x="701" y="632"/>
                  </a:cubicBezTo>
                  <a:cubicBezTo>
                    <a:pt x="690" y="636"/>
                    <a:pt x="690" y="636"/>
                    <a:pt x="690" y="636"/>
                  </a:cubicBezTo>
                  <a:cubicBezTo>
                    <a:pt x="698" y="654"/>
                    <a:pt x="702" y="671"/>
                    <a:pt x="704" y="690"/>
                  </a:cubicBezTo>
                  <a:cubicBezTo>
                    <a:pt x="715" y="689"/>
                    <a:pt x="715" y="689"/>
                    <a:pt x="715" y="689"/>
                  </a:cubicBezTo>
                  <a:cubicBezTo>
                    <a:pt x="714" y="677"/>
                    <a:pt x="714" y="677"/>
                    <a:pt x="714" y="677"/>
                  </a:cubicBezTo>
                  <a:cubicBezTo>
                    <a:pt x="712" y="677"/>
                    <a:pt x="711" y="678"/>
                    <a:pt x="710" y="678"/>
                  </a:cubicBezTo>
                  <a:cubicBezTo>
                    <a:pt x="708" y="679"/>
                    <a:pt x="707" y="680"/>
                    <a:pt x="706" y="681"/>
                  </a:cubicBezTo>
                  <a:cubicBezTo>
                    <a:pt x="705" y="682"/>
                    <a:pt x="705" y="683"/>
                    <a:pt x="704" y="684"/>
                  </a:cubicBezTo>
                  <a:cubicBezTo>
                    <a:pt x="704" y="685"/>
                    <a:pt x="703" y="686"/>
                    <a:pt x="703" y="687"/>
                  </a:cubicBezTo>
                  <a:cubicBezTo>
                    <a:pt x="702" y="689"/>
                    <a:pt x="701" y="691"/>
                    <a:pt x="699" y="695"/>
                  </a:cubicBezTo>
                  <a:cubicBezTo>
                    <a:pt x="693" y="706"/>
                    <a:pt x="683" y="724"/>
                    <a:pt x="664" y="739"/>
                  </a:cubicBezTo>
                  <a:cubicBezTo>
                    <a:pt x="655" y="746"/>
                    <a:pt x="644" y="753"/>
                    <a:pt x="630" y="758"/>
                  </a:cubicBezTo>
                  <a:cubicBezTo>
                    <a:pt x="617" y="762"/>
                    <a:pt x="600" y="766"/>
                    <a:pt x="581" y="766"/>
                  </a:cubicBezTo>
                  <a:cubicBezTo>
                    <a:pt x="578" y="766"/>
                    <a:pt x="576" y="766"/>
                    <a:pt x="573" y="765"/>
                  </a:cubicBezTo>
                  <a:cubicBezTo>
                    <a:pt x="545" y="764"/>
                    <a:pt x="523" y="755"/>
                    <a:pt x="507" y="740"/>
                  </a:cubicBezTo>
                  <a:cubicBezTo>
                    <a:pt x="499" y="733"/>
                    <a:pt x="493" y="725"/>
                    <a:pt x="489" y="715"/>
                  </a:cubicBezTo>
                  <a:cubicBezTo>
                    <a:pt x="484" y="705"/>
                    <a:pt x="482" y="694"/>
                    <a:pt x="482" y="682"/>
                  </a:cubicBezTo>
                  <a:cubicBezTo>
                    <a:pt x="482" y="678"/>
                    <a:pt x="482" y="673"/>
                    <a:pt x="483" y="669"/>
                  </a:cubicBezTo>
                  <a:cubicBezTo>
                    <a:pt x="484" y="660"/>
                    <a:pt x="484" y="660"/>
                    <a:pt x="484" y="660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45" y="647"/>
                    <a:pt x="418" y="630"/>
                    <a:pt x="397" y="606"/>
                  </a:cubicBezTo>
                  <a:cubicBezTo>
                    <a:pt x="368" y="573"/>
                    <a:pt x="355" y="532"/>
                    <a:pt x="354" y="488"/>
                  </a:cubicBezTo>
                  <a:cubicBezTo>
                    <a:pt x="354" y="478"/>
                    <a:pt x="355" y="469"/>
                    <a:pt x="356" y="459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43" y="447"/>
                    <a:pt x="343" y="447"/>
                    <a:pt x="343" y="447"/>
                  </a:cubicBezTo>
                  <a:cubicBezTo>
                    <a:pt x="329" y="449"/>
                    <a:pt x="314" y="450"/>
                    <a:pt x="300" y="450"/>
                  </a:cubicBezTo>
                  <a:cubicBezTo>
                    <a:pt x="273" y="450"/>
                    <a:pt x="246" y="446"/>
                    <a:pt x="219" y="439"/>
                  </a:cubicBezTo>
                  <a:cubicBezTo>
                    <a:pt x="160" y="422"/>
                    <a:pt x="111" y="389"/>
                    <a:pt x="76" y="347"/>
                  </a:cubicBezTo>
                  <a:cubicBezTo>
                    <a:pt x="42" y="305"/>
                    <a:pt x="23" y="255"/>
                    <a:pt x="23" y="204"/>
                  </a:cubicBezTo>
                  <a:cubicBezTo>
                    <a:pt x="23" y="185"/>
                    <a:pt x="25" y="167"/>
                    <a:pt x="30" y="149"/>
                  </a:cubicBezTo>
                  <a:cubicBezTo>
                    <a:pt x="32" y="142"/>
                    <a:pt x="36" y="133"/>
                    <a:pt x="42" y="123"/>
                  </a:cubicBezTo>
                  <a:cubicBezTo>
                    <a:pt x="50" y="109"/>
                    <a:pt x="60" y="95"/>
                    <a:pt x="68" y="84"/>
                  </a:cubicBezTo>
                  <a:cubicBezTo>
                    <a:pt x="73" y="79"/>
                    <a:pt x="76" y="74"/>
                    <a:pt x="79" y="71"/>
                  </a:cubicBezTo>
                  <a:cubicBezTo>
                    <a:pt x="80" y="70"/>
                    <a:pt x="81" y="69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1" y="69"/>
                    <a:pt x="81" y="69"/>
                    <a:pt x="81" y="6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8" y="70"/>
                    <a:pt x="79" y="69"/>
                    <a:pt x="80" y="6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2" y="70"/>
                    <a:pt x="74" y="70"/>
                    <a:pt x="76" y="7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101" y="54"/>
                    <a:pt x="124" y="43"/>
                    <a:pt x="150" y="35"/>
                  </a:cubicBezTo>
                  <a:cubicBezTo>
                    <a:pt x="176" y="27"/>
                    <a:pt x="206" y="23"/>
                    <a:pt x="238" y="23"/>
                  </a:cubicBezTo>
                  <a:cubicBezTo>
                    <a:pt x="263" y="23"/>
                    <a:pt x="289" y="26"/>
                    <a:pt x="316" y="31"/>
                  </a:cubicBezTo>
                  <a:cubicBezTo>
                    <a:pt x="380" y="45"/>
                    <a:pt x="434" y="72"/>
                    <a:pt x="473" y="106"/>
                  </a:cubicBezTo>
                  <a:cubicBezTo>
                    <a:pt x="492" y="123"/>
                    <a:pt x="507" y="141"/>
                    <a:pt x="517" y="160"/>
                  </a:cubicBezTo>
                  <a:cubicBezTo>
                    <a:pt x="527" y="179"/>
                    <a:pt x="533" y="199"/>
                    <a:pt x="533" y="218"/>
                  </a:cubicBezTo>
                  <a:cubicBezTo>
                    <a:pt x="533" y="223"/>
                    <a:pt x="532" y="228"/>
                    <a:pt x="532" y="233"/>
                  </a:cubicBezTo>
                  <a:cubicBezTo>
                    <a:pt x="530" y="244"/>
                    <a:pt x="530" y="244"/>
                    <a:pt x="530" y="244"/>
                  </a:cubicBezTo>
                  <a:cubicBezTo>
                    <a:pt x="542" y="245"/>
                    <a:pt x="542" y="245"/>
                    <a:pt x="542" y="245"/>
                  </a:cubicBezTo>
                  <a:cubicBezTo>
                    <a:pt x="571" y="250"/>
                    <a:pt x="601" y="263"/>
                    <a:pt x="627" y="284"/>
                  </a:cubicBezTo>
                  <a:cubicBezTo>
                    <a:pt x="653" y="305"/>
                    <a:pt x="676" y="334"/>
                    <a:pt x="691" y="369"/>
                  </a:cubicBezTo>
                  <a:cubicBezTo>
                    <a:pt x="703" y="398"/>
                    <a:pt x="709" y="428"/>
                    <a:pt x="709" y="456"/>
                  </a:cubicBezTo>
                  <a:cubicBezTo>
                    <a:pt x="709" y="504"/>
                    <a:pt x="692" y="547"/>
                    <a:pt x="664" y="577"/>
                  </a:cubicBezTo>
                  <a:cubicBezTo>
                    <a:pt x="657" y="584"/>
                    <a:pt x="657" y="584"/>
                    <a:pt x="657" y="584"/>
                  </a:cubicBezTo>
                  <a:cubicBezTo>
                    <a:pt x="663" y="592"/>
                    <a:pt x="663" y="592"/>
                    <a:pt x="663" y="592"/>
                  </a:cubicBezTo>
                  <a:cubicBezTo>
                    <a:pt x="674" y="605"/>
                    <a:pt x="683" y="620"/>
                    <a:pt x="690" y="636"/>
                  </a:cubicBezTo>
                  <a:lnTo>
                    <a:pt x="701" y="6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0"/>
            <p:cNvSpPr/>
            <p:nvPr/>
          </p:nvSpPr>
          <p:spPr bwMode="auto">
            <a:xfrm>
              <a:off x="4475536" y="3019137"/>
              <a:ext cx="1061515" cy="1294635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1"/>
            <p:cNvSpPr/>
            <p:nvPr/>
          </p:nvSpPr>
          <p:spPr bwMode="auto">
            <a:xfrm>
              <a:off x="4454935" y="2990946"/>
              <a:ext cx="1087536" cy="1279455"/>
            </a:xfrm>
            <a:custGeom>
              <a:avLst/>
              <a:gdLst>
                <a:gd name="T0" fmla="*/ 424 w 424"/>
                <a:gd name="T1" fmla="*/ 155 h 499"/>
                <a:gd name="T2" fmla="*/ 251 w 424"/>
                <a:gd name="T3" fmla="*/ 50 h 499"/>
                <a:gd name="T4" fmla="*/ 140 w 424"/>
                <a:gd name="T5" fmla="*/ 0 h 499"/>
                <a:gd name="T6" fmla="*/ 114 w 424"/>
                <a:gd name="T7" fmla="*/ 4 h 499"/>
                <a:gd name="T8" fmla="*/ 107 w 424"/>
                <a:gd name="T9" fmla="*/ 7 h 499"/>
                <a:gd name="T10" fmla="*/ 116 w 424"/>
                <a:gd name="T11" fmla="*/ 15 h 499"/>
                <a:gd name="T12" fmla="*/ 1 w 424"/>
                <a:gd name="T13" fmla="*/ 129 h 499"/>
                <a:gd name="T14" fmla="*/ 41 w 424"/>
                <a:gd name="T15" fmla="*/ 232 h 499"/>
                <a:gd name="T16" fmla="*/ 36 w 424"/>
                <a:gd name="T17" fmla="*/ 372 h 499"/>
                <a:gd name="T18" fmla="*/ 331 w 424"/>
                <a:gd name="T19" fmla="*/ 480 h 499"/>
                <a:gd name="T20" fmla="*/ 341 w 424"/>
                <a:gd name="T21" fmla="*/ 460 h 499"/>
                <a:gd name="T22" fmla="*/ 352 w 424"/>
                <a:gd name="T23" fmla="*/ 468 h 499"/>
                <a:gd name="T24" fmla="*/ 359 w 424"/>
                <a:gd name="T25" fmla="*/ 466 h 499"/>
                <a:gd name="T26" fmla="*/ 397 w 424"/>
                <a:gd name="T27" fmla="*/ 415 h 499"/>
                <a:gd name="T28" fmla="*/ 395 w 424"/>
                <a:gd name="T29" fmla="*/ 221 h 499"/>
                <a:gd name="T30" fmla="*/ 385 w 424"/>
                <a:gd name="T31" fmla="*/ 226 h 499"/>
                <a:gd name="T32" fmla="*/ 395 w 424"/>
                <a:gd name="T33" fmla="*/ 330 h 499"/>
                <a:gd name="T34" fmla="*/ 347 w 424"/>
                <a:gd name="T35" fmla="*/ 446 h 499"/>
                <a:gd name="T36" fmla="*/ 349 w 424"/>
                <a:gd name="T37" fmla="*/ 452 h 499"/>
                <a:gd name="T38" fmla="*/ 349 w 424"/>
                <a:gd name="T39" fmla="*/ 452 h 499"/>
                <a:gd name="T40" fmla="*/ 347 w 424"/>
                <a:gd name="T41" fmla="*/ 446 h 499"/>
                <a:gd name="T42" fmla="*/ 347 w 424"/>
                <a:gd name="T43" fmla="*/ 446 h 499"/>
                <a:gd name="T44" fmla="*/ 347 w 424"/>
                <a:gd name="T45" fmla="*/ 446 h 499"/>
                <a:gd name="T46" fmla="*/ 352 w 424"/>
                <a:gd name="T47" fmla="*/ 456 h 499"/>
                <a:gd name="T48" fmla="*/ 352 w 424"/>
                <a:gd name="T49" fmla="*/ 456 h 499"/>
                <a:gd name="T50" fmla="*/ 352 w 424"/>
                <a:gd name="T51" fmla="*/ 445 h 499"/>
                <a:gd name="T52" fmla="*/ 352 w 424"/>
                <a:gd name="T53" fmla="*/ 445 h 499"/>
                <a:gd name="T54" fmla="*/ 352 w 424"/>
                <a:gd name="T55" fmla="*/ 445 h 499"/>
                <a:gd name="T56" fmla="*/ 352 w 424"/>
                <a:gd name="T57" fmla="*/ 457 h 499"/>
                <a:gd name="T58" fmla="*/ 352 w 424"/>
                <a:gd name="T59" fmla="*/ 457 h 499"/>
                <a:gd name="T60" fmla="*/ 363 w 424"/>
                <a:gd name="T61" fmla="*/ 453 h 499"/>
                <a:gd name="T62" fmla="*/ 363 w 424"/>
                <a:gd name="T63" fmla="*/ 453 h 499"/>
                <a:gd name="T64" fmla="*/ 322 w 424"/>
                <a:gd name="T65" fmla="*/ 459 h 499"/>
                <a:gd name="T66" fmla="*/ 57 w 424"/>
                <a:gd name="T67" fmla="*/ 363 h 499"/>
                <a:gd name="T68" fmla="*/ 53 w 424"/>
                <a:gd name="T69" fmla="*/ 230 h 499"/>
                <a:gd name="T70" fmla="*/ 24 w 424"/>
                <a:gd name="T71" fmla="*/ 132 h 499"/>
                <a:gd name="T72" fmla="*/ 126 w 424"/>
                <a:gd name="T73" fmla="*/ 24 h 499"/>
                <a:gd name="T74" fmla="*/ 125 w 424"/>
                <a:gd name="T75" fmla="*/ 22 h 499"/>
                <a:gd name="T76" fmla="*/ 125 w 424"/>
                <a:gd name="T77" fmla="*/ 22 h 499"/>
                <a:gd name="T78" fmla="*/ 125 w 424"/>
                <a:gd name="T79" fmla="*/ 22 h 499"/>
                <a:gd name="T80" fmla="*/ 116 w 424"/>
                <a:gd name="T81" fmla="*/ 16 h 499"/>
                <a:gd name="T82" fmla="*/ 116 w 424"/>
                <a:gd name="T83" fmla="*/ 16 h 499"/>
                <a:gd name="T84" fmla="*/ 120 w 424"/>
                <a:gd name="T85" fmla="*/ 26 h 499"/>
                <a:gd name="T86" fmla="*/ 120 w 424"/>
                <a:gd name="T87" fmla="*/ 26 h 499"/>
                <a:gd name="T88" fmla="*/ 120 w 424"/>
                <a:gd name="T89" fmla="*/ 26 h 499"/>
                <a:gd name="T90" fmla="*/ 123 w 424"/>
                <a:gd name="T91" fmla="*/ 25 h 499"/>
                <a:gd name="T92" fmla="*/ 248 w 424"/>
                <a:gd name="T93" fmla="*/ 68 h 499"/>
                <a:gd name="T94" fmla="*/ 305 w 424"/>
                <a:gd name="T95" fmla="*/ 59 h 499"/>
                <a:gd name="T96" fmla="*/ 377 w 424"/>
                <a:gd name="T97" fmla="*/ 218 h 499"/>
                <a:gd name="T98" fmla="*/ 385 w 424"/>
                <a:gd name="T99" fmla="*/ 22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" h="499">
                  <a:moveTo>
                    <a:pt x="385" y="226"/>
                  </a:moveTo>
                  <a:cubicBezTo>
                    <a:pt x="393" y="233"/>
                    <a:pt x="393" y="233"/>
                    <a:pt x="393" y="233"/>
                  </a:cubicBezTo>
                  <a:cubicBezTo>
                    <a:pt x="414" y="211"/>
                    <a:pt x="424" y="183"/>
                    <a:pt x="424" y="155"/>
                  </a:cubicBezTo>
                  <a:cubicBezTo>
                    <a:pt x="424" y="126"/>
                    <a:pt x="412" y="96"/>
                    <a:pt x="390" y="73"/>
                  </a:cubicBezTo>
                  <a:cubicBezTo>
                    <a:pt x="367" y="49"/>
                    <a:pt x="336" y="37"/>
                    <a:pt x="305" y="37"/>
                  </a:cubicBezTo>
                  <a:cubicBezTo>
                    <a:pt x="287" y="37"/>
                    <a:pt x="268" y="41"/>
                    <a:pt x="251" y="5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233" y="20"/>
                    <a:pt x="189" y="0"/>
                    <a:pt x="140" y="0"/>
                  </a:cubicBezTo>
                  <a:cubicBezTo>
                    <a:pt x="138" y="0"/>
                    <a:pt x="135" y="0"/>
                    <a:pt x="132" y="0"/>
                  </a:cubicBezTo>
                  <a:cubicBezTo>
                    <a:pt x="127" y="1"/>
                    <a:pt x="123" y="2"/>
                    <a:pt x="119" y="2"/>
                  </a:cubicBezTo>
                  <a:cubicBezTo>
                    <a:pt x="117" y="3"/>
                    <a:pt x="116" y="3"/>
                    <a:pt x="114" y="4"/>
                  </a:cubicBezTo>
                  <a:cubicBezTo>
                    <a:pt x="113" y="4"/>
                    <a:pt x="113" y="4"/>
                    <a:pt x="112" y="4"/>
                  </a:cubicBezTo>
                  <a:cubicBezTo>
                    <a:pt x="111" y="4"/>
                    <a:pt x="111" y="5"/>
                    <a:pt x="110" y="5"/>
                  </a:cubicBezTo>
                  <a:cubicBezTo>
                    <a:pt x="109" y="6"/>
                    <a:pt x="108" y="6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1"/>
                    <a:pt x="104" y="12"/>
                    <a:pt x="104" y="14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84" y="12"/>
                    <a:pt x="58" y="27"/>
                    <a:pt x="38" y="49"/>
                  </a:cubicBezTo>
                  <a:cubicBezTo>
                    <a:pt x="19" y="71"/>
                    <a:pt x="5" y="98"/>
                    <a:pt x="1" y="129"/>
                  </a:cubicBezTo>
                  <a:cubicBezTo>
                    <a:pt x="0" y="135"/>
                    <a:pt x="0" y="142"/>
                    <a:pt x="0" y="148"/>
                  </a:cubicBezTo>
                  <a:cubicBezTo>
                    <a:pt x="0" y="182"/>
                    <a:pt x="12" y="214"/>
                    <a:pt x="32" y="239"/>
                  </a:cubicBezTo>
                  <a:cubicBezTo>
                    <a:pt x="41" y="232"/>
                    <a:pt x="41" y="232"/>
                    <a:pt x="41" y="23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3" y="249"/>
                    <a:pt x="20" y="271"/>
                    <a:pt x="20" y="293"/>
                  </a:cubicBezTo>
                  <a:cubicBezTo>
                    <a:pt x="20" y="320"/>
                    <a:pt x="25" y="346"/>
                    <a:pt x="36" y="372"/>
                  </a:cubicBezTo>
                  <a:cubicBezTo>
                    <a:pt x="53" y="412"/>
                    <a:pt x="82" y="444"/>
                    <a:pt x="117" y="466"/>
                  </a:cubicBezTo>
                  <a:cubicBezTo>
                    <a:pt x="152" y="488"/>
                    <a:pt x="193" y="499"/>
                    <a:pt x="236" y="499"/>
                  </a:cubicBezTo>
                  <a:cubicBezTo>
                    <a:pt x="268" y="499"/>
                    <a:pt x="300" y="493"/>
                    <a:pt x="331" y="480"/>
                  </a:cubicBezTo>
                  <a:cubicBezTo>
                    <a:pt x="340" y="476"/>
                    <a:pt x="349" y="471"/>
                    <a:pt x="358" y="466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41" y="460"/>
                    <a:pt x="341" y="460"/>
                    <a:pt x="341" y="460"/>
                  </a:cubicBezTo>
                  <a:cubicBezTo>
                    <a:pt x="342" y="461"/>
                    <a:pt x="342" y="463"/>
                    <a:pt x="343" y="464"/>
                  </a:cubicBezTo>
                  <a:cubicBezTo>
                    <a:pt x="344" y="465"/>
                    <a:pt x="346" y="467"/>
                    <a:pt x="348" y="467"/>
                  </a:cubicBezTo>
                  <a:cubicBezTo>
                    <a:pt x="350" y="468"/>
                    <a:pt x="351" y="468"/>
                    <a:pt x="352" y="468"/>
                  </a:cubicBezTo>
                  <a:cubicBezTo>
                    <a:pt x="354" y="468"/>
                    <a:pt x="355" y="468"/>
                    <a:pt x="355" y="467"/>
                  </a:cubicBezTo>
                  <a:cubicBezTo>
                    <a:pt x="357" y="467"/>
                    <a:pt x="357" y="467"/>
                    <a:pt x="358" y="467"/>
                  </a:cubicBezTo>
                  <a:cubicBezTo>
                    <a:pt x="358" y="466"/>
                    <a:pt x="359" y="466"/>
                    <a:pt x="359" y="466"/>
                  </a:cubicBezTo>
                  <a:cubicBezTo>
                    <a:pt x="359" y="465"/>
                    <a:pt x="360" y="465"/>
                    <a:pt x="360" y="465"/>
                  </a:cubicBezTo>
                  <a:cubicBezTo>
                    <a:pt x="361" y="464"/>
                    <a:pt x="363" y="462"/>
                    <a:pt x="365" y="460"/>
                  </a:cubicBezTo>
                  <a:cubicBezTo>
                    <a:pt x="372" y="452"/>
                    <a:pt x="385" y="437"/>
                    <a:pt x="397" y="415"/>
                  </a:cubicBezTo>
                  <a:cubicBezTo>
                    <a:pt x="408" y="392"/>
                    <a:pt x="418" y="364"/>
                    <a:pt x="418" y="330"/>
                  </a:cubicBezTo>
                  <a:cubicBezTo>
                    <a:pt x="418" y="326"/>
                    <a:pt x="418" y="322"/>
                    <a:pt x="418" y="317"/>
                  </a:cubicBezTo>
                  <a:cubicBezTo>
                    <a:pt x="415" y="283"/>
                    <a:pt x="410" y="250"/>
                    <a:pt x="395" y="221"/>
                  </a:cubicBezTo>
                  <a:cubicBezTo>
                    <a:pt x="385" y="226"/>
                    <a:pt x="385" y="226"/>
                    <a:pt x="385" y="226"/>
                  </a:cubicBezTo>
                  <a:cubicBezTo>
                    <a:pt x="393" y="233"/>
                    <a:pt x="393" y="233"/>
                    <a:pt x="393" y="233"/>
                  </a:cubicBezTo>
                  <a:cubicBezTo>
                    <a:pt x="385" y="226"/>
                    <a:pt x="385" y="226"/>
                    <a:pt x="385" y="226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87" y="256"/>
                    <a:pt x="393" y="286"/>
                    <a:pt x="395" y="319"/>
                  </a:cubicBezTo>
                  <a:cubicBezTo>
                    <a:pt x="395" y="323"/>
                    <a:pt x="395" y="326"/>
                    <a:pt x="395" y="330"/>
                  </a:cubicBezTo>
                  <a:cubicBezTo>
                    <a:pt x="395" y="365"/>
                    <a:pt x="383" y="395"/>
                    <a:pt x="370" y="416"/>
                  </a:cubicBezTo>
                  <a:cubicBezTo>
                    <a:pt x="364" y="426"/>
                    <a:pt x="357" y="434"/>
                    <a:pt x="352" y="440"/>
                  </a:cubicBezTo>
                  <a:cubicBezTo>
                    <a:pt x="350" y="443"/>
                    <a:pt x="348" y="445"/>
                    <a:pt x="347" y="446"/>
                  </a:cubicBezTo>
                  <a:cubicBezTo>
                    <a:pt x="346" y="447"/>
                    <a:pt x="345" y="447"/>
                    <a:pt x="345" y="447"/>
                  </a:cubicBezTo>
                  <a:cubicBezTo>
                    <a:pt x="345" y="447"/>
                    <a:pt x="345" y="447"/>
                    <a:pt x="345" y="447"/>
                  </a:cubicBezTo>
                  <a:cubicBezTo>
                    <a:pt x="349" y="452"/>
                    <a:pt x="349" y="452"/>
                    <a:pt x="349" y="452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45" y="447"/>
                    <a:pt x="345" y="447"/>
                    <a:pt x="345" y="447"/>
                  </a:cubicBezTo>
                  <a:cubicBezTo>
                    <a:pt x="349" y="452"/>
                    <a:pt x="349" y="452"/>
                    <a:pt x="349" y="452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8" y="446"/>
                    <a:pt x="348" y="446"/>
                    <a:pt x="348" y="446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8" y="446"/>
                    <a:pt x="348" y="446"/>
                    <a:pt x="348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49" y="446"/>
                    <a:pt x="348" y="446"/>
                    <a:pt x="348" y="446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52" y="445"/>
                    <a:pt x="352" y="445"/>
                    <a:pt x="352" y="445"/>
                  </a:cubicBezTo>
                  <a:cubicBezTo>
                    <a:pt x="351" y="445"/>
                    <a:pt x="350" y="445"/>
                    <a:pt x="349" y="445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52" y="445"/>
                    <a:pt x="352" y="445"/>
                    <a:pt x="352" y="445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55" y="445"/>
                    <a:pt x="353" y="445"/>
                    <a:pt x="352" y="445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1" y="449"/>
                    <a:pt x="361" y="449"/>
                    <a:pt x="361" y="449"/>
                  </a:cubicBezTo>
                  <a:cubicBezTo>
                    <a:pt x="360" y="448"/>
                    <a:pt x="359" y="447"/>
                    <a:pt x="358" y="447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1" y="449"/>
                    <a:pt x="361" y="449"/>
                    <a:pt x="361" y="449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3" y="453"/>
                    <a:pt x="363" y="453"/>
                    <a:pt x="363" y="453"/>
                  </a:cubicBezTo>
                  <a:cubicBezTo>
                    <a:pt x="362" y="452"/>
                    <a:pt x="362" y="451"/>
                    <a:pt x="361" y="449"/>
                  </a:cubicBezTo>
                  <a:cubicBezTo>
                    <a:pt x="352" y="457"/>
                    <a:pt x="352" y="457"/>
                    <a:pt x="352" y="457"/>
                  </a:cubicBezTo>
                  <a:cubicBezTo>
                    <a:pt x="363" y="453"/>
                    <a:pt x="363" y="453"/>
                    <a:pt x="363" y="453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39" y="451"/>
                    <a:pt x="331" y="455"/>
                    <a:pt x="322" y="459"/>
                  </a:cubicBezTo>
                  <a:cubicBezTo>
                    <a:pt x="294" y="471"/>
                    <a:pt x="265" y="476"/>
                    <a:pt x="236" y="476"/>
                  </a:cubicBezTo>
                  <a:cubicBezTo>
                    <a:pt x="197" y="476"/>
                    <a:pt x="160" y="466"/>
                    <a:pt x="129" y="446"/>
                  </a:cubicBezTo>
                  <a:cubicBezTo>
                    <a:pt x="97" y="427"/>
                    <a:pt x="72" y="399"/>
                    <a:pt x="57" y="363"/>
                  </a:cubicBezTo>
                  <a:cubicBezTo>
                    <a:pt x="47" y="340"/>
                    <a:pt x="43" y="317"/>
                    <a:pt x="43" y="293"/>
                  </a:cubicBezTo>
                  <a:cubicBezTo>
                    <a:pt x="43" y="274"/>
                    <a:pt x="46" y="254"/>
                    <a:pt x="52" y="236"/>
                  </a:cubicBezTo>
                  <a:cubicBezTo>
                    <a:pt x="53" y="230"/>
                    <a:pt x="53" y="230"/>
                    <a:pt x="53" y="230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33" y="203"/>
                    <a:pt x="23" y="176"/>
                    <a:pt x="23" y="148"/>
                  </a:cubicBezTo>
                  <a:cubicBezTo>
                    <a:pt x="23" y="143"/>
                    <a:pt x="23" y="137"/>
                    <a:pt x="24" y="132"/>
                  </a:cubicBezTo>
                  <a:cubicBezTo>
                    <a:pt x="27" y="106"/>
                    <a:pt x="39" y="83"/>
                    <a:pt x="55" y="64"/>
                  </a:cubicBezTo>
                  <a:cubicBezTo>
                    <a:pt x="72" y="46"/>
                    <a:pt x="94" y="33"/>
                    <a:pt x="118" y="26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6" y="21"/>
                    <a:pt x="127" y="19"/>
                    <a:pt x="127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4" y="23"/>
                    <a:pt x="125" y="2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2" y="25"/>
                    <a:pt x="123" y="24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1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2" y="25"/>
                    <a:pt x="123" y="25"/>
                  </a:cubicBezTo>
                  <a:cubicBezTo>
                    <a:pt x="126" y="24"/>
                    <a:pt x="129" y="24"/>
                    <a:pt x="132" y="23"/>
                  </a:cubicBezTo>
                  <a:cubicBezTo>
                    <a:pt x="135" y="23"/>
                    <a:pt x="139" y="23"/>
                    <a:pt x="140" y="23"/>
                  </a:cubicBezTo>
                  <a:cubicBezTo>
                    <a:pt x="182" y="23"/>
                    <a:pt x="220" y="40"/>
                    <a:pt x="248" y="6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75" y="63"/>
                    <a:pt x="290" y="59"/>
                    <a:pt x="305" y="59"/>
                  </a:cubicBezTo>
                  <a:cubicBezTo>
                    <a:pt x="330" y="59"/>
                    <a:pt x="355" y="69"/>
                    <a:pt x="374" y="89"/>
                  </a:cubicBezTo>
                  <a:cubicBezTo>
                    <a:pt x="392" y="107"/>
                    <a:pt x="401" y="131"/>
                    <a:pt x="401" y="155"/>
                  </a:cubicBezTo>
                  <a:cubicBezTo>
                    <a:pt x="401" y="178"/>
                    <a:pt x="393" y="200"/>
                    <a:pt x="377" y="218"/>
                  </a:cubicBezTo>
                  <a:cubicBezTo>
                    <a:pt x="371" y="224"/>
                    <a:pt x="371" y="224"/>
                    <a:pt x="371" y="224"/>
                  </a:cubicBezTo>
                  <a:cubicBezTo>
                    <a:pt x="375" y="231"/>
                    <a:pt x="375" y="231"/>
                    <a:pt x="375" y="231"/>
                  </a:cubicBezTo>
                  <a:lnTo>
                    <a:pt x="385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Oval 13"/>
            <p:cNvSpPr>
              <a:spLocks noChangeArrowheads="1"/>
            </p:cNvSpPr>
            <p:nvPr/>
          </p:nvSpPr>
          <p:spPr bwMode="auto">
            <a:xfrm>
              <a:off x="6587723" y="2498680"/>
              <a:ext cx="146377" cy="1463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14"/>
            <p:cNvSpPr>
              <a:spLocks noEditPoints="1"/>
            </p:cNvSpPr>
            <p:nvPr/>
          </p:nvSpPr>
          <p:spPr bwMode="auto">
            <a:xfrm>
              <a:off x="6577963" y="2488922"/>
              <a:ext cx="166979" cy="166979"/>
            </a:xfrm>
            <a:custGeom>
              <a:avLst/>
              <a:gdLst>
                <a:gd name="T0" fmla="*/ 65 w 65"/>
                <a:gd name="T1" fmla="*/ 32 h 65"/>
                <a:gd name="T2" fmla="*/ 32 w 65"/>
                <a:gd name="T3" fmla="*/ 0 h 65"/>
                <a:gd name="T4" fmla="*/ 0 w 65"/>
                <a:gd name="T5" fmla="*/ 32 h 65"/>
                <a:gd name="T6" fmla="*/ 32 w 65"/>
                <a:gd name="T7" fmla="*/ 65 h 65"/>
                <a:gd name="T8" fmla="*/ 65 w 65"/>
                <a:gd name="T9" fmla="*/ 32 h 65"/>
                <a:gd name="T10" fmla="*/ 65 w 65"/>
                <a:gd name="T11" fmla="*/ 32 h 65"/>
                <a:gd name="T12" fmla="*/ 7 w 65"/>
                <a:gd name="T13" fmla="*/ 32 h 65"/>
                <a:gd name="T14" fmla="*/ 32 w 65"/>
                <a:gd name="T15" fmla="*/ 7 h 65"/>
                <a:gd name="T16" fmla="*/ 57 w 65"/>
                <a:gd name="T17" fmla="*/ 32 h 65"/>
                <a:gd name="T18" fmla="*/ 32 w 65"/>
                <a:gd name="T19" fmla="*/ 57 h 65"/>
                <a:gd name="T20" fmla="*/ 7 w 65"/>
                <a:gd name="T21" fmla="*/ 32 h 65"/>
                <a:gd name="T22" fmla="*/ 7 w 65"/>
                <a:gd name="T2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cubicBezTo>
                    <a:pt x="65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50" y="65"/>
                    <a:pt x="65" y="50"/>
                    <a:pt x="65" y="32"/>
                  </a:cubicBezTo>
                  <a:cubicBezTo>
                    <a:pt x="65" y="14"/>
                    <a:pt x="65" y="50"/>
                    <a:pt x="65" y="32"/>
                  </a:cubicBezTo>
                  <a:close/>
                  <a:moveTo>
                    <a:pt x="7" y="32"/>
                  </a:moveTo>
                  <a:cubicBezTo>
                    <a:pt x="7" y="19"/>
                    <a:pt x="19" y="7"/>
                    <a:pt x="32" y="7"/>
                  </a:cubicBezTo>
                  <a:cubicBezTo>
                    <a:pt x="46" y="7"/>
                    <a:pt x="57" y="19"/>
                    <a:pt x="57" y="32"/>
                  </a:cubicBez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7" y="46"/>
                    <a:pt x="7" y="32"/>
                  </a:cubicBezTo>
                  <a:cubicBezTo>
                    <a:pt x="7" y="19"/>
                    <a:pt x="7" y="46"/>
                    <a:pt x="7" y="32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Oval 16"/>
            <p:cNvSpPr>
              <a:spLocks noChangeArrowheads="1"/>
            </p:cNvSpPr>
            <p:nvPr/>
          </p:nvSpPr>
          <p:spPr bwMode="auto">
            <a:xfrm>
              <a:off x="5454646" y="2688430"/>
              <a:ext cx="146377" cy="1463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17"/>
            <p:cNvSpPr>
              <a:spLocks noEditPoints="1"/>
            </p:cNvSpPr>
            <p:nvPr/>
          </p:nvSpPr>
          <p:spPr bwMode="auto">
            <a:xfrm>
              <a:off x="5444888" y="2678673"/>
              <a:ext cx="165896" cy="165896"/>
            </a:xfrm>
            <a:custGeom>
              <a:avLst/>
              <a:gdLst>
                <a:gd name="T0" fmla="*/ 65 w 65"/>
                <a:gd name="T1" fmla="*/ 32 h 65"/>
                <a:gd name="T2" fmla="*/ 32 w 65"/>
                <a:gd name="T3" fmla="*/ 0 h 65"/>
                <a:gd name="T4" fmla="*/ 0 w 65"/>
                <a:gd name="T5" fmla="*/ 32 h 65"/>
                <a:gd name="T6" fmla="*/ 32 w 65"/>
                <a:gd name="T7" fmla="*/ 65 h 65"/>
                <a:gd name="T8" fmla="*/ 65 w 65"/>
                <a:gd name="T9" fmla="*/ 32 h 65"/>
                <a:gd name="T10" fmla="*/ 65 w 65"/>
                <a:gd name="T11" fmla="*/ 32 h 65"/>
                <a:gd name="T12" fmla="*/ 8 w 65"/>
                <a:gd name="T13" fmla="*/ 32 h 65"/>
                <a:gd name="T14" fmla="*/ 32 w 65"/>
                <a:gd name="T15" fmla="*/ 8 h 65"/>
                <a:gd name="T16" fmla="*/ 57 w 65"/>
                <a:gd name="T17" fmla="*/ 32 h 65"/>
                <a:gd name="T18" fmla="*/ 32 w 65"/>
                <a:gd name="T19" fmla="*/ 57 h 65"/>
                <a:gd name="T20" fmla="*/ 8 w 65"/>
                <a:gd name="T21" fmla="*/ 32 h 65"/>
                <a:gd name="T22" fmla="*/ 8 w 65"/>
                <a:gd name="T2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65" y="32"/>
                  </a:move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50" y="65"/>
                    <a:pt x="65" y="50"/>
                    <a:pt x="65" y="32"/>
                  </a:cubicBezTo>
                  <a:cubicBezTo>
                    <a:pt x="65" y="15"/>
                    <a:pt x="65" y="50"/>
                    <a:pt x="65" y="32"/>
                  </a:cubicBezTo>
                  <a:close/>
                  <a:moveTo>
                    <a:pt x="8" y="32"/>
                  </a:moveTo>
                  <a:cubicBezTo>
                    <a:pt x="8" y="19"/>
                    <a:pt x="19" y="8"/>
                    <a:pt x="32" y="8"/>
                  </a:cubicBezTo>
                  <a:cubicBezTo>
                    <a:pt x="46" y="8"/>
                    <a:pt x="57" y="19"/>
                    <a:pt x="57" y="32"/>
                  </a:cubicBez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8" y="46"/>
                    <a:pt x="8" y="32"/>
                  </a:cubicBezTo>
                  <a:cubicBezTo>
                    <a:pt x="8" y="19"/>
                    <a:pt x="8" y="46"/>
                    <a:pt x="8" y="32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Oval 19"/>
            <p:cNvSpPr>
              <a:spLocks noChangeArrowheads="1"/>
            </p:cNvSpPr>
            <p:nvPr/>
          </p:nvSpPr>
          <p:spPr bwMode="auto">
            <a:xfrm>
              <a:off x="4670708" y="3621999"/>
              <a:ext cx="145294" cy="1485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Freeform 20"/>
            <p:cNvSpPr>
              <a:spLocks noEditPoints="1"/>
            </p:cNvSpPr>
            <p:nvPr/>
          </p:nvSpPr>
          <p:spPr bwMode="auto">
            <a:xfrm>
              <a:off x="4659865" y="3614409"/>
              <a:ext cx="166979" cy="163728"/>
            </a:xfrm>
            <a:custGeom>
              <a:avLst/>
              <a:gdLst>
                <a:gd name="T0" fmla="*/ 32 w 65"/>
                <a:gd name="T1" fmla="*/ 0 h 64"/>
                <a:gd name="T2" fmla="*/ 0 w 65"/>
                <a:gd name="T3" fmla="*/ 32 h 64"/>
                <a:gd name="T4" fmla="*/ 32 w 65"/>
                <a:gd name="T5" fmla="*/ 64 h 64"/>
                <a:gd name="T6" fmla="*/ 65 w 65"/>
                <a:gd name="T7" fmla="*/ 32 h 64"/>
                <a:gd name="T8" fmla="*/ 32 w 65"/>
                <a:gd name="T9" fmla="*/ 0 h 64"/>
                <a:gd name="T10" fmla="*/ 32 w 65"/>
                <a:gd name="T11" fmla="*/ 0 h 64"/>
                <a:gd name="T12" fmla="*/ 32 w 65"/>
                <a:gd name="T13" fmla="*/ 57 h 64"/>
                <a:gd name="T14" fmla="*/ 8 w 65"/>
                <a:gd name="T15" fmla="*/ 32 h 64"/>
                <a:gd name="T16" fmla="*/ 32 w 65"/>
                <a:gd name="T17" fmla="*/ 7 h 64"/>
                <a:gd name="T18" fmla="*/ 57 w 65"/>
                <a:gd name="T19" fmla="*/ 32 h 64"/>
                <a:gd name="T20" fmla="*/ 32 w 65"/>
                <a:gd name="T21" fmla="*/ 57 h 64"/>
                <a:gd name="T22" fmla="*/ 32 w 65"/>
                <a:gd name="T23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50" y="64"/>
                    <a:pt x="65" y="50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50" y="0"/>
                    <a:pt x="32" y="0"/>
                  </a:cubicBez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2"/>
                  </a:cubicBezTo>
                  <a:cubicBezTo>
                    <a:pt x="8" y="18"/>
                    <a:pt x="19" y="7"/>
                    <a:pt x="32" y="7"/>
                  </a:cubicBezTo>
                  <a:cubicBezTo>
                    <a:pt x="46" y="7"/>
                    <a:pt x="57" y="18"/>
                    <a:pt x="57" y="32"/>
                  </a:cubicBez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46" y="57"/>
                    <a:pt x="32" y="57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Oval 25"/>
            <p:cNvSpPr>
              <a:spLocks noChangeArrowheads="1"/>
            </p:cNvSpPr>
            <p:nvPr/>
          </p:nvSpPr>
          <p:spPr bwMode="auto">
            <a:xfrm>
              <a:off x="6587723" y="4042701"/>
              <a:ext cx="146377" cy="1463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26"/>
            <p:cNvSpPr>
              <a:spLocks noEditPoints="1"/>
            </p:cNvSpPr>
            <p:nvPr/>
          </p:nvSpPr>
          <p:spPr bwMode="auto">
            <a:xfrm>
              <a:off x="6577963" y="4031858"/>
              <a:ext cx="166979" cy="166979"/>
            </a:xfrm>
            <a:custGeom>
              <a:avLst/>
              <a:gdLst>
                <a:gd name="T0" fmla="*/ 0 w 65"/>
                <a:gd name="T1" fmla="*/ 33 h 65"/>
                <a:gd name="T2" fmla="*/ 32 w 65"/>
                <a:gd name="T3" fmla="*/ 65 h 65"/>
                <a:gd name="T4" fmla="*/ 65 w 65"/>
                <a:gd name="T5" fmla="*/ 33 h 65"/>
                <a:gd name="T6" fmla="*/ 32 w 65"/>
                <a:gd name="T7" fmla="*/ 0 h 65"/>
                <a:gd name="T8" fmla="*/ 0 w 65"/>
                <a:gd name="T9" fmla="*/ 33 h 65"/>
                <a:gd name="T10" fmla="*/ 0 w 65"/>
                <a:gd name="T11" fmla="*/ 33 h 65"/>
                <a:gd name="T12" fmla="*/ 57 w 65"/>
                <a:gd name="T13" fmla="*/ 33 h 65"/>
                <a:gd name="T14" fmla="*/ 32 w 65"/>
                <a:gd name="T15" fmla="*/ 57 h 65"/>
                <a:gd name="T16" fmla="*/ 7 w 65"/>
                <a:gd name="T17" fmla="*/ 33 h 65"/>
                <a:gd name="T18" fmla="*/ 32 w 65"/>
                <a:gd name="T19" fmla="*/ 8 h 65"/>
                <a:gd name="T20" fmla="*/ 57 w 65"/>
                <a:gd name="T21" fmla="*/ 33 h 65"/>
                <a:gd name="T22" fmla="*/ 57 w 65"/>
                <a:gd name="T23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50"/>
                    <a:pt x="14" y="65"/>
                    <a:pt x="32" y="65"/>
                  </a:cubicBezTo>
                  <a:cubicBezTo>
                    <a:pt x="50" y="65"/>
                    <a:pt x="65" y="50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0"/>
                    <a:pt x="0" y="15"/>
                    <a:pt x="0" y="33"/>
                  </a:cubicBezTo>
                  <a:close/>
                  <a:moveTo>
                    <a:pt x="57" y="33"/>
                  </a:moveTo>
                  <a:cubicBezTo>
                    <a:pt x="57" y="46"/>
                    <a:pt x="46" y="57"/>
                    <a:pt x="32" y="57"/>
                  </a:cubicBezTo>
                  <a:cubicBezTo>
                    <a:pt x="19" y="57"/>
                    <a:pt x="7" y="46"/>
                    <a:pt x="7" y="33"/>
                  </a:cubicBezTo>
                  <a:cubicBezTo>
                    <a:pt x="7" y="19"/>
                    <a:pt x="19" y="8"/>
                    <a:pt x="32" y="8"/>
                  </a:cubicBezTo>
                  <a:cubicBezTo>
                    <a:pt x="46" y="8"/>
                    <a:pt x="57" y="19"/>
                    <a:pt x="57" y="33"/>
                  </a:cubicBezTo>
                  <a:cubicBezTo>
                    <a:pt x="57" y="46"/>
                    <a:pt x="57" y="19"/>
                    <a:pt x="57" y="33"/>
                  </a:cubicBezTo>
                  <a:close/>
                </a:path>
              </a:pathLst>
            </a:custGeom>
            <a:solidFill>
              <a:srgbClr val="9F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1180" y="1948948"/>
            <a:ext cx="1908248" cy="537363"/>
            <a:chOff x="6701180" y="2061610"/>
            <a:chExt cx="1035882" cy="354361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701180" y="2061610"/>
              <a:ext cx="168778" cy="35436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69958" y="2061610"/>
              <a:ext cx="8671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3589676" y="2126992"/>
            <a:ext cx="1908248" cy="537363"/>
            <a:chOff x="6701180" y="2061610"/>
            <a:chExt cx="1035882" cy="354361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6701180" y="2061610"/>
              <a:ext cx="168778" cy="35436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69958" y="2061610"/>
              <a:ext cx="8671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3589676" y="3666454"/>
            <a:ext cx="10701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flipV="1">
            <a:off x="6734100" y="4259136"/>
            <a:ext cx="1908248" cy="517624"/>
            <a:chOff x="6701180" y="2061610"/>
            <a:chExt cx="1035882" cy="354361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6701180" y="2061610"/>
              <a:ext cx="168778" cy="35436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69958" y="2061610"/>
              <a:ext cx="8671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1223497" y="1991807"/>
            <a:ext cx="1934629" cy="911955"/>
            <a:chOff x="468937" y="2419540"/>
            <a:chExt cx="1934629" cy="911955"/>
          </a:xfrm>
        </p:grpSpPr>
        <p:sp>
          <p:nvSpPr>
            <p:cNvPr id="5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23497" y="3458657"/>
            <a:ext cx="1934629" cy="911955"/>
            <a:chOff x="468937" y="2419540"/>
            <a:chExt cx="1934629" cy="911955"/>
          </a:xfrm>
        </p:grpSpPr>
        <p:sp>
          <p:nvSpPr>
            <p:cNvPr id="5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23497" y="4925507"/>
            <a:ext cx="1934629" cy="911955"/>
            <a:chOff x="468937" y="2419540"/>
            <a:chExt cx="1934629" cy="911955"/>
          </a:xfrm>
        </p:grpSpPr>
        <p:sp>
          <p:nvSpPr>
            <p:cNvPr id="5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34047" y="1991807"/>
            <a:ext cx="1934629" cy="911955"/>
            <a:chOff x="468937" y="2419540"/>
            <a:chExt cx="1934629" cy="911955"/>
          </a:xfrm>
        </p:grpSpPr>
        <p:sp>
          <p:nvSpPr>
            <p:cNvPr id="6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434047" y="3458657"/>
            <a:ext cx="1934629" cy="911955"/>
            <a:chOff x="468937" y="2419540"/>
            <a:chExt cx="1934629" cy="911955"/>
          </a:xfrm>
        </p:grpSpPr>
        <p:sp>
          <p:nvSpPr>
            <p:cNvPr id="6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434047" y="4925507"/>
            <a:ext cx="1934629" cy="911955"/>
            <a:chOff x="468937" y="2419540"/>
            <a:chExt cx="1934629" cy="911955"/>
          </a:xfrm>
        </p:grpSpPr>
        <p:sp>
          <p:nvSpPr>
            <p:cNvPr id="6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4"/>
          <p:cNvSpPr txBox="1"/>
          <p:nvPr/>
        </p:nvSpPr>
        <p:spPr>
          <a:xfrm>
            <a:off x="2932757" y="3695782"/>
            <a:ext cx="11354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49145" y="612775"/>
            <a:ext cx="4179570" cy="5748020"/>
            <a:chOff x="3227" y="965"/>
            <a:chExt cx="6582" cy="9052"/>
          </a:xfrm>
        </p:grpSpPr>
        <p:sp>
          <p:nvSpPr>
            <p:cNvPr id="8" name="Freeform 2143"/>
            <p:cNvSpPr/>
            <p:nvPr/>
          </p:nvSpPr>
          <p:spPr bwMode="auto">
            <a:xfrm rot="18606545" flipH="1">
              <a:off x="3166" y="1773"/>
              <a:ext cx="3699" cy="3577"/>
            </a:xfrm>
            <a:custGeom>
              <a:avLst/>
              <a:gdLst>
                <a:gd name="T0" fmla="*/ 283 w 283"/>
                <a:gd name="T1" fmla="*/ 138 h 252"/>
                <a:gd name="T2" fmla="*/ 250 w 283"/>
                <a:gd name="T3" fmla="*/ 87 h 252"/>
                <a:gd name="T4" fmla="*/ 250 w 283"/>
                <a:gd name="T5" fmla="*/ 78 h 252"/>
                <a:gd name="T6" fmla="*/ 172 w 283"/>
                <a:gd name="T7" fmla="*/ 0 h 252"/>
                <a:gd name="T8" fmla="*/ 105 w 283"/>
                <a:gd name="T9" fmla="*/ 37 h 252"/>
                <a:gd name="T10" fmla="*/ 84 w 283"/>
                <a:gd name="T11" fmla="*/ 33 h 252"/>
                <a:gd name="T12" fmla="*/ 37 w 283"/>
                <a:gd name="T13" fmla="*/ 80 h 252"/>
                <a:gd name="T14" fmla="*/ 37 w 283"/>
                <a:gd name="T15" fmla="*/ 85 h 252"/>
                <a:gd name="T16" fmla="*/ 0 w 283"/>
                <a:gd name="T17" fmla="*/ 138 h 252"/>
                <a:gd name="T18" fmla="*/ 0 w 283"/>
                <a:gd name="T19" fmla="*/ 140 h 252"/>
                <a:gd name="T20" fmla="*/ 11 w 283"/>
                <a:gd name="T21" fmla="*/ 174 h 252"/>
                <a:gd name="T22" fmla="*/ 67 w 283"/>
                <a:gd name="T23" fmla="*/ 204 h 252"/>
                <a:gd name="T24" fmla="*/ 67 w 283"/>
                <a:gd name="T25" fmla="*/ 204 h 252"/>
                <a:gd name="T26" fmla="*/ 142 w 283"/>
                <a:gd name="T27" fmla="*/ 252 h 252"/>
                <a:gd name="T28" fmla="*/ 216 w 283"/>
                <a:gd name="T29" fmla="*/ 204 h 252"/>
                <a:gd name="T30" fmla="*/ 217 w 283"/>
                <a:gd name="T31" fmla="*/ 204 h 252"/>
                <a:gd name="T32" fmla="*/ 272 w 283"/>
                <a:gd name="T33" fmla="*/ 174 h 252"/>
                <a:gd name="T34" fmla="*/ 283 w 283"/>
                <a:gd name="T35" fmla="*/ 140 h 252"/>
                <a:gd name="T36" fmla="*/ 283 w 283"/>
                <a:gd name="T37" fmla="*/ 1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52">
                  <a:moveTo>
                    <a:pt x="283" y="138"/>
                  </a:moveTo>
                  <a:cubicBezTo>
                    <a:pt x="283" y="115"/>
                    <a:pt x="269" y="96"/>
                    <a:pt x="250" y="87"/>
                  </a:cubicBezTo>
                  <a:cubicBezTo>
                    <a:pt x="250" y="84"/>
                    <a:pt x="250" y="81"/>
                    <a:pt x="250" y="78"/>
                  </a:cubicBezTo>
                  <a:cubicBezTo>
                    <a:pt x="250" y="35"/>
                    <a:pt x="215" y="0"/>
                    <a:pt x="172" y="0"/>
                  </a:cubicBezTo>
                  <a:cubicBezTo>
                    <a:pt x="143" y="0"/>
                    <a:pt x="118" y="15"/>
                    <a:pt x="105" y="37"/>
                  </a:cubicBezTo>
                  <a:cubicBezTo>
                    <a:pt x="98" y="34"/>
                    <a:pt x="92" y="33"/>
                    <a:pt x="84" y="33"/>
                  </a:cubicBezTo>
                  <a:cubicBezTo>
                    <a:pt x="58" y="33"/>
                    <a:pt x="37" y="54"/>
                    <a:pt x="37" y="80"/>
                  </a:cubicBezTo>
                  <a:cubicBezTo>
                    <a:pt x="37" y="82"/>
                    <a:pt x="37" y="84"/>
                    <a:pt x="37" y="85"/>
                  </a:cubicBezTo>
                  <a:cubicBezTo>
                    <a:pt x="16" y="94"/>
                    <a:pt x="1" y="114"/>
                    <a:pt x="0" y="138"/>
                  </a:cubicBezTo>
                  <a:cubicBezTo>
                    <a:pt x="0" y="139"/>
                    <a:pt x="0" y="139"/>
                    <a:pt x="0" y="140"/>
                  </a:cubicBezTo>
                  <a:cubicBezTo>
                    <a:pt x="0" y="152"/>
                    <a:pt x="4" y="164"/>
                    <a:pt x="11" y="174"/>
                  </a:cubicBezTo>
                  <a:cubicBezTo>
                    <a:pt x="23" y="192"/>
                    <a:pt x="44" y="204"/>
                    <a:pt x="67" y="204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100" y="204"/>
                    <a:pt x="129" y="224"/>
                    <a:pt x="142" y="252"/>
                  </a:cubicBezTo>
                  <a:cubicBezTo>
                    <a:pt x="155" y="224"/>
                    <a:pt x="183" y="204"/>
                    <a:pt x="216" y="204"/>
                  </a:cubicBezTo>
                  <a:cubicBezTo>
                    <a:pt x="216" y="204"/>
                    <a:pt x="216" y="204"/>
                    <a:pt x="217" y="204"/>
                  </a:cubicBezTo>
                  <a:cubicBezTo>
                    <a:pt x="240" y="204"/>
                    <a:pt x="260" y="192"/>
                    <a:pt x="272" y="174"/>
                  </a:cubicBezTo>
                  <a:cubicBezTo>
                    <a:pt x="279" y="164"/>
                    <a:pt x="283" y="152"/>
                    <a:pt x="283" y="140"/>
                  </a:cubicBezTo>
                  <a:cubicBezTo>
                    <a:pt x="283" y="139"/>
                    <a:pt x="283" y="139"/>
                    <a:pt x="283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43"/>
            <p:cNvSpPr/>
            <p:nvPr/>
          </p:nvSpPr>
          <p:spPr bwMode="auto">
            <a:xfrm rot="2984357">
              <a:off x="6636" y="2032"/>
              <a:ext cx="3216" cy="3131"/>
            </a:xfrm>
            <a:custGeom>
              <a:avLst/>
              <a:gdLst>
                <a:gd name="T0" fmla="*/ 283 w 283"/>
                <a:gd name="T1" fmla="*/ 138 h 252"/>
                <a:gd name="T2" fmla="*/ 250 w 283"/>
                <a:gd name="T3" fmla="*/ 87 h 252"/>
                <a:gd name="T4" fmla="*/ 250 w 283"/>
                <a:gd name="T5" fmla="*/ 78 h 252"/>
                <a:gd name="T6" fmla="*/ 172 w 283"/>
                <a:gd name="T7" fmla="*/ 0 h 252"/>
                <a:gd name="T8" fmla="*/ 105 w 283"/>
                <a:gd name="T9" fmla="*/ 37 h 252"/>
                <a:gd name="T10" fmla="*/ 84 w 283"/>
                <a:gd name="T11" fmla="*/ 33 h 252"/>
                <a:gd name="T12" fmla="*/ 37 w 283"/>
                <a:gd name="T13" fmla="*/ 80 h 252"/>
                <a:gd name="T14" fmla="*/ 37 w 283"/>
                <a:gd name="T15" fmla="*/ 85 h 252"/>
                <a:gd name="T16" fmla="*/ 0 w 283"/>
                <a:gd name="T17" fmla="*/ 138 h 252"/>
                <a:gd name="T18" fmla="*/ 0 w 283"/>
                <a:gd name="T19" fmla="*/ 140 h 252"/>
                <a:gd name="T20" fmla="*/ 11 w 283"/>
                <a:gd name="T21" fmla="*/ 174 h 252"/>
                <a:gd name="T22" fmla="*/ 67 w 283"/>
                <a:gd name="T23" fmla="*/ 204 h 252"/>
                <a:gd name="T24" fmla="*/ 67 w 283"/>
                <a:gd name="T25" fmla="*/ 204 h 252"/>
                <a:gd name="T26" fmla="*/ 142 w 283"/>
                <a:gd name="T27" fmla="*/ 252 h 252"/>
                <a:gd name="T28" fmla="*/ 216 w 283"/>
                <a:gd name="T29" fmla="*/ 204 h 252"/>
                <a:gd name="T30" fmla="*/ 217 w 283"/>
                <a:gd name="T31" fmla="*/ 204 h 252"/>
                <a:gd name="T32" fmla="*/ 272 w 283"/>
                <a:gd name="T33" fmla="*/ 174 h 252"/>
                <a:gd name="T34" fmla="*/ 283 w 283"/>
                <a:gd name="T35" fmla="*/ 140 h 252"/>
                <a:gd name="T36" fmla="*/ 283 w 283"/>
                <a:gd name="T37" fmla="*/ 1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52">
                  <a:moveTo>
                    <a:pt x="283" y="138"/>
                  </a:moveTo>
                  <a:cubicBezTo>
                    <a:pt x="283" y="115"/>
                    <a:pt x="269" y="96"/>
                    <a:pt x="250" y="87"/>
                  </a:cubicBezTo>
                  <a:cubicBezTo>
                    <a:pt x="250" y="84"/>
                    <a:pt x="250" y="81"/>
                    <a:pt x="250" y="78"/>
                  </a:cubicBezTo>
                  <a:cubicBezTo>
                    <a:pt x="250" y="35"/>
                    <a:pt x="215" y="0"/>
                    <a:pt x="172" y="0"/>
                  </a:cubicBezTo>
                  <a:cubicBezTo>
                    <a:pt x="143" y="0"/>
                    <a:pt x="118" y="15"/>
                    <a:pt x="105" y="37"/>
                  </a:cubicBezTo>
                  <a:cubicBezTo>
                    <a:pt x="98" y="34"/>
                    <a:pt x="92" y="33"/>
                    <a:pt x="84" y="33"/>
                  </a:cubicBezTo>
                  <a:cubicBezTo>
                    <a:pt x="58" y="33"/>
                    <a:pt x="37" y="54"/>
                    <a:pt x="37" y="80"/>
                  </a:cubicBezTo>
                  <a:cubicBezTo>
                    <a:pt x="37" y="82"/>
                    <a:pt x="37" y="84"/>
                    <a:pt x="37" y="85"/>
                  </a:cubicBezTo>
                  <a:cubicBezTo>
                    <a:pt x="16" y="94"/>
                    <a:pt x="1" y="114"/>
                    <a:pt x="0" y="138"/>
                  </a:cubicBezTo>
                  <a:cubicBezTo>
                    <a:pt x="0" y="139"/>
                    <a:pt x="0" y="139"/>
                    <a:pt x="0" y="140"/>
                  </a:cubicBezTo>
                  <a:cubicBezTo>
                    <a:pt x="0" y="152"/>
                    <a:pt x="4" y="164"/>
                    <a:pt x="11" y="174"/>
                  </a:cubicBezTo>
                  <a:cubicBezTo>
                    <a:pt x="23" y="192"/>
                    <a:pt x="44" y="204"/>
                    <a:pt x="67" y="204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100" y="204"/>
                    <a:pt x="129" y="224"/>
                    <a:pt x="142" y="252"/>
                  </a:cubicBezTo>
                  <a:cubicBezTo>
                    <a:pt x="155" y="224"/>
                    <a:pt x="183" y="204"/>
                    <a:pt x="216" y="204"/>
                  </a:cubicBezTo>
                  <a:cubicBezTo>
                    <a:pt x="216" y="204"/>
                    <a:pt x="216" y="204"/>
                    <a:pt x="217" y="204"/>
                  </a:cubicBezTo>
                  <a:cubicBezTo>
                    <a:pt x="240" y="204"/>
                    <a:pt x="260" y="192"/>
                    <a:pt x="272" y="174"/>
                  </a:cubicBezTo>
                  <a:cubicBezTo>
                    <a:pt x="279" y="164"/>
                    <a:pt x="283" y="152"/>
                    <a:pt x="283" y="140"/>
                  </a:cubicBezTo>
                  <a:cubicBezTo>
                    <a:pt x="283" y="139"/>
                    <a:pt x="283" y="139"/>
                    <a:pt x="283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45"/>
            <p:cNvSpPr/>
            <p:nvPr/>
          </p:nvSpPr>
          <p:spPr bwMode="auto">
            <a:xfrm rot="8749064">
              <a:off x="6384" y="5146"/>
              <a:ext cx="2949" cy="2429"/>
            </a:xfrm>
            <a:custGeom>
              <a:avLst/>
              <a:gdLst>
                <a:gd name="T0" fmla="*/ 95 w 95"/>
                <a:gd name="T1" fmla="*/ 47 h 84"/>
                <a:gd name="T2" fmla="*/ 84 w 95"/>
                <a:gd name="T3" fmla="*/ 29 h 84"/>
                <a:gd name="T4" fmla="*/ 84 w 95"/>
                <a:gd name="T5" fmla="*/ 27 h 84"/>
                <a:gd name="T6" fmla="*/ 58 w 95"/>
                <a:gd name="T7" fmla="*/ 0 h 84"/>
                <a:gd name="T8" fmla="*/ 35 w 95"/>
                <a:gd name="T9" fmla="*/ 13 h 84"/>
                <a:gd name="T10" fmla="*/ 29 w 95"/>
                <a:gd name="T11" fmla="*/ 11 h 84"/>
                <a:gd name="T12" fmla="*/ 13 w 95"/>
                <a:gd name="T13" fmla="*/ 27 h 84"/>
                <a:gd name="T14" fmla="*/ 13 w 95"/>
                <a:gd name="T15" fmla="*/ 29 h 84"/>
                <a:gd name="T16" fmla="*/ 1 w 95"/>
                <a:gd name="T17" fmla="*/ 47 h 84"/>
                <a:gd name="T18" fmla="*/ 0 w 95"/>
                <a:gd name="T19" fmla="*/ 47 h 84"/>
                <a:gd name="T20" fmla="*/ 4 w 95"/>
                <a:gd name="T21" fmla="*/ 58 h 84"/>
                <a:gd name="T22" fmla="*/ 23 w 95"/>
                <a:gd name="T23" fmla="*/ 68 h 84"/>
                <a:gd name="T24" fmla="*/ 23 w 95"/>
                <a:gd name="T25" fmla="*/ 68 h 84"/>
                <a:gd name="T26" fmla="*/ 48 w 95"/>
                <a:gd name="T27" fmla="*/ 84 h 84"/>
                <a:gd name="T28" fmla="*/ 73 w 95"/>
                <a:gd name="T29" fmla="*/ 68 h 84"/>
                <a:gd name="T30" fmla="*/ 73 w 95"/>
                <a:gd name="T31" fmla="*/ 68 h 84"/>
                <a:gd name="T32" fmla="*/ 91 w 95"/>
                <a:gd name="T33" fmla="*/ 58 h 84"/>
                <a:gd name="T34" fmla="*/ 95 w 95"/>
                <a:gd name="T35" fmla="*/ 47 h 84"/>
                <a:gd name="T36" fmla="*/ 95 w 95"/>
                <a:gd name="T37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84">
                  <a:moveTo>
                    <a:pt x="95" y="47"/>
                  </a:moveTo>
                  <a:cubicBezTo>
                    <a:pt x="95" y="39"/>
                    <a:pt x="90" y="32"/>
                    <a:pt x="84" y="29"/>
                  </a:cubicBezTo>
                  <a:cubicBezTo>
                    <a:pt x="84" y="28"/>
                    <a:pt x="84" y="28"/>
                    <a:pt x="84" y="27"/>
                  </a:cubicBezTo>
                  <a:cubicBezTo>
                    <a:pt x="84" y="12"/>
                    <a:pt x="72" y="0"/>
                    <a:pt x="58" y="0"/>
                  </a:cubicBezTo>
                  <a:cubicBezTo>
                    <a:pt x="48" y="0"/>
                    <a:pt x="40" y="5"/>
                    <a:pt x="35" y="13"/>
                  </a:cubicBezTo>
                  <a:cubicBezTo>
                    <a:pt x="33" y="12"/>
                    <a:pt x="31" y="11"/>
                    <a:pt x="29" y="11"/>
                  </a:cubicBezTo>
                  <a:cubicBezTo>
                    <a:pt x="20" y="11"/>
                    <a:pt x="13" y="19"/>
                    <a:pt x="13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6" y="32"/>
                    <a:pt x="1" y="39"/>
                    <a:pt x="1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51"/>
                    <a:pt x="2" y="55"/>
                    <a:pt x="4" y="58"/>
                  </a:cubicBezTo>
                  <a:cubicBezTo>
                    <a:pt x="8" y="64"/>
                    <a:pt x="15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4" y="68"/>
                    <a:pt x="43" y="75"/>
                    <a:pt x="48" y="84"/>
                  </a:cubicBezTo>
                  <a:cubicBezTo>
                    <a:pt x="52" y="75"/>
                    <a:pt x="62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0" y="68"/>
                    <a:pt x="87" y="64"/>
                    <a:pt x="91" y="58"/>
                  </a:cubicBezTo>
                  <a:cubicBezTo>
                    <a:pt x="94" y="55"/>
                    <a:pt x="95" y="51"/>
                    <a:pt x="95" y="47"/>
                  </a:cubicBezTo>
                  <a:cubicBezTo>
                    <a:pt x="95" y="47"/>
                    <a:pt x="95" y="47"/>
                    <a:pt x="95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44"/>
            <p:cNvSpPr/>
            <p:nvPr/>
          </p:nvSpPr>
          <p:spPr bwMode="auto">
            <a:xfrm rot="13199556">
              <a:off x="4613" y="5187"/>
              <a:ext cx="1693" cy="1725"/>
            </a:xfrm>
            <a:custGeom>
              <a:avLst/>
              <a:gdLst>
                <a:gd name="T0" fmla="*/ 0 w 189"/>
                <a:gd name="T1" fmla="*/ 93 h 169"/>
                <a:gd name="T2" fmla="*/ 23 w 189"/>
                <a:gd name="T3" fmla="*/ 58 h 169"/>
                <a:gd name="T4" fmla="*/ 22 w 189"/>
                <a:gd name="T5" fmla="*/ 53 h 169"/>
                <a:gd name="T6" fmla="*/ 75 w 189"/>
                <a:gd name="T7" fmla="*/ 0 h 169"/>
                <a:gd name="T8" fmla="*/ 120 w 189"/>
                <a:gd name="T9" fmla="*/ 25 h 169"/>
                <a:gd name="T10" fmla="*/ 133 w 189"/>
                <a:gd name="T11" fmla="*/ 22 h 169"/>
                <a:gd name="T12" fmla="*/ 165 w 189"/>
                <a:gd name="T13" fmla="*/ 54 h 169"/>
                <a:gd name="T14" fmla="*/ 165 w 189"/>
                <a:gd name="T15" fmla="*/ 57 h 169"/>
                <a:gd name="T16" fmla="*/ 189 w 189"/>
                <a:gd name="T17" fmla="*/ 93 h 169"/>
                <a:gd name="T18" fmla="*/ 189 w 189"/>
                <a:gd name="T19" fmla="*/ 94 h 169"/>
                <a:gd name="T20" fmla="*/ 182 w 189"/>
                <a:gd name="T21" fmla="*/ 116 h 169"/>
                <a:gd name="T22" fmla="*/ 145 w 189"/>
                <a:gd name="T23" fmla="*/ 137 h 169"/>
                <a:gd name="T24" fmla="*/ 144 w 189"/>
                <a:gd name="T25" fmla="*/ 137 h 169"/>
                <a:gd name="T26" fmla="*/ 95 w 189"/>
                <a:gd name="T27" fmla="*/ 169 h 169"/>
                <a:gd name="T28" fmla="*/ 45 w 189"/>
                <a:gd name="T29" fmla="*/ 137 h 169"/>
                <a:gd name="T30" fmla="*/ 45 w 189"/>
                <a:gd name="T31" fmla="*/ 137 h 169"/>
                <a:gd name="T32" fmla="*/ 8 w 189"/>
                <a:gd name="T33" fmla="*/ 116 h 169"/>
                <a:gd name="T34" fmla="*/ 0 w 189"/>
                <a:gd name="T35" fmla="*/ 94 h 169"/>
                <a:gd name="T36" fmla="*/ 0 w 189"/>
                <a:gd name="T37" fmla="*/ 9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169">
                  <a:moveTo>
                    <a:pt x="0" y="93"/>
                  </a:moveTo>
                  <a:cubicBezTo>
                    <a:pt x="1" y="78"/>
                    <a:pt x="10" y="65"/>
                    <a:pt x="23" y="58"/>
                  </a:cubicBezTo>
                  <a:cubicBezTo>
                    <a:pt x="22" y="57"/>
                    <a:pt x="22" y="55"/>
                    <a:pt x="22" y="53"/>
                  </a:cubicBezTo>
                  <a:cubicBezTo>
                    <a:pt x="22" y="24"/>
                    <a:pt x="46" y="0"/>
                    <a:pt x="75" y="0"/>
                  </a:cubicBezTo>
                  <a:cubicBezTo>
                    <a:pt x="94" y="0"/>
                    <a:pt x="110" y="10"/>
                    <a:pt x="120" y="25"/>
                  </a:cubicBezTo>
                  <a:cubicBezTo>
                    <a:pt x="124" y="24"/>
                    <a:pt x="128" y="22"/>
                    <a:pt x="133" y="22"/>
                  </a:cubicBezTo>
                  <a:cubicBezTo>
                    <a:pt x="151" y="22"/>
                    <a:pt x="165" y="37"/>
                    <a:pt x="165" y="54"/>
                  </a:cubicBezTo>
                  <a:cubicBezTo>
                    <a:pt x="165" y="55"/>
                    <a:pt x="165" y="56"/>
                    <a:pt x="165" y="57"/>
                  </a:cubicBezTo>
                  <a:cubicBezTo>
                    <a:pt x="179" y="63"/>
                    <a:pt x="189" y="77"/>
                    <a:pt x="189" y="93"/>
                  </a:cubicBezTo>
                  <a:cubicBezTo>
                    <a:pt x="189" y="93"/>
                    <a:pt x="189" y="93"/>
                    <a:pt x="189" y="94"/>
                  </a:cubicBezTo>
                  <a:cubicBezTo>
                    <a:pt x="189" y="102"/>
                    <a:pt x="186" y="110"/>
                    <a:pt x="182" y="116"/>
                  </a:cubicBezTo>
                  <a:cubicBezTo>
                    <a:pt x="174" y="129"/>
                    <a:pt x="160" y="137"/>
                    <a:pt x="145" y="137"/>
                  </a:cubicBezTo>
                  <a:cubicBezTo>
                    <a:pt x="145" y="137"/>
                    <a:pt x="144" y="137"/>
                    <a:pt x="144" y="137"/>
                  </a:cubicBezTo>
                  <a:cubicBezTo>
                    <a:pt x="122" y="137"/>
                    <a:pt x="103" y="150"/>
                    <a:pt x="95" y="169"/>
                  </a:cubicBezTo>
                  <a:cubicBezTo>
                    <a:pt x="86" y="150"/>
                    <a:pt x="67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29" y="137"/>
                    <a:pt x="16" y="129"/>
                    <a:pt x="8" y="116"/>
                  </a:cubicBezTo>
                  <a:cubicBezTo>
                    <a:pt x="3" y="110"/>
                    <a:pt x="0" y="102"/>
                    <a:pt x="0" y="94"/>
                  </a:cubicBezTo>
                  <a:cubicBezTo>
                    <a:pt x="0" y="93"/>
                    <a:pt x="0" y="93"/>
                    <a:pt x="0" y="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弧形 13"/>
            <p:cNvSpPr/>
            <p:nvPr/>
          </p:nvSpPr>
          <p:spPr>
            <a:xfrm rot="593541" flipV="1">
              <a:off x="3413" y="965"/>
              <a:ext cx="3133" cy="9052"/>
            </a:xfrm>
            <a:prstGeom prst="arc">
              <a:avLst>
                <a:gd name="adj1" fmla="val 16122888"/>
                <a:gd name="adj2" fmla="val 1807622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4034" y="2961"/>
              <a:ext cx="1788" cy="7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4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7674" y="2981"/>
              <a:ext cx="1788" cy="7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3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6983" y="5903"/>
              <a:ext cx="1788" cy="7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11548" y="1804030"/>
            <a:ext cx="1934629" cy="911955"/>
            <a:chOff x="468937" y="2419540"/>
            <a:chExt cx="1934629" cy="911955"/>
          </a:xfrm>
        </p:grpSpPr>
        <p:sp>
          <p:nvSpPr>
            <p:cNvPr id="2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11548" y="3366130"/>
            <a:ext cx="1934629" cy="911955"/>
            <a:chOff x="468937" y="2419540"/>
            <a:chExt cx="1934629" cy="911955"/>
          </a:xfrm>
        </p:grpSpPr>
        <p:sp>
          <p:nvSpPr>
            <p:cNvPr id="2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11548" y="4928230"/>
            <a:ext cx="1934629" cy="911955"/>
            <a:chOff x="468937" y="2419540"/>
            <a:chExt cx="1934629" cy="911955"/>
          </a:xfrm>
        </p:grpSpPr>
        <p:sp>
          <p:nvSpPr>
            <p:cNvPr id="3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385101" y="1573306"/>
            <a:ext cx="3252829" cy="5151465"/>
            <a:chOff x="3741738" y="-1771650"/>
            <a:chExt cx="4702175" cy="832492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2370" y="5079521"/>
              <a:ext cx="1822500" cy="1473750"/>
            </a:xfrm>
            <a:prstGeom prst="rect">
              <a:avLst/>
            </a:prstGeom>
          </p:spPr>
        </p:pic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3741738" y="-1771650"/>
              <a:ext cx="4702175" cy="7069138"/>
              <a:chOff x="2357" y="-1116"/>
              <a:chExt cx="2962" cy="4453"/>
            </a:xfrm>
          </p:grpSpPr>
          <p:sp>
            <p:nvSpPr>
              <p:cNvPr id="32" name="Freeform 5"/>
              <p:cNvSpPr/>
              <p:nvPr/>
            </p:nvSpPr>
            <p:spPr bwMode="auto">
              <a:xfrm>
                <a:off x="3577" y="-1116"/>
                <a:ext cx="526" cy="4453"/>
              </a:xfrm>
              <a:custGeom>
                <a:avLst/>
                <a:gdLst>
                  <a:gd name="T0" fmla="*/ 159 w 222"/>
                  <a:gd name="T1" fmla="*/ 1834 h 1882"/>
                  <a:gd name="T2" fmla="*/ 110 w 222"/>
                  <a:gd name="T3" fmla="*/ 1882 h 1882"/>
                  <a:gd name="T4" fmla="*/ 62 w 222"/>
                  <a:gd name="T5" fmla="*/ 1834 h 1882"/>
                  <a:gd name="T6" fmla="*/ 62 w 222"/>
                  <a:gd name="T7" fmla="*/ 1213 h 1882"/>
                  <a:gd name="T8" fmla="*/ 62 w 222"/>
                  <a:gd name="T9" fmla="*/ 111 h 1882"/>
                  <a:gd name="T10" fmla="*/ 0 w 222"/>
                  <a:gd name="T11" fmla="*/ 111 h 1882"/>
                  <a:gd name="T12" fmla="*/ 111 w 222"/>
                  <a:gd name="T13" fmla="*/ 0 h 1882"/>
                  <a:gd name="T14" fmla="*/ 222 w 222"/>
                  <a:gd name="T15" fmla="*/ 111 h 1882"/>
                  <a:gd name="T16" fmla="*/ 158 w 222"/>
                  <a:gd name="T17" fmla="*/ 111 h 1882"/>
                  <a:gd name="T18" fmla="*/ 158 w 222"/>
                  <a:gd name="T19" fmla="*/ 1221 h 1882"/>
                  <a:gd name="T20" fmla="*/ 158 w 222"/>
                  <a:gd name="T21" fmla="*/ 1244 h 1882"/>
                  <a:gd name="T22" fmla="*/ 159 w 222"/>
                  <a:gd name="T23" fmla="*/ 1834 h 1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1882">
                    <a:moveTo>
                      <a:pt x="159" y="1834"/>
                    </a:moveTo>
                    <a:cubicBezTo>
                      <a:pt x="158" y="1861"/>
                      <a:pt x="137" y="1882"/>
                      <a:pt x="110" y="1882"/>
                    </a:cubicBezTo>
                    <a:cubicBezTo>
                      <a:pt x="84" y="1882"/>
                      <a:pt x="62" y="1861"/>
                      <a:pt x="62" y="1834"/>
                    </a:cubicBezTo>
                    <a:cubicBezTo>
                      <a:pt x="62" y="1834"/>
                      <a:pt x="62" y="1490"/>
                      <a:pt x="62" y="1213"/>
                    </a:cubicBezTo>
                    <a:cubicBezTo>
                      <a:pt x="62" y="1212"/>
                      <a:pt x="62" y="112"/>
                      <a:pt x="62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22" y="111"/>
                      <a:pt x="222" y="111"/>
                      <a:pt x="222" y="111"/>
                    </a:cubicBezTo>
                    <a:cubicBezTo>
                      <a:pt x="158" y="111"/>
                      <a:pt x="158" y="111"/>
                      <a:pt x="158" y="111"/>
                    </a:cubicBezTo>
                    <a:cubicBezTo>
                      <a:pt x="158" y="114"/>
                      <a:pt x="158" y="1218"/>
                      <a:pt x="158" y="1221"/>
                    </a:cubicBezTo>
                    <a:cubicBezTo>
                      <a:pt x="158" y="1229"/>
                      <a:pt x="158" y="1236"/>
                      <a:pt x="158" y="1244"/>
                    </a:cubicBezTo>
                    <a:cubicBezTo>
                      <a:pt x="158" y="1496"/>
                      <a:pt x="159" y="1834"/>
                      <a:pt x="159" y="18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B2B2B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357" y="-113"/>
                <a:ext cx="1372" cy="3441"/>
              </a:xfrm>
              <a:custGeom>
                <a:avLst/>
                <a:gdLst>
                  <a:gd name="T0" fmla="*/ 0 w 579"/>
                  <a:gd name="T1" fmla="*/ 110 h 1454"/>
                  <a:gd name="T2" fmla="*/ 111 w 579"/>
                  <a:gd name="T3" fmla="*/ 0 h 1454"/>
                  <a:gd name="T4" fmla="*/ 111 w 579"/>
                  <a:gd name="T5" fmla="*/ 61 h 1454"/>
                  <a:gd name="T6" fmla="*/ 294 w 579"/>
                  <a:gd name="T7" fmla="*/ 62 h 1454"/>
                  <a:gd name="T8" fmla="*/ 579 w 579"/>
                  <a:gd name="T9" fmla="*/ 404 h 1454"/>
                  <a:gd name="T10" fmla="*/ 579 w 579"/>
                  <a:gd name="T11" fmla="*/ 1406 h 1454"/>
                  <a:gd name="T12" fmla="*/ 530 w 579"/>
                  <a:gd name="T13" fmla="*/ 1454 h 1454"/>
                  <a:gd name="T14" fmla="*/ 482 w 579"/>
                  <a:gd name="T15" fmla="*/ 1406 h 1454"/>
                  <a:gd name="T16" fmla="*/ 483 w 579"/>
                  <a:gd name="T17" fmla="*/ 388 h 1454"/>
                  <a:gd name="T18" fmla="*/ 303 w 579"/>
                  <a:gd name="T19" fmla="*/ 158 h 1454"/>
                  <a:gd name="T20" fmla="*/ 111 w 579"/>
                  <a:gd name="T21" fmla="*/ 158 h 1454"/>
                  <a:gd name="T22" fmla="*/ 111 w 579"/>
                  <a:gd name="T23" fmla="*/ 221 h 1454"/>
                  <a:gd name="T24" fmla="*/ 0 w 579"/>
                  <a:gd name="T25" fmla="*/ 110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9" h="1454">
                    <a:moveTo>
                      <a:pt x="0" y="11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20" y="61"/>
                      <a:pt x="251" y="61"/>
                      <a:pt x="294" y="62"/>
                    </a:cubicBezTo>
                    <a:cubicBezTo>
                      <a:pt x="403" y="64"/>
                      <a:pt x="579" y="135"/>
                      <a:pt x="579" y="404"/>
                    </a:cubicBezTo>
                    <a:cubicBezTo>
                      <a:pt x="579" y="681"/>
                      <a:pt x="579" y="1406"/>
                      <a:pt x="579" y="1406"/>
                    </a:cubicBezTo>
                    <a:cubicBezTo>
                      <a:pt x="578" y="1433"/>
                      <a:pt x="557" y="1454"/>
                      <a:pt x="530" y="1454"/>
                    </a:cubicBezTo>
                    <a:cubicBezTo>
                      <a:pt x="504" y="1454"/>
                      <a:pt x="483" y="1433"/>
                      <a:pt x="482" y="1406"/>
                    </a:cubicBezTo>
                    <a:cubicBezTo>
                      <a:pt x="482" y="1406"/>
                      <a:pt x="483" y="643"/>
                      <a:pt x="483" y="388"/>
                    </a:cubicBezTo>
                    <a:cubicBezTo>
                      <a:pt x="482" y="253"/>
                      <a:pt x="378" y="158"/>
                      <a:pt x="303" y="158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1" y="221"/>
                      <a:pt x="111" y="221"/>
                      <a:pt x="111" y="221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B2B2B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372" y="775"/>
                <a:ext cx="1129" cy="2541"/>
              </a:xfrm>
              <a:custGeom>
                <a:avLst/>
                <a:gdLst>
                  <a:gd name="T0" fmla="*/ 0 w 477"/>
                  <a:gd name="T1" fmla="*/ 111 h 1074"/>
                  <a:gd name="T2" fmla="*/ 111 w 477"/>
                  <a:gd name="T3" fmla="*/ 0 h 1074"/>
                  <a:gd name="T4" fmla="*/ 111 w 477"/>
                  <a:gd name="T5" fmla="*/ 62 h 1074"/>
                  <a:gd name="T6" fmla="*/ 192 w 477"/>
                  <a:gd name="T7" fmla="*/ 62 h 1074"/>
                  <a:gd name="T8" fmla="*/ 477 w 477"/>
                  <a:gd name="T9" fmla="*/ 404 h 1074"/>
                  <a:gd name="T10" fmla="*/ 477 w 477"/>
                  <a:gd name="T11" fmla="*/ 1026 h 1074"/>
                  <a:gd name="T12" fmla="*/ 428 w 477"/>
                  <a:gd name="T13" fmla="*/ 1074 h 1074"/>
                  <a:gd name="T14" fmla="*/ 380 w 477"/>
                  <a:gd name="T15" fmla="*/ 1026 h 1074"/>
                  <a:gd name="T16" fmla="*/ 380 w 477"/>
                  <a:gd name="T17" fmla="*/ 389 h 1074"/>
                  <a:gd name="T18" fmla="*/ 201 w 477"/>
                  <a:gd name="T19" fmla="*/ 158 h 1074"/>
                  <a:gd name="T20" fmla="*/ 111 w 477"/>
                  <a:gd name="T21" fmla="*/ 158 h 1074"/>
                  <a:gd name="T22" fmla="*/ 111 w 477"/>
                  <a:gd name="T23" fmla="*/ 222 h 1074"/>
                  <a:gd name="T24" fmla="*/ 0 w 477"/>
                  <a:gd name="T25" fmla="*/ 111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074">
                    <a:moveTo>
                      <a:pt x="0" y="111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20" y="62"/>
                      <a:pt x="149" y="62"/>
                      <a:pt x="192" y="62"/>
                    </a:cubicBezTo>
                    <a:cubicBezTo>
                      <a:pt x="301" y="64"/>
                      <a:pt x="477" y="135"/>
                      <a:pt x="477" y="404"/>
                    </a:cubicBezTo>
                    <a:cubicBezTo>
                      <a:pt x="477" y="681"/>
                      <a:pt x="477" y="1026"/>
                      <a:pt x="477" y="1026"/>
                    </a:cubicBezTo>
                    <a:cubicBezTo>
                      <a:pt x="476" y="1052"/>
                      <a:pt x="455" y="1074"/>
                      <a:pt x="428" y="1074"/>
                    </a:cubicBezTo>
                    <a:cubicBezTo>
                      <a:pt x="402" y="1074"/>
                      <a:pt x="380" y="1052"/>
                      <a:pt x="380" y="1026"/>
                    </a:cubicBezTo>
                    <a:cubicBezTo>
                      <a:pt x="380" y="1026"/>
                      <a:pt x="381" y="643"/>
                      <a:pt x="380" y="389"/>
                    </a:cubicBezTo>
                    <a:cubicBezTo>
                      <a:pt x="380" y="254"/>
                      <a:pt x="276" y="158"/>
                      <a:pt x="201" y="158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B2B2B"/>
                  </a:solidFill>
                </a:endParaRPr>
              </a:p>
            </p:txBody>
          </p:sp>
          <p:sp>
            <p:nvSpPr>
              <p:cNvPr id="35" name="Freeform 12"/>
              <p:cNvSpPr/>
              <p:nvPr/>
            </p:nvSpPr>
            <p:spPr bwMode="auto">
              <a:xfrm>
                <a:off x="4175" y="775"/>
                <a:ext cx="1130" cy="2539"/>
              </a:xfrm>
              <a:custGeom>
                <a:avLst/>
                <a:gdLst>
                  <a:gd name="T0" fmla="*/ 477 w 477"/>
                  <a:gd name="T1" fmla="*/ 111 h 1073"/>
                  <a:gd name="T2" fmla="*/ 366 w 477"/>
                  <a:gd name="T3" fmla="*/ 0 h 1073"/>
                  <a:gd name="T4" fmla="*/ 366 w 477"/>
                  <a:gd name="T5" fmla="*/ 61 h 1073"/>
                  <a:gd name="T6" fmla="*/ 285 w 477"/>
                  <a:gd name="T7" fmla="*/ 62 h 1073"/>
                  <a:gd name="T8" fmla="*/ 0 w 477"/>
                  <a:gd name="T9" fmla="*/ 404 h 1073"/>
                  <a:gd name="T10" fmla="*/ 1 w 477"/>
                  <a:gd name="T11" fmla="*/ 1026 h 1073"/>
                  <a:gd name="T12" fmla="*/ 49 w 477"/>
                  <a:gd name="T13" fmla="*/ 1073 h 1073"/>
                  <a:gd name="T14" fmla="*/ 97 w 477"/>
                  <a:gd name="T15" fmla="*/ 1026 h 1073"/>
                  <a:gd name="T16" fmla="*/ 97 w 477"/>
                  <a:gd name="T17" fmla="*/ 388 h 1073"/>
                  <a:gd name="T18" fmla="*/ 276 w 477"/>
                  <a:gd name="T19" fmla="*/ 158 h 1073"/>
                  <a:gd name="T20" fmla="*/ 366 w 477"/>
                  <a:gd name="T21" fmla="*/ 158 h 1073"/>
                  <a:gd name="T22" fmla="*/ 366 w 477"/>
                  <a:gd name="T23" fmla="*/ 221 h 1073"/>
                  <a:gd name="T24" fmla="*/ 477 w 477"/>
                  <a:gd name="T25" fmla="*/ 111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073">
                    <a:moveTo>
                      <a:pt x="477" y="111"/>
                    </a:moveTo>
                    <a:cubicBezTo>
                      <a:pt x="366" y="0"/>
                      <a:pt x="366" y="0"/>
                      <a:pt x="366" y="0"/>
                    </a:cubicBezTo>
                    <a:cubicBezTo>
                      <a:pt x="366" y="61"/>
                      <a:pt x="366" y="61"/>
                      <a:pt x="366" y="61"/>
                    </a:cubicBezTo>
                    <a:cubicBezTo>
                      <a:pt x="357" y="61"/>
                      <a:pt x="328" y="61"/>
                      <a:pt x="285" y="62"/>
                    </a:cubicBezTo>
                    <a:cubicBezTo>
                      <a:pt x="176" y="64"/>
                      <a:pt x="0" y="135"/>
                      <a:pt x="0" y="404"/>
                    </a:cubicBezTo>
                    <a:cubicBezTo>
                      <a:pt x="0" y="681"/>
                      <a:pt x="1" y="1026"/>
                      <a:pt x="1" y="1026"/>
                    </a:cubicBezTo>
                    <a:cubicBezTo>
                      <a:pt x="1" y="1052"/>
                      <a:pt x="22" y="1073"/>
                      <a:pt x="49" y="1073"/>
                    </a:cubicBezTo>
                    <a:cubicBezTo>
                      <a:pt x="75" y="1073"/>
                      <a:pt x="97" y="1052"/>
                      <a:pt x="97" y="1026"/>
                    </a:cubicBezTo>
                    <a:cubicBezTo>
                      <a:pt x="97" y="1026"/>
                      <a:pt x="96" y="643"/>
                      <a:pt x="97" y="388"/>
                    </a:cubicBezTo>
                    <a:cubicBezTo>
                      <a:pt x="97" y="254"/>
                      <a:pt x="201" y="158"/>
                      <a:pt x="276" y="158"/>
                    </a:cubicBezTo>
                    <a:cubicBezTo>
                      <a:pt x="366" y="158"/>
                      <a:pt x="366" y="158"/>
                      <a:pt x="366" y="158"/>
                    </a:cubicBezTo>
                    <a:cubicBezTo>
                      <a:pt x="366" y="221"/>
                      <a:pt x="366" y="221"/>
                      <a:pt x="366" y="221"/>
                    </a:cubicBezTo>
                    <a:lnTo>
                      <a:pt x="477" y="11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B2B2B"/>
                  </a:solidFill>
                </a:endParaRPr>
              </a:p>
            </p:txBody>
          </p:sp>
          <p:sp>
            <p:nvSpPr>
              <p:cNvPr id="36" name="Freeform 13"/>
              <p:cNvSpPr/>
              <p:nvPr/>
            </p:nvSpPr>
            <p:spPr bwMode="auto">
              <a:xfrm>
                <a:off x="3948" y="-113"/>
                <a:ext cx="1371" cy="3441"/>
              </a:xfrm>
              <a:custGeom>
                <a:avLst/>
                <a:gdLst>
                  <a:gd name="T0" fmla="*/ 579 w 579"/>
                  <a:gd name="T1" fmla="*/ 110 h 1454"/>
                  <a:gd name="T2" fmla="*/ 468 w 579"/>
                  <a:gd name="T3" fmla="*/ 0 h 1454"/>
                  <a:gd name="T4" fmla="*/ 468 w 579"/>
                  <a:gd name="T5" fmla="*/ 61 h 1454"/>
                  <a:gd name="T6" fmla="*/ 285 w 579"/>
                  <a:gd name="T7" fmla="*/ 62 h 1454"/>
                  <a:gd name="T8" fmla="*/ 0 w 579"/>
                  <a:gd name="T9" fmla="*/ 404 h 1454"/>
                  <a:gd name="T10" fmla="*/ 0 w 579"/>
                  <a:gd name="T11" fmla="*/ 1406 h 1454"/>
                  <a:gd name="T12" fmla="*/ 49 w 579"/>
                  <a:gd name="T13" fmla="*/ 1454 h 1454"/>
                  <a:gd name="T14" fmla="*/ 97 w 579"/>
                  <a:gd name="T15" fmla="*/ 1406 h 1454"/>
                  <a:gd name="T16" fmla="*/ 97 w 579"/>
                  <a:gd name="T17" fmla="*/ 388 h 1454"/>
                  <a:gd name="T18" fmla="*/ 276 w 579"/>
                  <a:gd name="T19" fmla="*/ 158 h 1454"/>
                  <a:gd name="T20" fmla="*/ 468 w 579"/>
                  <a:gd name="T21" fmla="*/ 158 h 1454"/>
                  <a:gd name="T22" fmla="*/ 468 w 579"/>
                  <a:gd name="T23" fmla="*/ 221 h 1454"/>
                  <a:gd name="T24" fmla="*/ 579 w 579"/>
                  <a:gd name="T25" fmla="*/ 110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9" h="1454">
                    <a:moveTo>
                      <a:pt x="579" y="110"/>
                    </a:moveTo>
                    <a:cubicBezTo>
                      <a:pt x="468" y="0"/>
                      <a:pt x="468" y="0"/>
                      <a:pt x="468" y="0"/>
                    </a:cubicBezTo>
                    <a:cubicBezTo>
                      <a:pt x="468" y="61"/>
                      <a:pt x="468" y="61"/>
                      <a:pt x="468" y="61"/>
                    </a:cubicBezTo>
                    <a:cubicBezTo>
                      <a:pt x="459" y="61"/>
                      <a:pt x="328" y="61"/>
                      <a:pt x="285" y="62"/>
                    </a:cubicBezTo>
                    <a:cubicBezTo>
                      <a:pt x="176" y="64"/>
                      <a:pt x="0" y="135"/>
                      <a:pt x="0" y="404"/>
                    </a:cubicBezTo>
                    <a:cubicBezTo>
                      <a:pt x="0" y="681"/>
                      <a:pt x="0" y="1406"/>
                      <a:pt x="0" y="1406"/>
                    </a:cubicBezTo>
                    <a:cubicBezTo>
                      <a:pt x="1" y="1433"/>
                      <a:pt x="22" y="1454"/>
                      <a:pt x="49" y="1454"/>
                    </a:cubicBezTo>
                    <a:cubicBezTo>
                      <a:pt x="75" y="1454"/>
                      <a:pt x="97" y="1433"/>
                      <a:pt x="97" y="1406"/>
                    </a:cubicBezTo>
                    <a:cubicBezTo>
                      <a:pt x="97" y="1406"/>
                      <a:pt x="96" y="643"/>
                      <a:pt x="97" y="388"/>
                    </a:cubicBezTo>
                    <a:cubicBezTo>
                      <a:pt x="97" y="254"/>
                      <a:pt x="201" y="158"/>
                      <a:pt x="276" y="158"/>
                    </a:cubicBezTo>
                    <a:cubicBezTo>
                      <a:pt x="468" y="158"/>
                      <a:pt x="468" y="158"/>
                      <a:pt x="468" y="158"/>
                    </a:cubicBezTo>
                    <a:cubicBezTo>
                      <a:pt x="468" y="221"/>
                      <a:pt x="468" y="221"/>
                      <a:pt x="468" y="221"/>
                    </a:cubicBezTo>
                    <a:lnTo>
                      <a:pt x="579" y="1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B2B2B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720139" y="2144025"/>
            <a:ext cx="1934629" cy="911955"/>
            <a:chOff x="468937" y="2419540"/>
            <a:chExt cx="1934629" cy="911955"/>
          </a:xfrm>
        </p:grpSpPr>
        <p:sp>
          <p:nvSpPr>
            <p:cNvPr id="2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20139" y="3420375"/>
            <a:ext cx="1934629" cy="911955"/>
            <a:chOff x="468937" y="2419540"/>
            <a:chExt cx="1934629" cy="911955"/>
          </a:xfrm>
        </p:grpSpPr>
        <p:sp>
          <p:nvSpPr>
            <p:cNvPr id="5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20139" y="4696725"/>
            <a:ext cx="1934629" cy="911955"/>
            <a:chOff x="468937" y="2419540"/>
            <a:chExt cx="1934629" cy="911955"/>
          </a:xfrm>
        </p:grpSpPr>
        <p:sp>
          <p:nvSpPr>
            <p:cNvPr id="5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597189" y="2144025"/>
            <a:ext cx="1934629" cy="911955"/>
            <a:chOff x="468937" y="2419540"/>
            <a:chExt cx="1934629" cy="911955"/>
          </a:xfrm>
        </p:grpSpPr>
        <p:sp>
          <p:nvSpPr>
            <p:cNvPr id="5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97189" y="3420375"/>
            <a:ext cx="1934629" cy="911955"/>
            <a:chOff x="468937" y="2419540"/>
            <a:chExt cx="1934629" cy="911955"/>
          </a:xfrm>
        </p:grpSpPr>
        <p:sp>
          <p:nvSpPr>
            <p:cNvPr id="6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597189" y="4696725"/>
            <a:ext cx="1934629" cy="911955"/>
            <a:chOff x="468937" y="2419540"/>
            <a:chExt cx="1934629" cy="911955"/>
          </a:xfrm>
        </p:grpSpPr>
        <p:sp>
          <p:nvSpPr>
            <p:cNvPr id="6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/>
          <p:nvPr/>
        </p:nvSpPr>
        <p:spPr bwMode="auto">
          <a:xfrm>
            <a:off x="3716868" y="1811796"/>
            <a:ext cx="4762500" cy="5046204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64" name="Teardrop 63"/>
          <p:cNvSpPr/>
          <p:nvPr/>
        </p:nvSpPr>
        <p:spPr>
          <a:xfrm>
            <a:off x="5481525" y="1587940"/>
            <a:ext cx="1228953" cy="122894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rgbClr val="FFC000"/>
              </a:solidFill>
            </a:endParaRPr>
          </a:p>
        </p:txBody>
      </p:sp>
      <p:sp>
        <p:nvSpPr>
          <p:cNvPr id="66" name="Teardrop 65"/>
          <p:cNvSpPr/>
          <p:nvPr/>
        </p:nvSpPr>
        <p:spPr>
          <a:xfrm flipH="1">
            <a:off x="7324949" y="1909191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/>
          </a:p>
        </p:txBody>
      </p:sp>
      <p:sp>
        <p:nvSpPr>
          <p:cNvPr id="69" name="Teardrop 68"/>
          <p:cNvSpPr/>
          <p:nvPr/>
        </p:nvSpPr>
        <p:spPr>
          <a:xfrm>
            <a:off x="3352803" y="28006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35" dirty="0">
              <a:solidFill>
                <a:srgbClr val="92D050"/>
              </a:solidFill>
              <a:latin typeface="FontAwesome" pitchFamily="2" charset="0"/>
            </a:endParaRPr>
          </a:p>
        </p:txBody>
      </p:sp>
      <p:sp>
        <p:nvSpPr>
          <p:cNvPr id="72" name="Teardrop 71"/>
          <p:cNvSpPr/>
          <p:nvPr/>
        </p:nvSpPr>
        <p:spPr>
          <a:xfrm>
            <a:off x="4022148" y="1909191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/>
          </a:p>
        </p:txBody>
      </p:sp>
      <p:sp>
        <p:nvSpPr>
          <p:cNvPr id="73" name="Teardrop 72"/>
          <p:cNvSpPr/>
          <p:nvPr/>
        </p:nvSpPr>
        <p:spPr>
          <a:xfrm flipH="1">
            <a:off x="8025133" y="28514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dirty="0">
              <a:solidFill>
                <a:srgbClr val="9DDFBE"/>
              </a:solidFill>
              <a:latin typeface="FontAwesome" pitchFamily="2" charset="0"/>
            </a:endParaRPr>
          </a:p>
        </p:txBody>
      </p:sp>
      <p:sp>
        <p:nvSpPr>
          <p:cNvPr id="74" name="Teardrop 73"/>
          <p:cNvSpPr/>
          <p:nvPr/>
        </p:nvSpPr>
        <p:spPr>
          <a:xfrm>
            <a:off x="3982417" y="3614728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665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75" name="Teardrop 74"/>
          <p:cNvSpPr/>
          <p:nvPr/>
        </p:nvSpPr>
        <p:spPr>
          <a:xfrm flipH="1">
            <a:off x="7603037" y="3614728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665" dirty="0">
              <a:solidFill>
                <a:srgbClr val="FF66FF"/>
              </a:solidFill>
              <a:latin typeface="FontAwesome" pitchFamily="2" charset="0"/>
            </a:endParaRPr>
          </a:p>
        </p:txBody>
      </p:sp>
      <p:sp>
        <p:nvSpPr>
          <p:cNvPr id="76" name="Teardrop 75"/>
          <p:cNvSpPr/>
          <p:nvPr/>
        </p:nvSpPr>
        <p:spPr>
          <a:xfrm>
            <a:off x="5558332" y="3505809"/>
            <a:ext cx="1075336" cy="1075331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265" dirty="0">
              <a:solidFill>
                <a:srgbClr val="FFC000"/>
              </a:solidFill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4291316" y="2099032"/>
            <a:ext cx="406139" cy="44104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5794004" y="1861913"/>
            <a:ext cx="606323" cy="60632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4" name="Freeform 56"/>
          <p:cNvSpPr>
            <a:spLocks noEditPoints="1"/>
          </p:cNvSpPr>
          <p:nvPr/>
        </p:nvSpPr>
        <p:spPr bwMode="auto">
          <a:xfrm>
            <a:off x="7557148" y="2104423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5" name="Freeform 126"/>
          <p:cNvSpPr/>
          <p:nvPr/>
        </p:nvSpPr>
        <p:spPr bwMode="auto">
          <a:xfrm>
            <a:off x="5855972" y="3673585"/>
            <a:ext cx="516785" cy="66512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6" name="Freeform 127"/>
          <p:cNvSpPr/>
          <p:nvPr/>
        </p:nvSpPr>
        <p:spPr bwMode="auto">
          <a:xfrm>
            <a:off x="8232652" y="3010477"/>
            <a:ext cx="393728" cy="433831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7" name="Freeform 66"/>
          <p:cNvSpPr>
            <a:spLocks noEditPoints="1"/>
          </p:cNvSpPr>
          <p:nvPr/>
        </p:nvSpPr>
        <p:spPr bwMode="auto">
          <a:xfrm>
            <a:off x="3551768" y="3036487"/>
            <a:ext cx="440555" cy="34171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8" name="Freeform 74"/>
          <p:cNvSpPr>
            <a:spLocks noEditPoints="1"/>
          </p:cNvSpPr>
          <p:nvPr/>
        </p:nvSpPr>
        <p:spPr bwMode="auto">
          <a:xfrm>
            <a:off x="4141472" y="3800347"/>
            <a:ext cx="330200" cy="256117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9" name="Freeform 152"/>
          <p:cNvSpPr>
            <a:spLocks noEditPoints="1"/>
          </p:cNvSpPr>
          <p:nvPr/>
        </p:nvSpPr>
        <p:spPr bwMode="auto">
          <a:xfrm>
            <a:off x="7756316" y="3762485"/>
            <a:ext cx="306917" cy="28363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6772147" y="5487715"/>
            <a:ext cx="552803" cy="5528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4929851" y="5537127"/>
            <a:ext cx="552803" cy="5528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32" name="TextBox 31"/>
          <p:cNvSpPr txBox="1"/>
          <p:nvPr/>
        </p:nvSpPr>
        <p:spPr>
          <a:xfrm>
            <a:off x="2336800" y="2942312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1"/>
                </a:solidFill>
              </a:rPr>
              <a:t>80%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5100" y="2032348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15037" y="2061950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3"/>
                </a:solidFill>
              </a:rPr>
              <a:t>90%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95448" y="2993112"/>
            <a:ext cx="959752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4"/>
                </a:solidFill>
              </a:rPr>
              <a:t>40%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90277" y="4519848"/>
            <a:ext cx="812760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5"/>
                </a:solidFill>
              </a:rPr>
              <a:t>80%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00436" y="3751755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6"/>
                </a:solidFill>
              </a:rPr>
              <a:t>80%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15037" y="3751755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6"/>
                </a:solidFill>
              </a:rPr>
              <a:t>80%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0801" y="1432135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1"/>
                </a:solidFill>
              </a:rPr>
              <a:t>80%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713627" y="4647680"/>
            <a:ext cx="1934629" cy="911955"/>
            <a:chOff x="468937" y="2419540"/>
            <a:chExt cx="1934629" cy="911955"/>
          </a:xfrm>
        </p:grpSpPr>
        <p:sp>
          <p:nvSpPr>
            <p:cNvPr id="4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81127" y="4647680"/>
            <a:ext cx="1934629" cy="911955"/>
            <a:chOff x="468937" y="2419540"/>
            <a:chExt cx="1934629" cy="911955"/>
          </a:xfrm>
        </p:grpSpPr>
        <p:sp>
          <p:nvSpPr>
            <p:cNvPr id="4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ldLvl="0" animBg="1"/>
      <p:bldP spid="64" grpId="0" bldLvl="0" animBg="1"/>
      <p:bldP spid="66" grpId="0" bldLvl="0" animBg="1"/>
      <p:bldP spid="69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53"/>
          <p:cNvSpPr/>
          <p:nvPr/>
        </p:nvSpPr>
        <p:spPr bwMode="auto">
          <a:xfrm>
            <a:off x="7717665" y="1321281"/>
            <a:ext cx="1638979" cy="1215297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06" name="Freeform 53"/>
          <p:cNvSpPr/>
          <p:nvPr/>
        </p:nvSpPr>
        <p:spPr bwMode="auto">
          <a:xfrm>
            <a:off x="2835357" y="1321281"/>
            <a:ext cx="1638979" cy="1215297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05" name="Freeform 53"/>
          <p:cNvSpPr/>
          <p:nvPr/>
        </p:nvSpPr>
        <p:spPr bwMode="auto">
          <a:xfrm flipH="1">
            <a:off x="6249619" y="2585301"/>
            <a:ext cx="1402919" cy="104026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07" name="Freeform 53"/>
          <p:cNvSpPr/>
          <p:nvPr/>
        </p:nvSpPr>
        <p:spPr bwMode="auto">
          <a:xfrm>
            <a:off x="4616272" y="2585301"/>
            <a:ext cx="1402919" cy="104026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04" name="Freeform 53"/>
          <p:cNvSpPr/>
          <p:nvPr/>
        </p:nvSpPr>
        <p:spPr bwMode="auto">
          <a:xfrm>
            <a:off x="1792611" y="2969348"/>
            <a:ext cx="1402919" cy="104026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08" name="Freeform 53"/>
          <p:cNvSpPr/>
          <p:nvPr/>
        </p:nvSpPr>
        <p:spPr bwMode="auto">
          <a:xfrm flipH="1">
            <a:off x="8996471" y="2969348"/>
            <a:ext cx="1402919" cy="104026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cxnSp>
        <p:nvCxnSpPr>
          <p:cNvPr id="213" name="Elbow Connector 212"/>
          <p:cNvCxnSpPr/>
          <p:nvPr/>
        </p:nvCxnSpPr>
        <p:spPr>
          <a:xfrm>
            <a:off x="2485961" y="4009608"/>
            <a:ext cx="2268753" cy="1209539"/>
          </a:xfrm>
          <a:prstGeom prst="bentConnector3">
            <a:avLst>
              <a:gd name="adj1" fmla="val -7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Elbow Connector 214"/>
          <p:cNvCxnSpPr/>
          <p:nvPr/>
        </p:nvCxnSpPr>
        <p:spPr>
          <a:xfrm flipH="1">
            <a:off x="7437288" y="4009608"/>
            <a:ext cx="2268753" cy="1209539"/>
          </a:xfrm>
          <a:prstGeom prst="bentConnector3">
            <a:avLst>
              <a:gd name="adj1" fmla="val -72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/>
          <p:nvPr/>
        </p:nvCxnSpPr>
        <p:spPr>
          <a:xfrm rot="5400000">
            <a:off x="6912923" y="3060944"/>
            <a:ext cx="2182312" cy="1133580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/>
          <p:nvPr/>
        </p:nvCxnSpPr>
        <p:spPr>
          <a:xfrm rot="16200000" flipH="1">
            <a:off x="3068795" y="3060945"/>
            <a:ext cx="2182312" cy="1133580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313788" y="3625561"/>
            <a:ext cx="0" cy="44728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6956161" y="3625561"/>
            <a:ext cx="0" cy="44728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Freeform 131"/>
          <p:cNvSpPr/>
          <p:nvPr/>
        </p:nvSpPr>
        <p:spPr bwMode="auto">
          <a:xfrm>
            <a:off x="2192132" y="3355508"/>
            <a:ext cx="478068" cy="485312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29" name="Freeform 82"/>
          <p:cNvSpPr>
            <a:spLocks noEditPoints="1"/>
          </p:cNvSpPr>
          <p:nvPr/>
        </p:nvSpPr>
        <p:spPr bwMode="auto">
          <a:xfrm>
            <a:off x="3402457" y="1739195"/>
            <a:ext cx="466072" cy="550812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30" name="Freeform 135"/>
          <p:cNvSpPr>
            <a:spLocks noEditPoints="1"/>
          </p:cNvSpPr>
          <p:nvPr/>
        </p:nvSpPr>
        <p:spPr bwMode="auto">
          <a:xfrm>
            <a:off x="5028724" y="2934277"/>
            <a:ext cx="537513" cy="503493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31" name="Freeform 145"/>
          <p:cNvSpPr/>
          <p:nvPr/>
        </p:nvSpPr>
        <p:spPr bwMode="auto">
          <a:xfrm>
            <a:off x="6683503" y="2941793"/>
            <a:ext cx="530983" cy="457877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32" name="Freeform 36"/>
          <p:cNvSpPr>
            <a:spLocks noEditPoints="1"/>
          </p:cNvSpPr>
          <p:nvPr/>
        </p:nvSpPr>
        <p:spPr bwMode="auto">
          <a:xfrm>
            <a:off x="8328205" y="1768828"/>
            <a:ext cx="459927" cy="499453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33" name="Freeform 182"/>
          <p:cNvSpPr>
            <a:spLocks noEditPoints="1"/>
          </p:cNvSpPr>
          <p:nvPr/>
        </p:nvSpPr>
        <p:spPr bwMode="auto">
          <a:xfrm>
            <a:off x="9450073" y="3355508"/>
            <a:ext cx="511936" cy="478304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253" name="Rectangle 252"/>
          <p:cNvSpPr/>
          <p:nvPr/>
        </p:nvSpPr>
        <p:spPr>
          <a:xfrm>
            <a:off x="970280" y="4086417"/>
            <a:ext cx="136652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</a:rPr>
              <a:t>Keyword Here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9921135" y="4086417"/>
            <a:ext cx="136652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chemeClr val="accent6"/>
                </a:solidFill>
              </a:rPr>
              <a:t>Keyword Here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8678347" y="2587377"/>
            <a:ext cx="136652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chemeClr val="accent5"/>
                </a:solidFill>
              </a:rPr>
              <a:t>Keyword Here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2157060" y="2587377"/>
            <a:ext cx="136652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chemeClr val="accent2"/>
                </a:solidFill>
              </a:rPr>
              <a:t>Keyword Here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7039368" y="3702371"/>
            <a:ext cx="136652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chemeClr val="accent4"/>
                </a:solidFill>
              </a:rPr>
              <a:t>Keyword Here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3796039" y="3702371"/>
            <a:ext cx="136652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chemeClr val="accent3"/>
                </a:solidFill>
              </a:rPr>
              <a:t>Keyword Here</a:t>
            </a:r>
          </a:p>
        </p:txBody>
      </p:sp>
      <p:grpSp>
        <p:nvGrpSpPr>
          <p:cNvPr id="64" name="Group 41"/>
          <p:cNvGrpSpPr/>
          <p:nvPr/>
        </p:nvGrpSpPr>
        <p:grpSpPr>
          <a:xfrm>
            <a:off x="4116917" y="4086417"/>
            <a:ext cx="3958167" cy="2070131"/>
            <a:chOff x="2844800" y="1304396"/>
            <a:chExt cx="2803525" cy="1466250"/>
          </a:xfrm>
        </p:grpSpPr>
        <p:grpSp>
          <p:nvGrpSpPr>
            <p:cNvPr id="65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70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665" dirty="0"/>
              </a:p>
            </p:txBody>
          </p:sp>
          <p:sp>
            <p:nvSpPr>
              <p:cNvPr id="71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665"/>
              </a:p>
            </p:txBody>
          </p:sp>
          <p:sp>
            <p:nvSpPr>
              <p:cNvPr id="72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665"/>
              </a:p>
            </p:txBody>
          </p:sp>
        </p:grpSp>
        <p:grpSp>
          <p:nvGrpSpPr>
            <p:cNvPr id="66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67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665"/>
              </a:p>
            </p:txBody>
          </p:sp>
          <p:sp>
            <p:nvSpPr>
              <p:cNvPr id="68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665"/>
              </a:p>
            </p:txBody>
          </p:sp>
          <p:sp>
            <p:nvSpPr>
              <p:cNvPr id="69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665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5591879" y="4504331"/>
            <a:ext cx="1008243" cy="1013639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/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/>
            </a:p>
          </p:txBody>
        </p:sp>
        <p:sp>
          <p:nvSpPr>
            <p:cNvPr id="79" name="Freeform 10"/>
            <p:cNvSpPr>
              <a:spLocks noEditPoints="1"/>
            </p:cNvSpPr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bldLvl="0" animBg="1"/>
      <p:bldP spid="206" grpId="0" bldLvl="0" animBg="1"/>
      <p:bldP spid="205" grpId="0" bldLvl="0" animBg="1"/>
      <p:bldP spid="207" grpId="0" bldLvl="0" animBg="1"/>
      <p:bldP spid="204" grpId="0" bldLvl="0" animBg="1"/>
      <p:bldP spid="208" grpId="0" bldLvl="0" animBg="1"/>
      <p:bldP spid="228" grpId="0" bldLvl="0" animBg="1"/>
      <p:bldP spid="229" grpId="0" bldLvl="0" animBg="1"/>
      <p:bldP spid="230" grpId="0" bldLvl="0" animBg="1"/>
      <p:bldP spid="231" grpId="0" bldLvl="0" animBg="1"/>
      <p:bldP spid="232" grpId="0" bldLvl="0" animBg="1"/>
      <p:bldP spid="233" grpId="0" bldLvl="0" animBg="1"/>
      <p:bldP spid="253" grpId="0"/>
      <p:bldP spid="254" grpId="0"/>
      <p:bldP spid="255" grpId="0"/>
      <p:bldP spid="256" grpId="0"/>
      <p:bldP spid="257" grpId="0"/>
      <p:bldP spid="2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2"/>
          <p:cNvSpPr>
            <a:spLocks noEditPoints="1"/>
          </p:cNvSpPr>
          <p:nvPr/>
        </p:nvSpPr>
        <p:spPr bwMode="auto">
          <a:xfrm>
            <a:off x="5894600" y="2591841"/>
            <a:ext cx="605519" cy="4266158"/>
          </a:xfrm>
          <a:custGeom>
            <a:avLst/>
            <a:gdLst>
              <a:gd name="T0" fmla="*/ 96 w 339"/>
              <a:gd name="T1" fmla="*/ 1249 h 2386"/>
              <a:gd name="T2" fmla="*/ 96 w 339"/>
              <a:gd name="T3" fmla="*/ 2386 h 2386"/>
              <a:gd name="T4" fmla="*/ 240 w 339"/>
              <a:gd name="T5" fmla="*/ 2386 h 2386"/>
              <a:gd name="T6" fmla="*/ 240 w 339"/>
              <a:gd name="T7" fmla="*/ 1342 h 2386"/>
              <a:gd name="T8" fmla="*/ 96 w 339"/>
              <a:gd name="T9" fmla="*/ 1249 h 2386"/>
              <a:gd name="T10" fmla="*/ 240 w 339"/>
              <a:gd name="T11" fmla="*/ 1006 h 2386"/>
              <a:gd name="T12" fmla="*/ 153 w 339"/>
              <a:gd name="T13" fmla="*/ 1116 h 2386"/>
              <a:gd name="T14" fmla="*/ 240 w 339"/>
              <a:gd name="T15" fmla="*/ 1161 h 2386"/>
              <a:gd name="T16" fmla="*/ 240 w 339"/>
              <a:gd name="T17" fmla="*/ 1006 h 2386"/>
              <a:gd name="T18" fmla="*/ 169 w 339"/>
              <a:gd name="T19" fmla="*/ 0 h 2386"/>
              <a:gd name="T20" fmla="*/ 0 w 339"/>
              <a:gd name="T21" fmla="*/ 182 h 2386"/>
              <a:gd name="T22" fmla="*/ 96 w 339"/>
              <a:gd name="T23" fmla="*/ 182 h 2386"/>
              <a:gd name="T24" fmla="*/ 96 w 339"/>
              <a:gd name="T25" fmla="*/ 950 h 2386"/>
              <a:gd name="T26" fmla="*/ 240 w 339"/>
              <a:gd name="T27" fmla="*/ 820 h 2386"/>
              <a:gd name="T28" fmla="*/ 240 w 339"/>
              <a:gd name="T29" fmla="*/ 182 h 2386"/>
              <a:gd name="T30" fmla="*/ 339 w 339"/>
              <a:gd name="T31" fmla="*/ 182 h 2386"/>
              <a:gd name="T32" fmla="*/ 169 w 339"/>
              <a:gd name="T33" fmla="*/ 0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9" h="2386">
                <a:moveTo>
                  <a:pt x="96" y="1249"/>
                </a:moveTo>
                <a:cubicBezTo>
                  <a:pt x="96" y="2386"/>
                  <a:pt x="96" y="2386"/>
                  <a:pt x="96" y="2386"/>
                </a:cubicBezTo>
                <a:cubicBezTo>
                  <a:pt x="240" y="2386"/>
                  <a:pt x="240" y="2386"/>
                  <a:pt x="240" y="2386"/>
                </a:cubicBezTo>
                <a:cubicBezTo>
                  <a:pt x="240" y="1342"/>
                  <a:pt x="240" y="1342"/>
                  <a:pt x="240" y="1342"/>
                </a:cubicBezTo>
                <a:cubicBezTo>
                  <a:pt x="198" y="1302"/>
                  <a:pt x="150" y="1271"/>
                  <a:pt x="96" y="1249"/>
                </a:cubicBezTo>
                <a:moveTo>
                  <a:pt x="240" y="1006"/>
                </a:moveTo>
                <a:cubicBezTo>
                  <a:pt x="207" y="1038"/>
                  <a:pt x="178" y="1075"/>
                  <a:pt x="153" y="1116"/>
                </a:cubicBezTo>
                <a:cubicBezTo>
                  <a:pt x="184" y="1129"/>
                  <a:pt x="213" y="1144"/>
                  <a:pt x="240" y="1161"/>
                </a:cubicBezTo>
                <a:cubicBezTo>
                  <a:pt x="240" y="1006"/>
                  <a:pt x="240" y="1006"/>
                  <a:pt x="240" y="1006"/>
                </a:cubicBezTo>
                <a:moveTo>
                  <a:pt x="169" y="0"/>
                </a:moveTo>
                <a:cubicBezTo>
                  <a:pt x="0" y="182"/>
                  <a:pt x="0" y="182"/>
                  <a:pt x="0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96" y="950"/>
                  <a:pt x="96" y="950"/>
                  <a:pt x="96" y="950"/>
                </a:cubicBezTo>
                <a:cubicBezTo>
                  <a:pt x="135" y="905"/>
                  <a:pt x="182" y="860"/>
                  <a:pt x="240" y="820"/>
                </a:cubicBezTo>
                <a:cubicBezTo>
                  <a:pt x="240" y="182"/>
                  <a:pt x="240" y="182"/>
                  <a:pt x="240" y="182"/>
                </a:cubicBezTo>
                <a:cubicBezTo>
                  <a:pt x="339" y="182"/>
                  <a:pt x="339" y="182"/>
                  <a:pt x="339" y="182"/>
                </a:cubicBezTo>
                <a:cubicBezTo>
                  <a:pt x="169" y="0"/>
                  <a:pt x="169" y="0"/>
                  <a:pt x="169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63"/>
          <p:cNvSpPr>
            <a:spLocks noEditPoints="1"/>
          </p:cNvSpPr>
          <p:nvPr/>
        </p:nvSpPr>
        <p:spPr bwMode="auto">
          <a:xfrm>
            <a:off x="5723204" y="3631483"/>
            <a:ext cx="2791144" cy="3226517"/>
          </a:xfrm>
          <a:custGeom>
            <a:avLst/>
            <a:gdLst>
              <a:gd name="T0" fmla="*/ 46 w 1562"/>
              <a:gd name="T1" fmla="*/ 628 h 1805"/>
              <a:gd name="T2" fmla="*/ 0 w 1562"/>
              <a:gd name="T3" fmla="*/ 843 h 1805"/>
              <a:gd name="T4" fmla="*/ 0 w 1562"/>
              <a:gd name="T5" fmla="*/ 844 h 1805"/>
              <a:gd name="T6" fmla="*/ 0 w 1562"/>
              <a:gd name="T7" fmla="*/ 1805 h 1805"/>
              <a:gd name="T8" fmla="*/ 144 w 1562"/>
              <a:gd name="T9" fmla="*/ 1805 h 1805"/>
              <a:gd name="T10" fmla="*/ 144 w 1562"/>
              <a:gd name="T11" fmla="*/ 848 h 1805"/>
              <a:gd name="T12" fmla="*/ 185 w 1562"/>
              <a:gd name="T13" fmla="*/ 665 h 1805"/>
              <a:gd name="T14" fmla="*/ 46 w 1562"/>
              <a:gd name="T15" fmla="*/ 628 h 1805"/>
              <a:gd name="T16" fmla="*/ 192 w 1562"/>
              <a:gd name="T17" fmla="*/ 369 h 1805"/>
              <a:gd name="T18" fmla="*/ 121 w 1562"/>
              <a:gd name="T19" fmla="*/ 468 h 1805"/>
              <a:gd name="T20" fmla="*/ 106 w 1562"/>
              <a:gd name="T21" fmla="*/ 493 h 1805"/>
              <a:gd name="T22" fmla="*/ 192 w 1562"/>
              <a:gd name="T23" fmla="*/ 514 h 1805"/>
              <a:gd name="T24" fmla="*/ 192 w 1562"/>
              <a:gd name="T25" fmla="*/ 369 h 1805"/>
              <a:gd name="T26" fmla="*/ 1380 w 1562"/>
              <a:gd name="T27" fmla="*/ 0 h 1805"/>
              <a:gd name="T28" fmla="*/ 1380 w 1562"/>
              <a:gd name="T29" fmla="*/ 93 h 1805"/>
              <a:gd name="T30" fmla="*/ 865 w 1562"/>
              <a:gd name="T31" fmla="*/ 93 h 1805"/>
              <a:gd name="T32" fmla="*/ 336 w 1562"/>
              <a:gd name="T33" fmla="*/ 239 h 1805"/>
              <a:gd name="T34" fmla="*/ 336 w 1562"/>
              <a:gd name="T35" fmla="*/ 425 h 1805"/>
              <a:gd name="T36" fmla="*/ 865 w 1562"/>
              <a:gd name="T37" fmla="*/ 237 h 1805"/>
              <a:gd name="T38" fmla="*/ 1380 w 1562"/>
              <a:gd name="T39" fmla="*/ 237 h 1805"/>
              <a:gd name="T40" fmla="*/ 1380 w 1562"/>
              <a:gd name="T41" fmla="*/ 338 h 1805"/>
              <a:gd name="T42" fmla="*/ 1562 w 1562"/>
              <a:gd name="T43" fmla="*/ 169 h 1805"/>
              <a:gd name="T44" fmla="*/ 1380 w 1562"/>
              <a:gd name="T45" fmla="*/ 0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62" h="1805">
                <a:moveTo>
                  <a:pt x="46" y="628"/>
                </a:moveTo>
                <a:cubicBezTo>
                  <a:pt x="5" y="746"/>
                  <a:pt x="0" y="837"/>
                  <a:pt x="0" y="843"/>
                </a:cubicBezTo>
                <a:cubicBezTo>
                  <a:pt x="0" y="844"/>
                  <a:pt x="0" y="844"/>
                  <a:pt x="0" y="844"/>
                </a:cubicBezTo>
                <a:cubicBezTo>
                  <a:pt x="0" y="1805"/>
                  <a:pt x="0" y="1805"/>
                  <a:pt x="0" y="1805"/>
                </a:cubicBezTo>
                <a:cubicBezTo>
                  <a:pt x="144" y="1805"/>
                  <a:pt x="144" y="1805"/>
                  <a:pt x="144" y="1805"/>
                </a:cubicBezTo>
                <a:cubicBezTo>
                  <a:pt x="144" y="848"/>
                  <a:pt x="144" y="848"/>
                  <a:pt x="144" y="848"/>
                </a:cubicBezTo>
                <a:cubicBezTo>
                  <a:pt x="144" y="837"/>
                  <a:pt x="150" y="760"/>
                  <a:pt x="185" y="665"/>
                </a:cubicBezTo>
                <a:cubicBezTo>
                  <a:pt x="143" y="648"/>
                  <a:pt x="96" y="636"/>
                  <a:pt x="46" y="628"/>
                </a:cubicBezTo>
                <a:moveTo>
                  <a:pt x="192" y="369"/>
                </a:moveTo>
                <a:cubicBezTo>
                  <a:pt x="164" y="402"/>
                  <a:pt x="140" y="436"/>
                  <a:pt x="121" y="468"/>
                </a:cubicBezTo>
                <a:cubicBezTo>
                  <a:pt x="116" y="476"/>
                  <a:pt x="111" y="484"/>
                  <a:pt x="106" y="493"/>
                </a:cubicBezTo>
                <a:cubicBezTo>
                  <a:pt x="137" y="498"/>
                  <a:pt x="165" y="506"/>
                  <a:pt x="192" y="514"/>
                </a:cubicBezTo>
                <a:cubicBezTo>
                  <a:pt x="192" y="369"/>
                  <a:pt x="192" y="369"/>
                  <a:pt x="192" y="369"/>
                </a:cubicBezTo>
                <a:moveTo>
                  <a:pt x="1380" y="0"/>
                </a:moveTo>
                <a:cubicBezTo>
                  <a:pt x="1380" y="93"/>
                  <a:pt x="1380" y="93"/>
                  <a:pt x="1380" y="93"/>
                </a:cubicBezTo>
                <a:cubicBezTo>
                  <a:pt x="865" y="93"/>
                  <a:pt x="865" y="93"/>
                  <a:pt x="865" y="93"/>
                </a:cubicBezTo>
                <a:cubicBezTo>
                  <a:pt x="629" y="93"/>
                  <a:pt x="459" y="155"/>
                  <a:pt x="336" y="239"/>
                </a:cubicBezTo>
                <a:cubicBezTo>
                  <a:pt x="336" y="425"/>
                  <a:pt x="336" y="425"/>
                  <a:pt x="336" y="425"/>
                </a:cubicBezTo>
                <a:cubicBezTo>
                  <a:pt x="461" y="300"/>
                  <a:pt x="639" y="237"/>
                  <a:pt x="865" y="237"/>
                </a:cubicBezTo>
                <a:cubicBezTo>
                  <a:pt x="1380" y="237"/>
                  <a:pt x="1380" y="237"/>
                  <a:pt x="1380" y="237"/>
                </a:cubicBezTo>
                <a:cubicBezTo>
                  <a:pt x="1380" y="338"/>
                  <a:pt x="1380" y="338"/>
                  <a:pt x="1380" y="338"/>
                </a:cubicBezTo>
                <a:cubicBezTo>
                  <a:pt x="1562" y="169"/>
                  <a:pt x="1562" y="169"/>
                  <a:pt x="1562" y="169"/>
                </a:cubicBezTo>
                <a:cubicBezTo>
                  <a:pt x="1380" y="0"/>
                  <a:pt x="1380" y="0"/>
                  <a:pt x="138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64"/>
          <p:cNvSpPr/>
          <p:nvPr/>
        </p:nvSpPr>
        <p:spPr bwMode="auto">
          <a:xfrm>
            <a:off x="6065998" y="4058098"/>
            <a:ext cx="257721" cy="529204"/>
          </a:xfrm>
          <a:custGeom>
            <a:avLst/>
            <a:gdLst>
              <a:gd name="T0" fmla="*/ 144 w 144"/>
              <a:gd name="T1" fmla="*/ 0 h 296"/>
              <a:gd name="T2" fmla="*/ 0 w 144"/>
              <a:gd name="T3" fmla="*/ 130 h 296"/>
              <a:gd name="T4" fmla="*/ 0 w 144"/>
              <a:gd name="T5" fmla="*/ 275 h 296"/>
              <a:gd name="T6" fmla="*/ 57 w 144"/>
              <a:gd name="T7" fmla="*/ 296 h 296"/>
              <a:gd name="T8" fmla="*/ 144 w 144"/>
              <a:gd name="T9" fmla="*/ 186 h 296"/>
              <a:gd name="T10" fmla="*/ 144 w 144"/>
              <a:gd name="T11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" h="296">
                <a:moveTo>
                  <a:pt x="144" y="0"/>
                </a:moveTo>
                <a:cubicBezTo>
                  <a:pt x="86" y="40"/>
                  <a:pt x="39" y="85"/>
                  <a:pt x="0" y="130"/>
                </a:cubicBezTo>
                <a:cubicBezTo>
                  <a:pt x="0" y="275"/>
                  <a:pt x="0" y="275"/>
                  <a:pt x="0" y="275"/>
                </a:cubicBezTo>
                <a:cubicBezTo>
                  <a:pt x="20" y="282"/>
                  <a:pt x="39" y="288"/>
                  <a:pt x="57" y="296"/>
                </a:cubicBezTo>
                <a:cubicBezTo>
                  <a:pt x="82" y="255"/>
                  <a:pt x="111" y="218"/>
                  <a:pt x="144" y="186"/>
                </a:cubicBezTo>
                <a:cubicBezTo>
                  <a:pt x="144" y="0"/>
                  <a:pt x="144" y="0"/>
                  <a:pt x="144" y="0"/>
                </a:cubicBezTo>
              </a:path>
            </a:pathLst>
          </a:custGeom>
          <a:solidFill>
            <a:srgbClr val="3D4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65"/>
          <p:cNvSpPr>
            <a:spLocks noEditPoints="1"/>
          </p:cNvSpPr>
          <p:nvPr/>
        </p:nvSpPr>
        <p:spPr bwMode="auto">
          <a:xfrm>
            <a:off x="6366255" y="4347097"/>
            <a:ext cx="1204784" cy="2510903"/>
          </a:xfrm>
          <a:custGeom>
            <a:avLst/>
            <a:gdLst>
              <a:gd name="T0" fmla="*/ 3 w 674"/>
              <a:gd name="T1" fmla="*/ 388 h 1404"/>
              <a:gd name="T2" fmla="*/ 2 w 674"/>
              <a:gd name="T3" fmla="*/ 394 h 1404"/>
              <a:gd name="T4" fmla="*/ 0 w 674"/>
              <a:gd name="T5" fmla="*/ 402 h 1404"/>
              <a:gd name="T6" fmla="*/ 0 w 674"/>
              <a:gd name="T7" fmla="*/ 1404 h 1404"/>
              <a:gd name="T8" fmla="*/ 144 w 674"/>
              <a:gd name="T9" fmla="*/ 1404 h 1404"/>
              <a:gd name="T10" fmla="*/ 144 w 674"/>
              <a:gd name="T11" fmla="*/ 691 h 1404"/>
              <a:gd name="T12" fmla="*/ 80 w 674"/>
              <a:gd name="T13" fmla="*/ 501 h 1404"/>
              <a:gd name="T14" fmla="*/ 3 w 674"/>
              <a:gd name="T15" fmla="*/ 388 h 1404"/>
              <a:gd name="T16" fmla="*/ 492 w 674"/>
              <a:gd name="T17" fmla="*/ 0 h 1404"/>
              <a:gd name="T18" fmla="*/ 492 w 674"/>
              <a:gd name="T19" fmla="*/ 89 h 1404"/>
              <a:gd name="T20" fmla="*/ 99 w 674"/>
              <a:gd name="T21" fmla="*/ 234 h 1404"/>
              <a:gd name="T22" fmla="*/ 77 w 674"/>
              <a:gd name="T23" fmla="*/ 257 h 1404"/>
              <a:gd name="T24" fmla="*/ 171 w 674"/>
              <a:gd name="T25" fmla="*/ 371 h 1404"/>
              <a:gd name="T26" fmla="*/ 492 w 674"/>
              <a:gd name="T27" fmla="*/ 233 h 1404"/>
              <a:gd name="T28" fmla="*/ 492 w 674"/>
              <a:gd name="T29" fmla="*/ 339 h 1404"/>
              <a:gd name="T30" fmla="*/ 674 w 674"/>
              <a:gd name="T31" fmla="*/ 170 h 1404"/>
              <a:gd name="T32" fmla="*/ 492 w 674"/>
              <a:gd name="T33" fmla="*/ 0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4" h="1404">
                <a:moveTo>
                  <a:pt x="3" y="388"/>
                </a:moveTo>
                <a:cubicBezTo>
                  <a:pt x="2" y="391"/>
                  <a:pt x="2" y="393"/>
                  <a:pt x="2" y="394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1404"/>
                  <a:pt x="0" y="1404"/>
                  <a:pt x="0" y="1404"/>
                </a:cubicBezTo>
                <a:cubicBezTo>
                  <a:pt x="144" y="1404"/>
                  <a:pt x="144" y="1404"/>
                  <a:pt x="144" y="1404"/>
                </a:cubicBezTo>
                <a:cubicBezTo>
                  <a:pt x="144" y="691"/>
                  <a:pt x="144" y="691"/>
                  <a:pt x="144" y="691"/>
                </a:cubicBezTo>
                <a:cubicBezTo>
                  <a:pt x="134" y="637"/>
                  <a:pt x="115" y="568"/>
                  <a:pt x="80" y="501"/>
                </a:cubicBezTo>
                <a:cubicBezTo>
                  <a:pt x="58" y="458"/>
                  <a:pt x="33" y="421"/>
                  <a:pt x="3" y="388"/>
                </a:cubicBezTo>
                <a:moveTo>
                  <a:pt x="492" y="0"/>
                </a:moveTo>
                <a:cubicBezTo>
                  <a:pt x="492" y="89"/>
                  <a:pt x="492" y="89"/>
                  <a:pt x="492" y="89"/>
                </a:cubicBezTo>
                <a:cubicBezTo>
                  <a:pt x="284" y="95"/>
                  <a:pt x="164" y="170"/>
                  <a:pt x="99" y="234"/>
                </a:cubicBezTo>
                <a:cubicBezTo>
                  <a:pt x="91" y="242"/>
                  <a:pt x="84" y="250"/>
                  <a:pt x="77" y="257"/>
                </a:cubicBezTo>
                <a:cubicBezTo>
                  <a:pt x="115" y="294"/>
                  <a:pt x="146" y="332"/>
                  <a:pt x="171" y="371"/>
                </a:cubicBezTo>
                <a:cubicBezTo>
                  <a:pt x="211" y="316"/>
                  <a:pt x="301" y="240"/>
                  <a:pt x="492" y="233"/>
                </a:cubicBezTo>
                <a:cubicBezTo>
                  <a:pt x="492" y="339"/>
                  <a:pt x="492" y="339"/>
                  <a:pt x="492" y="339"/>
                </a:cubicBezTo>
                <a:cubicBezTo>
                  <a:pt x="674" y="170"/>
                  <a:pt x="674" y="170"/>
                  <a:pt x="674" y="170"/>
                </a:cubicBezTo>
                <a:cubicBezTo>
                  <a:pt x="492" y="0"/>
                  <a:pt x="492" y="0"/>
                  <a:pt x="49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66"/>
          <p:cNvSpPr>
            <a:spLocks noEditPoints="1"/>
          </p:cNvSpPr>
          <p:nvPr/>
        </p:nvSpPr>
        <p:spPr bwMode="auto">
          <a:xfrm>
            <a:off x="4482140" y="4303309"/>
            <a:ext cx="2021734" cy="738133"/>
          </a:xfrm>
          <a:custGeom>
            <a:avLst/>
            <a:gdLst>
              <a:gd name="T0" fmla="*/ 886 w 1131"/>
              <a:gd name="T1" fmla="*/ 272 h 413"/>
              <a:gd name="T2" fmla="*/ 879 w 1131"/>
              <a:gd name="T3" fmla="*/ 289 h 413"/>
              <a:gd name="T4" fmla="*/ 886 w 1131"/>
              <a:gd name="T5" fmla="*/ 292 h 413"/>
              <a:gd name="T6" fmla="*/ 886 w 1131"/>
              <a:gd name="T7" fmla="*/ 272 h 413"/>
              <a:gd name="T8" fmla="*/ 1030 w 1131"/>
              <a:gd name="T9" fmla="*/ 204 h 413"/>
              <a:gd name="T10" fmla="*/ 1030 w 1131"/>
              <a:gd name="T11" fmla="*/ 385 h 413"/>
              <a:gd name="T12" fmla="*/ 1057 w 1131"/>
              <a:gd name="T13" fmla="*/ 413 h 413"/>
              <a:gd name="T14" fmla="*/ 1131 w 1131"/>
              <a:gd name="T15" fmla="*/ 282 h 413"/>
              <a:gd name="T16" fmla="*/ 1030 w 1131"/>
              <a:gd name="T17" fmla="*/ 204 h 413"/>
              <a:gd name="T18" fmla="*/ 182 w 1131"/>
              <a:gd name="T19" fmla="*/ 0 h 413"/>
              <a:gd name="T20" fmla="*/ 0 w 1131"/>
              <a:gd name="T21" fmla="*/ 169 h 413"/>
              <a:gd name="T22" fmla="*/ 182 w 1131"/>
              <a:gd name="T23" fmla="*/ 339 h 413"/>
              <a:gd name="T24" fmla="*/ 182 w 1131"/>
              <a:gd name="T25" fmla="*/ 245 h 413"/>
              <a:gd name="T26" fmla="*/ 628 w 1131"/>
              <a:gd name="T27" fmla="*/ 245 h 413"/>
              <a:gd name="T28" fmla="*/ 740 w 1131"/>
              <a:gd name="T29" fmla="*/ 252 h 413"/>
              <a:gd name="T30" fmla="*/ 800 w 1131"/>
              <a:gd name="T31" fmla="*/ 117 h 413"/>
              <a:gd name="T32" fmla="*/ 628 w 1131"/>
              <a:gd name="T33" fmla="*/ 101 h 413"/>
              <a:gd name="T34" fmla="*/ 182 w 1131"/>
              <a:gd name="T35" fmla="*/ 101 h 413"/>
              <a:gd name="T36" fmla="*/ 182 w 1131"/>
              <a:gd name="T37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1" h="413">
                <a:moveTo>
                  <a:pt x="886" y="272"/>
                </a:moveTo>
                <a:cubicBezTo>
                  <a:pt x="884" y="277"/>
                  <a:pt x="881" y="283"/>
                  <a:pt x="879" y="289"/>
                </a:cubicBezTo>
                <a:cubicBezTo>
                  <a:pt x="882" y="290"/>
                  <a:pt x="884" y="291"/>
                  <a:pt x="886" y="292"/>
                </a:cubicBezTo>
                <a:cubicBezTo>
                  <a:pt x="886" y="272"/>
                  <a:pt x="886" y="272"/>
                  <a:pt x="886" y="272"/>
                </a:cubicBezTo>
                <a:moveTo>
                  <a:pt x="1030" y="204"/>
                </a:moveTo>
                <a:cubicBezTo>
                  <a:pt x="1030" y="385"/>
                  <a:pt x="1030" y="385"/>
                  <a:pt x="1030" y="385"/>
                </a:cubicBezTo>
                <a:cubicBezTo>
                  <a:pt x="1039" y="394"/>
                  <a:pt x="1049" y="403"/>
                  <a:pt x="1057" y="413"/>
                </a:cubicBezTo>
                <a:cubicBezTo>
                  <a:pt x="1063" y="394"/>
                  <a:pt x="1081" y="340"/>
                  <a:pt x="1131" y="282"/>
                </a:cubicBezTo>
                <a:cubicBezTo>
                  <a:pt x="1102" y="254"/>
                  <a:pt x="1068" y="228"/>
                  <a:pt x="1030" y="204"/>
                </a:cubicBezTo>
                <a:moveTo>
                  <a:pt x="182" y="0"/>
                </a:moveTo>
                <a:cubicBezTo>
                  <a:pt x="0" y="169"/>
                  <a:pt x="0" y="169"/>
                  <a:pt x="0" y="169"/>
                </a:cubicBezTo>
                <a:cubicBezTo>
                  <a:pt x="182" y="339"/>
                  <a:pt x="182" y="339"/>
                  <a:pt x="182" y="339"/>
                </a:cubicBezTo>
                <a:cubicBezTo>
                  <a:pt x="182" y="245"/>
                  <a:pt x="182" y="245"/>
                  <a:pt x="182" y="245"/>
                </a:cubicBezTo>
                <a:cubicBezTo>
                  <a:pt x="628" y="245"/>
                  <a:pt x="628" y="245"/>
                  <a:pt x="628" y="245"/>
                </a:cubicBezTo>
                <a:cubicBezTo>
                  <a:pt x="667" y="245"/>
                  <a:pt x="704" y="248"/>
                  <a:pt x="740" y="252"/>
                </a:cubicBezTo>
                <a:cubicBezTo>
                  <a:pt x="755" y="210"/>
                  <a:pt x="774" y="163"/>
                  <a:pt x="800" y="117"/>
                </a:cubicBezTo>
                <a:cubicBezTo>
                  <a:pt x="748" y="107"/>
                  <a:pt x="691" y="101"/>
                  <a:pt x="628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67"/>
          <p:cNvSpPr/>
          <p:nvPr/>
        </p:nvSpPr>
        <p:spPr bwMode="auto">
          <a:xfrm>
            <a:off x="6065998" y="4587302"/>
            <a:ext cx="257721" cy="404097"/>
          </a:xfrm>
          <a:custGeom>
            <a:avLst/>
            <a:gdLst>
              <a:gd name="T0" fmla="*/ 57 w 144"/>
              <a:gd name="T1" fmla="*/ 0 h 226"/>
              <a:gd name="T2" fmla="*/ 55 w 144"/>
              <a:gd name="T3" fmla="*/ 3 h 226"/>
              <a:gd name="T4" fmla="*/ 0 w 144"/>
              <a:gd name="T5" fmla="*/ 113 h 226"/>
              <a:gd name="T6" fmla="*/ 0 w 144"/>
              <a:gd name="T7" fmla="*/ 133 h 226"/>
              <a:gd name="T8" fmla="*/ 144 w 144"/>
              <a:gd name="T9" fmla="*/ 226 h 226"/>
              <a:gd name="T10" fmla="*/ 144 w 144"/>
              <a:gd name="T11" fmla="*/ 45 h 226"/>
              <a:gd name="T12" fmla="*/ 57 w 144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26">
                <a:moveTo>
                  <a:pt x="57" y="0"/>
                </a:moveTo>
                <a:cubicBezTo>
                  <a:pt x="56" y="1"/>
                  <a:pt x="55" y="2"/>
                  <a:pt x="55" y="3"/>
                </a:cubicBezTo>
                <a:cubicBezTo>
                  <a:pt x="32" y="40"/>
                  <a:pt x="14" y="77"/>
                  <a:pt x="0" y="113"/>
                </a:cubicBezTo>
                <a:cubicBezTo>
                  <a:pt x="0" y="133"/>
                  <a:pt x="0" y="133"/>
                  <a:pt x="0" y="133"/>
                </a:cubicBezTo>
                <a:cubicBezTo>
                  <a:pt x="54" y="155"/>
                  <a:pt x="102" y="186"/>
                  <a:pt x="144" y="226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17" y="28"/>
                  <a:pt x="88" y="13"/>
                  <a:pt x="57" y="0"/>
                </a:cubicBezTo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68"/>
          <p:cNvSpPr/>
          <p:nvPr/>
        </p:nvSpPr>
        <p:spPr bwMode="auto">
          <a:xfrm>
            <a:off x="5804523" y="4512238"/>
            <a:ext cx="261475" cy="307764"/>
          </a:xfrm>
          <a:custGeom>
            <a:avLst/>
            <a:gdLst>
              <a:gd name="T0" fmla="*/ 60 w 146"/>
              <a:gd name="T1" fmla="*/ 0 h 172"/>
              <a:gd name="T2" fmla="*/ 0 w 146"/>
              <a:gd name="T3" fmla="*/ 135 h 172"/>
              <a:gd name="T4" fmla="*/ 139 w 146"/>
              <a:gd name="T5" fmla="*/ 172 h 172"/>
              <a:gd name="T6" fmla="*/ 146 w 146"/>
              <a:gd name="T7" fmla="*/ 155 h 172"/>
              <a:gd name="T8" fmla="*/ 146 w 146"/>
              <a:gd name="T9" fmla="*/ 21 h 172"/>
              <a:gd name="T10" fmla="*/ 60 w 146"/>
              <a:gd name="T11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172">
                <a:moveTo>
                  <a:pt x="60" y="0"/>
                </a:moveTo>
                <a:cubicBezTo>
                  <a:pt x="34" y="46"/>
                  <a:pt x="15" y="93"/>
                  <a:pt x="0" y="135"/>
                </a:cubicBezTo>
                <a:cubicBezTo>
                  <a:pt x="50" y="143"/>
                  <a:pt x="97" y="155"/>
                  <a:pt x="139" y="172"/>
                </a:cubicBezTo>
                <a:cubicBezTo>
                  <a:pt x="141" y="166"/>
                  <a:pt x="144" y="160"/>
                  <a:pt x="146" y="155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19" y="13"/>
                  <a:pt x="91" y="5"/>
                  <a:pt x="60" y="0"/>
                </a:cubicBezTo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69"/>
          <p:cNvSpPr/>
          <p:nvPr/>
        </p:nvSpPr>
        <p:spPr bwMode="auto">
          <a:xfrm>
            <a:off x="6065998" y="4549770"/>
            <a:ext cx="101337" cy="238955"/>
          </a:xfrm>
          <a:custGeom>
            <a:avLst/>
            <a:gdLst>
              <a:gd name="T0" fmla="*/ 0 w 57"/>
              <a:gd name="T1" fmla="*/ 0 h 134"/>
              <a:gd name="T2" fmla="*/ 0 w 57"/>
              <a:gd name="T3" fmla="*/ 134 h 134"/>
              <a:gd name="T4" fmla="*/ 55 w 57"/>
              <a:gd name="T5" fmla="*/ 24 h 134"/>
              <a:gd name="T6" fmla="*/ 57 w 57"/>
              <a:gd name="T7" fmla="*/ 21 h 134"/>
              <a:gd name="T8" fmla="*/ 0 w 57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34">
                <a:moveTo>
                  <a:pt x="0" y="0"/>
                </a:moveTo>
                <a:cubicBezTo>
                  <a:pt x="0" y="134"/>
                  <a:pt x="0" y="134"/>
                  <a:pt x="0" y="134"/>
                </a:cubicBezTo>
                <a:cubicBezTo>
                  <a:pt x="14" y="98"/>
                  <a:pt x="32" y="61"/>
                  <a:pt x="55" y="24"/>
                </a:cubicBezTo>
                <a:cubicBezTo>
                  <a:pt x="55" y="23"/>
                  <a:pt x="56" y="22"/>
                  <a:pt x="57" y="21"/>
                </a:cubicBezTo>
                <a:cubicBezTo>
                  <a:pt x="39" y="13"/>
                  <a:pt x="20" y="7"/>
                  <a:pt x="0" y="0"/>
                </a:cubicBezTo>
              </a:path>
            </a:pathLst>
          </a:custGeom>
          <a:solidFill>
            <a:srgbClr val="3C32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70"/>
          <p:cNvSpPr/>
          <p:nvPr/>
        </p:nvSpPr>
        <p:spPr bwMode="auto">
          <a:xfrm>
            <a:off x="6623976" y="5011416"/>
            <a:ext cx="278990" cy="1846583"/>
          </a:xfrm>
          <a:custGeom>
            <a:avLst/>
            <a:gdLst>
              <a:gd name="T0" fmla="*/ 27 w 156"/>
              <a:gd name="T1" fmla="*/ 0 h 1033"/>
              <a:gd name="T2" fmla="*/ 0 w 156"/>
              <a:gd name="T3" fmla="*/ 51 h 1033"/>
              <a:gd name="T4" fmla="*/ 0 w 156"/>
              <a:gd name="T5" fmla="*/ 320 h 1033"/>
              <a:gd name="T6" fmla="*/ 12 w 156"/>
              <a:gd name="T7" fmla="*/ 426 h 1033"/>
              <a:gd name="T8" fmla="*/ 12 w 156"/>
              <a:gd name="T9" fmla="*/ 1033 h 1033"/>
              <a:gd name="T10" fmla="*/ 156 w 156"/>
              <a:gd name="T11" fmla="*/ 1033 h 1033"/>
              <a:gd name="T12" fmla="*/ 156 w 156"/>
              <a:gd name="T13" fmla="*/ 426 h 1033"/>
              <a:gd name="T14" fmla="*/ 67 w 156"/>
              <a:gd name="T15" fmla="*/ 69 h 1033"/>
              <a:gd name="T16" fmla="*/ 27 w 156"/>
              <a:gd name="T17" fmla="*/ 0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033">
                <a:moveTo>
                  <a:pt x="27" y="0"/>
                </a:moveTo>
                <a:cubicBezTo>
                  <a:pt x="11" y="22"/>
                  <a:pt x="3" y="41"/>
                  <a:pt x="0" y="51"/>
                </a:cubicBezTo>
                <a:cubicBezTo>
                  <a:pt x="0" y="320"/>
                  <a:pt x="0" y="320"/>
                  <a:pt x="0" y="320"/>
                </a:cubicBezTo>
                <a:cubicBezTo>
                  <a:pt x="12" y="382"/>
                  <a:pt x="12" y="425"/>
                  <a:pt x="12" y="426"/>
                </a:cubicBezTo>
                <a:cubicBezTo>
                  <a:pt x="12" y="1033"/>
                  <a:pt x="12" y="1033"/>
                  <a:pt x="12" y="1033"/>
                </a:cubicBezTo>
                <a:cubicBezTo>
                  <a:pt x="156" y="1033"/>
                  <a:pt x="156" y="1033"/>
                  <a:pt x="156" y="1033"/>
                </a:cubicBezTo>
                <a:cubicBezTo>
                  <a:pt x="156" y="426"/>
                  <a:pt x="156" y="426"/>
                  <a:pt x="156" y="426"/>
                </a:cubicBezTo>
                <a:cubicBezTo>
                  <a:pt x="156" y="419"/>
                  <a:pt x="156" y="245"/>
                  <a:pt x="67" y="69"/>
                </a:cubicBezTo>
                <a:cubicBezTo>
                  <a:pt x="56" y="47"/>
                  <a:pt x="43" y="23"/>
                  <a:pt x="27" y="0"/>
                </a:cubicBezTo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71"/>
          <p:cNvSpPr/>
          <p:nvPr/>
        </p:nvSpPr>
        <p:spPr bwMode="auto">
          <a:xfrm>
            <a:off x="6371260" y="4807491"/>
            <a:ext cx="300258" cy="775665"/>
          </a:xfrm>
          <a:custGeom>
            <a:avLst/>
            <a:gdLst>
              <a:gd name="T0" fmla="*/ 74 w 168"/>
              <a:gd name="T1" fmla="*/ 0 h 434"/>
              <a:gd name="T2" fmla="*/ 0 w 168"/>
              <a:gd name="T3" fmla="*/ 131 h 434"/>
              <a:gd name="T4" fmla="*/ 77 w 168"/>
              <a:gd name="T5" fmla="*/ 244 h 434"/>
              <a:gd name="T6" fmla="*/ 141 w 168"/>
              <a:gd name="T7" fmla="*/ 434 h 434"/>
              <a:gd name="T8" fmla="*/ 141 w 168"/>
              <a:gd name="T9" fmla="*/ 165 h 434"/>
              <a:gd name="T10" fmla="*/ 168 w 168"/>
              <a:gd name="T11" fmla="*/ 114 h 434"/>
              <a:gd name="T12" fmla="*/ 74 w 168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" h="434">
                <a:moveTo>
                  <a:pt x="74" y="0"/>
                </a:moveTo>
                <a:cubicBezTo>
                  <a:pt x="24" y="58"/>
                  <a:pt x="6" y="112"/>
                  <a:pt x="0" y="131"/>
                </a:cubicBezTo>
                <a:cubicBezTo>
                  <a:pt x="30" y="164"/>
                  <a:pt x="55" y="201"/>
                  <a:pt x="77" y="244"/>
                </a:cubicBezTo>
                <a:cubicBezTo>
                  <a:pt x="112" y="311"/>
                  <a:pt x="131" y="380"/>
                  <a:pt x="141" y="434"/>
                </a:cubicBezTo>
                <a:cubicBezTo>
                  <a:pt x="141" y="165"/>
                  <a:pt x="141" y="165"/>
                  <a:pt x="141" y="165"/>
                </a:cubicBezTo>
                <a:cubicBezTo>
                  <a:pt x="144" y="155"/>
                  <a:pt x="152" y="136"/>
                  <a:pt x="168" y="114"/>
                </a:cubicBezTo>
                <a:cubicBezTo>
                  <a:pt x="143" y="75"/>
                  <a:pt x="112" y="37"/>
                  <a:pt x="74" y="0"/>
                </a:cubicBezTo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72"/>
          <p:cNvSpPr/>
          <p:nvPr/>
        </p:nvSpPr>
        <p:spPr bwMode="auto">
          <a:xfrm>
            <a:off x="4410828" y="5250371"/>
            <a:ext cx="1241064" cy="1607629"/>
          </a:xfrm>
          <a:custGeom>
            <a:avLst/>
            <a:gdLst>
              <a:gd name="T0" fmla="*/ 182 w 694"/>
              <a:gd name="T1" fmla="*/ 0 h 899"/>
              <a:gd name="T2" fmla="*/ 0 w 694"/>
              <a:gd name="T3" fmla="*/ 170 h 899"/>
              <a:gd name="T4" fmla="*/ 182 w 694"/>
              <a:gd name="T5" fmla="*/ 339 h 899"/>
              <a:gd name="T6" fmla="*/ 182 w 694"/>
              <a:gd name="T7" fmla="*/ 251 h 899"/>
              <a:gd name="T8" fmla="*/ 477 w 694"/>
              <a:gd name="T9" fmla="*/ 251 h 899"/>
              <a:gd name="T10" fmla="*/ 530 w 694"/>
              <a:gd name="T11" fmla="*/ 267 h 899"/>
              <a:gd name="T12" fmla="*/ 547 w 694"/>
              <a:gd name="T13" fmla="*/ 331 h 899"/>
              <a:gd name="T14" fmla="*/ 546 w 694"/>
              <a:gd name="T15" fmla="*/ 334 h 899"/>
              <a:gd name="T16" fmla="*/ 546 w 694"/>
              <a:gd name="T17" fmla="*/ 899 h 899"/>
              <a:gd name="T18" fmla="*/ 690 w 694"/>
              <a:gd name="T19" fmla="*/ 899 h 899"/>
              <a:gd name="T20" fmla="*/ 690 w 694"/>
              <a:gd name="T21" fmla="*/ 342 h 899"/>
              <a:gd name="T22" fmla="*/ 637 w 694"/>
              <a:gd name="T23" fmla="*/ 171 h 899"/>
              <a:gd name="T24" fmla="*/ 477 w 694"/>
              <a:gd name="T25" fmla="*/ 107 h 899"/>
              <a:gd name="T26" fmla="*/ 182 w 694"/>
              <a:gd name="T27" fmla="*/ 107 h 899"/>
              <a:gd name="T28" fmla="*/ 182 w 694"/>
              <a:gd name="T29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4" h="899">
                <a:moveTo>
                  <a:pt x="182" y="0"/>
                </a:moveTo>
                <a:cubicBezTo>
                  <a:pt x="0" y="170"/>
                  <a:pt x="0" y="170"/>
                  <a:pt x="0" y="170"/>
                </a:cubicBezTo>
                <a:cubicBezTo>
                  <a:pt x="182" y="339"/>
                  <a:pt x="182" y="339"/>
                  <a:pt x="182" y="339"/>
                </a:cubicBezTo>
                <a:cubicBezTo>
                  <a:pt x="182" y="251"/>
                  <a:pt x="182" y="251"/>
                  <a:pt x="182" y="251"/>
                </a:cubicBezTo>
                <a:cubicBezTo>
                  <a:pt x="477" y="251"/>
                  <a:pt x="477" y="251"/>
                  <a:pt x="477" y="251"/>
                </a:cubicBezTo>
                <a:cubicBezTo>
                  <a:pt x="514" y="251"/>
                  <a:pt x="526" y="263"/>
                  <a:pt x="530" y="267"/>
                </a:cubicBezTo>
                <a:cubicBezTo>
                  <a:pt x="547" y="285"/>
                  <a:pt x="548" y="320"/>
                  <a:pt x="547" y="331"/>
                </a:cubicBezTo>
                <a:cubicBezTo>
                  <a:pt x="546" y="334"/>
                  <a:pt x="546" y="334"/>
                  <a:pt x="546" y="334"/>
                </a:cubicBezTo>
                <a:cubicBezTo>
                  <a:pt x="546" y="899"/>
                  <a:pt x="546" y="899"/>
                  <a:pt x="546" y="899"/>
                </a:cubicBezTo>
                <a:cubicBezTo>
                  <a:pt x="690" y="899"/>
                  <a:pt x="690" y="899"/>
                  <a:pt x="690" y="899"/>
                </a:cubicBezTo>
                <a:cubicBezTo>
                  <a:pt x="690" y="342"/>
                  <a:pt x="690" y="342"/>
                  <a:pt x="690" y="342"/>
                </a:cubicBezTo>
                <a:cubicBezTo>
                  <a:pt x="690" y="319"/>
                  <a:pt x="694" y="234"/>
                  <a:pt x="637" y="171"/>
                </a:cubicBezTo>
                <a:cubicBezTo>
                  <a:pt x="610" y="141"/>
                  <a:pt x="561" y="107"/>
                  <a:pt x="477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713627" y="3771380"/>
            <a:ext cx="1934629" cy="911955"/>
            <a:chOff x="468937" y="2419540"/>
            <a:chExt cx="1934629" cy="911955"/>
          </a:xfrm>
        </p:grpSpPr>
        <p:sp>
          <p:nvSpPr>
            <p:cNvPr id="2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13627" y="5200130"/>
            <a:ext cx="1934629" cy="911955"/>
            <a:chOff x="468937" y="2419540"/>
            <a:chExt cx="1934629" cy="911955"/>
          </a:xfrm>
        </p:grpSpPr>
        <p:sp>
          <p:nvSpPr>
            <p:cNvPr id="2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24077" y="3771380"/>
            <a:ext cx="1934629" cy="911955"/>
            <a:chOff x="468937" y="2419540"/>
            <a:chExt cx="1934629" cy="911955"/>
          </a:xfrm>
        </p:grpSpPr>
        <p:sp>
          <p:nvSpPr>
            <p:cNvPr id="2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124077" y="5200130"/>
            <a:ext cx="1934629" cy="911955"/>
            <a:chOff x="468937" y="2419540"/>
            <a:chExt cx="1934629" cy="911955"/>
          </a:xfrm>
        </p:grpSpPr>
        <p:sp>
          <p:nvSpPr>
            <p:cNvPr id="4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2"/>
          <p:cNvSpPr txBox="1"/>
          <p:nvPr/>
        </p:nvSpPr>
        <p:spPr>
          <a:xfrm>
            <a:off x="5552289" y="5205772"/>
            <a:ext cx="1656185" cy="311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汇报：张三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5770398" y="1958392"/>
            <a:ext cx="653720" cy="4899607"/>
          </a:xfrm>
          <a:custGeom>
            <a:avLst/>
            <a:gdLst>
              <a:gd name="T0" fmla="*/ 182 w 260"/>
              <a:gd name="T1" fmla="*/ 130 h 1902"/>
              <a:gd name="T2" fmla="*/ 182 w 260"/>
              <a:gd name="T3" fmla="*/ 1902 h 1902"/>
              <a:gd name="T4" fmla="*/ 75 w 260"/>
              <a:gd name="T5" fmla="*/ 1902 h 1902"/>
              <a:gd name="T6" fmla="*/ 75 w 260"/>
              <a:gd name="T7" fmla="*/ 130 h 1902"/>
              <a:gd name="T8" fmla="*/ 0 w 260"/>
              <a:gd name="T9" fmla="*/ 130 h 1902"/>
              <a:gd name="T10" fmla="*/ 130 w 260"/>
              <a:gd name="T11" fmla="*/ 0 h 1902"/>
              <a:gd name="T12" fmla="*/ 260 w 260"/>
              <a:gd name="T13" fmla="*/ 130 h 1902"/>
              <a:gd name="T14" fmla="*/ 182 w 260"/>
              <a:gd name="T15" fmla="*/ 130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1902">
                <a:moveTo>
                  <a:pt x="182" y="130"/>
                </a:moveTo>
                <a:lnTo>
                  <a:pt x="182" y="1902"/>
                </a:lnTo>
                <a:lnTo>
                  <a:pt x="75" y="1902"/>
                </a:lnTo>
                <a:lnTo>
                  <a:pt x="75" y="130"/>
                </a:lnTo>
                <a:lnTo>
                  <a:pt x="0" y="130"/>
                </a:lnTo>
                <a:lnTo>
                  <a:pt x="130" y="0"/>
                </a:lnTo>
                <a:lnTo>
                  <a:pt x="260" y="130"/>
                </a:lnTo>
                <a:lnTo>
                  <a:pt x="182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vant GardeBook" pitchFamily="50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053125" y="3999230"/>
            <a:ext cx="2695339" cy="2858770"/>
          </a:xfrm>
          <a:custGeom>
            <a:avLst/>
            <a:gdLst>
              <a:gd name="T0" fmla="*/ 225 w 454"/>
              <a:gd name="T1" fmla="*/ 35 h 481"/>
              <a:gd name="T2" fmla="*/ 55 w 454"/>
              <a:gd name="T3" fmla="*/ 35 h 481"/>
              <a:gd name="T4" fmla="*/ 55 w 454"/>
              <a:gd name="T5" fmla="*/ 0 h 481"/>
              <a:gd name="T6" fmla="*/ 0 w 454"/>
              <a:gd name="T7" fmla="*/ 55 h 481"/>
              <a:gd name="T8" fmla="*/ 55 w 454"/>
              <a:gd name="T9" fmla="*/ 110 h 481"/>
              <a:gd name="T10" fmla="*/ 55 w 454"/>
              <a:gd name="T11" fmla="*/ 80 h 481"/>
              <a:gd name="T12" fmla="*/ 224 w 454"/>
              <a:gd name="T13" fmla="*/ 80 h 481"/>
              <a:gd name="T14" fmla="*/ 409 w 454"/>
              <a:gd name="T15" fmla="*/ 277 h 481"/>
              <a:gd name="T16" fmla="*/ 409 w 454"/>
              <a:gd name="T17" fmla="*/ 481 h 481"/>
              <a:gd name="T18" fmla="*/ 454 w 454"/>
              <a:gd name="T19" fmla="*/ 481 h 481"/>
              <a:gd name="T20" fmla="*/ 454 w 454"/>
              <a:gd name="T21" fmla="*/ 277 h 481"/>
              <a:gd name="T22" fmla="*/ 225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5" y="80"/>
                  <a:pt x="55" y="80"/>
                  <a:pt x="55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340" y="80"/>
                  <a:pt x="409" y="168"/>
                  <a:pt x="409" y="277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54" y="481"/>
                  <a:pt x="454" y="481"/>
                  <a:pt x="454" y="481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145"/>
                  <a:pt x="363" y="35"/>
                  <a:pt x="225" y="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vant GardeBook" pitchFamily="50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450386" y="2780929"/>
            <a:ext cx="980581" cy="978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Agency FB" panose="020B0503020202020204" pitchFamily="34" charset="0"/>
              </a:rPr>
              <a:t>2015</a:t>
            </a:r>
            <a:endParaRPr lang="zh-CN" altLang="en-US" sz="2000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756008" y="2780929"/>
            <a:ext cx="985609" cy="978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Agency FB" panose="020B0503020202020204" pitchFamily="34" charset="0"/>
              </a:rPr>
              <a:t>2016</a:t>
            </a:r>
            <a:endParaRPr lang="zh-CN" altLang="en-US" sz="2000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911425" y="2779305"/>
          <a:ext cx="2923391" cy="19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图表 21"/>
          <p:cNvGraphicFramePr/>
          <p:nvPr/>
        </p:nvGraphicFramePr>
        <p:xfrm>
          <a:off x="8229953" y="2779305"/>
          <a:ext cx="2923391" cy="19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Freeform 7"/>
          <p:cNvSpPr/>
          <p:nvPr/>
        </p:nvSpPr>
        <p:spPr bwMode="auto">
          <a:xfrm>
            <a:off x="5443539" y="3999230"/>
            <a:ext cx="2695339" cy="2858770"/>
          </a:xfrm>
          <a:custGeom>
            <a:avLst/>
            <a:gdLst>
              <a:gd name="T0" fmla="*/ 229 w 454"/>
              <a:gd name="T1" fmla="*/ 35 h 481"/>
              <a:gd name="T2" fmla="*/ 399 w 454"/>
              <a:gd name="T3" fmla="*/ 35 h 481"/>
              <a:gd name="T4" fmla="*/ 399 w 454"/>
              <a:gd name="T5" fmla="*/ 0 h 481"/>
              <a:gd name="T6" fmla="*/ 454 w 454"/>
              <a:gd name="T7" fmla="*/ 55 h 481"/>
              <a:gd name="T8" fmla="*/ 399 w 454"/>
              <a:gd name="T9" fmla="*/ 110 h 481"/>
              <a:gd name="T10" fmla="*/ 399 w 454"/>
              <a:gd name="T11" fmla="*/ 80 h 481"/>
              <a:gd name="T12" fmla="*/ 230 w 454"/>
              <a:gd name="T13" fmla="*/ 80 h 481"/>
              <a:gd name="T14" fmla="*/ 45 w 454"/>
              <a:gd name="T15" fmla="*/ 277 h 481"/>
              <a:gd name="T16" fmla="*/ 45 w 454"/>
              <a:gd name="T17" fmla="*/ 481 h 481"/>
              <a:gd name="T18" fmla="*/ 0 w 454"/>
              <a:gd name="T19" fmla="*/ 481 h 481"/>
              <a:gd name="T20" fmla="*/ 0 w 454"/>
              <a:gd name="T21" fmla="*/ 277 h 481"/>
              <a:gd name="T22" fmla="*/ 229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9" y="35"/>
                </a:moveTo>
                <a:cubicBezTo>
                  <a:pt x="399" y="35"/>
                  <a:pt x="399" y="35"/>
                  <a:pt x="399" y="35"/>
                </a:cubicBezTo>
                <a:cubicBezTo>
                  <a:pt x="399" y="0"/>
                  <a:pt x="399" y="0"/>
                  <a:pt x="399" y="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399" y="110"/>
                  <a:pt x="399" y="110"/>
                  <a:pt x="399" y="110"/>
                </a:cubicBezTo>
                <a:cubicBezTo>
                  <a:pt x="399" y="80"/>
                  <a:pt x="399" y="80"/>
                  <a:pt x="399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114" y="80"/>
                  <a:pt x="45" y="168"/>
                  <a:pt x="45" y="277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45"/>
                  <a:pt x="90" y="35"/>
                  <a:pt x="229" y="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vant GardeBook" pitchFamily="50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50124" y="5082390"/>
            <a:ext cx="1934629" cy="911955"/>
            <a:chOff x="468937" y="2419540"/>
            <a:chExt cx="1934629" cy="911955"/>
          </a:xfrm>
        </p:grpSpPr>
        <p:sp>
          <p:nvSpPr>
            <p:cNvPr id="2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60624" y="5082390"/>
            <a:ext cx="1934629" cy="911955"/>
            <a:chOff x="468937" y="2419540"/>
            <a:chExt cx="1934629" cy="911955"/>
          </a:xfrm>
        </p:grpSpPr>
        <p:sp>
          <p:nvSpPr>
            <p:cNvPr id="2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Graphic spid="17" grpId="0">
        <p:bldAsOne/>
      </p:bldGraphic>
      <p:bldGraphic spid="22" grpId="0">
        <p:bldAsOne/>
      </p:bldGraphic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44300" y="1490674"/>
            <a:ext cx="3785617" cy="5366270"/>
            <a:chOff x="4143697" y="1490074"/>
            <a:chExt cx="3786785" cy="5367926"/>
          </a:xfrm>
        </p:grpSpPr>
        <p:sp>
          <p:nvSpPr>
            <p:cNvPr id="8" name="等腰三角形 7"/>
            <p:cNvSpPr/>
            <p:nvPr/>
          </p:nvSpPr>
          <p:spPr>
            <a:xfrm>
              <a:off x="5676900" y="2619375"/>
              <a:ext cx="838200" cy="423862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9398918" flipH="1">
              <a:off x="5455672" y="5623648"/>
              <a:ext cx="238688" cy="8471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8459578" flipH="1">
              <a:off x="5509931" y="3854413"/>
              <a:ext cx="238688" cy="8471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2398410" flipH="1">
              <a:off x="6290935" y="3368440"/>
              <a:ext cx="239629" cy="87610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2619467" flipH="1">
              <a:off x="6484542" y="4962728"/>
              <a:ext cx="238688" cy="90447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276850" y="1490074"/>
              <a:ext cx="1638300" cy="16383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14531" y="3065104"/>
              <a:ext cx="873396" cy="87339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437562" y="4331616"/>
              <a:ext cx="1492920" cy="149292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782143" y="5236954"/>
              <a:ext cx="877790" cy="8777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143697" y="2973566"/>
              <a:ext cx="1657686" cy="1657686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任意多边形: 形状 17" title="rJ6JfFNieuj79RlItJXO"/>
            <p:cNvSpPr/>
            <p:nvPr/>
          </p:nvSpPr>
          <p:spPr bwMode="auto">
            <a:xfrm>
              <a:off x="6976503" y="4692381"/>
              <a:ext cx="516292" cy="691637"/>
            </a:xfrm>
            <a:custGeom>
              <a:avLst/>
              <a:gdLst>
                <a:gd name="connsiteX0" fmla="*/ 127000 w 252413"/>
                <a:gd name="connsiteY0" fmla="*/ 292100 h 338138"/>
                <a:gd name="connsiteX1" fmla="*/ 111125 w 252413"/>
                <a:gd name="connsiteY1" fmla="*/ 307975 h 338138"/>
                <a:gd name="connsiteX2" fmla="*/ 127000 w 252413"/>
                <a:gd name="connsiteY2" fmla="*/ 323850 h 338138"/>
                <a:gd name="connsiteX3" fmla="*/ 142875 w 252413"/>
                <a:gd name="connsiteY3" fmla="*/ 307975 h 338138"/>
                <a:gd name="connsiteX4" fmla="*/ 127000 w 252413"/>
                <a:gd name="connsiteY4" fmla="*/ 292100 h 338138"/>
                <a:gd name="connsiteX5" fmla="*/ 60637 w 252413"/>
                <a:gd name="connsiteY5" fmla="*/ 241300 h 338138"/>
                <a:gd name="connsiteX6" fmla="*/ 123259 w 252413"/>
                <a:gd name="connsiteY6" fmla="*/ 241300 h 338138"/>
                <a:gd name="connsiteX7" fmla="*/ 128588 w 252413"/>
                <a:gd name="connsiteY7" fmla="*/ 248356 h 338138"/>
                <a:gd name="connsiteX8" fmla="*/ 123259 w 252413"/>
                <a:gd name="connsiteY8" fmla="*/ 254000 h 338138"/>
                <a:gd name="connsiteX9" fmla="*/ 60637 w 252413"/>
                <a:gd name="connsiteY9" fmla="*/ 254000 h 338138"/>
                <a:gd name="connsiteX10" fmla="*/ 53975 w 252413"/>
                <a:gd name="connsiteY10" fmla="*/ 248356 h 338138"/>
                <a:gd name="connsiteX11" fmla="*/ 60637 w 252413"/>
                <a:gd name="connsiteY11" fmla="*/ 241300 h 338138"/>
                <a:gd name="connsiteX12" fmla="*/ 60637 w 252413"/>
                <a:gd name="connsiteY12" fmla="*/ 219075 h 338138"/>
                <a:gd name="connsiteX13" fmla="*/ 123259 w 252413"/>
                <a:gd name="connsiteY13" fmla="*/ 219075 h 338138"/>
                <a:gd name="connsiteX14" fmla="*/ 128588 w 252413"/>
                <a:gd name="connsiteY14" fmla="*/ 224720 h 338138"/>
                <a:gd name="connsiteX15" fmla="*/ 123259 w 252413"/>
                <a:gd name="connsiteY15" fmla="*/ 231775 h 338138"/>
                <a:gd name="connsiteX16" fmla="*/ 60637 w 252413"/>
                <a:gd name="connsiteY16" fmla="*/ 231775 h 338138"/>
                <a:gd name="connsiteX17" fmla="*/ 53975 w 252413"/>
                <a:gd name="connsiteY17" fmla="*/ 224720 h 338138"/>
                <a:gd name="connsiteX18" fmla="*/ 60637 w 252413"/>
                <a:gd name="connsiteY18" fmla="*/ 219075 h 338138"/>
                <a:gd name="connsiteX19" fmla="*/ 60637 w 252413"/>
                <a:gd name="connsiteY19" fmla="*/ 196850 h 338138"/>
                <a:gd name="connsiteX20" fmla="*/ 123259 w 252413"/>
                <a:gd name="connsiteY20" fmla="*/ 196850 h 338138"/>
                <a:gd name="connsiteX21" fmla="*/ 128588 w 252413"/>
                <a:gd name="connsiteY21" fmla="*/ 202407 h 338138"/>
                <a:gd name="connsiteX22" fmla="*/ 123259 w 252413"/>
                <a:gd name="connsiteY22" fmla="*/ 207963 h 338138"/>
                <a:gd name="connsiteX23" fmla="*/ 60637 w 252413"/>
                <a:gd name="connsiteY23" fmla="*/ 207963 h 338138"/>
                <a:gd name="connsiteX24" fmla="*/ 53975 w 252413"/>
                <a:gd name="connsiteY24" fmla="*/ 202407 h 338138"/>
                <a:gd name="connsiteX25" fmla="*/ 60637 w 252413"/>
                <a:gd name="connsiteY25" fmla="*/ 196850 h 338138"/>
                <a:gd name="connsiteX26" fmla="*/ 60637 w 252413"/>
                <a:gd name="connsiteY26" fmla="*/ 174625 h 338138"/>
                <a:gd name="connsiteX27" fmla="*/ 123259 w 252413"/>
                <a:gd name="connsiteY27" fmla="*/ 174625 h 338138"/>
                <a:gd name="connsiteX28" fmla="*/ 128588 w 252413"/>
                <a:gd name="connsiteY28" fmla="*/ 180182 h 338138"/>
                <a:gd name="connsiteX29" fmla="*/ 123259 w 252413"/>
                <a:gd name="connsiteY29" fmla="*/ 185738 h 338138"/>
                <a:gd name="connsiteX30" fmla="*/ 60637 w 252413"/>
                <a:gd name="connsiteY30" fmla="*/ 185738 h 338138"/>
                <a:gd name="connsiteX31" fmla="*/ 53975 w 252413"/>
                <a:gd name="connsiteY31" fmla="*/ 180182 h 338138"/>
                <a:gd name="connsiteX32" fmla="*/ 60637 w 252413"/>
                <a:gd name="connsiteY32" fmla="*/ 174625 h 338138"/>
                <a:gd name="connsiteX33" fmla="*/ 149784 w 252413"/>
                <a:gd name="connsiteY33" fmla="*/ 155575 h 338138"/>
                <a:gd name="connsiteX34" fmla="*/ 188356 w 252413"/>
                <a:gd name="connsiteY34" fmla="*/ 155575 h 338138"/>
                <a:gd name="connsiteX35" fmla="*/ 193676 w 252413"/>
                <a:gd name="connsiteY35" fmla="*/ 160852 h 338138"/>
                <a:gd name="connsiteX36" fmla="*/ 193676 w 252413"/>
                <a:gd name="connsiteY36" fmla="*/ 242642 h 338138"/>
                <a:gd name="connsiteX37" fmla="*/ 188356 w 252413"/>
                <a:gd name="connsiteY37" fmla="*/ 249238 h 338138"/>
                <a:gd name="connsiteX38" fmla="*/ 149784 w 252413"/>
                <a:gd name="connsiteY38" fmla="*/ 249238 h 338138"/>
                <a:gd name="connsiteX39" fmla="*/ 144463 w 252413"/>
                <a:gd name="connsiteY39" fmla="*/ 242642 h 338138"/>
                <a:gd name="connsiteX40" fmla="*/ 144463 w 252413"/>
                <a:gd name="connsiteY40" fmla="*/ 160852 h 338138"/>
                <a:gd name="connsiteX41" fmla="*/ 149784 w 252413"/>
                <a:gd name="connsiteY41" fmla="*/ 155575 h 338138"/>
                <a:gd name="connsiteX42" fmla="*/ 60637 w 252413"/>
                <a:gd name="connsiteY42" fmla="*/ 150813 h 338138"/>
                <a:gd name="connsiteX43" fmla="*/ 123259 w 252413"/>
                <a:gd name="connsiteY43" fmla="*/ 150813 h 338138"/>
                <a:gd name="connsiteX44" fmla="*/ 128588 w 252413"/>
                <a:gd name="connsiteY44" fmla="*/ 156987 h 338138"/>
                <a:gd name="connsiteX45" fmla="*/ 123259 w 252413"/>
                <a:gd name="connsiteY45" fmla="*/ 161926 h 338138"/>
                <a:gd name="connsiteX46" fmla="*/ 60637 w 252413"/>
                <a:gd name="connsiteY46" fmla="*/ 161926 h 338138"/>
                <a:gd name="connsiteX47" fmla="*/ 53975 w 252413"/>
                <a:gd name="connsiteY47" fmla="*/ 156987 h 338138"/>
                <a:gd name="connsiteX48" fmla="*/ 60637 w 252413"/>
                <a:gd name="connsiteY48" fmla="*/ 150813 h 338138"/>
                <a:gd name="connsiteX49" fmla="*/ 59267 w 252413"/>
                <a:gd name="connsiteY49" fmla="*/ 128588 h 338138"/>
                <a:gd name="connsiteX50" fmla="*/ 191559 w 252413"/>
                <a:gd name="connsiteY50" fmla="*/ 128588 h 338138"/>
                <a:gd name="connsiteX51" fmla="*/ 196850 w 252413"/>
                <a:gd name="connsiteY51" fmla="*/ 133527 h 338138"/>
                <a:gd name="connsiteX52" fmla="*/ 191559 w 252413"/>
                <a:gd name="connsiteY52" fmla="*/ 139701 h 338138"/>
                <a:gd name="connsiteX53" fmla="*/ 59267 w 252413"/>
                <a:gd name="connsiteY53" fmla="*/ 139701 h 338138"/>
                <a:gd name="connsiteX54" fmla="*/ 53975 w 252413"/>
                <a:gd name="connsiteY54" fmla="*/ 133527 h 338138"/>
                <a:gd name="connsiteX55" fmla="*/ 59267 w 252413"/>
                <a:gd name="connsiteY55" fmla="*/ 128588 h 338138"/>
                <a:gd name="connsiteX56" fmla="*/ 127568 w 252413"/>
                <a:gd name="connsiteY56" fmla="*/ 106363 h 338138"/>
                <a:gd name="connsiteX57" fmla="*/ 191522 w 252413"/>
                <a:gd name="connsiteY57" fmla="*/ 106363 h 338138"/>
                <a:gd name="connsiteX58" fmla="*/ 196851 w 252413"/>
                <a:gd name="connsiteY58" fmla="*/ 111125 h 338138"/>
                <a:gd name="connsiteX59" fmla="*/ 191522 w 252413"/>
                <a:gd name="connsiteY59" fmla="*/ 115888 h 338138"/>
                <a:gd name="connsiteX60" fmla="*/ 127568 w 252413"/>
                <a:gd name="connsiteY60" fmla="*/ 115888 h 338138"/>
                <a:gd name="connsiteX61" fmla="*/ 122238 w 252413"/>
                <a:gd name="connsiteY61" fmla="*/ 111125 h 338138"/>
                <a:gd name="connsiteX62" fmla="*/ 127568 w 252413"/>
                <a:gd name="connsiteY62" fmla="*/ 106363 h 338138"/>
                <a:gd name="connsiteX63" fmla="*/ 127568 w 252413"/>
                <a:gd name="connsiteY63" fmla="*/ 84138 h 338138"/>
                <a:gd name="connsiteX64" fmla="*/ 191522 w 252413"/>
                <a:gd name="connsiteY64" fmla="*/ 84138 h 338138"/>
                <a:gd name="connsiteX65" fmla="*/ 196851 w 252413"/>
                <a:gd name="connsiteY65" fmla="*/ 88900 h 338138"/>
                <a:gd name="connsiteX66" fmla="*/ 191522 w 252413"/>
                <a:gd name="connsiteY66" fmla="*/ 93663 h 338138"/>
                <a:gd name="connsiteX67" fmla="*/ 127568 w 252413"/>
                <a:gd name="connsiteY67" fmla="*/ 93663 h 338138"/>
                <a:gd name="connsiteX68" fmla="*/ 122238 w 252413"/>
                <a:gd name="connsiteY68" fmla="*/ 88900 h 338138"/>
                <a:gd name="connsiteX69" fmla="*/ 127568 w 252413"/>
                <a:gd name="connsiteY69" fmla="*/ 84138 h 338138"/>
                <a:gd name="connsiteX70" fmla="*/ 64136 w 252413"/>
                <a:gd name="connsiteY70" fmla="*/ 65088 h 338138"/>
                <a:gd name="connsiteX71" fmla="*/ 107316 w 252413"/>
                <a:gd name="connsiteY71" fmla="*/ 65088 h 338138"/>
                <a:gd name="connsiteX72" fmla="*/ 112713 w 252413"/>
                <a:gd name="connsiteY72" fmla="*/ 71702 h 338138"/>
                <a:gd name="connsiteX73" fmla="*/ 112713 w 252413"/>
                <a:gd name="connsiteY73" fmla="*/ 106098 h 338138"/>
                <a:gd name="connsiteX74" fmla="*/ 107316 w 252413"/>
                <a:gd name="connsiteY74" fmla="*/ 112713 h 338138"/>
                <a:gd name="connsiteX75" fmla="*/ 64136 w 252413"/>
                <a:gd name="connsiteY75" fmla="*/ 112713 h 338138"/>
                <a:gd name="connsiteX76" fmla="*/ 58738 w 252413"/>
                <a:gd name="connsiteY76" fmla="*/ 106098 h 338138"/>
                <a:gd name="connsiteX77" fmla="*/ 58738 w 252413"/>
                <a:gd name="connsiteY77" fmla="*/ 71702 h 338138"/>
                <a:gd name="connsiteX78" fmla="*/ 64136 w 252413"/>
                <a:gd name="connsiteY78" fmla="*/ 65088 h 338138"/>
                <a:gd name="connsiteX79" fmla="*/ 127568 w 252413"/>
                <a:gd name="connsiteY79" fmla="*/ 60325 h 338138"/>
                <a:gd name="connsiteX80" fmla="*/ 191522 w 252413"/>
                <a:gd name="connsiteY80" fmla="*/ 60325 h 338138"/>
                <a:gd name="connsiteX81" fmla="*/ 196851 w 252413"/>
                <a:gd name="connsiteY81" fmla="*/ 66499 h 338138"/>
                <a:gd name="connsiteX82" fmla="*/ 191522 w 252413"/>
                <a:gd name="connsiteY82" fmla="*/ 71438 h 338138"/>
                <a:gd name="connsiteX83" fmla="*/ 127568 w 252413"/>
                <a:gd name="connsiteY83" fmla="*/ 71438 h 338138"/>
                <a:gd name="connsiteX84" fmla="*/ 122238 w 252413"/>
                <a:gd name="connsiteY84" fmla="*/ 66499 h 338138"/>
                <a:gd name="connsiteX85" fmla="*/ 127568 w 252413"/>
                <a:gd name="connsiteY85" fmla="*/ 60325 h 338138"/>
                <a:gd name="connsiteX86" fmla="*/ 42572 w 252413"/>
                <a:gd name="connsiteY86" fmla="*/ 34925 h 338138"/>
                <a:gd name="connsiteX87" fmla="*/ 33338 w 252413"/>
                <a:gd name="connsiteY87" fmla="*/ 44126 h 338138"/>
                <a:gd name="connsiteX88" fmla="*/ 33338 w 252413"/>
                <a:gd name="connsiteY88" fmla="*/ 279400 h 338138"/>
                <a:gd name="connsiteX89" fmla="*/ 220663 w 252413"/>
                <a:gd name="connsiteY89" fmla="*/ 279400 h 338138"/>
                <a:gd name="connsiteX90" fmla="*/ 220663 w 252413"/>
                <a:gd name="connsiteY90" fmla="*/ 44126 h 338138"/>
                <a:gd name="connsiteX91" fmla="*/ 211429 w 252413"/>
                <a:gd name="connsiteY91" fmla="*/ 34925 h 338138"/>
                <a:gd name="connsiteX92" fmla="*/ 42572 w 252413"/>
                <a:gd name="connsiteY92" fmla="*/ 34925 h 338138"/>
                <a:gd name="connsiteX93" fmla="*/ 42069 w 252413"/>
                <a:gd name="connsiteY93" fmla="*/ 0 h 338138"/>
                <a:gd name="connsiteX94" fmla="*/ 210344 w 252413"/>
                <a:gd name="connsiteY94" fmla="*/ 0 h 338138"/>
                <a:gd name="connsiteX95" fmla="*/ 252413 w 252413"/>
                <a:gd name="connsiteY95" fmla="*/ 43588 h 338138"/>
                <a:gd name="connsiteX96" fmla="*/ 252413 w 252413"/>
                <a:gd name="connsiteY96" fmla="*/ 294550 h 338138"/>
                <a:gd name="connsiteX97" fmla="*/ 210344 w 252413"/>
                <a:gd name="connsiteY97" fmla="*/ 338138 h 338138"/>
                <a:gd name="connsiteX98" fmla="*/ 42069 w 252413"/>
                <a:gd name="connsiteY98" fmla="*/ 338138 h 338138"/>
                <a:gd name="connsiteX99" fmla="*/ 0 w 252413"/>
                <a:gd name="connsiteY99" fmla="*/ 294550 h 338138"/>
                <a:gd name="connsiteX100" fmla="*/ 0 w 252413"/>
                <a:gd name="connsiteY100" fmla="*/ 43588 h 338138"/>
                <a:gd name="connsiteX101" fmla="*/ 42069 w 252413"/>
                <a:gd name="connsiteY10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2413" h="338138">
                  <a:moveTo>
                    <a:pt x="127000" y="292100"/>
                  </a:moveTo>
                  <a:cubicBezTo>
                    <a:pt x="118232" y="292100"/>
                    <a:pt x="111125" y="299207"/>
                    <a:pt x="111125" y="307975"/>
                  </a:cubicBezTo>
                  <a:cubicBezTo>
                    <a:pt x="111125" y="316743"/>
                    <a:pt x="118232" y="323850"/>
                    <a:pt x="127000" y="323850"/>
                  </a:cubicBezTo>
                  <a:cubicBezTo>
                    <a:pt x="135768" y="323850"/>
                    <a:pt x="142875" y="316743"/>
                    <a:pt x="142875" y="307975"/>
                  </a:cubicBezTo>
                  <a:cubicBezTo>
                    <a:pt x="142875" y="299207"/>
                    <a:pt x="135768" y="292100"/>
                    <a:pt x="127000" y="292100"/>
                  </a:cubicBezTo>
                  <a:close/>
                  <a:moveTo>
                    <a:pt x="60637" y="241300"/>
                  </a:moveTo>
                  <a:cubicBezTo>
                    <a:pt x="60637" y="241300"/>
                    <a:pt x="60637" y="241300"/>
                    <a:pt x="123259" y="241300"/>
                  </a:cubicBezTo>
                  <a:cubicBezTo>
                    <a:pt x="127256" y="241300"/>
                    <a:pt x="128588" y="244122"/>
                    <a:pt x="128588" y="248356"/>
                  </a:cubicBezTo>
                  <a:cubicBezTo>
                    <a:pt x="128588" y="251178"/>
                    <a:pt x="127256" y="254000"/>
                    <a:pt x="123259" y="254000"/>
                  </a:cubicBezTo>
                  <a:cubicBezTo>
                    <a:pt x="123259" y="254000"/>
                    <a:pt x="123259" y="254000"/>
                    <a:pt x="60637" y="254000"/>
                  </a:cubicBezTo>
                  <a:cubicBezTo>
                    <a:pt x="56640" y="254000"/>
                    <a:pt x="53975" y="251178"/>
                    <a:pt x="53975" y="248356"/>
                  </a:cubicBezTo>
                  <a:cubicBezTo>
                    <a:pt x="53975" y="244122"/>
                    <a:pt x="56640" y="241300"/>
                    <a:pt x="60637" y="241300"/>
                  </a:cubicBezTo>
                  <a:close/>
                  <a:moveTo>
                    <a:pt x="60637" y="219075"/>
                  </a:moveTo>
                  <a:cubicBezTo>
                    <a:pt x="60637" y="219075"/>
                    <a:pt x="60637" y="219075"/>
                    <a:pt x="123259" y="219075"/>
                  </a:cubicBezTo>
                  <a:cubicBezTo>
                    <a:pt x="127256" y="219075"/>
                    <a:pt x="128588" y="221897"/>
                    <a:pt x="128588" y="224720"/>
                  </a:cubicBezTo>
                  <a:cubicBezTo>
                    <a:pt x="128588" y="228953"/>
                    <a:pt x="127256" y="231775"/>
                    <a:pt x="123259" y="231775"/>
                  </a:cubicBezTo>
                  <a:cubicBezTo>
                    <a:pt x="123259" y="231775"/>
                    <a:pt x="123259" y="231775"/>
                    <a:pt x="60637" y="231775"/>
                  </a:cubicBezTo>
                  <a:cubicBezTo>
                    <a:pt x="56640" y="231775"/>
                    <a:pt x="53975" y="228953"/>
                    <a:pt x="53975" y="224720"/>
                  </a:cubicBezTo>
                  <a:cubicBezTo>
                    <a:pt x="53975" y="221897"/>
                    <a:pt x="56640" y="219075"/>
                    <a:pt x="60637" y="219075"/>
                  </a:cubicBezTo>
                  <a:close/>
                  <a:moveTo>
                    <a:pt x="60637" y="196850"/>
                  </a:moveTo>
                  <a:cubicBezTo>
                    <a:pt x="60637" y="196850"/>
                    <a:pt x="60637" y="196850"/>
                    <a:pt x="123259" y="196850"/>
                  </a:cubicBezTo>
                  <a:cubicBezTo>
                    <a:pt x="127256" y="196850"/>
                    <a:pt x="128588" y="199628"/>
                    <a:pt x="128588" y="202407"/>
                  </a:cubicBezTo>
                  <a:cubicBezTo>
                    <a:pt x="128588" y="206574"/>
                    <a:pt x="127256" y="207963"/>
                    <a:pt x="123259" y="207963"/>
                  </a:cubicBezTo>
                  <a:cubicBezTo>
                    <a:pt x="123259" y="207963"/>
                    <a:pt x="123259" y="207963"/>
                    <a:pt x="60637" y="207963"/>
                  </a:cubicBezTo>
                  <a:cubicBezTo>
                    <a:pt x="56640" y="207963"/>
                    <a:pt x="53975" y="206574"/>
                    <a:pt x="53975" y="202407"/>
                  </a:cubicBezTo>
                  <a:cubicBezTo>
                    <a:pt x="53975" y="199628"/>
                    <a:pt x="56640" y="196850"/>
                    <a:pt x="60637" y="196850"/>
                  </a:cubicBezTo>
                  <a:close/>
                  <a:moveTo>
                    <a:pt x="60637" y="174625"/>
                  </a:moveTo>
                  <a:cubicBezTo>
                    <a:pt x="60637" y="174625"/>
                    <a:pt x="60637" y="174625"/>
                    <a:pt x="123259" y="174625"/>
                  </a:cubicBezTo>
                  <a:cubicBezTo>
                    <a:pt x="127256" y="174625"/>
                    <a:pt x="128588" y="177403"/>
                    <a:pt x="128588" y="180182"/>
                  </a:cubicBezTo>
                  <a:cubicBezTo>
                    <a:pt x="128588" y="182960"/>
                    <a:pt x="127256" y="185738"/>
                    <a:pt x="123259" y="185738"/>
                  </a:cubicBezTo>
                  <a:cubicBezTo>
                    <a:pt x="123259" y="185738"/>
                    <a:pt x="123259" y="185738"/>
                    <a:pt x="60637" y="185738"/>
                  </a:cubicBezTo>
                  <a:cubicBezTo>
                    <a:pt x="56640" y="185738"/>
                    <a:pt x="53975" y="182960"/>
                    <a:pt x="53975" y="180182"/>
                  </a:cubicBezTo>
                  <a:cubicBezTo>
                    <a:pt x="53975" y="177403"/>
                    <a:pt x="56640" y="174625"/>
                    <a:pt x="60637" y="174625"/>
                  </a:cubicBezTo>
                  <a:close/>
                  <a:moveTo>
                    <a:pt x="149784" y="155575"/>
                  </a:moveTo>
                  <a:cubicBezTo>
                    <a:pt x="149784" y="155575"/>
                    <a:pt x="149784" y="155575"/>
                    <a:pt x="188356" y="155575"/>
                  </a:cubicBezTo>
                  <a:cubicBezTo>
                    <a:pt x="191016" y="155575"/>
                    <a:pt x="193676" y="158214"/>
                    <a:pt x="193676" y="160852"/>
                  </a:cubicBezTo>
                  <a:cubicBezTo>
                    <a:pt x="193676" y="160852"/>
                    <a:pt x="193676" y="160852"/>
                    <a:pt x="193676" y="242642"/>
                  </a:cubicBezTo>
                  <a:cubicBezTo>
                    <a:pt x="193676" y="246600"/>
                    <a:pt x="191016" y="249238"/>
                    <a:pt x="188356" y="249238"/>
                  </a:cubicBezTo>
                  <a:cubicBezTo>
                    <a:pt x="188356" y="249238"/>
                    <a:pt x="188356" y="249238"/>
                    <a:pt x="149784" y="249238"/>
                  </a:cubicBezTo>
                  <a:cubicBezTo>
                    <a:pt x="147123" y="249238"/>
                    <a:pt x="144463" y="246600"/>
                    <a:pt x="144463" y="242642"/>
                  </a:cubicBezTo>
                  <a:cubicBezTo>
                    <a:pt x="144463" y="242642"/>
                    <a:pt x="144463" y="242642"/>
                    <a:pt x="144463" y="160852"/>
                  </a:cubicBezTo>
                  <a:cubicBezTo>
                    <a:pt x="144463" y="158214"/>
                    <a:pt x="147123" y="155575"/>
                    <a:pt x="149784" y="155575"/>
                  </a:cubicBezTo>
                  <a:close/>
                  <a:moveTo>
                    <a:pt x="60637" y="150813"/>
                  </a:moveTo>
                  <a:cubicBezTo>
                    <a:pt x="60637" y="150813"/>
                    <a:pt x="60637" y="150813"/>
                    <a:pt x="123259" y="150813"/>
                  </a:cubicBezTo>
                  <a:cubicBezTo>
                    <a:pt x="127256" y="150813"/>
                    <a:pt x="128588" y="153283"/>
                    <a:pt x="128588" y="156987"/>
                  </a:cubicBezTo>
                  <a:cubicBezTo>
                    <a:pt x="128588" y="159457"/>
                    <a:pt x="127256" y="161926"/>
                    <a:pt x="123259" y="161926"/>
                  </a:cubicBezTo>
                  <a:cubicBezTo>
                    <a:pt x="123259" y="161926"/>
                    <a:pt x="123259" y="161926"/>
                    <a:pt x="60637" y="161926"/>
                  </a:cubicBezTo>
                  <a:cubicBezTo>
                    <a:pt x="56640" y="161926"/>
                    <a:pt x="53975" y="159457"/>
                    <a:pt x="53975" y="156987"/>
                  </a:cubicBezTo>
                  <a:cubicBezTo>
                    <a:pt x="53975" y="153283"/>
                    <a:pt x="56640" y="150813"/>
                    <a:pt x="60637" y="150813"/>
                  </a:cubicBezTo>
                  <a:close/>
                  <a:moveTo>
                    <a:pt x="59267" y="128588"/>
                  </a:moveTo>
                  <a:cubicBezTo>
                    <a:pt x="59267" y="128588"/>
                    <a:pt x="59267" y="128588"/>
                    <a:pt x="191559" y="128588"/>
                  </a:cubicBezTo>
                  <a:cubicBezTo>
                    <a:pt x="194204" y="128588"/>
                    <a:pt x="196850" y="131058"/>
                    <a:pt x="196850" y="133527"/>
                  </a:cubicBezTo>
                  <a:cubicBezTo>
                    <a:pt x="196850" y="137232"/>
                    <a:pt x="194204" y="139701"/>
                    <a:pt x="191559" y="139701"/>
                  </a:cubicBezTo>
                  <a:cubicBezTo>
                    <a:pt x="191559" y="139701"/>
                    <a:pt x="191559" y="139701"/>
                    <a:pt x="59267" y="139701"/>
                  </a:cubicBezTo>
                  <a:cubicBezTo>
                    <a:pt x="56621" y="139701"/>
                    <a:pt x="53975" y="137232"/>
                    <a:pt x="53975" y="133527"/>
                  </a:cubicBezTo>
                  <a:cubicBezTo>
                    <a:pt x="53975" y="131058"/>
                    <a:pt x="56621" y="128588"/>
                    <a:pt x="59267" y="128588"/>
                  </a:cubicBezTo>
                  <a:close/>
                  <a:moveTo>
                    <a:pt x="127568" y="106363"/>
                  </a:moveTo>
                  <a:cubicBezTo>
                    <a:pt x="127568" y="106363"/>
                    <a:pt x="127568" y="106363"/>
                    <a:pt x="191522" y="106363"/>
                  </a:cubicBezTo>
                  <a:cubicBezTo>
                    <a:pt x="194186" y="106363"/>
                    <a:pt x="196851" y="108744"/>
                    <a:pt x="196851" y="111125"/>
                  </a:cubicBezTo>
                  <a:cubicBezTo>
                    <a:pt x="196851" y="114697"/>
                    <a:pt x="194186" y="115888"/>
                    <a:pt x="191522" y="115888"/>
                  </a:cubicBezTo>
                  <a:cubicBezTo>
                    <a:pt x="191522" y="115888"/>
                    <a:pt x="191522" y="115888"/>
                    <a:pt x="127568" y="115888"/>
                  </a:cubicBezTo>
                  <a:cubicBezTo>
                    <a:pt x="124903" y="115888"/>
                    <a:pt x="122238" y="114697"/>
                    <a:pt x="122238" y="111125"/>
                  </a:cubicBezTo>
                  <a:cubicBezTo>
                    <a:pt x="122238" y="108744"/>
                    <a:pt x="124903" y="106363"/>
                    <a:pt x="127568" y="106363"/>
                  </a:cubicBezTo>
                  <a:close/>
                  <a:moveTo>
                    <a:pt x="127568" y="84138"/>
                  </a:moveTo>
                  <a:cubicBezTo>
                    <a:pt x="127568" y="84138"/>
                    <a:pt x="127568" y="84138"/>
                    <a:pt x="191522" y="84138"/>
                  </a:cubicBezTo>
                  <a:cubicBezTo>
                    <a:pt x="194186" y="84138"/>
                    <a:pt x="196851" y="86519"/>
                    <a:pt x="196851" y="88900"/>
                  </a:cubicBezTo>
                  <a:cubicBezTo>
                    <a:pt x="196851" y="91282"/>
                    <a:pt x="194186" y="93663"/>
                    <a:pt x="191522" y="93663"/>
                  </a:cubicBezTo>
                  <a:cubicBezTo>
                    <a:pt x="191522" y="93663"/>
                    <a:pt x="191522" y="93663"/>
                    <a:pt x="127568" y="93663"/>
                  </a:cubicBezTo>
                  <a:cubicBezTo>
                    <a:pt x="124903" y="93663"/>
                    <a:pt x="122238" y="91282"/>
                    <a:pt x="122238" y="88900"/>
                  </a:cubicBezTo>
                  <a:cubicBezTo>
                    <a:pt x="122238" y="86519"/>
                    <a:pt x="124903" y="84138"/>
                    <a:pt x="127568" y="84138"/>
                  </a:cubicBezTo>
                  <a:close/>
                  <a:moveTo>
                    <a:pt x="64136" y="65088"/>
                  </a:moveTo>
                  <a:cubicBezTo>
                    <a:pt x="64136" y="65088"/>
                    <a:pt x="64136" y="65088"/>
                    <a:pt x="107316" y="65088"/>
                  </a:cubicBezTo>
                  <a:cubicBezTo>
                    <a:pt x="110014" y="65088"/>
                    <a:pt x="112713" y="67734"/>
                    <a:pt x="112713" y="71702"/>
                  </a:cubicBezTo>
                  <a:cubicBezTo>
                    <a:pt x="112713" y="71702"/>
                    <a:pt x="112713" y="71702"/>
                    <a:pt x="112713" y="106098"/>
                  </a:cubicBezTo>
                  <a:cubicBezTo>
                    <a:pt x="112713" y="110067"/>
                    <a:pt x="110014" y="112713"/>
                    <a:pt x="107316" y="112713"/>
                  </a:cubicBezTo>
                  <a:cubicBezTo>
                    <a:pt x="107316" y="112713"/>
                    <a:pt x="107316" y="112713"/>
                    <a:pt x="64136" y="112713"/>
                  </a:cubicBezTo>
                  <a:cubicBezTo>
                    <a:pt x="61437" y="112713"/>
                    <a:pt x="58738" y="110067"/>
                    <a:pt x="58738" y="106098"/>
                  </a:cubicBezTo>
                  <a:cubicBezTo>
                    <a:pt x="58738" y="106098"/>
                    <a:pt x="58738" y="106098"/>
                    <a:pt x="58738" y="71702"/>
                  </a:cubicBezTo>
                  <a:cubicBezTo>
                    <a:pt x="58738" y="67734"/>
                    <a:pt x="61437" y="65088"/>
                    <a:pt x="64136" y="65088"/>
                  </a:cubicBezTo>
                  <a:close/>
                  <a:moveTo>
                    <a:pt x="127568" y="60325"/>
                  </a:moveTo>
                  <a:cubicBezTo>
                    <a:pt x="127568" y="60325"/>
                    <a:pt x="127568" y="60325"/>
                    <a:pt x="191522" y="60325"/>
                  </a:cubicBezTo>
                  <a:cubicBezTo>
                    <a:pt x="194186" y="60325"/>
                    <a:pt x="196851" y="62794"/>
                    <a:pt x="196851" y="66499"/>
                  </a:cubicBezTo>
                  <a:cubicBezTo>
                    <a:pt x="196851" y="68968"/>
                    <a:pt x="194186" y="71438"/>
                    <a:pt x="191522" y="71438"/>
                  </a:cubicBezTo>
                  <a:cubicBezTo>
                    <a:pt x="191522" y="71438"/>
                    <a:pt x="191522" y="71438"/>
                    <a:pt x="127568" y="71438"/>
                  </a:cubicBezTo>
                  <a:cubicBezTo>
                    <a:pt x="124903" y="71438"/>
                    <a:pt x="122238" y="68968"/>
                    <a:pt x="122238" y="66499"/>
                  </a:cubicBezTo>
                  <a:cubicBezTo>
                    <a:pt x="122238" y="62794"/>
                    <a:pt x="124903" y="60325"/>
                    <a:pt x="127568" y="60325"/>
                  </a:cubicBezTo>
                  <a:close/>
                  <a:moveTo>
                    <a:pt x="42572" y="34925"/>
                  </a:moveTo>
                  <a:cubicBezTo>
                    <a:pt x="37295" y="34925"/>
                    <a:pt x="33338" y="38868"/>
                    <a:pt x="33338" y="44126"/>
                  </a:cubicBezTo>
                  <a:lnTo>
                    <a:pt x="33338" y="279400"/>
                  </a:lnTo>
                  <a:cubicBezTo>
                    <a:pt x="33338" y="279400"/>
                    <a:pt x="33338" y="279400"/>
                    <a:pt x="220663" y="279400"/>
                  </a:cubicBezTo>
                  <a:cubicBezTo>
                    <a:pt x="220663" y="279400"/>
                    <a:pt x="220663" y="279400"/>
                    <a:pt x="220663" y="44126"/>
                  </a:cubicBezTo>
                  <a:cubicBezTo>
                    <a:pt x="220663" y="38868"/>
                    <a:pt x="216706" y="34925"/>
                    <a:pt x="211429" y="34925"/>
                  </a:cubicBezTo>
                  <a:cubicBezTo>
                    <a:pt x="211429" y="34925"/>
                    <a:pt x="211429" y="34925"/>
                    <a:pt x="42572" y="34925"/>
                  </a:cubicBezTo>
                  <a:close/>
                  <a:moveTo>
                    <a:pt x="42069" y="0"/>
                  </a:moveTo>
                  <a:cubicBezTo>
                    <a:pt x="42069" y="0"/>
                    <a:pt x="42069" y="0"/>
                    <a:pt x="210344" y="0"/>
                  </a:cubicBezTo>
                  <a:cubicBezTo>
                    <a:pt x="234008" y="0"/>
                    <a:pt x="252413" y="19813"/>
                    <a:pt x="252413" y="43588"/>
                  </a:cubicBezTo>
                  <a:cubicBezTo>
                    <a:pt x="252413" y="43588"/>
                    <a:pt x="252413" y="43588"/>
                    <a:pt x="252413" y="294550"/>
                  </a:cubicBezTo>
                  <a:cubicBezTo>
                    <a:pt x="252413" y="318325"/>
                    <a:pt x="234008" y="338138"/>
                    <a:pt x="210344" y="338138"/>
                  </a:cubicBezTo>
                  <a:cubicBezTo>
                    <a:pt x="210344" y="338138"/>
                    <a:pt x="210344" y="338138"/>
                    <a:pt x="42069" y="338138"/>
                  </a:cubicBezTo>
                  <a:cubicBezTo>
                    <a:pt x="18405" y="338138"/>
                    <a:pt x="0" y="318325"/>
                    <a:pt x="0" y="294550"/>
                  </a:cubicBezTo>
                  <a:cubicBezTo>
                    <a:pt x="0" y="294550"/>
                    <a:pt x="0" y="294550"/>
                    <a:pt x="0" y="43588"/>
                  </a:cubicBezTo>
                  <a:cubicBezTo>
                    <a:pt x="0" y="19813"/>
                    <a:pt x="18405" y="0"/>
                    <a:pt x="42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9" name="任意多边形: 形状 18" title="xKpUrv6ycS"/>
            <p:cNvSpPr>
              <a:spLocks noChangeAspect="1"/>
            </p:cNvSpPr>
            <p:nvPr/>
          </p:nvSpPr>
          <p:spPr bwMode="auto">
            <a:xfrm>
              <a:off x="5833803" y="1935670"/>
              <a:ext cx="547229" cy="686402"/>
            </a:xfrm>
            <a:custGeom>
              <a:avLst/>
              <a:gdLst>
                <a:gd name="connsiteX0" fmla="*/ 79065 w 268312"/>
                <a:gd name="connsiteY0" fmla="*/ 303213 h 336550"/>
                <a:gd name="connsiteX1" fmla="*/ 69850 w 268312"/>
                <a:gd name="connsiteY1" fmla="*/ 311945 h 336550"/>
                <a:gd name="connsiteX2" fmla="*/ 79065 w 268312"/>
                <a:gd name="connsiteY2" fmla="*/ 320676 h 336550"/>
                <a:gd name="connsiteX3" fmla="*/ 114610 w 268312"/>
                <a:gd name="connsiteY3" fmla="*/ 320676 h 336550"/>
                <a:gd name="connsiteX4" fmla="*/ 123825 w 268312"/>
                <a:gd name="connsiteY4" fmla="*/ 311945 h 336550"/>
                <a:gd name="connsiteX5" fmla="*/ 114610 w 268312"/>
                <a:gd name="connsiteY5" fmla="*/ 303213 h 336550"/>
                <a:gd name="connsiteX6" fmla="*/ 79065 w 268312"/>
                <a:gd name="connsiteY6" fmla="*/ 303213 h 336550"/>
                <a:gd name="connsiteX7" fmla="*/ 184235 w 268312"/>
                <a:gd name="connsiteY7" fmla="*/ 119063 h 336550"/>
                <a:gd name="connsiteX8" fmla="*/ 181644 w 268312"/>
                <a:gd name="connsiteY8" fmla="*/ 121725 h 336550"/>
                <a:gd name="connsiteX9" fmla="*/ 181644 w 268312"/>
                <a:gd name="connsiteY9" fmla="*/ 125717 h 336550"/>
                <a:gd name="connsiteX10" fmla="*/ 177759 w 268312"/>
                <a:gd name="connsiteY10" fmla="*/ 131039 h 336550"/>
                <a:gd name="connsiteX11" fmla="*/ 164808 w 268312"/>
                <a:gd name="connsiteY11" fmla="*/ 148339 h 336550"/>
                <a:gd name="connsiteX12" fmla="*/ 175169 w 268312"/>
                <a:gd name="connsiteY12" fmla="*/ 165638 h 336550"/>
                <a:gd name="connsiteX13" fmla="*/ 186825 w 268312"/>
                <a:gd name="connsiteY13" fmla="*/ 170961 h 336550"/>
                <a:gd name="connsiteX14" fmla="*/ 192005 w 268312"/>
                <a:gd name="connsiteY14" fmla="*/ 173622 h 336550"/>
                <a:gd name="connsiteX15" fmla="*/ 190710 w 268312"/>
                <a:gd name="connsiteY15" fmla="*/ 185598 h 336550"/>
                <a:gd name="connsiteX16" fmla="*/ 181644 w 268312"/>
                <a:gd name="connsiteY16" fmla="*/ 186929 h 336550"/>
                <a:gd name="connsiteX17" fmla="*/ 169989 w 268312"/>
                <a:gd name="connsiteY17" fmla="*/ 182937 h 336550"/>
                <a:gd name="connsiteX18" fmla="*/ 166103 w 268312"/>
                <a:gd name="connsiteY18" fmla="*/ 184268 h 336550"/>
                <a:gd name="connsiteX19" fmla="*/ 164808 w 268312"/>
                <a:gd name="connsiteY19" fmla="*/ 190921 h 336550"/>
                <a:gd name="connsiteX20" fmla="*/ 166103 w 268312"/>
                <a:gd name="connsiteY20" fmla="*/ 196244 h 336550"/>
                <a:gd name="connsiteX21" fmla="*/ 177759 w 268312"/>
                <a:gd name="connsiteY21" fmla="*/ 198905 h 336550"/>
                <a:gd name="connsiteX22" fmla="*/ 180349 w 268312"/>
                <a:gd name="connsiteY22" fmla="*/ 202898 h 336550"/>
                <a:gd name="connsiteX23" fmla="*/ 180349 w 268312"/>
                <a:gd name="connsiteY23" fmla="*/ 206890 h 336550"/>
                <a:gd name="connsiteX24" fmla="*/ 182939 w 268312"/>
                <a:gd name="connsiteY24" fmla="*/ 209551 h 336550"/>
                <a:gd name="connsiteX25" fmla="*/ 189415 w 268312"/>
                <a:gd name="connsiteY25" fmla="*/ 209551 h 336550"/>
                <a:gd name="connsiteX26" fmla="*/ 192005 w 268312"/>
                <a:gd name="connsiteY26" fmla="*/ 206890 h 336550"/>
                <a:gd name="connsiteX27" fmla="*/ 192005 w 268312"/>
                <a:gd name="connsiteY27" fmla="*/ 201567 h 336550"/>
                <a:gd name="connsiteX28" fmla="*/ 194595 w 268312"/>
                <a:gd name="connsiteY28" fmla="*/ 197575 h 336550"/>
                <a:gd name="connsiteX29" fmla="*/ 204956 w 268312"/>
                <a:gd name="connsiteY29" fmla="*/ 190921 h 336550"/>
                <a:gd name="connsiteX30" fmla="*/ 199775 w 268312"/>
                <a:gd name="connsiteY30" fmla="*/ 160315 h 336550"/>
                <a:gd name="connsiteX31" fmla="*/ 188120 w 268312"/>
                <a:gd name="connsiteY31" fmla="*/ 154992 h 336550"/>
                <a:gd name="connsiteX32" fmla="*/ 182939 w 268312"/>
                <a:gd name="connsiteY32" fmla="*/ 152331 h 336550"/>
                <a:gd name="connsiteX33" fmla="*/ 184235 w 268312"/>
                <a:gd name="connsiteY33" fmla="*/ 141685 h 336550"/>
                <a:gd name="connsiteX34" fmla="*/ 188120 w 268312"/>
                <a:gd name="connsiteY34" fmla="*/ 141685 h 336550"/>
                <a:gd name="connsiteX35" fmla="*/ 201071 w 268312"/>
                <a:gd name="connsiteY35" fmla="*/ 144347 h 336550"/>
                <a:gd name="connsiteX36" fmla="*/ 204956 w 268312"/>
                <a:gd name="connsiteY36" fmla="*/ 143016 h 336550"/>
                <a:gd name="connsiteX37" fmla="*/ 207546 w 268312"/>
                <a:gd name="connsiteY37" fmla="*/ 135032 h 336550"/>
                <a:gd name="connsiteX38" fmla="*/ 204956 w 268312"/>
                <a:gd name="connsiteY38" fmla="*/ 132370 h 336550"/>
                <a:gd name="connsiteX39" fmla="*/ 197185 w 268312"/>
                <a:gd name="connsiteY39" fmla="*/ 129709 h 336550"/>
                <a:gd name="connsiteX40" fmla="*/ 193300 w 268312"/>
                <a:gd name="connsiteY40" fmla="*/ 124386 h 336550"/>
                <a:gd name="connsiteX41" fmla="*/ 186825 w 268312"/>
                <a:gd name="connsiteY41" fmla="*/ 119063 h 336550"/>
                <a:gd name="connsiteX42" fmla="*/ 184235 w 268312"/>
                <a:gd name="connsiteY42" fmla="*/ 119063 h 336550"/>
                <a:gd name="connsiteX43" fmla="*/ 187192 w 268312"/>
                <a:gd name="connsiteY43" fmla="*/ 84090 h 336550"/>
                <a:gd name="connsiteX44" fmla="*/ 244570 w 268312"/>
                <a:gd name="connsiteY44" fmla="*/ 107760 h 336550"/>
                <a:gd name="connsiteX45" fmla="*/ 244570 w 268312"/>
                <a:gd name="connsiteY45" fmla="*/ 222168 h 336550"/>
                <a:gd name="connsiteX46" fmla="*/ 145642 w 268312"/>
                <a:gd name="connsiteY46" fmla="*/ 234003 h 336550"/>
                <a:gd name="connsiteX47" fmla="*/ 111347 w 268312"/>
                <a:gd name="connsiteY47" fmla="*/ 243208 h 336550"/>
                <a:gd name="connsiteX48" fmla="*/ 110028 w 268312"/>
                <a:gd name="connsiteY48" fmla="*/ 237948 h 336550"/>
                <a:gd name="connsiteX49" fmla="*/ 127175 w 268312"/>
                <a:gd name="connsiteY49" fmla="*/ 218223 h 336550"/>
                <a:gd name="connsiteX50" fmla="*/ 125856 w 268312"/>
                <a:gd name="connsiteY50" fmla="*/ 218223 h 336550"/>
                <a:gd name="connsiteX51" fmla="*/ 129813 w 268312"/>
                <a:gd name="connsiteY51" fmla="*/ 107760 h 336550"/>
                <a:gd name="connsiteX52" fmla="*/ 187192 w 268312"/>
                <a:gd name="connsiteY52" fmla="*/ 84090 h 336550"/>
                <a:gd name="connsiteX53" fmla="*/ 36992 w 268312"/>
                <a:gd name="connsiteY53" fmla="*/ 0 h 336550"/>
                <a:gd name="connsiteX54" fmla="*/ 161179 w 268312"/>
                <a:gd name="connsiteY54" fmla="*/ 0 h 336550"/>
                <a:gd name="connsiteX55" fmla="*/ 196850 w 268312"/>
                <a:gd name="connsiteY55" fmla="*/ 36810 h 336550"/>
                <a:gd name="connsiteX56" fmla="*/ 196850 w 268312"/>
                <a:gd name="connsiteY56" fmla="*/ 67047 h 336550"/>
                <a:gd name="connsiteX57" fmla="*/ 187602 w 268312"/>
                <a:gd name="connsiteY57" fmla="*/ 67047 h 336550"/>
                <a:gd name="connsiteX58" fmla="*/ 178354 w 268312"/>
                <a:gd name="connsiteY58" fmla="*/ 67047 h 336550"/>
                <a:gd name="connsiteX59" fmla="*/ 178354 w 268312"/>
                <a:gd name="connsiteY59" fmla="*/ 60474 h 336550"/>
                <a:gd name="connsiteX60" fmla="*/ 178354 w 268312"/>
                <a:gd name="connsiteY60" fmla="*/ 59159 h 336550"/>
                <a:gd name="connsiteX61" fmla="*/ 169106 w 268312"/>
                <a:gd name="connsiteY61" fmla="*/ 48642 h 336550"/>
                <a:gd name="connsiteX62" fmla="*/ 29065 w 268312"/>
                <a:gd name="connsiteY62" fmla="*/ 48642 h 336550"/>
                <a:gd name="connsiteX63" fmla="*/ 19817 w 268312"/>
                <a:gd name="connsiteY63" fmla="*/ 59159 h 336550"/>
                <a:gd name="connsiteX64" fmla="*/ 19817 w 268312"/>
                <a:gd name="connsiteY64" fmla="*/ 278706 h 336550"/>
                <a:gd name="connsiteX65" fmla="*/ 29065 w 268312"/>
                <a:gd name="connsiteY65" fmla="*/ 287908 h 336550"/>
                <a:gd name="connsiteX66" fmla="*/ 169106 w 268312"/>
                <a:gd name="connsiteY66" fmla="*/ 287908 h 336550"/>
                <a:gd name="connsiteX67" fmla="*/ 178354 w 268312"/>
                <a:gd name="connsiteY67" fmla="*/ 278706 h 336550"/>
                <a:gd name="connsiteX68" fmla="*/ 178354 w 268312"/>
                <a:gd name="connsiteY68" fmla="*/ 261615 h 336550"/>
                <a:gd name="connsiteX69" fmla="*/ 187602 w 268312"/>
                <a:gd name="connsiteY69" fmla="*/ 262930 h 336550"/>
                <a:gd name="connsiteX70" fmla="*/ 196850 w 268312"/>
                <a:gd name="connsiteY70" fmla="*/ 261615 h 336550"/>
                <a:gd name="connsiteX71" fmla="*/ 196850 w 268312"/>
                <a:gd name="connsiteY71" fmla="*/ 299740 h 336550"/>
                <a:gd name="connsiteX72" fmla="*/ 161179 w 268312"/>
                <a:gd name="connsiteY72" fmla="*/ 336550 h 336550"/>
                <a:gd name="connsiteX73" fmla="*/ 36992 w 268312"/>
                <a:gd name="connsiteY73" fmla="*/ 336550 h 336550"/>
                <a:gd name="connsiteX74" fmla="*/ 0 w 268312"/>
                <a:gd name="connsiteY74" fmla="*/ 299740 h 336550"/>
                <a:gd name="connsiteX75" fmla="*/ 0 w 268312"/>
                <a:gd name="connsiteY75" fmla="*/ 36810 h 336550"/>
                <a:gd name="connsiteX76" fmla="*/ 36992 w 268312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8312" h="336550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5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任意多边形: 形状 19" title="DN0G3AjvxA"/>
            <p:cNvSpPr/>
            <p:nvPr/>
          </p:nvSpPr>
          <p:spPr bwMode="auto">
            <a:xfrm>
              <a:off x="4648106" y="3512564"/>
              <a:ext cx="673606" cy="56924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48651" y="2537105"/>
            <a:ext cx="1934629" cy="1119705"/>
            <a:chOff x="468937" y="2419540"/>
            <a:chExt cx="1934629" cy="1119705"/>
          </a:xfrm>
        </p:grpSpPr>
        <p:sp>
          <p:nvSpPr>
            <p:cNvPr id="2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8651" y="4404005"/>
            <a:ext cx="1934629" cy="1119705"/>
            <a:chOff x="468937" y="2419540"/>
            <a:chExt cx="1934629" cy="1119705"/>
          </a:xfrm>
        </p:grpSpPr>
        <p:sp>
          <p:nvSpPr>
            <p:cNvPr id="3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30501" y="2537105"/>
            <a:ext cx="1934629" cy="1119705"/>
            <a:chOff x="468937" y="2419540"/>
            <a:chExt cx="1934629" cy="1119705"/>
          </a:xfrm>
        </p:grpSpPr>
        <p:sp>
          <p:nvSpPr>
            <p:cNvPr id="39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30501" y="4404005"/>
            <a:ext cx="1934629" cy="1119705"/>
            <a:chOff x="468937" y="2419540"/>
            <a:chExt cx="1934629" cy="1119705"/>
          </a:xfrm>
        </p:grpSpPr>
        <p:sp>
          <p:nvSpPr>
            <p:cNvPr id="4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032300" y="1706583"/>
            <a:ext cx="4127400" cy="5151418"/>
            <a:chOff x="4251942" y="2254853"/>
            <a:chExt cx="3688116" cy="4603147"/>
          </a:xfrm>
        </p:grpSpPr>
        <p:sp>
          <p:nvSpPr>
            <p:cNvPr id="5" name="Freeform 5"/>
            <p:cNvSpPr/>
            <p:nvPr/>
          </p:nvSpPr>
          <p:spPr bwMode="auto">
            <a:xfrm>
              <a:off x="5423736" y="4458388"/>
              <a:ext cx="1447235" cy="2399612"/>
            </a:xfrm>
            <a:custGeom>
              <a:avLst/>
              <a:gdLst>
                <a:gd name="T0" fmla="*/ 0 w 130"/>
                <a:gd name="T1" fmla="*/ 3 h 216"/>
                <a:gd name="T2" fmla="*/ 44 w 130"/>
                <a:gd name="T3" fmla="*/ 61 h 216"/>
                <a:gd name="T4" fmla="*/ 36 w 130"/>
                <a:gd name="T5" fmla="*/ 216 h 216"/>
                <a:gd name="T6" fmla="*/ 93 w 130"/>
                <a:gd name="T7" fmla="*/ 216 h 216"/>
                <a:gd name="T8" fmla="*/ 83 w 130"/>
                <a:gd name="T9" fmla="*/ 63 h 216"/>
                <a:gd name="T10" fmla="*/ 130 w 130"/>
                <a:gd name="T11" fmla="*/ 2 h 216"/>
                <a:gd name="T12" fmla="*/ 64 w 130"/>
                <a:gd name="T13" fmla="*/ 52 h 216"/>
                <a:gd name="T14" fmla="*/ 0 w 130"/>
                <a:gd name="T1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16">
                  <a:moveTo>
                    <a:pt x="0" y="3"/>
                  </a:moveTo>
                  <a:cubicBezTo>
                    <a:pt x="0" y="3"/>
                    <a:pt x="34" y="33"/>
                    <a:pt x="44" y="61"/>
                  </a:cubicBezTo>
                  <a:cubicBezTo>
                    <a:pt x="64" y="112"/>
                    <a:pt x="52" y="171"/>
                    <a:pt x="36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64" y="121"/>
                    <a:pt x="83" y="63"/>
                  </a:cubicBezTo>
                  <a:cubicBezTo>
                    <a:pt x="101" y="9"/>
                    <a:pt x="130" y="2"/>
                    <a:pt x="130" y="2"/>
                  </a:cubicBezTo>
                  <a:cubicBezTo>
                    <a:pt x="130" y="2"/>
                    <a:pt x="98" y="0"/>
                    <a:pt x="64" y="52"/>
                  </a:cubicBezTo>
                  <a:cubicBezTo>
                    <a:pt x="64" y="52"/>
                    <a:pt x="34" y="15"/>
                    <a:pt x="0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969950" y="4491067"/>
              <a:ext cx="308121" cy="322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511497" y="4402366"/>
              <a:ext cx="1428561" cy="854337"/>
            </a:xfrm>
            <a:custGeom>
              <a:avLst/>
              <a:gdLst>
                <a:gd name="T0" fmla="*/ 60 w 128"/>
                <a:gd name="T1" fmla="*/ 7 h 77"/>
                <a:gd name="T2" fmla="*/ 128 w 128"/>
                <a:gd name="T3" fmla="*/ 16 h 77"/>
                <a:gd name="T4" fmla="*/ 64 w 128"/>
                <a:gd name="T5" fmla="*/ 60 h 77"/>
                <a:gd name="T6" fmla="*/ 0 w 128"/>
                <a:gd name="T7" fmla="*/ 54 h 77"/>
                <a:gd name="T8" fmla="*/ 60 w 128"/>
                <a:gd name="T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7">
                  <a:moveTo>
                    <a:pt x="60" y="7"/>
                  </a:moveTo>
                  <a:cubicBezTo>
                    <a:pt x="93" y="0"/>
                    <a:pt x="128" y="16"/>
                    <a:pt x="128" y="16"/>
                  </a:cubicBezTo>
                  <a:cubicBezTo>
                    <a:pt x="110" y="23"/>
                    <a:pt x="94" y="48"/>
                    <a:pt x="64" y="60"/>
                  </a:cubicBezTo>
                  <a:cubicBezTo>
                    <a:pt x="19" y="77"/>
                    <a:pt x="0" y="54"/>
                    <a:pt x="0" y="54"/>
                  </a:cubicBezTo>
                  <a:cubicBezTo>
                    <a:pt x="5" y="40"/>
                    <a:pt x="20" y="16"/>
                    <a:pt x="6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434014" y="4388360"/>
              <a:ext cx="1335191" cy="877679"/>
            </a:xfrm>
            <a:custGeom>
              <a:avLst/>
              <a:gdLst>
                <a:gd name="T0" fmla="*/ 41 w 120"/>
                <a:gd name="T1" fmla="*/ 56 h 79"/>
                <a:gd name="T2" fmla="*/ 0 w 120"/>
                <a:gd name="T3" fmla="*/ 0 h 79"/>
                <a:gd name="T4" fmla="*/ 76 w 120"/>
                <a:gd name="T5" fmla="*/ 17 h 79"/>
                <a:gd name="T6" fmla="*/ 116 w 120"/>
                <a:gd name="T7" fmla="*/ 67 h 79"/>
                <a:gd name="T8" fmla="*/ 41 w 120"/>
                <a:gd name="T9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41" y="56"/>
                  </a:moveTo>
                  <a:cubicBezTo>
                    <a:pt x="13" y="37"/>
                    <a:pt x="0" y="0"/>
                    <a:pt x="0" y="0"/>
                  </a:cubicBezTo>
                  <a:cubicBezTo>
                    <a:pt x="17" y="9"/>
                    <a:pt x="47" y="3"/>
                    <a:pt x="76" y="17"/>
                  </a:cubicBezTo>
                  <a:cubicBezTo>
                    <a:pt x="120" y="38"/>
                    <a:pt x="116" y="67"/>
                    <a:pt x="116" y="67"/>
                  </a:cubicBezTo>
                  <a:cubicBezTo>
                    <a:pt x="102" y="73"/>
                    <a:pt x="74" y="79"/>
                    <a:pt x="41" y="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057711" y="3767449"/>
              <a:ext cx="868341" cy="653591"/>
            </a:xfrm>
            <a:custGeom>
              <a:avLst/>
              <a:gdLst>
                <a:gd name="T0" fmla="*/ 33 w 78"/>
                <a:gd name="T1" fmla="*/ 9 h 59"/>
                <a:gd name="T2" fmla="*/ 78 w 78"/>
                <a:gd name="T3" fmla="*/ 7 h 59"/>
                <a:gd name="T4" fmla="*/ 42 w 78"/>
                <a:gd name="T5" fmla="*/ 43 h 59"/>
                <a:gd name="T6" fmla="*/ 0 w 78"/>
                <a:gd name="T7" fmla="*/ 47 h 59"/>
                <a:gd name="T8" fmla="*/ 33 w 78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9">
                  <a:moveTo>
                    <a:pt x="33" y="9"/>
                  </a:moveTo>
                  <a:cubicBezTo>
                    <a:pt x="53" y="0"/>
                    <a:pt x="78" y="7"/>
                    <a:pt x="78" y="7"/>
                  </a:cubicBezTo>
                  <a:cubicBezTo>
                    <a:pt x="67" y="13"/>
                    <a:pt x="60" y="31"/>
                    <a:pt x="42" y="43"/>
                  </a:cubicBezTo>
                  <a:cubicBezTo>
                    <a:pt x="14" y="59"/>
                    <a:pt x="0" y="47"/>
                    <a:pt x="0" y="47"/>
                  </a:cubicBezTo>
                  <a:cubicBezTo>
                    <a:pt x="1" y="37"/>
                    <a:pt x="8" y="20"/>
                    <a:pt x="33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251942" y="3734769"/>
              <a:ext cx="859004" cy="634917"/>
            </a:xfrm>
            <a:custGeom>
              <a:avLst/>
              <a:gdLst>
                <a:gd name="T0" fmla="*/ 23 w 77"/>
                <a:gd name="T1" fmla="*/ 40 h 57"/>
                <a:gd name="T2" fmla="*/ 0 w 77"/>
                <a:gd name="T3" fmla="*/ 0 h 57"/>
                <a:gd name="T4" fmla="*/ 49 w 77"/>
                <a:gd name="T5" fmla="*/ 16 h 57"/>
                <a:gd name="T6" fmla="*/ 72 w 77"/>
                <a:gd name="T7" fmla="*/ 52 h 57"/>
                <a:gd name="T8" fmla="*/ 23 w 77"/>
                <a:gd name="T9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7">
                  <a:moveTo>
                    <a:pt x="23" y="40"/>
                  </a:moveTo>
                  <a:cubicBezTo>
                    <a:pt x="6" y="25"/>
                    <a:pt x="0" y="0"/>
                    <a:pt x="0" y="0"/>
                  </a:cubicBezTo>
                  <a:cubicBezTo>
                    <a:pt x="11" y="7"/>
                    <a:pt x="31" y="5"/>
                    <a:pt x="49" y="16"/>
                  </a:cubicBezTo>
                  <a:cubicBezTo>
                    <a:pt x="77" y="33"/>
                    <a:pt x="72" y="52"/>
                    <a:pt x="72" y="52"/>
                  </a:cubicBezTo>
                  <a:cubicBezTo>
                    <a:pt x="63" y="55"/>
                    <a:pt x="44" y="57"/>
                    <a:pt x="23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745862" y="2278196"/>
              <a:ext cx="322127" cy="700276"/>
            </a:xfrm>
            <a:custGeom>
              <a:avLst/>
              <a:gdLst>
                <a:gd name="T0" fmla="*/ 1 w 29"/>
                <a:gd name="T1" fmla="*/ 31 h 63"/>
                <a:gd name="T2" fmla="*/ 11 w 29"/>
                <a:gd name="T3" fmla="*/ 0 h 63"/>
                <a:gd name="T4" fmla="*/ 25 w 29"/>
                <a:gd name="T5" fmla="*/ 34 h 63"/>
                <a:gd name="T6" fmla="*/ 17 w 29"/>
                <a:gd name="T7" fmla="*/ 63 h 63"/>
                <a:gd name="T8" fmla="*/ 1 w 29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3">
                  <a:moveTo>
                    <a:pt x="1" y="31"/>
                  </a:moveTo>
                  <a:cubicBezTo>
                    <a:pt x="0" y="15"/>
                    <a:pt x="11" y="0"/>
                    <a:pt x="11" y="0"/>
                  </a:cubicBezTo>
                  <a:cubicBezTo>
                    <a:pt x="12" y="9"/>
                    <a:pt x="23" y="19"/>
                    <a:pt x="25" y="34"/>
                  </a:cubicBezTo>
                  <a:cubicBezTo>
                    <a:pt x="29" y="57"/>
                    <a:pt x="17" y="63"/>
                    <a:pt x="17" y="63"/>
                  </a:cubicBezTo>
                  <a:cubicBezTo>
                    <a:pt x="11" y="60"/>
                    <a:pt x="1" y="51"/>
                    <a:pt x="1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989565" y="2721704"/>
              <a:ext cx="275442" cy="424834"/>
            </a:xfrm>
            <a:custGeom>
              <a:avLst/>
              <a:gdLst>
                <a:gd name="T0" fmla="*/ 3 w 25"/>
                <a:gd name="T1" fmla="*/ 21 h 38"/>
                <a:gd name="T2" fmla="*/ 4 w 25"/>
                <a:gd name="T3" fmla="*/ 0 h 38"/>
                <a:gd name="T4" fmla="*/ 19 w 25"/>
                <a:gd name="T5" fmla="*/ 19 h 38"/>
                <a:gd name="T6" fmla="*/ 19 w 25"/>
                <a:gd name="T7" fmla="*/ 38 h 38"/>
                <a:gd name="T8" fmla="*/ 3 w 2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3" y="21"/>
                  </a:moveTo>
                  <a:cubicBezTo>
                    <a:pt x="0" y="11"/>
                    <a:pt x="4" y="0"/>
                    <a:pt x="4" y="0"/>
                  </a:cubicBezTo>
                  <a:cubicBezTo>
                    <a:pt x="7" y="5"/>
                    <a:pt x="15" y="10"/>
                    <a:pt x="19" y="19"/>
                  </a:cubicBezTo>
                  <a:cubicBezTo>
                    <a:pt x="25" y="32"/>
                    <a:pt x="19" y="38"/>
                    <a:pt x="19" y="38"/>
                  </a:cubicBezTo>
                  <a:cubicBezTo>
                    <a:pt x="14" y="37"/>
                    <a:pt x="7" y="33"/>
                    <a:pt x="3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104396" y="2745046"/>
              <a:ext cx="308121" cy="378149"/>
            </a:xfrm>
            <a:custGeom>
              <a:avLst/>
              <a:gdLst>
                <a:gd name="T0" fmla="*/ 9 w 28"/>
                <a:gd name="T1" fmla="*/ 9 h 34"/>
                <a:gd name="T2" fmla="*/ 28 w 28"/>
                <a:gd name="T3" fmla="*/ 0 h 34"/>
                <a:gd name="T4" fmla="*/ 19 w 28"/>
                <a:gd name="T5" fmla="*/ 22 h 34"/>
                <a:gd name="T6" fmla="*/ 2 w 28"/>
                <a:gd name="T7" fmla="*/ 31 h 34"/>
                <a:gd name="T8" fmla="*/ 9 w 28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9" y="9"/>
                  </a:moveTo>
                  <a:cubicBezTo>
                    <a:pt x="17" y="2"/>
                    <a:pt x="28" y="0"/>
                    <a:pt x="28" y="0"/>
                  </a:cubicBezTo>
                  <a:cubicBezTo>
                    <a:pt x="25" y="5"/>
                    <a:pt x="25" y="14"/>
                    <a:pt x="19" y="22"/>
                  </a:cubicBezTo>
                  <a:cubicBezTo>
                    <a:pt x="10" y="34"/>
                    <a:pt x="2" y="31"/>
                    <a:pt x="2" y="31"/>
                  </a:cubicBezTo>
                  <a:cubicBezTo>
                    <a:pt x="1" y="27"/>
                    <a:pt x="0" y="18"/>
                    <a:pt x="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324757" y="2254853"/>
              <a:ext cx="378149" cy="658259"/>
            </a:xfrm>
            <a:custGeom>
              <a:avLst/>
              <a:gdLst>
                <a:gd name="T0" fmla="*/ 8 w 34"/>
                <a:gd name="T1" fmla="*/ 23 h 59"/>
                <a:gd name="T2" fmla="*/ 32 w 34"/>
                <a:gd name="T3" fmla="*/ 0 h 59"/>
                <a:gd name="T4" fmla="*/ 29 w 34"/>
                <a:gd name="T5" fmla="*/ 37 h 59"/>
                <a:gd name="T6" fmla="*/ 8 w 34"/>
                <a:gd name="T7" fmla="*/ 59 h 59"/>
                <a:gd name="T8" fmla="*/ 8 w 34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9">
                  <a:moveTo>
                    <a:pt x="8" y="23"/>
                  </a:moveTo>
                  <a:cubicBezTo>
                    <a:pt x="15" y="8"/>
                    <a:pt x="32" y="0"/>
                    <a:pt x="32" y="0"/>
                  </a:cubicBezTo>
                  <a:cubicBezTo>
                    <a:pt x="29" y="8"/>
                    <a:pt x="34" y="22"/>
                    <a:pt x="29" y="37"/>
                  </a:cubicBezTo>
                  <a:cubicBezTo>
                    <a:pt x="22" y="58"/>
                    <a:pt x="8" y="59"/>
                    <a:pt x="8" y="59"/>
                  </a:cubicBezTo>
                  <a:cubicBezTo>
                    <a:pt x="4" y="53"/>
                    <a:pt x="0" y="40"/>
                    <a:pt x="8" y="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4877521" y="3155875"/>
              <a:ext cx="1013065" cy="1311850"/>
            </a:xfrm>
            <a:custGeom>
              <a:avLst/>
              <a:gdLst>
                <a:gd name="T0" fmla="*/ 14 w 91"/>
                <a:gd name="T1" fmla="*/ 69 h 118"/>
                <a:gd name="T2" fmla="*/ 9 w 91"/>
                <a:gd name="T3" fmla="*/ 0 h 118"/>
                <a:gd name="T4" fmla="*/ 65 w 91"/>
                <a:gd name="T5" fmla="*/ 54 h 118"/>
                <a:gd name="T6" fmla="*/ 72 w 91"/>
                <a:gd name="T7" fmla="*/ 118 h 118"/>
                <a:gd name="T8" fmla="*/ 14 w 91"/>
                <a:gd name="T9" fmla="*/ 6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8">
                  <a:moveTo>
                    <a:pt x="14" y="69"/>
                  </a:moveTo>
                  <a:cubicBezTo>
                    <a:pt x="0" y="38"/>
                    <a:pt x="9" y="0"/>
                    <a:pt x="9" y="0"/>
                  </a:cubicBezTo>
                  <a:cubicBezTo>
                    <a:pt x="19" y="16"/>
                    <a:pt x="47" y="27"/>
                    <a:pt x="65" y="54"/>
                  </a:cubicBezTo>
                  <a:cubicBezTo>
                    <a:pt x="91" y="95"/>
                    <a:pt x="72" y="118"/>
                    <a:pt x="72" y="118"/>
                  </a:cubicBezTo>
                  <a:cubicBezTo>
                    <a:pt x="58" y="116"/>
                    <a:pt x="31" y="106"/>
                    <a:pt x="14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311692" y="2488278"/>
              <a:ext cx="522872" cy="999060"/>
            </a:xfrm>
            <a:custGeom>
              <a:avLst/>
              <a:gdLst>
                <a:gd name="T0" fmla="*/ 3 w 47"/>
                <a:gd name="T1" fmla="*/ 46 h 90"/>
                <a:gd name="T2" fmla="*/ 14 w 47"/>
                <a:gd name="T3" fmla="*/ 0 h 90"/>
                <a:gd name="T4" fmla="*/ 39 w 47"/>
                <a:gd name="T5" fmla="*/ 47 h 90"/>
                <a:gd name="T6" fmla="*/ 30 w 47"/>
                <a:gd name="T7" fmla="*/ 90 h 90"/>
                <a:gd name="T8" fmla="*/ 3 w 47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0">
                  <a:moveTo>
                    <a:pt x="3" y="46"/>
                  </a:moveTo>
                  <a:cubicBezTo>
                    <a:pt x="0" y="23"/>
                    <a:pt x="14" y="0"/>
                    <a:pt x="14" y="0"/>
                  </a:cubicBezTo>
                  <a:cubicBezTo>
                    <a:pt x="17" y="13"/>
                    <a:pt x="33" y="25"/>
                    <a:pt x="39" y="47"/>
                  </a:cubicBezTo>
                  <a:cubicBezTo>
                    <a:pt x="47" y="79"/>
                    <a:pt x="30" y="90"/>
                    <a:pt x="30" y="90"/>
                  </a:cubicBezTo>
                  <a:cubicBezTo>
                    <a:pt x="21" y="85"/>
                    <a:pt x="6" y="73"/>
                    <a:pt x="3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492823" y="2520958"/>
              <a:ext cx="620911" cy="891685"/>
            </a:xfrm>
            <a:custGeom>
              <a:avLst/>
              <a:gdLst>
                <a:gd name="T0" fmla="*/ 17 w 56"/>
                <a:gd name="T1" fmla="*/ 26 h 80"/>
                <a:gd name="T2" fmla="*/ 56 w 56"/>
                <a:gd name="T3" fmla="*/ 0 h 80"/>
                <a:gd name="T4" fmla="*/ 42 w 56"/>
                <a:gd name="T5" fmla="*/ 51 h 80"/>
                <a:gd name="T6" fmla="*/ 7 w 56"/>
                <a:gd name="T7" fmla="*/ 76 h 80"/>
                <a:gd name="T8" fmla="*/ 17 w 56"/>
                <a:gd name="T9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0">
                  <a:moveTo>
                    <a:pt x="17" y="26"/>
                  </a:moveTo>
                  <a:cubicBezTo>
                    <a:pt x="31" y="7"/>
                    <a:pt x="56" y="0"/>
                    <a:pt x="56" y="0"/>
                  </a:cubicBezTo>
                  <a:cubicBezTo>
                    <a:pt x="50" y="11"/>
                    <a:pt x="53" y="31"/>
                    <a:pt x="42" y="51"/>
                  </a:cubicBezTo>
                  <a:cubicBezTo>
                    <a:pt x="27" y="80"/>
                    <a:pt x="7" y="76"/>
                    <a:pt x="7" y="76"/>
                  </a:cubicBezTo>
                  <a:cubicBezTo>
                    <a:pt x="4" y="67"/>
                    <a:pt x="0" y="48"/>
                    <a:pt x="1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422795" y="3165212"/>
              <a:ext cx="947706" cy="1279171"/>
            </a:xfrm>
            <a:custGeom>
              <a:avLst/>
              <a:gdLst>
                <a:gd name="T0" fmla="*/ 25 w 85"/>
                <a:gd name="T1" fmla="*/ 35 h 115"/>
                <a:gd name="T2" fmla="*/ 85 w 85"/>
                <a:gd name="T3" fmla="*/ 0 h 115"/>
                <a:gd name="T4" fmla="*/ 61 w 85"/>
                <a:gd name="T5" fmla="*/ 74 h 115"/>
                <a:gd name="T6" fmla="*/ 8 w 85"/>
                <a:gd name="T7" fmla="*/ 109 h 115"/>
                <a:gd name="T8" fmla="*/ 25 w 85"/>
                <a:gd name="T9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5">
                  <a:moveTo>
                    <a:pt x="25" y="35"/>
                  </a:moveTo>
                  <a:cubicBezTo>
                    <a:pt x="47" y="9"/>
                    <a:pt x="85" y="0"/>
                    <a:pt x="85" y="0"/>
                  </a:cubicBezTo>
                  <a:cubicBezTo>
                    <a:pt x="75" y="16"/>
                    <a:pt x="78" y="46"/>
                    <a:pt x="61" y="74"/>
                  </a:cubicBezTo>
                  <a:cubicBezTo>
                    <a:pt x="36" y="115"/>
                    <a:pt x="8" y="109"/>
                    <a:pt x="8" y="109"/>
                  </a:cubicBezTo>
                  <a:cubicBezTo>
                    <a:pt x="3" y="95"/>
                    <a:pt x="0" y="67"/>
                    <a:pt x="25" y="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499373" y="3211897"/>
              <a:ext cx="420165" cy="564889"/>
            </a:xfrm>
            <a:custGeom>
              <a:avLst/>
              <a:gdLst>
                <a:gd name="T0" fmla="*/ 6 w 38"/>
                <a:gd name="T1" fmla="*/ 29 h 51"/>
                <a:gd name="T2" fmla="*/ 4 w 38"/>
                <a:gd name="T3" fmla="*/ 0 h 51"/>
                <a:gd name="T4" fmla="*/ 28 w 38"/>
                <a:gd name="T5" fmla="*/ 24 h 51"/>
                <a:gd name="T6" fmla="*/ 30 w 38"/>
                <a:gd name="T7" fmla="*/ 51 h 51"/>
                <a:gd name="T8" fmla="*/ 6 w 38"/>
                <a:gd name="T9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1">
                  <a:moveTo>
                    <a:pt x="6" y="29"/>
                  </a:moveTo>
                  <a:cubicBezTo>
                    <a:pt x="0" y="16"/>
                    <a:pt x="4" y="0"/>
                    <a:pt x="4" y="0"/>
                  </a:cubicBezTo>
                  <a:cubicBezTo>
                    <a:pt x="9" y="7"/>
                    <a:pt x="20" y="12"/>
                    <a:pt x="28" y="24"/>
                  </a:cubicBezTo>
                  <a:cubicBezTo>
                    <a:pt x="38" y="41"/>
                    <a:pt x="30" y="51"/>
                    <a:pt x="30" y="51"/>
                  </a:cubicBezTo>
                  <a:cubicBezTo>
                    <a:pt x="24" y="49"/>
                    <a:pt x="13" y="45"/>
                    <a:pt x="6" y="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347158" y="3342615"/>
              <a:ext cx="499530" cy="466851"/>
            </a:xfrm>
            <a:custGeom>
              <a:avLst/>
              <a:gdLst>
                <a:gd name="T0" fmla="*/ 16 w 45"/>
                <a:gd name="T1" fmla="*/ 8 h 42"/>
                <a:gd name="T2" fmla="*/ 45 w 45"/>
                <a:gd name="T3" fmla="*/ 1 h 42"/>
                <a:gd name="T4" fmla="*/ 26 w 45"/>
                <a:gd name="T5" fmla="*/ 28 h 42"/>
                <a:gd name="T6" fmla="*/ 0 w 45"/>
                <a:gd name="T7" fmla="*/ 35 h 42"/>
                <a:gd name="T8" fmla="*/ 16 w 45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16" y="8"/>
                  </a:moveTo>
                  <a:cubicBezTo>
                    <a:pt x="28" y="0"/>
                    <a:pt x="45" y="1"/>
                    <a:pt x="45" y="1"/>
                  </a:cubicBezTo>
                  <a:cubicBezTo>
                    <a:pt x="39" y="6"/>
                    <a:pt x="36" y="19"/>
                    <a:pt x="26" y="28"/>
                  </a:cubicBezTo>
                  <a:cubicBezTo>
                    <a:pt x="11" y="42"/>
                    <a:pt x="0" y="35"/>
                    <a:pt x="0" y="35"/>
                  </a:cubicBezTo>
                  <a:cubicBezTo>
                    <a:pt x="0" y="29"/>
                    <a:pt x="2" y="17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87879" y="2866427"/>
              <a:ext cx="634916" cy="1479916"/>
            </a:xfrm>
            <a:custGeom>
              <a:avLst/>
              <a:gdLst>
                <a:gd name="T0" fmla="*/ 39 w 57"/>
                <a:gd name="T1" fmla="*/ 0 h 133"/>
                <a:gd name="T2" fmla="*/ 6 w 57"/>
                <a:gd name="T3" fmla="*/ 61 h 133"/>
                <a:gd name="T4" fmla="*/ 29 w 57"/>
                <a:gd name="T5" fmla="*/ 133 h 133"/>
                <a:gd name="T6" fmla="*/ 57 w 57"/>
                <a:gd name="T7" fmla="*/ 75 h 133"/>
                <a:gd name="T8" fmla="*/ 39 w 5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33">
                  <a:moveTo>
                    <a:pt x="39" y="0"/>
                  </a:moveTo>
                  <a:cubicBezTo>
                    <a:pt x="39" y="0"/>
                    <a:pt x="11" y="27"/>
                    <a:pt x="6" y="61"/>
                  </a:cubicBezTo>
                  <a:cubicBezTo>
                    <a:pt x="0" y="101"/>
                    <a:pt x="18" y="123"/>
                    <a:pt x="29" y="133"/>
                  </a:cubicBezTo>
                  <a:cubicBezTo>
                    <a:pt x="29" y="133"/>
                    <a:pt x="57" y="124"/>
                    <a:pt x="57" y="75"/>
                  </a:cubicBezTo>
                  <a:cubicBezTo>
                    <a:pt x="57" y="43"/>
                    <a:pt x="39" y="19"/>
                    <a:pt x="3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708091" y="5203808"/>
            <a:ext cx="556538" cy="556683"/>
            <a:chOff x="9851091" y="4841858"/>
            <a:chExt cx="556538" cy="556683"/>
          </a:xfrm>
        </p:grpSpPr>
        <p:sp>
          <p:nvSpPr>
            <p:cNvPr id="56" name="Round Diagonal Corner Rectangle 55"/>
            <p:cNvSpPr/>
            <p:nvPr/>
          </p:nvSpPr>
          <p:spPr bwMode="auto">
            <a:xfrm>
              <a:off x="9851091" y="4841858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102"/>
            <p:cNvSpPr>
              <a:spLocks noEditPoints="1"/>
            </p:cNvSpPr>
            <p:nvPr/>
          </p:nvSpPr>
          <p:spPr bwMode="auto">
            <a:xfrm>
              <a:off x="9962415" y="4953558"/>
              <a:ext cx="325369" cy="325369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08091" y="2254590"/>
            <a:ext cx="556538" cy="556683"/>
            <a:chOff x="9851091" y="1168740"/>
            <a:chExt cx="556538" cy="556683"/>
          </a:xfrm>
        </p:grpSpPr>
        <p:sp>
          <p:nvSpPr>
            <p:cNvPr id="34" name="Round Diagonal Corner Rectangle 33"/>
            <p:cNvSpPr/>
            <p:nvPr/>
          </p:nvSpPr>
          <p:spPr bwMode="auto">
            <a:xfrm>
              <a:off x="9851091" y="1168740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66" name="AutoShape 19"/>
            <p:cNvSpPr>
              <a:spLocks noChangeAspect="1"/>
            </p:cNvSpPr>
            <p:nvPr/>
          </p:nvSpPr>
          <p:spPr bwMode="auto">
            <a:xfrm>
              <a:off x="9955324" y="1279309"/>
              <a:ext cx="343134" cy="343223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6565">
                <a:defRPr/>
              </a:pPr>
              <a:endPara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08091" y="3722975"/>
            <a:ext cx="556538" cy="556683"/>
            <a:chOff x="9851091" y="2970827"/>
            <a:chExt cx="556538" cy="556683"/>
          </a:xfrm>
        </p:grpSpPr>
        <p:sp>
          <p:nvSpPr>
            <p:cNvPr id="52" name="Round Diagonal Corner Rectangle 51"/>
            <p:cNvSpPr/>
            <p:nvPr/>
          </p:nvSpPr>
          <p:spPr bwMode="auto">
            <a:xfrm>
              <a:off x="9851091" y="2970827"/>
              <a:ext cx="556538" cy="556683"/>
            </a:xfrm>
            <a:prstGeom prst="round2DiagRect">
              <a:avLst>
                <a:gd name="adj1" fmla="val 36308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67" name="Freeform 106"/>
            <p:cNvSpPr>
              <a:spLocks noChangeAspect="1" noChangeArrowheads="1"/>
            </p:cNvSpPr>
            <p:nvPr/>
          </p:nvSpPr>
          <p:spPr bwMode="auto">
            <a:xfrm>
              <a:off x="9947998" y="3087582"/>
              <a:ext cx="373309" cy="323076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619377" y="2114030"/>
            <a:ext cx="1934629" cy="911955"/>
            <a:chOff x="468937" y="2419540"/>
            <a:chExt cx="1934629" cy="911955"/>
          </a:xfrm>
        </p:grpSpPr>
        <p:sp>
          <p:nvSpPr>
            <p:cNvPr id="6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619377" y="3618980"/>
            <a:ext cx="1934629" cy="911955"/>
            <a:chOff x="468937" y="2419540"/>
            <a:chExt cx="1934629" cy="911955"/>
          </a:xfrm>
        </p:grpSpPr>
        <p:sp>
          <p:nvSpPr>
            <p:cNvPr id="69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619377" y="5123930"/>
            <a:ext cx="1934629" cy="911955"/>
            <a:chOff x="468937" y="2419540"/>
            <a:chExt cx="1934629" cy="911955"/>
          </a:xfrm>
        </p:grpSpPr>
        <p:sp>
          <p:nvSpPr>
            <p:cNvPr id="7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74" name="Group 22"/>
          <p:cNvGrpSpPr/>
          <p:nvPr/>
        </p:nvGrpSpPr>
        <p:grpSpPr>
          <a:xfrm>
            <a:off x="916641" y="5203808"/>
            <a:ext cx="556538" cy="556683"/>
            <a:chOff x="9851091" y="4841858"/>
            <a:chExt cx="556538" cy="556683"/>
          </a:xfrm>
        </p:grpSpPr>
        <p:sp>
          <p:nvSpPr>
            <p:cNvPr id="75" name="Round Diagonal Corner Rectangle 55"/>
            <p:cNvSpPr/>
            <p:nvPr/>
          </p:nvSpPr>
          <p:spPr bwMode="auto">
            <a:xfrm>
              <a:off x="9851091" y="4841858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76" name="Freeform 102"/>
            <p:cNvSpPr>
              <a:spLocks noEditPoints="1"/>
            </p:cNvSpPr>
            <p:nvPr/>
          </p:nvSpPr>
          <p:spPr bwMode="auto">
            <a:xfrm>
              <a:off x="9962415" y="4953558"/>
              <a:ext cx="325369" cy="325369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77" name="Group 3"/>
          <p:cNvGrpSpPr/>
          <p:nvPr/>
        </p:nvGrpSpPr>
        <p:grpSpPr>
          <a:xfrm>
            <a:off x="916641" y="2254590"/>
            <a:ext cx="556538" cy="556683"/>
            <a:chOff x="9851091" y="1168740"/>
            <a:chExt cx="556538" cy="556683"/>
          </a:xfrm>
        </p:grpSpPr>
        <p:sp>
          <p:nvSpPr>
            <p:cNvPr id="78" name="Round Diagonal Corner Rectangle 33"/>
            <p:cNvSpPr/>
            <p:nvPr/>
          </p:nvSpPr>
          <p:spPr bwMode="auto">
            <a:xfrm>
              <a:off x="9851091" y="1168740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79" name="AutoShape 19"/>
            <p:cNvSpPr>
              <a:spLocks noChangeAspect="1"/>
            </p:cNvSpPr>
            <p:nvPr/>
          </p:nvSpPr>
          <p:spPr bwMode="auto">
            <a:xfrm>
              <a:off x="9955324" y="1279309"/>
              <a:ext cx="343134" cy="343223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6565">
                <a:defRPr/>
              </a:pPr>
              <a:endPara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80" name="Group 21"/>
          <p:cNvGrpSpPr/>
          <p:nvPr/>
        </p:nvGrpSpPr>
        <p:grpSpPr>
          <a:xfrm>
            <a:off x="916641" y="3722975"/>
            <a:ext cx="556538" cy="556683"/>
            <a:chOff x="9851091" y="2970827"/>
            <a:chExt cx="556538" cy="556683"/>
          </a:xfrm>
        </p:grpSpPr>
        <p:sp>
          <p:nvSpPr>
            <p:cNvPr id="81" name="Round Diagonal Corner Rectangle 51"/>
            <p:cNvSpPr/>
            <p:nvPr/>
          </p:nvSpPr>
          <p:spPr bwMode="auto">
            <a:xfrm>
              <a:off x="9851091" y="2970827"/>
              <a:ext cx="556538" cy="556683"/>
            </a:xfrm>
            <a:prstGeom prst="round2DiagRect">
              <a:avLst>
                <a:gd name="adj1" fmla="val 36308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82" name="Freeform 106"/>
            <p:cNvSpPr>
              <a:spLocks noChangeAspect="1" noChangeArrowheads="1"/>
            </p:cNvSpPr>
            <p:nvPr/>
          </p:nvSpPr>
          <p:spPr bwMode="auto">
            <a:xfrm>
              <a:off x="9947998" y="3087582"/>
              <a:ext cx="373309" cy="323076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827927" y="2114030"/>
            <a:ext cx="1934629" cy="911955"/>
            <a:chOff x="468937" y="2419540"/>
            <a:chExt cx="1934629" cy="911955"/>
          </a:xfrm>
        </p:grpSpPr>
        <p:sp>
          <p:nvSpPr>
            <p:cNvPr id="8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827927" y="3618980"/>
            <a:ext cx="1934629" cy="911955"/>
            <a:chOff x="468937" y="2419540"/>
            <a:chExt cx="1934629" cy="911955"/>
          </a:xfrm>
        </p:grpSpPr>
        <p:sp>
          <p:nvSpPr>
            <p:cNvPr id="8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827927" y="5123930"/>
            <a:ext cx="1934629" cy="911955"/>
            <a:chOff x="468937" y="2419540"/>
            <a:chExt cx="1934629" cy="911955"/>
          </a:xfrm>
        </p:grpSpPr>
        <p:sp>
          <p:nvSpPr>
            <p:cNvPr id="9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486882" y="1706858"/>
            <a:ext cx="3238828" cy="4062887"/>
            <a:chOff x="6845608" y="1634105"/>
            <a:chExt cx="4088690" cy="5128979"/>
          </a:xfrm>
        </p:grpSpPr>
        <p:sp>
          <p:nvSpPr>
            <p:cNvPr id="2" name="Freeform 33"/>
            <p:cNvSpPr/>
            <p:nvPr/>
          </p:nvSpPr>
          <p:spPr bwMode="auto">
            <a:xfrm rot="20192702" flipH="1">
              <a:off x="9028458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" name="Freeform 36"/>
            <p:cNvSpPr/>
            <p:nvPr/>
          </p:nvSpPr>
          <p:spPr bwMode="auto">
            <a:xfrm rot="1695130">
              <a:off x="10373996" y="2638713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30"/>
            <p:cNvSpPr/>
            <p:nvPr/>
          </p:nvSpPr>
          <p:spPr bwMode="auto">
            <a:xfrm rot="19798984">
              <a:off x="9120342" y="2107154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36"/>
            <p:cNvSpPr/>
            <p:nvPr/>
          </p:nvSpPr>
          <p:spPr bwMode="auto">
            <a:xfrm rot="20742510">
              <a:off x="8792271" y="2635933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30"/>
            <p:cNvSpPr/>
            <p:nvPr/>
          </p:nvSpPr>
          <p:spPr bwMode="auto">
            <a:xfrm rot="1666479" flipH="1">
              <a:off x="7272030" y="1634105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29"/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Freeform 31"/>
            <p:cNvSpPr/>
            <p:nvPr/>
          </p:nvSpPr>
          <p:spPr bwMode="auto">
            <a:xfrm>
              <a:off x="8521380" y="2545000"/>
              <a:ext cx="129310" cy="858191"/>
            </a:xfrm>
            <a:custGeom>
              <a:avLst/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8208449" y="5568262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6845608" y="2875219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9423961" y="2912240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32"/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8476961" y="3299773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34"/>
            <p:cNvSpPr/>
            <p:nvPr/>
          </p:nvSpPr>
          <p:spPr bwMode="auto">
            <a:xfrm>
              <a:off x="7791085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35"/>
            <p:cNvSpPr/>
            <p:nvPr/>
          </p:nvSpPr>
          <p:spPr bwMode="auto">
            <a:xfrm>
              <a:off x="9517064" y="4280337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36"/>
            <p:cNvSpPr/>
            <p:nvPr/>
          </p:nvSpPr>
          <p:spPr bwMode="auto">
            <a:xfrm>
              <a:off x="9204135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37"/>
            <p:cNvSpPr/>
            <p:nvPr/>
          </p:nvSpPr>
          <p:spPr bwMode="auto">
            <a:xfrm>
              <a:off x="8221381" y="1986383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30"/>
            <p:cNvSpPr/>
            <p:nvPr/>
          </p:nvSpPr>
          <p:spPr bwMode="auto">
            <a:xfrm rot="1801016" flipH="1">
              <a:off x="8472135" y="4114422"/>
              <a:ext cx="879181" cy="660892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9" name="Freeform 266"/>
          <p:cNvSpPr>
            <a:spLocks noChangeAspect="1" noChangeArrowheads="1"/>
          </p:cNvSpPr>
          <p:nvPr/>
        </p:nvSpPr>
        <p:spPr bwMode="auto">
          <a:xfrm>
            <a:off x="9654094" y="4683478"/>
            <a:ext cx="744626" cy="820822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ea typeface="宋体" panose="02010600030101010101" pitchFamily="2" charset="-122"/>
            </a:endParaRPr>
          </a:p>
        </p:txBody>
      </p:sp>
      <p:sp>
        <p:nvSpPr>
          <p:cNvPr id="40" name="AutoShape 123"/>
          <p:cNvSpPr>
            <a:spLocks noChangeAspect="1"/>
          </p:cNvSpPr>
          <p:nvPr/>
        </p:nvSpPr>
        <p:spPr bwMode="auto">
          <a:xfrm>
            <a:off x="1281006" y="2410101"/>
            <a:ext cx="644614" cy="709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41" name="Group 4681"/>
          <p:cNvGrpSpPr>
            <a:grpSpLocks noChangeAspect="1"/>
          </p:cNvGrpSpPr>
          <p:nvPr/>
        </p:nvGrpSpPr>
        <p:grpSpPr bwMode="auto">
          <a:xfrm>
            <a:off x="10317908" y="2066656"/>
            <a:ext cx="634315" cy="831389"/>
            <a:chOff x="4576763" y="2300287"/>
            <a:chExt cx="276225" cy="361950"/>
          </a:xfrm>
          <a:solidFill>
            <a:schemeClr val="accent2"/>
          </a:solidFill>
        </p:grpSpPr>
        <p:sp>
          <p:nvSpPr>
            <p:cNvPr id="42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43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44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45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46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47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48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49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50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51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</p:grpSp>
      <p:sp>
        <p:nvSpPr>
          <p:cNvPr id="52" name="Freeform 51"/>
          <p:cNvSpPr>
            <a:spLocks noChangeAspect="1" noChangeArrowheads="1"/>
          </p:cNvSpPr>
          <p:nvPr/>
        </p:nvSpPr>
        <p:spPr bwMode="auto">
          <a:xfrm>
            <a:off x="1979656" y="4745437"/>
            <a:ext cx="657035" cy="786373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ea typeface="宋体" panose="02010600030101010101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228727" y="1885430"/>
            <a:ext cx="1934629" cy="911955"/>
            <a:chOff x="468937" y="2419540"/>
            <a:chExt cx="1934629" cy="911955"/>
          </a:xfrm>
        </p:grpSpPr>
        <p:sp>
          <p:nvSpPr>
            <p:cNvPr id="6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504827" y="4704830"/>
            <a:ext cx="1934629" cy="911955"/>
            <a:chOff x="468937" y="2419540"/>
            <a:chExt cx="1934629" cy="911955"/>
          </a:xfrm>
        </p:grpSpPr>
        <p:sp>
          <p:nvSpPr>
            <p:cNvPr id="6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085227" y="4819130"/>
            <a:ext cx="1934629" cy="911955"/>
            <a:chOff x="468937" y="2419540"/>
            <a:chExt cx="1934629" cy="911955"/>
          </a:xfrm>
        </p:grpSpPr>
        <p:sp>
          <p:nvSpPr>
            <p:cNvPr id="6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151777" y="2323580"/>
            <a:ext cx="1934629" cy="911955"/>
            <a:chOff x="468937" y="2419540"/>
            <a:chExt cx="1934629" cy="911955"/>
          </a:xfrm>
        </p:grpSpPr>
        <p:sp>
          <p:nvSpPr>
            <p:cNvPr id="7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5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1704013"/>
            <a:ext cx="12192001" cy="5163559"/>
            <a:chOff x="-1" y="1690566"/>
            <a:chExt cx="12192001" cy="5163559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6044508"/>
              <a:ext cx="12192001" cy="809617"/>
              <a:chOff x="-1" y="6044508"/>
              <a:chExt cx="12192001" cy="809617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4800600" y="6044508"/>
                <a:ext cx="6081125" cy="809617"/>
              </a:xfrm>
              <a:custGeom>
                <a:avLst/>
                <a:gdLst>
                  <a:gd name="T0" fmla="*/ 2000 w 2000"/>
                  <a:gd name="T1" fmla="*/ 205 h 266"/>
                  <a:gd name="T2" fmla="*/ 2000 w 2000"/>
                  <a:gd name="T3" fmla="*/ 266 h 266"/>
                  <a:gd name="T4" fmla="*/ 1344 w 2000"/>
                  <a:gd name="T5" fmla="*/ 266 h 266"/>
                  <a:gd name="T6" fmla="*/ 1314 w 2000"/>
                  <a:gd name="T7" fmla="*/ 245 h 266"/>
                  <a:gd name="T8" fmla="*/ 1325 w 2000"/>
                  <a:gd name="T9" fmla="*/ 212 h 266"/>
                  <a:gd name="T10" fmla="*/ 1344 w 2000"/>
                  <a:gd name="T11" fmla="*/ 162 h 266"/>
                  <a:gd name="T12" fmla="*/ 1353 w 2000"/>
                  <a:gd name="T13" fmla="*/ 140 h 266"/>
                  <a:gd name="T14" fmla="*/ 1374 w 2000"/>
                  <a:gd name="T15" fmla="*/ 132 h 266"/>
                  <a:gd name="T16" fmla="*/ 1376 w 2000"/>
                  <a:gd name="T17" fmla="*/ 131 h 266"/>
                  <a:gd name="T18" fmla="*/ 1376 w 2000"/>
                  <a:gd name="T19" fmla="*/ 66 h 266"/>
                  <a:gd name="T20" fmla="*/ 1376 w 2000"/>
                  <a:gd name="T21" fmla="*/ 61 h 266"/>
                  <a:gd name="T22" fmla="*/ 1218 w 2000"/>
                  <a:gd name="T23" fmla="*/ 61 h 266"/>
                  <a:gd name="T24" fmla="*/ 1212 w 2000"/>
                  <a:gd name="T25" fmla="*/ 60 h 266"/>
                  <a:gd name="T26" fmla="*/ 1206 w 2000"/>
                  <a:gd name="T27" fmla="*/ 61 h 266"/>
                  <a:gd name="T28" fmla="*/ 1131 w 2000"/>
                  <a:gd name="T29" fmla="*/ 61 h 266"/>
                  <a:gd name="T30" fmla="*/ 1131 w 2000"/>
                  <a:gd name="T31" fmla="*/ 66 h 266"/>
                  <a:gd name="T32" fmla="*/ 1131 w 2000"/>
                  <a:gd name="T33" fmla="*/ 131 h 266"/>
                  <a:gd name="T34" fmla="*/ 1133 w 2000"/>
                  <a:gd name="T35" fmla="*/ 132 h 266"/>
                  <a:gd name="T36" fmla="*/ 1154 w 2000"/>
                  <a:gd name="T37" fmla="*/ 140 h 266"/>
                  <a:gd name="T38" fmla="*/ 1163 w 2000"/>
                  <a:gd name="T39" fmla="*/ 162 h 266"/>
                  <a:gd name="T40" fmla="*/ 1182 w 2000"/>
                  <a:gd name="T41" fmla="*/ 212 h 266"/>
                  <a:gd name="T42" fmla="*/ 1193 w 2000"/>
                  <a:gd name="T43" fmla="*/ 245 h 266"/>
                  <a:gd name="T44" fmla="*/ 1164 w 2000"/>
                  <a:gd name="T45" fmla="*/ 266 h 266"/>
                  <a:gd name="T46" fmla="*/ 0 w 2000"/>
                  <a:gd name="T47" fmla="*/ 266 h 266"/>
                  <a:gd name="T48" fmla="*/ 0 w 2000"/>
                  <a:gd name="T49" fmla="*/ 205 h 266"/>
                  <a:gd name="T50" fmla="*/ 1109 w 2000"/>
                  <a:gd name="T51" fmla="*/ 205 h 266"/>
                  <a:gd name="T52" fmla="*/ 1104 w 2000"/>
                  <a:gd name="T53" fmla="*/ 186 h 266"/>
                  <a:gd name="T54" fmla="*/ 1070 w 2000"/>
                  <a:gd name="T55" fmla="*/ 133 h 266"/>
                  <a:gd name="T56" fmla="*/ 1070 w 2000"/>
                  <a:gd name="T57" fmla="*/ 68 h 266"/>
                  <a:gd name="T58" fmla="*/ 1082 w 2000"/>
                  <a:gd name="T59" fmla="*/ 20 h 266"/>
                  <a:gd name="T60" fmla="*/ 1127 w 2000"/>
                  <a:gd name="T61" fmla="*/ 0 h 266"/>
                  <a:gd name="T62" fmla="*/ 1206 w 2000"/>
                  <a:gd name="T63" fmla="*/ 0 h 266"/>
                  <a:gd name="T64" fmla="*/ 1212 w 2000"/>
                  <a:gd name="T65" fmla="*/ 1 h 266"/>
                  <a:gd name="T66" fmla="*/ 1218 w 2000"/>
                  <a:gd name="T67" fmla="*/ 0 h 266"/>
                  <a:gd name="T68" fmla="*/ 1380 w 2000"/>
                  <a:gd name="T69" fmla="*/ 0 h 266"/>
                  <a:gd name="T70" fmla="*/ 1425 w 2000"/>
                  <a:gd name="T71" fmla="*/ 20 h 266"/>
                  <a:gd name="T72" fmla="*/ 1437 w 2000"/>
                  <a:gd name="T73" fmla="*/ 68 h 266"/>
                  <a:gd name="T74" fmla="*/ 1437 w 2000"/>
                  <a:gd name="T75" fmla="*/ 133 h 266"/>
                  <a:gd name="T76" fmla="*/ 1403 w 2000"/>
                  <a:gd name="T77" fmla="*/ 186 h 266"/>
                  <a:gd name="T78" fmla="*/ 1398 w 2000"/>
                  <a:gd name="T79" fmla="*/ 205 h 266"/>
                  <a:gd name="T80" fmla="*/ 2000 w 2000"/>
                  <a:gd name="T81" fmla="*/ 20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" h="266">
                    <a:moveTo>
                      <a:pt x="2000" y="205"/>
                    </a:moveTo>
                    <a:cubicBezTo>
                      <a:pt x="2000" y="266"/>
                      <a:pt x="2000" y="266"/>
                      <a:pt x="2000" y="266"/>
                    </a:cubicBezTo>
                    <a:cubicBezTo>
                      <a:pt x="1344" y="266"/>
                      <a:pt x="1344" y="266"/>
                      <a:pt x="1344" y="266"/>
                    </a:cubicBezTo>
                    <a:cubicBezTo>
                      <a:pt x="1330" y="266"/>
                      <a:pt x="1318" y="258"/>
                      <a:pt x="1314" y="245"/>
                    </a:cubicBezTo>
                    <a:cubicBezTo>
                      <a:pt x="1310" y="233"/>
                      <a:pt x="1314" y="219"/>
                      <a:pt x="1325" y="212"/>
                    </a:cubicBezTo>
                    <a:cubicBezTo>
                      <a:pt x="1327" y="210"/>
                      <a:pt x="1344" y="194"/>
                      <a:pt x="1344" y="162"/>
                    </a:cubicBezTo>
                    <a:cubicBezTo>
                      <a:pt x="1344" y="154"/>
                      <a:pt x="1347" y="146"/>
                      <a:pt x="1353" y="140"/>
                    </a:cubicBezTo>
                    <a:cubicBezTo>
                      <a:pt x="1359" y="134"/>
                      <a:pt x="1366" y="131"/>
                      <a:pt x="1374" y="132"/>
                    </a:cubicBezTo>
                    <a:cubicBezTo>
                      <a:pt x="1375" y="132"/>
                      <a:pt x="1375" y="131"/>
                      <a:pt x="1376" y="131"/>
                    </a:cubicBezTo>
                    <a:cubicBezTo>
                      <a:pt x="1376" y="66"/>
                      <a:pt x="1376" y="66"/>
                      <a:pt x="1376" y="66"/>
                    </a:cubicBezTo>
                    <a:cubicBezTo>
                      <a:pt x="1376" y="64"/>
                      <a:pt x="1376" y="63"/>
                      <a:pt x="1376" y="61"/>
                    </a:cubicBezTo>
                    <a:cubicBezTo>
                      <a:pt x="1218" y="61"/>
                      <a:pt x="1218" y="61"/>
                      <a:pt x="1218" y="61"/>
                    </a:cubicBezTo>
                    <a:cubicBezTo>
                      <a:pt x="1216" y="61"/>
                      <a:pt x="1214" y="61"/>
                      <a:pt x="1212" y="60"/>
                    </a:cubicBezTo>
                    <a:cubicBezTo>
                      <a:pt x="1210" y="61"/>
                      <a:pt x="1208" y="61"/>
                      <a:pt x="1206" y="61"/>
                    </a:cubicBezTo>
                    <a:cubicBezTo>
                      <a:pt x="1131" y="61"/>
                      <a:pt x="1131" y="61"/>
                      <a:pt x="1131" y="61"/>
                    </a:cubicBezTo>
                    <a:cubicBezTo>
                      <a:pt x="1131" y="63"/>
                      <a:pt x="1131" y="64"/>
                      <a:pt x="1131" y="66"/>
                    </a:cubicBezTo>
                    <a:cubicBezTo>
                      <a:pt x="1131" y="131"/>
                      <a:pt x="1131" y="131"/>
                      <a:pt x="1131" y="131"/>
                    </a:cubicBezTo>
                    <a:cubicBezTo>
                      <a:pt x="1132" y="131"/>
                      <a:pt x="1132" y="132"/>
                      <a:pt x="1133" y="132"/>
                    </a:cubicBezTo>
                    <a:cubicBezTo>
                      <a:pt x="1141" y="131"/>
                      <a:pt x="1149" y="134"/>
                      <a:pt x="1154" y="140"/>
                    </a:cubicBezTo>
                    <a:cubicBezTo>
                      <a:pt x="1161" y="146"/>
                      <a:pt x="1163" y="154"/>
                      <a:pt x="1163" y="162"/>
                    </a:cubicBezTo>
                    <a:cubicBezTo>
                      <a:pt x="1163" y="194"/>
                      <a:pt x="1180" y="210"/>
                      <a:pt x="1182" y="212"/>
                    </a:cubicBezTo>
                    <a:cubicBezTo>
                      <a:pt x="1193" y="219"/>
                      <a:pt x="1197" y="233"/>
                      <a:pt x="1193" y="245"/>
                    </a:cubicBezTo>
                    <a:cubicBezTo>
                      <a:pt x="1189" y="258"/>
                      <a:pt x="1177" y="266"/>
                      <a:pt x="1164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109" y="205"/>
                      <a:pt x="1109" y="205"/>
                      <a:pt x="1109" y="205"/>
                    </a:cubicBezTo>
                    <a:cubicBezTo>
                      <a:pt x="1107" y="199"/>
                      <a:pt x="1106" y="193"/>
                      <a:pt x="1104" y="186"/>
                    </a:cubicBezTo>
                    <a:cubicBezTo>
                      <a:pt x="1085" y="177"/>
                      <a:pt x="1070" y="159"/>
                      <a:pt x="1070" y="133"/>
                    </a:cubicBezTo>
                    <a:cubicBezTo>
                      <a:pt x="1070" y="68"/>
                      <a:pt x="1070" y="68"/>
                      <a:pt x="1070" y="68"/>
                    </a:cubicBezTo>
                    <a:cubicBezTo>
                      <a:pt x="1069" y="59"/>
                      <a:pt x="1068" y="37"/>
                      <a:pt x="1082" y="20"/>
                    </a:cubicBezTo>
                    <a:cubicBezTo>
                      <a:pt x="1089" y="11"/>
                      <a:pt x="1103" y="0"/>
                      <a:pt x="1127" y="0"/>
                    </a:cubicBezTo>
                    <a:cubicBezTo>
                      <a:pt x="1206" y="0"/>
                      <a:pt x="1206" y="0"/>
                      <a:pt x="1206" y="0"/>
                    </a:cubicBezTo>
                    <a:cubicBezTo>
                      <a:pt x="1208" y="0"/>
                      <a:pt x="1210" y="0"/>
                      <a:pt x="1212" y="1"/>
                    </a:cubicBezTo>
                    <a:cubicBezTo>
                      <a:pt x="1214" y="0"/>
                      <a:pt x="1216" y="0"/>
                      <a:pt x="1218" y="0"/>
                    </a:cubicBezTo>
                    <a:cubicBezTo>
                      <a:pt x="1380" y="0"/>
                      <a:pt x="1380" y="0"/>
                      <a:pt x="1380" y="0"/>
                    </a:cubicBezTo>
                    <a:cubicBezTo>
                      <a:pt x="1404" y="0"/>
                      <a:pt x="1418" y="11"/>
                      <a:pt x="1425" y="20"/>
                    </a:cubicBezTo>
                    <a:cubicBezTo>
                      <a:pt x="1439" y="37"/>
                      <a:pt x="1438" y="59"/>
                      <a:pt x="1437" y="68"/>
                    </a:cubicBezTo>
                    <a:cubicBezTo>
                      <a:pt x="1437" y="133"/>
                      <a:pt x="1437" y="133"/>
                      <a:pt x="1437" y="133"/>
                    </a:cubicBezTo>
                    <a:cubicBezTo>
                      <a:pt x="1437" y="154"/>
                      <a:pt x="1425" y="176"/>
                      <a:pt x="1403" y="186"/>
                    </a:cubicBezTo>
                    <a:cubicBezTo>
                      <a:pt x="1402" y="193"/>
                      <a:pt x="1400" y="199"/>
                      <a:pt x="1398" y="205"/>
                    </a:cubicBezTo>
                    <a:lnTo>
                      <a:pt x="2000" y="20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232459" y="6667708"/>
                <a:ext cx="2959541" cy="18641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6F8F8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" y="6667708"/>
                <a:ext cx="7574347" cy="18641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6F8F8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64481" y="1690566"/>
              <a:ext cx="3728095" cy="4335950"/>
              <a:chOff x="6864481" y="1690566"/>
              <a:chExt cx="3728095" cy="4335950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8254967" y="5016422"/>
                <a:ext cx="230034" cy="888009"/>
              </a:xfrm>
              <a:custGeom>
                <a:avLst/>
                <a:gdLst>
                  <a:gd name="T0" fmla="*/ 76 w 76"/>
                  <a:gd name="T1" fmla="*/ 292 h 292"/>
                  <a:gd name="T2" fmla="*/ 53 w 76"/>
                  <a:gd name="T3" fmla="*/ 292 h 292"/>
                  <a:gd name="T4" fmla="*/ 0 w 76"/>
                  <a:gd name="T5" fmla="*/ 10 h 292"/>
                  <a:gd name="T6" fmla="*/ 21 w 76"/>
                  <a:gd name="T7" fmla="*/ 0 h 292"/>
                  <a:gd name="T8" fmla="*/ 76 w 76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92">
                    <a:moveTo>
                      <a:pt x="76" y="292"/>
                    </a:move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118"/>
                      <a:pt x="1" y="11"/>
                      <a:pt x="0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4"/>
                      <a:pt x="76" y="112"/>
                      <a:pt x="76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8707325" y="4989435"/>
                <a:ext cx="231319" cy="888009"/>
              </a:xfrm>
              <a:custGeom>
                <a:avLst/>
                <a:gdLst>
                  <a:gd name="T0" fmla="*/ 24 w 76"/>
                  <a:gd name="T1" fmla="*/ 292 h 292"/>
                  <a:gd name="T2" fmla="*/ 0 w 76"/>
                  <a:gd name="T3" fmla="*/ 292 h 292"/>
                  <a:gd name="T4" fmla="*/ 55 w 76"/>
                  <a:gd name="T5" fmla="*/ 0 h 292"/>
                  <a:gd name="T6" fmla="*/ 76 w 76"/>
                  <a:gd name="T7" fmla="*/ 11 h 292"/>
                  <a:gd name="T8" fmla="*/ 66 w 76"/>
                  <a:gd name="T9" fmla="*/ 6 h 292"/>
                  <a:gd name="T10" fmla="*/ 76 w 76"/>
                  <a:gd name="T11" fmla="*/ 11 h 292"/>
                  <a:gd name="T12" fmla="*/ 24 w 76"/>
                  <a:gd name="T1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92">
                    <a:moveTo>
                      <a:pt x="24" y="292"/>
                    </a:move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13"/>
                      <a:pt x="53" y="5"/>
                      <a:pt x="55" y="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2"/>
                      <a:pt x="24" y="119"/>
                      <a:pt x="24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625265" y="2173766"/>
                <a:ext cx="514043" cy="514043"/>
              </a:xfrm>
              <a:custGeom>
                <a:avLst/>
                <a:gdLst>
                  <a:gd name="T0" fmla="*/ 21 w 169"/>
                  <a:gd name="T1" fmla="*/ 46 h 169"/>
                  <a:gd name="T2" fmla="*/ 46 w 169"/>
                  <a:gd name="T3" fmla="*/ 148 h 169"/>
                  <a:gd name="T4" fmla="*/ 148 w 169"/>
                  <a:gd name="T5" fmla="*/ 123 h 169"/>
                  <a:gd name="T6" fmla="*/ 123 w 169"/>
                  <a:gd name="T7" fmla="*/ 21 h 169"/>
                  <a:gd name="T8" fmla="*/ 21 w 169"/>
                  <a:gd name="T9" fmla="*/ 4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9">
                    <a:moveTo>
                      <a:pt x="21" y="46"/>
                    </a:moveTo>
                    <a:cubicBezTo>
                      <a:pt x="0" y="81"/>
                      <a:pt x="11" y="127"/>
                      <a:pt x="46" y="148"/>
                    </a:cubicBezTo>
                    <a:cubicBezTo>
                      <a:pt x="81" y="169"/>
                      <a:pt x="127" y="158"/>
                      <a:pt x="148" y="123"/>
                    </a:cubicBezTo>
                    <a:cubicBezTo>
                      <a:pt x="169" y="88"/>
                      <a:pt x="158" y="43"/>
                      <a:pt x="123" y="21"/>
                    </a:cubicBezTo>
                    <a:cubicBezTo>
                      <a:pt x="88" y="0"/>
                      <a:pt x="43" y="11"/>
                      <a:pt x="21" y="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7500610" y="2049111"/>
                <a:ext cx="765924" cy="763353"/>
              </a:xfrm>
              <a:custGeom>
                <a:avLst/>
                <a:gdLst>
                  <a:gd name="T0" fmla="*/ 45 w 252"/>
                  <a:gd name="T1" fmla="*/ 64 h 251"/>
                  <a:gd name="T2" fmla="*/ 20 w 252"/>
                  <a:gd name="T3" fmla="*/ 56 h 251"/>
                  <a:gd name="T4" fmla="*/ 29 w 252"/>
                  <a:gd name="T5" fmla="*/ 94 h 251"/>
                  <a:gd name="T6" fmla="*/ 24 w 252"/>
                  <a:gd name="T7" fmla="*/ 110 h 251"/>
                  <a:gd name="T8" fmla="*/ 0 w 252"/>
                  <a:gd name="T9" fmla="*/ 141 h 251"/>
                  <a:gd name="T10" fmla="*/ 30 w 252"/>
                  <a:gd name="T11" fmla="*/ 161 h 251"/>
                  <a:gd name="T12" fmla="*/ 10 w 252"/>
                  <a:gd name="T13" fmla="*/ 177 h 251"/>
                  <a:gd name="T14" fmla="*/ 47 w 252"/>
                  <a:gd name="T15" fmla="*/ 191 h 251"/>
                  <a:gd name="T16" fmla="*/ 59 w 252"/>
                  <a:gd name="T17" fmla="*/ 203 h 251"/>
                  <a:gd name="T18" fmla="*/ 71 w 252"/>
                  <a:gd name="T19" fmla="*/ 239 h 251"/>
                  <a:gd name="T20" fmla="*/ 109 w 252"/>
                  <a:gd name="T21" fmla="*/ 226 h 251"/>
                  <a:gd name="T22" fmla="*/ 113 w 252"/>
                  <a:gd name="T23" fmla="*/ 251 h 251"/>
                  <a:gd name="T24" fmla="*/ 144 w 252"/>
                  <a:gd name="T25" fmla="*/ 226 h 251"/>
                  <a:gd name="T26" fmla="*/ 168 w 252"/>
                  <a:gd name="T27" fmla="*/ 219 h 251"/>
                  <a:gd name="T28" fmla="*/ 206 w 252"/>
                  <a:gd name="T29" fmla="*/ 223 h 251"/>
                  <a:gd name="T30" fmla="*/ 196 w 252"/>
                  <a:gd name="T31" fmla="*/ 199 h 251"/>
                  <a:gd name="T32" fmla="*/ 207 w 252"/>
                  <a:gd name="T33" fmla="*/ 188 h 251"/>
                  <a:gd name="T34" fmla="*/ 243 w 252"/>
                  <a:gd name="T35" fmla="*/ 172 h 251"/>
                  <a:gd name="T36" fmla="*/ 223 w 252"/>
                  <a:gd name="T37" fmla="*/ 156 h 251"/>
                  <a:gd name="T38" fmla="*/ 227 w 252"/>
                  <a:gd name="T39" fmla="*/ 141 h 251"/>
                  <a:gd name="T40" fmla="*/ 251 w 252"/>
                  <a:gd name="T41" fmla="*/ 110 h 251"/>
                  <a:gd name="T42" fmla="*/ 226 w 252"/>
                  <a:gd name="T43" fmla="*/ 106 h 251"/>
                  <a:gd name="T44" fmla="*/ 222 w 252"/>
                  <a:gd name="T45" fmla="*/ 90 h 251"/>
                  <a:gd name="T46" fmla="*/ 228 w 252"/>
                  <a:gd name="T47" fmla="*/ 52 h 251"/>
                  <a:gd name="T48" fmla="*/ 202 w 252"/>
                  <a:gd name="T49" fmla="*/ 59 h 251"/>
                  <a:gd name="T50" fmla="*/ 190 w 252"/>
                  <a:gd name="T51" fmla="*/ 46 h 251"/>
                  <a:gd name="T52" fmla="*/ 179 w 252"/>
                  <a:gd name="T53" fmla="*/ 14 h 251"/>
                  <a:gd name="T54" fmla="*/ 163 w 252"/>
                  <a:gd name="T55" fmla="*/ 32 h 251"/>
                  <a:gd name="T56" fmla="*/ 142 w 252"/>
                  <a:gd name="T57" fmla="*/ 24 h 251"/>
                  <a:gd name="T58" fmla="*/ 113 w 252"/>
                  <a:gd name="T59" fmla="*/ 0 h 251"/>
                  <a:gd name="T60" fmla="*/ 108 w 252"/>
                  <a:gd name="T61" fmla="*/ 25 h 251"/>
                  <a:gd name="T62" fmla="*/ 84 w 252"/>
                  <a:gd name="T63" fmla="*/ 32 h 251"/>
                  <a:gd name="T64" fmla="*/ 46 w 252"/>
                  <a:gd name="T65" fmla="*/ 28 h 251"/>
                  <a:gd name="T66" fmla="*/ 56 w 252"/>
                  <a:gd name="T67" fmla="*/ 52 h 251"/>
                  <a:gd name="T68" fmla="*/ 198 w 252"/>
                  <a:gd name="T69" fmla="*/ 170 h 251"/>
                  <a:gd name="T70" fmla="*/ 53 w 252"/>
                  <a:gd name="T71" fmla="*/ 8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2" h="251">
                    <a:moveTo>
                      <a:pt x="56" y="52"/>
                    </a:moveTo>
                    <a:cubicBezTo>
                      <a:pt x="52" y="55"/>
                      <a:pt x="48" y="59"/>
                      <a:pt x="45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7" y="100"/>
                      <a:pt x="25" y="105"/>
                      <a:pt x="25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7" y="150"/>
                      <a:pt x="28" y="156"/>
                      <a:pt x="30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23" y="199"/>
                      <a:pt x="23" y="199"/>
                      <a:pt x="23" y="199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51" y="195"/>
                      <a:pt x="52" y="198"/>
                      <a:pt x="59" y="203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71" y="239"/>
                      <a:pt x="71" y="239"/>
                      <a:pt x="71" y="239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95" y="223"/>
                      <a:pt x="102" y="225"/>
                      <a:pt x="109" y="226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52" y="225"/>
                      <a:pt x="160" y="222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85" y="237"/>
                      <a:pt x="185" y="237"/>
                      <a:pt x="185" y="237"/>
                    </a:cubicBezTo>
                    <a:cubicBezTo>
                      <a:pt x="206" y="223"/>
                      <a:pt x="206" y="223"/>
                      <a:pt x="206" y="223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200" y="196"/>
                      <a:pt x="204" y="192"/>
                      <a:pt x="207" y="187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31" y="195"/>
                      <a:pt x="231" y="195"/>
                      <a:pt x="231" y="195"/>
                    </a:cubicBezTo>
                    <a:cubicBezTo>
                      <a:pt x="243" y="172"/>
                      <a:pt x="243" y="172"/>
                      <a:pt x="243" y="172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3" y="156"/>
                      <a:pt x="223" y="156"/>
                      <a:pt x="223" y="156"/>
                    </a:cubicBezTo>
                    <a:cubicBezTo>
                      <a:pt x="224" y="151"/>
                      <a:pt x="226" y="146"/>
                      <a:pt x="226" y="141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4" y="101"/>
                      <a:pt x="223" y="95"/>
                      <a:pt x="221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41" y="74"/>
                      <a:pt x="241" y="74"/>
                      <a:pt x="241" y="74"/>
                    </a:cubicBezTo>
                    <a:cubicBezTo>
                      <a:pt x="228" y="52"/>
                      <a:pt x="228" y="52"/>
                      <a:pt x="228" y="52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199" y="55"/>
                      <a:pt x="196" y="52"/>
                      <a:pt x="189" y="47"/>
                    </a:cubicBezTo>
                    <a:cubicBezTo>
                      <a:pt x="190" y="46"/>
                      <a:pt x="190" y="46"/>
                      <a:pt x="190" y="46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6" y="29"/>
                      <a:pt x="149" y="27"/>
                      <a:pt x="142" y="25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0" y="27"/>
                      <a:pt x="92" y="29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5" y="52"/>
                      <a:pt x="55" y="52"/>
                      <a:pt x="55" y="52"/>
                    </a:cubicBezTo>
                    <a:lnTo>
                      <a:pt x="56" y="52"/>
                    </a:lnTo>
                    <a:close/>
                    <a:moveTo>
                      <a:pt x="169" y="53"/>
                    </a:moveTo>
                    <a:cubicBezTo>
                      <a:pt x="209" y="78"/>
                      <a:pt x="222" y="130"/>
                      <a:pt x="198" y="170"/>
                    </a:cubicBezTo>
                    <a:cubicBezTo>
                      <a:pt x="174" y="210"/>
                      <a:pt x="122" y="222"/>
                      <a:pt x="82" y="198"/>
                    </a:cubicBezTo>
                    <a:cubicBezTo>
                      <a:pt x="42" y="174"/>
                      <a:pt x="29" y="122"/>
                      <a:pt x="53" y="82"/>
                    </a:cubicBezTo>
                    <a:cubicBezTo>
                      <a:pt x="77" y="42"/>
                      <a:pt x="129" y="29"/>
                      <a:pt x="169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8640499" y="2240591"/>
                <a:ext cx="1252979" cy="1252979"/>
              </a:xfrm>
              <a:custGeom>
                <a:avLst/>
                <a:gdLst>
                  <a:gd name="T0" fmla="*/ 52 w 412"/>
                  <a:gd name="T1" fmla="*/ 112 h 412"/>
                  <a:gd name="T2" fmla="*/ 112 w 412"/>
                  <a:gd name="T3" fmla="*/ 361 h 412"/>
                  <a:gd name="T4" fmla="*/ 360 w 412"/>
                  <a:gd name="T5" fmla="*/ 300 h 412"/>
                  <a:gd name="T6" fmla="*/ 300 w 412"/>
                  <a:gd name="T7" fmla="*/ 52 h 412"/>
                  <a:gd name="T8" fmla="*/ 52 w 412"/>
                  <a:gd name="T9" fmla="*/ 1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12">
                    <a:moveTo>
                      <a:pt x="52" y="112"/>
                    </a:moveTo>
                    <a:cubicBezTo>
                      <a:pt x="0" y="198"/>
                      <a:pt x="27" y="309"/>
                      <a:pt x="112" y="361"/>
                    </a:cubicBezTo>
                    <a:cubicBezTo>
                      <a:pt x="197" y="412"/>
                      <a:pt x="308" y="385"/>
                      <a:pt x="360" y="300"/>
                    </a:cubicBezTo>
                    <a:cubicBezTo>
                      <a:pt x="412" y="215"/>
                      <a:pt x="385" y="104"/>
                      <a:pt x="300" y="52"/>
                    </a:cubicBezTo>
                    <a:cubicBezTo>
                      <a:pt x="214" y="0"/>
                      <a:pt x="103" y="27"/>
                      <a:pt x="52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8333359" y="1933451"/>
                <a:ext cx="1869831" cy="1863405"/>
              </a:xfrm>
              <a:custGeom>
                <a:avLst/>
                <a:gdLst>
                  <a:gd name="T0" fmla="*/ 109 w 615"/>
                  <a:gd name="T1" fmla="*/ 156 h 613"/>
                  <a:gd name="T2" fmla="*/ 50 w 615"/>
                  <a:gd name="T3" fmla="*/ 137 h 613"/>
                  <a:gd name="T4" fmla="*/ 70 w 615"/>
                  <a:gd name="T5" fmla="*/ 231 h 613"/>
                  <a:gd name="T6" fmla="*/ 59 w 615"/>
                  <a:gd name="T7" fmla="*/ 270 h 613"/>
                  <a:gd name="T8" fmla="*/ 1 w 615"/>
                  <a:gd name="T9" fmla="*/ 344 h 613"/>
                  <a:gd name="T10" fmla="*/ 73 w 615"/>
                  <a:gd name="T11" fmla="*/ 393 h 613"/>
                  <a:gd name="T12" fmla="*/ 26 w 615"/>
                  <a:gd name="T13" fmla="*/ 432 h 613"/>
                  <a:gd name="T14" fmla="*/ 116 w 615"/>
                  <a:gd name="T15" fmla="*/ 466 h 613"/>
                  <a:gd name="T16" fmla="*/ 144 w 615"/>
                  <a:gd name="T17" fmla="*/ 496 h 613"/>
                  <a:gd name="T18" fmla="*/ 175 w 615"/>
                  <a:gd name="T19" fmla="*/ 583 h 613"/>
                  <a:gd name="T20" fmla="*/ 267 w 615"/>
                  <a:gd name="T21" fmla="*/ 553 h 613"/>
                  <a:gd name="T22" fmla="*/ 277 w 615"/>
                  <a:gd name="T23" fmla="*/ 613 h 613"/>
                  <a:gd name="T24" fmla="*/ 351 w 615"/>
                  <a:gd name="T25" fmla="*/ 552 h 613"/>
                  <a:gd name="T26" fmla="*/ 409 w 615"/>
                  <a:gd name="T27" fmla="*/ 536 h 613"/>
                  <a:gd name="T28" fmla="*/ 503 w 615"/>
                  <a:gd name="T29" fmla="*/ 545 h 613"/>
                  <a:gd name="T30" fmla="*/ 479 w 615"/>
                  <a:gd name="T31" fmla="*/ 487 h 613"/>
                  <a:gd name="T32" fmla="*/ 507 w 615"/>
                  <a:gd name="T33" fmla="*/ 458 h 613"/>
                  <a:gd name="T34" fmla="*/ 593 w 615"/>
                  <a:gd name="T35" fmla="*/ 421 h 613"/>
                  <a:gd name="T36" fmla="*/ 544 w 615"/>
                  <a:gd name="T37" fmla="*/ 382 h 613"/>
                  <a:gd name="T38" fmla="*/ 555 w 615"/>
                  <a:gd name="T39" fmla="*/ 344 h 613"/>
                  <a:gd name="T40" fmla="*/ 613 w 615"/>
                  <a:gd name="T41" fmla="*/ 270 h 613"/>
                  <a:gd name="T42" fmla="*/ 551 w 615"/>
                  <a:gd name="T43" fmla="*/ 259 h 613"/>
                  <a:gd name="T44" fmla="*/ 542 w 615"/>
                  <a:gd name="T45" fmla="*/ 220 h 613"/>
                  <a:gd name="T46" fmla="*/ 558 w 615"/>
                  <a:gd name="T47" fmla="*/ 127 h 613"/>
                  <a:gd name="T48" fmla="*/ 494 w 615"/>
                  <a:gd name="T49" fmla="*/ 145 h 613"/>
                  <a:gd name="T50" fmla="*/ 464 w 615"/>
                  <a:gd name="T51" fmla="*/ 113 h 613"/>
                  <a:gd name="T52" fmla="*/ 437 w 615"/>
                  <a:gd name="T53" fmla="*/ 35 h 613"/>
                  <a:gd name="T54" fmla="*/ 397 w 615"/>
                  <a:gd name="T55" fmla="*/ 77 h 613"/>
                  <a:gd name="T56" fmla="*/ 348 w 615"/>
                  <a:gd name="T57" fmla="*/ 60 h 613"/>
                  <a:gd name="T58" fmla="*/ 275 w 615"/>
                  <a:gd name="T59" fmla="*/ 0 h 613"/>
                  <a:gd name="T60" fmla="*/ 264 w 615"/>
                  <a:gd name="T61" fmla="*/ 62 h 613"/>
                  <a:gd name="T62" fmla="*/ 205 w 615"/>
                  <a:gd name="T63" fmla="*/ 78 h 613"/>
                  <a:gd name="T64" fmla="*/ 112 w 615"/>
                  <a:gd name="T65" fmla="*/ 69 h 613"/>
                  <a:gd name="T66" fmla="*/ 414 w 615"/>
                  <a:gd name="T67" fmla="*/ 131 h 613"/>
                  <a:gd name="T68" fmla="*/ 200 w 615"/>
                  <a:gd name="T69" fmla="*/ 484 h 613"/>
                  <a:gd name="T70" fmla="*/ 414 w 615"/>
                  <a:gd name="T71" fmla="*/ 131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613">
                    <a:moveTo>
                      <a:pt x="136" y="126"/>
                    </a:moveTo>
                    <a:cubicBezTo>
                      <a:pt x="126" y="135"/>
                      <a:pt x="117" y="145"/>
                      <a:pt x="109" y="156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6" y="244"/>
                      <a:pt x="63" y="257"/>
                      <a:pt x="61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5" y="367"/>
                      <a:pt x="69" y="380"/>
                      <a:pt x="73" y="39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57" y="486"/>
                      <a:pt x="57" y="486"/>
                      <a:pt x="57" y="486"/>
                    </a:cubicBez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24" y="477"/>
                      <a:pt x="128" y="483"/>
                      <a:pt x="144" y="495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22" y="551"/>
                      <a:pt x="122" y="551"/>
                      <a:pt x="122" y="551"/>
                    </a:cubicBezTo>
                    <a:cubicBezTo>
                      <a:pt x="175" y="583"/>
                      <a:pt x="175" y="583"/>
                      <a:pt x="175" y="583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33" y="545"/>
                      <a:pt x="249" y="550"/>
                      <a:pt x="267" y="553"/>
                    </a:cubicBezTo>
                    <a:cubicBezTo>
                      <a:pt x="266" y="554"/>
                      <a:pt x="266" y="554"/>
                      <a:pt x="266" y="554"/>
                    </a:cubicBezTo>
                    <a:cubicBezTo>
                      <a:pt x="277" y="613"/>
                      <a:pt x="277" y="613"/>
                      <a:pt x="277" y="613"/>
                    </a:cubicBezTo>
                    <a:cubicBezTo>
                      <a:pt x="339" y="613"/>
                      <a:pt x="339" y="613"/>
                      <a:pt x="339" y="61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71" y="549"/>
                      <a:pt x="390" y="543"/>
                      <a:pt x="409" y="534"/>
                    </a:cubicBezTo>
                    <a:cubicBezTo>
                      <a:pt x="409" y="536"/>
                      <a:pt x="409" y="536"/>
                      <a:pt x="409" y="536"/>
                    </a:cubicBezTo>
                    <a:cubicBezTo>
                      <a:pt x="451" y="579"/>
                      <a:pt x="451" y="579"/>
                      <a:pt x="451" y="579"/>
                    </a:cubicBezTo>
                    <a:cubicBezTo>
                      <a:pt x="503" y="545"/>
                      <a:pt x="503" y="545"/>
                      <a:pt x="503" y="545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88" y="478"/>
                      <a:pt x="497" y="468"/>
                      <a:pt x="506" y="458"/>
                    </a:cubicBezTo>
                    <a:cubicBezTo>
                      <a:pt x="507" y="458"/>
                      <a:pt x="507" y="458"/>
                      <a:pt x="507" y="458"/>
                    </a:cubicBezTo>
                    <a:cubicBezTo>
                      <a:pt x="565" y="477"/>
                      <a:pt x="565" y="477"/>
                      <a:pt x="565" y="477"/>
                    </a:cubicBezTo>
                    <a:cubicBezTo>
                      <a:pt x="593" y="421"/>
                      <a:pt x="593" y="421"/>
                      <a:pt x="593" y="421"/>
                    </a:cubicBezTo>
                    <a:cubicBezTo>
                      <a:pt x="545" y="382"/>
                      <a:pt x="545" y="382"/>
                      <a:pt x="545" y="382"/>
                    </a:cubicBezTo>
                    <a:cubicBezTo>
                      <a:pt x="544" y="382"/>
                      <a:pt x="544" y="382"/>
                      <a:pt x="544" y="382"/>
                    </a:cubicBezTo>
                    <a:cubicBezTo>
                      <a:pt x="548" y="370"/>
                      <a:pt x="551" y="357"/>
                      <a:pt x="553" y="344"/>
                    </a:cubicBezTo>
                    <a:cubicBezTo>
                      <a:pt x="555" y="344"/>
                      <a:pt x="555" y="344"/>
                      <a:pt x="555" y="344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270"/>
                      <a:pt x="613" y="270"/>
                      <a:pt x="613" y="270"/>
                    </a:cubicBezTo>
                    <a:cubicBezTo>
                      <a:pt x="552" y="259"/>
                      <a:pt x="552" y="259"/>
                      <a:pt x="552" y="259"/>
                    </a:cubicBezTo>
                    <a:cubicBezTo>
                      <a:pt x="551" y="259"/>
                      <a:pt x="551" y="259"/>
                      <a:pt x="551" y="259"/>
                    </a:cubicBezTo>
                    <a:cubicBezTo>
                      <a:pt x="548" y="246"/>
                      <a:pt x="545" y="233"/>
                      <a:pt x="540" y="221"/>
                    </a:cubicBezTo>
                    <a:cubicBezTo>
                      <a:pt x="542" y="220"/>
                      <a:pt x="542" y="220"/>
                      <a:pt x="542" y="220"/>
                    </a:cubicBezTo>
                    <a:cubicBezTo>
                      <a:pt x="589" y="181"/>
                      <a:pt x="589" y="181"/>
                      <a:pt x="589" y="181"/>
                    </a:cubicBezTo>
                    <a:cubicBezTo>
                      <a:pt x="558" y="127"/>
                      <a:pt x="558" y="127"/>
                      <a:pt x="558" y="127"/>
                    </a:cubicBezTo>
                    <a:cubicBezTo>
                      <a:pt x="499" y="147"/>
                      <a:pt x="499" y="147"/>
                      <a:pt x="499" y="147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86" y="135"/>
                      <a:pt x="479" y="127"/>
                      <a:pt x="463" y="115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37" y="35"/>
                      <a:pt x="437" y="35"/>
                      <a:pt x="437" y="35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7"/>
                      <a:pt x="397" y="77"/>
                      <a:pt x="397" y="77"/>
                    </a:cubicBezTo>
                    <a:cubicBezTo>
                      <a:pt x="381" y="71"/>
                      <a:pt x="365" y="65"/>
                      <a:pt x="348" y="62"/>
                    </a:cubicBezTo>
                    <a:cubicBezTo>
                      <a:pt x="348" y="60"/>
                      <a:pt x="348" y="60"/>
                      <a:pt x="348" y="6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44" y="66"/>
                      <a:pt x="225" y="71"/>
                      <a:pt x="206" y="79"/>
                    </a:cubicBezTo>
                    <a:cubicBezTo>
                      <a:pt x="205" y="78"/>
                      <a:pt x="205" y="78"/>
                      <a:pt x="205" y="78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36" y="126"/>
                      <a:pt x="136" y="126"/>
                      <a:pt x="136" y="126"/>
                    </a:cubicBezTo>
                    <a:close/>
                    <a:moveTo>
                      <a:pt x="414" y="131"/>
                    </a:moveTo>
                    <a:cubicBezTo>
                      <a:pt x="512" y="190"/>
                      <a:pt x="543" y="317"/>
                      <a:pt x="483" y="414"/>
                    </a:cubicBezTo>
                    <a:cubicBezTo>
                      <a:pt x="424" y="512"/>
                      <a:pt x="297" y="543"/>
                      <a:pt x="200" y="484"/>
                    </a:cubicBezTo>
                    <a:cubicBezTo>
                      <a:pt x="102" y="425"/>
                      <a:pt x="71" y="298"/>
                      <a:pt x="130" y="200"/>
                    </a:cubicBezTo>
                    <a:cubicBezTo>
                      <a:pt x="189" y="102"/>
                      <a:pt x="317" y="71"/>
                      <a:pt x="414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8050635" y="3916371"/>
                <a:ext cx="1119328" cy="1115473"/>
              </a:xfrm>
              <a:custGeom>
                <a:avLst/>
                <a:gdLst>
                  <a:gd name="T0" fmla="*/ 46 w 368"/>
                  <a:gd name="T1" fmla="*/ 100 h 367"/>
                  <a:gd name="T2" fmla="*/ 101 w 368"/>
                  <a:gd name="T3" fmla="*/ 321 h 367"/>
                  <a:gd name="T4" fmla="*/ 322 w 368"/>
                  <a:gd name="T5" fmla="*/ 267 h 367"/>
                  <a:gd name="T6" fmla="*/ 267 w 368"/>
                  <a:gd name="T7" fmla="*/ 46 h 367"/>
                  <a:gd name="T8" fmla="*/ 46 w 368"/>
                  <a:gd name="T9" fmla="*/ 10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7">
                    <a:moveTo>
                      <a:pt x="46" y="100"/>
                    </a:moveTo>
                    <a:cubicBezTo>
                      <a:pt x="0" y="176"/>
                      <a:pt x="25" y="275"/>
                      <a:pt x="101" y="321"/>
                    </a:cubicBezTo>
                    <a:cubicBezTo>
                      <a:pt x="176" y="367"/>
                      <a:pt x="275" y="343"/>
                      <a:pt x="322" y="267"/>
                    </a:cubicBezTo>
                    <a:cubicBezTo>
                      <a:pt x="368" y="191"/>
                      <a:pt x="343" y="92"/>
                      <a:pt x="267" y="46"/>
                    </a:cubicBezTo>
                    <a:cubicBezTo>
                      <a:pt x="192" y="0"/>
                      <a:pt x="93" y="24"/>
                      <a:pt x="46" y="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7779477" y="3642643"/>
                <a:ext cx="1664213" cy="1662928"/>
              </a:xfrm>
              <a:custGeom>
                <a:avLst/>
                <a:gdLst>
                  <a:gd name="T0" fmla="*/ 97 w 547"/>
                  <a:gd name="T1" fmla="*/ 139 h 547"/>
                  <a:gd name="T2" fmla="*/ 44 w 547"/>
                  <a:gd name="T3" fmla="*/ 122 h 547"/>
                  <a:gd name="T4" fmla="*/ 62 w 547"/>
                  <a:gd name="T5" fmla="*/ 206 h 547"/>
                  <a:gd name="T6" fmla="*/ 52 w 547"/>
                  <a:gd name="T7" fmla="*/ 240 h 547"/>
                  <a:gd name="T8" fmla="*/ 1 w 547"/>
                  <a:gd name="T9" fmla="*/ 306 h 547"/>
                  <a:gd name="T10" fmla="*/ 65 w 547"/>
                  <a:gd name="T11" fmla="*/ 350 h 547"/>
                  <a:gd name="T12" fmla="*/ 23 w 547"/>
                  <a:gd name="T13" fmla="*/ 385 h 547"/>
                  <a:gd name="T14" fmla="*/ 103 w 547"/>
                  <a:gd name="T15" fmla="*/ 416 h 547"/>
                  <a:gd name="T16" fmla="*/ 128 w 547"/>
                  <a:gd name="T17" fmla="*/ 442 h 547"/>
                  <a:gd name="T18" fmla="*/ 155 w 547"/>
                  <a:gd name="T19" fmla="*/ 520 h 547"/>
                  <a:gd name="T20" fmla="*/ 237 w 547"/>
                  <a:gd name="T21" fmla="*/ 492 h 547"/>
                  <a:gd name="T22" fmla="*/ 247 w 547"/>
                  <a:gd name="T23" fmla="*/ 547 h 547"/>
                  <a:gd name="T24" fmla="*/ 312 w 547"/>
                  <a:gd name="T25" fmla="*/ 492 h 547"/>
                  <a:gd name="T26" fmla="*/ 364 w 547"/>
                  <a:gd name="T27" fmla="*/ 477 h 547"/>
                  <a:gd name="T28" fmla="*/ 448 w 547"/>
                  <a:gd name="T29" fmla="*/ 486 h 547"/>
                  <a:gd name="T30" fmla="*/ 426 w 547"/>
                  <a:gd name="T31" fmla="*/ 434 h 547"/>
                  <a:gd name="T32" fmla="*/ 451 w 547"/>
                  <a:gd name="T33" fmla="*/ 408 h 547"/>
                  <a:gd name="T34" fmla="*/ 528 w 547"/>
                  <a:gd name="T35" fmla="*/ 376 h 547"/>
                  <a:gd name="T36" fmla="*/ 484 w 547"/>
                  <a:gd name="T37" fmla="*/ 341 h 547"/>
                  <a:gd name="T38" fmla="*/ 494 w 547"/>
                  <a:gd name="T39" fmla="*/ 306 h 547"/>
                  <a:gd name="T40" fmla="*/ 546 w 547"/>
                  <a:gd name="T41" fmla="*/ 240 h 547"/>
                  <a:gd name="T42" fmla="*/ 491 w 547"/>
                  <a:gd name="T43" fmla="*/ 231 h 547"/>
                  <a:gd name="T44" fmla="*/ 483 w 547"/>
                  <a:gd name="T45" fmla="*/ 196 h 547"/>
                  <a:gd name="T46" fmla="*/ 497 w 547"/>
                  <a:gd name="T47" fmla="*/ 113 h 547"/>
                  <a:gd name="T48" fmla="*/ 440 w 547"/>
                  <a:gd name="T49" fmla="*/ 130 h 547"/>
                  <a:gd name="T50" fmla="*/ 413 w 547"/>
                  <a:gd name="T51" fmla="*/ 101 h 547"/>
                  <a:gd name="T52" fmla="*/ 389 w 547"/>
                  <a:gd name="T53" fmla="*/ 32 h 547"/>
                  <a:gd name="T54" fmla="*/ 353 w 547"/>
                  <a:gd name="T55" fmla="*/ 69 h 547"/>
                  <a:gd name="T56" fmla="*/ 310 w 547"/>
                  <a:gd name="T57" fmla="*/ 53 h 547"/>
                  <a:gd name="T58" fmla="*/ 245 w 547"/>
                  <a:gd name="T59" fmla="*/ 0 h 547"/>
                  <a:gd name="T60" fmla="*/ 235 w 547"/>
                  <a:gd name="T61" fmla="*/ 55 h 547"/>
                  <a:gd name="T62" fmla="*/ 182 w 547"/>
                  <a:gd name="T63" fmla="*/ 69 h 547"/>
                  <a:gd name="T64" fmla="*/ 99 w 547"/>
                  <a:gd name="T65" fmla="*/ 61 h 547"/>
                  <a:gd name="T66" fmla="*/ 121 w 547"/>
                  <a:gd name="T67" fmla="*/ 113 h 547"/>
                  <a:gd name="T68" fmla="*/ 430 w 547"/>
                  <a:gd name="T69" fmla="*/ 369 h 547"/>
                  <a:gd name="T70" fmla="*/ 116 w 547"/>
                  <a:gd name="T71" fmla="*/ 17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547">
                    <a:moveTo>
                      <a:pt x="121" y="113"/>
                    </a:moveTo>
                    <a:cubicBezTo>
                      <a:pt x="112" y="121"/>
                      <a:pt x="104" y="129"/>
                      <a:pt x="97" y="139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58" y="217"/>
                      <a:pt x="55" y="229"/>
                      <a:pt x="53" y="240"/>
                    </a:cubicBezTo>
                    <a:cubicBezTo>
                      <a:pt x="52" y="240"/>
                      <a:pt x="52" y="240"/>
                      <a:pt x="52" y="2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57" y="328"/>
                      <a:pt x="61" y="339"/>
                      <a:pt x="65" y="350"/>
                    </a:cubicBezTo>
                    <a:cubicBezTo>
                      <a:pt x="64" y="351"/>
                      <a:pt x="64" y="351"/>
                      <a:pt x="64" y="351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50" y="433"/>
                      <a:pt x="50" y="433"/>
                      <a:pt x="50" y="433"/>
                    </a:cubicBezTo>
                    <a:cubicBezTo>
                      <a:pt x="103" y="416"/>
                      <a:pt x="103" y="416"/>
                      <a:pt x="103" y="416"/>
                    </a:cubicBezTo>
                    <a:cubicBezTo>
                      <a:pt x="110" y="425"/>
                      <a:pt x="114" y="431"/>
                      <a:pt x="128" y="442"/>
                    </a:cubicBezTo>
                    <a:cubicBezTo>
                      <a:pt x="128" y="442"/>
                      <a:pt x="128" y="442"/>
                      <a:pt x="128" y="442"/>
                    </a:cubicBezTo>
                    <a:cubicBezTo>
                      <a:pt x="108" y="491"/>
                      <a:pt x="108" y="491"/>
                      <a:pt x="108" y="491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92" y="480"/>
                      <a:pt x="192" y="480"/>
                      <a:pt x="192" y="480"/>
                    </a:cubicBezTo>
                    <a:cubicBezTo>
                      <a:pt x="207" y="485"/>
                      <a:pt x="222" y="490"/>
                      <a:pt x="237" y="492"/>
                    </a:cubicBezTo>
                    <a:cubicBezTo>
                      <a:pt x="237" y="494"/>
                      <a:pt x="237" y="494"/>
                      <a:pt x="237" y="494"/>
                    </a:cubicBezTo>
                    <a:cubicBezTo>
                      <a:pt x="247" y="547"/>
                      <a:pt x="247" y="547"/>
                      <a:pt x="247" y="547"/>
                    </a:cubicBezTo>
                    <a:cubicBezTo>
                      <a:pt x="302" y="546"/>
                      <a:pt x="302" y="546"/>
                      <a:pt x="302" y="546"/>
                    </a:cubicBezTo>
                    <a:cubicBezTo>
                      <a:pt x="312" y="492"/>
                      <a:pt x="312" y="492"/>
                      <a:pt x="312" y="492"/>
                    </a:cubicBezTo>
                    <a:cubicBezTo>
                      <a:pt x="330" y="489"/>
                      <a:pt x="347" y="484"/>
                      <a:pt x="364" y="476"/>
                    </a:cubicBezTo>
                    <a:cubicBezTo>
                      <a:pt x="364" y="477"/>
                      <a:pt x="364" y="477"/>
                      <a:pt x="364" y="477"/>
                    </a:cubicBezTo>
                    <a:cubicBezTo>
                      <a:pt x="402" y="516"/>
                      <a:pt x="402" y="516"/>
                      <a:pt x="402" y="516"/>
                    </a:cubicBezTo>
                    <a:cubicBezTo>
                      <a:pt x="448" y="486"/>
                      <a:pt x="448" y="486"/>
                      <a:pt x="448" y="486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35" y="426"/>
                      <a:pt x="443" y="417"/>
                      <a:pt x="450" y="408"/>
                    </a:cubicBezTo>
                    <a:cubicBezTo>
                      <a:pt x="451" y="408"/>
                      <a:pt x="451" y="408"/>
                      <a:pt x="451" y="408"/>
                    </a:cubicBezTo>
                    <a:cubicBezTo>
                      <a:pt x="503" y="425"/>
                      <a:pt x="503" y="425"/>
                      <a:pt x="503" y="425"/>
                    </a:cubicBezTo>
                    <a:cubicBezTo>
                      <a:pt x="528" y="376"/>
                      <a:pt x="528" y="376"/>
                      <a:pt x="528" y="376"/>
                    </a:cubicBezTo>
                    <a:cubicBezTo>
                      <a:pt x="485" y="341"/>
                      <a:pt x="485" y="341"/>
                      <a:pt x="485" y="341"/>
                    </a:cubicBezTo>
                    <a:cubicBezTo>
                      <a:pt x="484" y="341"/>
                      <a:pt x="484" y="341"/>
                      <a:pt x="484" y="341"/>
                    </a:cubicBezTo>
                    <a:cubicBezTo>
                      <a:pt x="488" y="329"/>
                      <a:pt x="491" y="318"/>
                      <a:pt x="493" y="306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547" y="296"/>
                      <a:pt x="547" y="296"/>
                      <a:pt x="547" y="296"/>
                    </a:cubicBezTo>
                    <a:cubicBezTo>
                      <a:pt x="546" y="240"/>
                      <a:pt x="546" y="240"/>
                      <a:pt x="546" y="240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88" y="219"/>
                      <a:pt x="485" y="208"/>
                      <a:pt x="481" y="197"/>
                    </a:cubicBezTo>
                    <a:cubicBezTo>
                      <a:pt x="483" y="196"/>
                      <a:pt x="483" y="196"/>
                      <a:pt x="483" y="196"/>
                    </a:cubicBezTo>
                    <a:cubicBezTo>
                      <a:pt x="524" y="161"/>
                      <a:pt x="524" y="161"/>
                      <a:pt x="524" y="161"/>
                    </a:cubicBezTo>
                    <a:cubicBezTo>
                      <a:pt x="497" y="113"/>
                      <a:pt x="497" y="113"/>
                      <a:pt x="497" y="113"/>
                    </a:cubicBezTo>
                    <a:cubicBezTo>
                      <a:pt x="444" y="131"/>
                      <a:pt x="444" y="131"/>
                      <a:pt x="444" y="131"/>
                    </a:cubicBezTo>
                    <a:cubicBezTo>
                      <a:pt x="440" y="130"/>
                      <a:pt x="440" y="130"/>
                      <a:pt x="440" y="130"/>
                    </a:cubicBezTo>
                    <a:cubicBezTo>
                      <a:pt x="433" y="121"/>
                      <a:pt x="426" y="113"/>
                      <a:pt x="412" y="102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436" y="60"/>
                      <a:pt x="436" y="60"/>
                      <a:pt x="436" y="60"/>
                    </a:cubicBezTo>
                    <a:cubicBezTo>
                      <a:pt x="389" y="32"/>
                      <a:pt x="389" y="32"/>
                      <a:pt x="389" y="32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3" y="69"/>
                      <a:pt x="353" y="69"/>
                      <a:pt x="353" y="69"/>
                    </a:cubicBezTo>
                    <a:cubicBezTo>
                      <a:pt x="339" y="63"/>
                      <a:pt x="324" y="58"/>
                      <a:pt x="309" y="56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5" y="55"/>
                      <a:pt x="235" y="55"/>
                      <a:pt x="235" y="55"/>
                    </a:cubicBezTo>
                    <a:cubicBezTo>
                      <a:pt x="217" y="58"/>
                      <a:pt x="200" y="64"/>
                      <a:pt x="183" y="71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21" y="112"/>
                      <a:pt x="121" y="112"/>
                      <a:pt x="121" y="112"/>
                    </a:cubicBezTo>
                    <a:lnTo>
                      <a:pt x="121" y="113"/>
                    </a:lnTo>
                    <a:close/>
                    <a:moveTo>
                      <a:pt x="369" y="116"/>
                    </a:moveTo>
                    <a:cubicBezTo>
                      <a:pt x="455" y="169"/>
                      <a:pt x="483" y="282"/>
                      <a:pt x="430" y="369"/>
                    </a:cubicBezTo>
                    <a:cubicBezTo>
                      <a:pt x="378" y="456"/>
                      <a:pt x="264" y="484"/>
                      <a:pt x="177" y="431"/>
                    </a:cubicBezTo>
                    <a:cubicBezTo>
                      <a:pt x="91" y="378"/>
                      <a:pt x="63" y="265"/>
                      <a:pt x="116" y="178"/>
                    </a:cubicBezTo>
                    <a:cubicBezTo>
                      <a:pt x="168" y="91"/>
                      <a:pt x="282" y="64"/>
                      <a:pt x="369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9668584" y="3796856"/>
                <a:ext cx="661830" cy="666970"/>
              </a:xfrm>
              <a:custGeom>
                <a:avLst/>
                <a:gdLst>
                  <a:gd name="T0" fmla="*/ 28 w 218"/>
                  <a:gd name="T1" fmla="*/ 60 h 219"/>
                  <a:gd name="T2" fmla="*/ 60 w 218"/>
                  <a:gd name="T3" fmla="*/ 191 h 219"/>
                  <a:gd name="T4" fmla="*/ 191 w 218"/>
                  <a:gd name="T5" fmla="*/ 159 h 219"/>
                  <a:gd name="T6" fmla="*/ 159 w 218"/>
                  <a:gd name="T7" fmla="*/ 28 h 219"/>
                  <a:gd name="T8" fmla="*/ 28 w 218"/>
                  <a:gd name="T9" fmla="*/ 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9">
                    <a:moveTo>
                      <a:pt x="28" y="60"/>
                    </a:moveTo>
                    <a:cubicBezTo>
                      <a:pt x="0" y="105"/>
                      <a:pt x="15" y="164"/>
                      <a:pt x="60" y="191"/>
                    </a:cubicBezTo>
                    <a:cubicBezTo>
                      <a:pt x="105" y="219"/>
                      <a:pt x="164" y="204"/>
                      <a:pt x="191" y="159"/>
                    </a:cubicBezTo>
                    <a:cubicBezTo>
                      <a:pt x="218" y="114"/>
                      <a:pt x="204" y="55"/>
                      <a:pt x="159" y="28"/>
                    </a:cubicBezTo>
                    <a:cubicBezTo>
                      <a:pt x="114" y="0"/>
                      <a:pt x="55" y="15"/>
                      <a:pt x="28" y="6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9506661" y="3636218"/>
                <a:ext cx="988247" cy="988247"/>
              </a:xfrm>
              <a:custGeom>
                <a:avLst/>
                <a:gdLst>
                  <a:gd name="T0" fmla="*/ 57 w 325"/>
                  <a:gd name="T1" fmla="*/ 82 h 325"/>
                  <a:gd name="T2" fmla="*/ 26 w 325"/>
                  <a:gd name="T3" fmla="*/ 72 h 325"/>
                  <a:gd name="T4" fmla="*/ 37 w 325"/>
                  <a:gd name="T5" fmla="*/ 122 h 325"/>
                  <a:gd name="T6" fmla="*/ 31 w 325"/>
                  <a:gd name="T7" fmla="*/ 143 h 325"/>
                  <a:gd name="T8" fmla="*/ 0 w 325"/>
                  <a:gd name="T9" fmla="*/ 182 h 325"/>
                  <a:gd name="T10" fmla="*/ 38 w 325"/>
                  <a:gd name="T11" fmla="*/ 208 h 325"/>
                  <a:gd name="T12" fmla="*/ 13 w 325"/>
                  <a:gd name="T13" fmla="*/ 229 h 325"/>
                  <a:gd name="T14" fmla="*/ 61 w 325"/>
                  <a:gd name="T15" fmla="*/ 247 h 325"/>
                  <a:gd name="T16" fmla="*/ 76 w 325"/>
                  <a:gd name="T17" fmla="*/ 263 h 325"/>
                  <a:gd name="T18" fmla="*/ 92 w 325"/>
                  <a:gd name="T19" fmla="*/ 309 h 325"/>
                  <a:gd name="T20" fmla="*/ 141 w 325"/>
                  <a:gd name="T21" fmla="*/ 292 h 325"/>
                  <a:gd name="T22" fmla="*/ 147 w 325"/>
                  <a:gd name="T23" fmla="*/ 325 h 325"/>
                  <a:gd name="T24" fmla="*/ 186 w 325"/>
                  <a:gd name="T25" fmla="*/ 292 h 325"/>
                  <a:gd name="T26" fmla="*/ 217 w 325"/>
                  <a:gd name="T27" fmla="*/ 283 h 325"/>
                  <a:gd name="T28" fmla="*/ 266 w 325"/>
                  <a:gd name="T29" fmla="*/ 288 h 325"/>
                  <a:gd name="T30" fmla="*/ 253 w 325"/>
                  <a:gd name="T31" fmla="*/ 258 h 325"/>
                  <a:gd name="T32" fmla="*/ 268 w 325"/>
                  <a:gd name="T33" fmla="*/ 242 h 325"/>
                  <a:gd name="T34" fmla="*/ 314 w 325"/>
                  <a:gd name="T35" fmla="*/ 223 h 325"/>
                  <a:gd name="T36" fmla="*/ 288 w 325"/>
                  <a:gd name="T37" fmla="*/ 202 h 325"/>
                  <a:gd name="T38" fmla="*/ 294 w 325"/>
                  <a:gd name="T39" fmla="*/ 182 h 325"/>
                  <a:gd name="T40" fmla="*/ 325 w 325"/>
                  <a:gd name="T41" fmla="*/ 143 h 325"/>
                  <a:gd name="T42" fmla="*/ 292 w 325"/>
                  <a:gd name="T43" fmla="*/ 137 h 325"/>
                  <a:gd name="T44" fmla="*/ 287 w 325"/>
                  <a:gd name="T45" fmla="*/ 116 h 325"/>
                  <a:gd name="T46" fmla="*/ 295 w 325"/>
                  <a:gd name="T47" fmla="*/ 67 h 325"/>
                  <a:gd name="T48" fmla="*/ 262 w 325"/>
                  <a:gd name="T49" fmla="*/ 77 h 325"/>
                  <a:gd name="T50" fmla="*/ 246 w 325"/>
                  <a:gd name="T51" fmla="*/ 59 h 325"/>
                  <a:gd name="T52" fmla="*/ 231 w 325"/>
                  <a:gd name="T53" fmla="*/ 18 h 325"/>
                  <a:gd name="T54" fmla="*/ 210 w 325"/>
                  <a:gd name="T55" fmla="*/ 41 h 325"/>
                  <a:gd name="T56" fmla="*/ 184 w 325"/>
                  <a:gd name="T57" fmla="*/ 31 h 325"/>
                  <a:gd name="T58" fmla="*/ 146 w 325"/>
                  <a:gd name="T59" fmla="*/ 0 h 325"/>
                  <a:gd name="T60" fmla="*/ 139 w 325"/>
                  <a:gd name="T61" fmla="*/ 33 h 325"/>
                  <a:gd name="T62" fmla="*/ 108 w 325"/>
                  <a:gd name="T63" fmla="*/ 41 h 325"/>
                  <a:gd name="T64" fmla="*/ 59 w 325"/>
                  <a:gd name="T65" fmla="*/ 36 h 325"/>
                  <a:gd name="T66" fmla="*/ 72 w 325"/>
                  <a:gd name="T67" fmla="*/ 67 h 325"/>
                  <a:gd name="T68" fmla="*/ 256 w 325"/>
                  <a:gd name="T69" fmla="*/ 219 h 325"/>
                  <a:gd name="T70" fmla="*/ 69 w 325"/>
                  <a:gd name="T71" fmla="*/ 10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5" h="325">
                    <a:moveTo>
                      <a:pt x="72" y="67"/>
                    </a:moveTo>
                    <a:cubicBezTo>
                      <a:pt x="67" y="71"/>
                      <a:pt x="62" y="77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5" y="129"/>
                      <a:pt x="33" y="136"/>
                      <a:pt x="32" y="143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4" y="194"/>
                      <a:pt x="36" y="201"/>
                      <a:pt x="38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30" y="257"/>
                      <a:pt x="30" y="257"/>
                      <a:pt x="30" y="257"/>
                    </a:cubicBezTo>
                    <a:cubicBezTo>
                      <a:pt x="61" y="247"/>
                      <a:pt x="61" y="247"/>
                      <a:pt x="61" y="247"/>
                    </a:cubicBezTo>
                    <a:cubicBezTo>
                      <a:pt x="66" y="252"/>
                      <a:pt x="68" y="256"/>
                      <a:pt x="76" y="262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92" y="309"/>
                      <a:pt x="92" y="309"/>
                      <a:pt x="92" y="309"/>
                    </a:cubicBezTo>
                    <a:cubicBezTo>
                      <a:pt x="114" y="285"/>
                      <a:pt x="114" y="285"/>
                      <a:pt x="114" y="285"/>
                    </a:cubicBezTo>
                    <a:cubicBezTo>
                      <a:pt x="123" y="288"/>
                      <a:pt x="132" y="291"/>
                      <a:pt x="141" y="292"/>
                    </a:cubicBezTo>
                    <a:cubicBezTo>
                      <a:pt x="141" y="293"/>
                      <a:pt x="141" y="293"/>
                      <a:pt x="141" y="293"/>
                    </a:cubicBezTo>
                    <a:cubicBezTo>
                      <a:pt x="147" y="325"/>
                      <a:pt x="147" y="325"/>
                      <a:pt x="14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6" y="292"/>
                      <a:pt x="186" y="292"/>
                      <a:pt x="186" y="292"/>
                    </a:cubicBezTo>
                    <a:cubicBezTo>
                      <a:pt x="196" y="290"/>
                      <a:pt x="206" y="287"/>
                      <a:pt x="216" y="283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39" y="307"/>
                      <a:pt x="239" y="307"/>
                      <a:pt x="239" y="307"/>
                    </a:cubicBezTo>
                    <a:cubicBezTo>
                      <a:pt x="266" y="288"/>
                      <a:pt x="266" y="288"/>
                      <a:pt x="266" y="28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8" y="253"/>
                      <a:pt x="263" y="248"/>
                      <a:pt x="268" y="242"/>
                    </a:cubicBezTo>
                    <a:cubicBezTo>
                      <a:pt x="268" y="242"/>
                      <a:pt x="268" y="242"/>
                      <a:pt x="268" y="242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14" y="223"/>
                      <a:pt x="314" y="223"/>
                      <a:pt x="314" y="223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90" y="195"/>
                      <a:pt x="292" y="189"/>
                      <a:pt x="293" y="182"/>
                    </a:cubicBezTo>
                    <a:cubicBezTo>
                      <a:pt x="294" y="182"/>
                      <a:pt x="294" y="182"/>
                      <a:pt x="294" y="182"/>
                    </a:cubicBezTo>
                    <a:cubicBezTo>
                      <a:pt x="325" y="175"/>
                      <a:pt x="325" y="175"/>
                      <a:pt x="325" y="175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0" y="130"/>
                      <a:pt x="288" y="123"/>
                      <a:pt x="286" y="117"/>
                    </a:cubicBezTo>
                    <a:cubicBezTo>
                      <a:pt x="287" y="116"/>
                      <a:pt x="287" y="116"/>
                      <a:pt x="287" y="116"/>
                    </a:cubicBezTo>
                    <a:cubicBezTo>
                      <a:pt x="312" y="96"/>
                      <a:pt x="312" y="96"/>
                      <a:pt x="312" y="96"/>
                    </a:cubicBezTo>
                    <a:cubicBezTo>
                      <a:pt x="295" y="67"/>
                      <a:pt x="295" y="67"/>
                      <a:pt x="295" y="67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2" y="77"/>
                      <a:pt x="262" y="77"/>
                      <a:pt x="262" y="77"/>
                    </a:cubicBezTo>
                    <a:cubicBezTo>
                      <a:pt x="257" y="71"/>
                      <a:pt x="253" y="67"/>
                      <a:pt x="245" y="6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59" y="36"/>
                      <a:pt x="259" y="36"/>
                      <a:pt x="259" y="36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1" y="37"/>
                      <a:pt x="193" y="34"/>
                      <a:pt x="184" y="33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29" y="34"/>
                      <a:pt x="119" y="37"/>
                      <a:pt x="109" y="42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72" y="66"/>
                      <a:pt x="72" y="66"/>
                      <a:pt x="72" y="66"/>
                    </a:cubicBezTo>
                    <a:lnTo>
                      <a:pt x="72" y="67"/>
                    </a:lnTo>
                    <a:close/>
                    <a:moveTo>
                      <a:pt x="219" y="69"/>
                    </a:moveTo>
                    <a:cubicBezTo>
                      <a:pt x="271" y="100"/>
                      <a:pt x="287" y="167"/>
                      <a:pt x="256" y="219"/>
                    </a:cubicBezTo>
                    <a:cubicBezTo>
                      <a:pt x="224" y="271"/>
                      <a:pt x="157" y="287"/>
                      <a:pt x="106" y="256"/>
                    </a:cubicBezTo>
                    <a:cubicBezTo>
                      <a:pt x="54" y="225"/>
                      <a:pt x="37" y="157"/>
                      <a:pt x="69" y="106"/>
                    </a:cubicBezTo>
                    <a:cubicBezTo>
                      <a:pt x="100" y="54"/>
                      <a:pt x="167" y="38"/>
                      <a:pt x="219" y="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7117647" y="3520558"/>
                <a:ext cx="379106" cy="334127"/>
              </a:xfrm>
              <a:custGeom>
                <a:avLst/>
                <a:gdLst>
                  <a:gd name="T0" fmla="*/ 113 w 125"/>
                  <a:gd name="T1" fmla="*/ 62 h 110"/>
                  <a:gd name="T2" fmla="*/ 117 w 125"/>
                  <a:gd name="T3" fmla="*/ 97 h 110"/>
                  <a:gd name="T4" fmla="*/ 82 w 125"/>
                  <a:gd name="T5" fmla="*/ 102 h 110"/>
                  <a:gd name="T6" fmla="*/ 13 w 125"/>
                  <a:gd name="T7" fmla="*/ 49 h 110"/>
                  <a:gd name="T8" fmla="*/ 9 w 125"/>
                  <a:gd name="T9" fmla="*/ 14 h 110"/>
                  <a:gd name="T10" fmla="*/ 44 w 125"/>
                  <a:gd name="T11" fmla="*/ 9 h 110"/>
                  <a:gd name="T12" fmla="*/ 113 w 125"/>
                  <a:gd name="T13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10">
                    <a:moveTo>
                      <a:pt x="113" y="62"/>
                    </a:moveTo>
                    <a:cubicBezTo>
                      <a:pt x="124" y="70"/>
                      <a:pt x="125" y="86"/>
                      <a:pt x="117" y="97"/>
                    </a:cubicBezTo>
                    <a:cubicBezTo>
                      <a:pt x="109" y="108"/>
                      <a:pt x="93" y="110"/>
                      <a:pt x="82" y="10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" y="41"/>
                      <a:pt x="0" y="25"/>
                      <a:pt x="9" y="14"/>
                    </a:cubicBezTo>
                    <a:cubicBezTo>
                      <a:pt x="17" y="3"/>
                      <a:pt x="33" y="0"/>
                      <a:pt x="44" y="9"/>
                    </a:cubicBez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6864481" y="4256924"/>
                <a:ext cx="426656" cy="218468"/>
              </a:xfrm>
              <a:custGeom>
                <a:avLst/>
                <a:gdLst>
                  <a:gd name="T0" fmla="*/ 117 w 140"/>
                  <a:gd name="T1" fmla="*/ 20 h 72"/>
                  <a:gd name="T2" fmla="*/ 137 w 140"/>
                  <a:gd name="T3" fmla="*/ 49 h 72"/>
                  <a:gd name="T4" fmla="*/ 108 w 140"/>
                  <a:gd name="T5" fmla="*/ 69 h 72"/>
                  <a:gd name="T6" fmla="*/ 22 w 140"/>
                  <a:gd name="T7" fmla="*/ 52 h 72"/>
                  <a:gd name="T8" fmla="*/ 3 w 140"/>
                  <a:gd name="T9" fmla="*/ 23 h 72"/>
                  <a:gd name="T10" fmla="*/ 32 w 140"/>
                  <a:gd name="T11" fmla="*/ 3 h 72"/>
                  <a:gd name="T12" fmla="*/ 117 w 140"/>
                  <a:gd name="T13" fmla="*/ 2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2">
                    <a:moveTo>
                      <a:pt x="117" y="20"/>
                    </a:moveTo>
                    <a:cubicBezTo>
                      <a:pt x="131" y="22"/>
                      <a:pt x="140" y="36"/>
                      <a:pt x="137" y="49"/>
                    </a:cubicBezTo>
                    <a:cubicBezTo>
                      <a:pt x="134" y="63"/>
                      <a:pt x="121" y="72"/>
                      <a:pt x="108" y="69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9" y="50"/>
                      <a:pt x="0" y="37"/>
                      <a:pt x="3" y="23"/>
                    </a:cubicBezTo>
                    <a:cubicBezTo>
                      <a:pt x="6" y="9"/>
                      <a:pt x="19" y="0"/>
                      <a:pt x="32" y="3"/>
                    </a:cubicBezTo>
                    <a:lnTo>
                      <a:pt x="117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7050822" y="4962448"/>
                <a:ext cx="422800" cy="240315"/>
              </a:xfrm>
              <a:custGeom>
                <a:avLst/>
                <a:gdLst>
                  <a:gd name="T0" fmla="*/ 105 w 139"/>
                  <a:gd name="T1" fmla="*/ 4 h 79"/>
                  <a:gd name="T2" fmla="*/ 136 w 139"/>
                  <a:gd name="T3" fmla="*/ 22 h 79"/>
                  <a:gd name="T4" fmla="*/ 118 w 139"/>
                  <a:gd name="T5" fmla="*/ 52 h 79"/>
                  <a:gd name="T6" fmla="*/ 34 w 139"/>
                  <a:gd name="T7" fmla="*/ 75 h 79"/>
                  <a:gd name="T8" fmla="*/ 4 w 139"/>
                  <a:gd name="T9" fmla="*/ 57 h 79"/>
                  <a:gd name="T10" fmla="*/ 21 w 139"/>
                  <a:gd name="T11" fmla="*/ 26 h 79"/>
                  <a:gd name="T12" fmla="*/ 105 w 139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79">
                    <a:moveTo>
                      <a:pt x="105" y="4"/>
                    </a:moveTo>
                    <a:cubicBezTo>
                      <a:pt x="118" y="0"/>
                      <a:pt x="132" y="8"/>
                      <a:pt x="136" y="22"/>
                    </a:cubicBezTo>
                    <a:cubicBezTo>
                      <a:pt x="139" y="35"/>
                      <a:pt x="131" y="49"/>
                      <a:pt x="118" y="52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1" y="79"/>
                      <a:pt x="7" y="71"/>
                      <a:pt x="4" y="57"/>
                    </a:cubicBezTo>
                    <a:cubicBezTo>
                      <a:pt x="0" y="44"/>
                      <a:pt x="8" y="30"/>
                      <a:pt x="21" y="26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9838218" y="4962448"/>
                <a:ext cx="425371" cy="240315"/>
              </a:xfrm>
              <a:custGeom>
                <a:avLst/>
                <a:gdLst>
                  <a:gd name="T0" fmla="*/ 35 w 140"/>
                  <a:gd name="T1" fmla="*/ 4 h 79"/>
                  <a:gd name="T2" fmla="*/ 4 w 140"/>
                  <a:gd name="T3" fmla="*/ 22 h 79"/>
                  <a:gd name="T4" fmla="*/ 21 w 140"/>
                  <a:gd name="T5" fmla="*/ 52 h 79"/>
                  <a:gd name="T6" fmla="*/ 105 w 140"/>
                  <a:gd name="T7" fmla="*/ 75 h 79"/>
                  <a:gd name="T8" fmla="*/ 136 w 140"/>
                  <a:gd name="T9" fmla="*/ 57 h 79"/>
                  <a:gd name="T10" fmla="*/ 119 w 140"/>
                  <a:gd name="T11" fmla="*/ 26 h 79"/>
                  <a:gd name="T12" fmla="*/ 35 w 140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9">
                    <a:moveTo>
                      <a:pt x="35" y="4"/>
                    </a:moveTo>
                    <a:cubicBezTo>
                      <a:pt x="21" y="0"/>
                      <a:pt x="8" y="8"/>
                      <a:pt x="4" y="22"/>
                    </a:cubicBezTo>
                    <a:cubicBezTo>
                      <a:pt x="0" y="35"/>
                      <a:pt x="8" y="49"/>
                      <a:pt x="21" y="52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9" y="79"/>
                      <a:pt x="132" y="71"/>
                      <a:pt x="136" y="57"/>
                    </a:cubicBezTo>
                    <a:cubicBezTo>
                      <a:pt x="140" y="44"/>
                      <a:pt x="132" y="30"/>
                      <a:pt x="119" y="26"/>
                    </a:cubicBez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433784" y="3277673"/>
                <a:ext cx="2335039" cy="2748843"/>
              </a:xfrm>
              <a:custGeom>
                <a:avLst/>
                <a:gdLst>
                  <a:gd name="T0" fmla="*/ 702 w 768"/>
                  <a:gd name="T1" fmla="*/ 412 h 904"/>
                  <a:gd name="T2" fmla="*/ 611 w 768"/>
                  <a:gd name="T3" fmla="*/ 601 h 904"/>
                  <a:gd name="T4" fmla="*/ 611 w 768"/>
                  <a:gd name="T5" fmla="*/ 602 h 904"/>
                  <a:gd name="T6" fmla="*/ 609 w 768"/>
                  <a:gd name="T7" fmla="*/ 604 h 904"/>
                  <a:gd name="T8" fmla="*/ 606 w 768"/>
                  <a:gd name="T9" fmla="*/ 606 h 904"/>
                  <a:gd name="T10" fmla="*/ 606 w 768"/>
                  <a:gd name="T11" fmla="*/ 607 h 904"/>
                  <a:gd name="T12" fmla="*/ 536 w 768"/>
                  <a:gd name="T13" fmla="*/ 735 h 904"/>
                  <a:gd name="T14" fmla="*/ 523 w 768"/>
                  <a:gd name="T15" fmla="*/ 827 h 904"/>
                  <a:gd name="T16" fmla="*/ 523 w 768"/>
                  <a:gd name="T17" fmla="*/ 833 h 904"/>
                  <a:gd name="T18" fmla="*/ 521 w 768"/>
                  <a:gd name="T19" fmla="*/ 837 h 904"/>
                  <a:gd name="T20" fmla="*/ 504 w 768"/>
                  <a:gd name="T21" fmla="*/ 844 h 904"/>
                  <a:gd name="T22" fmla="*/ 274 w 768"/>
                  <a:gd name="T23" fmla="*/ 844 h 904"/>
                  <a:gd name="T24" fmla="*/ 257 w 768"/>
                  <a:gd name="T25" fmla="*/ 837 h 904"/>
                  <a:gd name="T26" fmla="*/ 255 w 768"/>
                  <a:gd name="T27" fmla="*/ 832 h 904"/>
                  <a:gd name="T28" fmla="*/ 256 w 768"/>
                  <a:gd name="T29" fmla="*/ 827 h 904"/>
                  <a:gd name="T30" fmla="*/ 243 w 768"/>
                  <a:gd name="T31" fmla="*/ 737 h 904"/>
                  <a:gd name="T32" fmla="*/ 185 w 768"/>
                  <a:gd name="T33" fmla="*/ 622 h 904"/>
                  <a:gd name="T34" fmla="*/ 170 w 768"/>
                  <a:gd name="T35" fmla="*/ 604 h 904"/>
                  <a:gd name="T36" fmla="*/ 136 w 768"/>
                  <a:gd name="T37" fmla="*/ 571 h 904"/>
                  <a:gd name="T38" fmla="*/ 109 w 768"/>
                  <a:gd name="T39" fmla="*/ 530 h 904"/>
                  <a:gd name="T40" fmla="*/ 75 w 768"/>
                  <a:gd name="T41" fmla="*/ 436 h 904"/>
                  <a:gd name="T42" fmla="*/ 70 w 768"/>
                  <a:gd name="T43" fmla="*/ 378 h 904"/>
                  <a:gd name="T44" fmla="*/ 342 w 768"/>
                  <a:gd name="T45" fmla="*/ 65 h 904"/>
                  <a:gd name="T46" fmla="*/ 305 w 768"/>
                  <a:gd name="T47" fmla="*/ 0 h 904"/>
                  <a:gd name="T48" fmla="*/ 0 w 768"/>
                  <a:gd name="T49" fmla="*/ 378 h 904"/>
                  <a:gd name="T50" fmla="*/ 132 w 768"/>
                  <a:gd name="T51" fmla="*/ 669 h 904"/>
                  <a:gd name="T52" fmla="*/ 186 w 768"/>
                  <a:gd name="T53" fmla="*/ 825 h 904"/>
                  <a:gd name="T54" fmla="*/ 204 w 768"/>
                  <a:gd name="T55" fmla="*/ 883 h 904"/>
                  <a:gd name="T56" fmla="*/ 226 w 768"/>
                  <a:gd name="T57" fmla="*/ 902 h 904"/>
                  <a:gd name="T58" fmla="*/ 380 w 768"/>
                  <a:gd name="T59" fmla="*/ 903 h 904"/>
                  <a:gd name="T60" fmla="*/ 547 w 768"/>
                  <a:gd name="T61" fmla="*/ 904 h 904"/>
                  <a:gd name="T62" fmla="*/ 575 w 768"/>
                  <a:gd name="T63" fmla="*/ 883 h 904"/>
                  <a:gd name="T64" fmla="*/ 593 w 768"/>
                  <a:gd name="T65" fmla="*/ 825 h 904"/>
                  <a:gd name="T66" fmla="*/ 658 w 768"/>
                  <a:gd name="T67" fmla="*/ 654 h 904"/>
                  <a:gd name="T68" fmla="*/ 662 w 768"/>
                  <a:gd name="T69" fmla="*/ 650 h 904"/>
                  <a:gd name="T70" fmla="*/ 768 w 768"/>
                  <a:gd name="T71" fmla="*/ 442 h 904"/>
                  <a:gd name="T72" fmla="*/ 702 w 768"/>
                  <a:gd name="T73" fmla="*/ 41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8" h="904">
                    <a:moveTo>
                      <a:pt x="702" y="412"/>
                    </a:moveTo>
                    <a:cubicBezTo>
                      <a:pt x="694" y="485"/>
                      <a:pt x="661" y="552"/>
                      <a:pt x="611" y="601"/>
                    </a:cubicBezTo>
                    <a:cubicBezTo>
                      <a:pt x="611" y="602"/>
                      <a:pt x="611" y="602"/>
                      <a:pt x="611" y="602"/>
                    </a:cubicBezTo>
                    <a:cubicBezTo>
                      <a:pt x="610" y="603"/>
                      <a:pt x="609" y="603"/>
                      <a:pt x="609" y="604"/>
                    </a:cubicBezTo>
                    <a:cubicBezTo>
                      <a:pt x="609" y="604"/>
                      <a:pt x="608" y="605"/>
                      <a:pt x="606" y="606"/>
                    </a:cubicBezTo>
                    <a:cubicBezTo>
                      <a:pt x="606" y="607"/>
                      <a:pt x="606" y="607"/>
                      <a:pt x="606" y="607"/>
                    </a:cubicBezTo>
                    <a:cubicBezTo>
                      <a:pt x="595" y="619"/>
                      <a:pt x="556" y="665"/>
                      <a:pt x="536" y="735"/>
                    </a:cubicBezTo>
                    <a:cubicBezTo>
                      <a:pt x="528" y="762"/>
                      <a:pt x="523" y="793"/>
                      <a:pt x="523" y="827"/>
                    </a:cubicBezTo>
                    <a:cubicBezTo>
                      <a:pt x="523" y="829"/>
                      <a:pt x="523" y="831"/>
                      <a:pt x="523" y="833"/>
                    </a:cubicBezTo>
                    <a:cubicBezTo>
                      <a:pt x="523" y="833"/>
                      <a:pt x="522" y="835"/>
                      <a:pt x="521" y="837"/>
                    </a:cubicBezTo>
                    <a:cubicBezTo>
                      <a:pt x="519" y="839"/>
                      <a:pt x="514" y="842"/>
                      <a:pt x="504" y="844"/>
                    </a:cubicBezTo>
                    <a:cubicBezTo>
                      <a:pt x="274" y="844"/>
                      <a:pt x="274" y="844"/>
                      <a:pt x="274" y="844"/>
                    </a:cubicBezTo>
                    <a:cubicBezTo>
                      <a:pt x="265" y="842"/>
                      <a:pt x="260" y="840"/>
                      <a:pt x="257" y="837"/>
                    </a:cubicBezTo>
                    <a:cubicBezTo>
                      <a:pt x="256" y="836"/>
                      <a:pt x="255" y="833"/>
                      <a:pt x="255" y="832"/>
                    </a:cubicBezTo>
                    <a:cubicBezTo>
                      <a:pt x="256" y="830"/>
                      <a:pt x="256" y="830"/>
                      <a:pt x="256" y="827"/>
                    </a:cubicBezTo>
                    <a:cubicBezTo>
                      <a:pt x="256" y="794"/>
                      <a:pt x="251" y="764"/>
                      <a:pt x="243" y="737"/>
                    </a:cubicBezTo>
                    <a:cubicBezTo>
                      <a:pt x="227" y="683"/>
                      <a:pt x="201" y="643"/>
                      <a:pt x="185" y="622"/>
                    </a:cubicBezTo>
                    <a:cubicBezTo>
                      <a:pt x="180" y="616"/>
                      <a:pt x="175" y="610"/>
                      <a:pt x="170" y="604"/>
                    </a:cubicBezTo>
                    <a:cubicBezTo>
                      <a:pt x="159" y="593"/>
                      <a:pt x="146" y="583"/>
                      <a:pt x="136" y="571"/>
                    </a:cubicBezTo>
                    <a:cubicBezTo>
                      <a:pt x="125" y="558"/>
                      <a:pt x="116" y="544"/>
                      <a:pt x="109" y="530"/>
                    </a:cubicBezTo>
                    <a:cubicBezTo>
                      <a:pt x="94" y="501"/>
                      <a:pt x="81" y="469"/>
                      <a:pt x="75" y="436"/>
                    </a:cubicBezTo>
                    <a:cubicBezTo>
                      <a:pt x="72" y="417"/>
                      <a:pt x="70" y="397"/>
                      <a:pt x="70" y="378"/>
                    </a:cubicBezTo>
                    <a:cubicBezTo>
                      <a:pt x="70" y="219"/>
                      <a:pt x="189" y="87"/>
                      <a:pt x="342" y="65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131" y="38"/>
                      <a:pt x="0" y="193"/>
                      <a:pt x="0" y="378"/>
                    </a:cubicBezTo>
                    <a:cubicBezTo>
                      <a:pt x="0" y="494"/>
                      <a:pt x="51" y="598"/>
                      <a:pt x="132" y="669"/>
                    </a:cubicBezTo>
                    <a:cubicBezTo>
                      <a:pt x="151" y="694"/>
                      <a:pt x="185" y="750"/>
                      <a:pt x="186" y="825"/>
                    </a:cubicBezTo>
                    <a:cubicBezTo>
                      <a:pt x="184" y="841"/>
                      <a:pt x="188" y="864"/>
                      <a:pt x="204" y="883"/>
                    </a:cubicBezTo>
                    <a:cubicBezTo>
                      <a:pt x="210" y="890"/>
                      <a:pt x="218" y="897"/>
                      <a:pt x="226" y="902"/>
                    </a:cubicBezTo>
                    <a:cubicBezTo>
                      <a:pt x="380" y="903"/>
                      <a:pt x="380" y="903"/>
                      <a:pt x="380" y="903"/>
                    </a:cubicBezTo>
                    <a:cubicBezTo>
                      <a:pt x="547" y="904"/>
                      <a:pt x="547" y="904"/>
                      <a:pt x="547" y="904"/>
                    </a:cubicBezTo>
                    <a:cubicBezTo>
                      <a:pt x="558" y="899"/>
                      <a:pt x="567" y="892"/>
                      <a:pt x="575" y="883"/>
                    </a:cubicBezTo>
                    <a:cubicBezTo>
                      <a:pt x="590" y="864"/>
                      <a:pt x="594" y="841"/>
                      <a:pt x="593" y="825"/>
                    </a:cubicBezTo>
                    <a:cubicBezTo>
                      <a:pt x="594" y="723"/>
                      <a:pt x="657" y="655"/>
                      <a:pt x="658" y="654"/>
                    </a:cubicBezTo>
                    <a:cubicBezTo>
                      <a:pt x="660" y="653"/>
                      <a:pt x="661" y="652"/>
                      <a:pt x="662" y="650"/>
                    </a:cubicBezTo>
                    <a:cubicBezTo>
                      <a:pt x="717" y="595"/>
                      <a:pt x="755" y="522"/>
                      <a:pt x="768" y="442"/>
                    </a:cubicBezTo>
                    <a:cubicBezTo>
                      <a:pt x="750" y="433"/>
                      <a:pt x="720" y="420"/>
                      <a:pt x="702" y="41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4" name="Freeform 33"/>
              <p:cNvSpPr/>
              <p:nvPr/>
            </p:nvSpPr>
            <p:spPr bwMode="auto">
              <a:xfrm>
                <a:off x="7440210" y="2732788"/>
                <a:ext cx="704238" cy="298145"/>
              </a:xfrm>
              <a:custGeom>
                <a:avLst/>
                <a:gdLst>
                  <a:gd name="T0" fmla="*/ 232 w 232"/>
                  <a:gd name="T1" fmla="*/ 44 h 98"/>
                  <a:gd name="T2" fmla="*/ 225 w 232"/>
                  <a:gd name="T3" fmla="*/ 34 h 98"/>
                  <a:gd name="T4" fmla="*/ 10 w 232"/>
                  <a:gd name="T5" fmla="*/ 0 h 98"/>
                  <a:gd name="T6" fmla="*/ 0 w 232"/>
                  <a:gd name="T7" fmla="*/ 7 h 98"/>
                  <a:gd name="T8" fmla="*/ 232 w 232"/>
                  <a:gd name="T9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8">
                    <a:moveTo>
                      <a:pt x="232" y="44"/>
                    </a:moveTo>
                    <a:cubicBezTo>
                      <a:pt x="225" y="34"/>
                      <a:pt x="225" y="34"/>
                      <a:pt x="225" y="34"/>
                    </a:cubicBezTo>
                    <a:cubicBezTo>
                      <a:pt x="157" y="84"/>
                      <a:pt x="60" y="69"/>
                      <a:pt x="1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4" y="81"/>
                      <a:pt x="158" y="98"/>
                      <a:pt x="232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429929" y="2717367"/>
                <a:ext cx="57830" cy="57830"/>
              </a:xfrm>
              <a:custGeom>
                <a:avLst/>
                <a:gdLst>
                  <a:gd name="T0" fmla="*/ 45 w 45"/>
                  <a:gd name="T1" fmla="*/ 12 h 45"/>
                  <a:gd name="T2" fmla="*/ 3 w 45"/>
                  <a:gd name="T3" fmla="*/ 0 h 45"/>
                  <a:gd name="T4" fmla="*/ 0 w 45"/>
                  <a:gd name="T5" fmla="*/ 45 h 45"/>
                  <a:gd name="T6" fmla="*/ 45 w 45"/>
                  <a:gd name="T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45" y="12"/>
                    </a:moveTo>
                    <a:lnTo>
                      <a:pt x="3" y="0"/>
                    </a:lnTo>
                    <a:lnTo>
                      <a:pt x="0" y="4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9971869" y="4350737"/>
                <a:ext cx="602715" cy="449787"/>
              </a:xfrm>
              <a:custGeom>
                <a:avLst/>
                <a:gdLst>
                  <a:gd name="T0" fmla="*/ 0 w 198"/>
                  <a:gd name="T1" fmla="*/ 129 h 148"/>
                  <a:gd name="T2" fmla="*/ 3 w 198"/>
                  <a:gd name="T3" fmla="*/ 117 h 148"/>
                  <a:gd name="T4" fmla="*/ 186 w 198"/>
                  <a:gd name="T5" fmla="*/ 0 h 148"/>
                  <a:gd name="T6" fmla="*/ 198 w 198"/>
                  <a:gd name="T7" fmla="*/ 2 h 148"/>
                  <a:gd name="T8" fmla="*/ 0 w 198"/>
                  <a:gd name="T9" fmla="*/ 1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48">
                    <a:moveTo>
                      <a:pt x="0" y="129"/>
                    </a:moveTo>
                    <a:cubicBezTo>
                      <a:pt x="3" y="117"/>
                      <a:pt x="3" y="117"/>
                      <a:pt x="3" y="117"/>
                    </a:cubicBezTo>
                    <a:cubicBezTo>
                      <a:pt x="86" y="135"/>
                      <a:pt x="168" y="83"/>
                      <a:pt x="186" y="0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78" y="92"/>
                      <a:pt x="90" y="148"/>
                      <a:pt x="0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7" name="Freeform 36"/>
              <p:cNvSpPr/>
              <p:nvPr/>
            </p:nvSpPr>
            <p:spPr bwMode="auto">
              <a:xfrm>
                <a:off x="10521895" y="4319895"/>
                <a:ext cx="70681" cy="52689"/>
              </a:xfrm>
              <a:custGeom>
                <a:avLst/>
                <a:gdLst>
                  <a:gd name="T0" fmla="*/ 0 w 55"/>
                  <a:gd name="T1" fmla="*/ 29 h 41"/>
                  <a:gd name="T2" fmla="*/ 34 w 55"/>
                  <a:gd name="T3" fmla="*/ 0 h 41"/>
                  <a:gd name="T4" fmla="*/ 55 w 55"/>
                  <a:gd name="T5" fmla="*/ 41 h 41"/>
                  <a:gd name="T6" fmla="*/ 0 w 55"/>
                  <a:gd name="T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1">
                    <a:moveTo>
                      <a:pt x="0" y="29"/>
                    </a:moveTo>
                    <a:lnTo>
                      <a:pt x="34" y="0"/>
                    </a:lnTo>
                    <a:lnTo>
                      <a:pt x="55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8" name="Oval 37"/>
              <p:cNvSpPr>
                <a:spLocks noChangeArrowheads="1"/>
              </p:cNvSpPr>
              <p:nvPr/>
            </p:nvSpPr>
            <p:spPr bwMode="auto">
              <a:xfrm>
                <a:off x="10147929" y="4566635"/>
                <a:ext cx="244171" cy="2428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29" name="Freeform 40"/>
              <p:cNvSpPr/>
              <p:nvPr/>
            </p:nvSpPr>
            <p:spPr bwMode="auto">
              <a:xfrm>
                <a:off x="7570005" y="2799613"/>
                <a:ext cx="277583" cy="280153"/>
              </a:xfrm>
              <a:custGeom>
                <a:avLst/>
                <a:gdLst>
                  <a:gd name="T0" fmla="*/ 10 w 91"/>
                  <a:gd name="T1" fmla="*/ 65 h 92"/>
                  <a:gd name="T2" fmla="*/ 64 w 91"/>
                  <a:gd name="T3" fmla="*/ 81 h 92"/>
                  <a:gd name="T4" fmla="*/ 81 w 91"/>
                  <a:gd name="T5" fmla="*/ 27 h 92"/>
                  <a:gd name="T6" fmla="*/ 27 w 91"/>
                  <a:gd name="T7" fmla="*/ 10 h 92"/>
                  <a:gd name="T8" fmla="*/ 10 w 91"/>
                  <a:gd name="T9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2">
                    <a:moveTo>
                      <a:pt x="10" y="65"/>
                    </a:moveTo>
                    <a:cubicBezTo>
                      <a:pt x="20" y="84"/>
                      <a:pt x="45" y="92"/>
                      <a:pt x="64" y="81"/>
                    </a:cubicBezTo>
                    <a:cubicBezTo>
                      <a:pt x="84" y="71"/>
                      <a:pt x="91" y="47"/>
                      <a:pt x="81" y="27"/>
                    </a:cubicBezTo>
                    <a:cubicBezTo>
                      <a:pt x="70" y="8"/>
                      <a:pt x="46" y="0"/>
                      <a:pt x="27" y="10"/>
                    </a:cubicBezTo>
                    <a:cubicBezTo>
                      <a:pt x="7" y="21"/>
                      <a:pt x="0" y="45"/>
                      <a:pt x="1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30" name="Freeform 41"/>
              <p:cNvSpPr/>
              <p:nvPr/>
            </p:nvSpPr>
            <p:spPr bwMode="auto">
              <a:xfrm>
                <a:off x="9270202" y="1744540"/>
                <a:ext cx="1100051" cy="1101336"/>
              </a:xfrm>
              <a:custGeom>
                <a:avLst/>
                <a:gdLst>
                  <a:gd name="T0" fmla="*/ 362 w 362"/>
                  <a:gd name="T1" fmla="*/ 362 h 362"/>
                  <a:gd name="T2" fmla="*/ 346 w 362"/>
                  <a:gd name="T3" fmla="*/ 362 h 362"/>
                  <a:gd name="T4" fmla="*/ 0 w 362"/>
                  <a:gd name="T5" fmla="*/ 16 h 362"/>
                  <a:gd name="T6" fmla="*/ 0 w 362"/>
                  <a:gd name="T7" fmla="*/ 0 h 362"/>
                  <a:gd name="T8" fmla="*/ 362 w 362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362" y="362"/>
                    </a:moveTo>
                    <a:cubicBezTo>
                      <a:pt x="346" y="362"/>
                      <a:pt x="346" y="362"/>
                      <a:pt x="346" y="362"/>
                    </a:cubicBezTo>
                    <a:cubicBezTo>
                      <a:pt x="346" y="171"/>
                      <a:pt x="191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362" y="162"/>
                      <a:pt x="362" y="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31" name="Freeform 42"/>
              <p:cNvSpPr/>
              <p:nvPr/>
            </p:nvSpPr>
            <p:spPr bwMode="auto">
              <a:xfrm>
                <a:off x="9208517" y="1690566"/>
                <a:ext cx="100239" cy="154213"/>
              </a:xfrm>
              <a:custGeom>
                <a:avLst/>
                <a:gdLst>
                  <a:gd name="T0" fmla="*/ 78 w 78"/>
                  <a:gd name="T1" fmla="*/ 0 h 120"/>
                  <a:gd name="T2" fmla="*/ 0 w 78"/>
                  <a:gd name="T3" fmla="*/ 56 h 120"/>
                  <a:gd name="T4" fmla="*/ 74 w 78"/>
                  <a:gd name="T5" fmla="*/ 120 h 120"/>
                  <a:gd name="T6" fmla="*/ 78 w 78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20">
                    <a:moveTo>
                      <a:pt x="78" y="0"/>
                    </a:moveTo>
                    <a:lnTo>
                      <a:pt x="0" y="56"/>
                    </a:lnTo>
                    <a:lnTo>
                      <a:pt x="74" y="1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auto">
              <a:xfrm>
                <a:off x="9878057" y="1930881"/>
                <a:ext cx="355974" cy="3585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B2B2B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95928" y="4556416"/>
                <a:ext cx="3481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rgbClr val="F6F8F8"/>
                    </a:solidFill>
                  </a:rPr>
                  <a:t>02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854375" y="1950826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F6F8F8"/>
                    </a:solidFill>
                  </a:rPr>
                  <a:t>03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34710" y="2802109"/>
                <a:ext cx="3481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rgbClr val="F6F8F8"/>
                    </a:solidFill>
                  </a:rPr>
                  <a:t>04</a:t>
                </a:r>
              </a:p>
            </p:txBody>
          </p:sp>
        </p:grpSp>
      </p:grpSp>
      <p:sp>
        <p:nvSpPr>
          <p:cNvPr id="40" name="Rounded Rectangle 39"/>
          <p:cNvSpPr/>
          <p:nvPr/>
        </p:nvSpPr>
        <p:spPr>
          <a:xfrm>
            <a:off x="973266" y="2409065"/>
            <a:ext cx="555387" cy="5509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rgbClr val="F6F8F8">
                  <a:lumMod val="50000"/>
                </a:srgb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73266" y="3220370"/>
            <a:ext cx="555387" cy="5509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rgbClr val="F6F8F8">
                  <a:lumMod val="50000"/>
                </a:srgb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3266" y="4031675"/>
            <a:ext cx="555387" cy="5509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rgbClr val="F6F8F8">
                  <a:lumMod val="50000"/>
                </a:srgb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3265" y="4842980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rgbClr val="F6F8F8">
                  <a:lumMod val="50000"/>
                </a:srgb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17964" y="2499791"/>
            <a:ext cx="265988" cy="386534"/>
            <a:chOff x="3815942" y="4609902"/>
            <a:chExt cx="265988" cy="386534"/>
          </a:xfrm>
          <a:solidFill>
            <a:schemeClr val="bg2"/>
          </a:solidFill>
        </p:grpSpPr>
        <p:sp>
          <p:nvSpPr>
            <p:cNvPr id="63" name="Freeform 128"/>
            <p:cNvSpPr>
              <a:spLocks noEditPoints="1"/>
            </p:cNvSpPr>
            <p:nvPr/>
          </p:nvSpPr>
          <p:spPr bwMode="auto">
            <a:xfrm>
              <a:off x="3815942" y="4609902"/>
              <a:ext cx="265988" cy="386534"/>
            </a:xfrm>
            <a:custGeom>
              <a:avLst/>
              <a:gdLst>
                <a:gd name="T0" fmla="*/ 8 w 176"/>
                <a:gd name="T1" fmla="*/ 256 h 256"/>
                <a:gd name="T2" fmla="*/ 168 w 176"/>
                <a:gd name="T3" fmla="*/ 256 h 256"/>
                <a:gd name="T4" fmla="*/ 176 w 176"/>
                <a:gd name="T5" fmla="*/ 248 h 256"/>
                <a:gd name="T6" fmla="*/ 176 w 176"/>
                <a:gd name="T7" fmla="*/ 8 h 256"/>
                <a:gd name="T8" fmla="*/ 168 w 176"/>
                <a:gd name="T9" fmla="*/ 0 h 256"/>
                <a:gd name="T10" fmla="*/ 8 w 176"/>
                <a:gd name="T11" fmla="*/ 0 h 256"/>
                <a:gd name="T12" fmla="*/ 0 w 176"/>
                <a:gd name="T13" fmla="*/ 8 h 256"/>
                <a:gd name="T14" fmla="*/ 0 w 176"/>
                <a:gd name="T15" fmla="*/ 248 h 256"/>
                <a:gd name="T16" fmla="*/ 8 w 176"/>
                <a:gd name="T17" fmla="*/ 256 h 256"/>
                <a:gd name="T18" fmla="*/ 16 w 176"/>
                <a:gd name="T19" fmla="*/ 16 h 256"/>
                <a:gd name="T20" fmla="*/ 160 w 176"/>
                <a:gd name="T21" fmla="*/ 16 h 256"/>
                <a:gd name="T22" fmla="*/ 160 w 176"/>
                <a:gd name="T23" fmla="*/ 240 h 256"/>
                <a:gd name="T24" fmla="*/ 16 w 176"/>
                <a:gd name="T25" fmla="*/ 240 h 256"/>
                <a:gd name="T26" fmla="*/ 16 w 176"/>
                <a:gd name="T27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56">
                  <a:moveTo>
                    <a:pt x="8" y="256"/>
                  </a:moveTo>
                  <a:cubicBezTo>
                    <a:pt x="168" y="256"/>
                    <a:pt x="168" y="256"/>
                    <a:pt x="168" y="256"/>
                  </a:cubicBezTo>
                  <a:cubicBezTo>
                    <a:pt x="172" y="256"/>
                    <a:pt x="176" y="252"/>
                    <a:pt x="176" y="24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lose/>
                  <a:moveTo>
                    <a:pt x="16" y="16"/>
                  </a:moveTo>
                  <a:cubicBezTo>
                    <a:pt x="160" y="16"/>
                    <a:pt x="160" y="16"/>
                    <a:pt x="160" y="16"/>
                  </a:cubicBezTo>
                  <a:cubicBezTo>
                    <a:pt x="160" y="240"/>
                    <a:pt x="160" y="240"/>
                    <a:pt x="160" y="240"/>
                  </a:cubicBezTo>
                  <a:cubicBezTo>
                    <a:pt x="16" y="240"/>
                    <a:pt x="16" y="240"/>
                    <a:pt x="16" y="240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64" name="Freeform 129"/>
            <p:cNvSpPr>
              <a:spLocks noEditPoints="1"/>
            </p:cNvSpPr>
            <p:nvPr/>
          </p:nvSpPr>
          <p:spPr bwMode="auto">
            <a:xfrm>
              <a:off x="3864422" y="4778929"/>
              <a:ext cx="169027" cy="169027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96 h 112"/>
                <a:gd name="T12" fmla="*/ 16 w 112"/>
                <a:gd name="T13" fmla="*/ 56 h 112"/>
                <a:gd name="T14" fmla="*/ 56 w 112"/>
                <a:gd name="T15" fmla="*/ 16 h 112"/>
                <a:gd name="T16" fmla="*/ 96 w 112"/>
                <a:gd name="T17" fmla="*/ 56 h 112"/>
                <a:gd name="T18" fmla="*/ 56 w 112"/>
                <a:gd name="T1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96"/>
                  </a:moveTo>
                  <a:cubicBezTo>
                    <a:pt x="34" y="96"/>
                    <a:pt x="16" y="78"/>
                    <a:pt x="16" y="56"/>
                  </a:cubicBezTo>
                  <a:cubicBezTo>
                    <a:pt x="16" y="34"/>
                    <a:pt x="34" y="16"/>
                    <a:pt x="56" y="16"/>
                  </a:cubicBezTo>
                  <a:cubicBezTo>
                    <a:pt x="78" y="16"/>
                    <a:pt x="96" y="34"/>
                    <a:pt x="96" y="56"/>
                  </a:cubicBezTo>
                  <a:cubicBezTo>
                    <a:pt x="96" y="78"/>
                    <a:pt x="78" y="96"/>
                    <a:pt x="5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65" name="Freeform 130"/>
            <p:cNvSpPr>
              <a:spLocks noEditPoints="1"/>
            </p:cNvSpPr>
            <p:nvPr/>
          </p:nvSpPr>
          <p:spPr bwMode="auto">
            <a:xfrm>
              <a:off x="3901110" y="4658382"/>
              <a:ext cx="95651" cy="96961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66" name="Freeform 131"/>
            <p:cNvSpPr>
              <a:spLocks noEditPoints="1"/>
            </p:cNvSpPr>
            <p:nvPr/>
          </p:nvSpPr>
          <p:spPr bwMode="auto">
            <a:xfrm>
              <a:off x="3931247" y="4845753"/>
              <a:ext cx="35378" cy="366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16 h 24"/>
                <a:gd name="T12" fmla="*/ 8 w 24"/>
                <a:gd name="T13" fmla="*/ 12 h 24"/>
                <a:gd name="T14" fmla="*/ 12 w 24"/>
                <a:gd name="T15" fmla="*/ 8 h 24"/>
                <a:gd name="T16" fmla="*/ 16 w 24"/>
                <a:gd name="T17" fmla="*/ 12 h 24"/>
                <a:gd name="T18" fmla="*/ 12 w 24"/>
                <a:gd name="T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</p:grpSp>
      <p:sp>
        <p:nvSpPr>
          <p:cNvPr id="47" name="Freeform 56"/>
          <p:cNvSpPr>
            <a:spLocks noEditPoints="1"/>
          </p:cNvSpPr>
          <p:nvPr/>
        </p:nvSpPr>
        <p:spPr bwMode="auto">
          <a:xfrm>
            <a:off x="1078655" y="3289055"/>
            <a:ext cx="379983" cy="377362"/>
          </a:xfrm>
          <a:custGeom>
            <a:avLst/>
            <a:gdLst>
              <a:gd name="T0" fmla="*/ 12 w 252"/>
              <a:gd name="T1" fmla="*/ 250 h 250"/>
              <a:gd name="T2" fmla="*/ 18 w 252"/>
              <a:gd name="T3" fmla="*/ 249 h 250"/>
              <a:gd name="T4" fmla="*/ 75 w 252"/>
              <a:gd name="T5" fmla="*/ 224 h 250"/>
              <a:gd name="T6" fmla="*/ 90 w 252"/>
              <a:gd name="T7" fmla="*/ 213 h 250"/>
              <a:gd name="T8" fmla="*/ 247 w 252"/>
              <a:gd name="T9" fmla="*/ 56 h 250"/>
              <a:gd name="T10" fmla="*/ 252 w 252"/>
              <a:gd name="T11" fmla="*/ 45 h 250"/>
              <a:gd name="T12" fmla="*/ 247 w 252"/>
              <a:gd name="T13" fmla="*/ 34 h 250"/>
              <a:gd name="T14" fmla="*/ 218 w 252"/>
              <a:gd name="T15" fmla="*/ 5 h 250"/>
              <a:gd name="T16" fmla="*/ 207 w 252"/>
              <a:gd name="T17" fmla="*/ 0 h 250"/>
              <a:gd name="T18" fmla="*/ 196 w 252"/>
              <a:gd name="T19" fmla="*/ 5 h 250"/>
              <a:gd name="T20" fmla="*/ 35 w 252"/>
              <a:gd name="T21" fmla="*/ 166 h 250"/>
              <a:gd name="T22" fmla="*/ 25 w 252"/>
              <a:gd name="T23" fmla="*/ 181 h 250"/>
              <a:gd name="T24" fmla="*/ 3 w 252"/>
              <a:gd name="T25" fmla="*/ 235 h 250"/>
              <a:gd name="T26" fmla="*/ 3 w 252"/>
              <a:gd name="T27" fmla="*/ 246 h 250"/>
              <a:gd name="T28" fmla="*/ 12 w 252"/>
              <a:gd name="T29" fmla="*/ 250 h 250"/>
              <a:gd name="T30" fmla="*/ 79 w 252"/>
              <a:gd name="T31" fmla="*/ 202 h 250"/>
              <a:gd name="T32" fmla="*/ 79 w 252"/>
              <a:gd name="T33" fmla="*/ 202 h 250"/>
              <a:gd name="T34" fmla="*/ 50 w 252"/>
              <a:gd name="T35" fmla="*/ 173 h 250"/>
              <a:gd name="T36" fmla="*/ 183 w 252"/>
              <a:gd name="T37" fmla="*/ 40 h 250"/>
              <a:gd name="T38" fmla="*/ 212 w 252"/>
              <a:gd name="T39" fmla="*/ 69 h 250"/>
              <a:gd name="T40" fmla="*/ 79 w 252"/>
              <a:gd name="T41" fmla="*/ 202 h 250"/>
              <a:gd name="T42" fmla="*/ 207 w 252"/>
              <a:gd name="T43" fmla="*/ 16 h 250"/>
              <a:gd name="T44" fmla="*/ 236 w 252"/>
              <a:gd name="T45" fmla="*/ 45 h 250"/>
              <a:gd name="T46" fmla="*/ 223 w 252"/>
              <a:gd name="T47" fmla="*/ 58 h 250"/>
              <a:gd name="T48" fmla="*/ 194 w 252"/>
              <a:gd name="T49" fmla="*/ 29 h 250"/>
              <a:gd name="T50" fmla="*/ 207 w 252"/>
              <a:gd name="T51" fmla="*/ 16 h 250"/>
              <a:gd name="T52" fmla="*/ 39 w 252"/>
              <a:gd name="T53" fmla="*/ 187 h 250"/>
              <a:gd name="T54" fmla="*/ 40 w 252"/>
              <a:gd name="T55" fmla="*/ 186 h 250"/>
              <a:gd name="T56" fmla="*/ 65 w 252"/>
              <a:gd name="T57" fmla="*/ 210 h 250"/>
              <a:gd name="T58" fmla="*/ 22 w 252"/>
              <a:gd name="T59" fmla="*/ 230 h 250"/>
              <a:gd name="T60" fmla="*/ 39 w 252"/>
              <a:gd name="T61" fmla="*/ 187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2" h="250">
                <a:moveTo>
                  <a:pt x="12" y="250"/>
                </a:moveTo>
                <a:cubicBezTo>
                  <a:pt x="14" y="250"/>
                  <a:pt x="16" y="250"/>
                  <a:pt x="18" y="249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80" y="221"/>
                  <a:pt x="86" y="217"/>
                  <a:pt x="90" y="213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50" y="53"/>
                  <a:pt x="252" y="49"/>
                  <a:pt x="252" y="45"/>
                </a:cubicBezTo>
                <a:cubicBezTo>
                  <a:pt x="252" y="41"/>
                  <a:pt x="250" y="37"/>
                  <a:pt x="247" y="34"/>
                </a:cubicBezTo>
                <a:cubicBezTo>
                  <a:pt x="218" y="5"/>
                  <a:pt x="218" y="5"/>
                  <a:pt x="218" y="5"/>
                </a:cubicBezTo>
                <a:cubicBezTo>
                  <a:pt x="215" y="2"/>
                  <a:pt x="211" y="0"/>
                  <a:pt x="207" y="0"/>
                </a:cubicBezTo>
                <a:cubicBezTo>
                  <a:pt x="203" y="0"/>
                  <a:pt x="199" y="2"/>
                  <a:pt x="196" y="5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31" y="170"/>
                  <a:pt x="27" y="176"/>
                  <a:pt x="25" y="181"/>
                </a:cubicBezTo>
                <a:cubicBezTo>
                  <a:pt x="3" y="235"/>
                  <a:pt x="3" y="235"/>
                  <a:pt x="3" y="235"/>
                </a:cubicBezTo>
                <a:cubicBezTo>
                  <a:pt x="0" y="240"/>
                  <a:pt x="2" y="244"/>
                  <a:pt x="3" y="246"/>
                </a:cubicBezTo>
                <a:cubicBezTo>
                  <a:pt x="5" y="249"/>
                  <a:pt x="8" y="250"/>
                  <a:pt x="12" y="250"/>
                </a:cubicBezTo>
                <a:close/>
                <a:moveTo>
                  <a:pt x="79" y="202"/>
                </a:moveTo>
                <a:cubicBezTo>
                  <a:pt x="79" y="202"/>
                  <a:pt x="79" y="202"/>
                  <a:pt x="79" y="202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212" y="69"/>
                  <a:pt x="212" y="69"/>
                  <a:pt x="212" y="69"/>
                </a:cubicBezTo>
                <a:lnTo>
                  <a:pt x="79" y="202"/>
                </a:lnTo>
                <a:close/>
                <a:moveTo>
                  <a:pt x="207" y="16"/>
                </a:moveTo>
                <a:cubicBezTo>
                  <a:pt x="236" y="45"/>
                  <a:pt x="236" y="45"/>
                  <a:pt x="236" y="45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194" y="29"/>
                  <a:pt x="194" y="29"/>
                  <a:pt x="194" y="29"/>
                </a:cubicBezTo>
                <a:lnTo>
                  <a:pt x="207" y="16"/>
                </a:lnTo>
                <a:close/>
                <a:moveTo>
                  <a:pt x="39" y="187"/>
                </a:moveTo>
                <a:cubicBezTo>
                  <a:pt x="40" y="187"/>
                  <a:pt x="40" y="186"/>
                  <a:pt x="40" y="186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22" y="230"/>
                  <a:pt x="22" y="230"/>
                  <a:pt x="22" y="230"/>
                </a:cubicBezTo>
                <a:lnTo>
                  <a:pt x="39" y="1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200">
              <a:solidFill>
                <a:srgbClr val="F6F8F8">
                  <a:lumMod val="50000"/>
                </a:srgb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58263" y="4146643"/>
            <a:ext cx="386534" cy="314469"/>
            <a:chOff x="6369689" y="2031259"/>
            <a:chExt cx="386534" cy="314469"/>
          </a:xfrm>
          <a:solidFill>
            <a:schemeClr val="bg2"/>
          </a:solidFill>
        </p:grpSpPr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6369689" y="2031259"/>
              <a:ext cx="386534" cy="314469"/>
            </a:xfrm>
            <a:custGeom>
              <a:avLst/>
              <a:gdLst>
                <a:gd name="T0" fmla="*/ 248 w 256"/>
                <a:gd name="T1" fmla="*/ 0 h 208"/>
                <a:gd name="T2" fmla="*/ 40 w 256"/>
                <a:gd name="T3" fmla="*/ 0 h 208"/>
                <a:gd name="T4" fmla="*/ 32 w 256"/>
                <a:gd name="T5" fmla="*/ 8 h 208"/>
                <a:gd name="T6" fmla="*/ 32 w 256"/>
                <a:gd name="T7" fmla="*/ 32 h 208"/>
                <a:gd name="T8" fmla="*/ 8 w 256"/>
                <a:gd name="T9" fmla="*/ 32 h 208"/>
                <a:gd name="T10" fmla="*/ 0 w 256"/>
                <a:gd name="T11" fmla="*/ 40 h 208"/>
                <a:gd name="T12" fmla="*/ 0 w 256"/>
                <a:gd name="T13" fmla="*/ 200 h 208"/>
                <a:gd name="T14" fmla="*/ 8 w 256"/>
                <a:gd name="T15" fmla="*/ 208 h 208"/>
                <a:gd name="T16" fmla="*/ 216 w 256"/>
                <a:gd name="T17" fmla="*/ 208 h 208"/>
                <a:gd name="T18" fmla="*/ 224 w 256"/>
                <a:gd name="T19" fmla="*/ 200 h 208"/>
                <a:gd name="T20" fmla="*/ 224 w 256"/>
                <a:gd name="T21" fmla="*/ 176 h 208"/>
                <a:gd name="T22" fmla="*/ 248 w 256"/>
                <a:gd name="T23" fmla="*/ 176 h 208"/>
                <a:gd name="T24" fmla="*/ 256 w 256"/>
                <a:gd name="T25" fmla="*/ 168 h 208"/>
                <a:gd name="T26" fmla="*/ 256 w 256"/>
                <a:gd name="T27" fmla="*/ 8 h 208"/>
                <a:gd name="T28" fmla="*/ 248 w 256"/>
                <a:gd name="T29" fmla="*/ 0 h 208"/>
                <a:gd name="T30" fmla="*/ 208 w 256"/>
                <a:gd name="T31" fmla="*/ 48 h 208"/>
                <a:gd name="T32" fmla="*/ 208 w 256"/>
                <a:gd name="T33" fmla="*/ 175 h 208"/>
                <a:gd name="T34" fmla="*/ 165 w 256"/>
                <a:gd name="T35" fmla="*/ 138 h 208"/>
                <a:gd name="T36" fmla="*/ 156 w 256"/>
                <a:gd name="T37" fmla="*/ 137 h 208"/>
                <a:gd name="T38" fmla="*/ 122 w 256"/>
                <a:gd name="T39" fmla="*/ 158 h 208"/>
                <a:gd name="T40" fmla="*/ 70 w 256"/>
                <a:gd name="T41" fmla="*/ 99 h 208"/>
                <a:gd name="T42" fmla="*/ 64 w 256"/>
                <a:gd name="T43" fmla="*/ 96 h 208"/>
                <a:gd name="T44" fmla="*/ 58 w 256"/>
                <a:gd name="T45" fmla="*/ 98 h 208"/>
                <a:gd name="T46" fmla="*/ 16 w 256"/>
                <a:gd name="T47" fmla="*/ 141 h 208"/>
                <a:gd name="T48" fmla="*/ 16 w 256"/>
                <a:gd name="T49" fmla="*/ 48 h 208"/>
                <a:gd name="T50" fmla="*/ 208 w 256"/>
                <a:gd name="T51" fmla="*/ 48 h 208"/>
                <a:gd name="T52" fmla="*/ 16 w 256"/>
                <a:gd name="T53" fmla="*/ 163 h 208"/>
                <a:gd name="T54" fmla="*/ 64 w 256"/>
                <a:gd name="T55" fmla="*/ 116 h 208"/>
                <a:gd name="T56" fmla="*/ 114 w 256"/>
                <a:gd name="T57" fmla="*/ 173 h 208"/>
                <a:gd name="T58" fmla="*/ 124 w 256"/>
                <a:gd name="T59" fmla="*/ 175 h 208"/>
                <a:gd name="T60" fmla="*/ 159 w 256"/>
                <a:gd name="T61" fmla="*/ 154 h 208"/>
                <a:gd name="T62" fmla="*/ 204 w 256"/>
                <a:gd name="T63" fmla="*/ 192 h 208"/>
                <a:gd name="T64" fmla="*/ 16 w 256"/>
                <a:gd name="T65" fmla="*/ 192 h 208"/>
                <a:gd name="T66" fmla="*/ 16 w 256"/>
                <a:gd name="T67" fmla="*/ 163 h 208"/>
                <a:gd name="T68" fmla="*/ 240 w 256"/>
                <a:gd name="T69" fmla="*/ 160 h 208"/>
                <a:gd name="T70" fmla="*/ 224 w 256"/>
                <a:gd name="T71" fmla="*/ 160 h 208"/>
                <a:gd name="T72" fmla="*/ 224 w 256"/>
                <a:gd name="T73" fmla="*/ 40 h 208"/>
                <a:gd name="T74" fmla="*/ 216 w 256"/>
                <a:gd name="T75" fmla="*/ 32 h 208"/>
                <a:gd name="T76" fmla="*/ 48 w 256"/>
                <a:gd name="T77" fmla="*/ 32 h 208"/>
                <a:gd name="T78" fmla="*/ 48 w 256"/>
                <a:gd name="T79" fmla="*/ 16 h 208"/>
                <a:gd name="T80" fmla="*/ 240 w 256"/>
                <a:gd name="T81" fmla="*/ 16 h 208"/>
                <a:gd name="T82" fmla="*/ 240 w 256"/>
                <a:gd name="T83" fmla="*/ 1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0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4" y="208"/>
                    <a:pt x="8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20" y="208"/>
                    <a:pt x="224" y="204"/>
                    <a:pt x="224" y="200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52" y="176"/>
                    <a:pt x="256" y="172"/>
                    <a:pt x="256" y="16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  <a:moveTo>
                    <a:pt x="208" y="48"/>
                  </a:moveTo>
                  <a:cubicBezTo>
                    <a:pt x="208" y="175"/>
                    <a:pt x="208" y="175"/>
                    <a:pt x="208" y="175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3" y="136"/>
                    <a:pt x="159" y="135"/>
                    <a:pt x="156" y="137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9" y="97"/>
                    <a:pt x="66" y="96"/>
                    <a:pt x="64" y="96"/>
                  </a:cubicBezTo>
                  <a:cubicBezTo>
                    <a:pt x="62" y="96"/>
                    <a:pt x="60" y="97"/>
                    <a:pt x="58" y="98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208" y="48"/>
                  </a:lnTo>
                  <a:close/>
                  <a:moveTo>
                    <a:pt x="16" y="163"/>
                  </a:moveTo>
                  <a:cubicBezTo>
                    <a:pt x="64" y="116"/>
                    <a:pt x="64" y="116"/>
                    <a:pt x="64" y="116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7" y="176"/>
                    <a:pt x="121" y="177"/>
                    <a:pt x="124" y="175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16" y="192"/>
                    <a:pt x="16" y="192"/>
                    <a:pt x="16" y="192"/>
                  </a:cubicBezTo>
                  <a:lnTo>
                    <a:pt x="16" y="163"/>
                  </a:lnTo>
                  <a:close/>
                  <a:moveTo>
                    <a:pt x="240" y="160"/>
                  </a:moveTo>
                  <a:cubicBezTo>
                    <a:pt x="224" y="160"/>
                    <a:pt x="224" y="160"/>
                    <a:pt x="224" y="16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36"/>
                    <a:pt x="220" y="32"/>
                    <a:pt x="21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6575404" y="2128221"/>
              <a:ext cx="83858" cy="85169"/>
            </a:xfrm>
            <a:custGeom>
              <a:avLst/>
              <a:gdLst>
                <a:gd name="T0" fmla="*/ 28 w 56"/>
                <a:gd name="T1" fmla="*/ 56 h 56"/>
                <a:gd name="T2" fmla="*/ 56 w 56"/>
                <a:gd name="T3" fmla="*/ 28 h 56"/>
                <a:gd name="T4" fmla="*/ 28 w 56"/>
                <a:gd name="T5" fmla="*/ 0 h 56"/>
                <a:gd name="T6" fmla="*/ 0 w 56"/>
                <a:gd name="T7" fmla="*/ 28 h 56"/>
                <a:gd name="T8" fmla="*/ 28 w 56"/>
                <a:gd name="T9" fmla="*/ 56 h 56"/>
                <a:gd name="T10" fmla="*/ 28 w 56"/>
                <a:gd name="T11" fmla="*/ 16 h 56"/>
                <a:gd name="T12" fmla="*/ 40 w 56"/>
                <a:gd name="T13" fmla="*/ 28 h 56"/>
                <a:gd name="T14" fmla="*/ 28 w 56"/>
                <a:gd name="T15" fmla="*/ 40 h 56"/>
                <a:gd name="T16" fmla="*/ 16 w 56"/>
                <a:gd name="T17" fmla="*/ 28 h 56"/>
                <a:gd name="T18" fmla="*/ 28 w 56"/>
                <a:gd name="T1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lose/>
                  <a:moveTo>
                    <a:pt x="28" y="16"/>
                  </a:move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49705" y="4925178"/>
            <a:ext cx="386534" cy="386534"/>
            <a:chOff x="8103197" y="5479932"/>
            <a:chExt cx="386534" cy="386534"/>
          </a:xfrm>
          <a:solidFill>
            <a:schemeClr val="bg2"/>
          </a:solidFill>
        </p:grpSpPr>
        <p:sp>
          <p:nvSpPr>
            <p:cNvPr id="56" name="Freeform 172"/>
            <p:cNvSpPr>
              <a:spLocks noEditPoints="1"/>
            </p:cNvSpPr>
            <p:nvPr/>
          </p:nvSpPr>
          <p:spPr bwMode="auto">
            <a:xfrm>
              <a:off x="8103197" y="5479932"/>
              <a:ext cx="386534" cy="386534"/>
            </a:xfrm>
            <a:custGeom>
              <a:avLst/>
              <a:gdLst>
                <a:gd name="T0" fmla="*/ 8 w 256"/>
                <a:gd name="T1" fmla="*/ 216 h 256"/>
                <a:gd name="T2" fmla="*/ 56 w 256"/>
                <a:gd name="T3" fmla="*/ 216 h 256"/>
                <a:gd name="T4" fmla="*/ 56 w 256"/>
                <a:gd name="T5" fmla="*/ 248 h 256"/>
                <a:gd name="T6" fmla="*/ 64 w 256"/>
                <a:gd name="T7" fmla="*/ 256 h 256"/>
                <a:gd name="T8" fmla="*/ 192 w 256"/>
                <a:gd name="T9" fmla="*/ 256 h 256"/>
                <a:gd name="T10" fmla="*/ 200 w 256"/>
                <a:gd name="T11" fmla="*/ 248 h 256"/>
                <a:gd name="T12" fmla="*/ 200 w 256"/>
                <a:gd name="T13" fmla="*/ 216 h 256"/>
                <a:gd name="T14" fmla="*/ 248 w 256"/>
                <a:gd name="T15" fmla="*/ 216 h 256"/>
                <a:gd name="T16" fmla="*/ 256 w 256"/>
                <a:gd name="T17" fmla="*/ 208 h 256"/>
                <a:gd name="T18" fmla="*/ 256 w 256"/>
                <a:gd name="T19" fmla="*/ 80 h 256"/>
                <a:gd name="T20" fmla="*/ 248 w 256"/>
                <a:gd name="T21" fmla="*/ 72 h 256"/>
                <a:gd name="T22" fmla="*/ 200 w 256"/>
                <a:gd name="T23" fmla="*/ 72 h 256"/>
                <a:gd name="T24" fmla="*/ 200 w 256"/>
                <a:gd name="T25" fmla="*/ 8 h 256"/>
                <a:gd name="T26" fmla="*/ 192 w 256"/>
                <a:gd name="T27" fmla="*/ 0 h 256"/>
                <a:gd name="T28" fmla="*/ 64 w 256"/>
                <a:gd name="T29" fmla="*/ 0 h 256"/>
                <a:gd name="T30" fmla="*/ 56 w 256"/>
                <a:gd name="T31" fmla="*/ 8 h 256"/>
                <a:gd name="T32" fmla="*/ 56 w 256"/>
                <a:gd name="T33" fmla="*/ 72 h 256"/>
                <a:gd name="T34" fmla="*/ 8 w 256"/>
                <a:gd name="T35" fmla="*/ 72 h 256"/>
                <a:gd name="T36" fmla="*/ 0 w 256"/>
                <a:gd name="T37" fmla="*/ 80 h 256"/>
                <a:gd name="T38" fmla="*/ 0 w 256"/>
                <a:gd name="T39" fmla="*/ 208 h 256"/>
                <a:gd name="T40" fmla="*/ 8 w 256"/>
                <a:gd name="T41" fmla="*/ 216 h 256"/>
                <a:gd name="T42" fmla="*/ 184 w 256"/>
                <a:gd name="T43" fmla="*/ 240 h 256"/>
                <a:gd name="T44" fmla="*/ 72 w 256"/>
                <a:gd name="T45" fmla="*/ 240 h 256"/>
                <a:gd name="T46" fmla="*/ 72 w 256"/>
                <a:gd name="T47" fmla="*/ 160 h 256"/>
                <a:gd name="T48" fmla="*/ 184 w 256"/>
                <a:gd name="T49" fmla="*/ 160 h 256"/>
                <a:gd name="T50" fmla="*/ 184 w 256"/>
                <a:gd name="T51" fmla="*/ 240 h 256"/>
                <a:gd name="T52" fmla="*/ 72 w 256"/>
                <a:gd name="T53" fmla="*/ 16 h 256"/>
                <a:gd name="T54" fmla="*/ 184 w 256"/>
                <a:gd name="T55" fmla="*/ 16 h 256"/>
                <a:gd name="T56" fmla="*/ 184 w 256"/>
                <a:gd name="T57" fmla="*/ 72 h 256"/>
                <a:gd name="T58" fmla="*/ 72 w 256"/>
                <a:gd name="T59" fmla="*/ 72 h 256"/>
                <a:gd name="T60" fmla="*/ 72 w 256"/>
                <a:gd name="T61" fmla="*/ 16 h 256"/>
                <a:gd name="T62" fmla="*/ 16 w 256"/>
                <a:gd name="T63" fmla="*/ 88 h 256"/>
                <a:gd name="T64" fmla="*/ 64 w 256"/>
                <a:gd name="T65" fmla="*/ 88 h 256"/>
                <a:gd name="T66" fmla="*/ 192 w 256"/>
                <a:gd name="T67" fmla="*/ 88 h 256"/>
                <a:gd name="T68" fmla="*/ 240 w 256"/>
                <a:gd name="T69" fmla="*/ 88 h 256"/>
                <a:gd name="T70" fmla="*/ 240 w 256"/>
                <a:gd name="T71" fmla="*/ 200 h 256"/>
                <a:gd name="T72" fmla="*/ 200 w 256"/>
                <a:gd name="T73" fmla="*/ 200 h 256"/>
                <a:gd name="T74" fmla="*/ 200 w 256"/>
                <a:gd name="T75" fmla="*/ 152 h 256"/>
                <a:gd name="T76" fmla="*/ 192 w 256"/>
                <a:gd name="T77" fmla="*/ 144 h 256"/>
                <a:gd name="T78" fmla="*/ 64 w 256"/>
                <a:gd name="T79" fmla="*/ 144 h 256"/>
                <a:gd name="T80" fmla="*/ 56 w 256"/>
                <a:gd name="T81" fmla="*/ 152 h 256"/>
                <a:gd name="T82" fmla="*/ 56 w 256"/>
                <a:gd name="T83" fmla="*/ 200 h 256"/>
                <a:gd name="T84" fmla="*/ 16 w 256"/>
                <a:gd name="T85" fmla="*/ 200 h 256"/>
                <a:gd name="T86" fmla="*/ 16 w 256"/>
                <a:gd name="T87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6">
                  <a:moveTo>
                    <a:pt x="8" y="216"/>
                  </a:moveTo>
                  <a:cubicBezTo>
                    <a:pt x="56" y="216"/>
                    <a:pt x="56" y="216"/>
                    <a:pt x="56" y="216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56" y="252"/>
                    <a:pt x="60" y="256"/>
                    <a:pt x="64" y="256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6" y="256"/>
                    <a:pt x="200" y="252"/>
                    <a:pt x="200" y="248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2" y="216"/>
                    <a:pt x="256" y="212"/>
                    <a:pt x="256" y="208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6"/>
                    <a:pt x="252" y="72"/>
                    <a:pt x="248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0" y="4"/>
                    <a:pt x="196" y="0"/>
                    <a:pt x="19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6" y="4"/>
                    <a:pt x="56" y="8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76"/>
                    <a:pt x="0" y="8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2"/>
                    <a:pt x="4" y="216"/>
                    <a:pt x="8" y="216"/>
                  </a:cubicBezTo>
                  <a:close/>
                  <a:moveTo>
                    <a:pt x="184" y="240"/>
                  </a:moveTo>
                  <a:cubicBezTo>
                    <a:pt x="72" y="240"/>
                    <a:pt x="72" y="240"/>
                    <a:pt x="72" y="24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184" y="160"/>
                    <a:pt x="184" y="160"/>
                    <a:pt x="184" y="160"/>
                  </a:cubicBezTo>
                  <a:lnTo>
                    <a:pt x="184" y="240"/>
                  </a:lnTo>
                  <a:close/>
                  <a:moveTo>
                    <a:pt x="72" y="16"/>
                  </a:moveTo>
                  <a:cubicBezTo>
                    <a:pt x="184" y="16"/>
                    <a:pt x="184" y="16"/>
                    <a:pt x="184" y="16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72" y="16"/>
                  </a:lnTo>
                  <a:close/>
                  <a:moveTo>
                    <a:pt x="16" y="88"/>
                  </a:moveTo>
                  <a:cubicBezTo>
                    <a:pt x="64" y="88"/>
                    <a:pt x="64" y="88"/>
                    <a:pt x="64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40" y="200"/>
                    <a:pt x="240" y="200"/>
                    <a:pt x="240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0" y="148"/>
                    <a:pt x="196" y="144"/>
                    <a:pt x="192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0" y="144"/>
                    <a:pt x="56" y="148"/>
                    <a:pt x="56" y="152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16" y="200"/>
                    <a:pt x="16" y="200"/>
                    <a:pt x="16" y="200"/>
                  </a:cubicBezTo>
                  <a:lnTo>
                    <a:pt x="16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57" name="Freeform 173"/>
            <p:cNvSpPr/>
            <p:nvPr/>
          </p:nvSpPr>
          <p:spPr bwMode="auto">
            <a:xfrm>
              <a:off x="8150367" y="5629304"/>
              <a:ext cx="24895" cy="26206"/>
            </a:xfrm>
            <a:custGeom>
              <a:avLst/>
              <a:gdLst>
                <a:gd name="T0" fmla="*/ 14 w 16"/>
                <a:gd name="T1" fmla="*/ 3 h 17"/>
                <a:gd name="T2" fmla="*/ 2 w 16"/>
                <a:gd name="T3" fmla="*/ 3 h 17"/>
                <a:gd name="T4" fmla="*/ 0 w 16"/>
                <a:gd name="T5" fmla="*/ 9 h 17"/>
                <a:gd name="T6" fmla="*/ 2 w 16"/>
                <a:gd name="T7" fmla="*/ 15 h 17"/>
                <a:gd name="T8" fmla="*/ 8 w 16"/>
                <a:gd name="T9" fmla="*/ 17 h 17"/>
                <a:gd name="T10" fmla="*/ 14 w 16"/>
                <a:gd name="T11" fmla="*/ 15 h 17"/>
                <a:gd name="T12" fmla="*/ 16 w 16"/>
                <a:gd name="T13" fmla="*/ 9 h 17"/>
                <a:gd name="T14" fmla="*/ 14 w 16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4" y="3"/>
                  </a:moveTo>
                  <a:cubicBezTo>
                    <a:pt x="11" y="0"/>
                    <a:pt x="5" y="0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3"/>
                    <a:pt x="2" y="15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0" y="17"/>
                    <a:pt x="12" y="16"/>
                    <a:pt x="14" y="15"/>
                  </a:cubicBezTo>
                  <a:cubicBezTo>
                    <a:pt x="15" y="13"/>
                    <a:pt x="16" y="11"/>
                    <a:pt x="16" y="9"/>
                  </a:cubicBezTo>
                  <a:cubicBezTo>
                    <a:pt x="16" y="7"/>
                    <a:pt x="15" y="5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58" name="Freeform 174"/>
            <p:cNvSpPr/>
            <p:nvPr/>
          </p:nvSpPr>
          <p:spPr bwMode="auto">
            <a:xfrm>
              <a:off x="8187055" y="5629304"/>
              <a:ext cx="24895" cy="26206"/>
            </a:xfrm>
            <a:custGeom>
              <a:avLst/>
              <a:gdLst>
                <a:gd name="T0" fmla="*/ 8 w 16"/>
                <a:gd name="T1" fmla="*/ 17 h 17"/>
                <a:gd name="T2" fmla="*/ 14 w 16"/>
                <a:gd name="T3" fmla="*/ 15 h 17"/>
                <a:gd name="T4" fmla="*/ 16 w 16"/>
                <a:gd name="T5" fmla="*/ 9 h 17"/>
                <a:gd name="T6" fmla="*/ 14 w 16"/>
                <a:gd name="T7" fmla="*/ 3 h 17"/>
                <a:gd name="T8" fmla="*/ 2 w 16"/>
                <a:gd name="T9" fmla="*/ 3 h 17"/>
                <a:gd name="T10" fmla="*/ 0 w 16"/>
                <a:gd name="T11" fmla="*/ 9 h 17"/>
                <a:gd name="T12" fmla="*/ 2 w 16"/>
                <a:gd name="T13" fmla="*/ 15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10" y="17"/>
                    <a:pt x="12" y="16"/>
                    <a:pt x="14" y="15"/>
                  </a:cubicBezTo>
                  <a:cubicBezTo>
                    <a:pt x="15" y="13"/>
                    <a:pt x="16" y="11"/>
                    <a:pt x="16" y="9"/>
                  </a:cubicBezTo>
                  <a:cubicBezTo>
                    <a:pt x="16" y="7"/>
                    <a:pt x="15" y="5"/>
                    <a:pt x="14" y="3"/>
                  </a:cubicBezTo>
                  <a:cubicBezTo>
                    <a:pt x="11" y="0"/>
                    <a:pt x="5" y="0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3"/>
                    <a:pt x="2" y="15"/>
                  </a:cubicBezTo>
                  <a:cubicBezTo>
                    <a:pt x="4" y="16"/>
                    <a:pt x="6" y="17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59" name="Freeform 175"/>
            <p:cNvSpPr/>
            <p:nvPr/>
          </p:nvSpPr>
          <p:spPr bwMode="auto">
            <a:xfrm>
              <a:off x="8223743" y="5745920"/>
              <a:ext cx="144131" cy="2358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2" y="16"/>
                    <a:pt x="96" y="12"/>
                    <a:pt x="96" y="8"/>
                  </a:cubicBezTo>
                  <a:cubicBezTo>
                    <a:pt x="96" y="4"/>
                    <a:pt x="92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  <p:sp>
          <p:nvSpPr>
            <p:cNvPr id="60" name="Freeform 176"/>
            <p:cNvSpPr/>
            <p:nvPr/>
          </p:nvSpPr>
          <p:spPr bwMode="auto">
            <a:xfrm>
              <a:off x="8223743" y="5794400"/>
              <a:ext cx="144131" cy="2358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2" y="16"/>
                    <a:pt x="96" y="12"/>
                    <a:pt x="96" y="8"/>
                  </a:cubicBezTo>
                  <a:cubicBezTo>
                    <a:pt x="96" y="4"/>
                    <a:pt x="92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>
                <a:solidFill>
                  <a:srgbClr val="F6F8F8">
                    <a:lumMod val="50000"/>
                  </a:srgbClr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76539" y="2307059"/>
            <a:ext cx="1934629" cy="911955"/>
            <a:chOff x="468937" y="2419540"/>
            <a:chExt cx="1934629" cy="911955"/>
          </a:xfrm>
        </p:grpSpPr>
        <p:sp>
          <p:nvSpPr>
            <p:cNvPr id="7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076539" y="3450059"/>
            <a:ext cx="1934629" cy="911955"/>
            <a:chOff x="468937" y="2419540"/>
            <a:chExt cx="1934629" cy="911955"/>
          </a:xfrm>
        </p:grpSpPr>
        <p:sp>
          <p:nvSpPr>
            <p:cNvPr id="7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76539" y="4593059"/>
            <a:ext cx="1934629" cy="911955"/>
            <a:chOff x="468937" y="2419540"/>
            <a:chExt cx="1934629" cy="911955"/>
          </a:xfrm>
        </p:grpSpPr>
        <p:sp>
          <p:nvSpPr>
            <p:cNvPr id="7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s.png"/>
          <p:cNvPicPr>
            <a:picLocks noChangeAspect="1"/>
          </p:cNvPicPr>
          <p:nvPr/>
        </p:nvPicPr>
        <p:blipFill>
          <a:blip r:embed="rId3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9618"/>
            <a:ext cx="12192000" cy="22683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2214" y="2230664"/>
            <a:ext cx="3168453" cy="3656013"/>
            <a:chOff x="85735" y="3632552"/>
            <a:chExt cx="1486976" cy="1811920"/>
          </a:xfrm>
        </p:grpSpPr>
        <p:sp>
          <p:nvSpPr>
            <p:cNvPr id="6" name="Freeform 248"/>
            <p:cNvSpPr/>
            <p:nvPr/>
          </p:nvSpPr>
          <p:spPr bwMode="auto">
            <a:xfrm>
              <a:off x="85735" y="3632552"/>
              <a:ext cx="1486976" cy="1284195"/>
            </a:xfrm>
            <a:custGeom>
              <a:avLst/>
              <a:gdLst>
                <a:gd name="T0" fmla="*/ 641 w 696"/>
                <a:gd name="T1" fmla="*/ 257 h 631"/>
                <a:gd name="T2" fmla="*/ 665 w 696"/>
                <a:gd name="T3" fmla="*/ 184 h 631"/>
                <a:gd name="T4" fmla="*/ 622 w 696"/>
                <a:gd name="T5" fmla="*/ 121 h 631"/>
                <a:gd name="T6" fmla="*/ 513 w 696"/>
                <a:gd name="T7" fmla="*/ 147 h 631"/>
                <a:gd name="T8" fmla="*/ 469 w 696"/>
                <a:gd name="T9" fmla="*/ 123 h 631"/>
                <a:gd name="T10" fmla="*/ 446 w 696"/>
                <a:gd name="T11" fmla="*/ 89 h 631"/>
                <a:gd name="T12" fmla="*/ 420 w 696"/>
                <a:gd name="T13" fmla="*/ 98 h 631"/>
                <a:gd name="T14" fmla="*/ 333 w 696"/>
                <a:gd name="T15" fmla="*/ 69 h 631"/>
                <a:gd name="T16" fmla="*/ 249 w 696"/>
                <a:gd name="T17" fmla="*/ 7 h 631"/>
                <a:gd name="T18" fmla="*/ 183 w 696"/>
                <a:gd name="T19" fmla="*/ 71 h 631"/>
                <a:gd name="T20" fmla="*/ 141 w 696"/>
                <a:gd name="T21" fmla="*/ 103 h 631"/>
                <a:gd name="T22" fmla="*/ 15 w 696"/>
                <a:gd name="T23" fmla="*/ 174 h 631"/>
                <a:gd name="T24" fmla="*/ 35 w 696"/>
                <a:gd name="T25" fmla="*/ 291 h 631"/>
                <a:gd name="T26" fmla="*/ 34 w 696"/>
                <a:gd name="T27" fmla="*/ 344 h 631"/>
                <a:gd name="T28" fmla="*/ 12 w 696"/>
                <a:gd name="T29" fmla="*/ 389 h 631"/>
                <a:gd name="T30" fmla="*/ 65 w 696"/>
                <a:gd name="T31" fmla="*/ 426 h 631"/>
                <a:gd name="T32" fmla="*/ 61 w 696"/>
                <a:gd name="T33" fmla="*/ 527 h 631"/>
                <a:gd name="T34" fmla="*/ 130 w 696"/>
                <a:gd name="T35" fmla="*/ 533 h 631"/>
                <a:gd name="T36" fmla="*/ 192 w 696"/>
                <a:gd name="T37" fmla="*/ 527 h 631"/>
                <a:gd name="T38" fmla="*/ 251 w 696"/>
                <a:gd name="T39" fmla="*/ 522 h 631"/>
                <a:gd name="T40" fmla="*/ 274 w 696"/>
                <a:gd name="T41" fmla="*/ 435 h 631"/>
                <a:gd name="T42" fmla="*/ 296 w 696"/>
                <a:gd name="T43" fmla="*/ 387 h 631"/>
                <a:gd name="T44" fmla="*/ 360 w 696"/>
                <a:gd name="T45" fmla="*/ 384 h 631"/>
                <a:gd name="T46" fmla="*/ 399 w 696"/>
                <a:gd name="T47" fmla="*/ 397 h 631"/>
                <a:gd name="T48" fmla="*/ 437 w 696"/>
                <a:gd name="T49" fmla="*/ 430 h 631"/>
                <a:gd name="T50" fmla="*/ 469 w 696"/>
                <a:gd name="T51" fmla="*/ 471 h 631"/>
                <a:gd name="T52" fmla="*/ 464 w 696"/>
                <a:gd name="T53" fmla="*/ 501 h 631"/>
                <a:gd name="T54" fmla="*/ 435 w 696"/>
                <a:gd name="T55" fmla="*/ 547 h 631"/>
                <a:gd name="T56" fmla="*/ 471 w 696"/>
                <a:gd name="T57" fmla="*/ 564 h 631"/>
                <a:gd name="T58" fmla="*/ 550 w 696"/>
                <a:gd name="T59" fmla="*/ 609 h 631"/>
                <a:gd name="T60" fmla="*/ 583 w 696"/>
                <a:gd name="T61" fmla="*/ 521 h 631"/>
                <a:gd name="T62" fmla="*/ 610 w 696"/>
                <a:gd name="T63" fmla="*/ 392 h 631"/>
                <a:gd name="T64" fmla="*/ 621 w 696"/>
                <a:gd name="T65" fmla="*/ 348 h 631"/>
                <a:gd name="T66" fmla="*/ 641 w 696"/>
                <a:gd name="T67" fmla="*/ 25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631">
                  <a:moveTo>
                    <a:pt x="641" y="257"/>
                  </a:moveTo>
                  <a:cubicBezTo>
                    <a:pt x="655" y="235"/>
                    <a:pt x="666" y="211"/>
                    <a:pt x="665" y="184"/>
                  </a:cubicBezTo>
                  <a:cubicBezTo>
                    <a:pt x="665" y="158"/>
                    <a:pt x="645" y="134"/>
                    <a:pt x="622" y="121"/>
                  </a:cubicBezTo>
                  <a:cubicBezTo>
                    <a:pt x="587" y="100"/>
                    <a:pt x="534" y="112"/>
                    <a:pt x="513" y="147"/>
                  </a:cubicBezTo>
                  <a:cubicBezTo>
                    <a:pt x="507" y="126"/>
                    <a:pt x="490" y="112"/>
                    <a:pt x="469" y="123"/>
                  </a:cubicBezTo>
                  <a:cubicBezTo>
                    <a:pt x="471" y="107"/>
                    <a:pt x="465" y="92"/>
                    <a:pt x="446" y="89"/>
                  </a:cubicBezTo>
                  <a:cubicBezTo>
                    <a:pt x="437" y="88"/>
                    <a:pt x="426" y="90"/>
                    <a:pt x="420" y="98"/>
                  </a:cubicBezTo>
                  <a:cubicBezTo>
                    <a:pt x="411" y="55"/>
                    <a:pt x="364" y="35"/>
                    <a:pt x="333" y="69"/>
                  </a:cubicBezTo>
                  <a:cubicBezTo>
                    <a:pt x="319" y="33"/>
                    <a:pt x="292" y="0"/>
                    <a:pt x="249" y="7"/>
                  </a:cubicBezTo>
                  <a:cubicBezTo>
                    <a:pt x="220" y="12"/>
                    <a:pt x="176" y="38"/>
                    <a:pt x="183" y="71"/>
                  </a:cubicBezTo>
                  <a:cubicBezTo>
                    <a:pt x="157" y="60"/>
                    <a:pt x="128" y="76"/>
                    <a:pt x="141" y="103"/>
                  </a:cubicBezTo>
                  <a:cubicBezTo>
                    <a:pt x="89" y="94"/>
                    <a:pt x="37" y="128"/>
                    <a:pt x="15" y="174"/>
                  </a:cubicBezTo>
                  <a:cubicBezTo>
                    <a:pt x="0" y="207"/>
                    <a:pt x="0" y="270"/>
                    <a:pt x="35" y="291"/>
                  </a:cubicBezTo>
                  <a:cubicBezTo>
                    <a:pt x="13" y="303"/>
                    <a:pt x="14" y="333"/>
                    <a:pt x="34" y="344"/>
                  </a:cubicBezTo>
                  <a:cubicBezTo>
                    <a:pt x="18" y="352"/>
                    <a:pt x="8" y="369"/>
                    <a:pt x="12" y="389"/>
                  </a:cubicBezTo>
                  <a:cubicBezTo>
                    <a:pt x="18" y="417"/>
                    <a:pt x="39" y="428"/>
                    <a:pt x="65" y="426"/>
                  </a:cubicBezTo>
                  <a:cubicBezTo>
                    <a:pt x="36" y="452"/>
                    <a:pt x="27" y="499"/>
                    <a:pt x="61" y="527"/>
                  </a:cubicBezTo>
                  <a:cubicBezTo>
                    <a:pt x="79" y="542"/>
                    <a:pt x="116" y="554"/>
                    <a:pt x="130" y="533"/>
                  </a:cubicBezTo>
                  <a:cubicBezTo>
                    <a:pt x="143" y="559"/>
                    <a:pt x="185" y="557"/>
                    <a:pt x="192" y="527"/>
                  </a:cubicBezTo>
                  <a:cubicBezTo>
                    <a:pt x="210" y="540"/>
                    <a:pt x="234" y="536"/>
                    <a:pt x="251" y="522"/>
                  </a:cubicBezTo>
                  <a:cubicBezTo>
                    <a:pt x="280" y="498"/>
                    <a:pt x="280" y="468"/>
                    <a:pt x="274" y="435"/>
                  </a:cubicBezTo>
                  <a:cubicBezTo>
                    <a:pt x="299" y="439"/>
                    <a:pt x="297" y="407"/>
                    <a:pt x="296" y="387"/>
                  </a:cubicBezTo>
                  <a:cubicBezTo>
                    <a:pt x="315" y="401"/>
                    <a:pt x="344" y="403"/>
                    <a:pt x="360" y="384"/>
                  </a:cubicBezTo>
                  <a:cubicBezTo>
                    <a:pt x="367" y="400"/>
                    <a:pt x="383" y="402"/>
                    <a:pt x="399" y="397"/>
                  </a:cubicBezTo>
                  <a:cubicBezTo>
                    <a:pt x="395" y="417"/>
                    <a:pt x="418" y="429"/>
                    <a:pt x="437" y="430"/>
                  </a:cubicBezTo>
                  <a:cubicBezTo>
                    <a:pt x="434" y="452"/>
                    <a:pt x="448" y="468"/>
                    <a:pt x="469" y="471"/>
                  </a:cubicBezTo>
                  <a:cubicBezTo>
                    <a:pt x="460" y="479"/>
                    <a:pt x="456" y="491"/>
                    <a:pt x="464" y="501"/>
                  </a:cubicBezTo>
                  <a:cubicBezTo>
                    <a:pt x="444" y="507"/>
                    <a:pt x="429" y="525"/>
                    <a:pt x="435" y="547"/>
                  </a:cubicBezTo>
                  <a:cubicBezTo>
                    <a:pt x="439" y="563"/>
                    <a:pt x="457" y="570"/>
                    <a:pt x="471" y="564"/>
                  </a:cubicBezTo>
                  <a:cubicBezTo>
                    <a:pt x="471" y="604"/>
                    <a:pt x="513" y="631"/>
                    <a:pt x="550" y="609"/>
                  </a:cubicBezTo>
                  <a:cubicBezTo>
                    <a:pt x="576" y="592"/>
                    <a:pt x="602" y="550"/>
                    <a:pt x="583" y="521"/>
                  </a:cubicBezTo>
                  <a:cubicBezTo>
                    <a:pt x="646" y="521"/>
                    <a:pt x="657" y="426"/>
                    <a:pt x="610" y="392"/>
                  </a:cubicBezTo>
                  <a:cubicBezTo>
                    <a:pt x="629" y="386"/>
                    <a:pt x="631" y="366"/>
                    <a:pt x="621" y="348"/>
                  </a:cubicBezTo>
                  <a:cubicBezTo>
                    <a:pt x="668" y="340"/>
                    <a:pt x="696" y="270"/>
                    <a:pt x="641" y="2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solidFill>
                  <a:srgbClr val="2B2B2B"/>
                </a:solidFill>
              </a:endParaRPr>
            </a:p>
          </p:txBody>
        </p:sp>
        <p:sp>
          <p:nvSpPr>
            <p:cNvPr id="7" name="Freeform 249"/>
            <p:cNvSpPr/>
            <p:nvPr/>
          </p:nvSpPr>
          <p:spPr bwMode="auto">
            <a:xfrm>
              <a:off x="391567" y="4286689"/>
              <a:ext cx="854221" cy="1157783"/>
            </a:xfrm>
            <a:custGeom>
              <a:avLst/>
              <a:gdLst>
                <a:gd name="T0" fmla="*/ 346 w 400"/>
                <a:gd name="T1" fmla="*/ 418 h 570"/>
                <a:gd name="T2" fmla="*/ 260 w 400"/>
                <a:gd name="T3" fmla="*/ 334 h 570"/>
                <a:gd name="T4" fmla="*/ 297 w 400"/>
                <a:gd name="T5" fmla="*/ 279 h 570"/>
                <a:gd name="T6" fmla="*/ 350 w 400"/>
                <a:gd name="T7" fmla="*/ 223 h 570"/>
                <a:gd name="T8" fmla="*/ 328 w 400"/>
                <a:gd name="T9" fmla="*/ 209 h 570"/>
                <a:gd name="T10" fmla="*/ 245 w 400"/>
                <a:gd name="T11" fmla="*/ 187 h 570"/>
                <a:gd name="T12" fmla="*/ 331 w 400"/>
                <a:gd name="T13" fmla="*/ 90 h 570"/>
                <a:gd name="T14" fmla="*/ 325 w 400"/>
                <a:gd name="T15" fmla="*/ 83 h 570"/>
                <a:gd name="T16" fmla="*/ 290 w 400"/>
                <a:gd name="T17" fmla="*/ 90 h 570"/>
                <a:gd name="T18" fmla="*/ 288 w 400"/>
                <a:gd name="T19" fmla="*/ 63 h 570"/>
                <a:gd name="T20" fmla="*/ 274 w 400"/>
                <a:gd name="T21" fmla="*/ 111 h 570"/>
                <a:gd name="T22" fmla="*/ 236 w 400"/>
                <a:gd name="T23" fmla="*/ 103 h 570"/>
                <a:gd name="T24" fmla="*/ 279 w 400"/>
                <a:gd name="T25" fmla="*/ 3 h 570"/>
                <a:gd name="T26" fmla="*/ 216 w 400"/>
                <a:gd name="T27" fmla="*/ 35 h 570"/>
                <a:gd name="T28" fmla="*/ 167 w 400"/>
                <a:gd name="T29" fmla="*/ 5 h 570"/>
                <a:gd name="T30" fmla="*/ 174 w 400"/>
                <a:gd name="T31" fmla="*/ 61 h 570"/>
                <a:gd name="T32" fmla="*/ 139 w 400"/>
                <a:gd name="T33" fmla="*/ 70 h 570"/>
                <a:gd name="T34" fmla="*/ 111 w 400"/>
                <a:gd name="T35" fmla="*/ 96 h 570"/>
                <a:gd name="T36" fmla="*/ 128 w 400"/>
                <a:gd name="T37" fmla="*/ 120 h 570"/>
                <a:gd name="T38" fmla="*/ 151 w 400"/>
                <a:gd name="T39" fmla="*/ 149 h 570"/>
                <a:gd name="T40" fmla="*/ 103 w 400"/>
                <a:gd name="T41" fmla="*/ 158 h 570"/>
                <a:gd name="T42" fmla="*/ 73 w 400"/>
                <a:gd name="T43" fmla="*/ 101 h 570"/>
                <a:gd name="T44" fmla="*/ 65 w 400"/>
                <a:gd name="T45" fmla="*/ 113 h 570"/>
                <a:gd name="T46" fmla="*/ 29 w 400"/>
                <a:gd name="T47" fmla="*/ 119 h 570"/>
                <a:gd name="T48" fmla="*/ 24 w 400"/>
                <a:gd name="T49" fmla="*/ 119 h 570"/>
                <a:gd name="T50" fmla="*/ 80 w 400"/>
                <a:gd name="T51" fmla="*/ 179 h 570"/>
                <a:gd name="T52" fmla="*/ 150 w 400"/>
                <a:gd name="T53" fmla="*/ 256 h 570"/>
                <a:gd name="T54" fmla="*/ 147 w 400"/>
                <a:gd name="T55" fmla="*/ 390 h 570"/>
                <a:gd name="T56" fmla="*/ 26 w 400"/>
                <a:gd name="T57" fmla="*/ 489 h 570"/>
                <a:gd name="T58" fmla="*/ 81 w 400"/>
                <a:gd name="T59" fmla="*/ 453 h 570"/>
                <a:gd name="T60" fmla="*/ 145 w 400"/>
                <a:gd name="T61" fmla="*/ 482 h 570"/>
                <a:gd name="T62" fmla="*/ 133 w 400"/>
                <a:gd name="T63" fmla="*/ 518 h 570"/>
                <a:gd name="T64" fmla="*/ 168 w 400"/>
                <a:gd name="T65" fmla="*/ 542 h 570"/>
                <a:gd name="T66" fmla="*/ 276 w 400"/>
                <a:gd name="T67" fmla="*/ 561 h 570"/>
                <a:gd name="T68" fmla="*/ 259 w 400"/>
                <a:gd name="T69" fmla="*/ 451 h 570"/>
                <a:gd name="T70" fmla="*/ 392 w 400"/>
                <a:gd name="T71" fmla="*/ 45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570">
                  <a:moveTo>
                    <a:pt x="398" y="444"/>
                  </a:moveTo>
                  <a:cubicBezTo>
                    <a:pt x="385" y="425"/>
                    <a:pt x="369" y="417"/>
                    <a:pt x="346" y="418"/>
                  </a:cubicBezTo>
                  <a:cubicBezTo>
                    <a:pt x="320" y="418"/>
                    <a:pt x="288" y="431"/>
                    <a:pt x="272" y="402"/>
                  </a:cubicBezTo>
                  <a:cubicBezTo>
                    <a:pt x="260" y="382"/>
                    <a:pt x="260" y="357"/>
                    <a:pt x="260" y="334"/>
                  </a:cubicBezTo>
                  <a:cubicBezTo>
                    <a:pt x="260" y="323"/>
                    <a:pt x="259" y="312"/>
                    <a:pt x="262" y="301"/>
                  </a:cubicBezTo>
                  <a:cubicBezTo>
                    <a:pt x="265" y="287"/>
                    <a:pt x="286" y="282"/>
                    <a:pt x="297" y="279"/>
                  </a:cubicBezTo>
                  <a:cubicBezTo>
                    <a:pt x="323" y="270"/>
                    <a:pt x="351" y="254"/>
                    <a:pt x="358" y="226"/>
                  </a:cubicBezTo>
                  <a:cubicBezTo>
                    <a:pt x="359" y="222"/>
                    <a:pt x="352" y="219"/>
                    <a:pt x="350" y="223"/>
                  </a:cubicBezTo>
                  <a:cubicBezTo>
                    <a:pt x="346" y="219"/>
                    <a:pt x="341" y="215"/>
                    <a:pt x="336" y="211"/>
                  </a:cubicBezTo>
                  <a:cubicBezTo>
                    <a:pt x="337" y="206"/>
                    <a:pt x="330" y="204"/>
                    <a:pt x="328" y="209"/>
                  </a:cubicBezTo>
                  <a:cubicBezTo>
                    <a:pt x="319" y="235"/>
                    <a:pt x="308" y="254"/>
                    <a:pt x="278" y="257"/>
                  </a:cubicBezTo>
                  <a:cubicBezTo>
                    <a:pt x="244" y="260"/>
                    <a:pt x="234" y="211"/>
                    <a:pt x="245" y="187"/>
                  </a:cubicBezTo>
                  <a:cubicBezTo>
                    <a:pt x="254" y="167"/>
                    <a:pt x="277" y="152"/>
                    <a:pt x="293" y="137"/>
                  </a:cubicBezTo>
                  <a:cubicBezTo>
                    <a:pt x="309" y="123"/>
                    <a:pt x="321" y="108"/>
                    <a:pt x="331" y="90"/>
                  </a:cubicBezTo>
                  <a:cubicBezTo>
                    <a:pt x="331" y="89"/>
                    <a:pt x="332" y="88"/>
                    <a:pt x="332" y="87"/>
                  </a:cubicBezTo>
                  <a:cubicBezTo>
                    <a:pt x="335" y="82"/>
                    <a:pt x="328" y="78"/>
                    <a:pt x="325" y="83"/>
                  </a:cubicBezTo>
                  <a:cubicBezTo>
                    <a:pt x="324" y="86"/>
                    <a:pt x="322" y="88"/>
                    <a:pt x="321" y="91"/>
                  </a:cubicBezTo>
                  <a:cubicBezTo>
                    <a:pt x="315" y="97"/>
                    <a:pt x="305" y="96"/>
                    <a:pt x="290" y="90"/>
                  </a:cubicBezTo>
                  <a:cubicBezTo>
                    <a:pt x="289" y="86"/>
                    <a:pt x="289" y="82"/>
                    <a:pt x="289" y="78"/>
                  </a:cubicBezTo>
                  <a:cubicBezTo>
                    <a:pt x="289" y="73"/>
                    <a:pt x="289" y="68"/>
                    <a:pt x="288" y="63"/>
                  </a:cubicBezTo>
                  <a:cubicBezTo>
                    <a:pt x="288" y="60"/>
                    <a:pt x="283" y="59"/>
                    <a:pt x="281" y="61"/>
                  </a:cubicBezTo>
                  <a:cubicBezTo>
                    <a:pt x="268" y="75"/>
                    <a:pt x="274" y="93"/>
                    <a:pt x="274" y="111"/>
                  </a:cubicBezTo>
                  <a:cubicBezTo>
                    <a:pt x="274" y="124"/>
                    <a:pt x="261" y="136"/>
                    <a:pt x="251" y="142"/>
                  </a:cubicBezTo>
                  <a:cubicBezTo>
                    <a:pt x="227" y="157"/>
                    <a:pt x="235" y="108"/>
                    <a:pt x="236" y="103"/>
                  </a:cubicBezTo>
                  <a:cubicBezTo>
                    <a:pt x="241" y="78"/>
                    <a:pt x="253" y="64"/>
                    <a:pt x="269" y="44"/>
                  </a:cubicBezTo>
                  <a:cubicBezTo>
                    <a:pt x="279" y="32"/>
                    <a:pt x="285" y="18"/>
                    <a:pt x="279" y="3"/>
                  </a:cubicBezTo>
                  <a:cubicBezTo>
                    <a:pt x="277" y="0"/>
                    <a:pt x="273" y="0"/>
                    <a:pt x="271" y="3"/>
                  </a:cubicBezTo>
                  <a:cubicBezTo>
                    <a:pt x="259" y="24"/>
                    <a:pt x="241" y="35"/>
                    <a:pt x="216" y="35"/>
                  </a:cubicBezTo>
                  <a:cubicBezTo>
                    <a:pt x="200" y="35"/>
                    <a:pt x="191" y="29"/>
                    <a:pt x="182" y="17"/>
                  </a:cubicBezTo>
                  <a:cubicBezTo>
                    <a:pt x="177" y="11"/>
                    <a:pt x="173" y="8"/>
                    <a:pt x="167" y="5"/>
                  </a:cubicBezTo>
                  <a:cubicBezTo>
                    <a:pt x="164" y="3"/>
                    <a:pt x="161" y="5"/>
                    <a:pt x="161" y="8"/>
                  </a:cubicBezTo>
                  <a:cubicBezTo>
                    <a:pt x="161" y="27"/>
                    <a:pt x="169" y="43"/>
                    <a:pt x="174" y="61"/>
                  </a:cubicBezTo>
                  <a:cubicBezTo>
                    <a:pt x="178" y="73"/>
                    <a:pt x="176" y="105"/>
                    <a:pt x="156" y="102"/>
                  </a:cubicBezTo>
                  <a:cubicBezTo>
                    <a:pt x="143" y="100"/>
                    <a:pt x="141" y="80"/>
                    <a:pt x="139" y="70"/>
                  </a:cubicBezTo>
                  <a:cubicBezTo>
                    <a:pt x="138" y="66"/>
                    <a:pt x="131" y="66"/>
                    <a:pt x="131" y="71"/>
                  </a:cubicBezTo>
                  <a:cubicBezTo>
                    <a:pt x="131" y="86"/>
                    <a:pt x="128" y="96"/>
                    <a:pt x="111" y="96"/>
                  </a:cubicBezTo>
                  <a:cubicBezTo>
                    <a:pt x="108" y="96"/>
                    <a:pt x="106" y="99"/>
                    <a:pt x="107" y="101"/>
                  </a:cubicBezTo>
                  <a:cubicBezTo>
                    <a:pt x="110" y="112"/>
                    <a:pt x="118" y="116"/>
                    <a:pt x="128" y="120"/>
                  </a:cubicBezTo>
                  <a:cubicBezTo>
                    <a:pt x="134" y="122"/>
                    <a:pt x="141" y="123"/>
                    <a:pt x="147" y="123"/>
                  </a:cubicBezTo>
                  <a:cubicBezTo>
                    <a:pt x="156" y="124"/>
                    <a:pt x="151" y="142"/>
                    <a:pt x="151" y="149"/>
                  </a:cubicBezTo>
                  <a:cubicBezTo>
                    <a:pt x="149" y="161"/>
                    <a:pt x="149" y="177"/>
                    <a:pt x="131" y="172"/>
                  </a:cubicBezTo>
                  <a:cubicBezTo>
                    <a:pt x="121" y="169"/>
                    <a:pt x="112" y="163"/>
                    <a:pt x="103" y="158"/>
                  </a:cubicBezTo>
                  <a:cubicBezTo>
                    <a:pt x="88" y="150"/>
                    <a:pt x="82" y="139"/>
                    <a:pt x="81" y="123"/>
                  </a:cubicBezTo>
                  <a:cubicBezTo>
                    <a:pt x="80" y="115"/>
                    <a:pt x="78" y="108"/>
                    <a:pt x="73" y="101"/>
                  </a:cubicBezTo>
                  <a:cubicBezTo>
                    <a:pt x="71" y="98"/>
                    <a:pt x="66" y="99"/>
                    <a:pt x="66" y="103"/>
                  </a:cubicBezTo>
                  <a:cubicBezTo>
                    <a:pt x="66" y="106"/>
                    <a:pt x="65" y="110"/>
                    <a:pt x="65" y="113"/>
                  </a:cubicBezTo>
                  <a:cubicBezTo>
                    <a:pt x="64" y="130"/>
                    <a:pt x="44" y="140"/>
                    <a:pt x="31" y="120"/>
                  </a:cubicBezTo>
                  <a:cubicBezTo>
                    <a:pt x="30" y="119"/>
                    <a:pt x="30" y="119"/>
                    <a:pt x="29" y="119"/>
                  </a:cubicBezTo>
                  <a:cubicBezTo>
                    <a:pt x="29" y="116"/>
                    <a:pt x="25" y="115"/>
                    <a:pt x="24" y="11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3" y="120"/>
                    <a:pt x="22" y="122"/>
                    <a:pt x="23" y="124"/>
                  </a:cubicBezTo>
                  <a:cubicBezTo>
                    <a:pt x="19" y="155"/>
                    <a:pt x="55" y="171"/>
                    <a:pt x="80" y="179"/>
                  </a:cubicBezTo>
                  <a:cubicBezTo>
                    <a:pt x="100" y="186"/>
                    <a:pt x="125" y="185"/>
                    <a:pt x="139" y="204"/>
                  </a:cubicBezTo>
                  <a:cubicBezTo>
                    <a:pt x="149" y="218"/>
                    <a:pt x="148" y="240"/>
                    <a:pt x="150" y="256"/>
                  </a:cubicBezTo>
                  <a:cubicBezTo>
                    <a:pt x="151" y="274"/>
                    <a:pt x="151" y="292"/>
                    <a:pt x="151" y="311"/>
                  </a:cubicBezTo>
                  <a:cubicBezTo>
                    <a:pt x="151" y="337"/>
                    <a:pt x="152" y="364"/>
                    <a:pt x="147" y="390"/>
                  </a:cubicBezTo>
                  <a:cubicBezTo>
                    <a:pt x="140" y="426"/>
                    <a:pt x="108" y="418"/>
                    <a:pt x="80" y="415"/>
                  </a:cubicBezTo>
                  <a:cubicBezTo>
                    <a:pt x="39" y="410"/>
                    <a:pt x="0" y="450"/>
                    <a:pt x="26" y="489"/>
                  </a:cubicBezTo>
                  <a:cubicBezTo>
                    <a:pt x="29" y="493"/>
                    <a:pt x="34" y="491"/>
                    <a:pt x="34" y="487"/>
                  </a:cubicBezTo>
                  <a:cubicBezTo>
                    <a:pt x="35" y="455"/>
                    <a:pt x="52" y="448"/>
                    <a:pt x="81" y="453"/>
                  </a:cubicBezTo>
                  <a:cubicBezTo>
                    <a:pt x="99" y="456"/>
                    <a:pt x="117" y="461"/>
                    <a:pt x="136" y="462"/>
                  </a:cubicBezTo>
                  <a:cubicBezTo>
                    <a:pt x="149" y="463"/>
                    <a:pt x="153" y="473"/>
                    <a:pt x="145" y="482"/>
                  </a:cubicBezTo>
                  <a:cubicBezTo>
                    <a:pt x="141" y="486"/>
                    <a:pt x="139" y="490"/>
                    <a:pt x="136" y="494"/>
                  </a:cubicBezTo>
                  <a:cubicBezTo>
                    <a:pt x="132" y="500"/>
                    <a:pt x="132" y="511"/>
                    <a:pt x="133" y="518"/>
                  </a:cubicBezTo>
                  <a:cubicBezTo>
                    <a:pt x="137" y="536"/>
                    <a:pt x="147" y="548"/>
                    <a:pt x="165" y="549"/>
                  </a:cubicBezTo>
                  <a:cubicBezTo>
                    <a:pt x="169" y="550"/>
                    <a:pt x="171" y="544"/>
                    <a:pt x="168" y="542"/>
                  </a:cubicBezTo>
                  <a:cubicBezTo>
                    <a:pt x="135" y="516"/>
                    <a:pt x="195" y="470"/>
                    <a:pt x="223" y="478"/>
                  </a:cubicBezTo>
                  <a:cubicBezTo>
                    <a:pt x="251" y="485"/>
                    <a:pt x="304" y="531"/>
                    <a:pt x="276" y="561"/>
                  </a:cubicBezTo>
                  <a:cubicBezTo>
                    <a:pt x="273" y="564"/>
                    <a:pt x="276" y="570"/>
                    <a:pt x="280" y="568"/>
                  </a:cubicBezTo>
                  <a:cubicBezTo>
                    <a:pt x="328" y="549"/>
                    <a:pt x="290" y="479"/>
                    <a:pt x="259" y="451"/>
                  </a:cubicBezTo>
                  <a:cubicBezTo>
                    <a:pt x="277" y="452"/>
                    <a:pt x="293" y="459"/>
                    <a:pt x="311" y="458"/>
                  </a:cubicBezTo>
                  <a:cubicBezTo>
                    <a:pt x="341" y="457"/>
                    <a:pt x="361" y="434"/>
                    <a:pt x="392" y="450"/>
                  </a:cubicBezTo>
                  <a:cubicBezTo>
                    <a:pt x="395" y="452"/>
                    <a:pt x="400" y="448"/>
                    <a:pt x="398" y="444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solidFill>
                  <a:srgbClr val="2B2B2B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32238" y="2160645"/>
            <a:ext cx="3168453" cy="3656013"/>
            <a:chOff x="85735" y="3632552"/>
            <a:chExt cx="1486976" cy="1811920"/>
          </a:xfrm>
        </p:grpSpPr>
        <p:sp>
          <p:nvSpPr>
            <p:cNvPr id="9" name="Freeform 248"/>
            <p:cNvSpPr/>
            <p:nvPr/>
          </p:nvSpPr>
          <p:spPr bwMode="auto">
            <a:xfrm>
              <a:off x="85735" y="3632552"/>
              <a:ext cx="1486976" cy="1284195"/>
            </a:xfrm>
            <a:custGeom>
              <a:avLst/>
              <a:gdLst>
                <a:gd name="T0" fmla="*/ 641 w 696"/>
                <a:gd name="T1" fmla="*/ 257 h 631"/>
                <a:gd name="T2" fmla="*/ 665 w 696"/>
                <a:gd name="T3" fmla="*/ 184 h 631"/>
                <a:gd name="T4" fmla="*/ 622 w 696"/>
                <a:gd name="T5" fmla="*/ 121 h 631"/>
                <a:gd name="T6" fmla="*/ 513 w 696"/>
                <a:gd name="T7" fmla="*/ 147 h 631"/>
                <a:gd name="T8" fmla="*/ 469 w 696"/>
                <a:gd name="T9" fmla="*/ 123 h 631"/>
                <a:gd name="T10" fmla="*/ 446 w 696"/>
                <a:gd name="T11" fmla="*/ 89 h 631"/>
                <a:gd name="T12" fmla="*/ 420 w 696"/>
                <a:gd name="T13" fmla="*/ 98 h 631"/>
                <a:gd name="T14" fmla="*/ 333 w 696"/>
                <a:gd name="T15" fmla="*/ 69 h 631"/>
                <a:gd name="T16" fmla="*/ 249 w 696"/>
                <a:gd name="T17" fmla="*/ 7 h 631"/>
                <a:gd name="T18" fmla="*/ 183 w 696"/>
                <a:gd name="T19" fmla="*/ 71 h 631"/>
                <a:gd name="T20" fmla="*/ 141 w 696"/>
                <a:gd name="T21" fmla="*/ 103 h 631"/>
                <a:gd name="T22" fmla="*/ 15 w 696"/>
                <a:gd name="T23" fmla="*/ 174 h 631"/>
                <a:gd name="T24" fmla="*/ 35 w 696"/>
                <a:gd name="T25" fmla="*/ 291 h 631"/>
                <a:gd name="T26" fmla="*/ 34 w 696"/>
                <a:gd name="T27" fmla="*/ 344 h 631"/>
                <a:gd name="T28" fmla="*/ 12 w 696"/>
                <a:gd name="T29" fmla="*/ 389 h 631"/>
                <a:gd name="T30" fmla="*/ 65 w 696"/>
                <a:gd name="T31" fmla="*/ 426 h 631"/>
                <a:gd name="T32" fmla="*/ 61 w 696"/>
                <a:gd name="T33" fmla="*/ 527 h 631"/>
                <a:gd name="T34" fmla="*/ 130 w 696"/>
                <a:gd name="T35" fmla="*/ 533 h 631"/>
                <a:gd name="T36" fmla="*/ 192 w 696"/>
                <a:gd name="T37" fmla="*/ 527 h 631"/>
                <a:gd name="T38" fmla="*/ 251 w 696"/>
                <a:gd name="T39" fmla="*/ 522 h 631"/>
                <a:gd name="T40" fmla="*/ 274 w 696"/>
                <a:gd name="T41" fmla="*/ 435 h 631"/>
                <a:gd name="T42" fmla="*/ 296 w 696"/>
                <a:gd name="T43" fmla="*/ 387 h 631"/>
                <a:gd name="T44" fmla="*/ 360 w 696"/>
                <a:gd name="T45" fmla="*/ 384 h 631"/>
                <a:gd name="T46" fmla="*/ 399 w 696"/>
                <a:gd name="T47" fmla="*/ 397 h 631"/>
                <a:gd name="T48" fmla="*/ 437 w 696"/>
                <a:gd name="T49" fmla="*/ 430 h 631"/>
                <a:gd name="T50" fmla="*/ 469 w 696"/>
                <a:gd name="T51" fmla="*/ 471 h 631"/>
                <a:gd name="T52" fmla="*/ 464 w 696"/>
                <a:gd name="T53" fmla="*/ 501 h 631"/>
                <a:gd name="T54" fmla="*/ 435 w 696"/>
                <a:gd name="T55" fmla="*/ 547 h 631"/>
                <a:gd name="T56" fmla="*/ 471 w 696"/>
                <a:gd name="T57" fmla="*/ 564 h 631"/>
                <a:gd name="T58" fmla="*/ 550 w 696"/>
                <a:gd name="T59" fmla="*/ 609 h 631"/>
                <a:gd name="T60" fmla="*/ 583 w 696"/>
                <a:gd name="T61" fmla="*/ 521 h 631"/>
                <a:gd name="T62" fmla="*/ 610 w 696"/>
                <a:gd name="T63" fmla="*/ 392 h 631"/>
                <a:gd name="T64" fmla="*/ 621 w 696"/>
                <a:gd name="T65" fmla="*/ 348 h 631"/>
                <a:gd name="T66" fmla="*/ 641 w 696"/>
                <a:gd name="T67" fmla="*/ 25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631">
                  <a:moveTo>
                    <a:pt x="641" y="257"/>
                  </a:moveTo>
                  <a:cubicBezTo>
                    <a:pt x="655" y="235"/>
                    <a:pt x="666" y="211"/>
                    <a:pt x="665" y="184"/>
                  </a:cubicBezTo>
                  <a:cubicBezTo>
                    <a:pt x="665" y="158"/>
                    <a:pt x="645" y="134"/>
                    <a:pt x="622" y="121"/>
                  </a:cubicBezTo>
                  <a:cubicBezTo>
                    <a:pt x="587" y="100"/>
                    <a:pt x="534" y="112"/>
                    <a:pt x="513" y="147"/>
                  </a:cubicBezTo>
                  <a:cubicBezTo>
                    <a:pt x="507" y="126"/>
                    <a:pt x="490" y="112"/>
                    <a:pt x="469" y="123"/>
                  </a:cubicBezTo>
                  <a:cubicBezTo>
                    <a:pt x="471" y="107"/>
                    <a:pt x="465" y="92"/>
                    <a:pt x="446" y="89"/>
                  </a:cubicBezTo>
                  <a:cubicBezTo>
                    <a:pt x="437" y="88"/>
                    <a:pt x="426" y="90"/>
                    <a:pt x="420" y="98"/>
                  </a:cubicBezTo>
                  <a:cubicBezTo>
                    <a:pt x="411" y="55"/>
                    <a:pt x="364" y="35"/>
                    <a:pt x="333" y="69"/>
                  </a:cubicBezTo>
                  <a:cubicBezTo>
                    <a:pt x="319" y="33"/>
                    <a:pt x="292" y="0"/>
                    <a:pt x="249" y="7"/>
                  </a:cubicBezTo>
                  <a:cubicBezTo>
                    <a:pt x="220" y="12"/>
                    <a:pt x="176" y="38"/>
                    <a:pt x="183" y="71"/>
                  </a:cubicBezTo>
                  <a:cubicBezTo>
                    <a:pt x="157" y="60"/>
                    <a:pt x="128" y="76"/>
                    <a:pt x="141" y="103"/>
                  </a:cubicBezTo>
                  <a:cubicBezTo>
                    <a:pt x="89" y="94"/>
                    <a:pt x="37" y="128"/>
                    <a:pt x="15" y="174"/>
                  </a:cubicBezTo>
                  <a:cubicBezTo>
                    <a:pt x="0" y="207"/>
                    <a:pt x="0" y="270"/>
                    <a:pt x="35" y="291"/>
                  </a:cubicBezTo>
                  <a:cubicBezTo>
                    <a:pt x="13" y="303"/>
                    <a:pt x="14" y="333"/>
                    <a:pt x="34" y="344"/>
                  </a:cubicBezTo>
                  <a:cubicBezTo>
                    <a:pt x="18" y="352"/>
                    <a:pt x="8" y="369"/>
                    <a:pt x="12" y="389"/>
                  </a:cubicBezTo>
                  <a:cubicBezTo>
                    <a:pt x="18" y="417"/>
                    <a:pt x="39" y="428"/>
                    <a:pt x="65" y="426"/>
                  </a:cubicBezTo>
                  <a:cubicBezTo>
                    <a:pt x="36" y="452"/>
                    <a:pt x="27" y="499"/>
                    <a:pt x="61" y="527"/>
                  </a:cubicBezTo>
                  <a:cubicBezTo>
                    <a:pt x="79" y="542"/>
                    <a:pt x="116" y="554"/>
                    <a:pt x="130" y="533"/>
                  </a:cubicBezTo>
                  <a:cubicBezTo>
                    <a:pt x="143" y="559"/>
                    <a:pt x="185" y="557"/>
                    <a:pt x="192" y="527"/>
                  </a:cubicBezTo>
                  <a:cubicBezTo>
                    <a:pt x="210" y="540"/>
                    <a:pt x="234" y="536"/>
                    <a:pt x="251" y="522"/>
                  </a:cubicBezTo>
                  <a:cubicBezTo>
                    <a:pt x="280" y="498"/>
                    <a:pt x="280" y="468"/>
                    <a:pt x="274" y="435"/>
                  </a:cubicBezTo>
                  <a:cubicBezTo>
                    <a:pt x="299" y="439"/>
                    <a:pt x="297" y="407"/>
                    <a:pt x="296" y="387"/>
                  </a:cubicBezTo>
                  <a:cubicBezTo>
                    <a:pt x="315" y="401"/>
                    <a:pt x="344" y="403"/>
                    <a:pt x="360" y="384"/>
                  </a:cubicBezTo>
                  <a:cubicBezTo>
                    <a:pt x="367" y="400"/>
                    <a:pt x="383" y="402"/>
                    <a:pt x="399" y="397"/>
                  </a:cubicBezTo>
                  <a:cubicBezTo>
                    <a:pt x="395" y="417"/>
                    <a:pt x="418" y="429"/>
                    <a:pt x="437" y="430"/>
                  </a:cubicBezTo>
                  <a:cubicBezTo>
                    <a:pt x="434" y="452"/>
                    <a:pt x="448" y="468"/>
                    <a:pt x="469" y="471"/>
                  </a:cubicBezTo>
                  <a:cubicBezTo>
                    <a:pt x="460" y="479"/>
                    <a:pt x="456" y="491"/>
                    <a:pt x="464" y="501"/>
                  </a:cubicBezTo>
                  <a:cubicBezTo>
                    <a:pt x="444" y="507"/>
                    <a:pt x="429" y="525"/>
                    <a:pt x="435" y="547"/>
                  </a:cubicBezTo>
                  <a:cubicBezTo>
                    <a:pt x="439" y="563"/>
                    <a:pt x="457" y="570"/>
                    <a:pt x="471" y="564"/>
                  </a:cubicBezTo>
                  <a:cubicBezTo>
                    <a:pt x="471" y="604"/>
                    <a:pt x="513" y="631"/>
                    <a:pt x="550" y="609"/>
                  </a:cubicBezTo>
                  <a:cubicBezTo>
                    <a:pt x="576" y="592"/>
                    <a:pt x="602" y="550"/>
                    <a:pt x="583" y="521"/>
                  </a:cubicBezTo>
                  <a:cubicBezTo>
                    <a:pt x="646" y="521"/>
                    <a:pt x="657" y="426"/>
                    <a:pt x="610" y="392"/>
                  </a:cubicBezTo>
                  <a:cubicBezTo>
                    <a:pt x="629" y="386"/>
                    <a:pt x="631" y="366"/>
                    <a:pt x="621" y="348"/>
                  </a:cubicBezTo>
                  <a:cubicBezTo>
                    <a:pt x="668" y="340"/>
                    <a:pt x="696" y="270"/>
                    <a:pt x="641" y="2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solidFill>
                  <a:srgbClr val="2B2B2B"/>
                </a:solidFill>
              </a:endParaRPr>
            </a:p>
          </p:txBody>
        </p:sp>
        <p:sp>
          <p:nvSpPr>
            <p:cNvPr id="10" name="Freeform 249"/>
            <p:cNvSpPr/>
            <p:nvPr/>
          </p:nvSpPr>
          <p:spPr bwMode="auto">
            <a:xfrm>
              <a:off x="391567" y="4286689"/>
              <a:ext cx="854221" cy="1157783"/>
            </a:xfrm>
            <a:custGeom>
              <a:avLst/>
              <a:gdLst>
                <a:gd name="T0" fmla="*/ 346 w 400"/>
                <a:gd name="T1" fmla="*/ 418 h 570"/>
                <a:gd name="T2" fmla="*/ 260 w 400"/>
                <a:gd name="T3" fmla="*/ 334 h 570"/>
                <a:gd name="T4" fmla="*/ 297 w 400"/>
                <a:gd name="T5" fmla="*/ 279 h 570"/>
                <a:gd name="T6" fmla="*/ 350 w 400"/>
                <a:gd name="T7" fmla="*/ 223 h 570"/>
                <a:gd name="T8" fmla="*/ 328 w 400"/>
                <a:gd name="T9" fmla="*/ 209 h 570"/>
                <a:gd name="T10" fmla="*/ 245 w 400"/>
                <a:gd name="T11" fmla="*/ 187 h 570"/>
                <a:gd name="T12" fmla="*/ 331 w 400"/>
                <a:gd name="T13" fmla="*/ 90 h 570"/>
                <a:gd name="T14" fmla="*/ 325 w 400"/>
                <a:gd name="T15" fmla="*/ 83 h 570"/>
                <a:gd name="T16" fmla="*/ 290 w 400"/>
                <a:gd name="T17" fmla="*/ 90 h 570"/>
                <a:gd name="T18" fmla="*/ 288 w 400"/>
                <a:gd name="T19" fmla="*/ 63 h 570"/>
                <a:gd name="T20" fmla="*/ 274 w 400"/>
                <a:gd name="T21" fmla="*/ 111 h 570"/>
                <a:gd name="T22" fmla="*/ 236 w 400"/>
                <a:gd name="T23" fmla="*/ 103 h 570"/>
                <a:gd name="T24" fmla="*/ 279 w 400"/>
                <a:gd name="T25" fmla="*/ 3 h 570"/>
                <a:gd name="T26" fmla="*/ 216 w 400"/>
                <a:gd name="T27" fmla="*/ 35 h 570"/>
                <a:gd name="T28" fmla="*/ 167 w 400"/>
                <a:gd name="T29" fmla="*/ 5 h 570"/>
                <a:gd name="T30" fmla="*/ 174 w 400"/>
                <a:gd name="T31" fmla="*/ 61 h 570"/>
                <a:gd name="T32" fmla="*/ 139 w 400"/>
                <a:gd name="T33" fmla="*/ 70 h 570"/>
                <a:gd name="T34" fmla="*/ 111 w 400"/>
                <a:gd name="T35" fmla="*/ 96 h 570"/>
                <a:gd name="T36" fmla="*/ 128 w 400"/>
                <a:gd name="T37" fmla="*/ 120 h 570"/>
                <a:gd name="T38" fmla="*/ 151 w 400"/>
                <a:gd name="T39" fmla="*/ 149 h 570"/>
                <a:gd name="T40" fmla="*/ 103 w 400"/>
                <a:gd name="T41" fmla="*/ 158 h 570"/>
                <a:gd name="T42" fmla="*/ 73 w 400"/>
                <a:gd name="T43" fmla="*/ 101 h 570"/>
                <a:gd name="T44" fmla="*/ 65 w 400"/>
                <a:gd name="T45" fmla="*/ 113 h 570"/>
                <a:gd name="T46" fmla="*/ 29 w 400"/>
                <a:gd name="T47" fmla="*/ 119 h 570"/>
                <a:gd name="T48" fmla="*/ 24 w 400"/>
                <a:gd name="T49" fmla="*/ 119 h 570"/>
                <a:gd name="T50" fmla="*/ 80 w 400"/>
                <a:gd name="T51" fmla="*/ 179 h 570"/>
                <a:gd name="T52" fmla="*/ 150 w 400"/>
                <a:gd name="T53" fmla="*/ 256 h 570"/>
                <a:gd name="T54" fmla="*/ 147 w 400"/>
                <a:gd name="T55" fmla="*/ 390 h 570"/>
                <a:gd name="T56" fmla="*/ 26 w 400"/>
                <a:gd name="T57" fmla="*/ 489 h 570"/>
                <a:gd name="T58" fmla="*/ 81 w 400"/>
                <a:gd name="T59" fmla="*/ 453 h 570"/>
                <a:gd name="T60" fmla="*/ 145 w 400"/>
                <a:gd name="T61" fmla="*/ 482 h 570"/>
                <a:gd name="T62" fmla="*/ 133 w 400"/>
                <a:gd name="T63" fmla="*/ 518 h 570"/>
                <a:gd name="T64" fmla="*/ 168 w 400"/>
                <a:gd name="T65" fmla="*/ 542 h 570"/>
                <a:gd name="T66" fmla="*/ 276 w 400"/>
                <a:gd name="T67" fmla="*/ 561 h 570"/>
                <a:gd name="T68" fmla="*/ 259 w 400"/>
                <a:gd name="T69" fmla="*/ 451 h 570"/>
                <a:gd name="T70" fmla="*/ 392 w 400"/>
                <a:gd name="T71" fmla="*/ 45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570">
                  <a:moveTo>
                    <a:pt x="398" y="444"/>
                  </a:moveTo>
                  <a:cubicBezTo>
                    <a:pt x="385" y="425"/>
                    <a:pt x="369" y="417"/>
                    <a:pt x="346" y="418"/>
                  </a:cubicBezTo>
                  <a:cubicBezTo>
                    <a:pt x="320" y="418"/>
                    <a:pt x="288" y="431"/>
                    <a:pt x="272" y="402"/>
                  </a:cubicBezTo>
                  <a:cubicBezTo>
                    <a:pt x="260" y="382"/>
                    <a:pt x="260" y="357"/>
                    <a:pt x="260" y="334"/>
                  </a:cubicBezTo>
                  <a:cubicBezTo>
                    <a:pt x="260" y="323"/>
                    <a:pt x="259" y="312"/>
                    <a:pt x="262" y="301"/>
                  </a:cubicBezTo>
                  <a:cubicBezTo>
                    <a:pt x="265" y="287"/>
                    <a:pt x="286" y="282"/>
                    <a:pt x="297" y="279"/>
                  </a:cubicBezTo>
                  <a:cubicBezTo>
                    <a:pt x="323" y="270"/>
                    <a:pt x="351" y="254"/>
                    <a:pt x="358" y="226"/>
                  </a:cubicBezTo>
                  <a:cubicBezTo>
                    <a:pt x="359" y="222"/>
                    <a:pt x="352" y="219"/>
                    <a:pt x="350" y="223"/>
                  </a:cubicBezTo>
                  <a:cubicBezTo>
                    <a:pt x="346" y="219"/>
                    <a:pt x="341" y="215"/>
                    <a:pt x="336" y="211"/>
                  </a:cubicBezTo>
                  <a:cubicBezTo>
                    <a:pt x="337" y="206"/>
                    <a:pt x="330" y="204"/>
                    <a:pt x="328" y="209"/>
                  </a:cubicBezTo>
                  <a:cubicBezTo>
                    <a:pt x="319" y="235"/>
                    <a:pt x="308" y="254"/>
                    <a:pt x="278" y="257"/>
                  </a:cubicBezTo>
                  <a:cubicBezTo>
                    <a:pt x="244" y="260"/>
                    <a:pt x="234" y="211"/>
                    <a:pt x="245" y="187"/>
                  </a:cubicBezTo>
                  <a:cubicBezTo>
                    <a:pt x="254" y="167"/>
                    <a:pt x="277" y="152"/>
                    <a:pt x="293" y="137"/>
                  </a:cubicBezTo>
                  <a:cubicBezTo>
                    <a:pt x="309" y="123"/>
                    <a:pt x="321" y="108"/>
                    <a:pt x="331" y="90"/>
                  </a:cubicBezTo>
                  <a:cubicBezTo>
                    <a:pt x="331" y="89"/>
                    <a:pt x="332" y="88"/>
                    <a:pt x="332" y="87"/>
                  </a:cubicBezTo>
                  <a:cubicBezTo>
                    <a:pt x="335" y="82"/>
                    <a:pt x="328" y="78"/>
                    <a:pt x="325" y="83"/>
                  </a:cubicBezTo>
                  <a:cubicBezTo>
                    <a:pt x="324" y="86"/>
                    <a:pt x="322" y="88"/>
                    <a:pt x="321" y="91"/>
                  </a:cubicBezTo>
                  <a:cubicBezTo>
                    <a:pt x="315" y="97"/>
                    <a:pt x="305" y="96"/>
                    <a:pt x="290" y="90"/>
                  </a:cubicBezTo>
                  <a:cubicBezTo>
                    <a:pt x="289" y="86"/>
                    <a:pt x="289" y="82"/>
                    <a:pt x="289" y="78"/>
                  </a:cubicBezTo>
                  <a:cubicBezTo>
                    <a:pt x="289" y="73"/>
                    <a:pt x="289" y="68"/>
                    <a:pt x="288" y="63"/>
                  </a:cubicBezTo>
                  <a:cubicBezTo>
                    <a:pt x="288" y="60"/>
                    <a:pt x="283" y="59"/>
                    <a:pt x="281" y="61"/>
                  </a:cubicBezTo>
                  <a:cubicBezTo>
                    <a:pt x="268" y="75"/>
                    <a:pt x="274" y="93"/>
                    <a:pt x="274" y="111"/>
                  </a:cubicBezTo>
                  <a:cubicBezTo>
                    <a:pt x="274" y="124"/>
                    <a:pt x="261" y="136"/>
                    <a:pt x="251" y="142"/>
                  </a:cubicBezTo>
                  <a:cubicBezTo>
                    <a:pt x="227" y="157"/>
                    <a:pt x="235" y="108"/>
                    <a:pt x="236" y="103"/>
                  </a:cubicBezTo>
                  <a:cubicBezTo>
                    <a:pt x="241" y="78"/>
                    <a:pt x="253" y="64"/>
                    <a:pt x="269" y="44"/>
                  </a:cubicBezTo>
                  <a:cubicBezTo>
                    <a:pt x="279" y="32"/>
                    <a:pt x="285" y="18"/>
                    <a:pt x="279" y="3"/>
                  </a:cubicBezTo>
                  <a:cubicBezTo>
                    <a:pt x="277" y="0"/>
                    <a:pt x="273" y="0"/>
                    <a:pt x="271" y="3"/>
                  </a:cubicBezTo>
                  <a:cubicBezTo>
                    <a:pt x="259" y="24"/>
                    <a:pt x="241" y="35"/>
                    <a:pt x="216" y="35"/>
                  </a:cubicBezTo>
                  <a:cubicBezTo>
                    <a:pt x="200" y="35"/>
                    <a:pt x="191" y="29"/>
                    <a:pt x="182" y="17"/>
                  </a:cubicBezTo>
                  <a:cubicBezTo>
                    <a:pt x="177" y="11"/>
                    <a:pt x="173" y="8"/>
                    <a:pt x="167" y="5"/>
                  </a:cubicBezTo>
                  <a:cubicBezTo>
                    <a:pt x="164" y="3"/>
                    <a:pt x="161" y="5"/>
                    <a:pt x="161" y="8"/>
                  </a:cubicBezTo>
                  <a:cubicBezTo>
                    <a:pt x="161" y="27"/>
                    <a:pt x="169" y="43"/>
                    <a:pt x="174" y="61"/>
                  </a:cubicBezTo>
                  <a:cubicBezTo>
                    <a:pt x="178" y="73"/>
                    <a:pt x="176" y="105"/>
                    <a:pt x="156" y="102"/>
                  </a:cubicBezTo>
                  <a:cubicBezTo>
                    <a:pt x="143" y="100"/>
                    <a:pt x="141" y="80"/>
                    <a:pt x="139" y="70"/>
                  </a:cubicBezTo>
                  <a:cubicBezTo>
                    <a:pt x="138" y="66"/>
                    <a:pt x="131" y="66"/>
                    <a:pt x="131" y="71"/>
                  </a:cubicBezTo>
                  <a:cubicBezTo>
                    <a:pt x="131" y="86"/>
                    <a:pt x="128" y="96"/>
                    <a:pt x="111" y="96"/>
                  </a:cubicBezTo>
                  <a:cubicBezTo>
                    <a:pt x="108" y="96"/>
                    <a:pt x="106" y="99"/>
                    <a:pt x="107" y="101"/>
                  </a:cubicBezTo>
                  <a:cubicBezTo>
                    <a:pt x="110" y="112"/>
                    <a:pt x="118" y="116"/>
                    <a:pt x="128" y="120"/>
                  </a:cubicBezTo>
                  <a:cubicBezTo>
                    <a:pt x="134" y="122"/>
                    <a:pt x="141" y="123"/>
                    <a:pt x="147" y="123"/>
                  </a:cubicBezTo>
                  <a:cubicBezTo>
                    <a:pt x="156" y="124"/>
                    <a:pt x="151" y="142"/>
                    <a:pt x="151" y="149"/>
                  </a:cubicBezTo>
                  <a:cubicBezTo>
                    <a:pt x="149" y="161"/>
                    <a:pt x="149" y="177"/>
                    <a:pt x="131" y="172"/>
                  </a:cubicBezTo>
                  <a:cubicBezTo>
                    <a:pt x="121" y="169"/>
                    <a:pt x="112" y="163"/>
                    <a:pt x="103" y="158"/>
                  </a:cubicBezTo>
                  <a:cubicBezTo>
                    <a:pt x="88" y="150"/>
                    <a:pt x="82" y="139"/>
                    <a:pt x="81" y="123"/>
                  </a:cubicBezTo>
                  <a:cubicBezTo>
                    <a:pt x="80" y="115"/>
                    <a:pt x="78" y="108"/>
                    <a:pt x="73" y="101"/>
                  </a:cubicBezTo>
                  <a:cubicBezTo>
                    <a:pt x="71" y="98"/>
                    <a:pt x="66" y="99"/>
                    <a:pt x="66" y="103"/>
                  </a:cubicBezTo>
                  <a:cubicBezTo>
                    <a:pt x="66" y="106"/>
                    <a:pt x="65" y="110"/>
                    <a:pt x="65" y="113"/>
                  </a:cubicBezTo>
                  <a:cubicBezTo>
                    <a:pt x="64" y="130"/>
                    <a:pt x="44" y="140"/>
                    <a:pt x="31" y="120"/>
                  </a:cubicBezTo>
                  <a:cubicBezTo>
                    <a:pt x="30" y="119"/>
                    <a:pt x="30" y="119"/>
                    <a:pt x="29" y="119"/>
                  </a:cubicBezTo>
                  <a:cubicBezTo>
                    <a:pt x="29" y="116"/>
                    <a:pt x="25" y="115"/>
                    <a:pt x="24" y="11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3" y="120"/>
                    <a:pt x="22" y="122"/>
                    <a:pt x="23" y="124"/>
                  </a:cubicBezTo>
                  <a:cubicBezTo>
                    <a:pt x="19" y="155"/>
                    <a:pt x="55" y="171"/>
                    <a:pt x="80" y="179"/>
                  </a:cubicBezTo>
                  <a:cubicBezTo>
                    <a:pt x="100" y="186"/>
                    <a:pt x="125" y="185"/>
                    <a:pt x="139" y="204"/>
                  </a:cubicBezTo>
                  <a:cubicBezTo>
                    <a:pt x="149" y="218"/>
                    <a:pt x="148" y="240"/>
                    <a:pt x="150" y="256"/>
                  </a:cubicBezTo>
                  <a:cubicBezTo>
                    <a:pt x="151" y="274"/>
                    <a:pt x="151" y="292"/>
                    <a:pt x="151" y="311"/>
                  </a:cubicBezTo>
                  <a:cubicBezTo>
                    <a:pt x="151" y="337"/>
                    <a:pt x="152" y="364"/>
                    <a:pt x="147" y="390"/>
                  </a:cubicBezTo>
                  <a:cubicBezTo>
                    <a:pt x="140" y="426"/>
                    <a:pt x="108" y="418"/>
                    <a:pt x="80" y="415"/>
                  </a:cubicBezTo>
                  <a:cubicBezTo>
                    <a:pt x="39" y="410"/>
                    <a:pt x="0" y="450"/>
                    <a:pt x="26" y="489"/>
                  </a:cubicBezTo>
                  <a:cubicBezTo>
                    <a:pt x="29" y="493"/>
                    <a:pt x="34" y="491"/>
                    <a:pt x="34" y="487"/>
                  </a:cubicBezTo>
                  <a:cubicBezTo>
                    <a:pt x="35" y="455"/>
                    <a:pt x="52" y="448"/>
                    <a:pt x="81" y="453"/>
                  </a:cubicBezTo>
                  <a:cubicBezTo>
                    <a:pt x="99" y="456"/>
                    <a:pt x="117" y="461"/>
                    <a:pt x="136" y="462"/>
                  </a:cubicBezTo>
                  <a:cubicBezTo>
                    <a:pt x="149" y="463"/>
                    <a:pt x="153" y="473"/>
                    <a:pt x="145" y="482"/>
                  </a:cubicBezTo>
                  <a:cubicBezTo>
                    <a:pt x="141" y="486"/>
                    <a:pt x="139" y="490"/>
                    <a:pt x="136" y="494"/>
                  </a:cubicBezTo>
                  <a:cubicBezTo>
                    <a:pt x="132" y="500"/>
                    <a:pt x="132" y="511"/>
                    <a:pt x="133" y="518"/>
                  </a:cubicBezTo>
                  <a:cubicBezTo>
                    <a:pt x="137" y="536"/>
                    <a:pt x="147" y="548"/>
                    <a:pt x="165" y="549"/>
                  </a:cubicBezTo>
                  <a:cubicBezTo>
                    <a:pt x="169" y="550"/>
                    <a:pt x="171" y="544"/>
                    <a:pt x="168" y="542"/>
                  </a:cubicBezTo>
                  <a:cubicBezTo>
                    <a:pt x="135" y="516"/>
                    <a:pt x="195" y="470"/>
                    <a:pt x="223" y="478"/>
                  </a:cubicBezTo>
                  <a:cubicBezTo>
                    <a:pt x="251" y="485"/>
                    <a:pt x="304" y="531"/>
                    <a:pt x="276" y="561"/>
                  </a:cubicBezTo>
                  <a:cubicBezTo>
                    <a:pt x="273" y="564"/>
                    <a:pt x="276" y="570"/>
                    <a:pt x="280" y="568"/>
                  </a:cubicBezTo>
                  <a:cubicBezTo>
                    <a:pt x="328" y="549"/>
                    <a:pt x="290" y="479"/>
                    <a:pt x="259" y="451"/>
                  </a:cubicBezTo>
                  <a:cubicBezTo>
                    <a:pt x="277" y="452"/>
                    <a:pt x="293" y="459"/>
                    <a:pt x="311" y="458"/>
                  </a:cubicBezTo>
                  <a:cubicBezTo>
                    <a:pt x="341" y="457"/>
                    <a:pt x="361" y="434"/>
                    <a:pt x="392" y="450"/>
                  </a:cubicBezTo>
                  <a:cubicBezTo>
                    <a:pt x="395" y="452"/>
                    <a:pt x="400" y="448"/>
                    <a:pt x="398" y="444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solidFill>
                  <a:srgbClr val="2B2B2B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4589" y="2067796"/>
            <a:ext cx="3168453" cy="3656013"/>
            <a:chOff x="85735" y="3632552"/>
            <a:chExt cx="1486976" cy="1811920"/>
          </a:xfrm>
        </p:grpSpPr>
        <p:sp>
          <p:nvSpPr>
            <p:cNvPr id="12" name="Freeform 248"/>
            <p:cNvSpPr/>
            <p:nvPr/>
          </p:nvSpPr>
          <p:spPr bwMode="auto">
            <a:xfrm>
              <a:off x="85735" y="3632552"/>
              <a:ext cx="1486976" cy="1284195"/>
            </a:xfrm>
            <a:custGeom>
              <a:avLst/>
              <a:gdLst>
                <a:gd name="T0" fmla="*/ 641 w 696"/>
                <a:gd name="T1" fmla="*/ 257 h 631"/>
                <a:gd name="T2" fmla="*/ 665 w 696"/>
                <a:gd name="T3" fmla="*/ 184 h 631"/>
                <a:gd name="T4" fmla="*/ 622 w 696"/>
                <a:gd name="T5" fmla="*/ 121 h 631"/>
                <a:gd name="T6" fmla="*/ 513 w 696"/>
                <a:gd name="T7" fmla="*/ 147 h 631"/>
                <a:gd name="T8" fmla="*/ 469 w 696"/>
                <a:gd name="T9" fmla="*/ 123 h 631"/>
                <a:gd name="T10" fmla="*/ 446 w 696"/>
                <a:gd name="T11" fmla="*/ 89 h 631"/>
                <a:gd name="T12" fmla="*/ 420 w 696"/>
                <a:gd name="T13" fmla="*/ 98 h 631"/>
                <a:gd name="T14" fmla="*/ 333 w 696"/>
                <a:gd name="T15" fmla="*/ 69 h 631"/>
                <a:gd name="T16" fmla="*/ 249 w 696"/>
                <a:gd name="T17" fmla="*/ 7 h 631"/>
                <a:gd name="T18" fmla="*/ 183 w 696"/>
                <a:gd name="T19" fmla="*/ 71 h 631"/>
                <a:gd name="T20" fmla="*/ 141 w 696"/>
                <a:gd name="T21" fmla="*/ 103 h 631"/>
                <a:gd name="T22" fmla="*/ 15 w 696"/>
                <a:gd name="T23" fmla="*/ 174 h 631"/>
                <a:gd name="T24" fmla="*/ 35 w 696"/>
                <a:gd name="T25" fmla="*/ 291 h 631"/>
                <a:gd name="T26" fmla="*/ 34 w 696"/>
                <a:gd name="T27" fmla="*/ 344 h 631"/>
                <a:gd name="T28" fmla="*/ 12 w 696"/>
                <a:gd name="T29" fmla="*/ 389 h 631"/>
                <a:gd name="T30" fmla="*/ 65 w 696"/>
                <a:gd name="T31" fmla="*/ 426 h 631"/>
                <a:gd name="T32" fmla="*/ 61 w 696"/>
                <a:gd name="T33" fmla="*/ 527 h 631"/>
                <a:gd name="T34" fmla="*/ 130 w 696"/>
                <a:gd name="T35" fmla="*/ 533 h 631"/>
                <a:gd name="T36" fmla="*/ 192 w 696"/>
                <a:gd name="T37" fmla="*/ 527 h 631"/>
                <a:gd name="T38" fmla="*/ 251 w 696"/>
                <a:gd name="T39" fmla="*/ 522 h 631"/>
                <a:gd name="T40" fmla="*/ 274 w 696"/>
                <a:gd name="T41" fmla="*/ 435 h 631"/>
                <a:gd name="T42" fmla="*/ 296 w 696"/>
                <a:gd name="T43" fmla="*/ 387 h 631"/>
                <a:gd name="T44" fmla="*/ 360 w 696"/>
                <a:gd name="T45" fmla="*/ 384 h 631"/>
                <a:gd name="T46" fmla="*/ 399 w 696"/>
                <a:gd name="T47" fmla="*/ 397 h 631"/>
                <a:gd name="T48" fmla="*/ 437 w 696"/>
                <a:gd name="T49" fmla="*/ 430 h 631"/>
                <a:gd name="T50" fmla="*/ 469 w 696"/>
                <a:gd name="T51" fmla="*/ 471 h 631"/>
                <a:gd name="T52" fmla="*/ 464 w 696"/>
                <a:gd name="T53" fmla="*/ 501 h 631"/>
                <a:gd name="T54" fmla="*/ 435 w 696"/>
                <a:gd name="T55" fmla="*/ 547 h 631"/>
                <a:gd name="T56" fmla="*/ 471 w 696"/>
                <a:gd name="T57" fmla="*/ 564 h 631"/>
                <a:gd name="T58" fmla="*/ 550 w 696"/>
                <a:gd name="T59" fmla="*/ 609 h 631"/>
                <a:gd name="T60" fmla="*/ 583 w 696"/>
                <a:gd name="T61" fmla="*/ 521 h 631"/>
                <a:gd name="T62" fmla="*/ 610 w 696"/>
                <a:gd name="T63" fmla="*/ 392 h 631"/>
                <a:gd name="T64" fmla="*/ 621 w 696"/>
                <a:gd name="T65" fmla="*/ 348 h 631"/>
                <a:gd name="T66" fmla="*/ 641 w 696"/>
                <a:gd name="T67" fmla="*/ 25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631">
                  <a:moveTo>
                    <a:pt x="641" y="257"/>
                  </a:moveTo>
                  <a:cubicBezTo>
                    <a:pt x="655" y="235"/>
                    <a:pt x="666" y="211"/>
                    <a:pt x="665" y="184"/>
                  </a:cubicBezTo>
                  <a:cubicBezTo>
                    <a:pt x="665" y="158"/>
                    <a:pt x="645" y="134"/>
                    <a:pt x="622" y="121"/>
                  </a:cubicBezTo>
                  <a:cubicBezTo>
                    <a:pt x="587" y="100"/>
                    <a:pt x="534" y="112"/>
                    <a:pt x="513" y="147"/>
                  </a:cubicBezTo>
                  <a:cubicBezTo>
                    <a:pt x="507" y="126"/>
                    <a:pt x="490" y="112"/>
                    <a:pt x="469" y="123"/>
                  </a:cubicBezTo>
                  <a:cubicBezTo>
                    <a:pt x="471" y="107"/>
                    <a:pt x="465" y="92"/>
                    <a:pt x="446" y="89"/>
                  </a:cubicBezTo>
                  <a:cubicBezTo>
                    <a:pt x="437" y="88"/>
                    <a:pt x="426" y="90"/>
                    <a:pt x="420" y="98"/>
                  </a:cubicBezTo>
                  <a:cubicBezTo>
                    <a:pt x="411" y="55"/>
                    <a:pt x="364" y="35"/>
                    <a:pt x="333" y="69"/>
                  </a:cubicBezTo>
                  <a:cubicBezTo>
                    <a:pt x="319" y="33"/>
                    <a:pt x="292" y="0"/>
                    <a:pt x="249" y="7"/>
                  </a:cubicBezTo>
                  <a:cubicBezTo>
                    <a:pt x="220" y="12"/>
                    <a:pt x="176" y="38"/>
                    <a:pt x="183" y="71"/>
                  </a:cubicBezTo>
                  <a:cubicBezTo>
                    <a:pt x="157" y="60"/>
                    <a:pt x="128" y="76"/>
                    <a:pt x="141" y="103"/>
                  </a:cubicBezTo>
                  <a:cubicBezTo>
                    <a:pt x="89" y="94"/>
                    <a:pt x="37" y="128"/>
                    <a:pt x="15" y="174"/>
                  </a:cubicBezTo>
                  <a:cubicBezTo>
                    <a:pt x="0" y="207"/>
                    <a:pt x="0" y="270"/>
                    <a:pt x="35" y="291"/>
                  </a:cubicBezTo>
                  <a:cubicBezTo>
                    <a:pt x="13" y="303"/>
                    <a:pt x="14" y="333"/>
                    <a:pt x="34" y="344"/>
                  </a:cubicBezTo>
                  <a:cubicBezTo>
                    <a:pt x="18" y="352"/>
                    <a:pt x="8" y="369"/>
                    <a:pt x="12" y="389"/>
                  </a:cubicBezTo>
                  <a:cubicBezTo>
                    <a:pt x="18" y="417"/>
                    <a:pt x="39" y="428"/>
                    <a:pt x="65" y="426"/>
                  </a:cubicBezTo>
                  <a:cubicBezTo>
                    <a:pt x="36" y="452"/>
                    <a:pt x="27" y="499"/>
                    <a:pt x="61" y="527"/>
                  </a:cubicBezTo>
                  <a:cubicBezTo>
                    <a:pt x="79" y="542"/>
                    <a:pt x="116" y="554"/>
                    <a:pt x="130" y="533"/>
                  </a:cubicBezTo>
                  <a:cubicBezTo>
                    <a:pt x="143" y="559"/>
                    <a:pt x="185" y="557"/>
                    <a:pt x="192" y="527"/>
                  </a:cubicBezTo>
                  <a:cubicBezTo>
                    <a:pt x="210" y="540"/>
                    <a:pt x="234" y="536"/>
                    <a:pt x="251" y="522"/>
                  </a:cubicBezTo>
                  <a:cubicBezTo>
                    <a:pt x="280" y="498"/>
                    <a:pt x="280" y="468"/>
                    <a:pt x="274" y="435"/>
                  </a:cubicBezTo>
                  <a:cubicBezTo>
                    <a:pt x="299" y="439"/>
                    <a:pt x="297" y="407"/>
                    <a:pt x="296" y="387"/>
                  </a:cubicBezTo>
                  <a:cubicBezTo>
                    <a:pt x="315" y="401"/>
                    <a:pt x="344" y="403"/>
                    <a:pt x="360" y="384"/>
                  </a:cubicBezTo>
                  <a:cubicBezTo>
                    <a:pt x="367" y="400"/>
                    <a:pt x="383" y="402"/>
                    <a:pt x="399" y="397"/>
                  </a:cubicBezTo>
                  <a:cubicBezTo>
                    <a:pt x="395" y="417"/>
                    <a:pt x="418" y="429"/>
                    <a:pt x="437" y="430"/>
                  </a:cubicBezTo>
                  <a:cubicBezTo>
                    <a:pt x="434" y="452"/>
                    <a:pt x="448" y="468"/>
                    <a:pt x="469" y="471"/>
                  </a:cubicBezTo>
                  <a:cubicBezTo>
                    <a:pt x="460" y="479"/>
                    <a:pt x="456" y="491"/>
                    <a:pt x="464" y="501"/>
                  </a:cubicBezTo>
                  <a:cubicBezTo>
                    <a:pt x="444" y="507"/>
                    <a:pt x="429" y="525"/>
                    <a:pt x="435" y="547"/>
                  </a:cubicBezTo>
                  <a:cubicBezTo>
                    <a:pt x="439" y="563"/>
                    <a:pt x="457" y="570"/>
                    <a:pt x="471" y="564"/>
                  </a:cubicBezTo>
                  <a:cubicBezTo>
                    <a:pt x="471" y="604"/>
                    <a:pt x="513" y="631"/>
                    <a:pt x="550" y="609"/>
                  </a:cubicBezTo>
                  <a:cubicBezTo>
                    <a:pt x="576" y="592"/>
                    <a:pt x="602" y="550"/>
                    <a:pt x="583" y="521"/>
                  </a:cubicBezTo>
                  <a:cubicBezTo>
                    <a:pt x="646" y="521"/>
                    <a:pt x="657" y="426"/>
                    <a:pt x="610" y="392"/>
                  </a:cubicBezTo>
                  <a:cubicBezTo>
                    <a:pt x="629" y="386"/>
                    <a:pt x="631" y="366"/>
                    <a:pt x="621" y="348"/>
                  </a:cubicBezTo>
                  <a:cubicBezTo>
                    <a:pt x="668" y="340"/>
                    <a:pt x="696" y="270"/>
                    <a:pt x="641" y="2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solidFill>
                  <a:srgbClr val="2B2B2B"/>
                </a:solidFill>
              </a:endParaRPr>
            </a:p>
          </p:txBody>
        </p:sp>
        <p:sp>
          <p:nvSpPr>
            <p:cNvPr id="13" name="Freeform 249"/>
            <p:cNvSpPr/>
            <p:nvPr/>
          </p:nvSpPr>
          <p:spPr bwMode="auto">
            <a:xfrm>
              <a:off x="391567" y="4286689"/>
              <a:ext cx="854221" cy="1157783"/>
            </a:xfrm>
            <a:custGeom>
              <a:avLst/>
              <a:gdLst>
                <a:gd name="T0" fmla="*/ 346 w 400"/>
                <a:gd name="T1" fmla="*/ 418 h 570"/>
                <a:gd name="T2" fmla="*/ 260 w 400"/>
                <a:gd name="T3" fmla="*/ 334 h 570"/>
                <a:gd name="T4" fmla="*/ 297 w 400"/>
                <a:gd name="T5" fmla="*/ 279 h 570"/>
                <a:gd name="T6" fmla="*/ 350 w 400"/>
                <a:gd name="T7" fmla="*/ 223 h 570"/>
                <a:gd name="T8" fmla="*/ 328 w 400"/>
                <a:gd name="T9" fmla="*/ 209 h 570"/>
                <a:gd name="T10" fmla="*/ 245 w 400"/>
                <a:gd name="T11" fmla="*/ 187 h 570"/>
                <a:gd name="T12" fmla="*/ 331 w 400"/>
                <a:gd name="T13" fmla="*/ 90 h 570"/>
                <a:gd name="T14" fmla="*/ 325 w 400"/>
                <a:gd name="T15" fmla="*/ 83 h 570"/>
                <a:gd name="T16" fmla="*/ 290 w 400"/>
                <a:gd name="T17" fmla="*/ 90 h 570"/>
                <a:gd name="T18" fmla="*/ 288 w 400"/>
                <a:gd name="T19" fmla="*/ 63 h 570"/>
                <a:gd name="T20" fmla="*/ 274 w 400"/>
                <a:gd name="T21" fmla="*/ 111 h 570"/>
                <a:gd name="T22" fmla="*/ 236 w 400"/>
                <a:gd name="T23" fmla="*/ 103 h 570"/>
                <a:gd name="T24" fmla="*/ 279 w 400"/>
                <a:gd name="T25" fmla="*/ 3 h 570"/>
                <a:gd name="T26" fmla="*/ 216 w 400"/>
                <a:gd name="T27" fmla="*/ 35 h 570"/>
                <a:gd name="T28" fmla="*/ 167 w 400"/>
                <a:gd name="T29" fmla="*/ 5 h 570"/>
                <a:gd name="T30" fmla="*/ 174 w 400"/>
                <a:gd name="T31" fmla="*/ 61 h 570"/>
                <a:gd name="T32" fmla="*/ 139 w 400"/>
                <a:gd name="T33" fmla="*/ 70 h 570"/>
                <a:gd name="T34" fmla="*/ 111 w 400"/>
                <a:gd name="T35" fmla="*/ 96 h 570"/>
                <a:gd name="T36" fmla="*/ 128 w 400"/>
                <a:gd name="T37" fmla="*/ 120 h 570"/>
                <a:gd name="T38" fmla="*/ 151 w 400"/>
                <a:gd name="T39" fmla="*/ 149 h 570"/>
                <a:gd name="T40" fmla="*/ 103 w 400"/>
                <a:gd name="T41" fmla="*/ 158 h 570"/>
                <a:gd name="T42" fmla="*/ 73 w 400"/>
                <a:gd name="T43" fmla="*/ 101 h 570"/>
                <a:gd name="T44" fmla="*/ 65 w 400"/>
                <a:gd name="T45" fmla="*/ 113 h 570"/>
                <a:gd name="T46" fmla="*/ 29 w 400"/>
                <a:gd name="T47" fmla="*/ 119 h 570"/>
                <a:gd name="T48" fmla="*/ 24 w 400"/>
                <a:gd name="T49" fmla="*/ 119 h 570"/>
                <a:gd name="T50" fmla="*/ 80 w 400"/>
                <a:gd name="T51" fmla="*/ 179 h 570"/>
                <a:gd name="T52" fmla="*/ 150 w 400"/>
                <a:gd name="T53" fmla="*/ 256 h 570"/>
                <a:gd name="T54" fmla="*/ 147 w 400"/>
                <a:gd name="T55" fmla="*/ 390 h 570"/>
                <a:gd name="T56" fmla="*/ 26 w 400"/>
                <a:gd name="T57" fmla="*/ 489 h 570"/>
                <a:gd name="T58" fmla="*/ 81 w 400"/>
                <a:gd name="T59" fmla="*/ 453 h 570"/>
                <a:gd name="T60" fmla="*/ 145 w 400"/>
                <a:gd name="T61" fmla="*/ 482 h 570"/>
                <a:gd name="T62" fmla="*/ 133 w 400"/>
                <a:gd name="T63" fmla="*/ 518 h 570"/>
                <a:gd name="T64" fmla="*/ 168 w 400"/>
                <a:gd name="T65" fmla="*/ 542 h 570"/>
                <a:gd name="T66" fmla="*/ 276 w 400"/>
                <a:gd name="T67" fmla="*/ 561 h 570"/>
                <a:gd name="T68" fmla="*/ 259 w 400"/>
                <a:gd name="T69" fmla="*/ 451 h 570"/>
                <a:gd name="T70" fmla="*/ 392 w 400"/>
                <a:gd name="T71" fmla="*/ 45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570">
                  <a:moveTo>
                    <a:pt x="398" y="444"/>
                  </a:moveTo>
                  <a:cubicBezTo>
                    <a:pt x="385" y="425"/>
                    <a:pt x="369" y="417"/>
                    <a:pt x="346" y="418"/>
                  </a:cubicBezTo>
                  <a:cubicBezTo>
                    <a:pt x="320" y="418"/>
                    <a:pt x="288" y="431"/>
                    <a:pt x="272" y="402"/>
                  </a:cubicBezTo>
                  <a:cubicBezTo>
                    <a:pt x="260" y="382"/>
                    <a:pt x="260" y="357"/>
                    <a:pt x="260" y="334"/>
                  </a:cubicBezTo>
                  <a:cubicBezTo>
                    <a:pt x="260" y="323"/>
                    <a:pt x="259" y="312"/>
                    <a:pt x="262" y="301"/>
                  </a:cubicBezTo>
                  <a:cubicBezTo>
                    <a:pt x="265" y="287"/>
                    <a:pt x="286" y="282"/>
                    <a:pt x="297" y="279"/>
                  </a:cubicBezTo>
                  <a:cubicBezTo>
                    <a:pt x="323" y="270"/>
                    <a:pt x="351" y="254"/>
                    <a:pt x="358" y="226"/>
                  </a:cubicBezTo>
                  <a:cubicBezTo>
                    <a:pt x="359" y="222"/>
                    <a:pt x="352" y="219"/>
                    <a:pt x="350" y="223"/>
                  </a:cubicBezTo>
                  <a:cubicBezTo>
                    <a:pt x="346" y="219"/>
                    <a:pt x="341" y="215"/>
                    <a:pt x="336" y="211"/>
                  </a:cubicBezTo>
                  <a:cubicBezTo>
                    <a:pt x="337" y="206"/>
                    <a:pt x="330" y="204"/>
                    <a:pt x="328" y="209"/>
                  </a:cubicBezTo>
                  <a:cubicBezTo>
                    <a:pt x="319" y="235"/>
                    <a:pt x="308" y="254"/>
                    <a:pt x="278" y="257"/>
                  </a:cubicBezTo>
                  <a:cubicBezTo>
                    <a:pt x="244" y="260"/>
                    <a:pt x="234" y="211"/>
                    <a:pt x="245" y="187"/>
                  </a:cubicBezTo>
                  <a:cubicBezTo>
                    <a:pt x="254" y="167"/>
                    <a:pt x="277" y="152"/>
                    <a:pt x="293" y="137"/>
                  </a:cubicBezTo>
                  <a:cubicBezTo>
                    <a:pt x="309" y="123"/>
                    <a:pt x="321" y="108"/>
                    <a:pt x="331" y="90"/>
                  </a:cubicBezTo>
                  <a:cubicBezTo>
                    <a:pt x="331" y="89"/>
                    <a:pt x="332" y="88"/>
                    <a:pt x="332" y="87"/>
                  </a:cubicBezTo>
                  <a:cubicBezTo>
                    <a:pt x="335" y="82"/>
                    <a:pt x="328" y="78"/>
                    <a:pt x="325" y="83"/>
                  </a:cubicBezTo>
                  <a:cubicBezTo>
                    <a:pt x="324" y="86"/>
                    <a:pt x="322" y="88"/>
                    <a:pt x="321" y="91"/>
                  </a:cubicBezTo>
                  <a:cubicBezTo>
                    <a:pt x="315" y="97"/>
                    <a:pt x="305" y="96"/>
                    <a:pt x="290" y="90"/>
                  </a:cubicBezTo>
                  <a:cubicBezTo>
                    <a:pt x="289" y="86"/>
                    <a:pt x="289" y="82"/>
                    <a:pt x="289" y="78"/>
                  </a:cubicBezTo>
                  <a:cubicBezTo>
                    <a:pt x="289" y="73"/>
                    <a:pt x="289" y="68"/>
                    <a:pt x="288" y="63"/>
                  </a:cubicBezTo>
                  <a:cubicBezTo>
                    <a:pt x="288" y="60"/>
                    <a:pt x="283" y="59"/>
                    <a:pt x="281" y="61"/>
                  </a:cubicBezTo>
                  <a:cubicBezTo>
                    <a:pt x="268" y="75"/>
                    <a:pt x="274" y="93"/>
                    <a:pt x="274" y="111"/>
                  </a:cubicBezTo>
                  <a:cubicBezTo>
                    <a:pt x="274" y="124"/>
                    <a:pt x="261" y="136"/>
                    <a:pt x="251" y="142"/>
                  </a:cubicBezTo>
                  <a:cubicBezTo>
                    <a:pt x="227" y="157"/>
                    <a:pt x="235" y="108"/>
                    <a:pt x="236" y="103"/>
                  </a:cubicBezTo>
                  <a:cubicBezTo>
                    <a:pt x="241" y="78"/>
                    <a:pt x="253" y="64"/>
                    <a:pt x="269" y="44"/>
                  </a:cubicBezTo>
                  <a:cubicBezTo>
                    <a:pt x="279" y="32"/>
                    <a:pt x="285" y="18"/>
                    <a:pt x="279" y="3"/>
                  </a:cubicBezTo>
                  <a:cubicBezTo>
                    <a:pt x="277" y="0"/>
                    <a:pt x="273" y="0"/>
                    <a:pt x="271" y="3"/>
                  </a:cubicBezTo>
                  <a:cubicBezTo>
                    <a:pt x="259" y="24"/>
                    <a:pt x="241" y="35"/>
                    <a:pt x="216" y="35"/>
                  </a:cubicBezTo>
                  <a:cubicBezTo>
                    <a:pt x="200" y="35"/>
                    <a:pt x="191" y="29"/>
                    <a:pt x="182" y="17"/>
                  </a:cubicBezTo>
                  <a:cubicBezTo>
                    <a:pt x="177" y="11"/>
                    <a:pt x="173" y="8"/>
                    <a:pt x="167" y="5"/>
                  </a:cubicBezTo>
                  <a:cubicBezTo>
                    <a:pt x="164" y="3"/>
                    <a:pt x="161" y="5"/>
                    <a:pt x="161" y="8"/>
                  </a:cubicBezTo>
                  <a:cubicBezTo>
                    <a:pt x="161" y="27"/>
                    <a:pt x="169" y="43"/>
                    <a:pt x="174" y="61"/>
                  </a:cubicBezTo>
                  <a:cubicBezTo>
                    <a:pt x="178" y="73"/>
                    <a:pt x="176" y="105"/>
                    <a:pt x="156" y="102"/>
                  </a:cubicBezTo>
                  <a:cubicBezTo>
                    <a:pt x="143" y="100"/>
                    <a:pt x="141" y="80"/>
                    <a:pt x="139" y="70"/>
                  </a:cubicBezTo>
                  <a:cubicBezTo>
                    <a:pt x="138" y="66"/>
                    <a:pt x="131" y="66"/>
                    <a:pt x="131" y="71"/>
                  </a:cubicBezTo>
                  <a:cubicBezTo>
                    <a:pt x="131" y="86"/>
                    <a:pt x="128" y="96"/>
                    <a:pt x="111" y="96"/>
                  </a:cubicBezTo>
                  <a:cubicBezTo>
                    <a:pt x="108" y="96"/>
                    <a:pt x="106" y="99"/>
                    <a:pt x="107" y="101"/>
                  </a:cubicBezTo>
                  <a:cubicBezTo>
                    <a:pt x="110" y="112"/>
                    <a:pt x="118" y="116"/>
                    <a:pt x="128" y="120"/>
                  </a:cubicBezTo>
                  <a:cubicBezTo>
                    <a:pt x="134" y="122"/>
                    <a:pt x="141" y="123"/>
                    <a:pt x="147" y="123"/>
                  </a:cubicBezTo>
                  <a:cubicBezTo>
                    <a:pt x="156" y="124"/>
                    <a:pt x="151" y="142"/>
                    <a:pt x="151" y="149"/>
                  </a:cubicBezTo>
                  <a:cubicBezTo>
                    <a:pt x="149" y="161"/>
                    <a:pt x="149" y="177"/>
                    <a:pt x="131" y="172"/>
                  </a:cubicBezTo>
                  <a:cubicBezTo>
                    <a:pt x="121" y="169"/>
                    <a:pt x="112" y="163"/>
                    <a:pt x="103" y="158"/>
                  </a:cubicBezTo>
                  <a:cubicBezTo>
                    <a:pt x="88" y="150"/>
                    <a:pt x="82" y="139"/>
                    <a:pt x="81" y="123"/>
                  </a:cubicBezTo>
                  <a:cubicBezTo>
                    <a:pt x="80" y="115"/>
                    <a:pt x="78" y="108"/>
                    <a:pt x="73" y="101"/>
                  </a:cubicBezTo>
                  <a:cubicBezTo>
                    <a:pt x="71" y="98"/>
                    <a:pt x="66" y="99"/>
                    <a:pt x="66" y="103"/>
                  </a:cubicBezTo>
                  <a:cubicBezTo>
                    <a:pt x="66" y="106"/>
                    <a:pt x="65" y="110"/>
                    <a:pt x="65" y="113"/>
                  </a:cubicBezTo>
                  <a:cubicBezTo>
                    <a:pt x="64" y="130"/>
                    <a:pt x="44" y="140"/>
                    <a:pt x="31" y="120"/>
                  </a:cubicBezTo>
                  <a:cubicBezTo>
                    <a:pt x="30" y="119"/>
                    <a:pt x="30" y="119"/>
                    <a:pt x="29" y="119"/>
                  </a:cubicBezTo>
                  <a:cubicBezTo>
                    <a:pt x="29" y="116"/>
                    <a:pt x="25" y="115"/>
                    <a:pt x="24" y="11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3" y="120"/>
                    <a:pt x="22" y="122"/>
                    <a:pt x="23" y="124"/>
                  </a:cubicBezTo>
                  <a:cubicBezTo>
                    <a:pt x="19" y="155"/>
                    <a:pt x="55" y="171"/>
                    <a:pt x="80" y="179"/>
                  </a:cubicBezTo>
                  <a:cubicBezTo>
                    <a:pt x="100" y="186"/>
                    <a:pt x="125" y="185"/>
                    <a:pt x="139" y="204"/>
                  </a:cubicBezTo>
                  <a:cubicBezTo>
                    <a:pt x="149" y="218"/>
                    <a:pt x="148" y="240"/>
                    <a:pt x="150" y="256"/>
                  </a:cubicBezTo>
                  <a:cubicBezTo>
                    <a:pt x="151" y="274"/>
                    <a:pt x="151" y="292"/>
                    <a:pt x="151" y="311"/>
                  </a:cubicBezTo>
                  <a:cubicBezTo>
                    <a:pt x="151" y="337"/>
                    <a:pt x="152" y="364"/>
                    <a:pt x="147" y="390"/>
                  </a:cubicBezTo>
                  <a:cubicBezTo>
                    <a:pt x="140" y="426"/>
                    <a:pt x="108" y="418"/>
                    <a:pt x="80" y="415"/>
                  </a:cubicBezTo>
                  <a:cubicBezTo>
                    <a:pt x="39" y="410"/>
                    <a:pt x="0" y="450"/>
                    <a:pt x="26" y="489"/>
                  </a:cubicBezTo>
                  <a:cubicBezTo>
                    <a:pt x="29" y="493"/>
                    <a:pt x="34" y="491"/>
                    <a:pt x="34" y="487"/>
                  </a:cubicBezTo>
                  <a:cubicBezTo>
                    <a:pt x="35" y="455"/>
                    <a:pt x="52" y="448"/>
                    <a:pt x="81" y="453"/>
                  </a:cubicBezTo>
                  <a:cubicBezTo>
                    <a:pt x="99" y="456"/>
                    <a:pt x="117" y="461"/>
                    <a:pt x="136" y="462"/>
                  </a:cubicBezTo>
                  <a:cubicBezTo>
                    <a:pt x="149" y="463"/>
                    <a:pt x="153" y="473"/>
                    <a:pt x="145" y="482"/>
                  </a:cubicBezTo>
                  <a:cubicBezTo>
                    <a:pt x="141" y="486"/>
                    <a:pt x="139" y="490"/>
                    <a:pt x="136" y="494"/>
                  </a:cubicBezTo>
                  <a:cubicBezTo>
                    <a:pt x="132" y="500"/>
                    <a:pt x="132" y="511"/>
                    <a:pt x="133" y="518"/>
                  </a:cubicBezTo>
                  <a:cubicBezTo>
                    <a:pt x="137" y="536"/>
                    <a:pt x="147" y="548"/>
                    <a:pt x="165" y="549"/>
                  </a:cubicBezTo>
                  <a:cubicBezTo>
                    <a:pt x="169" y="550"/>
                    <a:pt x="171" y="544"/>
                    <a:pt x="168" y="542"/>
                  </a:cubicBezTo>
                  <a:cubicBezTo>
                    <a:pt x="135" y="516"/>
                    <a:pt x="195" y="470"/>
                    <a:pt x="223" y="478"/>
                  </a:cubicBezTo>
                  <a:cubicBezTo>
                    <a:pt x="251" y="485"/>
                    <a:pt x="304" y="531"/>
                    <a:pt x="276" y="561"/>
                  </a:cubicBezTo>
                  <a:cubicBezTo>
                    <a:pt x="273" y="564"/>
                    <a:pt x="276" y="570"/>
                    <a:pt x="280" y="568"/>
                  </a:cubicBezTo>
                  <a:cubicBezTo>
                    <a:pt x="328" y="549"/>
                    <a:pt x="290" y="479"/>
                    <a:pt x="259" y="451"/>
                  </a:cubicBezTo>
                  <a:cubicBezTo>
                    <a:pt x="277" y="452"/>
                    <a:pt x="293" y="459"/>
                    <a:pt x="311" y="458"/>
                  </a:cubicBezTo>
                  <a:cubicBezTo>
                    <a:pt x="341" y="457"/>
                    <a:pt x="361" y="434"/>
                    <a:pt x="392" y="450"/>
                  </a:cubicBezTo>
                  <a:cubicBezTo>
                    <a:pt x="395" y="452"/>
                    <a:pt x="400" y="448"/>
                    <a:pt x="398" y="444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solidFill>
                  <a:srgbClr val="2B2B2B"/>
                </a:solidFill>
              </a:endParaRPr>
            </a:p>
          </p:txBody>
        </p:sp>
      </p:grpSp>
      <p:sp>
        <p:nvSpPr>
          <p:cNvPr id="15" name="Freeform 71"/>
          <p:cNvSpPr>
            <a:spLocks noEditPoints="1"/>
          </p:cNvSpPr>
          <p:nvPr/>
        </p:nvSpPr>
        <p:spPr bwMode="auto">
          <a:xfrm>
            <a:off x="2076030" y="2863871"/>
            <a:ext cx="314207" cy="476823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2B2B2B"/>
              </a:solidFill>
            </a:endParaRP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5873664" y="2778688"/>
            <a:ext cx="440659" cy="550019"/>
          </a:xfrm>
          <a:custGeom>
            <a:avLst/>
            <a:gdLst>
              <a:gd name="T0" fmla="*/ 53 w 58"/>
              <a:gd name="T1" fmla="*/ 34 h 72"/>
              <a:gd name="T2" fmla="*/ 54 w 58"/>
              <a:gd name="T3" fmla="*/ 34 h 72"/>
              <a:gd name="T4" fmla="*/ 55 w 58"/>
              <a:gd name="T5" fmla="*/ 33 h 72"/>
              <a:gd name="T6" fmla="*/ 55 w 58"/>
              <a:gd name="T7" fmla="*/ 26 h 72"/>
              <a:gd name="T8" fmla="*/ 47 w 58"/>
              <a:gd name="T9" fmla="*/ 8 h 72"/>
              <a:gd name="T10" fmla="*/ 29 w 58"/>
              <a:gd name="T11" fmla="*/ 0 h 72"/>
              <a:gd name="T12" fmla="*/ 11 w 58"/>
              <a:gd name="T13" fmla="*/ 8 h 72"/>
              <a:gd name="T14" fmla="*/ 3 w 58"/>
              <a:gd name="T15" fmla="*/ 26 h 72"/>
              <a:gd name="T16" fmla="*/ 3 w 58"/>
              <a:gd name="T17" fmla="*/ 33 h 72"/>
              <a:gd name="T18" fmla="*/ 4 w 58"/>
              <a:gd name="T19" fmla="*/ 34 h 72"/>
              <a:gd name="T20" fmla="*/ 4 w 58"/>
              <a:gd name="T21" fmla="*/ 34 h 72"/>
              <a:gd name="T22" fmla="*/ 0 w 58"/>
              <a:gd name="T23" fmla="*/ 40 h 72"/>
              <a:gd name="T24" fmla="*/ 0 w 58"/>
              <a:gd name="T25" fmla="*/ 66 h 72"/>
              <a:gd name="T26" fmla="*/ 6 w 58"/>
              <a:gd name="T27" fmla="*/ 72 h 72"/>
              <a:gd name="T28" fmla="*/ 52 w 58"/>
              <a:gd name="T29" fmla="*/ 72 h 72"/>
              <a:gd name="T30" fmla="*/ 58 w 58"/>
              <a:gd name="T31" fmla="*/ 66 h 72"/>
              <a:gd name="T32" fmla="*/ 58 w 58"/>
              <a:gd name="T33" fmla="*/ 40 h 72"/>
              <a:gd name="T34" fmla="*/ 53 w 58"/>
              <a:gd name="T35" fmla="*/ 34 h 72"/>
              <a:gd name="T36" fmla="*/ 10 w 58"/>
              <a:gd name="T37" fmla="*/ 33 h 72"/>
              <a:gd name="T38" fmla="*/ 10 w 58"/>
              <a:gd name="T39" fmla="*/ 26 h 72"/>
              <a:gd name="T40" fmla="*/ 16 w 58"/>
              <a:gd name="T41" fmla="*/ 13 h 72"/>
              <a:gd name="T42" fmla="*/ 29 w 58"/>
              <a:gd name="T43" fmla="*/ 8 h 72"/>
              <a:gd name="T44" fmla="*/ 42 w 58"/>
              <a:gd name="T45" fmla="*/ 13 h 72"/>
              <a:gd name="T46" fmla="*/ 47 w 58"/>
              <a:gd name="T47" fmla="*/ 26 h 72"/>
              <a:gd name="T48" fmla="*/ 47 w 58"/>
              <a:gd name="T49" fmla="*/ 33 h 72"/>
              <a:gd name="T50" fmla="*/ 48 w 58"/>
              <a:gd name="T51" fmla="*/ 34 h 72"/>
              <a:gd name="T52" fmla="*/ 10 w 58"/>
              <a:gd name="T53" fmla="*/ 34 h 72"/>
              <a:gd name="T54" fmla="*/ 10 w 58"/>
              <a:gd name="T55" fmla="*/ 33 h 72"/>
              <a:gd name="T56" fmla="*/ 32 w 58"/>
              <a:gd name="T57" fmla="*/ 53 h 72"/>
              <a:gd name="T58" fmla="*/ 32 w 58"/>
              <a:gd name="T59" fmla="*/ 62 h 72"/>
              <a:gd name="T60" fmla="*/ 30 w 58"/>
              <a:gd name="T61" fmla="*/ 65 h 72"/>
              <a:gd name="T62" fmla="*/ 28 w 58"/>
              <a:gd name="T63" fmla="*/ 65 h 72"/>
              <a:gd name="T64" fmla="*/ 26 w 58"/>
              <a:gd name="T65" fmla="*/ 62 h 72"/>
              <a:gd name="T66" fmla="*/ 26 w 58"/>
              <a:gd name="T67" fmla="*/ 53 h 72"/>
              <a:gd name="T68" fmla="*/ 23 w 58"/>
              <a:gd name="T69" fmla="*/ 48 h 72"/>
              <a:gd name="T70" fmla="*/ 29 w 58"/>
              <a:gd name="T71" fmla="*/ 43 h 72"/>
              <a:gd name="T72" fmla="*/ 35 w 58"/>
              <a:gd name="T73" fmla="*/ 48 h 72"/>
              <a:gd name="T74" fmla="*/ 32 w 58"/>
              <a:gd name="T75" fmla="*/ 5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" h="72">
                <a:moveTo>
                  <a:pt x="53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3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9"/>
                  <a:pt x="52" y="12"/>
                  <a:pt x="47" y="8"/>
                </a:cubicBezTo>
                <a:cubicBezTo>
                  <a:pt x="43" y="3"/>
                  <a:pt x="36" y="0"/>
                  <a:pt x="29" y="0"/>
                </a:cubicBezTo>
                <a:cubicBezTo>
                  <a:pt x="22" y="0"/>
                  <a:pt x="15" y="3"/>
                  <a:pt x="11" y="8"/>
                </a:cubicBezTo>
                <a:cubicBezTo>
                  <a:pt x="6" y="12"/>
                  <a:pt x="3" y="19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4"/>
                  <a:pt x="3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3" y="72"/>
                  <a:pt x="6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5" y="72"/>
                  <a:pt x="58" y="69"/>
                  <a:pt x="58" y="66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7"/>
                  <a:pt x="56" y="35"/>
                  <a:pt x="53" y="34"/>
                </a:cubicBezTo>
                <a:close/>
                <a:moveTo>
                  <a:pt x="10" y="33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21"/>
                  <a:pt x="13" y="16"/>
                  <a:pt x="16" y="13"/>
                </a:cubicBezTo>
                <a:cubicBezTo>
                  <a:pt x="19" y="10"/>
                  <a:pt x="24" y="8"/>
                  <a:pt x="29" y="8"/>
                </a:cubicBezTo>
                <a:cubicBezTo>
                  <a:pt x="34" y="8"/>
                  <a:pt x="39" y="10"/>
                  <a:pt x="42" y="13"/>
                </a:cubicBezTo>
                <a:cubicBezTo>
                  <a:pt x="45" y="16"/>
                  <a:pt x="47" y="21"/>
                  <a:pt x="47" y="26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4"/>
                  <a:pt x="48" y="34"/>
                  <a:pt x="48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3"/>
                </a:cubicBezTo>
                <a:close/>
                <a:moveTo>
                  <a:pt x="32" y="53"/>
                </a:moveTo>
                <a:cubicBezTo>
                  <a:pt x="32" y="62"/>
                  <a:pt x="32" y="62"/>
                  <a:pt x="32" y="62"/>
                </a:cubicBezTo>
                <a:cubicBezTo>
                  <a:pt x="32" y="64"/>
                  <a:pt x="31" y="65"/>
                  <a:pt x="30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6" y="64"/>
                  <a:pt x="26" y="62"/>
                </a:cubicBezTo>
                <a:cubicBezTo>
                  <a:pt x="26" y="53"/>
                  <a:pt x="26" y="53"/>
                  <a:pt x="26" y="53"/>
                </a:cubicBezTo>
                <a:cubicBezTo>
                  <a:pt x="24" y="52"/>
                  <a:pt x="23" y="50"/>
                  <a:pt x="23" y="48"/>
                </a:cubicBezTo>
                <a:cubicBezTo>
                  <a:pt x="23" y="45"/>
                  <a:pt x="26" y="43"/>
                  <a:pt x="29" y="43"/>
                </a:cubicBezTo>
                <a:cubicBezTo>
                  <a:pt x="32" y="43"/>
                  <a:pt x="35" y="45"/>
                  <a:pt x="35" y="48"/>
                </a:cubicBezTo>
                <a:cubicBezTo>
                  <a:pt x="35" y="50"/>
                  <a:pt x="34" y="52"/>
                  <a:pt x="32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2B2B2B"/>
              </a:solidFill>
            </a:endParaRPr>
          </a:p>
        </p:txBody>
      </p:sp>
      <p:sp>
        <p:nvSpPr>
          <p:cNvPr id="19" name="Freeform 91"/>
          <p:cNvSpPr>
            <a:spLocks noEditPoints="1"/>
          </p:cNvSpPr>
          <p:nvPr/>
        </p:nvSpPr>
        <p:spPr bwMode="auto">
          <a:xfrm>
            <a:off x="9711567" y="2585037"/>
            <a:ext cx="514496" cy="567289"/>
          </a:xfrm>
          <a:custGeom>
            <a:avLst/>
            <a:gdLst>
              <a:gd name="T0" fmla="*/ 48 w 59"/>
              <a:gd name="T1" fmla="*/ 27 h 47"/>
              <a:gd name="T2" fmla="*/ 47 w 59"/>
              <a:gd name="T3" fmla="*/ 27 h 47"/>
              <a:gd name="T4" fmla="*/ 46 w 59"/>
              <a:gd name="T5" fmla="*/ 25 h 47"/>
              <a:gd name="T6" fmla="*/ 13 w 59"/>
              <a:gd name="T7" fmla="*/ 24 h 47"/>
              <a:gd name="T8" fmla="*/ 12 w 59"/>
              <a:gd name="T9" fmla="*/ 27 h 47"/>
              <a:gd name="T10" fmla="*/ 11 w 59"/>
              <a:gd name="T11" fmla="*/ 27 h 47"/>
              <a:gd name="T12" fmla="*/ 10 w 59"/>
              <a:gd name="T13" fmla="*/ 24 h 47"/>
              <a:gd name="T14" fmla="*/ 28 w 59"/>
              <a:gd name="T15" fmla="*/ 23 h 47"/>
              <a:gd name="T16" fmla="*/ 29 w 59"/>
              <a:gd name="T17" fmla="*/ 20 h 47"/>
              <a:gd name="T18" fmla="*/ 30 w 59"/>
              <a:gd name="T19" fmla="*/ 21 h 47"/>
              <a:gd name="T20" fmla="*/ 47 w 59"/>
              <a:gd name="T21" fmla="*/ 23 h 47"/>
              <a:gd name="T22" fmla="*/ 38 w 59"/>
              <a:gd name="T23" fmla="*/ 18 h 47"/>
              <a:gd name="T24" fmla="*/ 18 w 59"/>
              <a:gd name="T25" fmla="*/ 17 h 47"/>
              <a:gd name="T26" fmla="*/ 18 w 59"/>
              <a:gd name="T27" fmla="*/ 16 h 47"/>
              <a:gd name="T28" fmla="*/ 18 w 59"/>
              <a:gd name="T29" fmla="*/ 0 h 47"/>
              <a:gd name="T30" fmla="*/ 20 w 59"/>
              <a:gd name="T31" fmla="*/ 0 h 47"/>
              <a:gd name="T32" fmla="*/ 40 w 59"/>
              <a:gd name="T33" fmla="*/ 0 h 47"/>
              <a:gd name="T34" fmla="*/ 41 w 59"/>
              <a:gd name="T35" fmla="*/ 16 h 47"/>
              <a:gd name="T36" fmla="*/ 40 w 59"/>
              <a:gd name="T37" fmla="*/ 17 h 47"/>
              <a:gd name="T38" fmla="*/ 38 w 59"/>
              <a:gd name="T39" fmla="*/ 16 h 47"/>
              <a:gd name="T40" fmla="*/ 38 w 59"/>
              <a:gd name="T41" fmla="*/ 16 h 47"/>
              <a:gd name="T42" fmla="*/ 20 w 59"/>
              <a:gd name="T43" fmla="*/ 5 h 47"/>
              <a:gd name="T44" fmla="*/ 20 w 59"/>
              <a:gd name="T45" fmla="*/ 16 h 47"/>
              <a:gd name="T46" fmla="*/ 38 w 59"/>
              <a:gd name="T47" fmla="*/ 16 h 47"/>
              <a:gd name="T48" fmla="*/ 38 w 59"/>
              <a:gd name="T49" fmla="*/ 47 h 47"/>
              <a:gd name="T50" fmla="*/ 36 w 59"/>
              <a:gd name="T51" fmla="*/ 46 h 47"/>
              <a:gd name="T52" fmla="*/ 35 w 59"/>
              <a:gd name="T53" fmla="*/ 31 h 47"/>
              <a:gd name="T54" fmla="*/ 36 w 59"/>
              <a:gd name="T55" fmla="*/ 29 h 47"/>
              <a:gd name="T56" fmla="*/ 56 w 59"/>
              <a:gd name="T57" fmla="*/ 29 h 47"/>
              <a:gd name="T58" fmla="*/ 59 w 59"/>
              <a:gd name="T59" fmla="*/ 31 h 47"/>
              <a:gd name="T60" fmla="*/ 58 w 59"/>
              <a:gd name="T61" fmla="*/ 46 h 47"/>
              <a:gd name="T62" fmla="*/ 56 w 59"/>
              <a:gd name="T63" fmla="*/ 47 h 47"/>
              <a:gd name="T64" fmla="*/ 56 w 59"/>
              <a:gd name="T65" fmla="*/ 45 h 47"/>
              <a:gd name="T66" fmla="*/ 56 w 59"/>
              <a:gd name="T67" fmla="*/ 34 h 47"/>
              <a:gd name="T68" fmla="*/ 38 w 59"/>
              <a:gd name="T69" fmla="*/ 34 h 47"/>
              <a:gd name="T70" fmla="*/ 38 w 59"/>
              <a:gd name="T71" fmla="*/ 45 h 47"/>
              <a:gd name="T72" fmla="*/ 21 w 59"/>
              <a:gd name="T73" fmla="*/ 47 h 47"/>
              <a:gd name="T74" fmla="*/ 1 w 59"/>
              <a:gd name="T75" fmla="*/ 46 h 47"/>
              <a:gd name="T76" fmla="*/ 0 w 59"/>
              <a:gd name="T77" fmla="*/ 45 h 47"/>
              <a:gd name="T78" fmla="*/ 1 w 59"/>
              <a:gd name="T79" fmla="*/ 29 h 47"/>
              <a:gd name="T80" fmla="*/ 2 w 59"/>
              <a:gd name="T81" fmla="*/ 29 h 47"/>
              <a:gd name="T82" fmla="*/ 22 w 59"/>
              <a:gd name="T83" fmla="*/ 29 h 47"/>
              <a:gd name="T84" fmla="*/ 23 w 59"/>
              <a:gd name="T85" fmla="*/ 45 h 47"/>
              <a:gd name="T86" fmla="*/ 22 w 59"/>
              <a:gd name="T87" fmla="*/ 46 h 47"/>
              <a:gd name="T88" fmla="*/ 21 w 59"/>
              <a:gd name="T89" fmla="*/ 45 h 47"/>
              <a:gd name="T90" fmla="*/ 21 w 59"/>
              <a:gd name="T91" fmla="*/ 45 h 47"/>
              <a:gd name="T92" fmla="*/ 2 w 59"/>
              <a:gd name="T93" fmla="*/ 34 h 47"/>
              <a:gd name="T94" fmla="*/ 2 w 59"/>
              <a:gd name="T95" fmla="*/ 45 h 47"/>
              <a:gd name="T96" fmla="*/ 21 w 59"/>
              <a:gd name="T97" fmla="*/ 4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47">
                <a:moveTo>
                  <a:pt x="48" y="24"/>
                </a:moveTo>
                <a:cubicBezTo>
                  <a:pt x="48" y="25"/>
                  <a:pt x="48" y="26"/>
                  <a:pt x="48" y="27"/>
                </a:cubicBezTo>
                <a:cubicBezTo>
                  <a:pt x="48" y="27"/>
                  <a:pt x="48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4"/>
                  <a:pt x="46" y="24"/>
                </a:cubicBezTo>
                <a:cubicBezTo>
                  <a:pt x="28" y="24"/>
                  <a:pt x="30" y="24"/>
                  <a:pt x="13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0" y="27"/>
                  <a:pt x="10" y="27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3"/>
                  <a:pt x="11" y="23"/>
                  <a:pt x="11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2"/>
                  <a:pt x="28" y="21"/>
                  <a:pt x="28" y="20"/>
                </a:cubicBezTo>
                <a:cubicBezTo>
                  <a:pt x="28" y="20"/>
                  <a:pt x="29" y="20"/>
                  <a:pt x="29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1"/>
                </a:cubicBezTo>
                <a:cubicBezTo>
                  <a:pt x="30" y="23"/>
                  <a:pt x="30" y="23"/>
                  <a:pt x="30" y="23"/>
                </a:cubicBezTo>
                <a:cubicBezTo>
                  <a:pt x="36" y="23"/>
                  <a:pt x="41" y="23"/>
                  <a:pt x="47" y="23"/>
                </a:cubicBezTo>
                <a:cubicBezTo>
                  <a:pt x="47" y="23"/>
                  <a:pt x="48" y="23"/>
                  <a:pt x="48" y="24"/>
                </a:cubicBezTo>
                <a:close/>
                <a:moveTo>
                  <a:pt x="38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19" y="18"/>
                  <a:pt x="19" y="18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19" y="0"/>
                  <a:pt x="2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41" y="1"/>
                  <a:pt x="41" y="1"/>
                  <a:pt x="41" y="2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8"/>
                  <a:pt x="39" y="18"/>
                  <a:pt x="38" y="18"/>
                </a:cubicBezTo>
                <a:close/>
                <a:moveTo>
                  <a:pt x="38" y="16"/>
                </a:move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38" y="16"/>
                  <a:pt x="38" y="16"/>
                  <a:pt x="38" y="16"/>
                </a:cubicBezTo>
                <a:close/>
                <a:moveTo>
                  <a:pt x="56" y="47"/>
                </a:moveTo>
                <a:cubicBezTo>
                  <a:pt x="38" y="47"/>
                  <a:pt x="38" y="47"/>
                  <a:pt x="38" y="47"/>
                </a:cubicBezTo>
                <a:cubicBezTo>
                  <a:pt x="37" y="47"/>
                  <a:pt x="36" y="47"/>
                  <a:pt x="36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6"/>
                  <a:pt x="35" y="45"/>
                  <a:pt x="35" y="45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0"/>
                  <a:pt x="36" y="30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7" y="29"/>
                  <a:pt x="38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7" y="29"/>
                  <a:pt x="57" y="29"/>
                  <a:pt x="58" y="29"/>
                </a:cubicBezTo>
                <a:cubicBezTo>
                  <a:pt x="58" y="30"/>
                  <a:pt x="59" y="30"/>
                  <a:pt x="59" y="31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7" y="47"/>
                  <a:pt x="57" y="47"/>
                  <a:pt x="56" y="47"/>
                </a:cubicBezTo>
                <a:close/>
                <a:moveTo>
                  <a:pt x="56" y="45"/>
                </a:move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34"/>
                  <a:pt x="56" y="34"/>
                  <a:pt x="56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56" y="45"/>
                  <a:pt x="56" y="45"/>
                  <a:pt x="56" y="45"/>
                </a:cubicBezTo>
                <a:close/>
                <a:moveTo>
                  <a:pt x="21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1" y="47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0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2" y="29"/>
                  <a:pt x="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2" y="29"/>
                  <a:pt x="22" y="29"/>
                </a:cubicBezTo>
                <a:cubicBezTo>
                  <a:pt x="23" y="30"/>
                  <a:pt x="23" y="30"/>
                  <a:pt x="23" y="31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7"/>
                  <a:pt x="21" y="47"/>
                  <a:pt x="21" y="47"/>
                </a:cubicBezTo>
                <a:close/>
                <a:moveTo>
                  <a:pt x="21" y="45"/>
                </a:move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34"/>
                  <a:pt x="21" y="34"/>
                  <a:pt x="2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2" y="45"/>
                  <a:pt x="2" y="45"/>
                </a:cubicBezTo>
                <a:lnTo>
                  <a:pt x="21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2B2B2B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200277" y="856730"/>
            <a:ext cx="1934629" cy="911955"/>
            <a:chOff x="468937" y="2419540"/>
            <a:chExt cx="1934629" cy="911955"/>
          </a:xfrm>
        </p:grpSpPr>
        <p:sp>
          <p:nvSpPr>
            <p:cNvPr id="3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47427" y="856730"/>
            <a:ext cx="1934629" cy="911955"/>
            <a:chOff x="468937" y="2419540"/>
            <a:chExt cx="1934629" cy="911955"/>
          </a:xfrm>
        </p:grpSpPr>
        <p:sp>
          <p:nvSpPr>
            <p:cNvPr id="3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94527" y="856730"/>
            <a:ext cx="1934629" cy="911955"/>
            <a:chOff x="468937" y="2419540"/>
            <a:chExt cx="1934629" cy="911955"/>
          </a:xfrm>
        </p:grpSpPr>
        <p:sp>
          <p:nvSpPr>
            <p:cNvPr id="3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936012" y="819269"/>
            <a:ext cx="4266327" cy="4753752"/>
            <a:chOff x="2823583" y="1337899"/>
            <a:chExt cx="3539696" cy="4053250"/>
          </a:xfrm>
          <a:solidFill>
            <a:schemeClr val="accent2"/>
          </a:solidFill>
        </p:grpSpPr>
        <p:sp>
          <p:nvSpPr>
            <p:cNvPr id="32" name="Freeform 31"/>
            <p:cNvSpPr/>
            <p:nvPr/>
          </p:nvSpPr>
          <p:spPr>
            <a:xfrm>
              <a:off x="4304624" y="3589120"/>
              <a:ext cx="671135" cy="1802029"/>
            </a:xfrm>
            <a:custGeom>
              <a:avLst/>
              <a:gdLst>
                <a:gd name="connsiteX0" fmla="*/ 20886 w 671135"/>
                <a:gd name="connsiteY0" fmla="*/ 1523568 h 1640130"/>
                <a:gd name="connsiteX1" fmla="*/ 148106 w 671135"/>
                <a:gd name="connsiteY1" fmla="*/ 664827 h 1640130"/>
                <a:gd name="connsiteX2" fmla="*/ 92447 w 671135"/>
                <a:gd name="connsiteY2" fmla="*/ 124138 h 1640130"/>
                <a:gd name="connsiteX3" fmla="*/ 410499 w 671135"/>
                <a:gd name="connsiteY3" fmla="*/ 84382 h 1640130"/>
                <a:gd name="connsiteX4" fmla="*/ 561574 w 671135"/>
                <a:gd name="connsiteY4" fmla="*/ 36674 h 1640130"/>
                <a:gd name="connsiteX5" fmla="*/ 474110 w 671135"/>
                <a:gd name="connsiteY5" fmla="*/ 680729 h 1640130"/>
                <a:gd name="connsiteX6" fmla="*/ 656990 w 671135"/>
                <a:gd name="connsiteY6" fmla="*/ 1539470 h 1640130"/>
                <a:gd name="connsiteX7" fmla="*/ 20886 w 671135"/>
                <a:gd name="connsiteY7" fmla="*/ 1523568 h 164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135" h="1640130">
                  <a:moveTo>
                    <a:pt x="20886" y="1523568"/>
                  </a:moveTo>
                  <a:cubicBezTo>
                    <a:pt x="-63928" y="1377794"/>
                    <a:pt x="136179" y="898065"/>
                    <a:pt x="148106" y="664827"/>
                  </a:cubicBezTo>
                  <a:cubicBezTo>
                    <a:pt x="160033" y="431589"/>
                    <a:pt x="48715" y="220879"/>
                    <a:pt x="92447" y="124138"/>
                  </a:cubicBezTo>
                  <a:cubicBezTo>
                    <a:pt x="136179" y="27397"/>
                    <a:pt x="332311" y="98959"/>
                    <a:pt x="410499" y="84382"/>
                  </a:cubicBezTo>
                  <a:cubicBezTo>
                    <a:pt x="488687" y="69805"/>
                    <a:pt x="550972" y="-62717"/>
                    <a:pt x="561574" y="36674"/>
                  </a:cubicBezTo>
                  <a:cubicBezTo>
                    <a:pt x="572176" y="136065"/>
                    <a:pt x="458207" y="430263"/>
                    <a:pt x="474110" y="680729"/>
                  </a:cubicBezTo>
                  <a:cubicBezTo>
                    <a:pt x="490013" y="931195"/>
                    <a:pt x="731202" y="1396347"/>
                    <a:pt x="656990" y="1539470"/>
                  </a:cubicBezTo>
                  <a:cubicBezTo>
                    <a:pt x="582778" y="1682593"/>
                    <a:pt x="105700" y="1669342"/>
                    <a:pt x="20886" y="15235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6F8F8"/>
                </a:solidFill>
              </a:endParaRPr>
            </a:p>
          </p:txBody>
        </p:sp>
        <p:grpSp>
          <p:nvGrpSpPr>
            <p:cNvPr id="33" name="Group 6"/>
            <p:cNvGrpSpPr>
              <a:grpSpLocks noChangeAspect="1"/>
            </p:cNvGrpSpPr>
            <p:nvPr/>
          </p:nvGrpSpPr>
          <p:grpSpPr bwMode="auto">
            <a:xfrm>
              <a:off x="2823583" y="1337899"/>
              <a:ext cx="3539696" cy="2412039"/>
              <a:chOff x="1098" y="382"/>
              <a:chExt cx="3591" cy="2447"/>
            </a:xfrm>
            <a:grpFill/>
          </p:grpSpPr>
          <p:sp>
            <p:nvSpPr>
              <p:cNvPr id="35" name="Freeform 7"/>
              <p:cNvSpPr/>
              <p:nvPr/>
            </p:nvSpPr>
            <p:spPr bwMode="auto">
              <a:xfrm>
                <a:off x="3278" y="1267"/>
                <a:ext cx="139" cy="189"/>
              </a:xfrm>
              <a:custGeom>
                <a:avLst/>
                <a:gdLst>
                  <a:gd name="T0" fmla="*/ 23 w 59"/>
                  <a:gd name="T1" fmla="*/ 26 h 80"/>
                  <a:gd name="T2" fmla="*/ 11 w 59"/>
                  <a:gd name="T3" fmla="*/ 72 h 80"/>
                  <a:gd name="T4" fmla="*/ 35 w 59"/>
                  <a:gd name="T5" fmla="*/ 52 h 80"/>
                  <a:gd name="T6" fmla="*/ 55 w 59"/>
                  <a:gd name="T7" fmla="*/ 15 h 80"/>
                  <a:gd name="T8" fmla="*/ 23 w 59"/>
                  <a:gd name="T9" fmla="*/ 2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0">
                    <a:moveTo>
                      <a:pt x="23" y="26"/>
                    </a:moveTo>
                    <a:cubicBezTo>
                      <a:pt x="0" y="44"/>
                      <a:pt x="11" y="72"/>
                      <a:pt x="11" y="72"/>
                    </a:cubicBezTo>
                    <a:cubicBezTo>
                      <a:pt x="26" y="80"/>
                      <a:pt x="46" y="75"/>
                      <a:pt x="35" y="52"/>
                    </a:cubicBezTo>
                    <a:cubicBezTo>
                      <a:pt x="24" y="30"/>
                      <a:pt x="51" y="30"/>
                      <a:pt x="55" y="15"/>
                    </a:cubicBezTo>
                    <a:cubicBezTo>
                      <a:pt x="59" y="0"/>
                      <a:pt x="46" y="7"/>
                      <a:pt x="2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solidFill>
                    <a:srgbClr val="2B2B2B"/>
                  </a:solidFill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3351" y="1718"/>
                <a:ext cx="102" cy="206"/>
              </a:xfrm>
              <a:custGeom>
                <a:avLst/>
                <a:gdLst>
                  <a:gd name="T0" fmla="*/ 15 w 43"/>
                  <a:gd name="T1" fmla="*/ 72 h 87"/>
                  <a:gd name="T2" fmla="*/ 36 w 43"/>
                  <a:gd name="T3" fmla="*/ 55 h 87"/>
                  <a:gd name="T4" fmla="*/ 13 w 43"/>
                  <a:gd name="T5" fmla="*/ 3 h 87"/>
                  <a:gd name="T6" fmla="*/ 16 w 43"/>
                  <a:gd name="T7" fmla="*/ 27 h 87"/>
                  <a:gd name="T8" fmla="*/ 15 w 43"/>
                  <a:gd name="T9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15" y="72"/>
                    </a:moveTo>
                    <a:cubicBezTo>
                      <a:pt x="25" y="87"/>
                      <a:pt x="29" y="72"/>
                      <a:pt x="36" y="55"/>
                    </a:cubicBezTo>
                    <a:cubicBezTo>
                      <a:pt x="43" y="37"/>
                      <a:pt x="27" y="0"/>
                      <a:pt x="13" y="3"/>
                    </a:cubicBezTo>
                    <a:cubicBezTo>
                      <a:pt x="0" y="5"/>
                      <a:pt x="16" y="27"/>
                      <a:pt x="16" y="27"/>
                    </a:cubicBezTo>
                    <a:cubicBezTo>
                      <a:pt x="19" y="51"/>
                      <a:pt x="4" y="57"/>
                      <a:pt x="1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solidFill>
                    <a:srgbClr val="2B2B2B"/>
                  </a:solidFill>
                </a:endParaRPr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3682" y="1928"/>
                <a:ext cx="227" cy="366"/>
              </a:xfrm>
              <a:custGeom>
                <a:avLst/>
                <a:gdLst>
                  <a:gd name="T0" fmla="*/ 75 w 96"/>
                  <a:gd name="T1" fmla="*/ 4 h 155"/>
                  <a:gd name="T2" fmla="*/ 45 w 96"/>
                  <a:gd name="T3" fmla="*/ 62 h 155"/>
                  <a:gd name="T4" fmla="*/ 7 w 96"/>
                  <a:gd name="T5" fmla="*/ 115 h 155"/>
                  <a:gd name="T6" fmla="*/ 27 w 96"/>
                  <a:gd name="T7" fmla="*/ 111 h 155"/>
                  <a:gd name="T8" fmla="*/ 55 w 96"/>
                  <a:gd name="T9" fmla="*/ 87 h 155"/>
                  <a:gd name="T10" fmla="*/ 76 w 96"/>
                  <a:gd name="T11" fmla="*/ 19 h 155"/>
                  <a:gd name="T12" fmla="*/ 75 w 96"/>
                  <a:gd name="T13" fmla="*/ 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55">
                    <a:moveTo>
                      <a:pt x="75" y="4"/>
                    </a:moveTo>
                    <a:cubicBezTo>
                      <a:pt x="75" y="4"/>
                      <a:pt x="44" y="36"/>
                      <a:pt x="45" y="62"/>
                    </a:cubicBezTo>
                    <a:cubicBezTo>
                      <a:pt x="47" y="87"/>
                      <a:pt x="13" y="75"/>
                      <a:pt x="7" y="115"/>
                    </a:cubicBezTo>
                    <a:cubicBezTo>
                      <a:pt x="0" y="155"/>
                      <a:pt x="20" y="115"/>
                      <a:pt x="27" y="111"/>
                    </a:cubicBezTo>
                    <a:cubicBezTo>
                      <a:pt x="33" y="107"/>
                      <a:pt x="45" y="96"/>
                      <a:pt x="55" y="87"/>
                    </a:cubicBezTo>
                    <a:cubicBezTo>
                      <a:pt x="64" y="78"/>
                      <a:pt x="56" y="38"/>
                      <a:pt x="76" y="19"/>
                    </a:cubicBezTo>
                    <a:cubicBezTo>
                      <a:pt x="96" y="0"/>
                      <a:pt x="80" y="6"/>
                      <a:pt x="7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solidFill>
                    <a:srgbClr val="2B2B2B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4202" y="1293"/>
                <a:ext cx="85" cy="264"/>
              </a:xfrm>
              <a:custGeom>
                <a:avLst/>
                <a:gdLst>
                  <a:gd name="T0" fmla="*/ 17 w 36"/>
                  <a:gd name="T1" fmla="*/ 112 h 112"/>
                  <a:gd name="T2" fmla="*/ 24 w 36"/>
                  <a:gd name="T3" fmla="*/ 21 h 112"/>
                  <a:gd name="T4" fmla="*/ 15 w 36"/>
                  <a:gd name="T5" fmla="*/ 23 h 112"/>
                  <a:gd name="T6" fmla="*/ 17 w 3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12">
                    <a:moveTo>
                      <a:pt x="17" y="112"/>
                    </a:moveTo>
                    <a:cubicBezTo>
                      <a:pt x="35" y="112"/>
                      <a:pt x="36" y="43"/>
                      <a:pt x="24" y="21"/>
                    </a:cubicBezTo>
                    <a:cubicBezTo>
                      <a:pt x="12" y="0"/>
                      <a:pt x="15" y="23"/>
                      <a:pt x="15" y="23"/>
                    </a:cubicBezTo>
                    <a:cubicBezTo>
                      <a:pt x="15" y="23"/>
                      <a:pt x="0" y="112"/>
                      <a:pt x="17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solidFill>
                    <a:srgbClr val="2B2B2B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454" y="2013"/>
                <a:ext cx="148" cy="218"/>
              </a:xfrm>
              <a:custGeom>
                <a:avLst/>
                <a:gdLst>
                  <a:gd name="T0" fmla="*/ 44 w 63"/>
                  <a:gd name="T1" fmla="*/ 88 h 92"/>
                  <a:gd name="T2" fmla="*/ 32 w 63"/>
                  <a:gd name="T3" fmla="*/ 46 h 92"/>
                  <a:gd name="T4" fmla="*/ 16 w 63"/>
                  <a:gd name="T5" fmla="*/ 2 h 92"/>
                  <a:gd name="T6" fmla="*/ 11 w 63"/>
                  <a:gd name="T7" fmla="*/ 43 h 92"/>
                  <a:gd name="T8" fmla="*/ 44 w 63"/>
                  <a:gd name="T9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2">
                    <a:moveTo>
                      <a:pt x="44" y="88"/>
                    </a:moveTo>
                    <a:cubicBezTo>
                      <a:pt x="63" y="92"/>
                      <a:pt x="39" y="63"/>
                      <a:pt x="32" y="46"/>
                    </a:cubicBezTo>
                    <a:cubicBezTo>
                      <a:pt x="25" y="28"/>
                      <a:pt x="32" y="0"/>
                      <a:pt x="16" y="2"/>
                    </a:cubicBezTo>
                    <a:cubicBezTo>
                      <a:pt x="0" y="3"/>
                      <a:pt x="11" y="43"/>
                      <a:pt x="11" y="43"/>
                    </a:cubicBezTo>
                    <a:cubicBezTo>
                      <a:pt x="11" y="58"/>
                      <a:pt x="25" y="84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solidFill>
                    <a:srgbClr val="2B2B2B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098" y="382"/>
                <a:ext cx="3591" cy="2447"/>
              </a:xfrm>
              <a:custGeom>
                <a:avLst/>
                <a:gdLst>
                  <a:gd name="T0" fmla="*/ 854 w 1520"/>
                  <a:gd name="T1" fmla="*/ 28 h 1036"/>
                  <a:gd name="T2" fmla="*/ 138 w 1520"/>
                  <a:gd name="T3" fmla="*/ 342 h 1036"/>
                  <a:gd name="T4" fmla="*/ 428 w 1520"/>
                  <a:gd name="T5" fmla="*/ 980 h 1036"/>
                  <a:gd name="T6" fmla="*/ 1364 w 1520"/>
                  <a:gd name="T7" fmla="*/ 818 h 1036"/>
                  <a:gd name="T8" fmla="*/ 1145 w 1520"/>
                  <a:gd name="T9" fmla="*/ 152 h 1036"/>
                  <a:gd name="T10" fmla="*/ 958 w 1520"/>
                  <a:gd name="T11" fmla="*/ 314 h 1036"/>
                  <a:gd name="T12" fmla="*/ 751 w 1520"/>
                  <a:gd name="T13" fmla="*/ 329 h 1036"/>
                  <a:gd name="T14" fmla="*/ 869 w 1520"/>
                  <a:gd name="T15" fmla="*/ 128 h 1036"/>
                  <a:gd name="T16" fmla="*/ 778 w 1520"/>
                  <a:gd name="T17" fmla="*/ 178 h 1036"/>
                  <a:gd name="T18" fmla="*/ 751 w 1520"/>
                  <a:gd name="T19" fmla="*/ 386 h 1036"/>
                  <a:gd name="T20" fmla="*/ 547 w 1520"/>
                  <a:gd name="T21" fmla="*/ 309 h 1036"/>
                  <a:gd name="T22" fmla="*/ 603 w 1520"/>
                  <a:gd name="T23" fmla="*/ 145 h 1036"/>
                  <a:gd name="T24" fmla="*/ 687 w 1520"/>
                  <a:gd name="T25" fmla="*/ 521 h 1036"/>
                  <a:gd name="T26" fmla="*/ 206 w 1520"/>
                  <a:gd name="T27" fmla="*/ 510 h 1036"/>
                  <a:gd name="T28" fmla="*/ 427 w 1520"/>
                  <a:gd name="T29" fmla="*/ 612 h 1036"/>
                  <a:gd name="T30" fmla="*/ 366 w 1520"/>
                  <a:gd name="T31" fmla="*/ 508 h 1036"/>
                  <a:gd name="T32" fmla="*/ 269 w 1520"/>
                  <a:gd name="T33" fmla="*/ 418 h 1036"/>
                  <a:gd name="T34" fmla="*/ 333 w 1520"/>
                  <a:gd name="T35" fmla="*/ 390 h 1036"/>
                  <a:gd name="T36" fmla="*/ 462 w 1520"/>
                  <a:gd name="T37" fmla="*/ 530 h 1036"/>
                  <a:gd name="T38" fmla="*/ 373 w 1520"/>
                  <a:gd name="T39" fmla="*/ 229 h 1036"/>
                  <a:gd name="T40" fmla="*/ 571 w 1520"/>
                  <a:gd name="T41" fmla="*/ 629 h 1036"/>
                  <a:gd name="T42" fmla="*/ 675 w 1520"/>
                  <a:gd name="T43" fmla="*/ 78 h 1036"/>
                  <a:gd name="T44" fmla="*/ 459 w 1520"/>
                  <a:gd name="T45" fmla="*/ 209 h 1036"/>
                  <a:gd name="T46" fmla="*/ 462 w 1520"/>
                  <a:gd name="T47" fmla="*/ 125 h 1036"/>
                  <a:gd name="T48" fmla="*/ 149 w 1520"/>
                  <a:gd name="T49" fmla="*/ 401 h 1036"/>
                  <a:gd name="T50" fmla="*/ 86 w 1520"/>
                  <a:gd name="T51" fmla="*/ 488 h 1036"/>
                  <a:gd name="T52" fmla="*/ 131 w 1520"/>
                  <a:gd name="T53" fmla="*/ 493 h 1036"/>
                  <a:gd name="T54" fmla="*/ 189 w 1520"/>
                  <a:gd name="T55" fmla="*/ 593 h 1036"/>
                  <a:gd name="T56" fmla="*/ 123 w 1520"/>
                  <a:gd name="T57" fmla="*/ 784 h 1036"/>
                  <a:gd name="T58" fmla="*/ 349 w 1520"/>
                  <a:gd name="T59" fmla="*/ 874 h 1036"/>
                  <a:gd name="T60" fmla="*/ 422 w 1520"/>
                  <a:gd name="T61" fmla="*/ 682 h 1036"/>
                  <a:gd name="T62" fmla="*/ 290 w 1520"/>
                  <a:gd name="T63" fmla="*/ 801 h 1036"/>
                  <a:gd name="T64" fmla="*/ 816 w 1520"/>
                  <a:gd name="T65" fmla="*/ 854 h 1036"/>
                  <a:gd name="T66" fmla="*/ 845 w 1520"/>
                  <a:gd name="T67" fmla="*/ 915 h 1036"/>
                  <a:gd name="T68" fmla="*/ 701 w 1520"/>
                  <a:gd name="T69" fmla="*/ 949 h 1036"/>
                  <a:gd name="T70" fmla="*/ 585 w 1520"/>
                  <a:gd name="T71" fmla="*/ 686 h 1036"/>
                  <a:gd name="T72" fmla="*/ 911 w 1520"/>
                  <a:gd name="T73" fmla="*/ 661 h 1036"/>
                  <a:gd name="T74" fmla="*/ 992 w 1520"/>
                  <a:gd name="T75" fmla="*/ 513 h 1036"/>
                  <a:gd name="T76" fmla="*/ 1033 w 1520"/>
                  <a:gd name="T77" fmla="*/ 257 h 1036"/>
                  <a:gd name="T78" fmla="*/ 864 w 1520"/>
                  <a:gd name="T79" fmla="*/ 436 h 1036"/>
                  <a:gd name="T80" fmla="*/ 1067 w 1520"/>
                  <a:gd name="T81" fmla="*/ 218 h 1036"/>
                  <a:gd name="T82" fmla="*/ 1199 w 1520"/>
                  <a:gd name="T83" fmla="*/ 206 h 1036"/>
                  <a:gd name="T84" fmla="*/ 1144 w 1520"/>
                  <a:gd name="T85" fmla="*/ 457 h 1036"/>
                  <a:gd name="T86" fmla="*/ 1228 w 1520"/>
                  <a:gd name="T87" fmla="*/ 279 h 1036"/>
                  <a:gd name="T88" fmla="*/ 1364 w 1520"/>
                  <a:gd name="T89" fmla="*/ 436 h 1036"/>
                  <a:gd name="T90" fmla="*/ 1190 w 1520"/>
                  <a:gd name="T91" fmla="*/ 594 h 1036"/>
                  <a:gd name="T92" fmla="*/ 1034 w 1520"/>
                  <a:gd name="T93" fmla="*/ 503 h 1036"/>
                  <a:gd name="T94" fmla="*/ 823 w 1520"/>
                  <a:gd name="T95" fmla="*/ 662 h 1036"/>
                  <a:gd name="T96" fmla="*/ 624 w 1520"/>
                  <a:gd name="T97" fmla="*/ 789 h 1036"/>
                  <a:gd name="T98" fmla="*/ 598 w 1520"/>
                  <a:gd name="T99" fmla="*/ 826 h 1036"/>
                  <a:gd name="T100" fmla="*/ 1001 w 1520"/>
                  <a:gd name="T101" fmla="*/ 908 h 1036"/>
                  <a:gd name="T102" fmla="*/ 1087 w 1520"/>
                  <a:gd name="T103" fmla="*/ 727 h 1036"/>
                  <a:gd name="T104" fmla="*/ 1182 w 1520"/>
                  <a:gd name="T105" fmla="*/ 831 h 1036"/>
                  <a:gd name="T106" fmla="*/ 1218 w 1520"/>
                  <a:gd name="T107" fmla="*/ 680 h 1036"/>
                  <a:gd name="T108" fmla="*/ 1335 w 1520"/>
                  <a:gd name="T109" fmla="*/ 630 h 1036"/>
                  <a:gd name="T110" fmla="*/ 1277 w 1520"/>
                  <a:gd name="T111" fmla="*/ 557 h 1036"/>
                  <a:gd name="T112" fmla="*/ 1397 w 1520"/>
                  <a:gd name="T113" fmla="*/ 573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20" h="1036">
                    <a:moveTo>
                      <a:pt x="1466" y="492"/>
                    </a:moveTo>
                    <a:cubicBezTo>
                      <a:pt x="1440" y="372"/>
                      <a:pt x="1384" y="352"/>
                      <a:pt x="1384" y="352"/>
                    </a:cubicBezTo>
                    <a:cubicBezTo>
                      <a:pt x="1330" y="248"/>
                      <a:pt x="1290" y="236"/>
                      <a:pt x="1262" y="198"/>
                    </a:cubicBezTo>
                    <a:cubicBezTo>
                      <a:pt x="1234" y="160"/>
                      <a:pt x="1200" y="118"/>
                      <a:pt x="1156" y="112"/>
                    </a:cubicBezTo>
                    <a:cubicBezTo>
                      <a:pt x="1112" y="106"/>
                      <a:pt x="1104" y="78"/>
                      <a:pt x="1068" y="62"/>
                    </a:cubicBezTo>
                    <a:cubicBezTo>
                      <a:pt x="1032" y="46"/>
                      <a:pt x="966" y="38"/>
                      <a:pt x="966" y="38"/>
                    </a:cubicBezTo>
                    <a:cubicBezTo>
                      <a:pt x="914" y="0"/>
                      <a:pt x="854" y="28"/>
                      <a:pt x="854" y="28"/>
                    </a:cubicBezTo>
                    <a:cubicBezTo>
                      <a:pt x="746" y="8"/>
                      <a:pt x="744" y="50"/>
                      <a:pt x="714" y="54"/>
                    </a:cubicBezTo>
                    <a:cubicBezTo>
                      <a:pt x="684" y="58"/>
                      <a:pt x="664" y="26"/>
                      <a:pt x="618" y="38"/>
                    </a:cubicBezTo>
                    <a:cubicBezTo>
                      <a:pt x="572" y="50"/>
                      <a:pt x="520" y="86"/>
                      <a:pt x="520" y="86"/>
                    </a:cubicBezTo>
                    <a:cubicBezTo>
                      <a:pt x="416" y="84"/>
                      <a:pt x="446" y="132"/>
                      <a:pt x="410" y="132"/>
                    </a:cubicBezTo>
                    <a:cubicBezTo>
                      <a:pt x="374" y="132"/>
                      <a:pt x="294" y="156"/>
                      <a:pt x="276" y="194"/>
                    </a:cubicBezTo>
                    <a:cubicBezTo>
                      <a:pt x="258" y="232"/>
                      <a:pt x="236" y="212"/>
                      <a:pt x="192" y="260"/>
                    </a:cubicBezTo>
                    <a:cubicBezTo>
                      <a:pt x="148" y="308"/>
                      <a:pt x="138" y="342"/>
                      <a:pt x="138" y="342"/>
                    </a:cubicBezTo>
                    <a:cubicBezTo>
                      <a:pt x="130" y="372"/>
                      <a:pt x="108" y="384"/>
                      <a:pt x="108" y="384"/>
                    </a:cubicBezTo>
                    <a:cubicBezTo>
                      <a:pt x="44" y="458"/>
                      <a:pt x="48" y="536"/>
                      <a:pt x="48" y="536"/>
                    </a:cubicBezTo>
                    <a:cubicBezTo>
                      <a:pt x="0" y="586"/>
                      <a:pt x="24" y="644"/>
                      <a:pt x="24" y="644"/>
                    </a:cubicBezTo>
                    <a:cubicBezTo>
                      <a:pt x="54" y="690"/>
                      <a:pt x="52" y="738"/>
                      <a:pt x="52" y="738"/>
                    </a:cubicBezTo>
                    <a:cubicBezTo>
                      <a:pt x="104" y="894"/>
                      <a:pt x="272" y="890"/>
                      <a:pt x="300" y="900"/>
                    </a:cubicBezTo>
                    <a:cubicBezTo>
                      <a:pt x="328" y="910"/>
                      <a:pt x="374" y="910"/>
                      <a:pt x="374" y="910"/>
                    </a:cubicBezTo>
                    <a:cubicBezTo>
                      <a:pt x="390" y="946"/>
                      <a:pt x="428" y="980"/>
                      <a:pt x="428" y="980"/>
                    </a:cubicBezTo>
                    <a:cubicBezTo>
                      <a:pt x="462" y="980"/>
                      <a:pt x="604" y="1036"/>
                      <a:pt x="646" y="1036"/>
                    </a:cubicBezTo>
                    <a:cubicBezTo>
                      <a:pt x="688" y="1036"/>
                      <a:pt x="748" y="1012"/>
                      <a:pt x="748" y="1012"/>
                    </a:cubicBezTo>
                    <a:cubicBezTo>
                      <a:pt x="902" y="1020"/>
                      <a:pt x="966" y="952"/>
                      <a:pt x="966" y="952"/>
                    </a:cubicBezTo>
                    <a:cubicBezTo>
                      <a:pt x="1060" y="964"/>
                      <a:pt x="1042" y="928"/>
                      <a:pt x="1076" y="928"/>
                    </a:cubicBezTo>
                    <a:cubicBezTo>
                      <a:pt x="1110" y="928"/>
                      <a:pt x="1164" y="914"/>
                      <a:pt x="1182" y="890"/>
                    </a:cubicBezTo>
                    <a:cubicBezTo>
                      <a:pt x="1200" y="866"/>
                      <a:pt x="1224" y="864"/>
                      <a:pt x="1254" y="844"/>
                    </a:cubicBezTo>
                    <a:cubicBezTo>
                      <a:pt x="1284" y="824"/>
                      <a:pt x="1320" y="798"/>
                      <a:pt x="1364" y="818"/>
                    </a:cubicBezTo>
                    <a:cubicBezTo>
                      <a:pt x="1408" y="838"/>
                      <a:pt x="1430" y="820"/>
                      <a:pt x="1430" y="820"/>
                    </a:cubicBezTo>
                    <a:cubicBezTo>
                      <a:pt x="1520" y="718"/>
                      <a:pt x="1492" y="612"/>
                      <a:pt x="1466" y="492"/>
                    </a:cubicBezTo>
                    <a:close/>
                    <a:moveTo>
                      <a:pt x="977" y="94"/>
                    </a:moveTo>
                    <a:cubicBezTo>
                      <a:pt x="977" y="94"/>
                      <a:pt x="958" y="70"/>
                      <a:pt x="1006" y="81"/>
                    </a:cubicBezTo>
                    <a:cubicBezTo>
                      <a:pt x="1054" y="92"/>
                      <a:pt x="1071" y="104"/>
                      <a:pt x="1102" y="125"/>
                    </a:cubicBezTo>
                    <a:cubicBezTo>
                      <a:pt x="1133" y="146"/>
                      <a:pt x="1150" y="140"/>
                      <a:pt x="1157" y="140"/>
                    </a:cubicBezTo>
                    <a:cubicBezTo>
                      <a:pt x="1163" y="140"/>
                      <a:pt x="1161" y="150"/>
                      <a:pt x="1145" y="152"/>
                    </a:cubicBezTo>
                    <a:cubicBezTo>
                      <a:pt x="1129" y="153"/>
                      <a:pt x="1109" y="158"/>
                      <a:pt x="1073" y="130"/>
                    </a:cubicBezTo>
                    <a:cubicBezTo>
                      <a:pt x="1037" y="102"/>
                      <a:pt x="1015" y="120"/>
                      <a:pt x="1009" y="136"/>
                    </a:cubicBezTo>
                    <a:cubicBezTo>
                      <a:pt x="1002" y="152"/>
                      <a:pt x="1010" y="182"/>
                      <a:pt x="991" y="182"/>
                    </a:cubicBezTo>
                    <a:cubicBezTo>
                      <a:pt x="973" y="182"/>
                      <a:pt x="963" y="177"/>
                      <a:pt x="979" y="154"/>
                    </a:cubicBezTo>
                    <a:cubicBezTo>
                      <a:pt x="979" y="154"/>
                      <a:pt x="989" y="122"/>
                      <a:pt x="977" y="94"/>
                    </a:cubicBezTo>
                    <a:close/>
                    <a:moveTo>
                      <a:pt x="971" y="290"/>
                    </a:moveTo>
                    <a:cubicBezTo>
                      <a:pt x="982" y="298"/>
                      <a:pt x="958" y="314"/>
                      <a:pt x="958" y="314"/>
                    </a:cubicBezTo>
                    <a:cubicBezTo>
                      <a:pt x="941" y="317"/>
                      <a:pt x="934" y="318"/>
                      <a:pt x="909" y="342"/>
                    </a:cubicBezTo>
                    <a:cubicBezTo>
                      <a:pt x="883" y="366"/>
                      <a:pt x="855" y="354"/>
                      <a:pt x="843" y="336"/>
                    </a:cubicBezTo>
                    <a:cubicBezTo>
                      <a:pt x="831" y="317"/>
                      <a:pt x="823" y="320"/>
                      <a:pt x="823" y="320"/>
                    </a:cubicBezTo>
                    <a:cubicBezTo>
                      <a:pt x="810" y="328"/>
                      <a:pt x="833" y="349"/>
                      <a:pt x="833" y="349"/>
                    </a:cubicBezTo>
                    <a:cubicBezTo>
                      <a:pt x="842" y="356"/>
                      <a:pt x="857" y="358"/>
                      <a:pt x="857" y="398"/>
                    </a:cubicBezTo>
                    <a:cubicBezTo>
                      <a:pt x="857" y="438"/>
                      <a:pt x="795" y="482"/>
                      <a:pt x="787" y="428"/>
                    </a:cubicBezTo>
                    <a:cubicBezTo>
                      <a:pt x="779" y="373"/>
                      <a:pt x="757" y="373"/>
                      <a:pt x="751" y="329"/>
                    </a:cubicBezTo>
                    <a:cubicBezTo>
                      <a:pt x="746" y="285"/>
                      <a:pt x="787" y="200"/>
                      <a:pt x="843" y="181"/>
                    </a:cubicBezTo>
                    <a:cubicBezTo>
                      <a:pt x="899" y="162"/>
                      <a:pt x="979" y="189"/>
                      <a:pt x="963" y="208"/>
                    </a:cubicBezTo>
                    <a:cubicBezTo>
                      <a:pt x="947" y="226"/>
                      <a:pt x="961" y="282"/>
                      <a:pt x="971" y="290"/>
                    </a:cubicBezTo>
                    <a:close/>
                    <a:moveTo>
                      <a:pt x="711" y="110"/>
                    </a:moveTo>
                    <a:cubicBezTo>
                      <a:pt x="735" y="96"/>
                      <a:pt x="750" y="44"/>
                      <a:pt x="837" y="61"/>
                    </a:cubicBezTo>
                    <a:cubicBezTo>
                      <a:pt x="837" y="61"/>
                      <a:pt x="871" y="69"/>
                      <a:pt x="862" y="101"/>
                    </a:cubicBezTo>
                    <a:cubicBezTo>
                      <a:pt x="862" y="101"/>
                      <a:pt x="846" y="128"/>
                      <a:pt x="869" y="128"/>
                    </a:cubicBezTo>
                    <a:cubicBezTo>
                      <a:pt x="891" y="128"/>
                      <a:pt x="910" y="98"/>
                      <a:pt x="890" y="73"/>
                    </a:cubicBezTo>
                    <a:cubicBezTo>
                      <a:pt x="890" y="73"/>
                      <a:pt x="875" y="53"/>
                      <a:pt x="906" y="54"/>
                    </a:cubicBezTo>
                    <a:cubicBezTo>
                      <a:pt x="937" y="56"/>
                      <a:pt x="961" y="85"/>
                      <a:pt x="961" y="128"/>
                    </a:cubicBezTo>
                    <a:cubicBezTo>
                      <a:pt x="961" y="128"/>
                      <a:pt x="971" y="166"/>
                      <a:pt x="926" y="148"/>
                    </a:cubicBezTo>
                    <a:cubicBezTo>
                      <a:pt x="926" y="148"/>
                      <a:pt x="877" y="132"/>
                      <a:pt x="847" y="150"/>
                    </a:cubicBezTo>
                    <a:cubicBezTo>
                      <a:pt x="818" y="169"/>
                      <a:pt x="797" y="169"/>
                      <a:pt x="771" y="162"/>
                    </a:cubicBezTo>
                    <a:cubicBezTo>
                      <a:pt x="771" y="162"/>
                      <a:pt x="759" y="174"/>
                      <a:pt x="778" y="178"/>
                    </a:cubicBezTo>
                    <a:cubicBezTo>
                      <a:pt x="778" y="178"/>
                      <a:pt x="809" y="192"/>
                      <a:pt x="791" y="196"/>
                    </a:cubicBezTo>
                    <a:cubicBezTo>
                      <a:pt x="774" y="200"/>
                      <a:pt x="750" y="205"/>
                      <a:pt x="758" y="250"/>
                    </a:cubicBezTo>
                    <a:cubicBezTo>
                      <a:pt x="758" y="250"/>
                      <a:pt x="742" y="266"/>
                      <a:pt x="729" y="234"/>
                    </a:cubicBezTo>
                    <a:cubicBezTo>
                      <a:pt x="729" y="234"/>
                      <a:pt x="727" y="216"/>
                      <a:pt x="719" y="209"/>
                    </a:cubicBezTo>
                    <a:cubicBezTo>
                      <a:pt x="711" y="202"/>
                      <a:pt x="701" y="217"/>
                      <a:pt x="711" y="241"/>
                    </a:cubicBezTo>
                    <a:cubicBezTo>
                      <a:pt x="722" y="265"/>
                      <a:pt x="731" y="268"/>
                      <a:pt x="730" y="294"/>
                    </a:cubicBezTo>
                    <a:cubicBezTo>
                      <a:pt x="729" y="321"/>
                      <a:pt x="734" y="358"/>
                      <a:pt x="751" y="386"/>
                    </a:cubicBezTo>
                    <a:cubicBezTo>
                      <a:pt x="769" y="414"/>
                      <a:pt x="761" y="432"/>
                      <a:pt x="767" y="442"/>
                    </a:cubicBezTo>
                    <a:cubicBezTo>
                      <a:pt x="774" y="453"/>
                      <a:pt x="814" y="478"/>
                      <a:pt x="806" y="510"/>
                    </a:cubicBezTo>
                    <a:cubicBezTo>
                      <a:pt x="798" y="542"/>
                      <a:pt x="783" y="573"/>
                      <a:pt x="742" y="573"/>
                    </a:cubicBezTo>
                    <a:cubicBezTo>
                      <a:pt x="701" y="573"/>
                      <a:pt x="687" y="594"/>
                      <a:pt x="661" y="601"/>
                    </a:cubicBezTo>
                    <a:cubicBezTo>
                      <a:pt x="634" y="608"/>
                      <a:pt x="567" y="590"/>
                      <a:pt x="569" y="474"/>
                    </a:cubicBezTo>
                    <a:cubicBezTo>
                      <a:pt x="569" y="474"/>
                      <a:pt x="571" y="430"/>
                      <a:pt x="537" y="362"/>
                    </a:cubicBezTo>
                    <a:cubicBezTo>
                      <a:pt x="537" y="362"/>
                      <a:pt x="531" y="318"/>
                      <a:pt x="547" y="309"/>
                    </a:cubicBezTo>
                    <a:cubicBezTo>
                      <a:pt x="547" y="309"/>
                      <a:pt x="555" y="265"/>
                      <a:pt x="530" y="261"/>
                    </a:cubicBezTo>
                    <a:cubicBezTo>
                      <a:pt x="530" y="261"/>
                      <a:pt x="521" y="272"/>
                      <a:pt x="527" y="281"/>
                    </a:cubicBezTo>
                    <a:cubicBezTo>
                      <a:pt x="534" y="290"/>
                      <a:pt x="531" y="302"/>
                      <a:pt x="522" y="310"/>
                    </a:cubicBezTo>
                    <a:cubicBezTo>
                      <a:pt x="513" y="318"/>
                      <a:pt x="519" y="341"/>
                      <a:pt x="514" y="341"/>
                    </a:cubicBezTo>
                    <a:cubicBezTo>
                      <a:pt x="514" y="341"/>
                      <a:pt x="491" y="345"/>
                      <a:pt x="506" y="292"/>
                    </a:cubicBezTo>
                    <a:cubicBezTo>
                      <a:pt x="506" y="292"/>
                      <a:pt x="498" y="241"/>
                      <a:pt x="523" y="230"/>
                    </a:cubicBezTo>
                    <a:cubicBezTo>
                      <a:pt x="549" y="220"/>
                      <a:pt x="575" y="204"/>
                      <a:pt x="603" y="145"/>
                    </a:cubicBezTo>
                    <a:cubicBezTo>
                      <a:pt x="603" y="145"/>
                      <a:pt x="653" y="100"/>
                      <a:pt x="673" y="140"/>
                    </a:cubicBezTo>
                    <a:cubicBezTo>
                      <a:pt x="673" y="140"/>
                      <a:pt x="683" y="162"/>
                      <a:pt x="661" y="196"/>
                    </a:cubicBezTo>
                    <a:cubicBezTo>
                      <a:pt x="638" y="229"/>
                      <a:pt x="641" y="236"/>
                      <a:pt x="642" y="257"/>
                    </a:cubicBezTo>
                    <a:cubicBezTo>
                      <a:pt x="642" y="257"/>
                      <a:pt x="605" y="289"/>
                      <a:pt x="603" y="306"/>
                    </a:cubicBezTo>
                    <a:cubicBezTo>
                      <a:pt x="602" y="324"/>
                      <a:pt x="602" y="361"/>
                      <a:pt x="621" y="378"/>
                    </a:cubicBezTo>
                    <a:cubicBezTo>
                      <a:pt x="621" y="378"/>
                      <a:pt x="623" y="445"/>
                      <a:pt x="639" y="476"/>
                    </a:cubicBezTo>
                    <a:cubicBezTo>
                      <a:pt x="655" y="506"/>
                      <a:pt x="661" y="522"/>
                      <a:pt x="687" y="521"/>
                    </a:cubicBezTo>
                    <a:cubicBezTo>
                      <a:pt x="687" y="521"/>
                      <a:pt x="697" y="516"/>
                      <a:pt x="666" y="493"/>
                    </a:cubicBezTo>
                    <a:cubicBezTo>
                      <a:pt x="666" y="493"/>
                      <a:pt x="647" y="484"/>
                      <a:pt x="641" y="378"/>
                    </a:cubicBezTo>
                    <a:cubicBezTo>
                      <a:pt x="641" y="378"/>
                      <a:pt x="602" y="328"/>
                      <a:pt x="650" y="286"/>
                    </a:cubicBezTo>
                    <a:cubicBezTo>
                      <a:pt x="650" y="286"/>
                      <a:pt x="675" y="261"/>
                      <a:pt x="673" y="234"/>
                    </a:cubicBezTo>
                    <a:cubicBezTo>
                      <a:pt x="673" y="234"/>
                      <a:pt x="677" y="204"/>
                      <a:pt x="697" y="193"/>
                    </a:cubicBezTo>
                    <a:cubicBezTo>
                      <a:pt x="697" y="193"/>
                      <a:pt x="687" y="125"/>
                      <a:pt x="711" y="110"/>
                    </a:cubicBezTo>
                    <a:close/>
                    <a:moveTo>
                      <a:pt x="206" y="510"/>
                    </a:moveTo>
                    <a:cubicBezTo>
                      <a:pt x="206" y="510"/>
                      <a:pt x="170" y="564"/>
                      <a:pt x="165" y="516"/>
                    </a:cubicBezTo>
                    <a:cubicBezTo>
                      <a:pt x="165" y="516"/>
                      <a:pt x="205" y="457"/>
                      <a:pt x="234" y="457"/>
                    </a:cubicBezTo>
                    <a:cubicBezTo>
                      <a:pt x="263" y="457"/>
                      <a:pt x="295" y="510"/>
                      <a:pt x="279" y="566"/>
                    </a:cubicBezTo>
                    <a:cubicBezTo>
                      <a:pt x="279" y="566"/>
                      <a:pt x="267" y="604"/>
                      <a:pt x="295" y="564"/>
                    </a:cubicBezTo>
                    <a:cubicBezTo>
                      <a:pt x="295" y="564"/>
                      <a:pt x="310" y="530"/>
                      <a:pt x="303" y="513"/>
                    </a:cubicBezTo>
                    <a:cubicBezTo>
                      <a:pt x="303" y="513"/>
                      <a:pt x="318" y="506"/>
                      <a:pt x="346" y="553"/>
                    </a:cubicBezTo>
                    <a:cubicBezTo>
                      <a:pt x="374" y="600"/>
                      <a:pt x="399" y="608"/>
                      <a:pt x="427" y="612"/>
                    </a:cubicBezTo>
                    <a:cubicBezTo>
                      <a:pt x="455" y="616"/>
                      <a:pt x="475" y="652"/>
                      <a:pt x="475" y="665"/>
                    </a:cubicBezTo>
                    <a:cubicBezTo>
                      <a:pt x="475" y="678"/>
                      <a:pt x="443" y="668"/>
                      <a:pt x="414" y="656"/>
                    </a:cubicBezTo>
                    <a:cubicBezTo>
                      <a:pt x="385" y="644"/>
                      <a:pt x="363" y="612"/>
                      <a:pt x="294" y="628"/>
                    </a:cubicBezTo>
                    <a:cubicBezTo>
                      <a:pt x="225" y="644"/>
                      <a:pt x="182" y="556"/>
                      <a:pt x="230" y="517"/>
                    </a:cubicBezTo>
                    <a:cubicBezTo>
                      <a:pt x="230" y="517"/>
                      <a:pt x="229" y="492"/>
                      <a:pt x="206" y="510"/>
                    </a:cubicBezTo>
                    <a:close/>
                    <a:moveTo>
                      <a:pt x="415" y="582"/>
                    </a:moveTo>
                    <a:cubicBezTo>
                      <a:pt x="362" y="553"/>
                      <a:pt x="330" y="510"/>
                      <a:pt x="366" y="508"/>
                    </a:cubicBezTo>
                    <a:cubicBezTo>
                      <a:pt x="402" y="505"/>
                      <a:pt x="382" y="526"/>
                      <a:pt x="407" y="528"/>
                    </a:cubicBezTo>
                    <a:cubicBezTo>
                      <a:pt x="433" y="529"/>
                      <a:pt x="393" y="502"/>
                      <a:pt x="385" y="480"/>
                    </a:cubicBezTo>
                    <a:cubicBezTo>
                      <a:pt x="377" y="457"/>
                      <a:pt x="377" y="406"/>
                      <a:pt x="377" y="398"/>
                    </a:cubicBezTo>
                    <a:cubicBezTo>
                      <a:pt x="377" y="390"/>
                      <a:pt x="361" y="384"/>
                      <a:pt x="362" y="418"/>
                    </a:cubicBezTo>
                    <a:cubicBezTo>
                      <a:pt x="363" y="453"/>
                      <a:pt x="365" y="514"/>
                      <a:pt x="307" y="490"/>
                    </a:cubicBezTo>
                    <a:cubicBezTo>
                      <a:pt x="307" y="490"/>
                      <a:pt x="271" y="480"/>
                      <a:pt x="283" y="420"/>
                    </a:cubicBezTo>
                    <a:cubicBezTo>
                      <a:pt x="283" y="420"/>
                      <a:pt x="279" y="404"/>
                      <a:pt x="269" y="418"/>
                    </a:cubicBezTo>
                    <a:cubicBezTo>
                      <a:pt x="269" y="418"/>
                      <a:pt x="270" y="436"/>
                      <a:pt x="241" y="425"/>
                    </a:cubicBezTo>
                    <a:cubicBezTo>
                      <a:pt x="241" y="425"/>
                      <a:pt x="195" y="428"/>
                      <a:pt x="185" y="461"/>
                    </a:cubicBezTo>
                    <a:cubicBezTo>
                      <a:pt x="185" y="461"/>
                      <a:pt x="163" y="485"/>
                      <a:pt x="173" y="456"/>
                    </a:cubicBezTo>
                    <a:cubicBezTo>
                      <a:pt x="173" y="456"/>
                      <a:pt x="190" y="402"/>
                      <a:pt x="213" y="384"/>
                    </a:cubicBezTo>
                    <a:cubicBezTo>
                      <a:pt x="235" y="365"/>
                      <a:pt x="263" y="340"/>
                      <a:pt x="281" y="313"/>
                    </a:cubicBezTo>
                    <a:cubicBezTo>
                      <a:pt x="281" y="313"/>
                      <a:pt x="294" y="300"/>
                      <a:pt x="311" y="320"/>
                    </a:cubicBezTo>
                    <a:cubicBezTo>
                      <a:pt x="329" y="340"/>
                      <a:pt x="345" y="344"/>
                      <a:pt x="333" y="390"/>
                    </a:cubicBezTo>
                    <a:cubicBezTo>
                      <a:pt x="321" y="437"/>
                      <a:pt x="321" y="454"/>
                      <a:pt x="334" y="436"/>
                    </a:cubicBezTo>
                    <a:cubicBezTo>
                      <a:pt x="347" y="417"/>
                      <a:pt x="355" y="349"/>
                      <a:pt x="395" y="346"/>
                    </a:cubicBezTo>
                    <a:cubicBezTo>
                      <a:pt x="435" y="344"/>
                      <a:pt x="441" y="354"/>
                      <a:pt x="427" y="389"/>
                    </a:cubicBezTo>
                    <a:cubicBezTo>
                      <a:pt x="414" y="424"/>
                      <a:pt x="427" y="433"/>
                      <a:pt x="439" y="404"/>
                    </a:cubicBezTo>
                    <a:cubicBezTo>
                      <a:pt x="451" y="374"/>
                      <a:pt x="455" y="332"/>
                      <a:pt x="503" y="358"/>
                    </a:cubicBezTo>
                    <a:cubicBezTo>
                      <a:pt x="503" y="358"/>
                      <a:pt x="522" y="385"/>
                      <a:pt x="498" y="409"/>
                    </a:cubicBezTo>
                    <a:cubicBezTo>
                      <a:pt x="474" y="433"/>
                      <a:pt x="462" y="498"/>
                      <a:pt x="462" y="530"/>
                    </a:cubicBezTo>
                    <a:cubicBezTo>
                      <a:pt x="462" y="562"/>
                      <a:pt x="469" y="612"/>
                      <a:pt x="415" y="582"/>
                    </a:cubicBezTo>
                    <a:close/>
                    <a:moveTo>
                      <a:pt x="409" y="306"/>
                    </a:moveTo>
                    <a:cubicBezTo>
                      <a:pt x="409" y="306"/>
                      <a:pt x="417" y="330"/>
                      <a:pt x="385" y="320"/>
                    </a:cubicBezTo>
                    <a:cubicBezTo>
                      <a:pt x="385" y="320"/>
                      <a:pt x="374" y="334"/>
                      <a:pt x="363" y="341"/>
                    </a:cubicBezTo>
                    <a:cubicBezTo>
                      <a:pt x="363" y="341"/>
                      <a:pt x="339" y="310"/>
                      <a:pt x="321" y="296"/>
                    </a:cubicBezTo>
                    <a:cubicBezTo>
                      <a:pt x="321" y="296"/>
                      <a:pt x="297" y="292"/>
                      <a:pt x="302" y="281"/>
                    </a:cubicBezTo>
                    <a:cubicBezTo>
                      <a:pt x="302" y="281"/>
                      <a:pt x="331" y="229"/>
                      <a:pt x="373" y="229"/>
                    </a:cubicBezTo>
                    <a:cubicBezTo>
                      <a:pt x="373" y="229"/>
                      <a:pt x="385" y="226"/>
                      <a:pt x="382" y="266"/>
                    </a:cubicBezTo>
                    <a:cubicBezTo>
                      <a:pt x="379" y="306"/>
                      <a:pt x="399" y="280"/>
                      <a:pt x="409" y="306"/>
                    </a:cubicBezTo>
                    <a:close/>
                    <a:moveTo>
                      <a:pt x="513" y="430"/>
                    </a:moveTo>
                    <a:cubicBezTo>
                      <a:pt x="530" y="409"/>
                      <a:pt x="543" y="424"/>
                      <a:pt x="541" y="445"/>
                    </a:cubicBezTo>
                    <a:cubicBezTo>
                      <a:pt x="538" y="466"/>
                      <a:pt x="545" y="504"/>
                      <a:pt x="562" y="554"/>
                    </a:cubicBezTo>
                    <a:cubicBezTo>
                      <a:pt x="579" y="605"/>
                      <a:pt x="557" y="616"/>
                      <a:pt x="557" y="616"/>
                    </a:cubicBezTo>
                    <a:cubicBezTo>
                      <a:pt x="545" y="652"/>
                      <a:pt x="571" y="629"/>
                      <a:pt x="571" y="629"/>
                    </a:cubicBezTo>
                    <a:cubicBezTo>
                      <a:pt x="575" y="613"/>
                      <a:pt x="594" y="597"/>
                      <a:pt x="594" y="597"/>
                    </a:cubicBezTo>
                    <a:cubicBezTo>
                      <a:pt x="629" y="605"/>
                      <a:pt x="597" y="644"/>
                      <a:pt x="597" y="644"/>
                    </a:cubicBezTo>
                    <a:cubicBezTo>
                      <a:pt x="535" y="676"/>
                      <a:pt x="494" y="644"/>
                      <a:pt x="494" y="644"/>
                    </a:cubicBezTo>
                    <a:cubicBezTo>
                      <a:pt x="449" y="566"/>
                      <a:pt x="513" y="430"/>
                      <a:pt x="513" y="430"/>
                    </a:cubicBezTo>
                    <a:close/>
                    <a:moveTo>
                      <a:pt x="526" y="110"/>
                    </a:moveTo>
                    <a:cubicBezTo>
                      <a:pt x="547" y="113"/>
                      <a:pt x="566" y="98"/>
                      <a:pt x="566" y="98"/>
                    </a:cubicBezTo>
                    <a:cubicBezTo>
                      <a:pt x="590" y="73"/>
                      <a:pt x="646" y="65"/>
                      <a:pt x="675" y="78"/>
                    </a:cubicBezTo>
                    <a:cubicBezTo>
                      <a:pt x="705" y="92"/>
                      <a:pt x="686" y="113"/>
                      <a:pt x="686" y="113"/>
                    </a:cubicBezTo>
                    <a:cubicBezTo>
                      <a:pt x="622" y="90"/>
                      <a:pt x="595" y="117"/>
                      <a:pt x="582" y="130"/>
                    </a:cubicBezTo>
                    <a:cubicBezTo>
                      <a:pt x="569" y="144"/>
                      <a:pt x="578" y="178"/>
                      <a:pt x="526" y="196"/>
                    </a:cubicBezTo>
                    <a:cubicBezTo>
                      <a:pt x="474" y="213"/>
                      <a:pt x="479" y="249"/>
                      <a:pt x="485" y="273"/>
                    </a:cubicBezTo>
                    <a:cubicBezTo>
                      <a:pt x="490" y="297"/>
                      <a:pt x="469" y="368"/>
                      <a:pt x="437" y="310"/>
                    </a:cubicBezTo>
                    <a:cubicBezTo>
                      <a:pt x="405" y="253"/>
                      <a:pt x="403" y="284"/>
                      <a:pt x="405" y="240"/>
                    </a:cubicBezTo>
                    <a:cubicBezTo>
                      <a:pt x="406" y="196"/>
                      <a:pt x="459" y="209"/>
                      <a:pt x="459" y="209"/>
                    </a:cubicBezTo>
                    <a:cubicBezTo>
                      <a:pt x="502" y="206"/>
                      <a:pt x="502" y="176"/>
                      <a:pt x="503" y="150"/>
                    </a:cubicBezTo>
                    <a:cubicBezTo>
                      <a:pt x="505" y="125"/>
                      <a:pt x="526" y="110"/>
                      <a:pt x="526" y="110"/>
                    </a:cubicBezTo>
                    <a:close/>
                    <a:moveTo>
                      <a:pt x="241" y="261"/>
                    </a:moveTo>
                    <a:cubicBezTo>
                      <a:pt x="242" y="257"/>
                      <a:pt x="237" y="252"/>
                      <a:pt x="263" y="248"/>
                    </a:cubicBezTo>
                    <a:cubicBezTo>
                      <a:pt x="290" y="244"/>
                      <a:pt x="297" y="221"/>
                      <a:pt x="297" y="221"/>
                    </a:cubicBezTo>
                    <a:cubicBezTo>
                      <a:pt x="342" y="153"/>
                      <a:pt x="431" y="158"/>
                      <a:pt x="431" y="158"/>
                    </a:cubicBezTo>
                    <a:cubicBezTo>
                      <a:pt x="439" y="145"/>
                      <a:pt x="462" y="125"/>
                      <a:pt x="462" y="125"/>
                    </a:cubicBezTo>
                    <a:cubicBezTo>
                      <a:pt x="487" y="108"/>
                      <a:pt x="491" y="120"/>
                      <a:pt x="491" y="120"/>
                    </a:cubicBezTo>
                    <a:cubicBezTo>
                      <a:pt x="482" y="122"/>
                      <a:pt x="481" y="141"/>
                      <a:pt x="481" y="141"/>
                    </a:cubicBezTo>
                    <a:cubicBezTo>
                      <a:pt x="486" y="185"/>
                      <a:pt x="454" y="184"/>
                      <a:pt x="454" y="184"/>
                    </a:cubicBezTo>
                    <a:cubicBezTo>
                      <a:pt x="417" y="182"/>
                      <a:pt x="382" y="202"/>
                      <a:pt x="382" y="202"/>
                    </a:cubicBezTo>
                    <a:cubicBezTo>
                      <a:pt x="266" y="238"/>
                      <a:pt x="299" y="277"/>
                      <a:pt x="269" y="290"/>
                    </a:cubicBezTo>
                    <a:cubicBezTo>
                      <a:pt x="238" y="304"/>
                      <a:pt x="241" y="261"/>
                      <a:pt x="241" y="261"/>
                    </a:cubicBezTo>
                    <a:close/>
                    <a:moveTo>
                      <a:pt x="149" y="401"/>
                    </a:moveTo>
                    <a:cubicBezTo>
                      <a:pt x="149" y="401"/>
                      <a:pt x="175" y="381"/>
                      <a:pt x="175" y="337"/>
                    </a:cubicBezTo>
                    <a:cubicBezTo>
                      <a:pt x="175" y="337"/>
                      <a:pt x="194" y="296"/>
                      <a:pt x="215" y="285"/>
                    </a:cubicBezTo>
                    <a:cubicBezTo>
                      <a:pt x="215" y="285"/>
                      <a:pt x="215" y="318"/>
                      <a:pt x="246" y="312"/>
                    </a:cubicBezTo>
                    <a:cubicBezTo>
                      <a:pt x="246" y="312"/>
                      <a:pt x="249" y="326"/>
                      <a:pt x="225" y="341"/>
                    </a:cubicBezTo>
                    <a:cubicBezTo>
                      <a:pt x="201" y="356"/>
                      <a:pt x="177" y="377"/>
                      <a:pt x="170" y="401"/>
                    </a:cubicBezTo>
                    <a:cubicBezTo>
                      <a:pt x="170" y="401"/>
                      <a:pt x="153" y="416"/>
                      <a:pt x="145" y="452"/>
                    </a:cubicBezTo>
                    <a:cubicBezTo>
                      <a:pt x="145" y="452"/>
                      <a:pt x="129" y="476"/>
                      <a:pt x="86" y="488"/>
                    </a:cubicBezTo>
                    <a:cubicBezTo>
                      <a:pt x="86" y="488"/>
                      <a:pt x="102" y="433"/>
                      <a:pt x="149" y="401"/>
                    </a:cubicBezTo>
                    <a:close/>
                    <a:moveTo>
                      <a:pt x="131" y="493"/>
                    </a:moveTo>
                    <a:cubicBezTo>
                      <a:pt x="162" y="485"/>
                      <a:pt x="150" y="501"/>
                      <a:pt x="150" y="501"/>
                    </a:cubicBezTo>
                    <a:cubicBezTo>
                      <a:pt x="138" y="505"/>
                      <a:pt x="123" y="532"/>
                      <a:pt x="123" y="532"/>
                    </a:cubicBezTo>
                    <a:cubicBezTo>
                      <a:pt x="82" y="556"/>
                      <a:pt x="103" y="600"/>
                      <a:pt x="103" y="600"/>
                    </a:cubicBezTo>
                    <a:cubicBezTo>
                      <a:pt x="102" y="660"/>
                      <a:pt x="65" y="632"/>
                      <a:pt x="65" y="632"/>
                    </a:cubicBezTo>
                    <a:cubicBezTo>
                      <a:pt x="43" y="530"/>
                      <a:pt x="131" y="493"/>
                      <a:pt x="131" y="493"/>
                    </a:cubicBezTo>
                    <a:close/>
                    <a:moveTo>
                      <a:pt x="91" y="708"/>
                    </a:moveTo>
                    <a:cubicBezTo>
                      <a:pt x="91" y="708"/>
                      <a:pt x="89" y="686"/>
                      <a:pt x="75" y="677"/>
                    </a:cubicBezTo>
                    <a:cubicBezTo>
                      <a:pt x="75" y="677"/>
                      <a:pt x="65" y="656"/>
                      <a:pt x="99" y="656"/>
                    </a:cubicBezTo>
                    <a:cubicBezTo>
                      <a:pt x="99" y="656"/>
                      <a:pt x="138" y="644"/>
                      <a:pt x="137" y="618"/>
                    </a:cubicBezTo>
                    <a:cubicBezTo>
                      <a:pt x="137" y="618"/>
                      <a:pt x="123" y="597"/>
                      <a:pt x="126" y="580"/>
                    </a:cubicBezTo>
                    <a:cubicBezTo>
                      <a:pt x="126" y="580"/>
                      <a:pt x="123" y="546"/>
                      <a:pt x="151" y="542"/>
                    </a:cubicBezTo>
                    <a:cubicBezTo>
                      <a:pt x="179" y="538"/>
                      <a:pt x="190" y="569"/>
                      <a:pt x="189" y="593"/>
                    </a:cubicBezTo>
                    <a:cubicBezTo>
                      <a:pt x="187" y="617"/>
                      <a:pt x="223" y="638"/>
                      <a:pt x="246" y="638"/>
                    </a:cubicBezTo>
                    <a:cubicBezTo>
                      <a:pt x="269" y="638"/>
                      <a:pt x="241" y="662"/>
                      <a:pt x="213" y="676"/>
                    </a:cubicBezTo>
                    <a:cubicBezTo>
                      <a:pt x="185" y="689"/>
                      <a:pt x="178" y="709"/>
                      <a:pt x="111" y="692"/>
                    </a:cubicBezTo>
                    <a:cubicBezTo>
                      <a:pt x="111" y="692"/>
                      <a:pt x="103" y="737"/>
                      <a:pt x="210" y="705"/>
                    </a:cubicBezTo>
                    <a:cubicBezTo>
                      <a:pt x="210" y="705"/>
                      <a:pt x="237" y="696"/>
                      <a:pt x="247" y="681"/>
                    </a:cubicBezTo>
                    <a:cubicBezTo>
                      <a:pt x="247" y="681"/>
                      <a:pt x="243" y="728"/>
                      <a:pt x="259" y="750"/>
                    </a:cubicBezTo>
                    <a:cubicBezTo>
                      <a:pt x="275" y="773"/>
                      <a:pt x="230" y="837"/>
                      <a:pt x="123" y="784"/>
                    </a:cubicBezTo>
                    <a:cubicBezTo>
                      <a:pt x="123" y="784"/>
                      <a:pt x="83" y="762"/>
                      <a:pt x="91" y="708"/>
                    </a:cubicBezTo>
                    <a:close/>
                    <a:moveTo>
                      <a:pt x="293" y="842"/>
                    </a:moveTo>
                    <a:cubicBezTo>
                      <a:pt x="291" y="889"/>
                      <a:pt x="190" y="856"/>
                      <a:pt x="157" y="820"/>
                    </a:cubicBezTo>
                    <a:cubicBezTo>
                      <a:pt x="157" y="820"/>
                      <a:pt x="201" y="842"/>
                      <a:pt x="254" y="817"/>
                    </a:cubicBezTo>
                    <a:cubicBezTo>
                      <a:pt x="254" y="817"/>
                      <a:pt x="294" y="796"/>
                      <a:pt x="293" y="842"/>
                    </a:cubicBezTo>
                    <a:close/>
                    <a:moveTo>
                      <a:pt x="391" y="848"/>
                    </a:moveTo>
                    <a:cubicBezTo>
                      <a:pt x="386" y="868"/>
                      <a:pt x="377" y="874"/>
                      <a:pt x="349" y="874"/>
                    </a:cubicBezTo>
                    <a:cubicBezTo>
                      <a:pt x="321" y="874"/>
                      <a:pt x="303" y="872"/>
                      <a:pt x="315" y="834"/>
                    </a:cubicBezTo>
                    <a:cubicBezTo>
                      <a:pt x="315" y="834"/>
                      <a:pt x="342" y="841"/>
                      <a:pt x="366" y="832"/>
                    </a:cubicBezTo>
                    <a:cubicBezTo>
                      <a:pt x="366" y="832"/>
                      <a:pt x="397" y="828"/>
                      <a:pt x="391" y="848"/>
                    </a:cubicBezTo>
                    <a:close/>
                    <a:moveTo>
                      <a:pt x="290" y="801"/>
                    </a:moveTo>
                    <a:cubicBezTo>
                      <a:pt x="273" y="781"/>
                      <a:pt x="285" y="738"/>
                      <a:pt x="285" y="738"/>
                    </a:cubicBezTo>
                    <a:cubicBezTo>
                      <a:pt x="246" y="678"/>
                      <a:pt x="289" y="649"/>
                      <a:pt x="289" y="649"/>
                    </a:cubicBezTo>
                    <a:cubicBezTo>
                      <a:pt x="365" y="636"/>
                      <a:pt x="363" y="670"/>
                      <a:pt x="422" y="682"/>
                    </a:cubicBezTo>
                    <a:cubicBezTo>
                      <a:pt x="481" y="694"/>
                      <a:pt x="457" y="706"/>
                      <a:pt x="457" y="706"/>
                    </a:cubicBezTo>
                    <a:cubicBezTo>
                      <a:pt x="415" y="728"/>
                      <a:pt x="357" y="722"/>
                      <a:pt x="337" y="717"/>
                    </a:cubicBezTo>
                    <a:cubicBezTo>
                      <a:pt x="317" y="712"/>
                      <a:pt x="294" y="713"/>
                      <a:pt x="318" y="728"/>
                    </a:cubicBezTo>
                    <a:cubicBezTo>
                      <a:pt x="342" y="742"/>
                      <a:pt x="399" y="740"/>
                      <a:pt x="399" y="740"/>
                    </a:cubicBezTo>
                    <a:cubicBezTo>
                      <a:pt x="427" y="729"/>
                      <a:pt x="425" y="753"/>
                      <a:pt x="425" y="753"/>
                    </a:cubicBezTo>
                    <a:cubicBezTo>
                      <a:pt x="407" y="758"/>
                      <a:pt x="407" y="785"/>
                      <a:pt x="407" y="785"/>
                    </a:cubicBezTo>
                    <a:cubicBezTo>
                      <a:pt x="386" y="832"/>
                      <a:pt x="290" y="801"/>
                      <a:pt x="290" y="801"/>
                    </a:cubicBezTo>
                    <a:close/>
                    <a:moveTo>
                      <a:pt x="1182" y="831"/>
                    </a:moveTo>
                    <a:cubicBezTo>
                      <a:pt x="1160" y="869"/>
                      <a:pt x="1127" y="897"/>
                      <a:pt x="1096" y="898"/>
                    </a:cubicBezTo>
                    <a:cubicBezTo>
                      <a:pt x="1065" y="899"/>
                      <a:pt x="1107" y="879"/>
                      <a:pt x="1075" y="859"/>
                    </a:cubicBezTo>
                    <a:cubicBezTo>
                      <a:pt x="1075" y="859"/>
                      <a:pt x="1061" y="846"/>
                      <a:pt x="1061" y="864"/>
                    </a:cubicBezTo>
                    <a:cubicBezTo>
                      <a:pt x="1061" y="864"/>
                      <a:pt x="1078" y="882"/>
                      <a:pt x="1059" y="895"/>
                    </a:cubicBezTo>
                    <a:cubicBezTo>
                      <a:pt x="1040" y="908"/>
                      <a:pt x="1028" y="928"/>
                      <a:pt x="927" y="929"/>
                    </a:cubicBezTo>
                    <a:cubicBezTo>
                      <a:pt x="927" y="929"/>
                      <a:pt x="884" y="928"/>
                      <a:pt x="816" y="854"/>
                    </a:cubicBezTo>
                    <a:cubicBezTo>
                      <a:pt x="816" y="854"/>
                      <a:pt x="798" y="822"/>
                      <a:pt x="787" y="815"/>
                    </a:cubicBezTo>
                    <a:cubicBezTo>
                      <a:pt x="787" y="815"/>
                      <a:pt x="777" y="817"/>
                      <a:pt x="783" y="830"/>
                    </a:cubicBezTo>
                    <a:cubicBezTo>
                      <a:pt x="783" y="830"/>
                      <a:pt x="792" y="854"/>
                      <a:pt x="777" y="857"/>
                    </a:cubicBezTo>
                    <a:cubicBezTo>
                      <a:pt x="762" y="860"/>
                      <a:pt x="691" y="864"/>
                      <a:pt x="672" y="910"/>
                    </a:cubicBezTo>
                    <a:cubicBezTo>
                      <a:pt x="672" y="910"/>
                      <a:pt x="666" y="927"/>
                      <a:pt x="698" y="907"/>
                    </a:cubicBezTo>
                    <a:cubicBezTo>
                      <a:pt x="730" y="887"/>
                      <a:pt x="736" y="875"/>
                      <a:pt x="775" y="876"/>
                    </a:cubicBezTo>
                    <a:cubicBezTo>
                      <a:pt x="814" y="877"/>
                      <a:pt x="816" y="894"/>
                      <a:pt x="845" y="915"/>
                    </a:cubicBezTo>
                    <a:cubicBezTo>
                      <a:pt x="874" y="936"/>
                      <a:pt x="912" y="953"/>
                      <a:pt x="856" y="967"/>
                    </a:cubicBezTo>
                    <a:cubicBezTo>
                      <a:pt x="800" y="981"/>
                      <a:pt x="765" y="961"/>
                      <a:pt x="709" y="990"/>
                    </a:cubicBezTo>
                    <a:cubicBezTo>
                      <a:pt x="653" y="1019"/>
                      <a:pt x="635" y="1008"/>
                      <a:pt x="629" y="1000"/>
                    </a:cubicBezTo>
                    <a:cubicBezTo>
                      <a:pt x="623" y="992"/>
                      <a:pt x="627" y="976"/>
                      <a:pt x="654" y="974"/>
                    </a:cubicBezTo>
                    <a:cubicBezTo>
                      <a:pt x="681" y="972"/>
                      <a:pt x="732" y="964"/>
                      <a:pt x="733" y="946"/>
                    </a:cubicBezTo>
                    <a:cubicBezTo>
                      <a:pt x="734" y="928"/>
                      <a:pt x="728" y="914"/>
                      <a:pt x="722" y="920"/>
                    </a:cubicBezTo>
                    <a:cubicBezTo>
                      <a:pt x="716" y="926"/>
                      <a:pt x="722" y="950"/>
                      <a:pt x="701" y="949"/>
                    </a:cubicBezTo>
                    <a:cubicBezTo>
                      <a:pt x="680" y="948"/>
                      <a:pt x="630" y="946"/>
                      <a:pt x="606" y="961"/>
                    </a:cubicBezTo>
                    <a:cubicBezTo>
                      <a:pt x="582" y="976"/>
                      <a:pt x="549" y="982"/>
                      <a:pt x="510" y="956"/>
                    </a:cubicBezTo>
                    <a:cubicBezTo>
                      <a:pt x="471" y="930"/>
                      <a:pt x="441" y="999"/>
                      <a:pt x="411" y="872"/>
                    </a:cubicBezTo>
                    <a:cubicBezTo>
                      <a:pt x="411" y="872"/>
                      <a:pt x="411" y="826"/>
                      <a:pt x="435" y="808"/>
                    </a:cubicBezTo>
                    <a:cubicBezTo>
                      <a:pt x="435" y="808"/>
                      <a:pt x="439" y="787"/>
                      <a:pt x="433" y="777"/>
                    </a:cubicBezTo>
                    <a:cubicBezTo>
                      <a:pt x="433" y="777"/>
                      <a:pt x="442" y="732"/>
                      <a:pt x="489" y="714"/>
                    </a:cubicBezTo>
                    <a:cubicBezTo>
                      <a:pt x="489" y="714"/>
                      <a:pt x="506" y="666"/>
                      <a:pt x="585" y="686"/>
                    </a:cubicBezTo>
                    <a:cubicBezTo>
                      <a:pt x="585" y="686"/>
                      <a:pt x="621" y="688"/>
                      <a:pt x="627" y="645"/>
                    </a:cubicBezTo>
                    <a:cubicBezTo>
                      <a:pt x="627" y="645"/>
                      <a:pt x="642" y="618"/>
                      <a:pt x="694" y="617"/>
                    </a:cubicBezTo>
                    <a:cubicBezTo>
                      <a:pt x="694" y="617"/>
                      <a:pt x="713" y="614"/>
                      <a:pt x="729" y="597"/>
                    </a:cubicBezTo>
                    <a:cubicBezTo>
                      <a:pt x="729" y="597"/>
                      <a:pt x="755" y="594"/>
                      <a:pt x="771" y="604"/>
                    </a:cubicBezTo>
                    <a:cubicBezTo>
                      <a:pt x="787" y="613"/>
                      <a:pt x="791" y="585"/>
                      <a:pt x="799" y="577"/>
                    </a:cubicBezTo>
                    <a:cubicBezTo>
                      <a:pt x="799" y="577"/>
                      <a:pt x="813" y="545"/>
                      <a:pt x="850" y="571"/>
                    </a:cubicBezTo>
                    <a:cubicBezTo>
                      <a:pt x="887" y="597"/>
                      <a:pt x="890" y="645"/>
                      <a:pt x="911" y="661"/>
                    </a:cubicBezTo>
                    <a:cubicBezTo>
                      <a:pt x="932" y="677"/>
                      <a:pt x="926" y="654"/>
                      <a:pt x="918" y="642"/>
                    </a:cubicBezTo>
                    <a:cubicBezTo>
                      <a:pt x="910" y="630"/>
                      <a:pt x="889" y="581"/>
                      <a:pt x="885" y="571"/>
                    </a:cubicBezTo>
                    <a:cubicBezTo>
                      <a:pt x="881" y="561"/>
                      <a:pt x="881" y="519"/>
                      <a:pt x="919" y="519"/>
                    </a:cubicBezTo>
                    <a:cubicBezTo>
                      <a:pt x="919" y="519"/>
                      <a:pt x="939" y="506"/>
                      <a:pt x="978" y="532"/>
                    </a:cubicBezTo>
                    <a:cubicBezTo>
                      <a:pt x="1017" y="558"/>
                      <a:pt x="1057" y="569"/>
                      <a:pt x="1075" y="566"/>
                    </a:cubicBezTo>
                    <a:cubicBezTo>
                      <a:pt x="1075" y="566"/>
                      <a:pt x="1093" y="558"/>
                      <a:pt x="1065" y="554"/>
                    </a:cubicBezTo>
                    <a:cubicBezTo>
                      <a:pt x="1037" y="550"/>
                      <a:pt x="1001" y="519"/>
                      <a:pt x="992" y="513"/>
                    </a:cubicBezTo>
                    <a:cubicBezTo>
                      <a:pt x="983" y="507"/>
                      <a:pt x="989" y="483"/>
                      <a:pt x="1004" y="477"/>
                    </a:cubicBezTo>
                    <a:cubicBezTo>
                      <a:pt x="1019" y="471"/>
                      <a:pt x="1045" y="401"/>
                      <a:pt x="1079" y="396"/>
                    </a:cubicBezTo>
                    <a:cubicBezTo>
                      <a:pt x="1079" y="396"/>
                      <a:pt x="1095" y="394"/>
                      <a:pt x="1104" y="388"/>
                    </a:cubicBezTo>
                    <a:cubicBezTo>
                      <a:pt x="1104" y="388"/>
                      <a:pt x="1108" y="377"/>
                      <a:pt x="1094" y="379"/>
                    </a:cubicBezTo>
                    <a:cubicBezTo>
                      <a:pt x="1094" y="379"/>
                      <a:pt x="1084" y="352"/>
                      <a:pt x="1085" y="327"/>
                    </a:cubicBezTo>
                    <a:cubicBezTo>
                      <a:pt x="1086" y="302"/>
                      <a:pt x="1055" y="239"/>
                      <a:pt x="1031" y="239"/>
                    </a:cubicBezTo>
                    <a:cubicBezTo>
                      <a:pt x="1031" y="239"/>
                      <a:pt x="1023" y="244"/>
                      <a:pt x="1033" y="257"/>
                    </a:cubicBezTo>
                    <a:cubicBezTo>
                      <a:pt x="1043" y="270"/>
                      <a:pt x="1073" y="315"/>
                      <a:pt x="1061" y="372"/>
                    </a:cubicBezTo>
                    <a:cubicBezTo>
                      <a:pt x="1061" y="372"/>
                      <a:pt x="1059" y="385"/>
                      <a:pt x="1042" y="390"/>
                    </a:cubicBezTo>
                    <a:cubicBezTo>
                      <a:pt x="1042" y="390"/>
                      <a:pt x="1028" y="443"/>
                      <a:pt x="986" y="451"/>
                    </a:cubicBezTo>
                    <a:cubicBezTo>
                      <a:pt x="944" y="459"/>
                      <a:pt x="972" y="492"/>
                      <a:pt x="944" y="497"/>
                    </a:cubicBezTo>
                    <a:cubicBezTo>
                      <a:pt x="916" y="502"/>
                      <a:pt x="903" y="481"/>
                      <a:pt x="875" y="516"/>
                    </a:cubicBezTo>
                    <a:cubicBezTo>
                      <a:pt x="875" y="516"/>
                      <a:pt x="856" y="560"/>
                      <a:pt x="837" y="533"/>
                    </a:cubicBezTo>
                    <a:cubicBezTo>
                      <a:pt x="818" y="506"/>
                      <a:pt x="853" y="455"/>
                      <a:pt x="864" y="436"/>
                    </a:cubicBezTo>
                    <a:cubicBezTo>
                      <a:pt x="875" y="417"/>
                      <a:pt x="890" y="372"/>
                      <a:pt x="941" y="363"/>
                    </a:cubicBezTo>
                    <a:cubicBezTo>
                      <a:pt x="941" y="363"/>
                      <a:pt x="955" y="369"/>
                      <a:pt x="964" y="338"/>
                    </a:cubicBezTo>
                    <a:cubicBezTo>
                      <a:pt x="973" y="307"/>
                      <a:pt x="1016" y="317"/>
                      <a:pt x="1021" y="329"/>
                    </a:cubicBezTo>
                    <a:cubicBezTo>
                      <a:pt x="1026" y="341"/>
                      <a:pt x="1036" y="363"/>
                      <a:pt x="1039" y="338"/>
                    </a:cubicBezTo>
                    <a:cubicBezTo>
                      <a:pt x="1039" y="338"/>
                      <a:pt x="1037" y="304"/>
                      <a:pt x="1011" y="298"/>
                    </a:cubicBezTo>
                    <a:cubicBezTo>
                      <a:pt x="985" y="292"/>
                      <a:pt x="976" y="252"/>
                      <a:pt x="984" y="229"/>
                    </a:cubicBezTo>
                    <a:cubicBezTo>
                      <a:pt x="992" y="206"/>
                      <a:pt x="1017" y="203"/>
                      <a:pt x="1067" y="218"/>
                    </a:cubicBezTo>
                    <a:cubicBezTo>
                      <a:pt x="1067" y="218"/>
                      <a:pt x="1092" y="241"/>
                      <a:pt x="1110" y="241"/>
                    </a:cubicBezTo>
                    <a:cubicBezTo>
                      <a:pt x="1128" y="241"/>
                      <a:pt x="1114" y="227"/>
                      <a:pt x="1105" y="223"/>
                    </a:cubicBezTo>
                    <a:cubicBezTo>
                      <a:pt x="1096" y="219"/>
                      <a:pt x="1076" y="197"/>
                      <a:pt x="1033" y="184"/>
                    </a:cubicBezTo>
                    <a:cubicBezTo>
                      <a:pt x="1012" y="178"/>
                      <a:pt x="1042" y="138"/>
                      <a:pt x="1074" y="161"/>
                    </a:cubicBezTo>
                    <a:cubicBezTo>
                      <a:pt x="1074" y="161"/>
                      <a:pt x="1120" y="185"/>
                      <a:pt x="1160" y="174"/>
                    </a:cubicBezTo>
                    <a:cubicBezTo>
                      <a:pt x="1160" y="174"/>
                      <a:pt x="1207" y="166"/>
                      <a:pt x="1220" y="202"/>
                    </a:cubicBezTo>
                    <a:cubicBezTo>
                      <a:pt x="1220" y="202"/>
                      <a:pt x="1217" y="206"/>
                      <a:pt x="1199" y="206"/>
                    </a:cubicBezTo>
                    <a:cubicBezTo>
                      <a:pt x="1181" y="206"/>
                      <a:pt x="1178" y="217"/>
                      <a:pt x="1168" y="216"/>
                    </a:cubicBezTo>
                    <a:cubicBezTo>
                      <a:pt x="1158" y="215"/>
                      <a:pt x="1165" y="205"/>
                      <a:pt x="1128" y="190"/>
                    </a:cubicBezTo>
                    <a:cubicBezTo>
                      <a:pt x="1091" y="175"/>
                      <a:pt x="1112" y="198"/>
                      <a:pt x="1122" y="206"/>
                    </a:cubicBezTo>
                    <a:cubicBezTo>
                      <a:pt x="1132" y="214"/>
                      <a:pt x="1166" y="226"/>
                      <a:pt x="1163" y="259"/>
                    </a:cubicBezTo>
                    <a:cubicBezTo>
                      <a:pt x="1160" y="292"/>
                      <a:pt x="1122" y="318"/>
                      <a:pt x="1122" y="381"/>
                    </a:cubicBezTo>
                    <a:cubicBezTo>
                      <a:pt x="1122" y="444"/>
                      <a:pt x="1131" y="495"/>
                      <a:pt x="1144" y="495"/>
                    </a:cubicBezTo>
                    <a:cubicBezTo>
                      <a:pt x="1157" y="495"/>
                      <a:pt x="1146" y="485"/>
                      <a:pt x="1144" y="457"/>
                    </a:cubicBezTo>
                    <a:cubicBezTo>
                      <a:pt x="1142" y="429"/>
                      <a:pt x="1135" y="356"/>
                      <a:pt x="1158" y="348"/>
                    </a:cubicBezTo>
                    <a:cubicBezTo>
                      <a:pt x="1181" y="340"/>
                      <a:pt x="1204" y="339"/>
                      <a:pt x="1195" y="325"/>
                    </a:cubicBezTo>
                    <a:cubicBezTo>
                      <a:pt x="1195" y="325"/>
                      <a:pt x="1174" y="321"/>
                      <a:pt x="1163" y="325"/>
                    </a:cubicBezTo>
                    <a:cubicBezTo>
                      <a:pt x="1163" y="325"/>
                      <a:pt x="1154" y="322"/>
                      <a:pt x="1177" y="298"/>
                    </a:cubicBezTo>
                    <a:cubicBezTo>
                      <a:pt x="1200" y="274"/>
                      <a:pt x="1178" y="246"/>
                      <a:pt x="1205" y="232"/>
                    </a:cubicBezTo>
                    <a:cubicBezTo>
                      <a:pt x="1232" y="218"/>
                      <a:pt x="1261" y="235"/>
                      <a:pt x="1260" y="247"/>
                    </a:cubicBezTo>
                    <a:cubicBezTo>
                      <a:pt x="1259" y="259"/>
                      <a:pt x="1234" y="252"/>
                      <a:pt x="1228" y="279"/>
                    </a:cubicBezTo>
                    <a:cubicBezTo>
                      <a:pt x="1222" y="306"/>
                      <a:pt x="1202" y="348"/>
                      <a:pt x="1239" y="406"/>
                    </a:cubicBezTo>
                    <a:cubicBezTo>
                      <a:pt x="1239" y="406"/>
                      <a:pt x="1246" y="472"/>
                      <a:pt x="1241" y="484"/>
                    </a:cubicBezTo>
                    <a:cubicBezTo>
                      <a:pt x="1241" y="484"/>
                      <a:pt x="1252" y="498"/>
                      <a:pt x="1262" y="446"/>
                    </a:cubicBezTo>
                    <a:cubicBezTo>
                      <a:pt x="1272" y="394"/>
                      <a:pt x="1244" y="373"/>
                      <a:pt x="1238" y="347"/>
                    </a:cubicBezTo>
                    <a:cubicBezTo>
                      <a:pt x="1232" y="321"/>
                      <a:pt x="1244" y="277"/>
                      <a:pt x="1260" y="277"/>
                    </a:cubicBezTo>
                    <a:cubicBezTo>
                      <a:pt x="1276" y="277"/>
                      <a:pt x="1289" y="264"/>
                      <a:pt x="1324" y="324"/>
                    </a:cubicBezTo>
                    <a:cubicBezTo>
                      <a:pt x="1359" y="384"/>
                      <a:pt x="1365" y="387"/>
                      <a:pt x="1364" y="436"/>
                    </a:cubicBezTo>
                    <a:cubicBezTo>
                      <a:pt x="1363" y="485"/>
                      <a:pt x="1367" y="502"/>
                      <a:pt x="1381" y="514"/>
                    </a:cubicBezTo>
                    <a:cubicBezTo>
                      <a:pt x="1388" y="520"/>
                      <a:pt x="1374" y="551"/>
                      <a:pt x="1359" y="537"/>
                    </a:cubicBezTo>
                    <a:cubicBezTo>
                      <a:pt x="1359" y="537"/>
                      <a:pt x="1315" y="511"/>
                      <a:pt x="1294" y="528"/>
                    </a:cubicBezTo>
                    <a:cubicBezTo>
                      <a:pt x="1294" y="528"/>
                      <a:pt x="1283" y="520"/>
                      <a:pt x="1297" y="503"/>
                    </a:cubicBezTo>
                    <a:cubicBezTo>
                      <a:pt x="1297" y="503"/>
                      <a:pt x="1310" y="372"/>
                      <a:pt x="1279" y="375"/>
                    </a:cubicBezTo>
                    <a:cubicBezTo>
                      <a:pt x="1248" y="378"/>
                      <a:pt x="1296" y="379"/>
                      <a:pt x="1280" y="473"/>
                    </a:cubicBezTo>
                    <a:cubicBezTo>
                      <a:pt x="1264" y="567"/>
                      <a:pt x="1212" y="595"/>
                      <a:pt x="1190" y="594"/>
                    </a:cubicBezTo>
                    <a:cubicBezTo>
                      <a:pt x="1168" y="593"/>
                      <a:pt x="1164" y="598"/>
                      <a:pt x="1183" y="552"/>
                    </a:cubicBezTo>
                    <a:cubicBezTo>
                      <a:pt x="1202" y="506"/>
                      <a:pt x="1222" y="414"/>
                      <a:pt x="1198" y="417"/>
                    </a:cubicBezTo>
                    <a:cubicBezTo>
                      <a:pt x="1185" y="419"/>
                      <a:pt x="1188" y="426"/>
                      <a:pt x="1188" y="447"/>
                    </a:cubicBezTo>
                    <a:cubicBezTo>
                      <a:pt x="1188" y="468"/>
                      <a:pt x="1183" y="543"/>
                      <a:pt x="1148" y="572"/>
                    </a:cubicBezTo>
                    <a:cubicBezTo>
                      <a:pt x="1113" y="601"/>
                      <a:pt x="1124" y="560"/>
                      <a:pt x="1111" y="545"/>
                    </a:cubicBezTo>
                    <a:cubicBezTo>
                      <a:pt x="1098" y="530"/>
                      <a:pt x="1081" y="481"/>
                      <a:pt x="1021" y="486"/>
                    </a:cubicBezTo>
                    <a:cubicBezTo>
                      <a:pt x="1021" y="486"/>
                      <a:pt x="1015" y="502"/>
                      <a:pt x="1034" y="503"/>
                    </a:cubicBezTo>
                    <a:cubicBezTo>
                      <a:pt x="1053" y="504"/>
                      <a:pt x="1098" y="532"/>
                      <a:pt x="1097" y="565"/>
                    </a:cubicBezTo>
                    <a:cubicBezTo>
                      <a:pt x="1096" y="598"/>
                      <a:pt x="1094" y="596"/>
                      <a:pt x="1069" y="612"/>
                    </a:cubicBezTo>
                    <a:cubicBezTo>
                      <a:pt x="1044" y="628"/>
                      <a:pt x="1017" y="654"/>
                      <a:pt x="1007" y="691"/>
                    </a:cubicBezTo>
                    <a:cubicBezTo>
                      <a:pt x="997" y="728"/>
                      <a:pt x="933" y="749"/>
                      <a:pt x="874" y="742"/>
                    </a:cubicBezTo>
                    <a:cubicBezTo>
                      <a:pt x="815" y="735"/>
                      <a:pt x="843" y="700"/>
                      <a:pt x="841" y="676"/>
                    </a:cubicBezTo>
                    <a:cubicBezTo>
                      <a:pt x="839" y="652"/>
                      <a:pt x="836" y="621"/>
                      <a:pt x="818" y="636"/>
                    </a:cubicBezTo>
                    <a:cubicBezTo>
                      <a:pt x="818" y="636"/>
                      <a:pt x="819" y="642"/>
                      <a:pt x="823" y="662"/>
                    </a:cubicBezTo>
                    <a:cubicBezTo>
                      <a:pt x="827" y="682"/>
                      <a:pt x="809" y="672"/>
                      <a:pt x="808" y="694"/>
                    </a:cubicBezTo>
                    <a:cubicBezTo>
                      <a:pt x="807" y="716"/>
                      <a:pt x="800" y="741"/>
                      <a:pt x="764" y="717"/>
                    </a:cubicBezTo>
                    <a:cubicBezTo>
                      <a:pt x="728" y="693"/>
                      <a:pt x="752" y="699"/>
                      <a:pt x="755" y="656"/>
                    </a:cubicBezTo>
                    <a:cubicBezTo>
                      <a:pt x="758" y="613"/>
                      <a:pt x="719" y="599"/>
                      <a:pt x="727" y="619"/>
                    </a:cubicBezTo>
                    <a:cubicBezTo>
                      <a:pt x="735" y="639"/>
                      <a:pt x="741" y="641"/>
                      <a:pt x="731" y="672"/>
                    </a:cubicBezTo>
                    <a:cubicBezTo>
                      <a:pt x="721" y="703"/>
                      <a:pt x="741" y="713"/>
                      <a:pt x="720" y="735"/>
                    </a:cubicBezTo>
                    <a:cubicBezTo>
                      <a:pt x="699" y="757"/>
                      <a:pt x="657" y="779"/>
                      <a:pt x="624" y="789"/>
                    </a:cubicBezTo>
                    <a:cubicBezTo>
                      <a:pt x="591" y="799"/>
                      <a:pt x="596" y="830"/>
                      <a:pt x="564" y="833"/>
                    </a:cubicBezTo>
                    <a:cubicBezTo>
                      <a:pt x="532" y="836"/>
                      <a:pt x="548" y="796"/>
                      <a:pt x="520" y="794"/>
                    </a:cubicBezTo>
                    <a:cubicBezTo>
                      <a:pt x="520" y="794"/>
                      <a:pt x="503" y="792"/>
                      <a:pt x="513" y="809"/>
                    </a:cubicBezTo>
                    <a:cubicBezTo>
                      <a:pt x="523" y="826"/>
                      <a:pt x="551" y="837"/>
                      <a:pt x="534" y="857"/>
                    </a:cubicBezTo>
                    <a:cubicBezTo>
                      <a:pt x="534" y="857"/>
                      <a:pt x="513" y="878"/>
                      <a:pt x="471" y="874"/>
                    </a:cubicBezTo>
                    <a:cubicBezTo>
                      <a:pt x="471" y="874"/>
                      <a:pt x="458" y="892"/>
                      <a:pt x="499" y="886"/>
                    </a:cubicBezTo>
                    <a:cubicBezTo>
                      <a:pt x="540" y="880"/>
                      <a:pt x="562" y="864"/>
                      <a:pt x="598" y="826"/>
                    </a:cubicBezTo>
                    <a:cubicBezTo>
                      <a:pt x="598" y="826"/>
                      <a:pt x="630" y="806"/>
                      <a:pt x="675" y="794"/>
                    </a:cubicBezTo>
                    <a:cubicBezTo>
                      <a:pt x="720" y="782"/>
                      <a:pt x="727" y="758"/>
                      <a:pt x="762" y="754"/>
                    </a:cubicBezTo>
                    <a:cubicBezTo>
                      <a:pt x="797" y="750"/>
                      <a:pt x="820" y="746"/>
                      <a:pt x="861" y="764"/>
                    </a:cubicBezTo>
                    <a:cubicBezTo>
                      <a:pt x="861" y="764"/>
                      <a:pt x="893" y="770"/>
                      <a:pt x="926" y="768"/>
                    </a:cubicBezTo>
                    <a:cubicBezTo>
                      <a:pt x="926" y="768"/>
                      <a:pt x="938" y="773"/>
                      <a:pt x="938" y="797"/>
                    </a:cubicBezTo>
                    <a:cubicBezTo>
                      <a:pt x="938" y="821"/>
                      <a:pt x="981" y="836"/>
                      <a:pt x="993" y="845"/>
                    </a:cubicBezTo>
                    <a:cubicBezTo>
                      <a:pt x="1005" y="854"/>
                      <a:pt x="992" y="904"/>
                      <a:pt x="1001" y="908"/>
                    </a:cubicBezTo>
                    <a:cubicBezTo>
                      <a:pt x="1010" y="912"/>
                      <a:pt x="1018" y="913"/>
                      <a:pt x="1018" y="881"/>
                    </a:cubicBezTo>
                    <a:cubicBezTo>
                      <a:pt x="1018" y="849"/>
                      <a:pt x="1029" y="840"/>
                      <a:pt x="1059" y="835"/>
                    </a:cubicBezTo>
                    <a:cubicBezTo>
                      <a:pt x="1089" y="830"/>
                      <a:pt x="1141" y="813"/>
                      <a:pt x="1171" y="821"/>
                    </a:cubicBezTo>
                    <a:cubicBezTo>
                      <a:pt x="1171" y="821"/>
                      <a:pt x="1190" y="808"/>
                      <a:pt x="1156" y="801"/>
                    </a:cubicBezTo>
                    <a:cubicBezTo>
                      <a:pt x="1122" y="794"/>
                      <a:pt x="1088" y="816"/>
                      <a:pt x="1059" y="819"/>
                    </a:cubicBezTo>
                    <a:cubicBezTo>
                      <a:pt x="1030" y="822"/>
                      <a:pt x="974" y="845"/>
                      <a:pt x="965" y="780"/>
                    </a:cubicBezTo>
                    <a:cubicBezTo>
                      <a:pt x="956" y="715"/>
                      <a:pt x="1055" y="748"/>
                      <a:pt x="1087" y="727"/>
                    </a:cubicBezTo>
                    <a:cubicBezTo>
                      <a:pt x="1087" y="727"/>
                      <a:pt x="1100" y="715"/>
                      <a:pt x="1078" y="714"/>
                    </a:cubicBezTo>
                    <a:cubicBezTo>
                      <a:pt x="1056" y="713"/>
                      <a:pt x="1027" y="714"/>
                      <a:pt x="1020" y="722"/>
                    </a:cubicBezTo>
                    <a:cubicBezTo>
                      <a:pt x="1020" y="722"/>
                      <a:pt x="1020" y="717"/>
                      <a:pt x="1036" y="691"/>
                    </a:cubicBezTo>
                    <a:cubicBezTo>
                      <a:pt x="1052" y="665"/>
                      <a:pt x="1033" y="656"/>
                      <a:pt x="1062" y="640"/>
                    </a:cubicBezTo>
                    <a:cubicBezTo>
                      <a:pt x="1091" y="624"/>
                      <a:pt x="1119" y="607"/>
                      <a:pt x="1137" y="605"/>
                    </a:cubicBezTo>
                    <a:cubicBezTo>
                      <a:pt x="1155" y="603"/>
                      <a:pt x="1197" y="619"/>
                      <a:pt x="1198" y="652"/>
                    </a:cubicBezTo>
                    <a:cubicBezTo>
                      <a:pt x="1199" y="685"/>
                      <a:pt x="1204" y="793"/>
                      <a:pt x="1182" y="831"/>
                    </a:cubicBezTo>
                    <a:close/>
                    <a:moveTo>
                      <a:pt x="1294" y="780"/>
                    </a:moveTo>
                    <a:cubicBezTo>
                      <a:pt x="1270" y="766"/>
                      <a:pt x="1270" y="729"/>
                      <a:pt x="1270" y="698"/>
                    </a:cubicBezTo>
                    <a:cubicBezTo>
                      <a:pt x="1270" y="668"/>
                      <a:pt x="1251" y="681"/>
                      <a:pt x="1250" y="704"/>
                    </a:cubicBezTo>
                    <a:cubicBezTo>
                      <a:pt x="1249" y="726"/>
                      <a:pt x="1245" y="766"/>
                      <a:pt x="1255" y="774"/>
                    </a:cubicBezTo>
                    <a:cubicBezTo>
                      <a:pt x="1266" y="782"/>
                      <a:pt x="1263" y="785"/>
                      <a:pt x="1250" y="801"/>
                    </a:cubicBezTo>
                    <a:cubicBezTo>
                      <a:pt x="1237" y="817"/>
                      <a:pt x="1226" y="833"/>
                      <a:pt x="1209" y="828"/>
                    </a:cubicBezTo>
                    <a:cubicBezTo>
                      <a:pt x="1209" y="828"/>
                      <a:pt x="1226" y="816"/>
                      <a:pt x="1218" y="680"/>
                    </a:cubicBezTo>
                    <a:cubicBezTo>
                      <a:pt x="1218" y="680"/>
                      <a:pt x="1225" y="638"/>
                      <a:pt x="1261" y="638"/>
                    </a:cubicBezTo>
                    <a:cubicBezTo>
                      <a:pt x="1297" y="638"/>
                      <a:pt x="1306" y="644"/>
                      <a:pt x="1303" y="688"/>
                    </a:cubicBezTo>
                    <a:cubicBezTo>
                      <a:pt x="1301" y="732"/>
                      <a:pt x="1307" y="753"/>
                      <a:pt x="1315" y="766"/>
                    </a:cubicBezTo>
                    <a:cubicBezTo>
                      <a:pt x="1323" y="780"/>
                      <a:pt x="1318" y="793"/>
                      <a:pt x="1294" y="780"/>
                    </a:cubicBezTo>
                    <a:close/>
                    <a:moveTo>
                      <a:pt x="1351" y="773"/>
                    </a:moveTo>
                    <a:cubicBezTo>
                      <a:pt x="1351" y="773"/>
                      <a:pt x="1345" y="802"/>
                      <a:pt x="1329" y="746"/>
                    </a:cubicBezTo>
                    <a:cubicBezTo>
                      <a:pt x="1329" y="746"/>
                      <a:pt x="1313" y="638"/>
                      <a:pt x="1335" y="630"/>
                    </a:cubicBezTo>
                    <a:cubicBezTo>
                      <a:pt x="1335" y="630"/>
                      <a:pt x="1355" y="612"/>
                      <a:pt x="1359" y="600"/>
                    </a:cubicBezTo>
                    <a:cubicBezTo>
                      <a:pt x="1363" y="588"/>
                      <a:pt x="1357" y="589"/>
                      <a:pt x="1341" y="602"/>
                    </a:cubicBezTo>
                    <a:cubicBezTo>
                      <a:pt x="1325" y="616"/>
                      <a:pt x="1323" y="638"/>
                      <a:pt x="1291" y="612"/>
                    </a:cubicBezTo>
                    <a:cubicBezTo>
                      <a:pt x="1291" y="612"/>
                      <a:pt x="1261" y="600"/>
                      <a:pt x="1242" y="610"/>
                    </a:cubicBezTo>
                    <a:cubicBezTo>
                      <a:pt x="1242" y="610"/>
                      <a:pt x="1231" y="628"/>
                      <a:pt x="1219" y="628"/>
                    </a:cubicBezTo>
                    <a:cubicBezTo>
                      <a:pt x="1219" y="628"/>
                      <a:pt x="1203" y="609"/>
                      <a:pt x="1233" y="596"/>
                    </a:cubicBezTo>
                    <a:cubicBezTo>
                      <a:pt x="1262" y="582"/>
                      <a:pt x="1267" y="580"/>
                      <a:pt x="1277" y="557"/>
                    </a:cubicBezTo>
                    <a:cubicBezTo>
                      <a:pt x="1286" y="534"/>
                      <a:pt x="1362" y="554"/>
                      <a:pt x="1373" y="588"/>
                    </a:cubicBezTo>
                    <a:cubicBezTo>
                      <a:pt x="1383" y="621"/>
                      <a:pt x="1403" y="658"/>
                      <a:pt x="1386" y="696"/>
                    </a:cubicBezTo>
                    <a:cubicBezTo>
                      <a:pt x="1369" y="733"/>
                      <a:pt x="1350" y="728"/>
                      <a:pt x="1351" y="773"/>
                    </a:cubicBezTo>
                    <a:close/>
                    <a:moveTo>
                      <a:pt x="1403" y="790"/>
                    </a:moveTo>
                    <a:cubicBezTo>
                      <a:pt x="1403" y="790"/>
                      <a:pt x="1359" y="805"/>
                      <a:pt x="1386" y="749"/>
                    </a:cubicBezTo>
                    <a:cubicBezTo>
                      <a:pt x="1413" y="693"/>
                      <a:pt x="1419" y="740"/>
                      <a:pt x="1414" y="620"/>
                    </a:cubicBezTo>
                    <a:cubicBezTo>
                      <a:pt x="1414" y="620"/>
                      <a:pt x="1406" y="581"/>
                      <a:pt x="1397" y="573"/>
                    </a:cubicBezTo>
                    <a:cubicBezTo>
                      <a:pt x="1387" y="565"/>
                      <a:pt x="1395" y="544"/>
                      <a:pt x="1407" y="542"/>
                    </a:cubicBezTo>
                    <a:cubicBezTo>
                      <a:pt x="1419" y="541"/>
                      <a:pt x="1405" y="497"/>
                      <a:pt x="1386" y="485"/>
                    </a:cubicBezTo>
                    <a:cubicBezTo>
                      <a:pt x="1386" y="485"/>
                      <a:pt x="1375" y="401"/>
                      <a:pt x="1382" y="397"/>
                    </a:cubicBezTo>
                    <a:cubicBezTo>
                      <a:pt x="1382" y="397"/>
                      <a:pt x="1438" y="446"/>
                      <a:pt x="1454" y="642"/>
                    </a:cubicBezTo>
                    <a:cubicBezTo>
                      <a:pt x="1454" y="642"/>
                      <a:pt x="1461" y="774"/>
                      <a:pt x="1403" y="7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solidFill>
                    <a:srgbClr val="2B2B2B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3023" y="887"/>
                <a:ext cx="265" cy="160"/>
              </a:xfrm>
              <a:custGeom>
                <a:avLst/>
                <a:gdLst>
                  <a:gd name="T0" fmla="*/ 98 w 112"/>
                  <a:gd name="T1" fmla="*/ 15 h 68"/>
                  <a:gd name="T2" fmla="*/ 27 w 112"/>
                  <a:gd name="T3" fmla="*/ 29 h 68"/>
                  <a:gd name="T4" fmla="*/ 14 w 112"/>
                  <a:gd name="T5" fmla="*/ 45 h 68"/>
                  <a:gd name="T6" fmla="*/ 35 w 112"/>
                  <a:gd name="T7" fmla="*/ 47 h 68"/>
                  <a:gd name="T8" fmla="*/ 58 w 112"/>
                  <a:gd name="T9" fmla="*/ 55 h 68"/>
                  <a:gd name="T10" fmla="*/ 90 w 112"/>
                  <a:gd name="T11" fmla="*/ 60 h 68"/>
                  <a:gd name="T12" fmla="*/ 111 w 112"/>
                  <a:gd name="T13" fmla="*/ 25 h 68"/>
                  <a:gd name="T14" fmla="*/ 98 w 112"/>
                  <a:gd name="T15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68">
                    <a:moveTo>
                      <a:pt x="98" y="15"/>
                    </a:moveTo>
                    <a:cubicBezTo>
                      <a:pt x="74" y="65"/>
                      <a:pt x="54" y="29"/>
                      <a:pt x="27" y="29"/>
                    </a:cubicBezTo>
                    <a:cubicBezTo>
                      <a:pt x="0" y="29"/>
                      <a:pt x="7" y="47"/>
                      <a:pt x="14" y="45"/>
                    </a:cubicBezTo>
                    <a:cubicBezTo>
                      <a:pt x="20" y="44"/>
                      <a:pt x="35" y="47"/>
                      <a:pt x="35" y="47"/>
                    </a:cubicBezTo>
                    <a:cubicBezTo>
                      <a:pt x="41" y="45"/>
                      <a:pt x="58" y="55"/>
                      <a:pt x="58" y="55"/>
                    </a:cubicBezTo>
                    <a:cubicBezTo>
                      <a:pt x="74" y="57"/>
                      <a:pt x="79" y="68"/>
                      <a:pt x="90" y="60"/>
                    </a:cubicBezTo>
                    <a:cubicBezTo>
                      <a:pt x="100" y="52"/>
                      <a:pt x="112" y="51"/>
                      <a:pt x="111" y="25"/>
                    </a:cubicBezTo>
                    <a:cubicBezTo>
                      <a:pt x="110" y="0"/>
                      <a:pt x="98" y="15"/>
                      <a:pt x="9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solidFill>
                    <a:srgbClr val="2B2B2B"/>
                  </a:solidFill>
                </a:endParaRPr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4031260" y="4102426"/>
              <a:ext cx="466907" cy="103905"/>
            </a:xfrm>
            <a:custGeom>
              <a:avLst/>
              <a:gdLst>
                <a:gd name="connsiteX0" fmla="*/ 421470 w 466907"/>
                <a:gd name="connsiteY0" fmla="*/ 103814 h 103905"/>
                <a:gd name="connsiteX1" fmla="*/ 294250 w 466907"/>
                <a:gd name="connsiteY1" fmla="*/ 40204 h 103905"/>
                <a:gd name="connsiteX2" fmla="*/ 51 w 466907"/>
                <a:gd name="connsiteY2" fmla="*/ 40204 h 103905"/>
                <a:gd name="connsiteX3" fmla="*/ 318103 w 466907"/>
                <a:gd name="connsiteY3" fmla="*/ 447 h 103905"/>
                <a:gd name="connsiteX4" fmla="*/ 461227 w 466907"/>
                <a:gd name="connsiteY4" fmla="*/ 24301 h 103905"/>
                <a:gd name="connsiteX5" fmla="*/ 421470 w 466907"/>
                <a:gd name="connsiteY5" fmla="*/ 103814 h 10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907" h="103905">
                  <a:moveTo>
                    <a:pt x="421470" y="103814"/>
                  </a:moveTo>
                  <a:cubicBezTo>
                    <a:pt x="393641" y="106464"/>
                    <a:pt x="364486" y="50806"/>
                    <a:pt x="294250" y="40204"/>
                  </a:cubicBezTo>
                  <a:cubicBezTo>
                    <a:pt x="224013" y="29602"/>
                    <a:pt x="-3924" y="46830"/>
                    <a:pt x="51" y="40204"/>
                  </a:cubicBezTo>
                  <a:cubicBezTo>
                    <a:pt x="4026" y="33578"/>
                    <a:pt x="241240" y="3097"/>
                    <a:pt x="318103" y="447"/>
                  </a:cubicBezTo>
                  <a:cubicBezTo>
                    <a:pt x="394966" y="-2204"/>
                    <a:pt x="442674" y="7073"/>
                    <a:pt x="461227" y="24301"/>
                  </a:cubicBezTo>
                  <a:cubicBezTo>
                    <a:pt x="479780" y="41529"/>
                    <a:pt x="449299" y="101164"/>
                    <a:pt x="421470" y="103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6F8F8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743077" y="2133080"/>
            <a:ext cx="1934629" cy="911955"/>
            <a:chOff x="468937" y="2419540"/>
            <a:chExt cx="1934629" cy="911955"/>
          </a:xfrm>
        </p:grpSpPr>
        <p:sp>
          <p:nvSpPr>
            <p:cNvPr id="8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743077" y="3733280"/>
            <a:ext cx="1934629" cy="911955"/>
            <a:chOff x="468937" y="2419540"/>
            <a:chExt cx="1934629" cy="911955"/>
          </a:xfrm>
        </p:grpSpPr>
        <p:sp>
          <p:nvSpPr>
            <p:cNvPr id="8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485027" y="2133080"/>
            <a:ext cx="1934629" cy="911955"/>
            <a:chOff x="468937" y="2419540"/>
            <a:chExt cx="1934629" cy="911955"/>
          </a:xfrm>
        </p:grpSpPr>
        <p:sp>
          <p:nvSpPr>
            <p:cNvPr id="8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485027" y="3733280"/>
            <a:ext cx="1934629" cy="911955"/>
            <a:chOff x="468937" y="2419540"/>
            <a:chExt cx="1934629" cy="911955"/>
          </a:xfrm>
        </p:grpSpPr>
        <p:sp>
          <p:nvSpPr>
            <p:cNvPr id="89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790950" y="1279174"/>
            <a:ext cx="4571682" cy="5040937"/>
            <a:chOff x="2763748" y="5204100"/>
            <a:chExt cx="5435890" cy="659323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74590" y="10075919"/>
              <a:ext cx="2082876" cy="1721418"/>
              <a:chOff x="4385929" y="8707722"/>
              <a:chExt cx="3143249" cy="2597775"/>
            </a:xfrm>
          </p:grpSpPr>
          <p:sp>
            <p:nvSpPr>
              <p:cNvPr id="17" name="Прямоугольник с двумя скругленными соседними углами 16"/>
              <p:cNvSpPr/>
              <p:nvPr/>
            </p:nvSpPr>
            <p:spPr>
              <a:xfrm rot="10800000">
                <a:off x="4651023" y="9204425"/>
                <a:ext cx="2613062" cy="2101072"/>
              </a:xfrm>
              <a:prstGeom prst="round2SameRect">
                <a:avLst>
                  <a:gd name="adj1" fmla="val 12627"/>
                  <a:gd name="adj2" fmla="val 0"/>
                </a:avLst>
              </a:prstGeom>
              <a:pattFill prst="ltDn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tx2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385929" y="8707722"/>
                <a:ext cx="3143249" cy="722983"/>
              </a:xfrm>
              <a:prstGeom prst="roundRect">
                <a:avLst/>
              </a:prstGeom>
              <a:pattFill prst="ltDn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prstClr val="white"/>
                    </a:solidFill>
                  </a:rPr>
                  <a:t>  </a:t>
                </a:r>
                <a:endParaRPr lang="ru-RU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5200113" y="6922992"/>
              <a:ext cx="231831" cy="31683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87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prstClr val="white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2999563">
              <a:off x="5882830" y="7537733"/>
              <a:ext cx="1830272" cy="2803344"/>
            </a:xfrm>
            <a:custGeom>
              <a:avLst/>
              <a:gdLst>
                <a:gd name="connsiteX0" fmla="*/ 1368152 w 2736304"/>
                <a:gd name="connsiteY0" fmla="*/ 0 h 4191072"/>
                <a:gd name="connsiteX1" fmla="*/ 1420395 w 2736304"/>
                <a:gd name="connsiteY1" fmla="*/ 23584 h 4191072"/>
                <a:gd name="connsiteX2" fmla="*/ 2736304 w 2736304"/>
                <a:gd name="connsiteY2" fmla="*/ 2095536 h 4191072"/>
                <a:gd name="connsiteX3" fmla="*/ 1420395 w 2736304"/>
                <a:gd name="connsiteY3" fmla="*/ 4167488 h 4191072"/>
                <a:gd name="connsiteX4" fmla="*/ 1368152 w 2736304"/>
                <a:gd name="connsiteY4" fmla="*/ 4191072 h 4191072"/>
                <a:gd name="connsiteX5" fmla="*/ 1315909 w 2736304"/>
                <a:gd name="connsiteY5" fmla="*/ 4167488 h 4191072"/>
                <a:gd name="connsiteX6" fmla="*/ 1286941 w 2736304"/>
                <a:gd name="connsiteY6" fmla="*/ 4151550 h 4191072"/>
                <a:gd name="connsiteX7" fmla="*/ 1268222 w 2736304"/>
                <a:gd name="connsiteY7" fmla="*/ 4048153 h 4191072"/>
                <a:gd name="connsiteX8" fmla="*/ 1246172 w 2736304"/>
                <a:gd name="connsiteY8" fmla="*/ 2058708 h 4191072"/>
                <a:gd name="connsiteX9" fmla="*/ 1416654 w 2736304"/>
                <a:gd name="connsiteY9" fmla="*/ 973825 h 4191072"/>
                <a:gd name="connsiteX10" fmla="*/ 1196818 w 2736304"/>
                <a:gd name="connsiteY10" fmla="*/ 4056361 h 4191072"/>
                <a:gd name="connsiteX11" fmla="*/ 1206987 w 2736304"/>
                <a:gd name="connsiteY11" fmla="*/ 4107561 h 4191072"/>
                <a:gd name="connsiteX12" fmla="*/ 1171962 w 2736304"/>
                <a:gd name="connsiteY12" fmla="*/ 4088291 h 4191072"/>
                <a:gd name="connsiteX13" fmla="*/ 0 w 2736304"/>
                <a:gd name="connsiteY13" fmla="*/ 2095536 h 4191072"/>
                <a:gd name="connsiteX14" fmla="*/ 1315909 w 2736304"/>
                <a:gd name="connsiteY14" fmla="*/ 23584 h 4191072"/>
                <a:gd name="connsiteX15" fmla="*/ 1368152 w 2736304"/>
                <a:gd name="connsiteY15" fmla="*/ 0 h 4191072"/>
                <a:gd name="connsiteX0-1" fmla="*/ 1368152 w 2736304"/>
                <a:gd name="connsiteY0-2" fmla="*/ 0 h 4191072"/>
                <a:gd name="connsiteX1-3" fmla="*/ 1420395 w 2736304"/>
                <a:gd name="connsiteY1-4" fmla="*/ 23584 h 4191072"/>
                <a:gd name="connsiteX2-5" fmla="*/ 2736304 w 2736304"/>
                <a:gd name="connsiteY2-6" fmla="*/ 2095536 h 4191072"/>
                <a:gd name="connsiteX3-7" fmla="*/ 1420395 w 2736304"/>
                <a:gd name="connsiteY3-8" fmla="*/ 4167488 h 4191072"/>
                <a:gd name="connsiteX4-9" fmla="*/ 1368152 w 2736304"/>
                <a:gd name="connsiteY4-10" fmla="*/ 4191072 h 4191072"/>
                <a:gd name="connsiteX5-11" fmla="*/ 1315909 w 2736304"/>
                <a:gd name="connsiteY5-12" fmla="*/ 4167488 h 4191072"/>
                <a:gd name="connsiteX6-13" fmla="*/ 1286941 w 2736304"/>
                <a:gd name="connsiteY6-14" fmla="*/ 4151550 h 4191072"/>
                <a:gd name="connsiteX7-15" fmla="*/ 1268222 w 2736304"/>
                <a:gd name="connsiteY7-16" fmla="*/ 4048153 h 4191072"/>
                <a:gd name="connsiteX8-17" fmla="*/ 1246172 w 2736304"/>
                <a:gd name="connsiteY8-18" fmla="*/ 2058708 h 4191072"/>
                <a:gd name="connsiteX9-19" fmla="*/ 1416654 w 2736304"/>
                <a:gd name="connsiteY9-20" fmla="*/ 973825 h 4191072"/>
                <a:gd name="connsiteX10-21" fmla="*/ 1196818 w 2736304"/>
                <a:gd name="connsiteY10-22" fmla="*/ 4056361 h 4191072"/>
                <a:gd name="connsiteX11-23" fmla="*/ 1206987 w 2736304"/>
                <a:gd name="connsiteY11-24" fmla="*/ 4107561 h 4191072"/>
                <a:gd name="connsiteX12-25" fmla="*/ 1171962 w 2736304"/>
                <a:gd name="connsiteY12-26" fmla="*/ 4088291 h 4191072"/>
                <a:gd name="connsiteX13-27" fmla="*/ 0 w 2736304"/>
                <a:gd name="connsiteY13-28" fmla="*/ 2095536 h 4191072"/>
                <a:gd name="connsiteX14-29" fmla="*/ 1315909 w 2736304"/>
                <a:gd name="connsiteY14-30" fmla="*/ 23584 h 4191072"/>
                <a:gd name="connsiteX15-31" fmla="*/ 1368152 w 2736304"/>
                <a:gd name="connsiteY15-32" fmla="*/ 0 h 4191072"/>
                <a:gd name="connsiteX0-33" fmla="*/ 1368152 w 2736304"/>
                <a:gd name="connsiteY0-34" fmla="*/ 0 h 4191072"/>
                <a:gd name="connsiteX1-35" fmla="*/ 1420395 w 2736304"/>
                <a:gd name="connsiteY1-36" fmla="*/ 23584 h 4191072"/>
                <a:gd name="connsiteX2-37" fmla="*/ 2736304 w 2736304"/>
                <a:gd name="connsiteY2-38" fmla="*/ 2095536 h 4191072"/>
                <a:gd name="connsiteX3-39" fmla="*/ 1420395 w 2736304"/>
                <a:gd name="connsiteY3-40" fmla="*/ 4167488 h 4191072"/>
                <a:gd name="connsiteX4-41" fmla="*/ 1368152 w 2736304"/>
                <a:gd name="connsiteY4-42" fmla="*/ 4191072 h 4191072"/>
                <a:gd name="connsiteX5-43" fmla="*/ 1315909 w 2736304"/>
                <a:gd name="connsiteY5-44" fmla="*/ 4167488 h 4191072"/>
                <a:gd name="connsiteX6-45" fmla="*/ 1286941 w 2736304"/>
                <a:gd name="connsiteY6-46" fmla="*/ 4151550 h 4191072"/>
                <a:gd name="connsiteX7-47" fmla="*/ 1268222 w 2736304"/>
                <a:gd name="connsiteY7-48" fmla="*/ 4048153 h 4191072"/>
                <a:gd name="connsiteX8-49" fmla="*/ 1311277 w 2736304"/>
                <a:gd name="connsiteY8-50" fmla="*/ 2091678 h 4191072"/>
                <a:gd name="connsiteX9-51" fmla="*/ 1416654 w 2736304"/>
                <a:gd name="connsiteY9-52" fmla="*/ 973825 h 4191072"/>
                <a:gd name="connsiteX10-53" fmla="*/ 1196818 w 2736304"/>
                <a:gd name="connsiteY10-54" fmla="*/ 4056361 h 4191072"/>
                <a:gd name="connsiteX11-55" fmla="*/ 1206987 w 2736304"/>
                <a:gd name="connsiteY11-56" fmla="*/ 4107561 h 4191072"/>
                <a:gd name="connsiteX12-57" fmla="*/ 1171962 w 2736304"/>
                <a:gd name="connsiteY12-58" fmla="*/ 4088291 h 4191072"/>
                <a:gd name="connsiteX13-59" fmla="*/ 0 w 2736304"/>
                <a:gd name="connsiteY13-60" fmla="*/ 2095536 h 4191072"/>
                <a:gd name="connsiteX14-61" fmla="*/ 1315909 w 2736304"/>
                <a:gd name="connsiteY14-62" fmla="*/ 23584 h 4191072"/>
                <a:gd name="connsiteX15-63" fmla="*/ 1368152 w 2736304"/>
                <a:gd name="connsiteY15-64" fmla="*/ 0 h 4191072"/>
                <a:gd name="connsiteX0-65" fmla="*/ 1368152 w 2736304"/>
                <a:gd name="connsiteY0-66" fmla="*/ 0 h 4191072"/>
                <a:gd name="connsiteX1-67" fmla="*/ 1420395 w 2736304"/>
                <a:gd name="connsiteY1-68" fmla="*/ 23584 h 4191072"/>
                <a:gd name="connsiteX2-69" fmla="*/ 2736304 w 2736304"/>
                <a:gd name="connsiteY2-70" fmla="*/ 2095536 h 4191072"/>
                <a:gd name="connsiteX3-71" fmla="*/ 1420395 w 2736304"/>
                <a:gd name="connsiteY3-72" fmla="*/ 4167488 h 4191072"/>
                <a:gd name="connsiteX4-73" fmla="*/ 1368152 w 2736304"/>
                <a:gd name="connsiteY4-74" fmla="*/ 4191072 h 4191072"/>
                <a:gd name="connsiteX5-75" fmla="*/ 1315909 w 2736304"/>
                <a:gd name="connsiteY5-76" fmla="*/ 4167488 h 4191072"/>
                <a:gd name="connsiteX6-77" fmla="*/ 1286941 w 2736304"/>
                <a:gd name="connsiteY6-78" fmla="*/ 4151550 h 4191072"/>
                <a:gd name="connsiteX7-79" fmla="*/ 1268222 w 2736304"/>
                <a:gd name="connsiteY7-80" fmla="*/ 4048153 h 4191072"/>
                <a:gd name="connsiteX8-81" fmla="*/ 1319253 w 2736304"/>
                <a:gd name="connsiteY8-82" fmla="*/ 2524520 h 4191072"/>
                <a:gd name="connsiteX9-83" fmla="*/ 1416654 w 2736304"/>
                <a:gd name="connsiteY9-84" fmla="*/ 973825 h 4191072"/>
                <a:gd name="connsiteX10-85" fmla="*/ 1196818 w 2736304"/>
                <a:gd name="connsiteY10-86" fmla="*/ 4056361 h 4191072"/>
                <a:gd name="connsiteX11-87" fmla="*/ 1206987 w 2736304"/>
                <a:gd name="connsiteY11-88" fmla="*/ 4107561 h 4191072"/>
                <a:gd name="connsiteX12-89" fmla="*/ 1171962 w 2736304"/>
                <a:gd name="connsiteY12-90" fmla="*/ 4088291 h 4191072"/>
                <a:gd name="connsiteX13-91" fmla="*/ 0 w 2736304"/>
                <a:gd name="connsiteY13-92" fmla="*/ 2095536 h 4191072"/>
                <a:gd name="connsiteX14-93" fmla="*/ 1315909 w 2736304"/>
                <a:gd name="connsiteY14-94" fmla="*/ 23584 h 4191072"/>
                <a:gd name="connsiteX15-95" fmla="*/ 1368152 w 2736304"/>
                <a:gd name="connsiteY15-96" fmla="*/ 0 h 4191072"/>
                <a:gd name="connsiteX0-97" fmla="*/ 1368152 w 2736304"/>
                <a:gd name="connsiteY0-98" fmla="*/ 0 h 4191072"/>
                <a:gd name="connsiteX1-99" fmla="*/ 1420395 w 2736304"/>
                <a:gd name="connsiteY1-100" fmla="*/ 23584 h 4191072"/>
                <a:gd name="connsiteX2-101" fmla="*/ 2736304 w 2736304"/>
                <a:gd name="connsiteY2-102" fmla="*/ 2095536 h 4191072"/>
                <a:gd name="connsiteX3-103" fmla="*/ 1420395 w 2736304"/>
                <a:gd name="connsiteY3-104" fmla="*/ 4167488 h 4191072"/>
                <a:gd name="connsiteX4-105" fmla="*/ 1368152 w 2736304"/>
                <a:gd name="connsiteY4-106" fmla="*/ 4191072 h 4191072"/>
                <a:gd name="connsiteX5-107" fmla="*/ 1315909 w 2736304"/>
                <a:gd name="connsiteY5-108" fmla="*/ 4167488 h 4191072"/>
                <a:gd name="connsiteX6-109" fmla="*/ 1286941 w 2736304"/>
                <a:gd name="connsiteY6-110" fmla="*/ 4151550 h 4191072"/>
                <a:gd name="connsiteX7-111" fmla="*/ 1268222 w 2736304"/>
                <a:gd name="connsiteY7-112" fmla="*/ 4048153 h 4191072"/>
                <a:gd name="connsiteX8-113" fmla="*/ 1319253 w 2736304"/>
                <a:gd name="connsiteY8-114" fmla="*/ 2524520 h 4191072"/>
                <a:gd name="connsiteX9-115" fmla="*/ 1416654 w 2736304"/>
                <a:gd name="connsiteY9-116" fmla="*/ 973825 h 4191072"/>
                <a:gd name="connsiteX10-117" fmla="*/ 1196818 w 2736304"/>
                <a:gd name="connsiteY10-118" fmla="*/ 4056361 h 4191072"/>
                <a:gd name="connsiteX11-119" fmla="*/ 1206987 w 2736304"/>
                <a:gd name="connsiteY11-120" fmla="*/ 4107561 h 4191072"/>
                <a:gd name="connsiteX12-121" fmla="*/ 1171962 w 2736304"/>
                <a:gd name="connsiteY12-122" fmla="*/ 4088291 h 4191072"/>
                <a:gd name="connsiteX13-123" fmla="*/ 0 w 2736304"/>
                <a:gd name="connsiteY13-124" fmla="*/ 2095536 h 4191072"/>
                <a:gd name="connsiteX14-125" fmla="*/ 1315909 w 2736304"/>
                <a:gd name="connsiteY14-126" fmla="*/ 23584 h 4191072"/>
                <a:gd name="connsiteX15-127" fmla="*/ 1368152 w 2736304"/>
                <a:gd name="connsiteY15-128" fmla="*/ 0 h 4191072"/>
                <a:gd name="connsiteX0-129" fmla="*/ 1368152 w 2736304"/>
                <a:gd name="connsiteY0-130" fmla="*/ 0 h 4191072"/>
                <a:gd name="connsiteX1-131" fmla="*/ 1420395 w 2736304"/>
                <a:gd name="connsiteY1-132" fmla="*/ 23584 h 4191072"/>
                <a:gd name="connsiteX2-133" fmla="*/ 2736304 w 2736304"/>
                <a:gd name="connsiteY2-134" fmla="*/ 2095536 h 4191072"/>
                <a:gd name="connsiteX3-135" fmla="*/ 1420395 w 2736304"/>
                <a:gd name="connsiteY3-136" fmla="*/ 4167488 h 4191072"/>
                <a:gd name="connsiteX4-137" fmla="*/ 1368152 w 2736304"/>
                <a:gd name="connsiteY4-138" fmla="*/ 4191072 h 4191072"/>
                <a:gd name="connsiteX5-139" fmla="*/ 1315909 w 2736304"/>
                <a:gd name="connsiteY5-140" fmla="*/ 4167488 h 4191072"/>
                <a:gd name="connsiteX6-141" fmla="*/ 1286941 w 2736304"/>
                <a:gd name="connsiteY6-142" fmla="*/ 4151550 h 4191072"/>
                <a:gd name="connsiteX7-143" fmla="*/ 1268222 w 2736304"/>
                <a:gd name="connsiteY7-144" fmla="*/ 4048153 h 4191072"/>
                <a:gd name="connsiteX8-145" fmla="*/ 1255290 w 2736304"/>
                <a:gd name="connsiteY8-146" fmla="*/ 2349368 h 4191072"/>
                <a:gd name="connsiteX9-147" fmla="*/ 1416654 w 2736304"/>
                <a:gd name="connsiteY9-148" fmla="*/ 973825 h 4191072"/>
                <a:gd name="connsiteX10-149" fmla="*/ 1196818 w 2736304"/>
                <a:gd name="connsiteY10-150" fmla="*/ 4056361 h 4191072"/>
                <a:gd name="connsiteX11-151" fmla="*/ 1206987 w 2736304"/>
                <a:gd name="connsiteY11-152" fmla="*/ 4107561 h 4191072"/>
                <a:gd name="connsiteX12-153" fmla="*/ 1171962 w 2736304"/>
                <a:gd name="connsiteY12-154" fmla="*/ 4088291 h 4191072"/>
                <a:gd name="connsiteX13-155" fmla="*/ 0 w 2736304"/>
                <a:gd name="connsiteY13-156" fmla="*/ 2095536 h 4191072"/>
                <a:gd name="connsiteX14-157" fmla="*/ 1315909 w 2736304"/>
                <a:gd name="connsiteY14-158" fmla="*/ 23584 h 4191072"/>
                <a:gd name="connsiteX15-159" fmla="*/ 1368152 w 2736304"/>
                <a:gd name="connsiteY15-160" fmla="*/ 0 h 4191072"/>
                <a:gd name="connsiteX0-161" fmla="*/ 1368152 w 2736304"/>
                <a:gd name="connsiteY0-162" fmla="*/ 0 h 4191072"/>
                <a:gd name="connsiteX1-163" fmla="*/ 1420395 w 2736304"/>
                <a:gd name="connsiteY1-164" fmla="*/ 23584 h 4191072"/>
                <a:gd name="connsiteX2-165" fmla="*/ 2736304 w 2736304"/>
                <a:gd name="connsiteY2-166" fmla="*/ 2095536 h 4191072"/>
                <a:gd name="connsiteX3-167" fmla="*/ 1420395 w 2736304"/>
                <a:gd name="connsiteY3-168" fmla="*/ 4167488 h 4191072"/>
                <a:gd name="connsiteX4-169" fmla="*/ 1368152 w 2736304"/>
                <a:gd name="connsiteY4-170" fmla="*/ 4191072 h 4191072"/>
                <a:gd name="connsiteX5-171" fmla="*/ 1315909 w 2736304"/>
                <a:gd name="connsiteY5-172" fmla="*/ 4167488 h 4191072"/>
                <a:gd name="connsiteX6-173" fmla="*/ 1286941 w 2736304"/>
                <a:gd name="connsiteY6-174" fmla="*/ 4151550 h 4191072"/>
                <a:gd name="connsiteX7-175" fmla="*/ 1268222 w 2736304"/>
                <a:gd name="connsiteY7-176" fmla="*/ 4048153 h 4191072"/>
                <a:gd name="connsiteX8-177" fmla="*/ 1255290 w 2736304"/>
                <a:gd name="connsiteY8-178" fmla="*/ 2349368 h 4191072"/>
                <a:gd name="connsiteX9-179" fmla="*/ 1416654 w 2736304"/>
                <a:gd name="connsiteY9-180" fmla="*/ 973825 h 4191072"/>
                <a:gd name="connsiteX10-181" fmla="*/ 1196818 w 2736304"/>
                <a:gd name="connsiteY10-182" fmla="*/ 4056361 h 4191072"/>
                <a:gd name="connsiteX11-183" fmla="*/ 1206987 w 2736304"/>
                <a:gd name="connsiteY11-184" fmla="*/ 4107561 h 4191072"/>
                <a:gd name="connsiteX12-185" fmla="*/ 1171962 w 2736304"/>
                <a:gd name="connsiteY12-186" fmla="*/ 4088291 h 4191072"/>
                <a:gd name="connsiteX13-187" fmla="*/ 0 w 2736304"/>
                <a:gd name="connsiteY13-188" fmla="*/ 2095536 h 4191072"/>
                <a:gd name="connsiteX14-189" fmla="*/ 1315909 w 2736304"/>
                <a:gd name="connsiteY14-190" fmla="*/ 23584 h 4191072"/>
                <a:gd name="connsiteX15-191" fmla="*/ 1368152 w 2736304"/>
                <a:gd name="connsiteY15-192" fmla="*/ 0 h 4191072"/>
                <a:gd name="connsiteX0-193" fmla="*/ 1368152 w 2736304"/>
                <a:gd name="connsiteY0-194" fmla="*/ 0 h 4191072"/>
                <a:gd name="connsiteX1-195" fmla="*/ 1420395 w 2736304"/>
                <a:gd name="connsiteY1-196" fmla="*/ 23584 h 4191072"/>
                <a:gd name="connsiteX2-197" fmla="*/ 2736304 w 2736304"/>
                <a:gd name="connsiteY2-198" fmla="*/ 2095536 h 4191072"/>
                <a:gd name="connsiteX3-199" fmla="*/ 1420395 w 2736304"/>
                <a:gd name="connsiteY3-200" fmla="*/ 4167488 h 4191072"/>
                <a:gd name="connsiteX4-201" fmla="*/ 1368152 w 2736304"/>
                <a:gd name="connsiteY4-202" fmla="*/ 4191072 h 4191072"/>
                <a:gd name="connsiteX5-203" fmla="*/ 1315909 w 2736304"/>
                <a:gd name="connsiteY5-204" fmla="*/ 4167488 h 4191072"/>
                <a:gd name="connsiteX6-205" fmla="*/ 1286941 w 2736304"/>
                <a:gd name="connsiteY6-206" fmla="*/ 4151550 h 4191072"/>
                <a:gd name="connsiteX7-207" fmla="*/ 1268222 w 2736304"/>
                <a:gd name="connsiteY7-208" fmla="*/ 4048153 h 4191072"/>
                <a:gd name="connsiteX8-209" fmla="*/ 1177026 w 2736304"/>
                <a:gd name="connsiteY8-210" fmla="*/ 2410291 h 4191072"/>
                <a:gd name="connsiteX9-211" fmla="*/ 1416654 w 2736304"/>
                <a:gd name="connsiteY9-212" fmla="*/ 973825 h 4191072"/>
                <a:gd name="connsiteX10-213" fmla="*/ 1196818 w 2736304"/>
                <a:gd name="connsiteY10-214" fmla="*/ 4056361 h 4191072"/>
                <a:gd name="connsiteX11-215" fmla="*/ 1206987 w 2736304"/>
                <a:gd name="connsiteY11-216" fmla="*/ 4107561 h 4191072"/>
                <a:gd name="connsiteX12-217" fmla="*/ 1171962 w 2736304"/>
                <a:gd name="connsiteY12-218" fmla="*/ 4088291 h 4191072"/>
                <a:gd name="connsiteX13-219" fmla="*/ 0 w 2736304"/>
                <a:gd name="connsiteY13-220" fmla="*/ 2095536 h 4191072"/>
                <a:gd name="connsiteX14-221" fmla="*/ 1315909 w 2736304"/>
                <a:gd name="connsiteY14-222" fmla="*/ 23584 h 4191072"/>
                <a:gd name="connsiteX15-223" fmla="*/ 1368152 w 2736304"/>
                <a:gd name="connsiteY15-224" fmla="*/ 0 h 4191072"/>
                <a:gd name="connsiteX0-225" fmla="*/ 1368152 w 2736304"/>
                <a:gd name="connsiteY0-226" fmla="*/ 0 h 4191072"/>
                <a:gd name="connsiteX1-227" fmla="*/ 1420395 w 2736304"/>
                <a:gd name="connsiteY1-228" fmla="*/ 23584 h 4191072"/>
                <a:gd name="connsiteX2-229" fmla="*/ 2736304 w 2736304"/>
                <a:gd name="connsiteY2-230" fmla="*/ 2095536 h 4191072"/>
                <a:gd name="connsiteX3-231" fmla="*/ 1420395 w 2736304"/>
                <a:gd name="connsiteY3-232" fmla="*/ 4167488 h 4191072"/>
                <a:gd name="connsiteX4-233" fmla="*/ 1368152 w 2736304"/>
                <a:gd name="connsiteY4-234" fmla="*/ 4191072 h 4191072"/>
                <a:gd name="connsiteX5-235" fmla="*/ 1315909 w 2736304"/>
                <a:gd name="connsiteY5-236" fmla="*/ 4167488 h 4191072"/>
                <a:gd name="connsiteX6-237" fmla="*/ 1286941 w 2736304"/>
                <a:gd name="connsiteY6-238" fmla="*/ 4151550 h 4191072"/>
                <a:gd name="connsiteX7-239" fmla="*/ 1268222 w 2736304"/>
                <a:gd name="connsiteY7-240" fmla="*/ 4048153 h 4191072"/>
                <a:gd name="connsiteX8-241" fmla="*/ 1177026 w 2736304"/>
                <a:gd name="connsiteY8-242" fmla="*/ 2410291 h 4191072"/>
                <a:gd name="connsiteX9-243" fmla="*/ 1416654 w 2736304"/>
                <a:gd name="connsiteY9-244" fmla="*/ 973825 h 4191072"/>
                <a:gd name="connsiteX10-245" fmla="*/ 1196818 w 2736304"/>
                <a:gd name="connsiteY10-246" fmla="*/ 4056361 h 4191072"/>
                <a:gd name="connsiteX11-247" fmla="*/ 1206987 w 2736304"/>
                <a:gd name="connsiteY11-248" fmla="*/ 4107561 h 4191072"/>
                <a:gd name="connsiteX12-249" fmla="*/ 1171962 w 2736304"/>
                <a:gd name="connsiteY12-250" fmla="*/ 4088291 h 4191072"/>
                <a:gd name="connsiteX13-251" fmla="*/ 0 w 2736304"/>
                <a:gd name="connsiteY13-252" fmla="*/ 2095536 h 4191072"/>
                <a:gd name="connsiteX14-253" fmla="*/ 1315909 w 2736304"/>
                <a:gd name="connsiteY14-254" fmla="*/ 23584 h 4191072"/>
                <a:gd name="connsiteX15-255" fmla="*/ 1368152 w 2736304"/>
                <a:gd name="connsiteY15-256" fmla="*/ 0 h 4191072"/>
                <a:gd name="connsiteX0-257" fmla="*/ 1368152 w 2736304"/>
                <a:gd name="connsiteY0-258" fmla="*/ 0 h 4191072"/>
                <a:gd name="connsiteX1-259" fmla="*/ 1420395 w 2736304"/>
                <a:gd name="connsiteY1-260" fmla="*/ 23584 h 4191072"/>
                <a:gd name="connsiteX2-261" fmla="*/ 2736304 w 2736304"/>
                <a:gd name="connsiteY2-262" fmla="*/ 2095536 h 4191072"/>
                <a:gd name="connsiteX3-263" fmla="*/ 1420395 w 2736304"/>
                <a:gd name="connsiteY3-264" fmla="*/ 4167488 h 4191072"/>
                <a:gd name="connsiteX4-265" fmla="*/ 1368152 w 2736304"/>
                <a:gd name="connsiteY4-266" fmla="*/ 4191072 h 4191072"/>
                <a:gd name="connsiteX5-267" fmla="*/ 1315909 w 2736304"/>
                <a:gd name="connsiteY5-268" fmla="*/ 4167488 h 4191072"/>
                <a:gd name="connsiteX6-269" fmla="*/ 1286941 w 2736304"/>
                <a:gd name="connsiteY6-270" fmla="*/ 4151550 h 4191072"/>
                <a:gd name="connsiteX7-271" fmla="*/ 1268222 w 2736304"/>
                <a:gd name="connsiteY7-272" fmla="*/ 4048153 h 4191072"/>
                <a:gd name="connsiteX8-273" fmla="*/ 1222322 w 2736304"/>
                <a:gd name="connsiteY8-274" fmla="*/ 2414470 h 4191072"/>
                <a:gd name="connsiteX9-275" fmla="*/ 1416654 w 2736304"/>
                <a:gd name="connsiteY9-276" fmla="*/ 973825 h 4191072"/>
                <a:gd name="connsiteX10-277" fmla="*/ 1196818 w 2736304"/>
                <a:gd name="connsiteY10-278" fmla="*/ 4056361 h 4191072"/>
                <a:gd name="connsiteX11-279" fmla="*/ 1206987 w 2736304"/>
                <a:gd name="connsiteY11-280" fmla="*/ 4107561 h 4191072"/>
                <a:gd name="connsiteX12-281" fmla="*/ 1171962 w 2736304"/>
                <a:gd name="connsiteY12-282" fmla="*/ 4088291 h 4191072"/>
                <a:gd name="connsiteX13-283" fmla="*/ 0 w 2736304"/>
                <a:gd name="connsiteY13-284" fmla="*/ 2095536 h 4191072"/>
                <a:gd name="connsiteX14-285" fmla="*/ 1315909 w 2736304"/>
                <a:gd name="connsiteY14-286" fmla="*/ 23584 h 4191072"/>
                <a:gd name="connsiteX15-287" fmla="*/ 1368152 w 2736304"/>
                <a:gd name="connsiteY15-288" fmla="*/ 0 h 41910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736304" h="4191072">
                  <a:moveTo>
                    <a:pt x="1368152" y="0"/>
                  </a:moveTo>
                  <a:lnTo>
                    <a:pt x="1420395" y="23584"/>
                  </a:lnTo>
                  <a:cubicBezTo>
                    <a:pt x="2204210" y="422607"/>
                    <a:pt x="2736304" y="1200840"/>
                    <a:pt x="2736304" y="2095536"/>
                  </a:cubicBezTo>
                  <a:cubicBezTo>
                    <a:pt x="2736304" y="2990232"/>
                    <a:pt x="2204210" y="3768465"/>
                    <a:pt x="1420395" y="4167488"/>
                  </a:cubicBezTo>
                  <a:lnTo>
                    <a:pt x="1368152" y="4191072"/>
                  </a:lnTo>
                  <a:lnTo>
                    <a:pt x="1315909" y="4167488"/>
                  </a:lnTo>
                  <a:lnTo>
                    <a:pt x="1286941" y="4151550"/>
                  </a:lnTo>
                  <a:lnTo>
                    <a:pt x="1268222" y="4048153"/>
                  </a:lnTo>
                  <a:cubicBezTo>
                    <a:pt x="1138380" y="3210819"/>
                    <a:pt x="1190881" y="2855192"/>
                    <a:pt x="1222322" y="2414470"/>
                  </a:cubicBezTo>
                  <a:cubicBezTo>
                    <a:pt x="1265546" y="1808590"/>
                    <a:pt x="1257284" y="1438238"/>
                    <a:pt x="1416654" y="973825"/>
                  </a:cubicBezTo>
                  <a:cubicBezTo>
                    <a:pt x="1045986" y="1923097"/>
                    <a:pt x="1033273" y="3082988"/>
                    <a:pt x="1196818" y="4056361"/>
                  </a:cubicBezTo>
                  <a:lnTo>
                    <a:pt x="1206987" y="4107561"/>
                  </a:lnTo>
                  <a:lnTo>
                    <a:pt x="1171962" y="4088291"/>
                  </a:lnTo>
                  <a:cubicBezTo>
                    <a:pt x="467661" y="3670731"/>
                    <a:pt x="0" y="2934314"/>
                    <a:pt x="0" y="2095536"/>
                  </a:cubicBezTo>
                  <a:cubicBezTo>
                    <a:pt x="0" y="1200840"/>
                    <a:pt x="532094" y="422607"/>
                    <a:pt x="1315909" y="23584"/>
                  </a:cubicBezTo>
                  <a:lnTo>
                    <a:pt x="13681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7879926" flipH="1">
              <a:off x="3166864" y="7651121"/>
              <a:ext cx="1516457" cy="2322689"/>
            </a:xfrm>
            <a:custGeom>
              <a:avLst/>
              <a:gdLst>
                <a:gd name="connsiteX0" fmla="*/ 1368152 w 2736304"/>
                <a:gd name="connsiteY0" fmla="*/ 0 h 4191072"/>
                <a:gd name="connsiteX1" fmla="*/ 1420395 w 2736304"/>
                <a:gd name="connsiteY1" fmla="*/ 23584 h 4191072"/>
                <a:gd name="connsiteX2" fmla="*/ 2736304 w 2736304"/>
                <a:gd name="connsiteY2" fmla="*/ 2095536 h 4191072"/>
                <a:gd name="connsiteX3" fmla="*/ 1420395 w 2736304"/>
                <a:gd name="connsiteY3" fmla="*/ 4167488 h 4191072"/>
                <a:gd name="connsiteX4" fmla="*/ 1368152 w 2736304"/>
                <a:gd name="connsiteY4" fmla="*/ 4191072 h 4191072"/>
                <a:gd name="connsiteX5" fmla="*/ 1315909 w 2736304"/>
                <a:gd name="connsiteY5" fmla="*/ 4167488 h 4191072"/>
                <a:gd name="connsiteX6" fmla="*/ 1286941 w 2736304"/>
                <a:gd name="connsiteY6" fmla="*/ 4151550 h 4191072"/>
                <a:gd name="connsiteX7" fmla="*/ 1268222 w 2736304"/>
                <a:gd name="connsiteY7" fmla="*/ 4048153 h 4191072"/>
                <a:gd name="connsiteX8" fmla="*/ 1246172 w 2736304"/>
                <a:gd name="connsiteY8" fmla="*/ 2058708 h 4191072"/>
                <a:gd name="connsiteX9" fmla="*/ 1416654 w 2736304"/>
                <a:gd name="connsiteY9" fmla="*/ 973825 h 4191072"/>
                <a:gd name="connsiteX10" fmla="*/ 1196818 w 2736304"/>
                <a:gd name="connsiteY10" fmla="*/ 4056361 h 4191072"/>
                <a:gd name="connsiteX11" fmla="*/ 1206987 w 2736304"/>
                <a:gd name="connsiteY11" fmla="*/ 4107561 h 4191072"/>
                <a:gd name="connsiteX12" fmla="*/ 1171962 w 2736304"/>
                <a:gd name="connsiteY12" fmla="*/ 4088291 h 4191072"/>
                <a:gd name="connsiteX13" fmla="*/ 0 w 2736304"/>
                <a:gd name="connsiteY13" fmla="*/ 2095536 h 4191072"/>
                <a:gd name="connsiteX14" fmla="*/ 1315909 w 2736304"/>
                <a:gd name="connsiteY14" fmla="*/ 23584 h 4191072"/>
                <a:gd name="connsiteX15" fmla="*/ 1368152 w 2736304"/>
                <a:gd name="connsiteY15" fmla="*/ 0 h 4191072"/>
                <a:gd name="connsiteX0-1" fmla="*/ 1368152 w 2736304"/>
                <a:gd name="connsiteY0-2" fmla="*/ 0 h 4191072"/>
                <a:gd name="connsiteX1-3" fmla="*/ 1420395 w 2736304"/>
                <a:gd name="connsiteY1-4" fmla="*/ 23584 h 4191072"/>
                <a:gd name="connsiteX2-5" fmla="*/ 2736304 w 2736304"/>
                <a:gd name="connsiteY2-6" fmla="*/ 2095536 h 4191072"/>
                <a:gd name="connsiteX3-7" fmla="*/ 1420395 w 2736304"/>
                <a:gd name="connsiteY3-8" fmla="*/ 4167488 h 4191072"/>
                <a:gd name="connsiteX4-9" fmla="*/ 1368152 w 2736304"/>
                <a:gd name="connsiteY4-10" fmla="*/ 4191072 h 4191072"/>
                <a:gd name="connsiteX5-11" fmla="*/ 1315909 w 2736304"/>
                <a:gd name="connsiteY5-12" fmla="*/ 4167488 h 4191072"/>
                <a:gd name="connsiteX6-13" fmla="*/ 1286941 w 2736304"/>
                <a:gd name="connsiteY6-14" fmla="*/ 4151550 h 4191072"/>
                <a:gd name="connsiteX7-15" fmla="*/ 1268222 w 2736304"/>
                <a:gd name="connsiteY7-16" fmla="*/ 4048153 h 4191072"/>
                <a:gd name="connsiteX8-17" fmla="*/ 1246172 w 2736304"/>
                <a:gd name="connsiteY8-18" fmla="*/ 2058708 h 4191072"/>
                <a:gd name="connsiteX9-19" fmla="*/ 1416654 w 2736304"/>
                <a:gd name="connsiteY9-20" fmla="*/ 973825 h 4191072"/>
                <a:gd name="connsiteX10-21" fmla="*/ 1196818 w 2736304"/>
                <a:gd name="connsiteY10-22" fmla="*/ 4056361 h 4191072"/>
                <a:gd name="connsiteX11-23" fmla="*/ 1206987 w 2736304"/>
                <a:gd name="connsiteY11-24" fmla="*/ 4107561 h 4191072"/>
                <a:gd name="connsiteX12-25" fmla="*/ 1171962 w 2736304"/>
                <a:gd name="connsiteY12-26" fmla="*/ 4088291 h 4191072"/>
                <a:gd name="connsiteX13-27" fmla="*/ 0 w 2736304"/>
                <a:gd name="connsiteY13-28" fmla="*/ 2095536 h 4191072"/>
                <a:gd name="connsiteX14-29" fmla="*/ 1315909 w 2736304"/>
                <a:gd name="connsiteY14-30" fmla="*/ 23584 h 4191072"/>
                <a:gd name="connsiteX15-31" fmla="*/ 1368152 w 2736304"/>
                <a:gd name="connsiteY15-32" fmla="*/ 0 h 4191072"/>
                <a:gd name="connsiteX0-33" fmla="*/ 1368152 w 2736304"/>
                <a:gd name="connsiteY0-34" fmla="*/ 0 h 4191072"/>
                <a:gd name="connsiteX1-35" fmla="*/ 1420395 w 2736304"/>
                <a:gd name="connsiteY1-36" fmla="*/ 23584 h 4191072"/>
                <a:gd name="connsiteX2-37" fmla="*/ 2736304 w 2736304"/>
                <a:gd name="connsiteY2-38" fmla="*/ 2095536 h 4191072"/>
                <a:gd name="connsiteX3-39" fmla="*/ 1420395 w 2736304"/>
                <a:gd name="connsiteY3-40" fmla="*/ 4167488 h 4191072"/>
                <a:gd name="connsiteX4-41" fmla="*/ 1368152 w 2736304"/>
                <a:gd name="connsiteY4-42" fmla="*/ 4191072 h 4191072"/>
                <a:gd name="connsiteX5-43" fmla="*/ 1315909 w 2736304"/>
                <a:gd name="connsiteY5-44" fmla="*/ 4167488 h 4191072"/>
                <a:gd name="connsiteX6-45" fmla="*/ 1286941 w 2736304"/>
                <a:gd name="connsiteY6-46" fmla="*/ 4151550 h 4191072"/>
                <a:gd name="connsiteX7-47" fmla="*/ 1268222 w 2736304"/>
                <a:gd name="connsiteY7-48" fmla="*/ 4048153 h 4191072"/>
                <a:gd name="connsiteX8-49" fmla="*/ 1311277 w 2736304"/>
                <a:gd name="connsiteY8-50" fmla="*/ 2091678 h 4191072"/>
                <a:gd name="connsiteX9-51" fmla="*/ 1416654 w 2736304"/>
                <a:gd name="connsiteY9-52" fmla="*/ 973825 h 4191072"/>
                <a:gd name="connsiteX10-53" fmla="*/ 1196818 w 2736304"/>
                <a:gd name="connsiteY10-54" fmla="*/ 4056361 h 4191072"/>
                <a:gd name="connsiteX11-55" fmla="*/ 1206987 w 2736304"/>
                <a:gd name="connsiteY11-56" fmla="*/ 4107561 h 4191072"/>
                <a:gd name="connsiteX12-57" fmla="*/ 1171962 w 2736304"/>
                <a:gd name="connsiteY12-58" fmla="*/ 4088291 h 4191072"/>
                <a:gd name="connsiteX13-59" fmla="*/ 0 w 2736304"/>
                <a:gd name="connsiteY13-60" fmla="*/ 2095536 h 4191072"/>
                <a:gd name="connsiteX14-61" fmla="*/ 1315909 w 2736304"/>
                <a:gd name="connsiteY14-62" fmla="*/ 23584 h 4191072"/>
                <a:gd name="connsiteX15-63" fmla="*/ 1368152 w 2736304"/>
                <a:gd name="connsiteY15-64" fmla="*/ 0 h 4191072"/>
                <a:gd name="connsiteX0-65" fmla="*/ 1368152 w 2736304"/>
                <a:gd name="connsiteY0-66" fmla="*/ 0 h 4191072"/>
                <a:gd name="connsiteX1-67" fmla="*/ 1420395 w 2736304"/>
                <a:gd name="connsiteY1-68" fmla="*/ 23584 h 4191072"/>
                <a:gd name="connsiteX2-69" fmla="*/ 2736304 w 2736304"/>
                <a:gd name="connsiteY2-70" fmla="*/ 2095536 h 4191072"/>
                <a:gd name="connsiteX3-71" fmla="*/ 1420395 w 2736304"/>
                <a:gd name="connsiteY3-72" fmla="*/ 4167488 h 4191072"/>
                <a:gd name="connsiteX4-73" fmla="*/ 1368152 w 2736304"/>
                <a:gd name="connsiteY4-74" fmla="*/ 4191072 h 4191072"/>
                <a:gd name="connsiteX5-75" fmla="*/ 1315909 w 2736304"/>
                <a:gd name="connsiteY5-76" fmla="*/ 4167488 h 4191072"/>
                <a:gd name="connsiteX6-77" fmla="*/ 1286941 w 2736304"/>
                <a:gd name="connsiteY6-78" fmla="*/ 4151550 h 4191072"/>
                <a:gd name="connsiteX7-79" fmla="*/ 1268222 w 2736304"/>
                <a:gd name="connsiteY7-80" fmla="*/ 4048153 h 4191072"/>
                <a:gd name="connsiteX8-81" fmla="*/ 1319253 w 2736304"/>
                <a:gd name="connsiteY8-82" fmla="*/ 2524520 h 4191072"/>
                <a:gd name="connsiteX9-83" fmla="*/ 1416654 w 2736304"/>
                <a:gd name="connsiteY9-84" fmla="*/ 973825 h 4191072"/>
                <a:gd name="connsiteX10-85" fmla="*/ 1196818 w 2736304"/>
                <a:gd name="connsiteY10-86" fmla="*/ 4056361 h 4191072"/>
                <a:gd name="connsiteX11-87" fmla="*/ 1206987 w 2736304"/>
                <a:gd name="connsiteY11-88" fmla="*/ 4107561 h 4191072"/>
                <a:gd name="connsiteX12-89" fmla="*/ 1171962 w 2736304"/>
                <a:gd name="connsiteY12-90" fmla="*/ 4088291 h 4191072"/>
                <a:gd name="connsiteX13-91" fmla="*/ 0 w 2736304"/>
                <a:gd name="connsiteY13-92" fmla="*/ 2095536 h 4191072"/>
                <a:gd name="connsiteX14-93" fmla="*/ 1315909 w 2736304"/>
                <a:gd name="connsiteY14-94" fmla="*/ 23584 h 4191072"/>
                <a:gd name="connsiteX15-95" fmla="*/ 1368152 w 2736304"/>
                <a:gd name="connsiteY15-96" fmla="*/ 0 h 4191072"/>
                <a:gd name="connsiteX0-97" fmla="*/ 1368152 w 2736304"/>
                <a:gd name="connsiteY0-98" fmla="*/ 0 h 4191072"/>
                <a:gd name="connsiteX1-99" fmla="*/ 1420395 w 2736304"/>
                <a:gd name="connsiteY1-100" fmla="*/ 23584 h 4191072"/>
                <a:gd name="connsiteX2-101" fmla="*/ 2736304 w 2736304"/>
                <a:gd name="connsiteY2-102" fmla="*/ 2095536 h 4191072"/>
                <a:gd name="connsiteX3-103" fmla="*/ 1420395 w 2736304"/>
                <a:gd name="connsiteY3-104" fmla="*/ 4167488 h 4191072"/>
                <a:gd name="connsiteX4-105" fmla="*/ 1368152 w 2736304"/>
                <a:gd name="connsiteY4-106" fmla="*/ 4191072 h 4191072"/>
                <a:gd name="connsiteX5-107" fmla="*/ 1315909 w 2736304"/>
                <a:gd name="connsiteY5-108" fmla="*/ 4167488 h 4191072"/>
                <a:gd name="connsiteX6-109" fmla="*/ 1286941 w 2736304"/>
                <a:gd name="connsiteY6-110" fmla="*/ 4151550 h 4191072"/>
                <a:gd name="connsiteX7-111" fmla="*/ 1268222 w 2736304"/>
                <a:gd name="connsiteY7-112" fmla="*/ 4048153 h 4191072"/>
                <a:gd name="connsiteX8-113" fmla="*/ 1319253 w 2736304"/>
                <a:gd name="connsiteY8-114" fmla="*/ 2524520 h 4191072"/>
                <a:gd name="connsiteX9-115" fmla="*/ 1416654 w 2736304"/>
                <a:gd name="connsiteY9-116" fmla="*/ 973825 h 4191072"/>
                <a:gd name="connsiteX10-117" fmla="*/ 1196818 w 2736304"/>
                <a:gd name="connsiteY10-118" fmla="*/ 4056361 h 4191072"/>
                <a:gd name="connsiteX11-119" fmla="*/ 1206987 w 2736304"/>
                <a:gd name="connsiteY11-120" fmla="*/ 4107561 h 4191072"/>
                <a:gd name="connsiteX12-121" fmla="*/ 1171962 w 2736304"/>
                <a:gd name="connsiteY12-122" fmla="*/ 4088291 h 4191072"/>
                <a:gd name="connsiteX13-123" fmla="*/ 0 w 2736304"/>
                <a:gd name="connsiteY13-124" fmla="*/ 2095536 h 4191072"/>
                <a:gd name="connsiteX14-125" fmla="*/ 1315909 w 2736304"/>
                <a:gd name="connsiteY14-126" fmla="*/ 23584 h 4191072"/>
                <a:gd name="connsiteX15-127" fmla="*/ 1368152 w 2736304"/>
                <a:gd name="connsiteY15-128" fmla="*/ 0 h 4191072"/>
                <a:gd name="connsiteX0-129" fmla="*/ 1368152 w 2736304"/>
                <a:gd name="connsiteY0-130" fmla="*/ 0 h 4191072"/>
                <a:gd name="connsiteX1-131" fmla="*/ 1420395 w 2736304"/>
                <a:gd name="connsiteY1-132" fmla="*/ 23584 h 4191072"/>
                <a:gd name="connsiteX2-133" fmla="*/ 2736304 w 2736304"/>
                <a:gd name="connsiteY2-134" fmla="*/ 2095536 h 4191072"/>
                <a:gd name="connsiteX3-135" fmla="*/ 1420395 w 2736304"/>
                <a:gd name="connsiteY3-136" fmla="*/ 4167488 h 4191072"/>
                <a:gd name="connsiteX4-137" fmla="*/ 1368152 w 2736304"/>
                <a:gd name="connsiteY4-138" fmla="*/ 4191072 h 4191072"/>
                <a:gd name="connsiteX5-139" fmla="*/ 1315909 w 2736304"/>
                <a:gd name="connsiteY5-140" fmla="*/ 4167488 h 4191072"/>
                <a:gd name="connsiteX6-141" fmla="*/ 1286941 w 2736304"/>
                <a:gd name="connsiteY6-142" fmla="*/ 4151550 h 4191072"/>
                <a:gd name="connsiteX7-143" fmla="*/ 1268222 w 2736304"/>
                <a:gd name="connsiteY7-144" fmla="*/ 4048153 h 4191072"/>
                <a:gd name="connsiteX8-145" fmla="*/ 1255290 w 2736304"/>
                <a:gd name="connsiteY8-146" fmla="*/ 2349368 h 4191072"/>
                <a:gd name="connsiteX9-147" fmla="*/ 1416654 w 2736304"/>
                <a:gd name="connsiteY9-148" fmla="*/ 973825 h 4191072"/>
                <a:gd name="connsiteX10-149" fmla="*/ 1196818 w 2736304"/>
                <a:gd name="connsiteY10-150" fmla="*/ 4056361 h 4191072"/>
                <a:gd name="connsiteX11-151" fmla="*/ 1206987 w 2736304"/>
                <a:gd name="connsiteY11-152" fmla="*/ 4107561 h 4191072"/>
                <a:gd name="connsiteX12-153" fmla="*/ 1171962 w 2736304"/>
                <a:gd name="connsiteY12-154" fmla="*/ 4088291 h 4191072"/>
                <a:gd name="connsiteX13-155" fmla="*/ 0 w 2736304"/>
                <a:gd name="connsiteY13-156" fmla="*/ 2095536 h 4191072"/>
                <a:gd name="connsiteX14-157" fmla="*/ 1315909 w 2736304"/>
                <a:gd name="connsiteY14-158" fmla="*/ 23584 h 4191072"/>
                <a:gd name="connsiteX15-159" fmla="*/ 1368152 w 2736304"/>
                <a:gd name="connsiteY15-160" fmla="*/ 0 h 4191072"/>
                <a:gd name="connsiteX0-161" fmla="*/ 1368152 w 2736304"/>
                <a:gd name="connsiteY0-162" fmla="*/ 0 h 4191072"/>
                <a:gd name="connsiteX1-163" fmla="*/ 1420395 w 2736304"/>
                <a:gd name="connsiteY1-164" fmla="*/ 23584 h 4191072"/>
                <a:gd name="connsiteX2-165" fmla="*/ 2736304 w 2736304"/>
                <a:gd name="connsiteY2-166" fmla="*/ 2095536 h 4191072"/>
                <a:gd name="connsiteX3-167" fmla="*/ 1420395 w 2736304"/>
                <a:gd name="connsiteY3-168" fmla="*/ 4167488 h 4191072"/>
                <a:gd name="connsiteX4-169" fmla="*/ 1368152 w 2736304"/>
                <a:gd name="connsiteY4-170" fmla="*/ 4191072 h 4191072"/>
                <a:gd name="connsiteX5-171" fmla="*/ 1315909 w 2736304"/>
                <a:gd name="connsiteY5-172" fmla="*/ 4167488 h 4191072"/>
                <a:gd name="connsiteX6-173" fmla="*/ 1286941 w 2736304"/>
                <a:gd name="connsiteY6-174" fmla="*/ 4151550 h 4191072"/>
                <a:gd name="connsiteX7-175" fmla="*/ 1268222 w 2736304"/>
                <a:gd name="connsiteY7-176" fmla="*/ 4048153 h 4191072"/>
                <a:gd name="connsiteX8-177" fmla="*/ 1255290 w 2736304"/>
                <a:gd name="connsiteY8-178" fmla="*/ 2349368 h 4191072"/>
                <a:gd name="connsiteX9-179" fmla="*/ 1416654 w 2736304"/>
                <a:gd name="connsiteY9-180" fmla="*/ 973825 h 4191072"/>
                <a:gd name="connsiteX10-181" fmla="*/ 1196818 w 2736304"/>
                <a:gd name="connsiteY10-182" fmla="*/ 4056361 h 4191072"/>
                <a:gd name="connsiteX11-183" fmla="*/ 1206987 w 2736304"/>
                <a:gd name="connsiteY11-184" fmla="*/ 4107561 h 4191072"/>
                <a:gd name="connsiteX12-185" fmla="*/ 1171962 w 2736304"/>
                <a:gd name="connsiteY12-186" fmla="*/ 4088291 h 4191072"/>
                <a:gd name="connsiteX13-187" fmla="*/ 0 w 2736304"/>
                <a:gd name="connsiteY13-188" fmla="*/ 2095536 h 4191072"/>
                <a:gd name="connsiteX14-189" fmla="*/ 1315909 w 2736304"/>
                <a:gd name="connsiteY14-190" fmla="*/ 23584 h 4191072"/>
                <a:gd name="connsiteX15-191" fmla="*/ 1368152 w 2736304"/>
                <a:gd name="connsiteY15-192" fmla="*/ 0 h 4191072"/>
                <a:gd name="connsiteX0-193" fmla="*/ 1368152 w 2736304"/>
                <a:gd name="connsiteY0-194" fmla="*/ 0 h 4191072"/>
                <a:gd name="connsiteX1-195" fmla="*/ 1420395 w 2736304"/>
                <a:gd name="connsiteY1-196" fmla="*/ 23584 h 4191072"/>
                <a:gd name="connsiteX2-197" fmla="*/ 2736304 w 2736304"/>
                <a:gd name="connsiteY2-198" fmla="*/ 2095536 h 4191072"/>
                <a:gd name="connsiteX3-199" fmla="*/ 1420395 w 2736304"/>
                <a:gd name="connsiteY3-200" fmla="*/ 4167488 h 4191072"/>
                <a:gd name="connsiteX4-201" fmla="*/ 1368152 w 2736304"/>
                <a:gd name="connsiteY4-202" fmla="*/ 4191072 h 4191072"/>
                <a:gd name="connsiteX5-203" fmla="*/ 1315909 w 2736304"/>
                <a:gd name="connsiteY5-204" fmla="*/ 4167488 h 4191072"/>
                <a:gd name="connsiteX6-205" fmla="*/ 1286941 w 2736304"/>
                <a:gd name="connsiteY6-206" fmla="*/ 4151550 h 4191072"/>
                <a:gd name="connsiteX7-207" fmla="*/ 1268222 w 2736304"/>
                <a:gd name="connsiteY7-208" fmla="*/ 4048153 h 4191072"/>
                <a:gd name="connsiteX8-209" fmla="*/ 1177026 w 2736304"/>
                <a:gd name="connsiteY8-210" fmla="*/ 2410291 h 4191072"/>
                <a:gd name="connsiteX9-211" fmla="*/ 1416654 w 2736304"/>
                <a:gd name="connsiteY9-212" fmla="*/ 973825 h 4191072"/>
                <a:gd name="connsiteX10-213" fmla="*/ 1196818 w 2736304"/>
                <a:gd name="connsiteY10-214" fmla="*/ 4056361 h 4191072"/>
                <a:gd name="connsiteX11-215" fmla="*/ 1206987 w 2736304"/>
                <a:gd name="connsiteY11-216" fmla="*/ 4107561 h 4191072"/>
                <a:gd name="connsiteX12-217" fmla="*/ 1171962 w 2736304"/>
                <a:gd name="connsiteY12-218" fmla="*/ 4088291 h 4191072"/>
                <a:gd name="connsiteX13-219" fmla="*/ 0 w 2736304"/>
                <a:gd name="connsiteY13-220" fmla="*/ 2095536 h 4191072"/>
                <a:gd name="connsiteX14-221" fmla="*/ 1315909 w 2736304"/>
                <a:gd name="connsiteY14-222" fmla="*/ 23584 h 4191072"/>
                <a:gd name="connsiteX15-223" fmla="*/ 1368152 w 2736304"/>
                <a:gd name="connsiteY15-224" fmla="*/ 0 h 4191072"/>
                <a:gd name="connsiteX0-225" fmla="*/ 1368152 w 2736304"/>
                <a:gd name="connsiteY0-226" fmla="*/ 0 h 4191072"/>
                <a:gd name="connsiteX1-227" fmla="*/ 1420395 w 2736304"/>
                <a:gd name="connsiteY1-228" fmla="*/ 23584 h 4191072"/>
                <a:gd name="connsiteX2-229" fmla="*/ 2736304 w 2736304"/>
                <a:gd name="connsiteY2-230" fmla="*/ 2095536 h 4191072"/>
                <a:gd name="connsiteX3-231" fmla="*/ 1420395 w 2736304"/>
                <a:gd name="connsiteY3-232" fmla="*/ 4167488 h 4191072"/>
                <a:gd name="connsiteX4-233" fmla="*/ 1368152 w 2736304"/>
                <a:gd name="connsiteY4-234" fmla="*/ 4191072 h 4191072"/>
                <a:gd name="connsiteX5-235" fmla="*/ 1315909 w 2736304"/>
                <a:gd name="connsiteY5-236" fmla="*/ 4167488 h 4191072"/>
                <a:gd name="connsiteX6-237" fmla="*/ 1286941 w 2736304"/>
                <a:gd name="connsiteY6-238" fmla="*/ 4151550 h 4191072"/>
                <a:gd name="connsiteX7-239" fmla="*/ 1268222 w 2736304"/>
                <a:gd name="connsiteY7-240" fmla="*/ 4048153 h 4191072"/>
                <a:gd name="connsiteX8-241" fmla="*/ 1177026 w 2736304"/>
                <a:gd name="connsiteY8-242" fmla="*/ 2410291 h 4191072"/>
                <a:gd name="connsiteX9-243" fmla="*/ 1416654 w 2736304"/>
                <a:gd name="connsiteY9-244" fmla="*/ 973825 h 4191072"/>
                <a:gd name="connsiteX10-245" fmla="*/ 1196818 w 2736304"/>
                <a:gd name="connsiteY10-246" fmla="*/ 4056361 h 4191072"/>
                <a:gd name="connsiteX11-247" fmla="*/ 1206987 w 2736304"/>
                <a:gd name="connsiteY11-248" fmla="*/ 4107561 h 4191072"/>
                <a:gd name="connsiteX12-249" fmla="*/ 1171962 w 2736304"/>
                <a:gd name="connsiteY12-250" fmla="*/ 4088291 h 4191072"/>
                <a:gd name="connsiteX13-251" fmla="*/ 0 w 2736304"/>
                <a:gd name="connsiteY13-252" fmla="*/ 2095536 h 4191072"/>
                <a:gd name="connsiteX14-253" fmla="*/ 1315909 w 2736304"/>
                <a:gd name="connsiteY14-254" fmla="*/ 23584 h 4191072"/>
                <a:gd name="connsiteX15-255" fmla="*/ 1368152 w 2736304"/>
                <a:gd name="connsiteY15-256" fmla="*/ 0 h 4191072"/>
                <a:gd name="connsiteX0-257" fmla="*/ 1368152 w 2736304"/>
                <a:gd name="connsiteY0-258" fmla="*/ 0 h 4191072"/>
                <a:gd name="connsiteX1-259" fmla="*/ 1420395 w 2736304"/>
                <a:gd name="connsiteY1-260" fmla="*/ 23584 h 4191072"/>
                <a:gd name="connsiteX2-261" fmla="*/ 2736304 w 2736304"/>
                <a:gd name="connsiteY2-262" fmla="*/ 2095536 h 4191072"/>
                <a:gd name="connsiteX3-263" fmla="*/ 1420395 w 2736304"/>
                <a:gd name="connsiteY3-264" fmla="*/ 4167488 h 4191072"/>
                <a:gd name="connsiteX4-265" fmla="*/ 1368152 w 2736304"/>
                <a:gd name="connsiteY4-266" fmla="*/ 4191072 h 4191072"/>
                <a:gd name="connsiteX5-267" fmla="*/ 1315909 w 2736304"/>
                <a:gd name="connsiteY5-268" fmla="*/ 4167488 h 4191072"/>
                <a:gd name="connsiteX6-269" fmla="*/ 1286941 w 2736304"/>
                <a:gd name="connsiteY6-270" fmla="*/ 4151550 h 4191072"/>
                <a:gd name="connsiteX7-271" fmla="*/ 1268222 w 2736304"/>
                <a:gd name="connsiteY7-272" fmla="*/ 4048153 h 4191072"/>
                <a:gd name="connsiteX8-273" fmla="*/ 1222322 w 2736304"/>
                <a:gd name="connsiteY8-274" fmla="*/ 2414470 h 4191072"/>
                <a:gd name="connsiteX9-275" fmla="*/ 1416654 w 2736304"/>
                <a:gd name="connsiteY9-276" fmla="*/ 973825 h 4191072"/>
                <a:gd name="connsiteX10-277" fmla="*/ 1196818 w 2736304"/>
                <a:gd name="connsiteY10-278" fmla="*/ 4056361 h 4191072"/>
                <a:gd name="connsiteX11-279" fmla="*/ 1206987 w 2736304"/>
                <a:gd name="connsiteY11-280" fmla="*/ 4107561 h 4191072"/>
                <a:gd name="connsiteX12-281" fmla="*/ 1171962 w 2736304"/>
                <a:gd name="connsiteY12-282" fmla="*/ 4088291 h 4191072"/>
                <a:gd name="connsiteX13-283" fmla="*/ 0 w 2736304"/>
                <a:gd name="connsiteY13-284" fmla="*/ 2095536 h 4191072"/>
                <a:gd name="connsiteX14-285" fmla="*/ 1315909 w 2736304"/>
                <a:gd name="connsiteY14-286" fmla="*/ 23584 h 4191072"/>
                <a:gd name="connsiteX15-287" fmla="*/ 1368152 w 2736304"/>
                <a:gd name="connsiteY15-288" fmla="*/ 0 h 41910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736304" h="4191072">
                  <a:moveTo>
                    <a:pt x="1368152" y="0"/>
                  </a:moveTo>
                  <a:lnTo>
                    <a:pt x="1420395" y="23584"/>
                  </a:lnTo>
                  <a:cubicBezTo>
                    <a:pt x="2204210" y="422607"/>
                    <a:pt x="2736304" y="1200840"/>
                    <a:pt x="2736304" y="2095536"/>
                  </a:cubicBezTo>
                  <a:cubicBezTo>
                    <a:pt x="2736304" y="2990232"/>
                    <a:pt x="2204210" y="3768465"/>
                    <a:pt x="1420395" y="4167488"/>
                  </a:cubicBezTo>
                  <a:lnTo>
                    <a:pt x="1368152" y="4191072"/>
                  </a:lnTo>
                  <a:lnTo>
                    <a:pt x="1315909" y="4167488"/>
                  </a:lnTo>
                  <a:lnTo>
                    <a:pt x="1286941" y="4151550"/>
                  </a:lnTo>
                  <a:lnTo>
                    <a:pt x="1268222" y="4048153"/>
                  </a:lnTo>
                  <a:cubicBezTo>
                    <a:pt x="1138380" y="3210819"/>
                    <a:pt x="1190881" y="2855192"/>
                    <a:pt x="1222322" y="2414470"/>
                  </a:cubicBezTo>
                  <a:cubicBezTo>
                    <a:pt x="1265546" y="1808590"/>
                    <a:pt x="1257284" y="1438238"/>
                    <a:pt x="1416654" y="973825"/>
                  </a:cubicBezTo>
                  <a:cubicBezTo>
                    <a:pt x="1045986" y="1923097"/>
                    <a:pt x="1033273" y="3082988"/>
                    <a:pt x="1196818" y="4056361"/>
                  </a:cubicBezTo>
                  <a:lnTo>
                    <a:pt x="1206987" y="4107561"/>
                  </a:lnTo>
                  <a:lnTo>
                    <a:pt x="1171962" y="4088291"/>
                  </a:lnTo>
                  <a:cubicBezTo>
                    <a:pt x="467661" y="3670731"/>
                    <a:pt x="0" y="2934314"/>
                    <a:pt x="0" y="2095536"/>
                  </a:cubicBezTo>
                  <a:cubicBezTo>
                    <a:pt x="0" y="1200840"/>
                    <a:pt x="532094" y="422607"/>
                    <a:pt x="1315909" y="23584"/>
                  </a:cubicBezTo>
                  <a:lnTo>
                    <a:pt x="13681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3007185" flipH="1">
              <a:off x="5870377" y="6071443"/>
              <a:ext cx="1357777" cy="2079645"/>
            </a:xfrm>
            <a:custGeom>
              <a:avLst/>
              <a:gdLst>
                <a:gd name="connsiteX0" fmla="*/ 1368152 w 2736304"/>
                <a:gd name="connsiteY0" fmla="*/ 0 h 4191072"/>
                <a:gd name="connsiteX1" fmla="*/ 1420395 w 2736304"/>
                <a:gd name="connsiteY1" fmla="*/ 23584 h 4191072"/>
                <a:gd name="connsiteX2" fmla="*/ 2736304 w 2736304"/>
                <a:gd name="connsiteY2" fmla="*/ 2095536 h 4191072"/>
                <a:gd name="connsiteX3" fmla="*/ 1420395 w 2736304"/>
                <a:gd name="connsiteY3" fmla="*/ 4167488 h 4191072"/>
                <a:gd name="connsiteX4" fmla="*/ 1368152 w 2736304"/>
                <a:gd name="connsiteY4" fmla="*/ 4191072 h 4191072"/>
                <a:gd name="connsiteX5" fmla="*/ 1315909 w 2736304"/>
                <a:gd name="connsiteY5" fmla="*/ 4167488 h 4191072"/>
                <a:gd name="connsiteX6" fmla="*/ 1286941 w 2736304"/>
                <a:gd name="connsiteY6" fmla="*/ 4151550 h 4191072"/>
                <a:gd name="connsiteX7" fmla="*/ 1268222 w 2736304"/>
                <a:gd name="connsiteY7" fmla="*/ 4048153 h 4191072"/>
                <a:gd name="connsiteX8" fmla="*/ 1246172 w 2736304"/>
                <a:gd name="connsiteY8" fmla="*/ 2058708 h 4191072"/>
                <a:gd name="connsiteX9" fmla="*/ 1416654 w 2736304"/>
                <a:gd name="connsiteY9" fmla="*/ 973825 h 4191072"/>
                <a:gd name="connsiteX10" fmla="*/ 1196818 w 2736304"/>
                <a:gd name="connsiteY10" fmla="*/ 4056361 h 4191072"/>
                <a:gd name="connsiteX11" fmla="*/ 1206987 w 2736304"/>
                <a:gd name="connsiteY11" fmla="*/ 4107561 h 4191072"/>
                <a:gd name="connsiteX12" fmla="*/ 1171962 w 2736304"/>
                <a:gd name="connsiteY12" fmla="*/ 4088291 h 4191072"/>
                <a:gd name="connsiteX13" fmla="*/ 0 w 2736304"/>
                <a:gd name="connsiteY13" fmla="*/ 2095536 h 4191072"/>
                <a:gd name="connsiteX14" fmla="*/ 1315909 w 2736304"/>
                <a:gd name="connsiteY14" fmla="*/ 23584 h 4191072"/>
                <a:gd name="connsiteX15" fmla="*/ 1368152 w 2736304"/>
                <a:gd name="connsiteY15" fmla="*/ 0 h 4191072"/>
                <a:gd name="connsiteX0-1" fmla="*/ 1368152 w 2736304"/>
                <a:gd name="connsiteY0-2" fmla="*/ 0 h 4191072"/>
                <a:gd name="connsiteX1-3" fmla="*/ 1420395 w 2736304"/>
                <a:gd name="connsiteY1-4" fmla="*/ 23584 h 4191072"/>
                <a:gd name="connsiteX2-5" fmla="*/ 2736304 w 2736304"/>
                <a:gd name="connsiteY2-6" fmla="*/ 2095536 h 4191072"/>
                <a:gd name="connsiteX3-7" fmla="*/ 1420395 w 2736304"/>
                <a:gd name="connsiteY3-8" fmla="*/ 4167488 h 4191072"/>
                <a:gd name="connsiteX4-9" fmla="*/ 1368152 w 2736304"/>
                <a:gd name="connsiteY4-10" fmla="*/ 4191072 h 4191072"/>
                <a:gd name="connsiteX5-11" fmla="*/ 1315909 w 2736304"/>
                <a:gd name="connsiteY5-12" fmla="*/ 4167488 h 4191072"/>
                <a:gd name="connsiteX6-13" fmla="*/ 1286941 w 2736304"/>
                <a:gd name="connsiteY6-14" fmla="*/ 4151550 h 4191072"/>
                <a:gd name="connsiteX7-15" fmla="*/ 1268222 w 2736304"/>
                <a:gd name="connsiteY7-16" fmla="*/ 4048153 h 4191072"/>
                <a:gd name="connsiteX8-17" fmla="*/ 1246172 w 2736304"/>
                <a:gd name="connsiteY8-18" fmla="*/ 2058708 h 4191072"/>
                <a:gd name="connsiteX9-19" fmla="*/ 1416654 w 2736304"/>
                <a:gd name="connsiteY9-20" fmla="*/ 973825 h 4191072"/>
                <a:gd name="connsiteX10-21" fmla="*/ 1196818 w 2736304"/>
                <a:gd name="connsiteY10-22" fmla="*/ 4056361 h 4191072"/>
                <a:gd name="connsiteX11-23" fmla="*/ 1206987 w 2736304"/>
                <a:gd name="connsiteY11-24" fmla="*/ 4107561 h 4191072"/>
                <a:gd name="connsiteX12-25" fmla="*/ 1171962 w 2736304"/>
                <a:gd name="connsiteY12-26" fmla="*/ 4088291 h 4191072"/>
                <a:gd name="connsiteX13-27" fmla="*/ 0 w 2736304"/>
                <a:gd name="connsiteY13-28" fmla="*/ 2095536 h 4191072"/>
                <a:gd name="connsiteX14-29" fmla="*/ 1315909 w 2736304"/>
                <a:gd name="connsiteY14-30" fmla="*/ 23584 h 4191072"/>
                <a:gd name="connsiteX15-31" fmla="*/ 1368152 w 2736304"/>
                <a:gd name="connsiteY15-32" fmla="*/ 0 h 4191072"/>
                <a:gd name="connsiteX0-33" fmla="*/ 1368152 w 2736304"/>
                <a:gd name="connsiteY0-34" fmla="*/ 0 h 4191072"/>
                <a:gd name="connsiteX1-35" fmla="*/ 1420395 w 2736304"/>
                <a:gd name="connsiteY1-36" fmla="*/ 23584 h 4191072"/>
                <a:gd name="connsiteX2-37" fmla="*/ 2736304 w 2736304"/>
                <a:gd name="connsiteY2-38" fmla="*/ 2095536 h 4191072"/>
                <a:gd name="connsiteX3-39" fmla="*/ 1420395 w 2736304"/>
                <a:gd name="connsiteY3-40" fmla="*/ 4167488 h 4191072"/>
                <a:gd name="connsiteX4-41" fmla="*/ 1368152 w 2736304"/>
                <a:gd name="connsiteY4-42" fmla="*/ 4191072 h 4191072"/>
                <a:gd name="connsiteX5-43" fmla="*/ 1315909 w 2736304"/>
                <a:gd name="connsiteY5-44" fmla="*/ 4167488 h 4191072"/>
                <a:gd name="connsiteX6-45" fmla="*/ 1286941 w 2736304"/>
                <a:gd name="connsiteY6-46" fmla="*/ 4151550 h 4191072"/>
                <a:gd name="connsiteX7-47" fmla="*/ 1268222 w 2736304"/>
                <a:gd name="connsiteY7-48" fmla="*/ 4048153 h 4191072"/>
                <a:gd name="connsiteX8-49" fmla="*/ 1311277 w 2736304"/>
                <a:gd name="connsiteY8-50" fmla="*/ 2091678 h 4191072"/>
                <a:gd name="connsiteX9-51" fmla="*/ 1416654 w 2736304"/>
                <a:gd name="connsiteY9-52" fmla="*/ 973825 h 4191072"/>
                <a:gd name="connsiteX10-53" fmla="*/ 1196818 w 2736304"/>
                <a:gd name="connsiteY10-54" fmla="*/ 4056361 h 4191072"/>
                <a:gd name="connsiteX11-55" fmla="*/ 1206987 w 2736304"/>
                <a:gd name="connsiteY11-56" fmla="*/ 4107561 h 4191072"/>
                <a:gd name="connsiteX12-57" fmla="*/ 1171962 w 2736304"/>
                <a:gd name="connsiteY12-58" fmla="*/ 4088291 h 4191072"/>
                <a:gd name="connsiteX13-59" fmla="*/ 0 w 2736304"/>
                <a:gd name="connsiteY13-60" fmla="*/ 2095536 h 4191072"/>
                <a:gd name="connsiteX14-61" fmla="*/ 1315909 w 2736304"/>
                <a:gd name="connsiteY14-62" fmla="*/ 23584 h 4191072"/>
                <a:gd name="connsiteX15-63" fmla="*/ 1368152 w 2736304"/>
                <a:gd name="connsiteY15-64" fmla="*/ 0 h 4191072"/>
                <a:gd name="connsiteX0-65" fmla="*/ 1368152 w 2736304"/>
                <a:gd name="connsiteY0-66" fmla="*/ 0 h 4191072"/>
                <a:gd name="connsiteX1-67" fmla="*/ 1420395 w 2736304"/>
                <a:gd name="connsiteY1-68" fmla="*/ 23584 h 4191072"/>
                <a:gd name="connsiteX2-69" fmla="*/ 2736304 w 2736304"/>
                <a:gd name="connsiteY2-70" fmla="*/ 2095536 h 4191072"/>
                <a:gd name="connsiteX3-71" fmla="*/ 1420395 w 2736304"/>
                <a:gd name="connsiteY3-72" fmla="*/ 4167488 h 4191072"/>
                <a:gd name="connsiteX4-73" fmla="*/ 1368152 w 2736304"/>
                <a:gd name="connsiteY4-74" fmla="*/ 4191072 h 4191072"/>
                <a:gd name="connsiteX5-75" fmla="*/ 1315909 w 2736304"/>
                <a:gd name="connsiteY5-76" fmla="*/ 4167488 h 4191072"/>
                <a:gd name="connsiteX6-77" fmla="*/ 1286941 w 2736304"/>
                <a:gd name="connsiteY6-78" fmla="*/ 4151550 h 4191072"/>
                <a:gd name="connsiteX7-79" fmla="*/ 1268222 w 2736304"/>
                <a:gd name="connsiteY7-80" fmla="*/ 4048153 h 4191072"/>
                <a:gd name="connsiteX8-81" fmla="*/ 1319253 w 2736304"/>
                <a:gd name="connsiteY8-82" fmla="*/ 2524520 h 4191072"/>
                <a:gd name="connsiteX9-83" fmla="*/ 1416654 w 2736304"/>
                <a:gd name="connsiteY9-84" fmla="*/ 973825 h 4191072"/>
                <a:gd name="connsiteX10-85" fmla="*/ 1196818 w 2736304"/>
                <a:gd name="connsiteY10-86" fmla="*/ 4056361 h 4191072"/>
                <a:gd name="connsiteX11-87" fmla="*/ 1206987 w 2736304"/>
                <a:gd name="connsiteY11-88" fmla="*/ 4107561 h 4191072"/>
                <a:gd name="connsiteX12-89" fmla="*/ 1171962 w 2736304"/>
                <a:gd name="connsiteY12-90" fmla="*/ 4088291 h 4191072"/>
                <a:gd name="connsiteX13-91" fmla="*/ 0 w 2736304"/>
                <a:gd name="connsiteY13-92" fmla="*/ 2095536 h 4191072"/>
                <a:gd name="connsiteX14-93" fmla="*/ 1315909 w 2736304"/>
                <a:gd name="connsiteY14-94" fmla="*/ 23584 h 4191072"/>
                <a:gd name="connsiteX15-95" fmla="*/ 1368152 w 2736304"/>
                <a:gd name="connsiteY15-96" fmla="*/ 0 h 4191072"/>
                <a:gd name="connsiteX0-97" fmla="*/ 1368152 w 2736304"/>
                <a:gd name="connsiteY0-98" fmla="*/ 0 h 4191072"/>
                <a:gd name="connsiteX1-99" fmla="*/ 1420395 w 2736304"/>
                <a:gd name="connsiteY1-100" fmla="*/ 23584 h 4191072"/>
                <a:gd name="connsiteX2-101" fmla="*/ 2736304 w 2736304"/>
                <a:gd name="connsiteY2-102" fmla="*/ 2095536 h 4191072"/>
                <a:gd name="connsiteX3-103" fmla="*/ 1420395 w 2736304"/>
                <a:gd name="connsiteY3-104" fmla="*/ 4167488 h 4191072"/>
                <a:gd name="connsiteX4-105" fmla="*/ 1368152 w 2736304"/>
                <a:gd name="connsiteY4-106" fmla="*/ 4191072 h 4191072"/>
                <a:gd name="connsiteX5-107" fmla="*/ 1315909 w 2736304"/>
                <a:gd name="connsiteY5-108" fmla="*/ 4167488 h 4191072"/>
                <a:gd name="connsiteX6-109" fmla="*/ 1286941 w 2736304"/>
                <a:gd name="connsiteY6-110" fmla="*/ 4151550 h 4191072"/>
                <a:gd name="connsiteX7-111" fmla="*/ 1268222 w 2736304"/>
                <a:gd name="connsiteY7-112" fmla="*/ 4048153 h 4191072"/>
                <a:gd name="connsiteX8-113" fmla="*/ 1319253 w 2736304"/>
                <a:gd name="connsiteY8-114" fmla="*/ 2524520 h 4191072"/>
                <a:gd name="connsiteX9-115" fmla="*/ 1416654 w 2736304"/>
                <a:gd name="connsiteY9-116" fmla="*/ 973825 h 4191072"/>
                <a:gd name="connsiteX10-117" fmla="*/ 1196818 w 2736304"/>
                <a:gd name="connsiteY10-118" fmla="*/ 4056361 h 4191072"/>
                <a:gd name="connsiteX11-119" fmla="*/ 1206987 w 2736304"/>
                <a:gd name="connsiteY11-120" fmla="*/ 4107561 h 4191072"/>
                <a:gd name="connsiteX12-121" fmla="*/ 1171962 w 2736304"/>
                <a:gd name="connsiteY12-122" fmla="*/ 4088291 h 4191072"/>
                <a:gd name="connsiteX13-123" fmla="*/ 0 w 2736304"/>
                <a:gd name="connsiteY13-124" fmla="*/ 2095536 h 4191072"/>
                <a:gd name="connsiteX14-125" fmla="*/ 1315909 w 2736304"/>
                <a:gd name="connsiteY14-126" fmla="*/ 23584 h 4191072"/>
                <a:gd name="connsiteX15-127" fmla="*/ 1368152 w 2736304"/>
                <a:gd name="connsiteY15-128" fmla="*/ 0 h 4191072"/>
                <a:gd name="connsiteX0-129" fmla="*/ 1368152 w 2736304"/>
                <a:gd name="connsiteY0-130" fmla="*/ 0 h 4191072"/>
                <a:gd name="connsiteX1-131" fmla="*/ 1420395 w 2736304"/>
                <a:gd name="connsiteY1-132" fmla="*/ 23584 h 4191072"/>
                <a:gd name="connsiteX2-133" fmla="*/ 2736304 w 2736304"/>
                <a:gd name="connsiteY2-134" fmla="*/ 2095536 h 4191072"/>
                <a:gd name="connsiteX3-135" fmla="*/ 1420395 w 2736304"/>
                <a:gd name="connsiteY3-136" fmla="*/ 4167488 h 4191072"/>
                <a:gd name="connsiteX4-137" fmla="*/ 1368152 w 2736304"/>
                <a:gd name="connsiteY4-138" fmla="*/ 4191072 h 4191072"/>
                <a:gd name="connsiteX5-139" fmla="*/ 1315909 w 2736304"/>
                <a:gd name="connsiteY5-140" fmla="*/ 4167488 h 4191072"/>
                <a:gd name="connsiteX6-141" fmla="*/ 1286941 w 2736304"/>
                <a:gd name="connsiteY6-142" fmla="*/ 4151550 h 4191072"/>
                <a:gd name="connsiteX7-143" fmla="*/ 1268222 w 2736304"/>
                <a:gd name="connsiteY7-144" fmla="*/ 4048153 h 4191072"/>
                <a:gd name="connsiteX8-145" fmla="*/ 1255290 w 2736304"/>
                <a:gd name="connsiteY8-146" fmla="*/ 2349368 h 4191072"/>
                <a:gd name="connsiteX9-147" fmla="*/ 1416654 w 2736304"/>
                <a:gd name="connsiteY9-148" fmla="*/ 973825 h 4191072"/>
                <a:gd name="connsiteX10-149" fmla="*/ 1196818 w 2736304"/>
                <a:gd name="connsiteY10-150" fmla="*/ 4056361 h 4191072"/>
                <a:gd name="connsiteX11-151" fmla="*/ 1206987 w 2736304"/>
                <a:gd name="connsiteY11-152" fmla="*/ 4107561 h 4191072"/>
                <a:gd name="connsiteX12-153" fmla="*/ 1171962 w 2736304"/>
                <a:gd name="connsiteY12-154" fmla="*/ 4088291 h 4191072"/>
                <a:gd name="connsiteX13-155" fmla="*/ 0 w 2736304"/>
                <a:gd name="connsiteY13-156" fmla="*/ 2095536 h 4191072"/>
                <a:gd name="connsiteX14-157" fmla="*/ 1315909 w 2736304"/>
                <a:gd name="connsiteY14-158" fmla="*/ 23584 h 4191072"/>
                <a:gd name="connsiteX15-159" fmla="*/ 1368152 w 2736304"/>
                <a:gd name="connsiteY15-160" fmla="*/ 0 h 4191072"/>
                <a:gd name="connsiteX0-161" fmla="*/ 1368152 w 2736304"/>
                <a:gd name="connsiteY0-162" fmla="*/ 0 h 4191072"/>
                <a:gd name="connsiteX1-163" fmla="*/ 1420395 w 2736304"/>
                <a:gd name="connsiteY1-164" fmla="*/ 23584 h 4191072"/>
                <a:gd name="connsiteX2-165" fmla="*/ 2736304 w 2736304"/>
                <a:gd name="connsiteY2-166" fmla="*/ 2095536 h 4191072"/>
                <a:gd name="connsiteX3-167" fmla="*/ 1420395 w 2736304"/>
                <a:gd name="connsiteY3-168" fmla="*/ 4167488 h 4191072"/>
                <a:gd name="connsiteX4-169" fmla="*/ 1368152 w 2736304"/>
                <a:gd name="connsiteY4-170" fmla="*/ 4191072 h 4191072"/>
                <a:gd name="connsiteX5-171" fmla="*/ 1315909 w 2736304"/>
                <a:gd name="connsiteY5-172" fmla="*/ 4167488 h 4191072"/>
                <a:gd name="connsiteX6-173" fmla="*/ 1286941 w 2736304"/>
                <a:gd name="connsiteY6-174" fmla="*/ 4151550 h 4191072"/>
                <a:gd name="connsiteX7-175" fmla="*/ 1268222 w 2736304"/>
                <a:gd name="connsiteY7-176" fmla="*/ 4048153 h 4191072"/>
                <a:gd name="connsiteX8-177" fmla="*/ 1255290 w 2736304"/>
                <a:gd name="connsiteY8-178" fmla="*/ 2349368 h 4191072"/>
                <a:gd name="connsiteX9-179" fmla="*/ 1416654 w 2736304"/>
                <a:gd name="connsiteY9-180" fmla="*/ 973825 h 4191072"/>
                <a:gd name="connsiteX10-181" fmla="*/ 1196818 w 2736304"/>
                <a:gd name="connsiteY10-182" fmla="*/ 4056361 h 4191072"/>
                <a:gd name="connsiteX11-183" fmla="*/ 1206987 w 2736304"/>
                <a:gd name="connsiteY11-184" fmla="*/ 4107561 h 4191072"/>
                <a:gd name="connsiteX12-185" fmla="*/ 1171962 w 2736304"/>
                <a:gd name="connsiteY12-186" fmla="*/ 4088291 h 4191072"/>
                <a:gd name="connsiteX13-187" fmla="*/ 0 w 2736304"/>
                <a:gd name="connsiteY13-188" fmla="*/ 2095536 h 4191072"/>
                <a:gd name="connsiteX14-189" fmla="*/ 1315909 w 2736304"/>
                <a:gd name="connsiteY14-190" fmla="*/ 23584 h 4191072"/>
                <a:gd name="connsiteX15-191" fmla="*/ 1368152 w 2736304"/>
                <a:gd name="connsiteY15-192" fmla="*/ 0 h 4191072"/>
                <a:gd name="connsiteX0-193" fmla="*/ 1368152 w 2736304"/>
                <a:gd name="connsiteY0-194" fmla="*/ 0 h 4191072"/>
                <a:gd name="connsiteX1-195" fmla="*/ 1420395 w 2736304"/>
                <a:gd name="connsiteY1-196" fmla="*/ 23584 h 4191072"/>
                <a:gd name="connsiteX2-197" fmla="*/ 2736304 w 2736304"/>
                <a:gd name="connsiteY2-198" fmla="*/ 2095536 h 4191072"/>
                <a:gd name="connsiteX3-199" fmla="*/ 1420395 w 2736304"/>
                <a:gd name="connsiteY3-200" fmla="*/ 4167488 h 4191072"/>
                <a:gd name="connsiteX4-201" fmla="*/ 1368152 w 2736304"/>
                <a:gd name="connsiteY4-202" fmla="*/ 4191072 h 4191072"/>
                <a:gd name="connsiteX5-203" fmla="*/ 1315909 w 2736304"/>
                <a:gd name="connsiteY5-204" fmla="*/ 4167488 h 4191072"/>
                <a:gd name="connsiteX6-205" fmla="*/ 1286941 w 2736304"/>
                <a:gd name="connsiteY6-206" fmla="*/ 4151550 h 4191072"/>
                <a:gd name="connsiteX7-207" fmla="*/ 1268222 w 2736304"/>
                <a:gd name="connsiteY7-208" fmla="*/ 4048153 h 4191072"/>
                <a:gd name="connsiteX8-209" fmla="*/ 1177026 w 2736304"/>
                <a:gd name="connsiteY8-210" fmla="*/ 2410291 h 4191072"/>
                <a:gd name="connsiteX9-211" fmla="*/ 1416654 w 2736304"/>
                <a:gd name="connsiteY9-212" fmla="*/ 973825 h 4191072"/>
                <a:gd name="connsiteX10-213" fmla="*/ 1196818 w 2736304"/>
                <a:gd name="connsiteY10-214" fmla="*/ 4056361 h 4191072"/>
                <a:gd name="connsiteX11-215" fmla="*/ 1206987 w 2736304"/>
                <a:gd name="connsiteY11-216" fmla="*/ 4107561 h 4191072"/>
                <a:gd name="connsiteX12-217" fmla="*/ 1171962 w 2736304"/>
                <a:gd name="connsiteY12-218" fmla="*/ 4088291 h 4191072"/>
                <a:gd name="connsiteX13-219" fmla="*/ 0 w 2736304"/>
                <a:gd name="connsiteY13-220" fmla="*/ 2095536 h 4191072"/>
                <a:gd name="connsiteX14-221" fmla="*/ 1315909 w 2736304"/>
                <a:gd name="connsiteY14-222" fmla="*/ 23584 h 4191072"/>
                <a:gd name="connsiteX15-223" fmla="*/ 1368152 w 2736304"/>
                <a:gd name="connsiteY15-224" fmla="*/ 0 h 4191072"/>
                <a:gd name="connsiteX0-225" fmla="*/ 1368152 w 2736304"/>
                <a:gd name="connsiteY0-226" fmla="*/ 0 h 4191072"/>
                <a:gd name="connsiteX1-227" fmla="*/ 1420395 w 2736304"/>
                <a:gd name="connsiteY1-228" fmla="*/ 23584 h 4191072"/>
                <a:gd name="connsiteX2-229" fmla="*/ 2736304 w 2736304"/>
                <a:gd name="connsiteY2-230" fmla="*/ 2095536 h 4191072"/>
                <a:gd name="connsiteX3-231" fmla="*/ 1420395 w 2736304"/>
                <a:gd name="connsiteY3-232" fmla="*/ 4167488 h 4191072"/>
                <a:gd name="connsiteX4-233" fmla="*/ 1368152 w 2736304"/>
                <a:gd name="connsiteY4-234" fmla="*/ 4191072 h 4191072"/>
                <a:gd name="connsiteX5-235" fmla="*/ 1315909 w 2736304"/>
                <a:gd name="connsiteY5-236" fmla="*/ 4167488 h 4191072"/>
                <a:gd name="connsiteX6-237" fmla="*/ 1286941 w 2736304"/>
                <a:gd name="connsiteY6-238" fmla="*/ 4151550 h 4191072"/>
                <a:gd name="connsiteX7-239" fmla="*/ 1268222 w 2736304"/>
                <a:gd name="connsiteY7-240" fmla="*/ 4048153 h 4191072"/>
                <a:gd name="connsiteX8-241" fmla="*/ 1177026 w 2736304"/>
                <a:gd name="connsiteY8-242" fmla="*/ 2410291 h 4191072"/>
                <a:gd name="connsiteX9-243" fmla="*/ 1416654 w 2736304"/>
                <a:gd name="connsiteY9-244" fmla="*/ 973825 h 4191072"/>
                <a:gd name="connsiteX10-245" fmla="*/ 1196818 w 2736304"/>
                <a:gd name="connsiteY10-246" fmla="*/ 4056361 h 4191072"/>
                <a:gd name="connsiteX11-247" fmla="*/ 1206987 w 2736304"/>
                <a:gd name="connsiteY11-248" fmla="*/ 4107561 h 4191072"/>
                <a:gd name="connsiteX12-249" fmla="*/ 1171962 w 2736304"/>
                <a:gd name="connsiteY12-250" fmla="*/ 4088291 h 4191072"/>
                <a:gd name="connsiteX13-251" fmla="*/ 0 w 2736304"/>
                <a:gd name="connsiteY13-252" fmla="*/ 2095536 h 4191072"/>
                <a:gd name="connsiteX14-253" fmla="*/ 1315909 w 2736304"/>
                <a:gd name="connsiteY14-254" fmla="*/ 23584 h 4191072"/>
                <a:gd name="connsiteX15-255" fmla="*/ 1368152 w 2736304"/>
                <a:gd name="connsiteY15-256" fmla="*/ 0 h 4191072"/>
                <a:gd name="connsiteX0-257" fmla="*/ 1368152 w 2736304"/>
                <a:gd name="connsiteY0-258" fmla="*/ 0 h 4191072"/>
                <a:gd name="connsiteX1-259" fmla="*/ 1420395 w 2736304"/>
                <a:gd name="connsiteY1-260" fmla="*/ 23584 h 4191072"/>
                <a:gd name="connsiteX2-261" fmla="*/ 2736304 w 2736304"/>
                <a:gd name="connsiteY2-262" fmla="*/ 2095536 h 4191072"/>
                <a:gd name="connsiteX3-263" fmla="*/ 1420395 w 2736304"/>
                <a:gd name="connsiteY3-264" fmla="*/ 4167488 h 4191072"/>
                <a:gd name="connsiteX4-265" fmla="*/ 1368152 w 2736304"/>
                <a:gd name="connsiteY4-266" fmla="*/ 4191072 h 4191072"/>
                <a:gd name="connsiteX5-267" fmla="*/ 1315909 w 2736304"/>
                <a:gd name="connsiteY5-268" fmla="*/ 4167488 h 4191072"/>
                <a:gd name="connsiteX6-269" fmla="*/ 1286941 w 2736304"/>
                <a:gd name="connsiteY6-270" fmla="*/ 4151550 h 4191072"/>
                <a:gd name="connsiteX7-271" fmla="*/ 1268222 w 2736304"/>
                <a:gd name="connsiteY7-272" fmla="*/ 4048153 h 4191072"/>
                <a:gd name="connsiteX8-273" fmla="*/ 1222322 w 2736304"/>
                <a:gd name="connsiteY8-274" fmla="*/ 2414470 h 4191072"/>
                <a:gd name="connsiteX9-275" fmla="*/ 1416654 w 2736304"/>
                <a:gd name="connsiteY9-276" fmla="*/ 973825 h 4191072"/>
                <a:gd name="connsiteX10-277" fmla="*/ 1196818 w 2736304"/>
                <a:gd name="connsiteY10-278" fmla="*/ 4056361 h 4191072"/>
                <a:gd name="connsiteX11-279" fmla="*/ 1206987 w 2736304"/>
                <a:gd name="connsiteY11-280" fmla="*/ 4107561 h 4191072"/>
                <a:gd name="connsiteX12-281" fmla="*/ 1171962 w 2736304"/>
                <a:gd name="connsiteY12-282" fmla="*/ 4088291 h 4191072"/>
                <a:gd name="connsiteX13-283" fmla="*/ 0 w 2736304"/>
                <a:gd name="connsiteY13-284" fmla="*/ 2095536 h 4191072"/>
                <a:gd name="connsiteX14-285" fmla="*/ 1315909 w 2736304"/>
                <a:gd name="connsiteY14-286" fmla="*/ 23584 h 4191072"/>
                <a:gd name="connsiteX15-287" fmla="*/ 1368152 w 2736304"/>
                <a:gd name="connsiteY15-288" fmla="*/ 0 h 41910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736304" h="4191072">
                  <a:moveTo>
                    <a:pt x="1368152" y="0"/>
                  </a:moveTo>
                  <a:lnTo>
                    <a:pt x="1420395" y="23584"/>
                  </a:lnTo>
                  <a:cubicBezTo>
                    <a:pt x="2204210" y="422607"/>
                    <a:pt x="2736304" y="1200840"/>
                    <a:pt x="2736304" y="2095536"/>
                  </a:cubicBezTo>
                  <a:cubicBezTo>
                    <a:pt x="2736304" y="2990232"/>
                    <a:pt x="2204210" y="3768465"/>
                    <a:pt x="1420395" y="4167488"/>
                  </a:cubicBezTo>
                  <a:lnTo>
                    <a:pt x="1368152" y="4191072"/>
                  </a:lnTo>
                  <a:lnTo>
                    <a:pt x="1315909" y="4167488"/>
                  </a:lnTo>
                  <a:lnTo>
                    <a:pt x="1286941" y="4151550"/>
                  </a:lnTo>
                  <a:lnTo>
                    <a:pt x="1268222" y="4048153"/>
                  </a:lnTo>
                  <a:cubicBezTo>
                    <a:pt x="1138380" y="3210819"/>
                    <a:pt x="1190881" y="2855192"/>
                    <a:pt x="1222322" y="2414470"/>
                  </a:cubicBezTo>
                  <a:cubicBezTo>
                    <a:pt x="1265546" y="1808590"/>
                    <a:pt x="1257284" y="1438238"/>
                    <a:pt x="1416654" y="973825"/>
                  </a:cubicBezTo>
                  <a:cubicBezTo>
                    <a:pt x="1045986" y="1923097"/>
                    <a:pt x="1033273" y="3082988"/>
                    <a:pt x="1196818" y="4056361"/>
                  </a:cubicBezTo>
                  <a:lnTo>
                    <a:pt x="1206987" y="4107561"/>
                  </a:lnTo>
                  <a:lnTo>
                    <a:pt x="1171962" y="4088291"/>
                  </a:lnTo>
                  <a:cubicBezTo>
                    <a:pt x="467661" y="3670731"/>
                    <a:pt x="0" y="2934314"/>
                    <a:pt x="0" y="2095536"/>
                  </a:cubicBezTo>
                  <a:cubicBezTo>
                    <a:pt x="0" y="1200840"/>
                    <a:pt x="532094" y="422607"/>
                    <a:pt x="1315909" y="23584"/>
                  </a:cubicBezTo>
                  <a:lnTo>
                    <a:pt x="1368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18264556">
              <a:off x="3560141" y="6020932"/>
              <a:ext cx="1236471" cy="1893847"/>
            </a:xfrm>
            <a:custGeom>
              <a:avLst/>
              <a:gdLst>
                <a:gd name="connsiteX0" fmla="*/ 1368152 w 2736304"/>
                <a:gd name="connsiteY0" fmla="*/ 0 h 4191072"/>
                <a:gd name="connsiteX1" fmla="*/ 1420395 w 2736304"/>
                <a:gd name="connsiteY1" fmla="*/ 23584 h 4191072"/>
                <a:gd name="connsiteX2" fmla="*/ 2736304 w 2736304"/>
                <a:gd name="connsiteY2" fmla="*/ 2095536 h 4191072"/>
                <a:gd name="connsiteX3" fmla="*/ 1420395 w 2736304"/>
                <a:gd name="connsiteY3" fmla="*/ 4167488 h 4191072"/>
                <a:gd name="connsiteX4" fmla="*/ 1368152 w 2736304"/>
                <a:gd name="connsiteY4" fmla="*/ 4191072 h 4191072"/>
                <a:gd name="connsiteX5" fmla="*/ 1315909 w 2736304"/>
                <a:gd name="connsiteY5" fmla="*/ 4167488 h 4191072"/>
                <a:gd name="connsiteX6" fmla="*/ 1286941 w 2736304"/>
                <a:gd name="connsiteY6" fmla="*/ 4151550 h 4191072"/>
                <a:gd name="connsiteX7" fmla="*/ 1268222 w 2736304"/>
                <a:gd name="connsiteY7" fmla="*/ 4048153 h 4191072"/>
                <a:gd name="connsiteX8" fmla="*/ 1246172 w 2736304"/>
                <a:gd name="connsiteY8" fmla="*/ 2058708 h 4191072"/>
                <a:gd name="connsiteX9" fmla="*/ 1416654 w 2736304"/>
                <a:gd name="connsiteY9" fmla="*/ 973825 h 4191072"/>
                <a:gd name="connsiteX10" fmla="*/ 1196818 w 2736304"/>
                <a:gd name="connsiteY10" fmla="*/ 4056361 h 4191072"/>
                <a:gd name="connsiteX11" fmla="*/ 1206987 w 2736304"/>
                <a:gd name="connsiteY11" fmla="*/ 4107561 h 4191072"/>
                <a:gd name="connsiteX12" fmla="*/ 1171962 w 2736304"/>
                <a:gd name="connsiteY12" fmla="*/ 4088291 h 4191072"/>
                <a:gd name="connsiteX13" fmla="*/ 0 w 2736304"/>
                <a:gd name="connsiteY13" fmla="*/ 2095536 h 4191072"/>
                <a:gd name="connsiteX14" fmla="*/ 1315909 w 2736304"/>
                <a:gd name="connsiteY14" fmla="*/ 23584 h 4191072"/>
                <a:gd name="connsiteX15" fmla="*/ 1368152 w 2736304"/>
                <a:gd name="connsiteY15" fmla="*/ 0 h 4191072"/>
                <a:gd name="connsiteX0-1" fmla="*/ 1368152 w 2736304"/>
                <a:gd name="connsiteY0-2" fmla="*/ 0 h 4191072"/>
                <a:gd name="connsiteX1-3" fmla="*/ 1420395 w 2736304"/>
                <a:gd name="connsiteY1-4" fmla="*/ 23584 h 4191072"/>
                <a:gd name="connsiteX2-5" fmla="*/ 2736304 w 2736304"/>
                <a:gd name="connsiteY2-6" fmla="*/ 2095536 h 4191072"/>
                <a:gd name="connsiteX3-7" fmla="*/ 1420395 w 2736304"/>
                <a:gd name="connsiteY3-8" fmla="*/ 4167488 h 4191072"/>
                <a:gd name="connsiteX4-9" fmla="*/ 1368152 w 2736304"/>
                <a:gd name="connsiteY4-10" fmla="*/ 4191072 h 4191072"/>
                <a:gd name="connsiteX5-11" fmla="*/ 1315909 w 2736304"/>
                <a:gd name="connsiteY5-12" fmla="*/ 4167488 h 4191072"/>
                <a:gd name="connsiteX6-13" fmla="*/ 1286941 w 2736304"/>
                <a:gd name="connsiteY6-14" fmla="*/ 4151550 h 4191072"/>
                <a:gd name="connsiteX7-15" fmla="*/ 1268222 w 2736304"/>
                <a:gd name="connsiteY7-16" fmla="*/ 4048153 h 4191072"/>
                <a:gd name="connsiteX8-17" fmla="*/ 1246172 w 2736304"/>
                <a:gd name="connsiteY8-18" fmla="*/ 2058708 h 4191072"/>
                <a:gd name="connsiteX9-19" fmla="*/ 1416654 w 2736304"/>
                <a:gd name="connsiteY9-20" fmla="*/ 973825 h 4191072"/>
                <a:gd name="connsiteX10-21" fmla="*/ 1196818 w 2736304"/>
                <a:gd name="connsiteY10-22" fmla="*/ 4056361 h 4191072"/>
                <a:gd name="connsiteX11-23" fmla="*/ 1206987 w 2736304"/>
                <a:gd name="connsiteY11-24" fmla="*/ 4107561 h 4191072"/>
                <a:gd name="connsiteX12-25" fmla="*/ 1171962 w 2736304"/>
                <a:gd name="connsiteY12-26" fmla="*/ 4088291 h 4191072"/>
                <a:gd name="connsiteX13-27" fmla="*/ 0 w 2736304"/>
                <a:gd name="connsiteY13-28" fmla="*/ 2095536 h 4191072"/>
                <a:gd name="connsiteX14-29" fmla="*/ 1315909 w 2736304"/>
                <a:gd name="connsiteY14-30" fmla="*/ 23584 h 4191072"/>
                <a:gd name="connsiteX15-31" fmla="*/ 1368152 w 2736304"/>
                <a:gd name="connsiteY15-32" fmla="*/ 0 h 4191072"/>
                <a:gd name="connsiteX0-33" fmla="*/ 1368152 w 2736304"/>
                <a:gd name="connsiteY0-34" fmla="*/ 0 h 4191072"/>
                <a:gd name="connsiteX1-35" fmla="*/ 1420395 w 2736304"/>
                <a:gd name="connsiteY1-36" fmla="*/ 23584 h 4191072"/>
                <a:gd name="connsiteX2-37" fmla="*/ 2736304 w 2736304"/>
                <a:gd name="connsiteY2-38" fmla="*/ 2095536 h 4191072"/>
                <a:gd name="connsiteX3-39" fmla="*/ 1420395 w 2736304"/>
                <a:gd name="connsiteY3-40" fmla="*/ 4167488 h 4191072"/>
                <a:gd name="connsiteX4-41" fmla="*/ 1368152 w 2736304"/>
                <a:gd name="connsiteY4-42" fmla="*/ 4191072 h 4191072"/>
                <a:gd name="connsiteX5-43" fmla="*/ 1315909 w 2736304"/>
                <a:gd name="connsiteY5-44" fmla="*/ 4167488 h 4191072"/>
                <a:gd name="connsiteX6-45" fmla="*/ 1286941 w 2736304"/>
                <a:gd name="connsiteY6-46" fmla="*/ 4151550 h 4191072"/>
                <a:gd name="connsiteX7-47" fmla="*/ 1268222 w 2736304"/>
                <a:gd name="connsiteY7-48" fmla="*/ 4048153 h 4191072"/>
                <a:gd name="connsiteX8-49" fmla="*/ 1311277 w 2736304"/>
                <a:gd name="connsiteY8-50" fmla="*/ 2091678 h 4191072"/>
                <a:gd name="connsiteX9-51" fmla="*/ 1416654 w 2736304"/>
                <a:gd name="connsiteY9-52" fmla="*/ 973825 h 4191072"/>
                <a:gd name="connsiteX10-53" fmla="*/ 1196818 w 2736304"/>
                <a:gd name="connsiteY10-54" fmla="*/ 4056361 h 4191072"/>
                <a:gd name="connsiteX11-55" fmla="*/ 1206987 w 2736304"/>
                <a:gd name="connsiteY11-56" fmla="*/ 4107561 h 4191072"/>
                <a:gd name="connsiteX12-57" fmla="*/ 1171962 w 2736304"/>
                <a:gd name="connsiteY12-58" fmla="*/ 4088291 h 4191072"/>
                <a:gd name="connsiteX13-59" fmla="*/ 0 w 2736304"/>
                <a:gd name="connsiteY13-60" fmla="*/ 2095536 h 4191072"/>
                <a:gd name="connsiteX14-61" fmla="*/ 1315909 w 2736304"/>
                <a:gd name="connsiteY14-62" fmla="*/ 23584 h 4191072"/>
                <a:gd name="connsiteX15-63" fmla="*/ 1368152 w 2736304"/>
                <a:gd name="connsiteY15-64" fmla="*/ 0 h 4191072"/>
                <a:gd name="connsiteX0-65" fmla="*/ 1368152 w 2736304"/>
                <a:gd name="connsiteY0-66" fmla="*/ 0 h 4191072"/>
                <a:gd name="connsiteX1-67" fmla="*/ 1420395 w 2736304"/>
                <a:gd name="connsiteY1-68" fmla="*/ 23584 h 4191072"/>
                <a:gd name="connsiteX2-69" fmla="*/ 2736304 w 2736304"/>
                <a:gd name="connsiteY2-70" fmla="*/ 2095536 h 4191072"/>
                <a:gd name="connsiteX3-71" fmla="*/ 1420395 w 2736304"/>
                <a:gd name="connsiteY3-72" fmla="*/ 4167488 h 4191072"/>
                <a:gd name="connsiteX4-73" fmla="*/ 1368152 w 2736304"/>
                <a:gd name="connsiteY4-74" fmla="*/ 4191072 h 4191072"/>
                <a:gd name="connsiteX5-75" fmla="*/ 1315909 w 2736304"/>
                <a:gd name="connsiteY5-76" fmla="*/ 4167488 h 4191072"/>
                <a:gd name="connsiteX6-77" fmla="*/ 1286941 w 2736304"/>
                <a:gd name="connsiteY6-78" fmla="*/ 4151550 h 4191072"/>
                <a:gd name="connsiteX7-79" fmla="*/ 1268222 w 2736304"/>
                <a:gd name="connsiteY7-80" fmla="*/ 4048153 h 4191072"/>
                <a:gd name="connsiteX8-81" fmla="*/ 1319253 w 2736304"/>
                <a:gd name="connsiteY8-82" fmla="*/ 2524520 h 4191072"/>
                <a:gd name="connsiteX9-83" fmla="*/ 1416654 w 2736304"/>
                <a:gd name="connsiteY9-84" fmla="*/ 973825 h 4191072"/>
                <a:gd name="connsiteX10-85" fmla="*/ 1196818 w 2736304"/>
                <a:gd name="connsiteY10-86" fmla="*/ 4056361 h 4191072"/>
                <a:gd name="connsiteX11-87" fmla="*/ 1206987 w 2736304"/>
                <a:gd name="connsiteY11-88" fmla="*/ 4107561 h 4191072"/>
                <a:gd name="connsiteX12-89" fmla="*/ 1171962 w 2736304"/>
                <a:gd name="connsiteY12-90" fmla="*/ 4088291 h 4191072"/>
                <a:gd name="connsiteX13-91" fmla="*/ 0 w 2736304"/>
                <a:gd name="connsiteY13-92" fmla="*/ 2095536 h 4191072"/>
                <a:gd name="connsiteX14-93" fmla="*/ 1315909 w 2736304"/>
                <a:gd name="connsiteY14-94" fmla="*/ 23584 h 4191072"/>
                <a:gd name="connsiteX15-95" fmla="*/ 1368152 w 2736304"/>
                <a:gd name="connsiteY15-96" fmla="*/ 0 h 4191072"/>
                <a:gd name="connsiteX0-97" fmla="*/ 1368152 w 2736304"/>
                <a:gd name="connsiteY0-98" fmla="*/ 0 h 4191072"/>
                <a:gd name="connsiteX1-99" fmla="*/ 1420395 w 2736304"/>
                <a:gd name="connsiteY1-100" fmla="*/ 23584 h 4191072"/>
                <a:gd name="connsiteX2-101" fmla="*/ 2736304 w 2736304"/>
                <a:gd name="connsiteY2-102" fmla="*/ 2095536 h 4191072"/>
                <a:gd name="connsiteX3-103" fmla="*/ 1420395 w 2736304"/>
                <a:gd name="connsiteY3-104" fmla="*/ 4167488 h 4191072"/>
                <a:gd name="connsiteX4-105" fmla="*/ 1368152 w 2736304"/>
                <a:gd name="connsiteY4-106" fmla="*/ 4191072 h 4191072"/>
                <a:gd name="connsiteX5-107" fmla="*/ 1315909 w 2736304"/>
                <a:gd name="connsiteY5-108" fmla="*/ 4167488 h 4191072"/>
                <a:gd name="connsiteX6-109" fmla="*/ 1286941 w 2736304"/>
                <a:gd name="connsiteY6-110" fmla="*/ 4151550 h 4191072"/>
                <a:gd name="connsiteX7-111" fmla="*/ 1268222 w 2736304"/>
                <a:gd name="connsiteY7-112" fmla="*/ 4048153 h 4191072"/>
                <a:gd name="connsiteX8-113" fmla="*/ 1319253 w 2736304"/>
                <a:gd name="connsiteY8-114" fmla="*/ 2524520 h 4191072"/>
                <a:gd name="connsiteX9-115" fmla="*/ 1416654 w 2736304"/>
                <a:gd name="connsiteY9-116" fmla="*/ 973825 h 4191072"/>
                <a:gd name="connsiteX10-117" fmla="*/ 1196818 w 2736304"/>
                <a:gd name="connsiteY10-118" fmla="*/ 4056361 h 4191072"/>
                <a:gd name="connsiteX11-119" fmla="*/ 1206987 w 2736304"/>
                <a:gd name="connsiteY11-120" fmla="*/ 4107561 h 4191072"/>
                <a:gd name="connsiteX12-121" fmla="*/ 1171962 w 2736304"/>
                <a:gd name="connsiteY12-122" fmla="*/ 4088291 h 4191072"/>
                <a:gd name="connsiteX13-123" fmla="*/ 0 w 2736304"/>
                <a:gd name="connsiteY13-124" fmla="*/ 2095536 h 4191072"/>
                <a:gd name="connsiteX14-125" fmla="*/ 1315909 w 2736304"/>
                <a:gd name="connsiteY14-126" fmla="*/ 23584 h 4191072"/>
                <a:gd name="connsiteX15-127" fmla="*/ 1368152 w 2736304"/>
                <a:gd name="connsiteY15-128" fmla="*/ 0 h 4191072"/>
                <a:gd name="connsiteX0-129" fmla="*/ 1368152 w 2736304"/>
                <a:gd name="connsiteY0-130" fmla="*/ 0 h 4191072"/>
                <a:gd name="connsiteX1-131" fmla="*/ 1420395 w 2736304"/>
                <a:gd name="connsiteY1-132" fmla="*/ 23584 h 4191072"/>
                <a:gd name="connsiteX2-133" fmla="*/ 2736304 w 2736304"/>
                <a:gd name="connsiteY2-134" fmla="*/ 2095536 h 4191072"/>
                <a:gd name="connsiteX3-135" fmla="*/ 1420395 w 2736304"/>
                <a:gd name="connsiteY3-136" fmla="*/ 4167488 h 4191072"/>
                <a:gd name="connsiteX4-137" fmla="*/ 1368152 w 2736304"/>
                <a:gd name="connsiteY4-138" fmla="*/ 4191072 h 4191072"/>
                <a:gd name="connsiteX5-139" fmla="*/ 1315909 w 2736304"/>
                <a:gd name="connsiteY5-140" fmla="*/ 4167488 h 4191072"/>
                <a:gd name="connsiteX6-141" fmla="*/ 1286941 w 2736304"/>
                <a:gd name="connsiteY6-142" fmla="*/ 4151550 h 4191072"/>
                <a:gd name="connsiteX7-143" fmla="*/ 1268222 w 2736304"/>
                <a:gd name="connsiteY7-144" fmla="*/ 4048153 h 4191072"/>
                <a:gd name="connsiteX8-145" fmla="*/ 1255290 w 2736304"/>
                <a:gd name="connsiteY8-146" fmla="*/ 2349368 h 4191072"/>
                <a:gd name="connsiteX9-147" fmla="*/ 1416654 w 2736304"/>
                <a:gd name="connsiteY9-148" fmla="*/ 973825 h 4191072"/>
                <a:gd name="connsiteX10-149" fmla="*/ 1196818 w 2736304"/>
                <a:gd name="connsiteY10-150" fmla="*/ 4056361 h 4191072"/>
                <a:gd name="connsiteX11-151" fmla="*/ 1206987 w 2736304"/>
                <a:gd name="connsiteY11-152" fmla="*/ 4107561 h 4191072"/>
                <a:gd name="connsiteX12-153" fmla="*/ 1171962 w 2736304"/>
                <a:gd name="connsiteY12-154" fmla="*/ 4088291 h 4191072"/>
                <a:gd name="connsiteX13-155" fmla="*/ 0 w 2736304"/>
                <a:gd name="connsiteY13-156" fmla="*/ 2095536 h 4191072"/>
                <a:gd name="connsiteX14-157" fmla="*/ 1315909 w 2736304"/>
                <a:gd name="connsiteY14-158" fmla="*/ 23584 h 4191072"/>
                <a:gd name="connsiteX15-159" fmla="*/ 1368152 w 2736304"/>
                <a:gd name="connsiteY15-160" fmla="*/ 0 h 4191072"/>
                <a:gd name="connsiteX0-161" fmla="*/ 1368152 w 2736304"/>
                <a:gd name="connsiteY0-162" fmla="*/ 0 h 4191072"/>
                <a:gd name="connsiteX1-163" fmla="*/ 1420395 w 2736304"/>
                <a:gd name="connsiteY1-164" fmla="*/ 23584 h 4191072"/>
                <a:gd name="connsiteX2-165" fmla="*/ 2736304 w 2736304"/>
                <a:gd name="connsiteY2-166" fmla="*/ 2095536 h 4191072"/>
                <a:gd name="connsiteX3-167" fmla="*/ 1420395 w 2736304"/>
                <a:gd name="connsiteY3-168" fmla="*/ 4167488 h 4191072"/>
                <a:gd name="connsiteX4-169" fmla="*/ 1368152 w 2736304"/>
                <a:gd name="connsiteY4-170" fmla="*/ 4191072 h 4191072"/>
                <a:gd name="connsiteX5-171" fmla="*/ 1315909 w 2736304"/>
                <a:gd name="connsiteY5-172" fmla="*/ 4167488 h 4191072"/>
                <a:gd name="connsiteX6-173" fmla="*/ 1286941 w 2736304"/>
                <a:gd name="connsiteY6-174" fmla="*/ 4151550 h 4191072"/>
                <a:gd name="connsiteX7-175" fmla="*/ 1268222 w 2736304"/>
                <a:gd name="connsiteY7-176" fmla="*/ 4048153 h 4191072"/>
                <a:gd name="connsiteX8-177" fmla="*/ 1255290 w 2736304"/>
                <a:gd name="connsiteY8-178" fmla="*/ 2349368 h 4191072"/>
                <a:gd name="connsiteX9-179" fmla="*/ 1416654 w 2736304"/>
                <a:gd name="connsiteY9-180" fmla="*/ 973825 h 4191072"/>
                <a:gd name="connsiteX10-181" fmla="*/ 1196818 w 2736304"/>
                <a:gd name="connsiteY10-182" fmla="*/ 4056361 h 4191072"/>
                <a:gd name="connsiteX11-183" fmla="*/ 1206987 w 2736304"/>
                <a:gd name="connsiteY11-184" fmla="*/ 4107561 h 4191072"/>
                <a:gd name="connsiteX12-185" fmla="*/ 1171962 w 2736304"/>
                <a:gd name="connsiteY12-186" fmla="*/ 4088291 h 4191072"/>
                <a:gd name="connsiteX13-187" fmla="*/ 0 w 2736304"/>
                <a:gd name="connsiteY13-188" fmla="*/ 2095536 h 4191072"/>
                <a:gd name="connsiteX14-189" fmla="*/ 1315909 w 2736304"/>
                <a:gd name="connsiteY14-190" fmla="*/ 23584 h 4191072"/>
                <a:gd name="connsiteX15-191" fmla="*/ 1368152 w 2736304"/>
                <a:gd name="connsiteY15-192" fmla="*/ 0 h 4191072"/>
                <a:gd name="connsiteX0-193" fmla="*/ 1368152 w 2736304"/>
                <a:gd name="connsiteY0-194" fmla="*/ 0 h 4191072"/>
                <a:gd name="connsiteX1-195" fmla="*/ 1420395 w 2736304"/>
                <a:gd name="connsiteY1-196" fmla="*/ 23584 h 4191072"/>
                <a:gd name="connsiteX2-197" fmla="*/ 2736304 w 2736304"/>
                <a:gd name="connsiteY2-198" fmla="*/ 2095536 h 4191072"/>
                <a:gd name="connsiteX3-199" fmla="*/ 1420395 w 2736304"/>
                <a:gd name="connsiteY3-200" fmla="*/ 4167488 h 4191072"/>
                <a:gd name="connsiteX4-201" fmla="*/ 1368152 w 2736304"/>
                <a:gd name="connsiteY4-202" fmla="*/ 4191072 h 4191072"/>
                <a:gd name="connsiteX5-203" fmla="*/ 1315909 w 2736304"/>
                <a:gd name="connsiteY5-204" fmla="*/ 4167488 h 4191072"/>
                <a:gd name="connsiteX6-205" fmla="*/ 1286941 w 2736304"/>
                <a:gd name="connsiteY6-206" fmla="*/ 4151550 h 4191072"/>
                <a:gd name="connsiteX7-207" fmla="*/ 1268222 w 2736304"/>
                <a:gd name="connsiteY7-208" fmla="*/ 4048153 h 4191072"/>
                <a:gd name="connsiteX8-209" fmla="*/ 1177026 w 2736304"/>
                <a:gd name="connsiteY8-210" fmla="*/ 2410291 h 4191072"/>
                <a:gd name="connsiteX9-211" fmla="*/ 1416654 w 2736304"/>
                <a:gd name="connsiteY9-212" fmla="*/ 973825 h 4191072"/>
                <a:gd name="connsiteX10-213" fmla="*/ 1196818 w 2736304"/>
                <a:gd name="connsiteY10-214" fmla="*/ 4056361 h 4191072"/>
                <a:gd name="connsiteX11-215" fmla="*/ 1206987 w 2736304"/>
                <a:gd name="connsiteY11-216" fmla="*/ 4107561 h 4191072"/>
                <a:gd name="connsiteX12-217" fmla="*/ 1171962 w 2736304"/>
                <a:gd name="connsiteY12-218" fmla="*/ 4088291 h 4191072"/>
                <a:gd name="connsiteX13-219" fmla="*/ 0 w 2736304"/>
                <a:gd name="connsiteY13-220" fmla="*/ 2095536 h 4191072"/>
                <a:gd name="connsiteX14-221" fmla="*/ 1315909 w 2736304"/>
                <a:gd name="connsiteY14-222" fmla="*/ 23584 h 4191072"/>
                <a:gd name="connsiteX15-223" fmla="*/ 1368152 w 2736304"/>
                <a:gd name="connsiteY15-224" fmla="*/ 0 h 4191072"/>
                <a:gd name="connsiteX0-225" fmla="*/ 1368152 w 2736304"/>
                <a:gd name="connsiteY0-226" fmla="*/ 0 h 4191072"/>
                <a:gd name="connsiteX1-227" fmla="*/ 1420395 w 2736304"/>
                <a:gd name="connsiteY1-228" fmla="*/ 23584 h 4191072"/>
                <a:gd name="connsiteX2-229" fmla="*/ 2736304 w 2736304"/>
                <a:gd name="connsiteY2-230" fmla="*/ 2095536 h 4191072"/>
                <a:gd name="connsiteX3-231" fmla="*/ 1420395 w 2736304"/>
                <a:gd name="connsiteY3-232" fmla="*/ 4167488 h 4191072"/>
                <a:gd name="connsiteX4-233" fmla="*/ 1368152 w 2736304"/>
                <a:gd name="connsiteY4-234" fmla="*/ 4191072 h 4191072"/>
                <a:gd name="connsiteX5-235" fmla="*/ 1315909 w 2736304"/>
                <a:gd name="connsiteY5-236" fmla="*/ 4167488 h 4191072"/>
                <a:gd name="connsiteX6-237" fmla="*/ 1286941 w 2736304"/>
                <a:gd name="connsiteY6-238" fmla="*/ 4151550 h 4191072"/>
                <a:gd name="connsiteX7-239" fmla="*/ 1268222 w 2736304"/>
                <a:gd name="connsiteY7-240" fmla="*/ 4048153 h 4191072"/>
                <a:gd name="connsiteX8-241" fmla="*/ 1177026 w 2736304"/>
                <a:gd name="connsiteY8-242" fmla="*/ 2410291 h 4191072"/>
                <a:gd name="connsiteX9-243" fmla="*/ 1416654 w 2736304"/>
                <a:gd name="connsiteY9-244" fmla="*/ 973825 h 4191072"/>
                <a:gd name="connsiteX10-245" fmla="*/ 1196818 w 2736304"/>
                <a:gd name="connsiteY10-246" fmla="*/ 4056361 h 4191072"/>
                <a:gd name="connsiteX11-247" fmla="*/ 1206987 w 2736304"/>
                <a:gd name="connsiteY11-248" fmla="*/ 4107561 h 4191072"/>
                <a:gd name="connsiteX12-249" fmla="*/ 1171962 w 2736304"/>
                <a:gd name="connsiteY12-250" fmla="*/ 4088291 h 4191072"/>
                <a:gd name="connsiteX13-251" fmla="*/ 0 w 2736304"/>
                <a:gd name="connsiteY13-252" fmla="*/ 2095536 h 4191072"/>
                <a:gd name="connsiteX14-253" fmla="*/ 1315909 w 2736304"/>
                <a:gd name="connsiteY14-254" fmla="*/ 23584 h 4191072"/>
                <a:gd name="connsiteX15-255" fmla="*/ 1368152 w 2736304"/>
                <a:gd name="connsiteY15-256" fmla="*/ 0 h 4191072"/>
                <a:gd name="connsiteX0-257" fmla="*/ 1368152 w 2736304"/>
                <a:gd name="connsiteY0-258" fmla="*/ 0 h 4191072"/>
                <a:gd name="connsiteX1-259" fmla="*/ 1420395 w 2736304"/>
                <a:gd name="connsiteY1-260" fmla="*/ 23584 h 4191072"/>
                <a:gd name="connsiteX2-261" fmla="*/ 2736304 w 2736304"/>
                <a:gd name="connsiteY2-262" fmla="*/ 2095536 h 4191072"/>
                <a:gd name="connsiteX3-263" fmla="*/ 1420395 w 2736304"/>
                <a:gd name="connsiteY3-264" fmla="*/ 4167488 h 4191072"/>
                <a:gd name="connsiteX4-265" fmla="*/ 1368152 w 2736304"/>
                <a:gd name="connsiteY4-266" fmla="*/ 4191072 h 4191072"/>
                <a:gd name="connsiteX5-267" fmla="*/ 1315909 w 2736304"/>
                <a:gd name="connsiteY5-268" fmla="*/ 4167488 h 4191072"/>
                <a:gd name="connsiteX6-269" fmla="*/ 1286941 w 2736304"/>
                <a:gd name="connsiteY6-270" fmla="*/ 4151550 h 4191072"/>
                <a:gd name="connsiteX7-271" fmla="*/ 1268222 w 2736304"/>
                <a:gd name="connsiteY7-272" fmla="*/ 4048153 h 4191072"/>
                <a:gd name="connsiteX8-273" fmla="*/ 1222322 w 2736304"/>
                <a:gd name="connsiteY8-274" fmla="*/ 2414470 h 4191072"/>
                <a:gd name="connsiteX9-275" fmla="*/ 1416654 w 2736304"/>
                <a:gd name="connsiteY9-276" fmla="*/ 973825 h 4191072"/>
                <a:gd name="connsiteX10-277" fmla="*/ 1196818 w 2736304"/>
                <a:gd name="connsiteY10-278" fmla="*/ 4056361 h 4191072"/>
                <a:gd name="connsiteX11-279" fmla="*/ 1206987 w 2736304"/>
                <a:gd name="connsiteY11-280" fmla="*/ 4107561 h 4191072"/>
                <a:gd name="connsiteX12-281" fmla="*/ 1171962 w 2736304"/>
                <a:gd name="connsiteY12-282" fmla="*/ 4088291 h 4191072"/>
                <a:gd name="connsiteX13-283" fmla="*/ 0 w 2736304"/>
                <a:gd name="connsiteY13-284" fmla="*/ 2095536 h 4191072"/>
                <a:gd name="connsiteX14-285" fmla="*/ 1315909 w 2736304"/>
                <a:gd name="connsiteY14-286" fmla="*/ 23584 h 4191072"/>
                <a:gd name="connsiteX15-287" fmla="*/ 1368152 w 2736304"/>
                <a:gd name="connsiteY15-288" fmla="*/ 0 h 41910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736304" h="4191072">
                  <a:moveTo>
                    <a:pt x="1368152" y="0"/>
                  </a:moveTo>
                  <a:lnTo>
                    <a:pt x="1420395" y="23584"/>
                  </a:lnTo>
                  <a:cubicBezTo>
                    <a:pt x="2204210" y="422607"/>
                    <a:pt x="2736304" y="1200840"/>
                    <a:pt x="2736304" y="2095536"/>
                  </a:cubicBezTo>
                  <a:cubicBezTo>
                    <a:pt x="2736304" y="2990232"/>
                    <a:pt x="2204210" y="3768465"/>
                    <a:pt x="1420395" y="4167488"/>
                  </a:cubicBezTo>
                  <a:lnTo>
                    <a:pt x="1368152" y="4191072"/>
                  </a:lnTo>
                  <a:lnTo>
                    <a:pt x="1315909" y="4167488"/>
                  </a:lnTo>
                  <a:lnTo>
                    <a:pt x="1286941" y="4151550"/>
                  </a:lnTo>
                  <a:lnTo>
                    <a:pt x="1268222" y="4048153"/>
                  </a:lnTo>
                  <a:cubicBezTo>
                    <a:pt x="1138380" y="3210819"/>
                    <a:pt x="1190881" y="2855192"/>
                    <a:pt x="1222322" y="2414470"/>
                  </a:cubicBezTo>
                  <a:cubicBezTo>
                    <a:pt x="1265546" y="1808590"/>
                    <a:pt x="1257284" y="1438238"/>
                    <a:pt x="1416654" y="973825"/>
                  </a:cubicBezTo>
                  <a:cubicBezTo>
                    <a:pt x="1045986" y="1923097"/>
                    <a:pt x="1033273" y="3082988"/>
                    <a:pt x="1196818" y="4056361"/>
                  </a:cubicBezTo>
                  <a:lnTo>
                    <a:pt x="1206987" y="4107561"/>
                  </a:lnTo>
                  <a:lnTo>
                    <a:pt x="1171962" y="4088291"/>
                  </a:lnTo>
                  <a:cubicBezTo>
                    <a:pt x="467661" y="3670731"/>
                    <a:pt x="0" y="2934314"/>
                    <a:pt x="0" y="2095536"/>
                  </a:cubicBezTo>
                  <a:cubicBezTo>
                    <a:pt x="0" y="1200840"/>
                    <a:pt x="532094" y="422607"/>
                    <a:pt x="1315909" y="23584"/>
                  </a:cubicBezTo>
                  <a:lnTo>
                    <a:pt x="1368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556995">
              <a:off x="4897716" y="5204100"/>
              <a:ext cx="1040641" cy="1593903"/>
            </a:xfrm>
            <a:custGeom>
              <a:avLst/>
              <a:gdLst>
                <a:gd name="connsiteX0" fmla="*/ 1368152 w 2736304"/>
                <a:gd name="connsiteY0" fmla="*/ 0 h 4191072"/>
                <a:gd name="connsiteX1" fmla="*/ 1420395 w 2736304"/>
                <a:gd name="connsiteY1" fmla="*/ 23584 h 4191072"/>
                <a:gd name="connsiteX2" fmla="*/ 2736304 w 2736304"/>
                <a:gd name="connsiteY2" fmla="*/ 2095536 h 4191072"/>
                <a:gd name="connsiteX3" fmla="*/ 1420395 w 2736304"/>
                <a:gd name="connsiteY3" fmla="*/ 4167488 h 4191072"/>
                <a:gd name="connsiteX4" fmla="*/ 1368152 w 2736304"/>
                <a:gd name="connsiteY4" fmla="*/ 4191072 h 4191072"/>
                <a:gd name="connsiteX5" fmla="*/ 1315909 w 2736304"/>
                <a:gd name="connsiteY5" fmla="*/ 4167488 h 4191072"/>
                <a:gd name="connsiteX6" fmla="*/ 1286941 w 2736304"/>
                <a:gd name="connsiteY6" fmla="*/ 4151550 h 4191072"/>
                <a:gd name="connsiteX7" fmla="*/ 1268222 w 2736304"/>
                <a:gd name="connsiteY7" fmla="*/ 4048153 h 4191072"/>
                <a:gd name="connsiteX8" fmla="*/ 1246172 w 2736304"/>
                <a:gd name="connsiteY8" fmla="*/ 2058708 h 4191072"/>
                <a:gd name="connsiteX9" fmla="*/ 1416654 w 2736304"/>
                <a:gd name="connsiteY9" fmla="*/ 973825 h 4191072"/>
                <a:gd name="connsiteX10" fmla="*/ 1196818 w 2736304"/>
                <a:gd name="connsiteY10" fmla="*/ 4056361 h 4191072"/>
                <a:gd name="connsiteX11" fmla="*/ 1206987 w 2736304"/>
                <a:gd name="connsiteY11" fmla="*/ 4107561 h 4191072"/>
                <a:gd name="connsiteX12" fmla="*/ 1171962 w 2736304"/>
                <a:gd name="connsiteY12" fmla="*/ 4088291 h 4191072"/>
                <a:gd name="connsiteX13" fmla="*/ 0 w 2736304"/>
                <a:gd name="connsiteY13" fmla="*/ 2095536 h 4191072"/>
                <a:gd name="connsiteX14" fmla="*/ 1315909 w 2736304"/>
                <a:gd name="connsiteY14" fmla="*/ 23584 h 4191072"/>
                <a:gd name="connsiteX15" fmla="*/ 1368152 w 2736304"/>
                <a:gd name="connsiteY15" fmla="*/ 0 h 4191072"/>
                <a:gd name="connsiteX0-1" fmla="*/ 1368152 w 2736304"/>
                <a:gd name="connsiteY0-2" fmla="*/ 0 h 4191072"/>
                <a:gd name="connsiteX1-3" fmla="*/ 1420395 w 2736304"/>
                <a:gd name="connsiteY1-4" fmla="*/ 23584 h 4191072"/>
                <a:gd name="connsiteX2-5" fmla="*/ 2736304 w 2736304"/>
                <a:gd name="connsiteY2-6" fmla="*/ 2095536 h 4191072"/>
                <a:gd name="connsiteX3-7" fmla="*/ 1420395 w 2736304"/>
                <a:gd name="connsiteY3-8" fmla="*/ 4167488 h 4191072"/>
                <a:gd name="connsiteX4-9" fmla="*/ 1368152 w 2736304"/>
                <a:gd name="connsiteY4-10" fmla="*/ 4191072 h 4191072"/>
                <a:gd name="connsiteX5-11" fmla="*/ 1315909 w 2736304"/>
                <a:gd name="connsiteY5-12" fmla="*/ 4167488 h 4191072"/>
                <a:gd name="connsiteX6-13" fmla="*/ 1286941 w 2736304"/>
                <a:gd name="connsiteY6-14" fmla="*/ 4151550 h 4191072"/>
                <a:gd name="connsiteX7-15" fmla="*/ 1268222 w 2736304"/>
                <a:gd name="connsiteY7-16" fmla="*/ 4048153 h 4191072"/>
                <a:gd name="connsiteX8-17" fmla="*/ 1246172 w 2736304"/>
                <a:gd name="connsiteY8-18" fmla="*/ 2058708 h 4191072"/>
                <a:gd name="connsiteX9-19" fmla="*/ 1416654 w 2736304"/>
                <a:gd name="connsiteY9-20" fmla="*/ 973825 h 4191072"/>
                <a:gd name="connsiteX10-21" fmla="*/ 1196818 w 2736304"/>
                <a:gd name="connsiteY10-22" fmla="*/ 4056361 h 4191072"/>
                <a:gd name="connsiteX11-23" fmla="*/ 1206987 w 2736304"/>
                <a:gd name="connsiteY11-24" fmla="*/ 4107561 h 4191072"/>
                <a:gd name="connsiteX12-25" fmla="*/ 1171962 w 2736304"/>
                <a:gd name="connsiteY12-26" fmla="*/ 4088291 h 4191072"/>
                <a:gd name="connsiteX13-27" fmla="*/ 0 w 2736304"/>
                <a:gd name="connsiteY13-28" fmla="*/ 2095536 h 4191072"/>
                <a:gd name="connsiteX14-29" fmla="*/ 1315909 w 2736304"/>
                <a:gd name="connsiteY14-30" fmla="*/ 23584 h 4191072"/>
                <a:gd name="connsiteX15-31" fmla="*/ 1368152 w 2736304"/>
                <a:gd name="connsiteY15-32" fmla="*/ 0 h 4191072"/>
                <a:gd name="connsiteX0-33" fmla="*/ 1368152 w 2736304"/>
                <a:gd name="connsiteY0-34" fmla="*/ 0 h 4191072"/>
                <a:gd name="connsiteX1-35" fmla="*/ 1420395 w 2736304"/>
                <a:gd name="connsiteY1-36" fmla="*/ 23584 h 4191072"/>
                <a:gd name="connsiteX2-37" fmla="*/ 2736304 w 2736304"/>
                <a:gd name="connsiteY2-38" fmla="*/ 2095536 h 4191072"/>
                <a:gd name="connsiteX3-39" fmla="*/ 1420395 w 2736304"/>
                <a:gd name="connsiteY3-40" fmla="*/ 4167488 h 4191072"/>
                <a:gd name="connsiteX4-41" fmla="*/ 1368152 w 2736304"/>
                <a:gd name="connsiteY4-42" fmla="*/ 4191072 h 4191072"/>
                <a:gd name="connsiteX5-43" fmla="*/ 1315909 w 2736304"/>
                <a:gd name="connsiteY5-44" fmla="*/ 4167488 h 4191072"/>
                <a:gd name="connsiteX6-45" fmla="*/ 1286941 w 2736304"/>
                <a:gd name="connsiteY6-46" fmla="*/ 4151550 h 4191072"/>
                <a:gd name="connsiteX7-47" fmla="*/ 1268222 w 2736304"/>
                <a:gd name="connsiteY7-48" fmla="*/ 4048153 h 4191072"/>
                <a:gd name="connsiteX8-49" fmla="*/ 1311277 w 2736304"/>
                <a:gd name="connsiteY8-50" fmla="*/ 2091678 h 4191072"/>
                <a:gd name="connsiteX9-51" fmla="*/ 1416654 w 2736304"/>
                <a:gd name="connsiteY9-52" fmla="*/ 973825 h 4191072"/>
                <a:gd name="connsiteX10-53" fmla="*/ 1196818 w 2736304"/>
                <a:gd name="connsiteY10-54" fmla="*/ 4056361 h 4191072"/>
                <a:gd name="connsiteX11-55" fmla="*/ 1206987 w 2736304"/>
                <a:gd name="connsiteY11-56" fmla="*/ 4107561 h 4191072"/>
                <a:gd name="connsiteX12-57" fmla="*/ 1171962 w 2736304"/>
                <a:gd name="connsiteY12-58" fmla="*/ 4088291 h 4191072"/>
                <a:gd name="connsiteX13-59" fmla="*/ 0 w 2736304"/>
                <a:gd name="connsiteY13-60" fmla="*/ 2095536 h 4191072"/>
                <a:gd name="connsiteX14-61" fmla="*/ 1315909 w 2736304"/>
                <a:gd name="connsiteY14-62" fmla="*/ 23584 h 4191072"/>
                <a:gd name="connsiteX15-63" fmla="*/ 1368152 w 2736304"/>
                <a:gd name="connsiteY15-64" fmla="*/ 0 h 4191072"/>
                <a:gd name="connsiteX0-65" fmla="*/ 1368152 w 2736304"/>
                <a:gd name="connsiteY0-66" fmla="*/ 0 h 4191072"/>
                <a:gd name="connsiteX1-67" fmla="*/ 1420395 w 2736304"/>
                <a:gd name="connsiteY1-68" fmla="*/ 23584 h 4191072"/>
                <a:gd name="connsiteX2-69" fmla="*/ 2736304 w 2736304"/>
                <a:gd name="connsiteY2-70" fmla="*/ 2095536 h 4191072"/>
                <a:gd name="connsiteX3-71" fmla="*/ 1420395 w 2736304"/>
                <a:gd name="connsiteY3-72" fmla="*/ 4167488 h 4191072"/>
                <a:gd name="connsiteX4-73" fmla="*/ 1368152 w 2736304"/>
                <a:gd name="connsiteY4-74" fmla="*/ 4191072 h 4191072"/>
                <a:gd name="connsiteX5-75" fmla="*/ 1315909 w 2736304"/>
                <a:gd name="connsiteY5-76" fmla="*/ 4167488 h 4191072"/>
                <a:gd name="connsiteX6-77" fmla="*/ 1286941 w 2736304"/>
                <a:gd name="connsiteY6-78" fmla="*/ 4151550 h 4191072"/>
                <a:gd name="connsiteX7-79" fmla="*/ 1268222 w 2736304"/>
                <a:gd name="connsiteY7-80" fmla="*/ 4048153 h 4191072"/>
                <a:gd name="connsiteX8-81" fmla="*/ 1319253 w 2736304"/>
                <a:gd name="connsiteY8-82" fmla="*/ 2524520 h 4191072"/>
                <a:gd name="connsiteX9-83" fmla="*/ 1416654 w 2736304"/>
                <a:gd name="connsiteY9-84" fmla="*/ 973825 h 4191072"/>
                <a:gd name="connsiteX10-85" fmla="*/ 1196818 w 2736304"/>
                <a:gd name="connsiteY10-86" fmla="*/ 4056361 h 4191072"/>
                <a:gd name="connsiteX11-87" fmla="*/ 1206987 w 2736304"/>
                <a:gd name="connsiteY11-88" fmla="*/ 4107561 h 4191072"/>
                <a:gd name="connsiteX12-89" fmla="*/ 1171962 w 2736304"/>
                <a:gd name="connsiteY12-90" fmla="*/ 4088291 h 4191072"/>
                <a:gd name="connsiteX13-91" fmla="*/ 0 w 2736304"/>
                <a:gd name="connsiteY13-92" fmla="*/ 2095536 h 4191072"/>
                <a:gd name="connsiteX14-93" fmla="*/ 1315909 w 2736304"/>
                <a:gd name="connsiteY14-94" fmla="*/ 23584 h 4191072"/>
                <a:gd name="connsiteX15-95" fmla="*/ 1368152 w 2736304"/>
                <a:gd name="connsiteY15-96" fmla="*/ 0 h 4191072"/>
                <a:gd name="connsiteX0-97" fmla="*/ 1368152 w 2736304"/>
                <a:gd name="connsiteY0-98" fmla="*/ 0 h 4191072"/>
                <a:gd name="connsiteX1-99" fmla="*/ 1420395 w 2736304"/>
                <a:gd name="connsiteY1-100" fmla="*/ 23584 h 4191072"/>
                <a:gd name="connsiteX2-101" fmla="*/ 2736304 w 2736304"/>
                <a:gd name="connsiteY2-102" fmla="*/ 2095536 h 4191072"/>
                <a:gd name="connsiteX3-103" fmla="*/ 1420395 w 2736304"/>
                <a:gd name="connsiteY3-104" fmla="*/ 4167488 h 4191072"/>
                <a:gd name="connsiteX4-105" fmla="*/ 1368152 w 2736304"/>
                <a:gd name="connsiteY4-106" fmla="*/ 4191072 h 4191072"/>
                <a:gd name="connsiteX5-107" fmla="*/ 1315909 w 2736304"/>
                <a:gd name="connsiteY5-108" fmla="*/ 4167488 h 4191072"/>
                <a:gd name="connsiteX6-109" fmla="*/ 1286941 w 2736304"/>
                <a:gd name="connsiteY6-110" fmla="*/ 4151550 h 4191072"/>
                <a:gd name="connsiteX7-111" fmla="*/ 1268222 w 2736304"/>
                <a:gd name="connsiteY7-112" fmla="*/ 4048153 h 4191072"/>
                <a:gd name="connsiteX8-113" fmla="*/ 1319253 w 2736304"/>
                <a:gd name="connsiteY8-114" fmla="*/ 2524520 h 4191072"/>
                <a:gd name="connsiteX9-115" fmla="*/ 1416654 w 2736304"/>
                <a:gd name="connsiteY9-116" fmla="*/ 973825 h 4191072"/>
                <a:gd name="connsiteX10-117" fmla="*/ 1196818 w 2736304"/>
                <a:gd name="connsiteY10-118" fmla="*/ 4056361 h 4191072"/>
                <a:gd name="connsiteX11-119" fmla="*/ 1206987 w 2736304"/>
                <a:gd name="connsiteY11-120" fmla="*/ 4107561 h 4191072"/>
                <a:gd name="connsiteX12-121" fmla="*/ 1171962 w 2736304"/>
                <a:gd name="connsiteY12-122" fmla="*/ 4088291 h 4191072"/>
                <a:gd name="connsiteX13-123" fmla="*/ 0 w 2736304"/>
                <a:gd name="connsiteY13-124" fmla="*/ 2095536 h 4191072"/>
                <a:gd name="connsiteX14-125" fmla="*/ 1315909 w 2736304"/>
                <a:gd name="connsiteY14-126" fmla="*/ 23584 h 4191072"/>
                <a:gd name="connsiteX15-127" fmla="*/ 1368152 w 2736304"/>
                <a:gd name="connsiteY15-128" fmla="*/ 0 h 4191072"/>
                <a:gd name="connsiteX0-129" fmla="*/ 1368152 w 2736304"/>
                <a:gd name="connsiteY0-130" fmla="*/ 0 h 4191072"/>
                <a:gd name="connsiteX1-131" fmla="*/ 1420395 w 2736304"/>
                <a:gd name="connsiteY1-132" fmla="*/ 23584 h 4191072"/>
                <a:gd name="connsiteX2-133" fmla="*/ 2736304 w 2736304"/>
                <a:gd name="connsiteY2-134" fmla="*/ 2095536 h 4191072"/>
                <a:gd name="connsiteX3-135" fmla="*/ 1420395 w 2736304"/>
                <a:gd name="connsiteY3-136" fmla="*/ 4167488 h 4191072"/>
                <a:gd name="connsiteX4-137" fmla="*/ 1368152 w 2736304"/>
                <a:gd name="connsiteY4-138" fmla="*/ 4191072 h 4191072"/>
                <a:gd name="connsiteX5-139" fmla="*/ 1315909 w 2736304"/>
                <a:gd name="connsiteY5-140" fmla="*/ 4167488 h 4191072"/>
                <a:gd name="connsiteX6-141" fmla="*/ 1286941 w 2736304"/>
                <a:gd name="connsiteY6-142" fmla="*/ 4151550 h 4191072"/>
                <a:gd name="connsiteX7-143" fmla="*/ 1268222 w 2736304"/>
                <a:gd name="connsiteY7-144" fmla="*/ 4048153 h 4191072"/>
                <a:gd name="connsiteX8-145" fmla="*/ 1255290 w 2736304"/>
                <a:gd name="connsiteY8-146" fmla="*/ 2349368 h 4191072"/>
                <a:gd name="connsiteX9-147" fmla="*/ 1416654 w 2736304"/>
                <a:gd name="connsiteY9-148" fmla="*/ 973825 h 4191072"/>
                <a:gd name="connsiteX10-149" fmla="*/ 1196818 w 2736304"/>
                <a:gd name="connsiteY10-150" fmla="*/ 4056361 h 4191072"/>
                <a:gd name="connsiteX11-151" fmla="*/ 1206987 w 2736304"/>
                <a:gd name="connsiteY11-152" fmla="*/ 4107561 h 4191072"/>
                <a:gd name="connsiteX12-153" fmla="*/ 1171962 w 2736304"/>
                <a:gd name="connsiteY12-154" fmla="*/ 4088291 h 4191072"/>
                <a:gd name="connsiteX13-155" fmla="*/ 0 w 2736304"/>
                <a:gd name="connsiteY13-156" fmla="*/ 2095536 h 4191072"/>
                <a:gd name="connsiteX14-157" fmla="*/ 1315909 w 2736304"/>
                <a:gd name="connsiteY14-158" fmla="*/ 23584 h 4191072"/>
                <a:gd name="connsiteX15-159" fmla="*/ 1368152 w 2736304"/>
                <a:gd name="connsiteY15-160" fmla="*/ 0 h 4191072"/>
                <a:gd name="connsiteX0-161" fmla="*/ 1368152 w 2736304"/>
                <a:gd name="connsiteY0-162" fmla="*/ 0 h 4191072"/>
                <a:gd name="connsiteX1-163" fmla="*/ 1420395 w 2736304"/>
                <a:gd name="connsiteY1-164" fmla="*/ 23584 h 4191072"/>
                <a:gd name="connsiteX2-165" fmla="*/ 2736304 w 2736304"/>
                <a:gd name="connsiteY2-166" fmla="*/ 2095536 h 4191072"/>
                <a:gd name="connsiteX3-167" fmla="*/ 1420395 w 2736304"/>
                <a:gd name="connsiteY3-168" fmla="*/ 4167488 h 4191072"/>
                <a:gd name="connsiteX4-169" fmla="*/ 1368152 w 2736304"/>
                <a:gd name="connsiteY4-170" fmla="*/ 4191072 h 4191072"/>
                <a:gd name="connsiteX5-171" fmla="*/ 1315909 w 2736304"/>
                <a:gd name="connsiteY5-172" fmla="*/ 4167488 h 4191072"/>
                <a:gd name="connsiteX6-173" fmla="*/ 1286941 w 2736304"/>
                <a:gd name="connsiteY6-174" fmla="*/ 4151550 h 4191072"/>
                <a:gd name="connsiteX7-175" fmla="*/ 1268222 w 2736304"/>
                <a:gd name="connsiteY7-176" fmla="*/ 4048153 h 4191072"/>
                <a:gd name="connsiteX8-177" fmla="*/ 1255290 w 2736304"/>
                <a:gd name="connsiteY8-178" fmla="*/ 2349368 h 4191072"/>
                <a:gd name="connsiteX9-179" fmla="*/ 1416654 w 2736304"/>
                <a:gd name="connsiteY9-180" fmla="*/ 973825 h 4191072"/>
                <a:gd name="connsiteX10-181" fmla="*/ 1196818 w 2736304"/>
                <a:gd name="connsiteY10-182" fmla="*/ 4056361 h 4191072"/>
                <a:gd name="connsiteX11-183" fmla="*/ 1206987 w 2736304"/>
                <a:gd name="connsiteY11-184" fmla="*/ 4107561 h 4191072"/>
                <a:gd name="connsiteX12-185" fmla="*/ 1171962 w 2736304"/>
                <a:gd name="connsiteY12-186" fmla="*/ 4088291 h 4191072"/>
                <a:gd name="connsiteX13-187" fmla="*/ 0 w 2736304"/>
                <a:gd name="connsiteY13-188" fmla="*/ 2095536 h 4191072"/>
                <a:gd name="connsiteX14-189" fmla="*/ 1315909 w 2736304"/>
                <a:gd name="connsiteY14-190" fmla="*/ 23584 h 4191072"/>
                <a:gd name="connsiteX15-191" fmla="*/ 1368152 w 2736304"/>
                <a:gd name="connsiteY15-192" fmla="*/ 0 h 4191072"/>
                <a:gd name="connsiteX0-193" fmla="*/ 1368152 w 2736304"/>
                <a:gd name="connsiteY0-194" fmla="*/ 0 h 4191072"/>
                <a:gd name="connsiteX1-195" fmla="*/ 1420395 w 2736304"/>
                <a:gd name="connsiteY1-196" fmla="*/ 23584 h 4191072"/>
                <a:gd name="connsiteX2-197" fmla="*/ 2736304 w 2736304"/>
                <a:gd name="connsiteY2-198" fmla="*/ 2095536 h 4191072"/>
                <a:gd name="connsiteX3-199" fmla="*/ 1420395 w 2736304"/>
                <a:gd name="connsiteY3-200" fmla="*/ 4167488 h 4191072"/>
                <a:gd name="connsiteX4-201" fmla="*/ 1368152 w 2736304"/>
                <a:gd name="connsiteY4-202" fmla="*/ 4191072 h 4191072"/>
                <a:gd name="connsiteX5-203" fmla="*/ 1315909 w 2736304"/>
                <a:gd name="connsiteY5-204" fmla="*/ 4167488 h 4191072"/>
                <a:gd name="connsiteX6-205" fmla="*/ 1286941 w 2736304"/>
                <a:gd name="connsiteY6-206" fmla="*/ 4151550 h 4191072"/>
                <a:gd name="connsiteX7-207" fmla="*/ 1268222 w 2736304"/>
                <a:gd name="connsiteY7-208" fmla="*/ 4048153 h 4191072"/>
                <a:gd name="connsiteX8-209" fmla="*/ 1177026 w 2736304"/>
                <a:gd name="connsiteY8-210" fmla="*/ 2410291 h 4191072"/>
                <a:gd name="connsiteX9-211" fmla="*/ 1416654 w 2736304"/>
                <a:gd name="connsiteY9-212" fmla="*/ 973825 h 4191072"/>
                <a:gd name="connsiteX10-213" fmla="*/ 1196818 w 2736304"/>
                <a:gd name="connsiteY10-214" fmla="*/ 4056361 h 4191072"/>
                <a:gd name="connsiteX11-215" fmla="*/ 1206987 w 2736304"/>
                <a:gd name="connsiteY11-216" fmla="*/ 4107561 h 4191072"/>
                <a:gd name="connsiteX12-217" fmla="*/ 1171962 w 2736304"/>
                <a:gd name="connsiteY12-218" fmla="*/ 4088291 h 4191072"/>
                <a:gd name="connsiteX13-219" fmla="*/ 0 w 2736304"/>
                <a:gd name="connsiteY13-220" fmla="*/ 2095536 h 4191072"/>
                <a:gd name="connsiteX14-221" fmla="*/ 1315909 w 2736304"/>
                <a:gd name="connsiteY14-222" fmla="*/ 23584 h 4191072"/>
                <a:gd name="connsiteX15-223" fmla="*/ 1368152 w 2736304"/>
                <a:gd name="connsiteY15-224" fmla="*/ 0 h 4191072"/>
                <a:gd name="connsiteX0-225" fmla="*/ 1368152 w 2736304"/>
                <a:gd name="connsiteY0-226" fmla="*/ 0 h 4191072"/>
                <a:gd name="connsiteX1-227" fmla="*/ 1420395 w 2736304"/>
                <a:gd name="connsiteY1-228" fmla="*/ 23584 h 4191072"/>
                <a:gd name="connsiteX2-229" fmla="*/ 2736304 w 2736304"/>
                <a:gd name="connsiteY2-230" fmla="*/ 2095536 h 4191072"/>
                <a:gd name="connsiteX3-231" fmla="*/ 1420395 w 2736304"/>
                <a:gd name="connsiteY3-232" fmla="*/ 4167488 h 4191072"/>
                <a:gd name="connsiteX4-233" fmla="*/ 1368152 w 2736304"/>
                <a:gd name="connsiteY4-234" fmla="*/ 4191072 h 4191072"/>
                <a:gd name="connsiteX5-235" fmla="*/ 1315909 w 2736304"/>
                <a:gd name="connsiteY5-236" fmla="*/ 4167488 h 4191072"/>
                <a:gd name="connsiteX6-237" fmla="*/ 1286941 w 2736304"/>
                <a:gd name="connsiteY6-238" fmla="*/ 4151550 h 4191072"/>
                <a:gd name="connsiteX7-239" fmla="*/ 1268222 w 2736304"/>
                <a:gd name="connsiteY7-240" fmla="*/ 4048153 h 4191072"/>
                <a:gd name="connsiteX8-241" fmla="*/ 1177026 w 2736304"/>
                <a:gd name="connsiteY8-242" fmla="*/ 2410291 h 4191072"/>
                <a:gd name="connsiteX9-243" fmla="*/ 1416654 w 2736304"/>
                <a:gd name="connsiteY9-244" fmla="*/ 973825 h 4191072"/>
                <a:gd name="connsiteX10-245" fmla="*/ 1196818 w 2736304"/>
                <a:gd name="connsiteY10-246" fmla="*/ 4056361 h 4191072"/>
                <a:gd name="connsiteX11-247" fmla="*/ 1206987 w 2736304"/>
                <a:gd name="connsiteY11-248" fmla="*/ 4107561 h 4191072"/>
                <a:gd name="connsiteX12-249" fmla="*/ 1171962 w 2736304"/>
                <a:gd name="connsiteY12-250" fmla="*/ 4088291 h 4191072"/>
                <a:gd name="connsiteX13-251" fmla="*/ 0 w 2736304"/>
                <a:gd name="connsiteY13-252" fmla="*/ 2095536 h 4191072"/>
                <a:gd name="connsiteX14-253" fmla="*/ 1315909 w 2736304"/>
                <a:gd name="connsiteY14-254" fmla="*/ 23584 h 4191072"/>
                <a:gd name="connsiteX15-255" fmla="*/ 1368152 w 2736304"/>
                <a:gd name="connsiteY15-256" fmla="*/ 0 h 4191072"/>
                <a:gd name="connsiteX0-257" fmla="*/ 1368152 w 2736304"/>
                <a:gd name="connsiteY0-258" fmla="*/ 0 h 4191072"/>
                <a:gd name="connsiteX1-259" fmla="*/ 1420395 w 2736304"/>
                <a:gd name="connsiteY1-260" fmla="*/ 23584 h 4191072"/>
                <a:gd name="connsiteX2-261" fmla="*/ 2736304 w 2736304"/>
                <a:gd name="connsiteY2-262" fmla="*/ 2095536 h 4191072"/>
                <a:gd name="connsiteX3-263" fmla="*/ 1420395 w 2736304"/>
                <a:gd name="connsiteY3-264" fmla="*/ 4167488 h 4191072"/>
                <a:gd name="connsiteX4-265" fmla="*/ 1368152 w 2736304"/>
                <a:gd name="connsiteY4-266" fmla="*/ 4191072 h 4191072"/>
                <a:gd name="connsiteX5-267" fmla="*/ 1315909 w 2736304"/>
                <a:gd name="connsiteY5-268" fmla="*/ 4167488 h 4191072"/>
                <a:gd name="connsiteX6-269" fmla="*/ 1286941 w 2736304"/>
                <a:gd name="connsiteY6-270" fmla="*/ 4151550 h 4191072"/>
                <a:gd name="connsiteX7-271" fmla="*/ 1268222 w 2736304"/>
                <a:gd name="connsiteY7-272" fmla="*/ 4048153 h 4191072"/>
                <a:gd name="connsiteX8-273" fmla="*/ 1222322 w 2736304"/>
                <a:gd name="connsiteY8-274" fmla="*/ 2414470 h 4191072"/>
                <a:gd name="connsiteX9-275" fmla="*/ 1416654 w 2736304"/>
                <a:gd name="connsiteY9-276" fmla="*/ 973825 h 4191072"/>
                <a:gd name="connsiteX10-277" fmla="*/ 1196818 w 2736304"/>
                <a:gd name="connsiteY10-278" fmla="*/ 4056361 h 4191072"/>
                <a:gd name="connsiteX11-279" fmla="*/ 1206987 w 2736304"/>
                <a:gd name="connsiteY11-280" fmla="*/ 4107561 h 4191072"/>
                <a:gd name="connsiteX12-281" fmla="*/ 1171962 w 2736304"/>
                <a:gd name="connsiteY12-282" fmla="*/ 4088291 h 4191072"/>
                <a:gd name="connsiteX13-283" fmla="*/ 0 w 2736304"/>
                <a:gd name="connsiteY13-284" fmla="*/ 2095536 h 4191072"/>
                <a:gd name="connsiteX14-285" fmla="*/ 1315909 w 2736304"/>
                <a:gd name="connsiteY14-286" fmla="*/ 23584 h 4191072"/>
                <a:gd name="connsiteX15-287" fmla="*/ 1368152 w 2736304"/>
                <a:gd name="connsiteY15-288" fmla="*/ 0 h 41910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736304" h="4191072">
                  <a:moveTo>
                    <a:pt x="1368152" y="0"/>
                  </a:moveTo>
                  <a:lnTo>
                    <a:pt x="1420395" y="23584"/>
                  </a:lnTo>
                  <a:cubicBezTo>
                    <a:pt x="2204210" y="422607"/>
                    <a:pt x="2736304" y="1200840"/>
                    <a:pt x="2736304" y="2095536"/>
                  </a:cubicBezTo>
                  <a:cubicBezTo>
                    <a:pt x="2736304" y="2990232"/>
                    <a:pt x="2204210" y="3768465"/>
                    <a:pt x="1420395" y="4167488"/>
                  </a:cubicBezTo>
                  <a:lnTo>
                    <a:pt x="1368152" y="4191072"/>
                  </a:lnTo>
                  <a:lnTo>
                    <a:pt x="1315909" y="4167488"/>
                  </a:lnTo>
                  <a:lnTo>
                    <a:pt x="1286941" y="4151550"/>
                  </a:lnTo>
                  <a:lnTo>
                    <a:pt x="1268222" y="4048153"/>
                  </a:lnTo>
                  <a:cubicBezTo>
                    <a:pt x="1138380" y="3210819"/>
                    <a:pt x="1190881" y="2855192"/>
                    <a:pt x="1222322" y="2414470"/>
                  </a:cubicBezTo>
                  <a:cubicBezTo>
                    <a:pt x="1265546" y="1808590"/>
                    <a:pt x="1257284" y="1438238"/>
                    <a:pt x="1416654" y="973825"/>
                  </a:cubicBezTo>
                  <a:cubicBezTo>
                    <a:pt x="1045986" y="1923097"/>
                    <a:pt x="1033273" y="3082988"/>
                    <a:pt x="1196818" y="4056361"/>
                  </a:cubicBezTo>
                  <a:lnTo>
                    <a:pt x="1206987" y="4107561"/>
                  </a:lnTo>
                  <a:lnTo>
                    <a:pt x="1171962" y="4088291"/>
                  </a:lnTo>
                  <a:cubicBezTo>
                    <a:pt x="467661" y="3670731"/>
                    <a:pt x="0" y="2934314"/>
                    <a:pt x="0" y="2095536"/>
                  </a:cubicBezTo>
                  <a:cubicBezTo>
                    <a:pt x="0" y="1200840"/>
                    <a:pt x="532094" y="422607"/>
                    <a:pt x="1315909" y="23584"/>
                  </a:cubicBezTo>
                  <a:lnTo>
                    <a:pt x="1368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04977" y="2437880"/>
            <a:ext cx="1934629" cy="911955"/>
            <a:chOff x="468937" y="2419540"/>
            <a:chExt cx="1934629" cy="911955"/>
          </a:xfrm>
        </p:grpSpPr>
        <p:sp>
          <p:nvSpPr>
            <p:cNvPr id="4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04977" y="4495280"/>
            <a:ext cx="1934629" cy="911955"/>
            <a:chOff x="468937" y="2419540"/>
            <a:chExt cx="1934629" cy="911955"/>
          </a:xfrm>
        </p:grpSpPr>
        <p:sp>
          <p:nvSpPr>
            <p:cNvPr id="4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56477" y="2437880"/>
            <a:ext cx="1934629" cy="911955"/>
            <a:chOff x="468937" y="2419540"/>
            <a:chExt cx="1934629" cy="911955"/>
          </a:xfrm>
        </p:grpSpPr>
        <p:sp>
          <p:nvSpPr>
            <p:cNvPr id="4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56477" y="4495280"/>
            <a:ext cx="1934629" cy="911955"/>
            <a:chOff x="468937" y="2419540"/>
            <a:chExt cx="1934629" cy="911955"/>
          </a:xfrm>
        </p:grpSpPr>
        <p:sp>
          <p:nvSpPr>
            <p:cNvPr id="49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010596" y="1737008"/>
            <a:ext cx="4245394" cy="5120992"/>
            <a:chOff x="1210100" y="2686442"/>
            <a:chExt cx="9145016" cy="11031146"/>
          </a:xfrm>
        </p:grpSpPr>
        <p:sp>
          <p:nvSpPr>
            <p:cNvPr id="19" name="Freeform 7"/>
            <p:cNvSpPr/>
            <p:nvPr/>
          </p:nvSpPr>
          <p:spPr bwMode="auto">
            <a:xfrm>
              <a:off x="3721655" y="3640028"/>
              <a:ext cx="4771956" cy="10077560"/>
            </a:xfrm>
            <a:custGeom>
              <a:avLst/>
              <a:gdLst>
                <a:gd name="T0" fmla="*/ 179 w 410"/>
                <a:gd name="T1" fmla="*/ 643 h 953"/>
                <a:gd name="T2" fmla="*/ 410 w 410"/>
                <a:gd name="T3" fmla="*/ 345 h 953"/>
                <a:gd name="T4" fmla="*/ 218 w 410"/>
                <a:gd name="T5" fmla="*/ 447 h 953"/>
                <a:gd name="T6" fmla="*/ 217 w 410"/>
                <a:gd name="T7" fmla="*/ 447 h 953"/>
                <a:gd name="T8" fmla="*/ 196 w 410"/>
                <a:gd name="T9" fmla="*/ 446 h 953"/>
                <a:gd name="T10" fmla="*/ 88 w 410"/>
                <a:gd name="T11" fmla="*/ 0 h 953"/>
                <a:gd name="T12" fmla="*/ 155 w 410"/>
                <a:gd name="T13" fmla="*/ 340 h 953"/>
                <a:gd name="T14" fmla="*/ 120 w 410"/>
                <a:gd name="T15" fmla="*/ 343 h 953"/>
                <a:gd name="T16" fmla="*/ 0 w 410"/>
                <a:gd name="T17" fmla="*/ 295 h 953"/>
                <a:gd name="T18" fmla="*/ 142 w 410"/>
                <a:gd name="T19" fmla="*/ 469 h 953"/>
                <a:gd name="T20" fmla="*/ 138 w 410"/>
                <a:gd name="T21" fmla="*/ 496 h 953"/>
                <a:gd name="T22" fmla="*/ 104 w 410"/>
                <a:gd name="T23" fmla="*/ 953 h 953"/>
                <a:gd name="T24" fmla="*/ 209 w 410"/>
                <a:gd name="T25" fmla="*/ 953 h 953"/>
                <a:gd name="T26" fmla="*/ 179 w 410"/>
                <a:gd name="T27" fmla="*/ 64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953">
                  <a:moveTo>
                    <a:pt x="179" y="643"/>
                  </a:moveTo>
                  <a:cubicBezTo>
                    <a:pt x="192" y="479"/>
                    <a:pt x="292" y="397"/>
                    <a:pt x="410" y="345"/>
                  </a:cubicBezTo>
                  <a:cubicBezTo>
                    <a:pt x="360" y="344"/>
                    <a:pt x="268" y="401"/>
                    <a:pt x="218" y="447"/>
                  </a:cubicBezTo>
                  <a:cubicBezTo>
                    <a:pt x="218" y="447"/>
                    <a:pt x="218" y="447"/>
                    <a:pt x="217" y="447"/>
                  </a:cubicBezTo>
                  <a:cubicBezTo>
                    <a:pt x="201" y="461"/>
                    <a:pt x="197" y="454"/>
                    <a:pt x="196" y="446"/>
                  </a:cubicBezTo>
                  <a:cubicBezTo>
                    <a:pt x="197" y="348"/>
                    <a:pt x="215" y="121"/>
                    <a:pt x="88" y="0"/>
                  </a:cubicBezTo>
                  <a:cubicBezTo>
                    <a:pt x="113" y="37"/>
                    <a:pt x="165" y="134"/>
                    <a:pt x="155" y="340"/>
                  </a:cubicBezTo>
                  <a:cubicBezTo>
                    <a:pt x="154" y="365"/>
                    <a:pt x="142" y="360"/>
                    <a:pt x="120" y="343"/>
                  </a:cubicBezTo>
                  <a:cubicBezTo>
                    <a:pt x="99" y="326"/>
                    <a:pt x="46" y="294"/>
                    <a:pt x="0" y="295"/>
                  </a:cubicBezTo>
                  <a:cubicBezTo>
                    <a:pt x="154" y="347"/>
                    <a:pt x="143" y="461"/>
                    <a:pt x="142" y="469"/>
                  </a:cubicBezTo>
                  <a:cubicBezTo>
                    <a:pt x="141" y="478"/>
                    <a:pt x="139" y="487"/>
                    <a:pt x="138" y="496"/>
                  </a:cubicBezTo>
                  <a:cubicBezTo>
                    <a:pt x="86" y="811"/>
                    <a:pt x="90" y="869"/>
                    <a:pt x="104" y="953"/>
                  </a:cubicBezTo>
                  <a:cubicBezTo>
                    <a:pt x="209" y="953"/>
                    <a:pt x="209" y="953"/>
                    <a:pt x="209" y="953"/>
                  </a:cubicBezTo>
                  <a:cubicBezTo>
                    <a:pt x="209" y="953"/>
                    <a:pt x="166" y="807"/>
                    <a:pt x="179" y="643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898336" y="8864598"/>
              <a:ext cx="2176680" cy="1786294"/>
            </a:xfrm>
            <a:custGeom>
              <a:avLst/>
              <a:gdLst>
                <a:gd name="T0" fmla="*/ 18 w 187"/>
                <a:gd name="T1" fmla="*/ 103 h 169"/>
                <a:gd name="T2" fmla="*/ 111 w 187"/>
                <a:gd name="T3" fmla="*/ 90 h 169"/>
                <a:gd name="T4" fmla="*/ 0 w 187"/>
                <a:gd name="T5" fmla="*/ 161 h 169"/>
                <a:gd name="T6" fmla="*/ 70 w 187"/>
                <a:gd name="T7" fmla="*/ 160 h 169"/>
                <a:gd name="T8" fmla="*/ 187 w 187"/>
                <a:gd name="T9" fmla="*/ 106 h 169"/>
                <a:gd name="T10" fmla="*/ 18 w 187"/>
                <a:gd name="T11" fmla="*/ 10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69">
                  <a:moveTo>
                    <a:pt x="18" y="103"/>
                  </a:moveTo>
                  <a:cubicBezTo>
                    <a:pt x="18" y="103"/>
                    <a:pt x="69" y="69"/>
                    <a:pt x="111" y="90"/>
                  </a:cubicBezTo>
                  <a:cubicBezTo>
                    <a:pt x="17" y="99"/>
                    <a:pt x="0" y="161"/>
                    <a:pt x="0" y="161"/>
                  </a:cubicBezTo>
                  <a:cubicBezTo>
                    <a:pt x="0" y="161"/>
                    <a:pt x="37" y="150"/>
                    <a:pt x="70" y="160"/>
                  </a:cubicBezTo>
                  <a:cubicBezTo>
                    <a:pt x="103" y="169"/>
                    <a:pt x="171" y="160"/>
                    <a:pt x="187" y="106"/>
                  </a:cubicBezTo>
                  <a:cubicBezTo>
                    <a:pt x="84" y="0"/>
                    <a:pt x="18" y="103"/>
                    <a:pt x="18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7774617" y="6800738"/>
              <a:ext cx="2171758" cy="1566924"/>
            </a:xfrm>
            <a:custGeom>
              <a:avLst/>
              <a:gdLst>
                <a:gd name="T0" fmla="*/ 53 w 187"/>
                <a:gd name="T1" fmla="*/ 67 h 148"/>
                <a:gd name="T2" fmla="*/ 130 w 187"/>
                <a:gd name="T3" fmla="*/ 78 h 148"/>
                <a:gd name="T4" fmla="*/ 0 w 187"/>
                <a:gd name="T5" fmla="*/ 99 h 148"/>
                <a:gd name="T6" fmla="*/ 81 w 187"/>
                <a:gd name="T7" fmla="*/ 124 h 148"/>
                <a:gd name="T8" fmla="*/ 187 w 187"/>
                <a:gd name="T9" fmla="*/ 108 h 148"/>
                <a:gd name="T10" fmla="*/ 53 w 187"/>
                <a:gd name="T11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48">
                  <a:moveTo>
                    <a:pt x="53" y="67"/>
                  </a:moveTo>
                  <a:cubicBezTo>
                    <a:pt x="53" y="67"/>
                    <a:pt x="102" y="51"/>
                    <a:pt x="130" y="78"/>
                  </a:cubicBezTo>
                  <a:cubicBezTo>
                    <a:pt x="53" y="63"/>
                    <a:pt x="0" y="99"/>
                    <a:pt x="0" y="99"/>
                  </a:cubicBezTo>
                  <a:cubicBezTo>
                    <a:pt x="0" y="99"/>
                    <a:pt x="57" y="109"/>
                    <a:pt x="81" y="124"/>
                  </a:cubicBezTo>
                  <a:cubicBezTo>
                    <a:pt x="105" y="139"/>
                    <a:pt x="161" y="148"/>
                    <a:pt x="187" y="108"/>
                  </a:cubicBezTo>
                  <a:cubicBezTo>
                    <a:pt x="129" y="0"/>
                    <a:pt x="53" y="67"/>
                    <a:pt x="53" y="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6435121" y="8251262"/>
              <a:ext cx="1570954" cy="1025217"/>
            </a:xfrm>
            <a:custGeom>
              <a:avLst/>
              <a:gdLst>
                <a:gd name="T0" fmla="*/ 66 w 135"/>
                <a:gd name="T1" fmla="*/ 92 h 97"/>
                <a:gd name="T2" fmla="*/ 118 w 135"/>
                <a:gd name="T3" fmla="*/ 0 h 97"/>
                <a:gd name="T4" fmla="*/ 45 w 135"/>
                <a:gd name="T5" fmla="*/ 26 h 97"/>
                <a:gd name="T6" fmla="*/ 4 w 135"/>
                <a:gd name="T7" fmla="*/ 97 h 97"/>
                <a:gd name="T8" fmla="*/ 94 w 135"/>
                <a:gd name="T9" fmla="*/ 42 h 97"/>
                <a:gd name="T10" fmla="*/ 66 w 135"/>
                <a:gd name="T11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97">
                  <a:moveTo>
                    <a:pt x="66" y="92"/>
                  </a:moveTo>
                  <a:cubicBezTo>
                    <a:pt x="128" y="87"/>
                    <a:pt x="135" y="49"/>
                    <a:pt x="118" y="0"/>
                  </a:cubicBezTo>
                  <a:cubicBezTo>
                    <a:pt x="110" y="18"/>
                    <a:pt x="90" y="3"/>
                    <a:pt x="45" y="26"/>
                  </a:cubicBezTo>
                  <a:cubicBezTo>
                    <a:pt x="0" y="49"/>
                    <a:pt x="4" y="97"/>
                    <a:pt x="4" y="97"/>
                  </a:cubicBezTo>
                  <a:cubicBezTo>
                    <a:pt x="77" y="89"/>
                    <a:pt x="94" y="42"/>
                    <a:pt x="94" y="42"/>
                  </a:cubicBezTo>
                  <a:cubicBezTo>
                    <a:pt x="94" y="42"/>
                    <a:pt x="81" y="80"/>
                    <a:pt x="66" y="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8025770" y="8345275"/>
              <a:ext cx="827336" cy="487987"/>
            </a:xfrm>
            <a:custGeom>
              <a:avLst/>
              <a:gdLst>
                <a:gd name="T0" fmla="*/ 30 w 71"/>
                <a:gd name="T1" fmla="*/ 37 h 46"/>
                <a:gd name="T2" fmla="*/ 71 w 71"/>
                <a:gd name="T3" fmla="*/ 3 h 46"/>
                <a:gd name="T4" fmla="*/ 32 w 71"/>
                <a:gd name="T5" fmla="*/ 2 h 46"/>
                <a:gd name="T6" fmla="*/ 0 w 71"/>
                <a:gd name="T7" fmla="*/ 29 h 46"/>
                <a:gd name="T8" fmla="*/ 52 w 71"/>
                <a:gd name="T9" fmla="*/ 19 h 46"/>
                <a:gd name="T10" fmla="*/ 30 w 71"/>
                <a:gd name="T1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6">
                  <a:moveTo>
                    <a:pt x="30" y="37"/>
                  </a:moveTo>
                  <a:cubicBezTo>
                    <a:pt x="60" y="46"/>
                    <a:pt x="70" y="29"/>
                    <a:pt x="71" y="3"/>
                  </a:cubicBezTo>
                  <a:cubicBezTo>
                    <a:pt x="64" y="10"/>
                    <a:pt x="57" y="0"/>
                    <a:pt x="32" y="2"/>
                  </a:cubicBezTo>
                  <a:cubicBezTo>
                    <a:pt x="7" y="5"/>
                    <a:pt x="0" y="29"/>
                    <a:pt x="0" y="29"/>
                  </a:cubicBezTo>
                  <a:cubicBezTo>
                    <a:pt x="36" y="38"/>
                    <a:pt x="52" y="19"/>
                    <a:pt x="52" y="19"/>
                  </a:cubicBezTo>
                  <a:cubicBezTo>
                    <a:pt x="52" y="19"/>
                    <a:pt x="40" y="34"/>
                    <a:pt x="3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7774617" y="8886984"/>
              <a:ext cx="1147438" cy="895385"/>
            </a:xfrm>
            <a:custGeom>
              <a:avLst/>
              <a:gdLst>
                <a:gd name="T0" fmla="*/ 14 w 99"/>
                <a:gd name="T1" fmla="*/ 37 h 85"/>
                <a:gd name="T2" fmla="*/ 62 w 99"/>
                <a:gd name="T3" fmla="*/ 44 h 85"/>
                <a:gd name="T4" fmla="*/ 0 w 99"/>
                <a:gd name="T5" fmla="*/ 56 h 85"/>
                <a:gd name="T6" fmla="*/ 36 w 99"/>
                <a:gd name="T7" fmla="*/ 78 h 85"/>
                <a:gd name="T8" fmla="*/ 99 w 99"/>
                <a:gd name="T9" fmla="*/ 54 h 85"/>
                <a:gd name="T10" fmla="*/ 14 w 99"/>
                <a:gd name="T11" fmla="*/ 3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5">
                  <a:moveTo>
                    <a:pt x="14" y="37"/>
                  </a:moveTo>
                  <a:cubicBezTo>
                    <a:pt x="31" y="30"/>
                    <a:pt x="51" y="32"/>
                    <a:pt x="62" y="44"/>
                  </a:cubicBezTo>
                  <a:cubicBezTo>
                    <a:pt x="19" y="37"/>
                    <a:pt x="0" y="56"/>
                    <a:pt x="0" y="56"/>
                  </a:cubicBezTo>
                  <a:cubicBezTo>
                    <a:pt x="0" y="56"/>
                    <a:pt x="5" y="74"/>
                    <a:pt x="36" y="78"/>
                  </a:cubicBezTo>
                  <a:cubicBezTo>
                    <a:pt x="86" y="85"/>
                    <a:pt x="83" y="57"/>
                    <a:pt x="99" y="54"/>
                  </a:cubicBezTo>
                  <a:cubicBezTo>
                    <a:pt x="61" y="0"/>
                    <a:pt x="14" y="37"/>
                    <a:pt x="14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9365267" y="6420198"/>
              <a:ext cx="989849" cy="908817"/>
            </a:xfrm>
            <a:custGeom>
              <a:avLst/>
              <a:gdLst>
                <a:gd name="T0" fmla="*/ 6 w 85"/>
                <a:gd name="T1" fmla="*/ 49 h 86"/>
                <a:gd name="T2" fmla="*/ 49 w 85"/>
                <a:gd name="T3" fmla="*/ 42 h 86"/>
                <a:gd name="T4" fmla="*/ 0 w 85"/>
                <a:gd name="T5" fmla="*/ 71 h 86"/>
                <a:gd name="T6" fmla="*/ 38 w 85"/>
                <a:gd name="T7" fmla="*/ 81 h 86"/>
                <a:gd name="T8" fmla="*/ 85 w 85"/>
                <a:gd name="T9" fmla="*/ 39 h 86"/>
                <a:gd name="T10" fmla="*/ 6 w 85"/>
                <a:gd name="T11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6">
                  <a:moveTo>
                    <a:pt x="6" y="49"/>
                  </a:moveTo>
                  <a:cubicBezTo>
                    <a:pt x="18" y="37"/>
                    <a:pt x="36" y="33"/>
                    <a:pt x="49" y="42"/>
                  </a:cubicBezTo>
                  <a:cubicBezTo>
                    <a:pt x="10" y="48"/>
                    <a:pt x="0" y="71"/>
                    <a:pt x="0" y="71"/>
                  </a:cubicBezTo>
                  <a:cubicBezTo>
                    <a:pt x="0" y="71"/>
                    <a:pt x="10" y="86"/>
                    <a:pt x="38" y="81"/>
                  </a:cubicBezTo>
                  <a:cubicBezTo>
                    <a:pt x="84" y="72"/>
                    <a:pt x="72" y="47"/>
                    <a:pt x="85" y="39"/>
                  </a:cubicBezTo>
                  <a:cubicBezTo>
                    <a:pt x="35" y="0"/>
                    <a:pt x="6" y="49"/>
                    <a:pt x="6" y="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8075016" y="5945644"/>
              <a:ext cx="1605425" cy="1101323"/>
            </a:xfrm>
            <a:custGeom>
              <a:avLst/>
              <a:gdLst>
                <a:gd name="T0" fmla="*/ 58 w 138"/>
                <a:gd name="T1" fmla="*/ 100 h 104"/>
                <a:gd name="T2" fmla="*/ 115 w 138"/>
                <a:gd name="T3" fmla="*/ 12 h 104"/>
                <a:gd name="T4" fmla="*/ 46 w 138"/>
                <a:gd name="T5" fmla="*/ 23 h 104"/>
                <a:gd name="T6" fmla="*/ 0 w 138"/>
                <a:gd name="T7" fmla="*/ 104 h 104"/>
                <a:gd name="T8" fmla="*/ 87 w 138"/>
                <a:gd name="T9" fmla="*/ 52 h 104"/>
                <a:gd name="T10" fmla="*/ 58 w 138"/>
                <a:gd name="T11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04">
                  <a:moveTo>
                    <a:pt x="58" y="100"/>
                  </a:moveTo>
                  <a:cubicBezTo>
                    <a:pt x="138" y="89"/>
                    <a:pt x="115" y="12"/>
                    <a:pt x="115" y="12"/>
                  </a:cubicBezTo>
                  <a:cubicBezTo>
                    <a:pt x="115" y="12"/>
                    <a:pt x="85" y="0"/>
                    <a:pt x="46" y="23"/>
                  </a:cubicBezTo>
                  <a:cubicBezTo>
                    <a:pt x="7" y="45"/>
                    <a:pt x="0" y="104"/>
                    <a:pt x="0" y="104"/>
                  </a:cubicBezTo>
                  <a:cubicBezTo>
                    <a:pt x="57" y="102"/>
                    <a:pt x="87" y="52"/>
                    <a:pt x="87" y="52"/>
                  </a:cubicBezTo>
                  <a:cubicBezTo>
                    <a:pt x="87" y="52"/>
                    <a:pt x="88" y="85"/>
                    <a:pt x="58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6110096" y="5471089"/>
              <a:ext cx="2393364" cy="2524986"/>
            </a:xfrm>
            <a:custGeom>
              <a:avLst/>
              <a:gdLst>
                <a:gd name="T0" fmla="*/ 87 w 206"/>
                <a:gd name="T1" fmla="*/ 10 h 239"/>
                <a:gd name="T2" fmla="*/ 12 w 206"/>
                <a:gd name="T3" fmla="*/ 124 h 239"/>
                <a:gd name="T4" fmla="*/ 32 w 206"/>
                <a:gd name="T5" fmla="*/ 239 h 239"/>
                <a:gd name="T6" fmla="*/ 99 w 206"/>
                <a:gd name="T7" fmla="*/ 86 h 239"/>
                <a:gd name="T8" fmla="*/ 90 w 206"/>
                <a:gd name="T9" fmla="*/ 200 h 239"/>
                <a:gd name="T10" fmla="*/ 87 w 206"/>
                <a:gd name="T1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239">
                  <a:moveTo>
                    <a:pt x="87" y="10"/>
                  </a:moveTo>
                  <a:cubicBezTo>
                    <a:pt x="84" y="19"/>
                    <a:pt x="23" y="58"/>
                    <a:pt x="12" y="124"/>
                  </a:cubicBezTo>
                  <a:cubicBezTo>
                    <a:pt x="0" y="191"/>
                    <a:pt x="32" y="239"/>
                    <a:pt x="32" y="239"/>
                  </a:cubicBezTo>
                  <a:cubicBezTo>
                    <a:pt x="85" y="208"/>
                    <a:pt x="99" y="86"/>
                    <a:pt x="99" y="86"/>
                  </a:cubicBezTo>
                  <a:cubicBezTo>
                    <a:pt x="99" y="86"/>
                    <a:pt x="112" y="163"/>
                    <a:pt x="90" y="200"/>
                  </a:cubicBezTo>
                  <a:cubicBezTo>
                    <a:pt x="206" y="104"/>
                    <a:pt x="91" y="0"/>
                    <a:pt x="8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7262457" y="4392151"/>
              <a:ext cx="1659598" cy="1965372"/>
            </a:xfrm>
            <a:custGeom>
              <a:avLst/>
              <a:gdLst>
                <a:gd name="T0" fmla="*/ 66 w 143"/>
                <a:gd name="T1" fmla="*/ 186 h 186"/>
                <a:gd name="T2" fmla="*/ 67 w 143"/>
                <a:gd name="T3" fmla="*/ 55 h 186"/>
                <a:gd name="T4" fmla="*/ 101 w 143"/>
                <a:gd name="T5" fmla="*/ 148 h 186"/>
                <a:gd name="T6" fmla="*/ 49 w 143"/>
                <a:gd name="T7" fmla="*/ 0 h 186"/>
                <a:gd name="T8" fmla="*/ 28 w 143"/>
                <a:gd name="T9" fmla="*/ 122 h 186"/>
                <a:gd name="T10" fmla="*/ 66 w 143"/>
                <a:gd name="T1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6">
                  <a:moveTo>
                    <a:pt x="66" y="186"/>
                  </a:moveTo>
                  <a:cubicBezTo>
                    <a:pt x="93" y="113"/>
                    <a:pt x="67" y="55"/>
                    <a:pt x="67" y="55"/>
                  </a:cubicBezTo>
                  <a:cubicBezTo>
                    <a:pt x="67" y="55"/>
                    <a:pt x="108" y="103"/>
                    <a:pt x="101" y="148"/>
                  </a:cubicBezTo>
                  <a:cubicBezTo>
                    <a:pt x="143" y="88"/>
                    <a:pt x="119" y="21"/>
                    <a:pt x="49" y="0"/>
                  </a:cubicBezTo>
                  <a:cubicBezTo>
                    <a:pt x="10" y="22"/>
                    <a:pt x="0" y="89"/>
                    <a:pt x="28" y="122"/>
                  </a:cubicBezTo>
                  <a:cubicBezTo>
                    <a:pt x="55" y="156"/>
                    <a:pt x="66" y="186"/>
                    <a:pt x="66" y="1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8867882" y="5023397"/>
              <a:ext cx="984923" cy="890910"/>
            </a:xfrm>
            <a:custGeom>
              <a:avLst/>
              <a:gdLst>
                <a:gd name="T0" fmla="*/ 9 w 85"/>
                <a:gd name="T1" fmla="*/ 39 h 84"/>
                <a:gd name="T2" fmla="*/ 55 w 85"/>
                <a:gd name="T3" fmla="*/ 33 h 84"/>
                <a:gd name="T4" fmla="*/ 0 w 85"/>
                <a:gd name="T5" fmla="*/ 76 h 84"/>
                <a:gd name="T6" fmla="*/ 85 w 85"/>
                <a:gd name="T7" fmla="*/ 29 h 84"/>
                <a:gd name="T8" fmla="*/ 9 w 85"/>
                <a:gd name="T9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9" y="39"/>
                  </a:moveTo>
                  <a:cubicBezTo>
                    <a:pt x="9" y="39"/>
                    <a:pt x="26" y="27"/>
                    <a:pt x="55" y="33"/>
                  </a:cubicBezTo>
                  <a:cubicBezTo>
                    <a:pt x="8" y="44"/>
                    <a:pt x="0" y="76"/>
                    <a:pt x="0" y="76"/>
                  </a:cubicBezTo>
                  <a:cubicBezTo>
                    <a:pt x="48" y="84"/>
                    <a:pt x="80" y="68"/>
                    <a:pt x="85" y="29"/>
                  </a:cubicBezTo>
                  <a:cubicBezTo>
                    <a:pt x="29" y="0"/>
                    <a:pt x="9" y="39"/>
                    <a:pt x="9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8296626" y="4114582"/>
              <a:ext cx="1196684" cy="1101323"/>
            </a:xfrm>
            <a:custGeom>
              <a:avLst/>
              <a:gdLst>
                <a:gd name="T0" fmla="*/ 59 w 103"/>
                <a:gd name="T1" fmla="*/ 26 h 104"/>
                <a:gd name="T2" fmla="*/ 56 w 103"/>
                <a:gd name="T3" fmla="*/ 104 h 104"/>
                <a:gd name="T4" fmla="*/ 66 w 103"/>
                <a:gd name="T5" fmla="*/ 0 h 104"/>
                <a:gd name="T6" fmla="*/ 41 w 103"/>
                <a:gd name="T7" fmla="*/ 75 h 104"/>
                <a:gd name="T8" fmla="*/ 59 w 103"/>
                <a:gd name="T9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4">
                  <a:moveTo>
                    <a:pt x="59" y="26"/>
                  </a:moveTo>
                  <a:cubicBezTo>
                    <a:pt x="46" y="48"/>
                    <a:pt x="54" y="84"/>
                    <a:pt x="56" y="104"/>
                  </a:cubicBezTo>
                  <a:cubicBezTo>
                    <a:pt x="91" y="73"/>
                    <a:pt x="103" y="33"/>
                    <a:pt x="66" y="0"/>
                  </a:cubicBezTo>
                  <a:cubicBezTo>
                    <a:pt x="0" y="21"/>
                    <a:pt x="41" y="75"/>
                    <a:pt x="41" y="75"/>
                  </a:cubicBezTo>
                  <a:cubicBezTo>
                    <a:pt x="33" y="55"/>
                    <a:pt x="45" y="31"/>
                    <a:pt x="5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7296928" y="3237105"/>
              <a:ext cx="1300099" cy="1186386"/>
            </a:xfrm>
            <a:custGeom>
              <a:avLst/>
              <a:gdLst>
                <a:gd name="T0" fmla="*/ 59 w 112"/>
                <a:gd name="T1" fmla="*/ 86 h 112"/>
                <a:gd name="T2" fmla="*/ 52 w 112"/>
                <a:gd name="T3" fmla="*/ 34 h 112"/>
                <a:gd name="T4" fmla="*/ 97 w 112"/>
                <a:gd name="T5" fmla="*/ 112 h 112"/>
                <a:gd name="T6" fmla="*/ 41 w 112"/>
                <a:gd name="T7" fmla="*/ 0 h 112"/>
                <a:gd name="T8" fmla="*/ 59 w 112"/>
                <a:gd name="T9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9" y="86"/>
                  </a:moveTo>
                  <a:cubicBezTo>
                    <a:pt x="59" y="86"/>
                    <a:pt x="43" y="54"/>
                    <a:pt x="52" y="34"/>
                  </a:cubicBezTo>
                  <a:cubicBezTo>
                    <a:pt x="54" y="54"/>
                    <a:pt x="73" y="94"/>
                    <a:pt x="97" y="112"/>
                  </a:cubicBezTo>
                  <a:cubicBezTo>
                    <a:pt x="109" y="67"/>
                    <a:pt x="112" y="8"/>
                    <a:pt x="41" y="0"/>
                  </a:cubicBezTo>
                  <a:cubicBezTo>
                    <a:pt x="0" y="47"/>
                    <a:pt x="59" y="86"/>
                    <a:pt x="59" y="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6154416" y="2686442"/>
              <a:ext cx="1245930" cy="1217724"/>
            </a:xfrm>
            <a:custGeom>
              <a:avLst/>
              <a:gdLst>
                <a:gd name="T0" fmla="*/ 48 w 107"/>
                <a:gd name="T1" fmla="*/ 39 h 115"/>
                <a:gd name="T2" fmla="*/ 16 w 107"/>
                <a:gd name="T3" fmla="*/ 115 h 115"/>
                <a:gd name="T4" fmla="*/ 76 w 107"/>
                <a:gd name="T5" fmla="*/ 19 h 115"/>
                <a:gd name="T6" fmla="*/ 5 w 107"/>
                <a:gd name="T7" fmla="*/ 67 h 115"/>
                <a:gd name="T8" fmla="*/ 48 w 107"/>
                <a:gd name="T9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5">
                  <a:moveTo>
                    <a:pt x="48" y="39"/>
                  </a:moveTo>
                  <a:cubicBezTo>
                    <a:pt x="48" y="39"/>
                    <a:pt x="8" y="75"/>
                    <a:pt x="16" y="115"/>
                  </a:cubicBezTo>
                  <a:cubicBezTo>
                    <a:pt x="56" y="104"/>
                    <a:pt x="107" y="60"/>
                    <a:pt x="76" y="19"/>
                  </a:cubicBezTo>
                  <a:cubicBezTo>
                    <a:pt x="0" y="0"/>
                    <a:pt x="5" y="67"/>
                    <a:pt x="5" y="67"/>
                  </a:cubicBezTo>
                  <a:cubicBezTo>
                    <a:pt x="21" y="32"/>
                    <a:pt x="48" y="39"/>
                    <a:pt x="48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5622557" y="3711659"/>
              <a:ext cx="1718693" cy="2350387"/>
            </a:xfrm>
            <a:custGeom>
              <a:avLst/>
              <a:gdLst>
                <a:gd name="T0" fmla="*/ 21 w 148"/>
                <a:gd name="T1" fmla="*/ 132 h 222"/>
                <a:gd name="T2" fmla="*/ 95 w 148"/>
                <a:gd name="T3" fmla="*/ 58 h 222"/>
                <a:gd name="T4" fmla="*/ 39 w 148"/>
                <a:gd name="T5" fmla="*/ 222 h 222"/>
                <a:gd name="T6" fmla="*/ 136 w 148"/>
                <a:gd name="T7" fmla="*/ 106 h 222"/>
                <a:gd name="T8" fmla="*/ 148 w 148"/>
                <a:gd name="T9" fmla="*/ 31 h 222"/>
                <a:gd name="T10" fmla="*/ 21 w 148"/>
                <a:gd name="T11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22">
                  <a:moveTo>
                    <a:pt x="21" y="132"/>
                  </a:moveTo>
                  <a:cubicBezTo>
                    <a:pt x="30" y="99"/>
                    <a:pt x="57" y="63"/>
                    <a:pt x="95" y="58"/>
                  </a:cubicBezTo>
                  <a:cubicBezTo>
                    <a:pt x="45" y="85"/>
                    <a:pt x="14" y="182"/>
                    <a:pt x="39" y="222"/>
                  </a:cubicBezTo>
                  <a:cubicBezTo>
                    <a:pt x="132" y="198"/>
                    <a:pt x="138" y="131"/>
                    <a:pt x="136" y="106"/>
                  </a:cubicBezTo>
                  <a:cubicBezTo>
                    <a:pt x="133" y="82"/>
                    <a:pt x="129" y="53"/>
                    <a:pt x="148" y="31"/>
                  </a:cubicBezTo>
                  <a:cubicBezTo>
                    <a:pt x="0" y="0"/>
                    <a:pt x="21" y="132"/>
                    <a:pt x="21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4701655" y="2847611"/>
              <a:ext cx="1605425" cy="1405754"/>
            </a:xfrm>
            <a:custGeom>
              <a:avLst/>
              <a:gdLst>
                <a:gd name="T0" fmla="*/ 70 w 138"/>
                <a:gd name="T1" fmla="*/ 31 h 133"/>
                <a:gd name="T2" fmla="*/ 72 w 138"/>
                <a:gd name="T3" fmla="*/ 133 h 133"/>
                <a:gd name="T4" fmla="*/ 90 w 138"/>
                <a:gd name="T5" fmla="*/ 0 h 133"/>
                <a:gd name="T6" fmla="*/ 43 w 138"/>
                <a:gd name="T7" fmla="*/ 86 h 133"/>
                <a:gd name="T8" fmla="*/ 70 w 138"/>
                <a:gd name="T9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3">
                  <a:moveTo>
                    <a:pt x="70" y="31"/>
                  </a:moveTo>
                  <a:cubicBezTo>
                    <a:pt x="70" y="31"/>
                    <a:pt x="54" y="93"/>
                    <a:pt x="72" y="133"/>
                  </a:cubicBezTo>
                  <a:cubicBezTo>
                    <a:pt x="73" y="110"/>
                    <a:pt x="138" y="38"/>
                    <a:pt x="90" y="0"/>
                  </a:cubicBezTo>
                  <a:cubicBezTo>
                    <a:pt x="0" y="13"/>
                    <a:pt x="43" y="86"/>
                    <a:pt x="43" y="86"/>
                  </a:cubicBezTo>
                  <a:cubicBezTo>
                    <a:pt x="47" y="55"/>
                    <a:pt x="70" y="31"/>
                    <a:pt x="7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3573916" y="2919242"/>
              <a:ext cx="1152360" cy="890910"/>
            </a:xfrm>
            <a:custGeom>
              <a:avLst/>
              <a:gdLst>
                <a:gd name="T0" fmla="*/ 90 w 99"/>
                <a:gd name="T1" fmla="*/ 76 h 84"/>
                <a:gd name="T2" fmla="*/ 51 w 99"/>
                <a:gd name="T3" fmla="*/ 28 h 84"/>
                <a:gd name="T4" fmla="*/ 90 w 99"/>
                <a:gd name="T5" fmla="*/ 49 h 84"/>
                <a:gd name="T6" fmla="*/ 18 w 99"/>
                <a:gd name="T7" fmla="*/ 8 h 84"/>
                <a:gd name="T8" fmla="*/ 90 w 99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4">
                  <a:moveTo>
                    <a:pt x="90" y="76"/>
                  </a:moveTo>
                  <a:cubicBezTo>
                    <a:pt x="86" y="54"/>
                    <a:pt x="51" y="28"/>
                    <a:pt x="51" y="28"/>
                  </a:cubicBezTo>
                  <a:cubicBezTo>
                    <a:pt x="51" y="28"/>
                    <a:pt x="74" y="23"/>
                    <a:pt x="90" y="49"/>
                  </a:cubicBezTo>
                  <a:cubicBezTo>
                    <a:pt x="90" y="49"/>
                    <a:pt x="99" y="0"/>
                    <a:pt x="18" y="8"/>
                  </a:cubicBezTo>
                  <a:cubicBezTo>
                    <a:pt x="0" y="34"/>
                    <a:pt x="27" y="84"/>
                    <a:pt x="90" y="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283365" y="3501242"/>
              <a:ext cx="1861506" cy="1902695"/>
            </a:xfrm>
            <a:custGeom>
              <a:avLst/>
              <a:gdLst>
                <a:gd name="T0" fmla="*/ 160 w 160"/>
                <a:gd name="T1" fmla="*/ 154 h 180"/>
                <a:gd name="T2" fmla="*/ 82 w 160"/>
                <a:gd name="T3" fmla="*/ 65 h 180"/>
                <a:gd name="T4" fmla="*/ 150 w 160"/>
                <a:gd name="T5" fmla="*/ 101 h 180"/>
                <a:gd name="T6" fmla="*/ 14 w 160"/>
                <a:gd name="T7" fmla="*/ 38 h 180"/>
                <a:gd name="T8" fmla="*/ 160 w 160"/>
                <a:gd name="T9" fmla="*/ 1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80">
                  <a:moveTo>
                    <a:pt x="160" y="154"/>
                  </a:moveTo>
                  <a:cubicBezTo>
                    <a:pt x="148" y="110"/>
                    <a:pt x="82" y="65"/>
                    <a:pt x="82" y="65"/>
                  </a:cubicBezTo>
                  <a:cubicBezTo>
                    <a:pt x="82" y="65"/>
                    <a:pt x="122" y="60"/>
                    <a:pt x="150" y="101"/>
                  </a:cubicBezTo>
                  <a:cubicBezTo>
                    <a:pt x="150" y="101"/>
                    <a:pt x="120" y="0"/>
                    <a:pt x="14" y="38"/>
                  </a:cubicBezTo>
                  <a:cubicBezTo>
                    <a:pt x="0" y="112"/>
                    <a:pt x="89" y="180"/>
                    <a:pt x="160" y="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1993116" y="3671365"/>
              <a:ext cx="1428139" cy="1186386"/>
            </a:xfrm>
            <a:custGeom>
              <a:avLst/>
              <a:gdLst>
                <a:gd name="T0" fmla="*/ 71 w 123"/>
                <a:gd name="T1" fmla="*/ 106 h 112"/>
                <a:gd name="T2" fmla="*/ 67 w 123"/>
                <a:gd name="T3" fmla="*/ 44 h 112"/>
                <a:gd name="T4" fmla="*/ 100 w 123"/>
                <a:gd name="T5" fmla="*/ 112 h 112"/>
                <a:gd name="T6" fmla="*/ 65 w 123"/>
                <a:gd name="T7" fmla="*/ 0 h 112"/>
                <a:gd name="T8" fmla="*/ 71 w 123"/>
                <a:gd name="T9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2">
                  <a:moveTo>
                    <a:pt x="71" y="106"/>
                  </a:moveTo>
                  <a:cubicBezTo>
                    <a:pt x="56" y="86"/>
                    <a:pt x="67" y="44"/>
                    <a:pt x="67" y="44"/>
                  </a:cubicBezTo>
                  <a:cubicBezTo>
                    <a:pt x="67" y="44"/>
                    <a:pt x="58" y="86"/>
                    <a:pt x="100" y="112"/>
                  </a:cubicBezTo>
                  <a:cubicBezTo>
                    <a:pt x="123" y="76"/>
                    <a:pt x="121" y="24"/>
                    <a:pt x="65" y="0"/>
                  </a:cubicBezTo>
                  <a:cubicBezTo>
                    <a:pt x="65" y="0"/>
                    <a:pt x="0" y="58"/>
                    <a:pt x="71" y="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1210100" y="5023397"/>
              <a:ext cx="1290250" cy="908817"/>
            </a:xfrm>
            <a:custGeom>
              <a:avLst/>
              <a:gdLst>
                <a:gd name="T0" fmla="*/ 67 w 111"/>
                <a:gd name="T1" fmla="*/ 83 h 86"/>
                <a:gd name="T2" fmla="*/ 40 w 111"/>
                <a:gd name="T3" fmla="*/ 33 h 86"/>
                <a:gd name="T4" fmla="*/ 97 w 111"/>
                <a:gd name="T5" fmla="*/ 86 h 86"/>
                <a:gd name="T6" fmla="*/ 26 w 111"/>
                <a:gd name="T7" fmla="*/ 0 h 86"/>
                <a:gd name="T8" fmla="*/ 67 w 11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6">
                  <a:moveTo>
                    <a:pt x="67" y="83"/>
                  </a:moveTo>
                  <a:cubicBezTo>
                    <a:pt x="33" y="51"/>
                    <a:pt x="40" y="33"/>
                    <a:pt x="40" y="33"/>
                  </a:cubicBezTo>
                  <a:cubicBezTo>
                    <a:pt x="40" y="33"/>
                    <a:pt x="60" y="75"/>
                    <a:pt x="97" y="86"/>
                  </a:cubicBezTo>
                  <a:cubicBezTo>
                    <a:pt x="97" y="86"/>
                    <a:pt x="111" y="10"/>
                    <a:pt x="26" y="0"/>
                  </a:cubicBezTo>
                  <a:cubicBezTo>
                    <a:pt x="0" y="37"/>
                    <a:pt x="32" y="77"/>
                    <a:pt x="67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3874320" y="5202474"/>
              <a:ext cx="802714" cy="890910"/>
            </a:xfrm>
            <a:custGeom>
              <a:avLst/>
              <a:gdLst>
                <a:gd name="T0" fmla="*/ 29 w 69"/>
                <a:gd name="T1" fmla="*/ 84 h 84"/>
                <a:gd name="T2" fmla="*/ 44 w 69"/>
                <a:gd name="T3" fmla="*/ 61 h 84"/>
                <a:gd name="T4" fmla="*/ 42 w 69"/>
                <a:gd name="T5" fmla="*/ 1 h 84"/>
                <a:gd name="T6" fmla="*/ 13 w 69"/>
                <a:gd name="T7" fmla="*/ 57 h 84"/>
                <a:gd name="T8" fmla="*/ 35 w 69"/>
                <a:gd name="T9" fmla="*/ 21 h 84"/>
                <a:gd name="T10" fmla="*/ 29 w 6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4">
                  <a:moveTo>
                    <a:pt x="29" y="84"/>
                  </a:moveTo>
                  <a:cubicBezTo>
                    <a:pt x="29" y="84"/>
                    <a:pt x="34" y="70"/>
                    <a:pt x="44" y="61"/>
                  </a:cubicBezTo>
                  <a:cubicBezTo>
                    <a:pt x="55" y="52"/>
                    <a:pt x="69" y="22"/>
                    <a:pt x="42" y="1"/>
                  </a:cubicBezTo>
                  <a:cubicBezTo>
                    <a:pt x="11" y="0"/>
                    <a:pt x="0" y="40"/>
                    <a:pt x="13" y="57"/>
                  </a:cubicBezTo>
                  <a:cubicBezTo>
                    <a:pt x="13" y="28"/>
                    <a:pt x="35" y="21"/>
                    <a:pt x="35" y="21"/>
                  </a:cubicBezTo>
                  <a:cubicBezTo>
                    <a:pt x="35" y="21"/>
                    <a:pt x="15" y="47"/>
                    <a:pt x="2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4145172" y="5533767"/>
              <a:ext cx="1393668" cy="1710185"/>
            </a:xfrm>
            <a:custGeom>
              <a:avLst/>
              <a:gdLst>
                <a:gd name="T0" fmla="*/ 57 w 120"/>
                <a:gd name="T1" fmla="*/ 0 h 162"/>
                <a:gd name="T2" fmla="*/ 57 w 120"/>
                <a:gd name="T3" fmla="*/ 130 h 162"/>
                <a:gd name="T4" fmla="*/ 59 w 120"/>
                <a:gd name="T5" fmla="*/ 43 h 162"/>
                <a:gd name="T6" fmla="*/ 100 w 120"/>
                <a:gd name="T7" fmla="*/ 162 h 162"/>
                <a:gd name="T8" fmla="*/ 103 w 120"/>
                <a:gd name="T9" fmla="*/ 108 h 162"/>
                <a:gd name="T10" fmla="*/ 57 w 120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62">
                  <a:moveTo>
                    <a:pt x="57" y="0"/>
                  </a:moveTo>
                  <a:cubicBezTo>
                    <a:pt x="38" y="8"/>
                    <a:pt x="0" y="84"/>
                    <a:pt x="57" y="130"/>
                  </a:cubicBezTo>
                  <a:cubicBezTo>
                    <a:pt x="47" y="101"/>
                    <a:pt x="59" y="43"/>
                    <a:pt x="59" y="43"/>
                  </a:cubicBezTo>
                  <a:cubicBezTo>
                    <a:pt x="59" y="43"/>
                    <a:pt x="48" y="110"/>
                    <a:pt x="100" y="162"/>
                  </a:cubicBezTo>
                  <a:cubicBezTo>
                    <a:pt x="100" y="162"/>
                    <a:pt x="94" y="138"/>
                    <a:pt x="103" y="108"/>
                  </a:cubicBezTo>
                  <a:cubicBezTo>
                    <a:pt x="112" y="78"/>
                    <a:pt x="120" y="27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2209799" y="6473920"/>
              <a:ext cx="1969847" cy="1513200"/>
            </a:xfrm>
            <a:custGeom>
              <a:avLst/>
              <a:gdLst>
                <a:gd name="T0" fmla="*/ 53 w 169"/>
                <a:gd name="T1" fmla="*/ 73 h 143"/>
                <a:gd name="T2" fmla="*/ 125 w 169"/>
                <a:gd name="T3" fmla="*/ 43 h 143"/>
                <a:gd name="T4" fmla="*/ 0 w 169"/>
                <a:gd name="T5" fmla="*/ 101 h 143"/>
                <a:gd name="T6" fmla="*/ 169 w 169"/>
                <a:gd name="T7" fmla="*/ 67 h 143"/>
                <a:gd name="T8" fmla="*/ 53 w 169"/>
                <a:gd name="T9" fmla="*/ 7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3">
                  <a:moveTo>
                    <a:pt x="53" y="73"/>
                  </a:moveTo>
                  <a:cubicBezTo>
                    <a:pt x="53" y="73"/>
                    <a:pt x="68" y="41"/>
                    <a:pt x="125" y="43"/>
                  </a:cubicBezTo>
                  <a:cubicBezTo>
                    <a:pt x="125" y="43"/>
                    <a:pt x="29" y="0"/>
                    <a:pt x="0" y="101"/>
                  </a:cubicBezTo>
                  <a:cubicBezTo>
                    <a:pt x="33" y="143"/>
                    <a:pt x="151" y="136"/>
                    <a:pt x="169" y="67"/>
                  </a:cubicBezTo>
                  <a:cubicBezTo>
                    <a:pt x="126" y="47"/>
                    <a:pt x="53" y="73"/>
                    <a:pt x="53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1269195" y="5659120"/>
              <a:ext cx="1605425" cy="1405754"/>
            </a:xfrm>
            <a:custGeom>
              <a:avLst/>
              <a:gdLst>
                <a:gd name="T0" fmla="*/ 138 w 138"/>
                <a:gd name="T1" fmla="*/ 86 h 133"/>
                <a:gd name="T2" fmla="*/ 40 w 138"/>
                <a:gd name="T3" fmla="*/ 63 h 133"/>
                <a:gd name="T4" fmla="*/ 108 w 138"/>
                <a:gd name="T5" fmla="*/ 56 h 133"/>
                <a:gd name="T6" fmla="*/ 0 w 138"/>
                <a:gd name="T7" fmla="*/ 74 h 133"/>
                <a:gd name="T8" fmla="*/ 138 w 138"/>
                <a:gd name="T9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3">
                  <a:moveTo>
                    <a:pt x="138" y="86"/>
                  </a:moveTo>
                  <a:cubicBezTo>
                    <a:pt x="107" y="61"/>
                    <a:pt x="40" y="63"/>
                    <a:pt x="40" y="63"/>
                  </a:cubicBezTo>
                  <a:cubicBezTo>
                    <a:pt x="40" y="63"/>
                    <a:pt x="69" y="42"/>
                    <a:pt x="108" y="56"/>
                  </a:cubicBezTo>
                  <a:cubicBezTo>
                    <a:pt x="108" y="56"/>
                    <a:pt x="53" y="0"/>
                    <a:pt x="0" y="74"/>
                  </a:cubicBezTo>
                  <a:cubicBezTo>
                    <a:pt x="7" y="121"/>
                    <a:pt x="93" y="133"/>
                    <a:pt x="13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1303669" y="6939521"/>
              <a:ext cx="871659" cy="846140"/>
            </a:xfrm>
            <a:custGeom>
              <a:avLst/>
              <a:gdLst>
                <a:gd name="T0" fmla="*/ 75 w 75"/>
                <a:gd name="T1" fmla="*/ 19 h 80"/>
                <a:gd name="T2" fmla="*/ 18 w 75"/>
                <a:gd name="T3" fmla="*/ 37 h 80"/>
                <a:gd name="T4" fmla="*/ 53 w 75"/>
                <a:gd name="T5" fmla="*/ 10 h 80"/>
                <a:gd name="T6" fmla="*/ 1 w 75"/>
                <a:gd name="T7" fmla="*/ 59 h 80"/>
                <a:gd name="T8" fmla="*/ 75 w 75"/>
                <a:gd name="T9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19"/>
                  </a:moveTo>
                  <a:cubicBezTo>
                    <a:pt x="75" y="19"/>
                    <a:pt x="31" y="20"/>
                    <a:pt x="18" y="37"/>
                  </a:cubicBezTo>
                  <a:cubicBezTo>
                    <a:pt x="31" y="16"/>
                    <a:pt x="53" y="10"/>
                    <a:pt x="53" y="10"/>
                  </a:cubicBezTo>
                  <a:cubicBezTo>
                    <a:pt x="53" y="10"/>
                    <a:pt x="0" y="0"/>
                    <a:pt x="1" y="59"/>
                  </a:cubicBezTo>
                  <a:cubicBezTo>
                    <a:pt x="44" y="80"/>
                    <a:pt x="75" y="19"/>
                    <a:pt x="75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1653316" y="7808045"/>
              <a:ext cx="1186835" cy="886431"/>
            </a:xfrm>
            <a:custGeom>
              <a:avLst/>
              <a:gdLst>
                <a:gd name="T0" fmla="*/ 102 w 102"/>
                <a:gd name="T1" fmla="*/ 64 h 84"/>
                <a:gd name="T2" fmla="*/ 39 w 102"/>
                <a:gd name="T3" fmla="*/ 37 h 84"/>
                <a:gd name="T4" fmla="*/ 92 w 102"/>
                <a:gd name="T5" fmla="*/ 36 h 84"/>
                <a:gd name="T6" fmla="*/ 0 w 102"/>
                <a:gd name="T7" fmla="*/ 48 h 84"/>
                <a:gd name="T8" fmla="*/ 50 w 102"/>
                <a:gd name="T9" fmla="*/ 76 h 84"/>
                <a:gd name="T10" fmla="*/ 102 w 102"/>
                <a:gd name="T11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4">
                  <a:moveTo>
                    <a:pt x="102" y="64"/>
                  </a:moveTo>
                  <a:cubicBezTo>
                    <a:pt x="93" y="38"/>
                    <a:pt x="39" y="37"/>
                    <a:pt x="39" y="37"/>
                  </a:cubicBezTo>
                  <a:cubicBezTo>
                    <a:pt x="39" y="37"/>
                    <a:pt x="71" y="27"/>
                    <a:pt x="92" y="36"/>
                  </a:cubicBezTo>
                  <a:cubicBezTo>
                    <a:pt x="54" y="0"/>
                    <a:pt x="19" y="20"/>
                    <a:pt x="0" y="48"/>
                  </a:cubicBezTo>
                  <a:cubicBezTo>
                    <a:pt x="13" y="49"/>
                    <a:pt x="16" y="69"/>
                    <a:pt x="50" y="76"/>
                  </a:cubicBezTo>
                  <a:cubicBezTo>
                    <a:pt x="84" y="84"/>
                    <a:pt x="102" y="64"/>
                    <a:pt x="102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2840149" y="7879675"/>
              <a:ext cx="1137589" cy="752123"/>
            </a:xfrm>
            <a:custGeom>
              <a:avLst/>
              <a:gdLst>
                <a:gd name="T0" fmla="*/ 86 w 98"/>
                <a:gd name="T1" fmla="*/ 71 h 71"/>
                <a:gd name="T2" fmla="*/ 43 w 98"/>
                <a:gd name="T3" fmla="*/ 1 h 71"/>
                <a:gd name="T4" fmla="*/ 57 w 98"/>
                <a:gd name="T5" fmla="*/ 68 h 71"/>
                <a:gd name="T6" fmla="*/ 45 w 98"/>
                <a:gd name="T7" fmla="*/ 28 h 71"/>
                <a:gd name="T8" fmla="*/ 86 w 9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1">
                  <a:moveTo>
                    <a:pt x="86" y="71"/>
                  </a:moveTo>
                  <a:cubicBezTo>
                    <a:pt x="98" y="34"/>
                    <a:pt x="85" y="0"/>
                    <a:pt x="43" y="1"/>
                  </a:cubicBezTo>
                  <a:cubicBezTo>
                    <a:pt x="0" y="51"/>
                    <a:pt x="57" y="68"/>
                    <a:pt x="57" y="68"/>
                  </a:cubicBezTo>
                  <a:cubicBezTo>
                    <a:pt x="57" y="68"/>
                    <a:pt x="31" y="50"/>
                    <a:pt x="45" y="28"/>
                  </a:cubicBezTo>
                  <a:cubicBezTo>
                    <a:pt x="45" y="46"/>
                    <a:pt x="70" y="71"/>
                    <a:pt x="86" y="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3761052" y="7508092"/>
              <a:ext cx="2058490" cy="2023570"/>
            </a:xfrm>
            <a:custGeom>
              <a:avLst/>
              <a:gdLst>
                <a:gd name="T0" fmla="*/ 113 w 177"/>
                <a:gd name="T1" fmla="*/ 141 h 191"/>
                <a:gd name="T2" fmla="*/ 49 w 177"/>
                <a:gd name="T3" fmla="*/ 0 h 191"/>
                <a:gd name="T4" fmla="*/ 101 w 177"/>
                <a:gd name="T5" fmla="*/ 191 h 191"/>
                <a:gd name="T6" fmla="*/ 74 w 177"/>
                <a:gd name="T7" fmla="*/ 57 h 191"/>
                <a:gd name="T8" fmla="*/ 113 w 177"/>
                <a:gd name="T9" fmla="*/ 14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91">
                  <a:moveTo>
                    <a:pt x="113" y="141"/>
                  </a:moveTo>
                  <a:cubicBezTo>
                    <a:pt x="113" y="141"/>
                    <a:pt x="177" y="32"/>
                    <a:pt x="49" y="0"/>
                  </a:cubicBezTo>
                  <a:cubicBezTo>
                    <a:pt x="3" y="42"/>
                    <a:pt x="0" y="141"/>
                    <a:pt x="101" y="191"/>
                  </a:cubicBezTo>
                  <a:cubicBezTo>
                    <a:pt x="109" y="153"/>
                    <a:pt x="74" y="57"/>
                    <a:pt x="74" y="57"/>
                  </a:cubicBezTo>
                  <a:cubicBezTo>
                    <a:pt x="74" y="57"/>
                    <a:pt x="104" y="73"/>
                    <a:pt x="113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2140854" y="8242308"/>
              <a:ext cx="2314570" cy="1647508"/>
            </a:xfrm>
            <a:custGeom>
              <a:avLst/>
              <a:gdLst>
                <a:gd name="T0" fmla="*/ 199 w 199"/>
                <a:gd name="T1" fmla="*/ 126 h 156"/>
                <a:gd name="T2" fmla="*/ 60 w 199"/>
                <a:gd name="T3" fmla="*/ 78 h 156"/>
                <a:gd name="T4" fmla="*/ 148 w 199"/>
                <a:gd name="T5" fmla="*/ 75 h 156"/>
                <a:gd name="T6" fmla="*/ 0 w 199"/>
                <a:gd name="T7" fmla="*/ 86 h 156"/>
                <a:gd name="T8" fmla="*/ 121 w 199"/>
                <a:gd name="T9" fmla="*/ 140 h 156"/>
                <a:gd name="T10" fmla="*/ 199 w 199"/>
                <a:gd name="T11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56">
                  <a:moveTo>
                    <a:pt x="199" y="126"/>
                  </a:moveTo>
                  <a:cubicBezTo>
                    <a:pt x="199" y="126"/>
                    <a:pt x="155" y="77"/>
                    <a:pt x="60" y="78"/>
                  </a:cubicBezTo>
                  <a:cubicBezTo>
                    <a:pt x="94" y="62"/>
                    <a:pt x="148" y="75"/>
                    <a:pt x="148" y="75"/>
                  </a:cubicBezTo>
                  <a:cubicBezTo>
                    <a:pt x="148" y="75"/>
                    <a:pt x="76" y="0"/>
                    <a:pt x="0" y="86"/>
                  </a:cubicBezTo>
                  <a:cubicBezTo>
                    <a:pt x="7" y="149"/>
                    <a:pt x="89" y="156"/>
                    <a:pt x="121" y="140"/>
                  </a:cubicBezTo>
                  <a:cubicBezTo>
                    <a:pt x="154" y="125"/>
                    <a:pt x="199" y="126"/>
                    <a:pt x="199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3746279" y="9751029"/>
              <a:ext cx="1290250" cy="1061033"/>
            </a:xfrm>
            <a:custGeom>
              <a:avLst/>
              <a:gdLst>
                <a:gd name="T0" fmla="*/ 53 w 111"/>
                <a:gd name="T1" fmla="*/ 31 h 100"/>
                <a:gd name="T2" fmla="*/ 97 w 111"/>
                <a:gd name="T3" fmla="*/ 64 h 100"/>
                <a:gd name="T4" fmla="*/ 13 w 111"/>
                <a:gd name="T5" fmla="*/ 9 h 100"/>
                <a:gd name="T6" fmla="*/ 49 w 111"/>
                <a:gd name="T7" fmla="*/ 75 h 100"/>
                <a:gd name="T8" fmla="*/ 83 w 111"/>
                <a:gd name="T9" fmla="*/ 100 h 100"/>
                <a:gd name="T10" fmla="*/ 53 w 111"/>
                <a:gd name="T11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00">
                  <a:moveTo>
                    <a:pt x="53" y="31"/>
                  </a:moveTo>
                  <a:cubicBezTo>
                    <a:pt x="78" y="37"/>
                    <a:pt x="97" y="64"/>
                    <a:pt x="97" y="64"/>
                  </a:cubicBezTo>
                  <a:cubicBezTo>
                    <a:pt x="97" y="64"/>
                    <a:pt x="111" y="0"/>
                    <a:pt x="13" y="9"/>
                  </a:cubicBezTo>
                  <a:cubicBezTo>
                    <a:pt x="0" y="44"/>
                    <a:pt x="27" y="67"/>
                    <a:pt x="49" y="75"/>
                  </a:cubicBezTo>
                  <a:cubicBezTo>
                    <a:pt x="71" y="83"/>
                    <a:pt x="83" y="100"/>
                    <a:pt x="83" y="100"/>
                  </a:cubicBezTo>
                  <a:cubicBezTo>
                    <a:pt x="83" y="100"/>
                    <a:pt x="97" y="57"/>
                    <a:pt x="53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2283666" y="4889089"/>
              <a:ext cx="1895979" cy="1786294"/>
            </a:xfrm>
            <a:custGeom>
              <a:avLst/>
              <a:gdLst>
                <a:gd name="T0" fmla="*/ 94 w 163"/>
                <a:gd name="T1" fmla="*/ 149 h 169"/>
                <a:gd name="T2" fmla="*/ 41 w 163"/>
                <a:gd name="T3" fmla="*/ 49 h 169"/>
                <a:gd name="T4" fmla="*/ 163 w 163"/>
                <a:gd name="T5" fmla="*/ 169 h 169"/>
                <a:gd name="T6" fmla="*/ 139 w 163"/>
                <a:gd name="T7" fmla="*/ 104 h 169"/>
                <a:gd name="T8" fmla="*/ 13 w 163"/>
                <a:gd name="T9" fmla="*/ 0 h 169"/>
                <a:gd name="T10" fmla="*/ 94 w 163"/>
                <a:gd name="T11" fmla="*/ 1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69">
                  <a:moveTo>
                    <a:pt x="94" y="149"/>
                  </a:moveTo>
                  <a:cubicBezTo>
                    <a:pt x="57" y="124"/>
                    <a:pt x="41" y="49"/>
                    <a:pt x="41" y="49"/>
                  </a:cubicBezTo>
                  <a:cubicBezTo>
                    <a:pt x="41" y="49"/>
                    <a:pt x="63" y="146"/>
                    <a:pt x="163" y="169"/>
                  </a:cubicBezTo>
                  <a:cubicBezTo>
                    <a:pt x="163" y="169"/>
                    <a:pt x="149" y="155"/>
                    <a:pt x="139" y="104"/>
                  </a:cubicBezTo>
                  <a:cubicBezTo>
                    <a:pt x="128" y="53"/>
                    <a:pt x="108" y="1"/>
                    <a:pt x="13" y="0"/>
                  </a:cubicBezTo>
                  <a:cubicBezTo>
                    <a:pt x="0" y="46"/>
                    <a:pt x="13" y="135"/>
                    <a:pt x="94" y="1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ru-RU" sz="90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724027" y="2437880"/>
            <a:ext cx="1934629" cy="911955"/>
            <a:chOff x="468937" y="2419540"/>
            <a:chExt cx="1934629" cy="911955"/>
          </a:xfrm>
        </p:grpSpPr>
        <p:sp>
          <p:nvSpPr>
            <p:cNvPr id="5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724027" y="4304780"/>
            <a:ext cx="1934629" cy="911955"/>
            <a:chOff x="468937" y="2419540"/>
            <a:chExt cx="1934629" cy="911955"/>
          </a:xfrm>
        </p:grpSpPr>
        <p:sp>
          <p:nvSpPr>
            <p:cNvPr id="5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504077" y="2437880"/>
            <a:ext cx="1934629" cy="911955"/>
            <a:chOff x="468937" y="2419540"/>
            <a:chExt cx="1934629" cy="911955"/>
          </a:xfrm>
        </p:grpSpPr>
        <p:sp>
          <p:nvSpPr>
            <p:cNvPr id="6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504077" y="4304780"/>
            <a:ext cx="1934629" cy="911955"/>
            <a:chOff x="468937" y="2419540"/>
            <a:chExt cx="1934629" cy="911955"/>
          </a:xfrm>
        </p:grpSpPr>
        <p:sp>
          <p:nvSpPr>
            <p:cNvPr id="6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33"/>
          <p:cNvSpPr/>
          <p:nvPr/>
        </p:nvSpPr>
        <p:spPr bwMode="auto">
          <a:xfrm rot="20192702" flipH="1">
            <a:off x="6218573" y="1789583"/>
            <a:ext cx="718839" cy="596869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16" name="Freeform 30"/>
          <p:cNvSpPr/>
          <p:nvPr/>
        </p:nvSpPr>
        <p:spPr bwMode="auto">
          <a:xfrm rot="19798984">
            <a:off x="6303046" y="1961370"/>
            <a:ext cx="1242627" cy="934342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17" name="Freeform 36"/>
          <p:cNvSpPr/>
          <p:nvPr/>
        </p:nvSpPr>
        <p:spPr bwMode="auto">
          <a:xfrm rot="20742510">
            <a:off x="6001436" y="2447629"/>
            <a:ext cx="339998" cy="436475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18" name="Freeform 30"/>
          <p:cNvSpPr/>
          <p:nvPr/>
        </p:nvSpPr>
        <p:spPr bwMode="auto">
          <a:xfrm rot="1666479" flipH="1">
            <a:off x="4603808" y="1526361"/>
            <a:ext cx="1124737" cy="84570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25" name="Freeform 28"/>
          <p:cNvSpPr/>
          <p:nvPr/>
        </p:nvSpPr>
        <p:spPr bwMode="auto">
          <a:xfrm>
            <a:off x="4211779" y="2667673"/>
            <a:ext cx="1421734" cy="1308775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26" name="Freeform 30"/>
          <p:cNvSpPr/>
          <p:nvPr/>
        </p:nvSpPr>
        <p:spPr bwMode="auto">
          <a:xfrm>
            <a:off x="6582178" y="2701715"/>
            <a:ext cx="1388523" cy="1044042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r>
              <a:rPr lang="id-ID" sz="900" dirty="0">
                <a:solidFill>
                  <a:srgbClr val="262626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0997" y="2364008"/>
            <a:ext cx="2292013" cy="3878889"/>
            <a:chOff x="5390813" y="2553387"/>
            <a:chExt cx="2292610" cy="3878889"/>
          </a:xfrm>
          <a:solidFill>
            <a:schemeClr val="tx2"/>
          </a:solidFill>
        </p:grpSpPr>
        <p:sp>
          <p:nvSpPr>
            <p:cNvPr id="119" name="Freeform 29"/>
            <p:cNvSpPr/>
            <p:nvPr/>
          </p:nvSpPr>
          <p:spPr bwMode="auto">
            <a:xfrm>
              <a:off x="6408694" y="3371498"/>
              <a:ext cx="1274729" cy="868054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20" name="Freeform 31"/>
            <p:cNvSpPr/>
            <p:nvPr/>
          </p:nvSpPr>
          <p:spPr bwMode="auto">
            <a:xfrm>
              <a:off x="5752304" y="2553387"/>
              <a:ext cx="118912" cy="789180"/>
            </a:xfrm>
            <a:custGeom>
              <a:avLst/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5390813" y="4008863"/>
              <a:ext cx="168853" cy="1674272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6651273" y="4329923"/>
              <a:ext cx="145071" cy="1353212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6373019" y="3951786"/>
              <a:ext cx="114155" cy="1481636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24" name="Freeform 27"/>
            <p:cNvSpPr>
              <a:spLocks noEditPoints="1"/>
            </p:cNvSpPr>
            <p:nvPr/>
          </p:nvSpPr>
          <p:spPr bwMode="auto">
            <a:xfrm>
              <a:off x="5464537" y="5333535"/>
              <a:ext cx="1277107" cy="1098741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27" name="Freeform 32"/>
            <p:cNvSpPr/>
            <p:nvPr/>
          </p:nvSpPr>
          <p:spPr bwMode="auto">
            <a:xfrm>
              <a:off x="5740412" y="3611455"/>
              <a:ext cx="85616" cy="1821968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</p:grpSp>
      <p:sp>
        <p:nvSpPr>
          <p:cNvPr id="128" name="Freeform 33"/>
          <p:cNvSpPr/>
          <p:nvPr/>
        </p:nvSpPr>
        <p:spPr bwMode="auto">
          <a:xfrm>
            <a:off x="5711557" y="3058086"/>
            <a:ext cx="853976" cy="70907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29" name="Freeform 34"/>
          <p:cNvSpPr/>
          <p:nvPr/>
        </p:nvSpPr>
        <p:spPr bwMode="auto">
          <a:xfrm>
            <a:off x="5081000" y="2433442"/>
            <a:ext cx="439857" cy="587423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30" name="Freeform 35"/>
          <p:cNvSpPr/>
          <p:nvPr/>
        </p:nvSpPr>
        <p:spPr bwMode="auto">
          <a:xfrm>
            <a:off x="6667772" y="3959799"/>
            <a:ext cx="525450" cy="501807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31" name="Freeform 36"/>
          <p:cNvSpPr/>
          <p:nvPr/>
        </p:nvSpPr>
        <p:spPr bwMode="auto">
          <a:xfrm>
            <a:off x="6380081" y="2487677"/>
            <a:ext cx="444612" cy="570775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32" name="Freeform 37"/>
          <p:cNvSpPr/>
          <p:nvPr/>
        </p:nvSpPr>
        <p:spPr bwMode="auto">
          <a:xfrm>
            <a:off x="5476591" y="1850311"/>
            <a:ext cx="625310" cy="818110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33" name="Freeform 33"/>
          <p:cNvSpPr/>
          <p:nvPr/>
        </p:nvSpPr>
        <p:spPr bwMode="auto">
          <a:xfrm>
            <a:off x="4414888" y="2316733"/>
            <a:ext cx="629431" cy="522633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34" name="Freeform 30"/>
          <p:cNvSpPr/>
          <p:nvPr/>
        </p:nvSpPr>
        <p:spPr bwMode="auto">
          <a:xfrm rot="1801016" flipH="1">
            <a:off x="5707121" y="3807226"/>
            <a:ext cx="808272" cy="607747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609727" y="2266430"/>
            <a:ext cx="1934629" cy="911955"/>
            <a:chOff x="468937" y="2419540"/>
            <a:chExt cx="1934629" cy="911955"/>
          </a:xfrm>
        </p:grpSpPr>
        <p:sp>
          <p:nvSpPr>
            <p:cNvPr id="4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609727" y="4114280"/>
            <a:ext cx="1934629" cy="911955"/>
            <a:chOff x="468937" y="2419540"/>
            <a:chExt cx="1934629" cy="911955"/>
          </a:xfrm>
        </p:grpSpPr>
        <p:sp>
          <p:nvSpPr>
            <p:cNvPr id="5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23127" y="2266430"/>
            <a:ext cx="1934629" cy="911955"/>
            <a:chOff x="468937" y="2419540"/>
            <a:chExt cx="1934629" cy="911955"/>
          </a:xfrm>
        </p:grpSpPr>
        <p:sp>
          <p:nvSpPr>
            <p:cNvPr id="5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523127" y="4114280"/>
            <a:ext cx="1934629" cy="911955"/>
            <a:chOff x="468937" y="2419540"/>
            <a:chExt cx="1934629" cy="911955"/>
          </a:xfrm>
        </p:grpSpPr>
        <p:sp>
          <p:nvSpPr>
            <p:cNvPr id="5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ldLvl="0" animBg="1"/>
      <p:bldP spid="116" grpId="0" bldLvl="0" animBg="1"/>
      <p:bldP spid="117" grpId="0" bldLvl="0" animBg="1"/>
      <p:bldP spid="118" grpId="0" bldLvl="0" animBg="1"/>
      <p:bldP spid="125" grpId="0" bldLvl="0" animBg="1"/>
      <p:bldP spid="126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6"/>
          <p:cNvSpPr/>
          <p:nvPr/>
        </p:nvSpPr>
        <p:spPr bwMode="auto">
          <a:xfrm>
            <a:off x="10271879" y="3459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45" name="Freeform 20"/>
          <p:cNvSpPr/>
          <p:nvPr/>
        </p:nvSpPr>
        <p:spPr bwMode="auto">
          <a:xfrm>
            <a:off x="7142190" y="3894138"/>
            <a:ext cx="657221" cy="535521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46" name="Freeform 37"/>
          <p:cNvSpPr/>
          <p:nvPr/>
        </p:nvSpPr>
        <p:spPr bwMode="auto">
          <a:xfrm>
            <a:off x="8198613" y="3756403"/>
            <a:ext cx="1824240" cy="313479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97" name="Freeform 7"/>
          <p:cNvSpPr>
            <a:spLocks noEditPoints="1"/>
          </p:cNvSpPr>
          <p:nvPr/>
        </p:nvSpPr>
        <p:spPr bwMode="auto">
          <a:xfrm>
            <a:off x="10081585" y="3300519"/>
            <a:ext cx="354746" cy="353663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0011106" y="4818569"/>
            <a:ext cx="673078" cy="673252"/>
            <a:chOff x="4127501" y="4194175"/>
            <a:chExt cx="909638" cy="909637"/>
          </a:xfrm>
          <a:solidFill>
            <a:schemeClr val="accent4"/>
          </a:solidFill>
        </p:grpSpPr>
        <p:sp>
          <p:nvSpPr>
            <p:cNvPr id="115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16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18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120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</p:grpSp>
      <p:sp>
        <p:nvSpPr>
          <p:cNvPr id="100" name="Freeform 32"/>
          <p:cNvSpPr>
            <a:spLocks noEditPoints="1"/>
          </p:cNvSpPr>
          <p:nvPr/>
        </p:nvSpPr>
        <p:spPr bwMode="auto">
          <a:xfrm>
            <a:off x="8272617" y="3756404"/>
            <a:ext cx="738859" cy="370112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02" name="Freeform 39"/>
          <p:cNvSpPr/>
          <p:nvPr/>
        </p:nvSpPr>
        <p:spPr bwMode="auto">
          <a:xfrm>
            <a:off x="9296916" y="3487338"/>
            <a:ext cx="646061" cy="622729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84" name="Freeform 5"/>
          <p:cNvSpPr>
            <a:spLocks noEditPoints="1"/>
          </p:cNvSpPr>
          <p:nvPr/>
        </p:nvSpPr>
        <p:spPr bwMode="auto">
          <a:xfrm>
            <a:off x="10857323" y="2904403"/>
            <a:ext cx="360863" cy="359394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85" name="Freeform 21"/>
          <p:cNvSpPr/>
          <p:nvPr/>
        </p:nvSpPr>
        <p:spPr bwMode="auto">
          <a:xfrm>
            <a:off x="8501370" y="5138262"/>
            <a:ext cx="708318" cy="704976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86" name="Freeform 22"/>
          <p:cNvSpPr>
            <a:spLocks noEditPoints="1"/>
          </p:cNvSpPr>
          <p:nvPr/>
        </p:nvSpPr>
        <p:spPr bwMode="auto">
          <a:xfrm>
            <a:off x="10649880" y="3402023"/>
            <a:ext cx="633139" cy="63212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9427302" y="2230129"/>
            <a:ext cx="570883" cy="531082"/>
            <a:chOff x="3338513" y="696913"/>
            <a:chExt cx="771525" cy="717550"/>
          </a:xfrm>
          <a:solidFill>
            <a:schemeClr val="accent2"/>
          </a:solidFill>
        </p:grpSpPr>
        <p:sp>
          <p:nvSpPr>
            <p:cNvPr id="95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509800" y="2905684"/>
            <a:ext cx="760250" cy="712179"/>
            <a:chOff x="544513" y="3295650"/>
            <a:chExt cx="1325563" cy="1241425"/>
          </a:xfrm>
          <a:solidFill>
            <a:schemeClr val="accent2"/>
          </a:solidFill>
        </p:grpSpPr>
        <p:sp>
          <p:nvSpPr>
            <p:cNvPr id="92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93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94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</p:grpSp>
      <p:sp>
        <p:nvSpPr>
          <p:cNvPr id="90" name="Freeform 52"/>
          <p:cNvSpPr/>
          <p:nvPr/>
        </p:nvSpPr>
        <p:spPr bwMode="auto">
          <a:xfrm>
            <a:off x="7272985" y="3101950"/>
            <a:ext cx="453417" cy="546356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91" name="Freeform 52"/>
          <p:cNvSpPr/>
          <p:nvPr/>
        </p:nvSpPr>
        <p:spPr bwMode="auto">
          <a:xfrm>
            <a:off x="10361153" y="2572415"/>
            <a:ext cx="403418" cy="486108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7556024" y="4271775"/>
            <a:ext cx="754129" cy="754325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74" name="Freeform 36"/>
          <p:cNvSpPr/>
          <p:nvPr/>
        </p:nvSpPr>
        <p:spPr bwMode="auto">
          <a:xfrm>
            <a:off x="9982914" y="3754053"/>
            <a:ext cx="436972" cy="580431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75" name="Freeform 38"/>
          <p:cNvSpPr>
            <a:spLocks noEditPoints="1"/>
          </p:cNvSpPr>
          <p:nvPr/>
        </p:nvSpPr>
        <p:spPr bwMode="auto">
          <a:xfrm>
            <a:off x="8639109" y="4157065"/>
            <a:ext cx="604948" cy="61450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76" name="Freeform 44"/>
          <p:cNvSpPr>
            <a:spLocks noEditPoints="1"/>
          </p:cNvSpPr>
          <p:nvPr/>
        </p:nvSpPr>
        <p:spPr bwMode="auto">
          <a:xfrm>
            <a:off x="7726402" y="3304044"/>
            <a:ext cx="599074" cy="601580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576852" y="2112633"/>
            <a:ext cx="723588" cy="719075"/>
            <a:chOff x="2189163" y="538163"/>
            <a:chExt cx="977900" cy="971549"/>
          </a:xfrm>
          <a:solidFill>
            <a:schemeClr val="accent5"/>
          </a:solidFill>
        </p:grpSpPr>
        <p:sp>
          <p:nvSpPr>
            <p:cNvPr id="82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83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</p:grpSp>
      <p:sp>
        <p:nvSpPr>
          <p:cNvPr id="79" name="Freeform 36"/>
          <p:cNvSpPr/>
          <p:nvPr/>
        </p:nvSpPr>
        <p:spPr bwMode="auto">
          <a:xfrm>
            <a:off x="9343614" y="2995413"/>
            <a:ext cx="569112" cy="518949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solidFill>
                <a:srgbClr val="262626"/>
              </a:solidFill>
            </a:endParaRPr>
          </a:p>
        </p:txBody>
      </p:sp>
      <p:sp>
        <p:nvSpPr>
          <p:cNvPr id="121" name="Freeform 326"/>
          <p:cNvSpPr>
            <a:spLocks noChangeArrowheads="1"/>
          </p:cNvSpPr>
          <p:nvPr/>
        </p:nvSpPr>
        <p:spPr bwMode="auto">
          <a:xfrm>
            <a:off x="10518739" y="4153539"/>
            <a:ext cx="519016" cy="495399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900" dirty="0">
              <a:solidFill>
                <a:srgbClr val="262626"/>
              </a:solidFill>
              <a:ea typeface="宋体" panose="02010600030101010101" pitchFamily="2" charset="-122"/>
            </a:endParaRPr>
          </a:p>
        </p:txBody>
      </p:sp>
      <p:sp>
        <p:nvSpPr>
          <p:cNvPr id="122" name="AutoShape 64"/>
          <p:cNvSpPr/>
          <p:nvPr/>
        </p:nvSpPr>
        <p:spPr bwMode="auto">
          <a:xfrm>
            <a:off x="9942977" y="4432627"/>
            <a:ext cx="362621" cy="3612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3" name="Freeform 234"/>
          <p:cNvSpPr>
            <a:spLocks noChangeArrowheads="1"/>
          </p:cNvSpPr>
          <p:nvPr/>
        </p:nvSpPr>
        <p:spPr bwMode="auto">
          <a:xfrm>
            <a:off x="10083598" y="2597918"/>
            <a:ext cx="262285" cy="377024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900" dirty="0">
              <a:solidFill>
                <a:srgbClr val="262626"/>
              </a:solidFill>
              <a:ea typeface="宋体" panose="02010600030101010101" pitchFamily="2" charset="-122"/>
            </a:endParaRPr>
          </a:p>
        </p:txBody>
      </p:sp>
      <p:sp>
        <p:nvSpPr>
          <p:cNvPr id="124" name="Freeform 238"/>
          <p:cNvSpPr>
            <a:spLocks noChangeArrowheads="1"/>
          </p:cNvSpPr>
          <p:nvPr/>
        </p:nvSpPr>
        <p:spPr bwMode="auto">
          <a:xfrm>
            <a:off x="8150713" y="2641527"/>
            <a:ext cx="326442" cy="635869"/>
          </a:xfrm>
          <a:custGeom>
            <a:avLst/>
            <a:gdLst>
              <a:gd name="T0" fmla="*/ 502 w 503"/>
              <a:gd name="T1" fmla="*/ 351 h 980"/>
              <a:gd name="T2" fmla="*/ 318 w 503"/>
              <a:gd name="T3" fmla="*/ 351 h 980"/>
              <a:gd name="T4" fmla="*/ 318 w 503"/>
              <a:gd name="T5" fmla="*/ 260 h 980"/>
              <a:gd name="T6" fmla="*/ 368 w 503"/>
              <a:gd name="T7" fmla="*/ 176 h 980"/>
              <a:gd name="T8" fmla="*/ 485 w 503"/>
              <a:gd name="T9" fmla="*/ 176 h 980"/>
              <a:gd name="T10" fmla="*/ 485 w 503"/>
              <a:gd name="T11" fmla="*/ 0 h 980"/>
              <a:gd name="T12" fmla="*/ 284 w 503"/>
              <a:gd name="T13" fmla="*/ 0 h 980"/>
              <a:gd name="T14" fmla="*/ 117 w 503"/>
              <a:gd name="T15" fmla="*/ 168 h 980"/>
              <a:gd name="T16" fmla="*/ 117 w 503"/>
              <a:gd name="T17" fmla="*/ 351 h 980"/>
              <a:gd name="T18" fmla="*/ 0 w 503"/>
              <a:gd name="T19" fmla="*/ 351 h 980"/>
              <a:gd name="T20" fmla="*/ 0 w 503"/>
              <a:gd name="T21" fmla="*/ 494 h 980"/>
              <a:gd name="T22" fmla="*/ 117 w 503"/>
              <a:gd name="T23" fmla="*/ 494 h 980"/>
              <a:gd name="T24" fmla="*/ 117 w 503"/>
              <a:gd name="T25" fmla="*/ 979 h 980"/>
              <a:gd name="T26" fmla="*/ 318 w 503"/>
              <a:gd name="T27" fmla="*/ 979 h 980"/>
              <a:gd name="T28" fmla="*/ 318 w 503"/>
              <a:gd name="T29" fmla="*/ 494 h 980"/>
              <a:gd name="T30" fmla="*/ 451 w 503"/>
              <a:gd name="T31" fmla="*/ 494 h 980"/>
              <a:gd name="T32" fmla="*/ 502 w 503"/>
              <a:gd name="T33" fmla="*/ 351 h 980"/>
              <a:gd name="T34" fmla="*/ 502 w 503"/>
              <a:gd name="T35" fmla="*/ 351 h 980"/>
              <a:gd name="T36" fmla="*/ 502 w 503"/>
              <a:gd name="T37" fmla="*/ 351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80">
                <a:moveTo>
                  <a:pt x="502" y="351"/>
                </a:moveTo>
                <a:cubicBezTo>
                  <a:pt x="318" y="351"/>
                  <a:pt x="318" y="351"/>
                  <a:pt x="318" y="35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60"/>
                  <a:pt x="309" y="176"/>
                  <a:pt x="368" y="176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0"/>
                  <a:pt x="485" y="0"/>
                  <a:pt x="485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0"/>
                  <a:pt x="117" y="0"/>
                  <a:pt x="117" y="168"/>
                </a:cubicBezTo>
                <a:cubicBezTo>
                  <a:pt x="117" y="209"/>
                  <a:pt x="117" y="268"/>
                  <a:pt x="117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494"/>
                  <a:pt x="0" y="494"/>
                  <a:pt x="0" y="494"/>
                </a:cubicBezTo>
                <a:cubicBezTo>
                  <a:pt x="117" y="494"/>
                  <a:pt x="117" y="494"/>
                  <a:pt x="117" y="494"/>
                </a:cubicBezTo>
                <a:cubicBezTo>
                  <a:pt x="117" y="719"/>
                  <a:pt x="117" y="979"/>
                  <a:pt x="117" y="979"/>
                </a:cubicBezTo>
                <a:cubicBezTo>
                  <a:pt x="318" y="979"/>
                  <a:pt x="318" y="979"/>
                  <a:pt x="318" y="979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451" y="494"/>
                  <a:pt x="451" y="494"/>
                  <a:pt x="451" y="494"/>
                </a:cubicBezTo>
                <a:lnTo>
                  <a:pt x="502" y="351"/>
                </a:lnTo>
                <a:close/>
                <a:moveTo>
                  <a:pt x="502" y="351"/>
                </a:moveTo>
                <a:lnTo>
                  <a:pt x="502" y="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900" dirty="0">
              <a:solidFill>
                <a:srgbClr val="262626"/>
              </a:solidFill>
              <a:ea typeface="宋体" panose="02010600030101010101" pitchFamily="2" charset="-122"/>
            </a:endParaRPr>
          </a:p>
        </p:txBody>
      </p:sp>
      <p:grpSp>
        <p:nvGrpSpPr>
          <p:cNvPr id="125" name="Group 26"/>
          <p:cNvGrpSpPr/>
          <p:nvPr/>
        </p:nvGrpSpPr>
        <p:grpSpPr bwMode="auto">
          <a:xfrm>
            <a:off x="8093204" y="5025067"/>
            <a:ext cx="312658" cy="455209"/>
            <a:chOff x="4294188" y="1712913"/>
            <a:chExt cx="285750" cy="415925"/>
          </a:xfrm>
          <a:solidFill>
            <a:schemeClr val="accent3"/>
          </a:solidFill>
        </p:grpSpPr>
        <p:sp>
          <p:nvSpPr>
            <p:cNvPr id="126" name="Freeform 166"/>
            <p:cNvSpPr>
              <a:spLocks noChangeArrowheads="1"/>
            </p:cNvSpPr>
            <p:nvPr/>
          </p:nvSpPr>
          <p:spPr bwMode="auto">
            <a:xfrm>
              <a:off x="4294188" y="1712913"/>
              <a:ext cx="285750" cy="415925"/>
            </a:xfrm>
            <a:custGeom>
              <a:avLst/>
              <a:gdLst>
                <a:gd name="T0" fmla="*/ 396 w 793"/>
                <a:gd name="T1" fmla="*/ 146 h 1157"/>
                <a:gd name="T2" fmla="*/ 553 w 793"/>
                <a:gd name="T3" fmla="*/ 209 h 1157"/>
                <a:gd name="T4" fmla="*/ 615 w 793"/>
                <a:gd name="T5" fmla="*/ 365 h 1157"/>
                <a:gd name="T6" fmla="*/ 553 w 793"/>
                <a:gd name="T7" fmla="*/ 511 h 1157"/>
                <a:gd name="T8" fmla="*/ 396 w 793"/>
                <a:gd name="T9" fmla="*/ 709 h 1157"/>
                <a:gd name="T10" fmla="*/ 240 w 793"/>
                <a:gd name="T11" fmla="*/ 511 h 1157"/>
                <a:gd name="T12" fmla="*/ 178 w 793"/>
                <a:gd name="T13" fmla="*/ 365 h 1157"/>
                <a:gd name="T14" fmla="*/ 240 w 793"/>
                <a:gd name="T15" fmla="*/ 209 h 1157"/>
                <a:gd name="T16" fmla="*/ 396 w 793"/>
                <a:gd name="T17" fmla="*/ 146 h 1157"/>
                <a:gd name="T18" fmla="*/ 396 w 793"/>
                <a:gd name="T19" fmla="*/ 0 h 1157"/>
                <a:gd name="T20" fmla="*/ 136 w 793"/>
                <a:gd name="T21" fmla="*/ 105 h 1157"/>
                <a:gd name="T22" fmla="*/ 136 w 793"/>
                <a:gd name="T23" fmla="*/ 615 h 1157"/>
                <a:gd name="T24" fmla="*/ 396 w 793"/>
                <a:gd name="T25" fmla="*/ 1156 h 1157"/>
                <a:gd name="T26" fmla="*/ 646 w 793"/>
                <a:gd name="T27" fmla="*/ 615 h 1157"/>
                <a:gd name="T28" fmla="*/ 646 w 793"/>
                <a:gd name="T29" fmla="*/ 105 h 1157"/>
                <a:gd name="T30" fmla="*/ 396 w 793"/>
                <a:gd name="T31" fmla="*/ 0 h 1157"/>
                <a:gd name="T32" fmla="*/ 396 w 793"/>
                <a:gd name="T33" fmla="*/ 146 h 1157"/>
                <a:gd name="T34" fmla="*/ 396 w 793"/>
                <a:gd name="T35" fmla="*/ 0 h 1157"/>
                <a:gd name="T36" fmla="*/ 396 w 793"/>
                <a:gd name="T37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1157">
                  <a:moveTo>
                    <a:pt x="396" y="146"/>
                  </a:moveTo>
                  <a:cubicBezTo>
                    <a:pt x="448" y="146"/>
                    <a:pt x="511" y="167"/>
                    <a:pt x="553" y="209"/>
                  </a:cubicBezTo>
                  <a:cubicBezTo>
                    <a:pt x="584" y="250"/>
                    <a:pt x="615" y="302"/>
                    <a:pt x="615" y="365"/>
                  </a:cubicBezTo>
                  <a:cubicBezTo>
                    <a:pt x="615" y="417"/>
                    <a:pt x="584" y="469"/>
                    <a:pt x="553" y="511"/>
                  </a:cubicBezTo>
                  <a:cubicBezTo>
                    <a:pt x="542" y="521"/>
                    <a:pt x="469" y="594"/>
                    <a:pt x="396" y="709"/>
                  </a:cubicBezTo>
                  <a:cubicBezTo>
                    <a:pt x="323" y="594"/>
                    <a:pt x="250" y="521"/>
                    <a:pt x="240" y="511"/>
                  </a:cubicBezTo>
                  <a:cubicBezTo>
                    <a:pt x="198" y="469"/>
                    <a:pt x="178" y="417"/>
                    <a:pt x="178" y="365"/>
                  </a:cubicBezTo>
                  <a:cubicBezTo>
                    <a:pt x="178" y="302"/>
                    <a:pt x="198" y="250"/>
                    <a:pt x="240" y="209"/>
                  </a:cubicBezTo>
                  <a:cubicBezTo>
                    <a:pt x="282" y="167"/>
                    <a:pt x="334" y="146"/>
                    <a:pt x="396" y="146"/>
                  </a:cubicBezTo>
                  <a:lnTo>
                    <a:pt x="396" y="0"/>
                  </a:lnTo>
                  <a:cubicBezTo>
                    <a:pt x="303" y="0"/>
                    <a:pt x="209" y="32"/>
                    <a:pt x="136" y="105"/>
                  </a:cubicBezTo>
                  <a:cubicBezTo>
                    <a:pt x="0" y="250"/>
                    <a:pt x="0" y="480"/>
                    <a:pt x="136" y="615"/>
                  </a:cubicBezTo>
                  <a:cubicBezTo>
                    <a:pt x="136" y="615"/>
                    <a:pt x="396" y="865"/>
                    <a:pt x="396" y="1156"/>
                  </a:cubicBezTo>
                  <a:cubicBezTo>
                    <a:pt x="396" y="865"/>
                    <a:pt x="646" y="615"/>
                    <a:pt x="646" y="615"/>
                  </a:cubicBezTo>
                  <a:cubicBezTo>
                    <a:pt x="792" y="480"/>
                    <a:pt x="792" y="250"/>
                    <a:pt x="646" y="105"/>
                  </a:cubicBezTo>
                  <a:cubicBezTo>
                    <a:pt x="584" y="32"/>
                    <a:pt x="490" y="0"/>
                    <a:pt x="396" y="0"/>
                  </a:cubicBezTo>
                  <a:lnTo>
                    <a:pt x="396" y="146"/>
                  </a:lnTo>
                  <a:close/>
                  <a:moveTo>
                    <a:pt x="396" y="0"/>
                  </a:move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srgbClr val="26262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67"/>
            <p:cNvSpPr>
              <a:spLocks noChangeArrowheads="1"/>
            </p:cNvSpPr>
            <p:nvPr/>
          </p:nvSpPr>
          <p:spPr bwMode="auto">
            <a:xfrm>
              <a:off x="4410075" y="1817688"/>
              <a:ext cx="52388" cy="52387"/>
            </a:xfrm>
            <a:custGeom>
              <a:avLst/>
              <a:gdLst>
                <a:gd name="T0" fmla="*/ 146 w 147"/>
                <a:gd name="T1" fmla="*/ 73 h 147"/>
                <a:gd name="T2" fmla="*/ 73 w 147"/>
                <a:gd name="T3" fmla="*/ 146 h 147"/>
                <a:gd name="T4" fmla="*/ 0 w 147"/>
                <a:gd name="T5" fmla="*/ 73 h 147"/>
                <a:gd name="T6" fmla="*/ 73 w 147"/>
                <a:gd name="T7" fmla="*/ 0 h 147"/>
                <a:gd name="T8" fmla="*/ 146 w 147"/>
                <a:gd name="T9" fmla="*/ 73 h 147"/>
                <a:gd name="T10" fmla="*/ 146 w 147"/>
                <a:gd name="T11" fmla="*/ 73 h 147"/>
                <a:gd name="T12" fmla="*/ 146 w 147"/>
                <a:gd name="T1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7">
                  <a:moveTo>
                    <a:pt x="146" y="73"/>
                  </a:moveTo>
                  <a:cubicBezTo>
                    <a:pt x="146" y="104"/>
                    <a:pt x="115" y="146"/>
                    <a:pt x="73" y="146"/>
                  </a:cubicBezTo>
                  <a:cubicBezTo>
                    <a:pt x="32" y="146"/>
                    <a:pt x="0" y="104"/>
                    <a:pt x="0" y="73"/>
                  </a:cubicBezTo>
                  <a:cubicBezTo>
                    <a:pt x="0" y="31"/>
                    <a:pt x="32" y="0"/>
                    <a:pt x="73" y="0"/>
                  </a:cubicBezTo>
                  <a:cubicBezTo>
                    <a:pt x="115" y="0"/>
                    <a:pt x="146" y="31"/>
                    <a:pt x="146" y="73"/>
                  </a:cubicBezTo>
                  <a:close/>
                  <a:moveTo>
                    <a:pt x="146" y="73"/>
                  </a:moveTo>
                  <a:lnTo>
                    <a:pt x="146" y="7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srgbClr val="262626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262072" y="3002488"/>
            <a:ext cx="5076634" cy="420878"/>
            <a:chOff x="6111902" y="3291948"/>
            <a:chExt cx="5077956" cy="420878"/>
          </a:xfrm>
        </p:grpSpPr>
        <p:sp>
          <p:nvSpPr>
            <p:cNvPr id="63" name="Rectangle 62"/>
            <p:cNvSpPr/>
            <p:nvPr/>
          </p:nvSpPr>
          <p:spPr bwMode="auto">
            <a:xfrm>
              <a:off x="6580927" y="3305801"/>
              <a:ext cx="4608931" cy="371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580927" y="3305801"/>
              <a:ext cx="3191870" cy="371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65" name="Content Placeholder 2"/>
            <p:cNvSpPr txBox="1"/>
            <p:nvPr/>
          </p:nvSpPr>
          <p:spPr bwMode="auto">
            <a:xfrm>
              <a:off x="6559731" y="3291948"/>
              <a:ext cx="655170" cy="3231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 Black"/>
                  <a:cs typeface="Lato Black"/>
                </a:rPr>
                <a:t>45%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6111902" y="3293153"/>
              <a:ext cx="419675" cy="41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 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214097" y="3379464"/>
              <a:ext cx="223777" cy="239331"/>
              <a:chOff x="494476" y="2241785"/>
              <a:chExt cx="239742" cy="256405"/>
            </a:xfrm>
            <a:solidFill>
              <a:schemeClr val="bg1"/>
            </a:solidFill>
          </p:grpSpPr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494476" y="2241785"/>
                <a:ext cx="239742" cy="256405"/>
              </a:xfrm>
              <a:custGeom>
                <a:avLst/>
                <a:gdLst>
                  <a:gd name="T0" fmla="*/ 190 w 219"/>
                  <a:gd name="T1" fmla="*/ 0 h 234"/>
                  <a:gd name="T2" fmla="*/ 30 w 219"/>
                  <a:gd name="T3" fmla="*/ 0 h 234"/>
                  <a:gd name="T4" fmla="*/ 0 w 219"/>
                  <a:gd name="T5" fmla="*/ 29 h 234"/>
                  <a:gd name="T6" fmla="*/ 0 w 219"/>
                  <a:gd name="T7" fmla="*/ 205 h 234"/>
                  <a:gd name="T8" fmla="*/ 30 w 219"/>
                  <a:gd name="T9" fmla="*/ 234 h 234"/>
                  <a:gd name="T10" fmla="*/ 190 w 219"/>
                  <a:gd name="T11" fmla="*/ 234 h 234"/>
                  <a:gd name="T12" fmla="*/ 219 w 219"/>
                  <a:gd name="T13" fmla="*/ 205 h 234"/>
                  <a:gd name="T14" fmla="*/ 219 w 219"/>
                  <a:gd name="T15" fmla="*/ 29 h 234"/>
                  <a:gd name="T16" fmla="*/ 190 w 219"/>
                  <a:gd name="T17" fmla="*/ 0 h 234"/>
                  <a:gd name="T18" fmla="*/ 205 w 219"/>
                  <a:gd name="T19" fmla="*/ 205 h 234"/>
                  <a:gd name="T20" fmla="*/ 190 w 219"/>
                  <a:gd name="T21" fmla="*/ 219 h 234"/>
                  <a:gd name="T22" fmla="*/ 30 w 219"/>
                  <a:gd name="T23" fmla="*/ 219 h 234"/>
                  <a:gd name="T24" fmla="*/ 15 w 219"/>
                  <a:gd name="T25" fmla="*/ 205 h 234"/>
                  <a:gd name="T26" fmla="*/ 15 w 219"/>
                  <a:gd name="T27" fmla="*/ 29 h 234"/>
                  <a:gd name="T28" fmla="*/ 30 w 219"/>
                  <a:gd name="T29" fmla="*/ 15 h 234"/>
                  <a:gd name="T30" fmla="*/ 190 w 219"/>
                  <a:gd name="T31" fmla="*/ 15 h 234"/>
                  <a:gd name="T32" fmla="*/ 205 w 219"/>
                  <a:gd name="T33" fmla="*/ 29 h 234"/>
                  <a:gd name="T34" fmla="*/ 205 w 219"/>
                  <a:gd name="T35" fmla="*/ 20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9" h="234">
                    <a:moveTo>
                      <a:pt x="19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1"/>
                      <a:pt x="13" y="234"/>
                      <a:pt x="30" y="234"/>
                    </a:cubicBezTo>
                    <a:cubicBezTo>
                      <a:pt x="190" y="234"/>
                      <a:pt x="190" y="234"/>
                      <a:pt x="190" y="234"/>
                    </a:cubicBezTo>
                    <a:cubicBezTo>
                      <a:pt x="206" y="234"/>
                      <a:pt x="219" y="221"/>
                      <a:pt x="219" y="205"/>
                    </a:cubicBezTo>
                    <a:cubicBezTo>
                      <a:pt x="219" y="29"/>
                      <a:pt x="219" y="29"/>
                      <a:pt x="219" y="29"/>
                    </a:cubicBezTo>
                    <a:cubicBezTo>
                      <a:pt x="219" y="13"/>
                      <a:pt x="206" y="0"/>
                      <a:pt x="190" y="0"/>
                    </a:cubicBezTo>
                    <a:close/>
                    <a:moveTo>
                      <a:pt x="205" y="205"/>
                    </a:moveTo>
                    <a:cubicBezTo>
                      <a:pt x="205" y="213"/>
                      <a:pt x="198" y="219"/>
                      <a:pt x="19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21" y="219"/>
                      <a:pt x="15" y="213"/>
                      <a:pt x="15" y="205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1"/>
                      <a:pt x="21" y="15"/>
                      <a:pt x="3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8" y="15"/>
                      <a:pt x="205" y="21"/>
                      <a:pt x="205" y="29"/>
                    </a:cubicBezTo>
                    <a:lnTo>
                      <a:pt x="205" y="2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  <p:sp>
            <p:nvSpPr>
              <p:cNvPr id="78" name="Freeform 68"/>
              <p:cNvSpPr>
                <a:spLocks noEditPoints="1"/>
              </p:cNvSpPr>
              <p:nvPr/>
            </p:nvSpPr>
            <p:spPr bwMode="auto">
              <a:xfrm>
                <a:off x="527337" y="2273716"/>
                <a:ext cx="175411" cy="160601"/>
              </a:xfrm>
              <a:custGeom>
                <a:avLst/>
                <a:gdLst>
                  <a:gd name="T0" fmla="*/ 153 w 160"/>
                  <a:gd name="T1" fmla="*/ 0 h 147"/>
                  <a:gd name="T2" fmla="*/ 7 w 160"/>
                  <a:gd name="T3" fmla="*/ 0 h 147"/>
                  <a:gd name="T4" fmla="*/ 0 w 160"/>
                  <a:gd name="T5" fmla="*/ 8 h 147"/>
                  <a:gd name="T6" fmla="*/ 0 w 160"/>
                  <a:gd name="T7" fmla="*/ 139 h 147"/>
                  <a:gd name="T8" fmla="*/ 7 w 160"/>
                  <a:gd name="T9" fmla="*/ 147 h 147"/>
                  <a:gd name="T10" fmla="*/ 153 w 160"/>
                  <a:gd name="T11" fmla="*/ 147 h 147"/>
                  <a:gd name="T12" fmla="*/ 160 w 160"/>
                  <a:gd name="T13" fmla="*/ 139 h 147"/>
                  <a:gd name="T14" fmla="*/ 160 w 160"/>
                  <a:gd name="T15" fmla="*/ 8 h 147"/>
                  <a:gd name="T16" fmla="*/ 153 w 160"/>
                  <a:gd name="T17" fmla="*/ 0 h 147"/>
                  <a:gd name="T18" fmla="*/ 153 w 160"/>
                  <a:gd name="T19" fmla="*/ 8 h 147"/>
                  <a:gd name="T20" fmla="*/ 153 w 160"/>
                  <a:gd name="T21" fmla="*/ 109 h 147"/>
                  <a:gd name="T22" fmla="*/ 129 w 160"/>
                  <a:gd name="T23" fmla="*/ 83 h 147"/>
                  <a:gd name="T24" fmla="*/ 124 w 160"/>
                  <a:gd name="T25" fmla="*/ 81 h 147"/>
                  <a:gd name="T26" fmla="*/ 118 w 160"/>
                  <a:gd name="T27" fmla="*/ 83 h 147"/>
                  <a:gd name="T28" fmla="*/ 99 w 160"/>
                  <a:gd name="T29" fmla="*/ 105 h 147"/>
                  <a:gd name="T30" fmla="*/ 42 w 160"/>
                  <a:gd name="T31" fmla="*/ 39 h 147"/>
                  <a:gd name="T32" fmla="*/ 36 w 160"/>
                  <a:gd name="T33" fmla="*/ 37 h 147"/>
                  <a:gd name="T34" fmla="*/ 31 w 160"/>
                  <a:gd name="T35" fmla="*/ 39 h 147"/>
                  <a:gd name="T36" fmla="*/ 7 w 160"/>
                  <a:gd name="T37" fmla="*/ 67 h 147"/>
                  <a:gd name="T38" fmla="*/ 7 w 160"/>
                  <a:gd name="T39" fmla="*/ 8 h 147"/>
                  <a:gd name="T40" fmla="*/ 153 w 160"/>
                  <a:gd name="T41" fmla="*/ 8 h 147"/>
                  <a:gd name="T42" fmla="*/ 7 w 160"/>
                  <a:gd name="T43" fmla="*/ 78 h 147"/>
                  <a:gd name="T44" fmla="*/ 36 w 160"/>
                  <a:gd name="T45" fmla="*/ 44 h 147"/>
                  <a:gd name="T46" fmla="*/ 95 w 160"/>
                  <a:gd name="T47" fmla="*/ 111 h 147"/>
                  <a:gd name="T48" fmla="*/ 99 w 160"/>
                  <a:gd name="T49" fmla="*/ 116 h 147"/>
                  <a:gd name="T50" fmla="*/ 119 w 160"/>
                  <a:gd name="T51" fmla="*/ 139 h 147"/>
                  <a:gd name="T52" fmla="*/ 7 w 160"/>
                  <a:gd name="T53" fmla="*/ 139 h 147"/>
                  <a:gd name="T54" fmla="*/ 7 w 160"/>
                  <a:gd name="T55" fmla="*/ 78 h 147"/>
                  <a:gd name="T56" fmla="*/ 129 w 160"/>
                  <a:gd name="T57" fmla="*/ 139 h 147"/>
                  <a:gd name="T58" fmla="*/ 104 w 160"/>
                  <a:gd name="T59" fmla="*/ 110 h 147"/>
                  <a:gd name="T60" fmla="*/ 124 w 160"/>
                  <a:gd name="T61" fmla="*/ 88 h 147"/>
                  <a:gd name="T62" fmla="*/ 153 w 160"/>
                  <a:gd name="T63" fmla="*/ 120 h 147"/>
                  <a:gd name="T64" fmla="*/ 153 w 160"/>
                  <a:gd name="T65" fmla="*/ 139 h 147"/>
                  <a:gd name="T66" fmla="*/ 129 w 160"/>
                  <a:gd name="T67" fmla="*/ 13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47">
                    <a:moveTo>
                      <a:pt x="15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3"/>
                      <a:pt x="3" y="147"/>
                      <a:pt x="7" y="147"/>
                    </a:cubicBezTo>
                    <a:cubicBezTo>
                      <a:pt x="153" y="147"/>
                      <a:pt x="153" y="147"/>
                      <a:pt x="153" y="147"/>
                    </a:cubicBezTo>
                    <a:cubicBezTo>
                      <a:pt x="157" y="147"/>
                      <a:pt x="160" y="143"/>
                      <a:pt x="160" y="139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4"/>
                      <a:pt x="157" y="0"/>
                      <a:pt x="153" y="0"/>
                    </a:cubicBezTo>
                    <a:close/>
                    <a:moveTo>
                      <a:pt x="153" y="8"/>
                    </a:move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28" y="82"/>
                      <a:pt x="126" y="81"/>
                      <a:pt x="124" y="81"/>
                    </a:cubicBezTo>
                    <a:cubicBezTo>
                      <a:pt x="122" y="81"/>
                      <a:pt x="120" y="82"/>
                      <a:pt x="118" y="83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0" y="38"/>
                      <a:pt x="38" y="37"/>
                      <a:pt x="36" y="37"/>
                    </a:cubicBezTo>
                    <a:cubicBezTo>
                      <a:pt x="34" y="37"/>
                      <a:pt x="32" y="38"/>
                      <a:pt x="31" y="39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8"/>
                      <a:pt x="7" y="8"/>
                      <a:pt x="7" y="8"/>
                    </a:cubicBezTo>
                    <a:lnTo>
                      <a:pt x="153" y="8"/>
                    </a:lnTo>
                    <a:close/>
                    <a:moveTo>
                      <a:pt x="7" y="78"/>
                    </a:moveTo>
                    <a:cubicBezTo>
                      <a:pt x="36" y="44"/>
                      <a:pt x="36" y="44"/>
                      <a:pt x="36" y="44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9" y="116"/>
                      <a:pt x="99" y="116"/>
                      <a:pt x="99" y="116"/>
                    </a:cubicBezTo>
                    <a:cubicBezTo>
                      <a:pt x="119" y="139"/>
                      <a:pt x="119" y="139"/>
                      <a:pt x="119" y="139"/>
                    </a:cubicBezTo>
                    <a:cubicBezTo>
                      <a:pt x="7" y="139"/>
                      <a:pt x="7" y="139"/>
                      <a:pt x="7" y="139"/>
                    </a:cubicBezTo>
                    <a:lnTo>
                      <a:pt x="7" y="78"/>
                    </a:lnTo>
                    <a:close/>
                    <a:moveTo>
                      <a:pt x="129" y="139"/>
                    </a:move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53" y="120"/>
                      <a:pt x="153" y="120"/>
                      <a:pt x="153" y="120"/>
                    </a:cubicBezTo>
                    <a:cubicBezTo>
                      <a:pt x="153" y="139"/>
                      <a:pt x="153" y="139"/>
                      <a:pt x="153" y="139"/>
                    </a:cubicBezTo>
                    <a:lnTo>
                      <a:pt x="129" y="1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  <p:sp>
            <p:nvSpPr>
              <p:cNvPr id="80" name="Freeform 69"/>
              <p:cNvSpPr>
                <a:spLocks noEditPoints="1"/>
              </p:cNvSpPr>
              <p:nvPr/>
            </p:nvSpPr>
            <p:spPr bwMode="auto">
              <a:xfrm>
                <a:off x="622677" y="2297776"/>
                <a:ext cx="48134" cy="48134"/>
              </a:xfrm>
              <a:custGeom>
                <a:avLst/>
                <a:gdLst>
                  <a:gd name="T0" fmla="*/ 22 w 44"/>
                  <a:gd name="T1" fmla="*/ 44 h 44"/>
                  <a:gd name="T2" fmla="*/ 44 w 44"/>
                  <a:gd name="T3" fmla="*/ 22 h 44"/>
                  <a:gd name="T4" fmla="*/ 22 w 44"/>
                  <a:gd name="T5" fmla="*/ 0 h 44"/>
                  <a:gd name="T6" fmla="*/ 0 w 44"/>
                  <a:gd name="T7" fmla="*/ 22 h 44"/>
                  <a:gd name="T8" fmla="*/ 22 w 44"/>
                  <a:gd name="T9" fmla="*/ 44 h 44"/>
                  <a:gd name="T10" fmla="*/ 22 w 44"/>
                  <a:gd name="T11" fmla="*/ 8 h 44"/>
                  <a:gd name="T12" fmla="*/ 37 w 44"/>
                  <a:gd name="T13" fmla="*/ 22 h 44"/>
                  <a:gd name="T14" fmla="*/ 22 w 44"/>
                  <a:gd name="T15" fmla="*/ 37 h 44"/>
                  <a:gd name="T16" fmla="*/ 7 w 44"/>
                  <a:gd name="T17" fmla="*/ 22 h 44"/>
                  <a:gd name="T18" fmla="*/ 22 w 44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  <a:moveTo>
                      <a:pt x="22" y="8"/>
                    </a:moveTo>
                    <a:cubicBezTo>
                      <a:pt x="30" y="8"/>
                      <a:pt x="37" y="14"/>
                      <a:pt x="37" y="22"/>
                    </a:cubicBezTo>
                    <a:cubicBezTo>
                      <a:pt x="37" y="30"/>
                      <a:pt x="30" y="37"/>
                      <a:pt x="22" y="37"/>
                    </a:cubicBezTo>
                    <a:cubicBezTo>
                      <a:pt x="14" y="37"/>
                      <a:pt x="7" y="30"/>
                      <a:pt x="7" y="22"/>
                    </a:cubicBezTo>
                    <a:cubicBezTo>
                      <a:pt x="7" y="14"/>
                      <a:pt x="14" y="8"/>
                      <a:pt x="2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253264" y="3564975"/>
            <a:ext cx="5085442" cy="419673"/>
            <a:chOff x="6103092" y="3854434"/>
            <a:chExt cx="5086766" cy="41967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6580927" y="3869862"/>
              <a:ext cx="4608931" cy="373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580927" y="3869862"/>
              <a:ext cx="2924435" cy="3736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01" name="Content Placeholder 2"/>
            <p:cNvSpPr txBox="1"/>
            <p:nvPr/>
          </p:nvSpPr>
          <p:spPr bwMode="auto">
            <a:xfrm>
              <a:off x="6559731" y="3856055"/>
              <a:ext cx="655170" cy="3231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 Black"/>
                  <a:cs typeface="Lato Black"/>
                </a:rPr>
                <a:t>33%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6103092" y="3854434"/>
              <a:ext cx="419673" cy="4196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rtlCol="0" anchor="ctr"/>
            <a:lstStyle/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73"/>
            <p:cNvSpPr>
              <a:spLocks noEditPoints="1"/>
            </p:cNvSpPr>
            <p:nvPr/>
          </p:nvSpPr>
          <p:spPr bwMode="auto">
            <a:xfrm>
              <a:off x="6207660" y="3940745"/>
              <a:ext cx="209955" cy="239331"/>
            </a:xfrm>
            <a:custGeom>
              <a:avLst/>
              <a:gdLst>
                <a:gd name="T0" fmla="*/ 191 w 205"/>
                <a:gd name="T1" fmla="*/ 37 h 234"/>
                <a:gd name="T2" fmla="*/ 182 w 205"/>
                <a:gd name="T3" fmla="*/ 10 h 234"/>
                <a:gd name="T4" fmla="*/ 168 w 205"/>
                <a:gd name="T5" fmla="*/ 0 h 234"/>
                <a:gd name="T6" fmla="*/ 37 w 205"/>
                <a:gd name="T7" fmla="*/ 0 h 234"/>
                <a:gd name="T8" fmla="*/ 23 w 205"/>
                <a:gd name="T9" fmla="*/ 10 h 234"/>
                <a:gd name="T10" fmla="*/ 14 w 205"/>
                <a:gd name="T11" fmla="*/ 37 h 234"/>
                <a:gd name="T12" fmla="*/ 0 w 205"/>
                <a:gd name="T13" fmla="*/ 51 h 234"/>
                <a:gd name="T14" fmla="*/ 0 w 205"/>
                <a:gd name="T15" fmla="*/ 73 h 234"/>
                <a:gd name="T16" fmla="*/ 15 w 205"/>
                <a:gd name="T17" fmla="*/ 88 h 234"/>
                <a:gd name="T18" fmla="*/ 22 w 205"/>
                <a:gd name="T19" fmla="*/ 88 h 234"/>
                <a:gd name="T20" fmla="*/ 22 w 205"/>
                <a:gd name="T21" fmla="*/ 89 h 234"/>
                <a:gd name="T22" fmla="*/ 37 w 205"/>
                <a:gd name="T23" fmla="*/ 221 h 234"/>
                <a:gd name="T24" fmla="*/ 51 w 205"/>
                <a:gd name="T25" fmla="*/ 234 h 234"/>
                <a:gd name="T26" fmla="*/ 153 w 205"/>
                <a:gd name="T27" fmla="*/ 234 h 234"/>
                <a:gd name="T28" fmla="*/ 168 w 205"/>
                <a:gd name="T29" fmla="*/ 221 h 234"/>
                <a:gd name="T30" fmla="*/ 183 w 205"/>
                <a:gd name="T31" fmla="*/ 89 h 234"/>
                <a:gd name="T32" fmla="*/ 182 w 205"/>
                <a:gd name="T33" fmla="*/ 88 h 234"/>
                <a:gd name="T34" fmla="*/ 190 w 205"/>
                <a:gd name="T35" fmla="*/ 88 h 234"/>
                <a:gd name="T36" fmla="*/ 205 w 205"/>
                <a:gd name="T37" fmla="*/ 73 h 234"/>
                <a:gd name="T38" fmla="*/ 205 w 205"/>
                <a:gd name="T39" fmla="*/ 51 h 234"/>
                <a:gd name="T40" fmla="*/ 191 w 205"/>
                <a:gd name="T41" fmla="*/ 37 h 234"/>
                <a:gd name="T42" fmla="*/ 37 w 205"/>
                <a:gd name="T43" fmla="*/ 14 h 234"/>
                <a:gd name="T44" fmla="*/ 168 w 205"/>
                <a:gd name="T45" fmla="*/ 14 h 234"/>
                <a:gd name="T46" fmla="*/ 175 w 205"/>
                <a:gd name="T47" fmla="*/ 36 h 234"/>
                <a:gd name="T48" fmla="*/ 29 w 205"/>
                <a:gd name="T49" fmla="*/ 36 h 234"/>
                <a:gd name="T50" fmla="*/ 37 w 205"/>
                <a:gd name="T51" fmla="*/ 14 h 234"/>
                <a:gd name="T52" fmla="*/ 51 w 205"/>
                <a:gd name="T53" fmla="*/ 219 h 234"/>
                <a:gd name="T54" fmla="*/ 49 w 205"/>
                <a:gd name="T55" fmla="*/ 197 h 234"/>
                <a:gd name="T56" fmla="*/ 156 w 205"/>
                <a:gd name="T57" fmla="*/ 197 h 234"/>
                <a:gd name="T58" fmla="*/ 153 w 205"/>
                <a:gd name="T59" fmla="*/ 219 h 234"/>
                <a:gd name="T60" fmla="*/ 51 w 205"/>
                <a:gd name="T61" fmla="*/ 219 h 234"/>
                <a:gd name="T62" fmla="*/ 157 w 205"/>
                <a:gd name="T63" fmla="*/ 190 h 234"/>
                <a:gd name="T64" fmla="*/ 48 w 205"/>
                <a:gd name="T65" fmla="*/ 190 h 234"/>
                <a:gd name="T66" fmla="*/ 40 w 205"/>
                <a:gd name="T67" fmla="*/ 117 h 234"/>
                <a:gd name="T68" fmla="*/ 165 w 205"/>
                <a:gd name="T69" fmla="*/ 117 h 234"/>
                <a:gd name="T70" fmla="*/ 157 w 205"/>
                <a:gd name="T71" fmla="*/ 190 h 234"/>
                <a:gd name="T72" fmla="*/ 166 w 205"/>
                <a:gd name="T73" fmla="*/ 109 h 234"/>
                <a:gd name="T74" fmla="*/ 39 w 205"/>
                <a:gd name="T75" fmla="*/ 109 h 234"/>
                <a:gd name="T76" fmla="*/ 37 w 205"/>
                <a:gd name="T77" fmla="*/ 88 h 234"/>
                <a:gd name="T78" fmla="*/ 168 w 205"/>
                <a:gd name="T79" fmla="*/ 88 h 234"/>
                <a:gd name="T80" fmla="*/ 166 w 205"/>
                <a:gd name="T81" fmla="*/ 109 h 234"/>
                <a:gd name="T82" fmla="*/ 190 w 205"/>
                <a:gd name="T83" fmla="*/ 73 h 234"/>
                <a:gd name="T84" fmla="*/ 15 w 205"/>
                <a:gd name="T85" fmla="*/ 73 h 234"/>
                <a:gd name="T86" fmla="*/ 15 w 205"/>
                <a:gd name="T87" fmla="*/ 51 h 234"/>
                <a:gd name="T88" fmla="*/ 190 w 205"/>
                <a:gd name="T89" fmla="*/ 51 h 234"/>
                <a:gd name="T90" fmla="*/ 190 w 205"/>
                <a:gd name="T91" fmla="*/ 7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234">
                  <a:moveTo>
                    <a:pt x="191" y="37"/>
                  </a:moveTo>
                  <a:cubicBezTo>
                    <a:pt x="182" y="10"/>
                    <a:pt x="182" y="10"/>
                    <a:pt x="182" y="10"/>
                  </a:cubicBezTo>
                  <a:cubicBezTo>
                    <a:pt x="180" y="4"/>
                    <a:pt x="174" y="0"/>
                    <a:pt x="16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25" y="4"/>
                    <a:pt x="23" y="10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9"/>
                    <a:pt x="22" y="89"/>
                  </a:cubicBezTo>
                  <a:cubicBezTo>
                    <a:pt x="37" y="221"/>
                    <a:pt x="37" y="221"/>
                    <a:pt x="37" y="221"/>
                  </a:cubicBezTo>
                  <a:cubicBezTo>
                    <a:pt x="37" y="228"/>
                    <a:pt x="44" y="234"/>
                    <a:pt x="51" y="234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61" y="234"/>
                    <a:pt x="167" y="228"/>
                    <a:pt x="168" y="22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2" y="88"/>
                    <a:pt x="182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8" y="88"/>
                    <a:pt x="205" y="81"/>
                    <a:pt x="205" y="73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43"/>
                    <a:pt x="198" y="37"/>
                    <a:pt x="191" y="37"/>
                  </a:cubicBezTo>
                  <a:close/>
                  <a:moveTo>
                    <a:pt x="37" y="14"/>
                  </a:moveTo>
                  <a:cubicBezTo>
                    <a:pt x="168" y="14"/>
                    <a:pt x="168" y="14"/>
                    <a:pt x="168" y="14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37" y="14"/>
                  </a:lnTo>
                  <a:close/>
                  <a:moveTo>
                    <a:pt x="51" y="219"/>
                  </a:moveTo>
                  <a:cubicBezTo>
                    <a:pt x="49" y="197"/>
                    <a:pt x="49" y="197"/>
                    <a:pt x="49" y="197"/>
                  </a:cubicBezTo>
                  <a:cubicBezTo>
                    <a:pt x="156" y="197"/>
                    <a:pt x="156" y="197"/>
                    <a:pt x="156" y="197"/>
                  </a:cubicBezTo>
                  <a:cubicBezTo>
                    <a:pt x="153" y="219"/>
                    <a:pt x="153" y="219"/>
                    <a:pt x="153" y="219"/>
                  </a:cubicBezTo>
                  <a:lnTo>
                    <a:pt x="51" y="219"/>
                  </a:lnTo>
                  <a:close/>
                  <a:moveTo>
                    <a:pt x="157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65" y="117"/>
                    <a:pt x="165" y="117"/>
                    <a:pt x="165" y="117"/>
                  </a:cubicBezTo>
                  <a:lnTo>
                    <a:pt x="157" y="190"/>
                  </a:lnTo>
                  <a:close/>
                  <a:moveTo>
                    <a:pt x="166" y="109"/>
                  </a:moveTo>
                  <a:cubicBezTo>
                    <a:pt x="39" y="109"/>
                    <a:pt x="39" y="109"/>
                    <a:pt x="39" y="10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6" y="109"/>
                  </a:lnTo>
                  <a:close/>
                  <a:moveTo>
                    <a:pt x="190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0" y="51"/>
                    <a:pt x="190" y="51"/>
                    <a:pt x="190" y="51"/>
                  </a:cubicBezTo>
                  <a:lnTo>
                    <a:pt x="19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247359" y="2413708"/>
            <a:ext cx="5091346" cy="419954"/>
            <a:chOff x="6097186" y="2703168"/>
            <a:chExt cx="5092672" cy="419954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6580927" y="2717631"/>
              <a:ext cx="4608931" cy="373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580927" y="2717631"/>
              <a:ext cx="3804745" cy="373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08" name="Content Placeholder 2"/>
            <p:cNvSpPr txBox="1"/>
            <p:nvPr/>
          </p:nvSpPr>
          <p:spPr bwMode="auto">
            <a:xfrm>
              <a:off x="6559731" y="2703168"/>
              <a:ext cx="655170" cy="3231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 Black"/>
                  <a:cs typeface="Lato Black"/>
                </a:rPr>
                <a:t>68%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6097186" y="2703449"/>
              <a:ext cx="419673" cy="41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rtlCol="0" anchor="ctr"/>
            <a:lstStyle/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230986" y="2797494"/>
              <a:ext cx="163729" cy="239331"/>
              <a:chOff x="527333" y="1217552"/>
              <a:chExt cx="175409" cy="256405"/>
            </a:xfrm>
            <a:solidFill>
              <a:schemeClr val="bg1"/>
            </a:solidFill>
          </p:grpSpPr>
          <p:sp>
            <p:nvSpPr>
              <p:cNvPr id="111" name="Freeform 79"/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2" name="Freeform 80"/>
              <p:cNvSpPr/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247359" y="1859015"/>
            <a:ext cx="5091348" cy="421550"/>
            <a:chOff x="6097186" y="2148475"/>
            <a:chExt cx="5092674" cy="421550"/>
          </a:xfrm>
        </p:grpSpPr>
        <p:sp>
          <p:nvSpPr>
            <p:cNvPr id="114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580927" y="2160797"/>
              <a:ext cx="3949605" cy="373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29" name="Content Placeholder 2"/>
            <p:cNvSpPr txBox="1"/>
            <p:nvPr/>
          </p:nvSpPr>
          <p:spPr bwMode="auto">
            <a:xfrm>
              <a:off x="6559731" y="2148475"/>
              <a:ext cx="655169" cy="3231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 Black"/>
                  <a:cs typeface="Lato Black"/>
                </a:rPr>
                <a:t>34%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6097186" y="2150352"/>
              <a:ext cx="419673" cy="41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rtlCol="0" anchor="ctr"/>
            <a:lstStyle/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6188294" y="2251049"/>
              <a:ext cx="239764" cy="201746"/>
              <a:chOff x="1511296" y="730196"/>
              <a:chExt cx="256867" cy="216138"/>
            </a:xfrm>
            <a:solidFill>
              <a:schemeClr val="bg1"/>
            </a:solidFill>
          </p:grpSpPr>
          <p:sp>
            <p:nvSpPr>
              <p:cNvPr id="132" name="Freeform 81"/>
              <p:cNvSpPr>
                <a:spLocks noEditPoints="1"/>
              </p:cNvSpPr>
              <p:nvPr/>
            </p:nvSpPr>
            <p:spPr bwMode="auto">
              <a:xfrm>
                <a:off x="1575166" y="786197"/>
                <a:ext cx="128202" cy="128202"/>
              </a:xfrm>
              <a:custGeom>
                <a:avLst/>
                <a:gdLst>
                  <a:gd name="T0" fmla="*/ 59 w 117"/>
                  <a:gd name="T1" fmla="*/ 0 h 117"/>
                  <a:gd name="T2" fmla="*/ 0 w 117"/>
                  <a:gd name="T3" fmla="*/ 58 h 117"/>
                  <a:gd name="T4" fmla="*/ 59 w 117"/>
                  <a:gd name="T5" fmla="*/ 117 h 117"/>
                  <a:gd name="T6" fmla="*/ 117 w 117"/>
                  <a:gd name="T7" fmla="*/ 58 h 117"/>
                  <a:gd name="T8" fmla="*/ 59 w 117"/>
                  <a:gd name="T9" fmla="*/ 0 h 117"/>
                  <a:gd name="T10" fmla="*/ 92 w 117"/>
                  <a:gd name="T11" fmla="*/ 87 h 117"/>
                  <a:gd name="T12" fmla="*/ 30 w 117"/>
                  <a:gd name="T13" fmla="*/ 92 h 117"/>
                  <a:gd name="T14" fmla="*/ 25 w 117"/>
                  <a:gd name="T15" fmla="*/ 30 h 117"/>
                  <a:gd name="T16" fmla="*/ 87 w 117"/>
                  <a:gd name="T17" fmla="*/ 25 h 117"/>
                  <a:gd name="T18" fmla="*/ 92 w 117"/>
                  <a:gd name="T19" fmla="*/ 8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17">
                    <a:moveTo>
                      <a:pt x="59" y="0"/>
                    </a:moveTo>
                    <a:cubicBezTo>
                      <a:pt x="26" y="0"/>
                      <a:pt x="0" y="26"/>
                      <a:pt x="0" y="58"/>
                    </a:cubicBezTo>
                    <a:cubicBezTo>
                      <a:pt x="0" y="91"/>
                      <a:pt x="26" y="117"/>
                      <a:pt x="59" y="117"/>
                    </a:cubicBezTo>
                    <a:cubicBezTo>
                      <a:pt x="91" y="117"/>
                      <a:pt x="117" y="91"/>
                      <a:pt x="117" y="58"/>
                    </a:cubicBezTo>
                    <a:cubicBezTo>
                      <a:pt x="117" y="26"/>
                      <a:pt x="91" y="0"/>
                      <a:pt x="59" y="0"/>
                    </a:cubicBezTo>
                    <a:close/>
                    <a:moveTo>
                      <a:pt x="92" y="87"/>
                    </a:moveTo>
                    <a:cubicBezTo>
                      <a:pt x="76" y="105"/>
                      <a:pt x="49" y="107"/>
                      <a:pt x="30" y="92"/>
                    </a:cubicBezTo>
                    <a:cubicBezTo>
                      <a:pt x="12" y="76"/>
                      <a:pt x="10" y="48"/>
                      <a:pt x="25" y="30"/>
                    </a:cubicBezTo>
                    <a:cubicBezTo>
                      <a:pt x="41" y="12"/>
                      <a:pt x="69" y="9"/>
                      <a:pt x="87" y="25"/>
                    </a:cubicBezTo>
                    <a:cubicBezTo>
                      <a:pt x="106" y="41"/>
                      <a:pt x="108" y="69"/>
                      <a:pt x="92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3" name="Freeform 82"/>
              <p:cNvSpPr/>
              <p:nvPr/>
            </p:nvSpPr>
            <p:spPr bwMode="auto">
              <a:xfrm>
                <a:off x="1608026" y="818132"/>
                <a:ext cx="35175" cy="36100"/>
              </a:xfrm>
              <a:custGeom>
                <a:avLst/>
                <a:gdLst>
                  <a:gd name="T0" fmla="*/ 29 w 32"/>
                  <a:gd name="T1" fmla="*/ 0 h 33"/>
                  <a:gd name="T2" fmla="*/ 0 w 32"/>
                  <a:gd name="T3" fmla="*/ 29 h 33"/>
                  <a:gd name="T4" fmla="*/ 0 w 32"/>
                  <a:gd name="T5" fmla="*/ 29 h 33"/>
                  <a:gd name="T6" fmla="*/ 3 w 32"/>
                  <a:gd name="T7" fmla="*/ 33 h 33"/>
                  <a:gd name="T8" fmla="*/ 7 w 32"/>
                  <a:gd name="T9" fmla="*/ 29 h 33"/>
                  <a:gd name="T10" fmla="*/ 7 w 32"/>
                  <a:gd name="T11" fmla="*/ 29 h 33"/>
                  <a:gd name="T12" fmla="*/ 29 w 32"/>
                  <a:gd name="T13" fmla="*/ 8 h 33"/>
                  <a:gd name="T14" fmla="*/ 32 w 32"/>
                  <a:gd name="T15" fmla="*/ 4 h 33"/>
                  <a:gd name="T16" fmla="*/ 29 w 32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3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3"/>
                      <a:pt x="3" y="33"/>
                    </a:cubicBezTo>
                    <a:cubicBezTo>
                      <a:pt x="5" y="33"/>
                      <a:pt x="7" y="31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4" name="Freeform 83"/>
              <p:cNvSpPr>
                <a:spLocks noEditPoints="1"/>
              </p:cNvSpPr>
              <p:nvPr/>
            </p:nvSpPr>
            <p:spPr bwMode="auto">
              <a:xfrm>
                <a:off x="1511296" y="730196"/>
                <a:ext cx="256867" cy="216138"/>
              </a:xfrm>
              <a:custGeom>
                <a:avLst/>
                <a:gdLst>
                  <a:gd name="T0" fmla="*/ 215 w 234"/>
                  <a:gd name="T1" fmla="*/ 44 h 197"/>
                  <a:gd name="T2" fmla="*/ 184 w 234"/>
                  <a:gd name="T3" fmla="*/ 39 h 197"/>
                  <a:gd name="T4" fmla="*/ 174 w 234"/>
                  <a:gd name="T5" fmla="*/ 14 h 197"/>
                  <a:gd name="T6" fmla="*/ 153 w 234"/>
                  <a:gd name="T7" fmla="*/ 0 h 197"/>
                  <a:gd name="T8" fmla="*/ 80 w 234"/>
                  <a:gd name="T9" fmla="*/ 0 h 197"/>
                  <a:gd name="T10" fmla="*/ 60 w 234"/>
                  <a:gd name="T11" fmla="*/ 14 h 197"/>
                  <a:gd name="T12" fmla="*/ 50 w 234"/>
                  <a:gd name="T13" fmla="*/ 39 h 197"/>
                  <a:gd name="T14" fmla="*/ 18 w 234"/>
                  <a:gd name="T15" fmla="*/ 44 h 197"/>
                  <a:gd name="T16" fmla="*/ 0 w 234"/>
                  <a:gd name="T17" fmla="*/ 66 h 197"/>
                  <a:gd name="T18" fmla="*/ 0 w 234"/>
                  <a:gd name="T19" fmla="*/ 175 h 197"/>
                  <a:gd name="T20" fmla="*/ 22 w 234"/>
                  <a:gd name="T21" fmla="*/ 197 h 197"/>
                  <a:gd name="T22" fmla="*/ 212 w 234"/>
                  <a:gd name="T23" fmla="*/ 197 h 197"/>
                  <a:gd name="T24" fmla="*/ 234 w 234"/>
                  <a:gd name="T25" fmla="*/ 175 h 197"/>
                  <a:gd name="T26" fmla="*/ 234 w 234"/>
                  <a:gd name="T27" fmla="*/ 66 h 197"/>
                  <a:gd name="T28" fmla="*/ 215 w 234"/>
                  <a:gd name="T29" fmla="*/ 44 h 197"/>
                  <a:gd name="T30" fmla="*/ 219 w 234"/>
                  <a:gd name="T31" fmla="*/ 175 h 197"/>
                  <a:gd name="T32" fmla="*/ 212 w 234"/>
                  <a:gd name="T33" fmla="*/ 182 h 197"/>
                  <a:gd name="T34" fmla="*/ 22 w 234"/>
                  <a:gd name="T35" fmla="*/ 182 h 197"/>
                  <a:gd name="T36" fmla="*/ 14 w 234"/>
                  <a:gd name="T37" fmla="*/ 175 h 197"/>
                  <a:gd name="T38" fmla="*/ 14 w 234"/>
                  <a:gd name="T39" fmla="*/ 66 h 197"/>
                  <a:gd name="T40" fmla="*/ 21 w 234"/>
                  <a:gd name="T41" fmla="*/ 58 h 197"/>
                  <a:gd name="T42" fmla="*/ 60 w 234"/>
                  <a:gd name="T43" fmla="*/ 52 h 197"/>
                  <a:gd name="T44" fmla="*/ 73 w 234"/>
                  <a:gd name="T45" fmla="*/ 19 h 197"/>
                  <a:gd name="T46" fmla="*/ 80 w 234"/>
                  <a:gd name="T47" fmla="*/ 15 h 197"/>
                  <a:gd name="T48" fmla="*/ 153 w 234"/>
                  <a:gd name="T49" fmla="*/ 15 h 197"/>
                  <a:gd name="T50" fmla="*/ 160 w 234"/>
                  <a:gd name="T51" fmla="*/ 19 h 197"/>
                  <a:gd name="T52" fmla="*/ 173 w 234"/>
                  <a:gd name="T53" fmla="*/ 52 h 197"/>
                  <a:gd name="T54" fmla="*/ 213 w 234"/>
                  <a:gd name="T55" fmla="*/ 58 h 197"/>
                  <a:gd name="T56" fmla="*/ 219 w 234"/>
                  <a:gd name="T57" fmla="*/ 66 h 197"/>
                  <a:gd name="T58" fmla="*/ 219 w 234"/>
                  <a:gd name="T59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4" h="197">
                    <a:moveTo>
                      <a:pt x="215" y="44"/>
                    </a:moveTo>
                    <a:cubicBezTo>
                      <a:pt x="184" y="39"/>
                      <a:pt x="184" y="39"/>
                      <a:pt x="184" y="39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0" y="5"/>
                      <a:pt x="162" y="0"/>
                      <a:pt x="15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0"/>
                      <a:pt x="63" y="5"/>
                      <a:pt x="60" y="14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8" y="46"/>
                      <a:pt x="0" y="55"/>
                      <a:pt x="0" y="66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7"/>
                      <a:pt x="10" y="197"/>
                      <a:pt x="2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24" y="197"/>
                      <a:pt x="234" y="187"/>
                      <a:pt x="234" y="175"/>
                    </a:cubicBezTo>
                    <a:cubicBezTo>
                      <a:pt x="234" y="66"/>
                      <a:pt x="234" y="66"/>
                      <a:pt x="234" y="66"/>
                    </a:cubicBezTo>
                    <a:cubicBezTo>
                      <a:pt x="234" y="55"/>
                      <a:pt x="226" y="46"/>
                      <a:pt x="215" y="44"/>
                    </a:cubicBezTo>
                    <a:close/>
                    <a:moveTo>
                      <a:pt x="219" y="175"/>
                    </a:moveTo>
                    <a:cubicBezTo>
                      <a:pt x="219" y="179"/>
                      <a:pt x="216" y="182"/>
                      <a:pt x="212" y="182"/>
                    </a:cubicBezTo>
                    <a:cubicBezTo>
                      <a:pt x="22" y="182"/>
                      <a:pt x="22" y="182"/>
                      <a:pt x="22" y="182"/>
                    </a:cubicBezTo>
                    <a:cubicBezTo>
                      <a:pt x="18" y="182"/>
                      <a:pt x="14" y="179"/>
                      <a:pt x="14" y="175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2"/>
                      <a:pt x="17" y="59"/>
                      <a:pt x="21" y="58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5" y="16"/>
                      <a:pt x="77" y="15"/>
                      <a:pt x="80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6" y="15"/>
                      <a:pt x="159" y="16"/>
                      <a:pt x="160" y="19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6" y="59"/>
                      <a:pt x="219" y="62"/>
                      <a:pt x="219" y="66"/>
                    </a:cubicBezTo>
                    <a:lnTo>
                      <a:pt x="219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1276785" y="4115311"/>
            <a:ext cx="5061921" cy="419673"/>
            <a:chOff x="6126619" y="4404770"/>
            <a:chExt cx="5063239" cy="41967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6580927" y="4433924"/>
              <a:ext cx="4608931" cy="373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6580926" y="4433924"/>
              <a:ext cx="3292160" cy="3736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38" name="Content Placeholder 2"/>
            <p:cNvSpPr txBox="1"/>
            <p:nvPr/>
          </p:nvSpPr>
          <p:spPr bwMode="auto">
            <a:xfrm>
              <a:off x="6559731" y="4421654"/>
              <a:ext cx="655170" cy="3231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 Black"/>
                  <a:cs typeface="Lato Black"/>
                </a:rPr>
                <a:t>64%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6126619" y="4404770"/>
              <a:ext cx="419673" cy="4196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rtlCol="0" anchor="ctr"/>
            <a:lstStyle/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260419" y="4498814"/>
              <a:ext cx="163729" cy="239331"/>
              <a:chOff x="527333" y="1217552"/>
              <a:chExt cx="175409" cy="256405"/>
            </a:xfrm>
            <a:solidFill>
              <a:schemeClr val="bg1"/>
            </a:solidFill>
          </p:grpSpPr>
          <p:sp>
            <p:nvSpPr>
              <p:cNvPr id="141" name="Freeform 79"/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2" name="Freeform 80"/>
              <p:cNvSpPr/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sz="90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43" name="组合 142"/>
          <p:cNvGrpSpPr/>
          <p:nvPr/>
        </p:nvGrpSpPr>
        <p:grpSpPr>
          <a:xfrm>
            <a:off x="1580277" y="4857230"/>
            <a:ext cx="1934629" cy="911955"/>
            <a:chOff x="468937" y="2419540"/>
            <a:chExt cx="1934629" cy="911955"/>
          </a:xfrm>
        </p:grpSpPr>
        <p:sp>
          <p:nvSpPr>
            <p:cNvPr id="14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247277" y="4857230"/>
            <a:ext cx="1934629" cy="911955"/>
            <a:chOff x="468937" y="2419540"/>
            <a:chExt cx="1934629" cy="911955"/>
          </a:xfrm>
        </p:grpSpPr>
        <p:sp>
          <p:nvSpPr>
            <p:cNvPr id="14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97" grpId="0" bldLvl="0" animBg="1"/>
      <p:bldP spid="100" grpId="0" bldLvl="0" animBg="1"/>
      <p:bldP spid="102" grpId="0" bldLvl="0" animBg="1"/>
      <p:bldP spid="84" grpId="0" bldLvl="0" animBg="1"/>
      <p:bldP spid="85" grpId="0" bldLvl="0" animBg="1"/>
      <p:bldP spid="86" grpId="0" bldLvl="0" animBg="1"/>
      <p:bldP spid="90" grpId="0" bldLvl="0" animBg="1"/>
      <p:bldP spid="91" grpId="0" bldLvl="0" animBg="1"/>
      <p:bldP spid="69" grpId="0" bldLvl="0" animBg="1"/>
      <p:bldP spid="74" grpId="0" bldLvl="0" animBg="1"/>
      <p:bldP spid="75" grpId="0" bldLvl="0" animBg="1"/>
      <p:bldP spid="76" grpId="0" bldLvl="0" animBg="1"/>
      <p:bldP spid="79" grpId="0" bldLvl="0" animBg="1"/>
      <p:bldP spid="121" grpId="0" bldLvl="0" animBg="1"/>
      <p:bldP spid="122" grpId="0" bldLvl="0" animBg="1"/>
      <p:bldP spid="123" grpId="0" bldLvl="0" animBg="1"/>
      <p:bldP spid="12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421371" y="4068580"/>
            <a:ext cx="1323291" cy="2406832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558371" y="1969996"/>
            <a:ext cx="2458208" cy="2324322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825616" y="3408491"/>
            <a:ext cx="1818358" cy="1784107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3529843" y="3036412"/>
            <a:ext cx="1891528" cy="1998948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4479499" y="2145915"/>
            <a:ext cx="1886857" cy="196625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60"/>
          <p:cNvSpPr>
            <a:spLocks noEditPoints="1"/>
          </p:cNvSpPr>
          <p:nvPr/>
        </p:nvSpPr>
        <p:spPr bwMode="auto">
          <a:xfrm>
            <a:off x="7858672" y="3852234"/>
            <a:ext cx="460797" cy="367303"/>
          </a:xfrm>
          <a:custGeom>
            <a:avLst/>
            <a:gdLst/>
            <a:ahLst/>
            <a:cxnLst>
              <a:cxn ang="0">
                <a:pos x="50" y="19"/>
              </a:cxn>
              <a:cxn ang="0">
                <a:pos x="25" y="37"/>
              </a:cxn>
              <a:cxn ang="0">
                <a:pos x="19" y="36"/>
              </a:cxn>
              <a:cxn ang="0">
                <a:pos x="9" y="41"/>
              </a:cxn>
              <a:cxn ang="0">
                <a:pos x="6" y="42"/>
              </a:cxn>
              <a:cxn ang="0">
                <a:pos x="6" y="42"/>
              </a:cxn>
              <a:cxn ang="0">
                <a:pos x="4" y="41"/>
              </a:cxn>
              <a:cxn ang="0">
                <a:pos x="5" y="39"/>
              </a:cxn>
              <a:cxn ang="0">
                <a:pos x="9" y="33"/>
              </a:cxn>
              <a:cxn ang="0">
                <a:pos x="0" y="19"/>
              </a:cxn>
              <a:cxn ang="0">
                <a:pos x="25" y="0"/>
              </a:cxn>
              <a:cxn ang="0">
                <a:pos x="50" y="19"/>
              </a:cxn>
              <a:cxn ang="0">
                <a:pos x="4" y="19"/>
              </a:cxn>
              <a:cxn ang="0">
                <a:pos x="12" y="29"/>
              </a:cxn>
              <a:cxn ang="0">
                <a:pos x="15" y="31"/>
              </a:cxn>
              <a:cxn ang="0">
                <a:pos x="14" y="34"/>
              </a:cxn>
              <a:cxn ang="0">
                <a:pos x="16" y="33"/>
              </a:cxn>
              <a:cxn ang="0">
                <a:pos x="18" y="32"/>
              </a:cxn>
              <a:cxn ang="0">
                <a:pos x="19" y="32"/>
              </a:cxn>
              <a:cxn ang="0">
                <a:pos x="25" y="32"/>
              </a:cxn>
              <a:cxn ang="0">
                <a:pos x="45" y="19"/>
              </a:cxn>
              <a:cxn ang="0">
                <a:pos x="25" y="5"/>
              </a:cxn>
              <a:cxn ang="0">
                <a:pos x="4" y="19"/>
              </a:cxn>
              <a:cxn ang="0">
                <a:pos x="58" y="48"/>
              </a:cxn>
              <a:cxn ang="0">
                <a:pos x="59" y="50"/>
              </a:cxn>
              <a:cxn ang="0">
                <a:pos x="58" y="51"/>
              </a:cxn>
              <a:cxn ang="0">
                <a:pos x="55" y="50"/>
              </a:cxn>
              <a:cxn ang="0">
                <a:pos x="45" y="46"/>
              </a:cxn>
              <a:cxn ang="0">
                <a:pos x="39" y="46"/>
              </a:cxn>
              <a:cxn ang="0">
                <a:pos x="22" y="41"/>
              </a:cxn>
              <a:cxn ang="0">
                <a:pos x="25" y="42"/>
              </a:cxn>
              <a:cxn ang="0">
                <a:pos x="45" y="35"/>
              </a:cxn>
              <a:cxn ang="0">
                <a:pos x="55" y="19"/>
              </a:cxn>
              <a:cxn ang="0">
                <a:pos x="54" y="13"/>
              </a:cxn>
              <a:cxn ang="0">
                <a:pos x="64" y="28"/>
              </a:cxn>
              <a:cxn ang="0">
                <a:pos x="54" y="42"/>
              </a:cxn>
              <a:cxn ang="0">
                <a:pos x="58" y="48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01"/>
          <p:cNvSpPr>
            <a:spLocks noEditPoints="1"/>
          </p:cNvSpPr>
          <p:nvPr/>
        </p:nvSpPr>
        <p:spPr bwMode="auto">
          <a:xfrm>
            <a:off x="3791689" y="3799488"/>
            <a:ext cx="511038" cy="472794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44"/>
          <p:cNvSpPr>
            <a:spLocks noEditPoints="1"/>
          </p:cNvSpPr>
          <p:nvPr/>
        </p:nvSpPr>
        <p:spPr bwMode="auto">
          <a:xfrm>
            <a:off x="4796981" y="2407161"/>
            <a:ext cx="443908" cy="384955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145"/>
          <p:cNvSpPr/>
          <p:nvPr/>
        </p:nvSpPr>
        <p:spPr bwMode="auto">
          <a:xfrm>
            <a:off x="6545786" y="2346951"/>
            <a:ext cx="483378" cy="416827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143127" y="2666480"/>
            <a:ext cx="1934629" cy="911955"/>
            <a:chOff x="468937" y="2419540"/>
            <a:chExt cx="1934629" cy="911955"/>
          </a:xfrm>
        </p:grpSpPr>
        <p:sp>
          <p:nvSpPr>
            <p:cNvPr id="2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43127" y="4628630"/>
            <a:ext cx="1934629" cy="911955"/>
            <a:chOff x="468937" y="2419540"/>
            <a:chExt cx="1934629" cy="911955"/>
          </a:xfrm>
        </p:grpSpPr>
        <p:sp>
          <p:nvSpPr>
            <p:cNvPr id="2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18327" y="2666480"/>
            <a:ext cx="1934629" cy="911955"/>
            <a:chOff x="468937" y="2419540"/>
            <a:chExt cx="1934629" cy="911955"/>
          </a:xfrm>
        </p:grpSpPr>
        <p:sp>
          <p:nvSpPr>
            <p:cNvPr id="3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18327" y="4628630"/>
            <a:ext cx="1934629" cy="911955"/>
            <a:chOff x="468937" y="2419540"/>
            <a:chExt cx="1934629" cy="911955"/>
          </a:xfrm>
        </p:grpSpPr>
        <p:sp>
          <p:nvSpPr>
            <p:cNvPr id="3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4282" y="1929437"/>
            <a:ext cx="4961718" cy="4928563"/>
            <a:chOff x="1134282" y="1929437"/>
            <a:chExt cx="4961718" cy="4928563"/>
          </a:xfrm>
        </p:grpSpPr>
        <p:sp>
          <p:nvSpPr>
            <p:cNvPr id="6" name="Freeform 5"/>
            <p:cNvSpPr/>
            <p:nvPr/>
          </p:nvSpPr>
          <p:spPr bwMode="auto">
            <a:xfrm>
              <a:off x="1912099" y="4596238"/>
              <a:ext cx="936427" cy="960622"/>
            </a:xfrm>
            <a:custGeom>
              <a:avLst/>
              <a:gdLst>
                <a:gd name="T0" fmla="*/ 419 w 442"/>
                <a:gd name="T1" fmla="*/ 163 h 453"/>
                <a:gd name="T2" fmla="*/ 166 w 442"/>
                <a:gd name="T3" fmla="*/ 33 h 453"/>
                <a:gd name="T4" fmla="*/ 34 w 442"/>
                <a:gd name="T5" fmla="*/ 285 h 453"/>
                <a:gd name="T6" fmla="*/ 286 w 442"/>
                <a:gd name="T7" fmla="*/ 415 h 453"/>
                <a:gd name="T8" fmla="*/ 299 w 442"/>
                <a:gd name="T9" fmla="*/ 410 h 453"/>
                <a:gd name="T10" fmla="*/ 391 w 442"/>
                <a:gd name="T11" fmla="*/ 453 h 453"/>
                <a:gd name="T12" fmla="*/ 373 w 442"/>
                <a:gd name="T13" fmla="*/ 361 h 453"/>
                <a:gd name="T14" fmla="*/ 419 w 442"/>
                <a:gd name="T15" fmla="*/ 16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53">
                  <a:moveTo>
                    <a:pt x="419" y="163"/>
                  </a:moveTo>
                  <a:cubicBezTo>
                    <a:pt x="386" y="58"/>
                    <a:pt x="273" y="0"/>
                    <a:pt x="166" y="33"/>
                  </a:cubicBezTo>
                  <a:cubicBezTo>
                    <a:pt x="60" y="67"/>
                    <a:pt x="0" y="180"/>
                    <a:pt x="34" y="285"/>
                  </a:cubicBezTo>
                  <a:cubicBezTo>
                    <a:pt x="67" y="390"/>
                    <a:pt x="180" y="448"/>
                    <a:pt x="286" y="415"/>
                  </a:cubicBezTo>
                  <a:cubicBezTo>
                    <a:pt x="291" y="413"/>
                    <a:pt x="295" y="412"/>
                    <a:pt x="299" y="410"/>
                  </a:cubicBezTo>
                  <a:cubicBezTo>
                    <a:pt x="391" y="453"/>
                    <a:pt x="391" y="453"/>
                    <a:pt x="391" y="45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421" y="309"/>
                    <a:pt x="442" y="235"/>
                    <a:pt x="419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101276" y="3967173"/>
              <a:ext cx="848609" cy="905064"/>
            </a:xfrm>
            <a:custGeom>
              <a:avLst/>
              <a:gdLst>
                <a:gd name="T0" fmla="*/ 327 w 400"/>
                <a:gd name="T1" fmla="*/ 333 h 427"/>
                <a:gd name="T2" fmla="*/ 330 w 400"/>
                <a:gd name="T3" fmla="*/ 76 h 427"/>
                <a:gd name="T4" fmla="*/ 74 w 400"/>
                <a:gd name="T5" fmla="*/ 70 h 427"/>
                <a:gd name="T6" fmla="*/ 70 w 400"/>
                <a:gd name="T7" fmla="*/ 326 h 427"/>
                <a:gd name="T8" fmla="*/ 79 w 400"/>
                <a:gd name="T9" fmla="*/ 335 h 427"/>
                <a:gd name="T10" fmla="*/ 81 w 400"/>
                <a:gd name="T11" fmla="*/ 427 h 427"/>
                <a:gd name="T12" fmla="*/ 149 w 400"/>
                <a:gd name="T13" fmla="*/ 375 h 427"/>
                <a:gd name="T14" fmla="*/ 327 w 400"/>
                <a:gd name="T15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27">
                  <a:moveTo>
                    <a:pt x="327" y="333"/>
                  </a:moveTo>
                  <a:cubicBezTo>
                    <a:pt x="399" y="263"/>
                    <a:pt x="400" y="149"/>
                    <a:pt x="330" y="76"/>
                  </a:cubicBezTo>
                  <a:cubicBezTo>
                    <a:pt x="260" y="3"/>
                    <a:pt x="145" y="0"/>
                    <a:pt x="74" y="70"/>
                  </a:cubicBezTo>
                  <a:cubicBezTo>
                    <a:pt x="2" y="139"/>
                    <a:pt x="0" y="254"/>
                    <a:pt x="70" y="326"/>
                  </a:cubicBezTo>
                  <a:cubicBezTo>
                    <a:pt x="73" y="329"/>
                    <a:pt x="76" y="332"/>
                    <a:pt x="79" y="335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149" y="375"/>
                    <a:pt x="149" y="375"/>
                    <a:pt x="149" y="375"/>
                  </a:cubicBezTo>
                  <a:cubicBezTo>
                    <a:pt x="210" y="393"/>
                    <a:pt x="278" y="380"/>
                    <a:pt x="327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180879" y="4537095"/>
              <a:ext cx="714193" cy="733012"/>
            </a:xfrm>
            <a:custGeom>
              <a:avLst/>
              <a:gdLst>
                <a:gd name="T0" fmla="*/ 305 w 337"/>
                <a:gd name="T1" fmla="*/ 93 h 346"/>
                <a:gd name="T2" fmla="*/ 96 w 337"/>
                <a:gd name="T3" fmla="*/ 43 h 346"/>
                <a:gd name="T4" fmla="*/ 44 w 337"/>
                <a:gd name="T5" fmla="*/ 252 h 346"/>
                <a:gd name="T6" fmla="*/ 253 w 337"/>
                <a:gd name="T7" fmla="*/ 302 h 346"/>
                <a:gd name="T8" fmla="*/ 261 w 337"/>
                <a:gd name="T9" fmla="*/ 296 h 346"/>
                <a:gd name="T10" fmla="*/ 337 w 337"/>
                <a:gd name="T11" fmla="*/ 311 h 346"/>
                <a:gd name="T12" fmla="*/ 307 w 337"/>
                <a:gd name="T13" fmla="*/ 246 h 346"/>
                <a:gd name="T14" fmla="*/ 305 w 337"/>
                <a:gd name="T15" fmla="*/ 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46">
                  <a:moveTo>
                    <a:pt x="305" y="93"/>
                  </a:moveTo>
                  <a:cubicBezTo>
                    <a:pt x="262" y="22"/>
                    <a:pt x="168" y="0"/>
                    <a:pt x="96" y="43"/>
                  </a:cubicBezTo>
                  <a:cubicBezTo>
                    <a:pt x="24" y="87"/>
                    <a:pt x="0" y="181"/>
                    <a:pt x="44" y="252"/>
                  </a:cubicBezTo>
                  <a:cubicBezTo>
                    <a:pt x="87" y="323"/>
                    <a:pt x="181" y="346"/>
                    <a:pt x="253" y="302"/>
                  </a:cubicBezTo>
                  <a:cubicBezTo>
                    <a:pt x="256" y="300"/>
                    <a:pt x="259" y="298"/>
                    <a:pt x="261" y="296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33" y="200"/>
                    <a:pt x="334" y="142"/>
                    <a:pt x="305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827915" y="2781630"/>
              <a:ext cx="807388" cy="896998"/>
            </a:xfrm>
            <a:custGeom>
              <a:avLst/>
              <a:gdLst>
                <a:gd name="T0" fmla="*/ 348 w 381"/>
                <a:gd name="T1" fmla="*/ 249 h 423"/>
                <a:gd name="T2" fmla="*/ 250 w 381"/>
                <a:gd name="T3" fmla="*/ 33 h 423"/>
                <a:gd name="T4" fmla="*/ 33 w 381"/>
                <a:gd name="T5" fmla="*/ 128 h 423"/>
                <a:gd name="T6" fmla="*/ 131 w 381"/>
                <a:gd name="T7" fmla="*/ 344 h 423"/>
                <a:gd name="T8" fmla="*/ 141 w 381"/>
                <a:gd name="T9" fmla="*/ 348 h 423"/>
                <a:gd name="T10" fmla="*/ 179 w 381"/>
                <a:gd name="T11" fmla="*/ 423 h 423"/>
                <a:gd name="T12" fmla="*/ 215 w 381"/>
                <a:gd name="T13" fmla="*/ 354 h 423"/>
                <a:gd name="T14" fmla="*/ 348 w 381"/>
                <a:gd name="T15" fmla="*/ 24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423">
                  <a:moveTo>
                    <a:pt x="348" y="249"/>
                  </a:moveTo>
                  <a:cubicBezTo>
                    <a:pt x="381" y="163"/>
                    <a:pt x="337" y="66"/>
                    <a:pt x="250" y="33"/>
                  </a:cubicBezTo>
                  <a:cubicBezTo>
                    <a:pt x="163" y="0"/>
                    <a:pt x="66" y="42"/>
                    <a:pt x="33" y="128"/>
                  </a:cubicBezTo>
                  <a:cubicBezTo>
                    <a:pt x="0" y="214"/>
                    <a:pt x="44" y="311"/>
                    <a:pt x="131" y="344"/>
                  </a:cubicBezTo>
                  <a:cubicBezTo>
                    <a:pt x="134" y="345"/>
                    <a:pt x="138" y="347"/>
                    <a:pt x="141" y="34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74" y="345"/>
                    <a:pt x="325" y="307"/>
                    <a:pt x="348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6059" y="3674148"/>
              <a:ext cx="964206" cy="1078907"/>
            </a:xfrm>
            <a:custGeom>
              <a:avLst/>
              <a:gdLst>
                <a:gd name="T0" fmla="*/ 449 w 455"/>
                <a:gd name="T1" fmla="*/ 209 h 509"/>
                <a:gd name="T2" fmla="*/ 212 w 455"/>
                <a:gd name="T3" fmla="*/ 10 h 509"/>
                <a:gd name="T4" fmla="*/ 10 w 455"/>
                <a:gd name="T5" fmla="*/ 244 h 509"/>
                <a:gd name="T6" fmla="*/ 247 w 455"/>
                <a:gd name="T7" fmla="*/ 443 h 509"/>
                <a:gd name="T8" fmla="*/ 261 w 455"/>
                <a:gd name="T9" fmla="*/ 441 h 509"/>
                <a:gd name="T10" fmla="*/ 349 w 455"/>
                <a:gd name="T11" fmla="*/ 509 h 509"/>
                <a:gd name="T12" fmla="*/ 352 w 455"/>
                <a:gd name="T13" fmla="*/ 407 h 509"/>
                <a:gd name="T14" fmla="*/ 449 w 455"/>
                <a:gd name="T15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9">
                  <a:moveTo>
                    <a:pt x="449" y="209"/>
                  </a:moveTo>
                  <a:cubicBezTo>
                    <a:pt x="439" y="89"/>
                    <a:pt x="333" y="0"/>
                    <a:pt x="212" y="10"/>
                  </a:cubicBezTo>
                  <a:cubicBezTo>
                    <a:pt x="91" y="19"/>
                    <a:pt x="0" y="124"/>
                    <a:pt x="10" y="244"/>
                  </a:cubicBezTo>
                  <a:cubicBezTo>
                    <a:pt x="20" y="364"/>
                    <a:pt x="126" y="453"/>
                    <a:pt x="247" y="443"/>
                  </a:cubicBezTo>
                  <a:cubicBezTo>
                    <a:pt x="252" y="443"/>
                    <a:pt x="257" y="442"/>
                    <a:pt x="261" y="441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52" y="407"/>
                    <a:pt x="352" y="407"/>
                    <a:pt x="352" y="407"/>
                  </a:cubicBezTo>
                  <a:cubicBezTo>
                    <a:pt x="416" y="364"/>
                    <a:pt x="455" y="290"/>
                    <a:pt x="449" y="2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743782" y="2536098"/>
              <a:ext cx="1049335" cy="1133569"/>
            </a:xfrm>
            <a:custGeom>
              <a:avLst/>
              <a:gdLst>
                <a:gd name="T0" fmla="*/ 421 w 495"/>
                <a:gd name="T1" fmla="*/ 382 h 535"/>
                <a:gd name="T2" fmla="*/ 382 w 495"/>
                <a:gd name="T3" fmla="*/ 75 h 535"/>
                <a:gd name="T4" fmla="*/ 74 w 495"/>
                <a:gd name="T5" fmla="*/ 111 h 535"/>
                <a:gd name="T6" fmla="*/ 114 w 495"/>
                <a:gd name="T7" fmla="*/ 418 h 535"/>
                <a:gd name="T8" fmla="*/ 126 w 495"/>
                <a:gd name="T9" fmla="*/ 426 h 535"/>
                <a:gd name="T10" fmla="*/ 144 w 495"/>
                <a:gd name="T11" fmla="*/ 535 h 535"/>
                <a:gd name="T12" fmla="*/ 216 w 495"/>
                <a:gd name="T13" fmla="*/ 462 h 535"/>
                <a:gd name="T14" fmla="*/ 421 w 495"/>
                <a:gd name="T15" fmla="*/ 38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35">
                  <a:moveTo>
                    <a:pt x="421" y="382"/>
                  </a:moveTo>
                  <a:cubicBezTo>
                    <a:pt x="495" y="287"/>
                    <a:pt x="478" y="150"/>
                    <a:pt x="382" y="75"/>
                  </a:cubicBezTo>
                  <a:cubicBezTo>
                    <a:pt x="286" y="0"/>
                    <a:pt x="148" y="16"/>
                    <a:pt x="74" y="111"/>
                  </a:cubicBezTo>
                  <a:cubicBezTo>
                    <a:pt x="0" y="205"/>
                    <a:pt x="18" y="343"/>
                    <a:pt x="114" y="418"/>
                  </a:cubicBezTo>
                  <a:cubicBezTo>
                    <a:pt x="118" y="421"/>
                    <a:pt x="122" y="424"/>
                    <a:pt x="126" y="426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216" y="462"/>
                    <a:pt x="216" y="462"/>
                    <a:pt x="216" y="462"/>
                  </a:cubicBezTo>
                  <a:cubicBezTo>
                    <a:pt x="291" y="474"/>
                    <a:pt x="371" y="446"/>
                    <a:pt x="421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040392" y="3557655"/>
              <a:ext cx="1055608" cy="1013492"/>
            </a:xfrm>
            <a:custGeom>
              <a:avLst/>
              <a:gdLst>
                <a:gd name="T0" fmla="*/ 314 w 498"/>
                <a:gd name="T1" fmla="*/ 456 h 478"/>
                <a:gd name="T2" fmla="*/ 465 w 498"/>
                <a:gd name="T3" fmla="*/ 186 h 478"/>
                <a:gd name="T4" fmla="*/ 197 w 498"/>
                <a:gd name="T5" fmla="*/ 32 h 478"/>
                <a:gd name="T6" fmla="*/ 46 w 498"/>
                <a:gd name="T7" fmla="*/ 302 h 478"/>
                <a:gd name="T8" fmla="*/ 50 w 498"/>
                <a:gd name="T9" fmla="*/ 316 h 478"/>
                <a:gd name="T10" fmla="*/ 0 w 498"/>
                <a:gd name="T11" fmla="*/ 415 h 478"/>
                <a:gd name="T12" fmla="*/ 101 w 498"/>
                <a:gd name="T13" fmla="*/ 398 h 478"/>
                <a:gd name="T14" fmla="*/ 314 w 498"/>
                <a:gd name="T15" fmla="*/ 4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478">
                  <a:moveTo>
                    <a:pt x="314" y="456"/>
                  </a:moveTo>
                  <a:cubicBezTo>
                    <a:pt x="430" y="424"/>
                    <a:pt x="498" y="304"/>
                    <a:pt x="465" y="186"/>
                  </a:cubicBezTo>
                  <a:cubicBezTo>
                    <a:pt x="433" y="69"/>
                    <a:pt x="313" y="0"/>
                    <a:pt x="197" y="32"/>
                  </a:cubicBezTo>
                  <a:cubicBezTo>
                    <a:pt x="81" y="64"/>
                    <a:pt x="14" y="185"/>
                    <a:pt x="46" y="302"/>
                  </a:cubicBezTo>
                  <a:cubicBezTo>
                    <a:pt x="47" y="307"/>
                    <a:pt x="49" y="312"/>
                    <a:pt x="50" y="3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55" y="453"/>
                    <a:pt x="235" y="478"/>
                    <a:pt x="314" y="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757073" y="2694708"/>
              <a:ext cx="1091453" cy="1019765"/>
            </a:xfrm>
            <a:custGeom>
              <a:avLst/>
              <a:gdLst>
                <a:gd name="T0" fmla="*/ 396 w 515"/>
                <a:gd name="T1" fmla="*/ 85 h 481"/>
                <a:gd name="T2" fmla="*/ 87 w 515"/>
                <a:gd name="T3" fmla="*/ 87 h 481"/>
                <a:gd name="T4" fmla="*/ 85 w 515"/>
                <a:gd name="T5" fmla="*/ 396 h 481"/>
                <a:gd name="T6" fmla="*/ 395 w 515"/>
                <a:gd name="T7" fmla="*/ 394 h 481"/>
                <a:gd name="T8" fmla="*/ 405 w 515"/>
                <a:gd name="T9" fmla="*/ 384 h 481"/>
                <a:gd name="T10" fmla="*/ 515 w 515"/>
                <a:gd name="T11" fmla="*/ 378 h 481"/>
                <a:gd name="T12" fmla="*/ 451 w 515"/>
                <a:gd name="T13" fmla="*/ 299 h 481"/>
                <a:gd name="T14" fmla="*/ 396 w 515"/>
                <a:gd name="T15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481">
                  <a:moveTo>
                    <a:pt x="396" y="85"/>
                  </a:moveTo>
                  <a:cubicBezTo>
                    <a:pt x="311" y="0"/>
                    <a:pt x="173" y="1"/>
                    <a:pt x="87" y="87"/>
                  </a:cubicBezTo>
                  <a:cubicBezTo>
                    <a:pt x="1" y="173"/>
                    <a:pt x="0" y="312"/>
                    <a:pt x="85" y="396"/>
                  </a:cubicBezTo>
                  <a:cubicBezTo>
                    <a:pt x="170" y="481"/>
                    <a:pt x="309" y="480"/>
                    <a:pt x="395" y="394"/>
                  </a:cubicBezTo>
                  <a:cubicBezTo>
                    <a:pt x="398" y="391"/>
                    <a:pt x="402" y="387"/>
                    <a:pt x="405" y="384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451" y="299"/>
                    <a:pt x="451" y="299"/>
                    <a:pt x="451" y="299"/>
                  </a:cubicBezTo>
                  <a:cubicBezTo>
                    <a:pt x="472" y="225"/>
                    <a:pt x="454" y="143"/>
                    <a:pt x="396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619224" y="4537095"/>
              <a:ext cx="1051128" cy="1015284"/>
            </a:xfrm>
            <a:custGeom>
              <a:avLst/>
              <a:gdLst>
                <a:gd name="T0" fmla="*/ 315 w 496"/>
                <a:gd name="T1" fmla="*/ 456 h 479"/>
                <a:gd name="T2" fmla="*/ 461 w 496"/>
                <a:gd name="T3" fmla="*/ 183 h 479"/>
                <a:gd name="T4" fmla="*/ 190 w 496"/>
                <a:gd name="T5" fmla="*/ 34 h 479"/>
                <a:gd name="T6" fmla="*/ 44 w 496"/>
                <a:gd name="T7" fmla="*/ 306 h 479"/>
                <a:gd name="T8" fmla="*/ 49 w 496"/>
                <a:gd name="T9" fmla="*/ 320 h 479"/>
                <a:gd name="T10" fmla="*/ 0 w 496"/>
                <a:gd name="T11" fmla="*/ 420 h 479"/>
                <a:gd name="T12" fmla="*/ 101 w 496"/>
                <a:gd name="T13" fmla="*/ 402 h 479"/>
                <a:gd name="T14" fmla="*/ 315 w 496"/>
                <a:gd name="T15" fmla="*/ 45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79">
                  <a:moveTo>
                    <a:pt x="315" y="456"/>
                  </a:moveTo>
                  <a:cubicBezTo>
                    <a:pt x="430" y="422"/>
                    <a:pt x="496" y="300"/>
                    <a:pt x="461" y="183"/>
                  </a:cubicBezTo>
                  <a:cubicBezTo>
                    <a:pt x="427" y="67"/>
                    <a:pt x="306" y="0"/>
                    <a:pt x="190" y="34"/>
                  </a:cubicBezTo>
                  <a:cubicBezTo>
                    <a:pt x="75" y="68"/>
                    <a:pt x="10" y="190"/>
                    <a:pt x="44" y="306"/>
                  </a:cubicBezTo>
                  <a:cubicBezTo>
                    <a:pt x="45" y="311"/>
                    <a:pt x="47" y="316"/>
                    <a:pt x="49" y="3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01" y="402"/>
                    <a:pt x="101" y="402"/>
                    <a:pt x="101" y="402"/>
                  </a:cubicBezTo>
                  <a:cubicBezTo>
                    <a:pt x="156" y="456"/>
                    <a:pt x="237" y="479"/>
                    <a:pt x="315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232953" y="3644577"/>
              <a:ext cx="734804" cy="833375"/>
            </a:xfrm>
            <a:custGeom>
              <a:avLst/>
              <a:gdLst>
                <a:gd name="T0" fmla="*/ 329 w 347"/>
                <a:gd name="T1" fmla="*/ 206 h 393"/>
                <a:gd name="T2" fmla="*/ 207 w 347"/>
                <a:gd name="T3" fmla="*/ 19 h 393"/>
                <a:gd name="T4" fmla="*/ 19 w 347"/>
                <a:gd name="T5" fmla="*/ 139 h 393"/>
                <a:gd name="T6" fmla="*/ 141 w 347"/>
                <a:gd name="T7" fmla="*/ 326 h 393"/>
                <a:gd name="T8" fmla="*/ 151 w 347"/>
                <a:gd name="T9" fmla="*/ 328 h 393"/>
                <a:gd name="T10" fmla="*/ 198 w 347"/>
                <a:gd name="T11" fmla="*/ 393 h 393"/>
                <a:gd name="T12" fmla="*/ 221 w 347"/>
                <a:gd name="T13" fmla="*/ 323 h 393"/>
                <a:gd name="T14" fmla="*/ 329 w 347"/>
                <a:gd name="T15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93">
                  <a:moveTo>
                    <a:pt x="329" y="206"/>
                  </a:moveTo>
                  <a:cubicBezTo>
                    <a:pt x="347" y="121"/>
                    <a:pt x="293" y="37"/>
                    <a:pt x="207" y="19"/>
                  </a:cubicBezTo>
                  <a:cubicBezTo>
                    <a:pt x="121" y="0"/>
                    <a:pt x="37" y="54"/>
                    <a:pt x="19" y="139"/>
                  </a:cubicBezTo>
                  <a:cubicBezTo>
                    <a:pt x="0" y="224"/>
                    <a:pt x="55" y="307"/>
                    <a:pt x="141" y="326"/>
                  </a:cubicBezTo>
                  <a:cubicBezTo>
                    <a:pt x="144" y="327"/>
                    <a:pt x="148" y="327"/>
                    <a:pt x="151" y="328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74" y="307"/>
                    <a:pt x="317" y="263"/>
                    <a:pt x="329" y="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134282" y="3061214"/>
              <a:ext cx="602181" cy="608454"/>
            </a:xfrm>
            <a:custGeom>
              <a:avLst/>
              <a:gdLst>
                <a:gd name="T0" fmla="*/ 249 w 284"/>
                <a:gd name="T1" fmla="*/ 73 h 287"/>
                <a:gd name="T2" fmla="*/ 74 w 284"/>
                <a:gd name="T3" fmla="*/ 39 h 287"/>
                <a:gd name="T4" fmla="*/ 39 w 284"/>
                <a:gd name="T5" fmla="*/ 215 h 287"/>
                <a:gd name="T6" fmla="*/ 214 w 284"/>
                <a:gd name="T7" fmla="*/ 248 h 287"/>
                <a:gd name="T8" fmla="*/ 221 w 284"/>
                <a:gd name="T9" fmla="*/ 243 h 287"/>
                <a:gd name="T10" fmla="*/ 284 w 284"/>
                <a:gd name="T11" fmla="*/ 252 h 287"/>
                <a:gd name="T12" fmla="*/ 257 w 284"/>
                <a:gd name="T13" fmla="*/ 200 h 287"/>
                <a:gd name="T14" fmla="*/ 249 w 284"/>
                <a:gd name="T15" fmla="*/ 7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7">
                  <a:moveTo>
                    <a:pt x="249" y="73"/>
                  </a:moveTo>
                  <a:cubicBezTo>
                    <a:pt x="211" y="15"/>
                    <a:pt x="132" y="0"/>
                    <a:pt x="74" y="39"/>
                  </a:cubicBezTo>
                  <a:cubicBezTo>
                    <a:pt x="16" y="79"/>
                    <a:pt x="0" y="157"/>
                    <a:pt x="39" y="215"/>
                  </a:cubicBezTo>
                  <a:cubicBezTo>
                    <a:pt x="77" y="272"/>
                    <a:pt x="156" y="287"/>
                    <a:pt x="214" y="248"/>
                  </a:cubicBezTo>
                  <a:cubicBezTo>
                    <a:pt x="217" y="246"/>
                    <a:pt x="219" y="245"/>
                    <a:pt x="221" y="243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77" y="161"/>
                    <a:pt x="276" y="112"/>
                    <a:pt x="24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391513" y="1989476"/>
              <a:ext cx="821726" cy="919401"/>
            </a:xfrm>
            <a:custGeom>
              <a:avLst/>
              <a:gdLst>
                <a:gd name="T0" fmla="*/ 359 w 388"/>
                <a:gd name="T1" fmla="*/ 245 h 434"/>
                <a:gd name="T2" fmla="*/ 246 w 388"/>
                <a:gd name="T3" fmla="*/ 29 h 434"/>
                <a:gd name="T4" fmla="*/ 29 w 388"/>
                <a:gd name="T5" fmla="*/ 139 h 434"/>
                <a:gd name="T6" fmla="*/ 142 w 388"/>
                <a:gd name="T7" fmla="*/ 355 h 434"/>
                <a:gd name="T8" fmla="*/ 153 w 388"/>
                <a:gd name="T9" fmla="*/ 359 h 434"/>
                <a:gd name="T10" fmla="*/ 196 w 388"/>
                <a:gd name="T11" fmla="*/ 434 h 434"/>
                <a:gd name="T12" fmla="*/ 229 w 388"/>
                <a:gd name="T13" fmla="*/ 361 h 434"/>
                <a:gd name="T14" fmla="*/ 359 w 388"/>
                <a:gd name="T15" fmla="*/ 2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34">
                  <a:moveTo>
                    <a:pt x="359" y="245"/>
                  </a:moveTo>
                  <a:cubicBezTo>
                    <a:pt x="388" y="155"/>
                    <a:pt x="338" y="58"/>
                    <a:pt x="246" y="29"/>
                  </a:cubicBezTo>
                  <a:cubicBezTo>
                    <a:pt x="155" y="0"/>
                    <a:pt x="58" y="49"/>
                    <a:pt x="29" y="139"/>
                  </a:cubicBezTo>
                  <a:cubicBezTo>
                    <a:pt x="0" y="229"/>
                    <a:pt x="50" y="326"/>
                    <a:pt x="142" y="355"/>
                  </a:cubicBezTo>
                  <a:cubicBezTo>
                    <a:pt x="145" y="357"/>
                    <a:pt x="149" y="358"/>
                    <a:pt x="153" y="359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229" y="361"/>
                    <a:pt x="229" y="361"/>
                    <a:pt x="229" y="361"/>
                  </a:cubicBezTo>
                  <a:cubicBezTo>
                    <a:pt x="288" y="349"/>
                    <a:pt x="340" y="306"/>
                    <a:pt x="359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768822" y="2891851"/>
              <a:ext cx="1053816" cy="1145219"/>
            </a:xfrm>
            <a:custGeom>
              <a:avLst/>
              <a:gdLst>
                <a:gd name="T0" fmla="*/ 427 w 497"/>
                <a:gd name="T1" fmla="*/ 376 h 540"/>
                <a:gd name="T2" fmla="*/ 376 w 497"/>
                <a:gd name="T3" fmla="*/ 71 h 540"/>
                <a:gd name="T4" fmla="*/ 70 w 497"/>
                <a:gd name="T5" fmla="*/ 118 h 540"/>
                <a:gd name="T6" fmla="*/ 121 w 497"/>
                <a:gd name="T7" fmla="*/ 423 h 540"/>
                <a:gd name="T8" fmla="*/ 133 w 497"/>
                <a:gd name="T9" fmla="*/ 432 h 540"/>
                <a:gd name="T10" fmla="*/ 155 w 497"/>
                <a:gd name="T11" fmla="*/ 540 h 540"/>
                <a:gd name="T12" fmla="*/ 224 w 497"/>
                <a:gd name="T13" fmla="*/ 464 h 540"/>
                <a:gd name="T14" fmla="*/ 427 w 497"/>
                <a:gd name="T15" fmla="*/ 3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540">
                  <a:moveTo>
                    <a:pt x="427" y="376"/>
                  </a:moveTo>
                  <a:cubicBezTo>
                    <a:pt x="497" y="279"/>
                    <a:pt x="474" y="142"/>
                    <a:pt x="376" y="71"/>
                  </a:cubicBezTo>
                  <a:cubicBezTo>
                    <a:pt x="277" y="0"/>
                    <a:pt x="140" y="21"/>
                    <a:pt x="70" y="118"/>
                  </a:cubicBezTo>
                  <a:cubicBezTo>
                    <a:pt x="0" y="216"/>
                    <a:pt x="22" y="352"/>
                    <a:pt x="121" y="423"/>
                  </a:cubicBezTo>
                  <a:cubicBezTo>
                    <a:pt x="125" y="426"/>
                    <a:pt x="129" y="429"/>
                    <a:pt x="133" y="432"/>
                  </a:cubicBezTo>
                  <a:cubicBezTo>
                    <a:pt x="155" y="540"/>
                    <a:pt x="155" y="540"/>
                    <a:pt x="155" y="540"/>
                  </a:cubicBezTo>
                  <a:cubicBezTo>
                    <a:pt x="224" y="464"/>
                    <a:pt x="224" y="464"/>
                    <a:pt x="224" y="464"/>
                  </a:cubicBezTo>
                  <a:cubicBezTo>
                    <a:pt x="300" y="473"/>
                    <a:pt x="379" y="442"/>
                    <a:pt x="427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266109" y="1929437"/>
              <a:ext cx="1047544" cy="1172102"/>
            </a:xfrm>
            <a:custGeom>
              <a:avLst/>
              <a:gdLst>
                <a:gd name="T0" fmla="*/ 456 w 494"/>
                <a:gd name="T1" fmla="*/ 317 h 553"/>
                <a:gd name="T2" fmla="*/ 318 w 494"/>
                <a:gd name="T3" fmla="*/ 40 h 553"/>
                <a:gd name="T4" fmla="*/ 39 w 494"/>
                <a:gd name="T5" fmla="*/ 174 h 553"/>
                <a:gd name="T6" fmla="*/ 177 w 494"/>
                <a:gd name="T7" fmla="*/ 451 h 553"/>
                <a:gd name="T8" fmla="*/ 191 w 494"/>
                <a:gd name="T9" fmla="*/ 456 h 553"/>
                <a:gd name="T10" fmla="*/ 244 w 494"/>
                <a:gd name="T11" fmla="*/ 553 h 553"/>
                <a:gd name="T12" fmla="*/ 287 w 494"/>
                <a:gd name="T13" fmla="*/ 460 h 553"/>
                <a:gd name="T14" fmla="*/ 456 w 494"/>
                <a:gd name="T15" fmla="*/ 3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53">
                  <a:moveTo>
                    <a:pt x="456" y="317"/>
                  </a:moveTo>
                  <a:cubicBezTo>
                    <a:pt x="494" y="203"/>
                    <a:pt x="433" y="79"/>
                    <a:pt x="318" y="40"/>
                  </a:cubicBezTo>
                  <a:cubicBezTo>
                    <a:pt x="203" y="0"/>
                    <a:pt x="78" y="60"/>
                    <a:pt x="39" y="174"/>
                  </a:cubicBezTo>
                  <a:cubicBezTo>
                    <a:pt x="0" y="288"/>
                    <a:pt x="62" y="412"/>
                    <a:pt x="177" y="451"/>
                  </a:cubicBezTo>
                  <a:cubicBezTo>
                    <a:pt x="181" y="453"/>
                    <a:pt x="186" y="454"/>
                    <a:pt x="191" y="456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87" y="460"/>
                    <a:pt x="287" y="460"/>
                    <a:pt x="287" y="460"/>
                  </a:cubicBezTo>
                  <a:cubicBezTo>
                    <a:pt x="363" y="446"/>
                    <a:pt x="429" y="394"/>
                    <a:pt x="456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335905" y="3663395"/>
              <a:ext cx="919401" cy="931050"/>
            </a:xfrm>
            <a:custGeom>
              <a:avLst/>
              <a:gdLst>
                <a:gd name="T0" fmla="*/ 382 w 434"/>
                <a:gd name="T1" fmla="*/ 112 h 439"/>
                <a:gd name="T2" fmla="*/ 114 w 434"/>
                <a:gd name="T3" fmla="*/ 60 h 439"/>
                <a:gd name="T4" fmla="*/ 59 w 434"/>
                <a:gd name="T5" fmla="*/ 327 h 439"/>
                <a:gd name="T6" fmla="*/ 327 w 434"/>
                <a:gd name="T7" fmla="*/ 379 h 439"/>
                <a:gd name="T8" fmla="*/ 337 w 434"/>
                <a:gd name="T9" fmla="*/ 372 h 439"/>
                <a:gd name="T10" fmla="*/ 434 w 434"/>
                <a:gd name="T11" fmla="*/ 386 h 439"/>
                <a:gd name="T12" fmla="*/ 392 w 434"/>
                <a:gd name="T13" fmla="*/ 306 h 439"/>
                <a:gd name="T14" fmla="*/ 382 w 434"/>
                <a:gd name="T15" fmla="*/ 1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9">
                  <a:moveTo>
                    <a:pt x="382" y="112"/>
                  </a:moveTo>
                  <a:cubicBezTo>
                    <a:pt x="323" y="23"/>
                    <a:pt x="203" y="0"/>
                    <a:pt x="114" y="60"/>
                  </a:cubicBezTo>
                  <a:cubicBezTo>
                    <a:pt x="25" y="119"/>
                    <a:pt x="0" y="239"/>
                    <a:pt x="59" y="327"/>
                  </a:cubicBezTo>
                  <a:cubicBezTo>
                    <a:pt x="118" y="415"/>
                    <a:pt x="238" y="439"/>
                    <a:pt x="327" y="379"/>
                  </a:cubicBezTo>
                  <a:cubicBezTo>
                    <a:pt x="331" y="377"/>
                    <a:pt x="334" y="374"/>
                    <a:pt x="337" y="372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392" y="306"/>
                    <a:pt x="392" y="306"/>
                    <a:pt x="392" y="306"/>
                  </a:cubicBezTo>
                  <a:cubicBezTo>
                    <a:pt x="423" y="246"/>
                    <a:pt x="422" y="171"/>
                    <a:pt x="382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387083" y="3839927"/>
              <a:ext cx="432817" cy="351272"/>
            </a:xfrm>
            <a:custGeom>
              <a:avLst/>
              <a:gdLst>
                <a:gd name="T0" fmla="*/ 176 w 204"/>
                <a:gd name="T1" fmla="*/ 32 h 166"/>
                <a:gd name="T2" fmla="*/ 124 w 204"/>
                <a:gd name="T3" fmla="*/ 6 h 166"/>
                <a:gd name="T4" fmla="*/ 83 w 204"/>
                <a:gd name="T5" fmla="*/ 51 h 166"/>
                <a:gd name="T6" fmla="*/ 58 w 204"/>
                <a:gd name="T7" fmla="*/ 84 h 166"/>
                <a:gd name="T8" fmla="*/ 18 w 204"/>
                <a:gd name="T9" fmla="*/ 100 h 166"/>
                <a:gd name="T10" fmla="*/ 22 w 204"/>
                <a:gd name="T11" fmla="*/ 109 h 166"/>
                <a:gd name="T12" fmla="*/ 9 w 204"/>
                <a:gd name="T13" fmla="*/ 122 h 166"/>
                <a:gd name="T14" fmla="*/ 77 w 204"/>
                <a:gd name="T15" fmla="*/ 166 h 166"/>
                <a:gd name="T16" fmla="*/ 144 w 204"/>
                <a:gd name="T17" fmla="*/ 133 h 166"/>
                <a:gd name="T18" fmla="*/ 173 w 204"/>
                <a:gd name="T19" fmla="*/ 65 h 166"/>
                <a:gd name="T20" fmla="*/ 204 w 204"/>
                <a:gd name="T21" fmla="*/ 51 h 166"/>
                <a:gd name="T22" fmla="*/ 176 w 204"/>
                <a:gd name="T23" fmla="*/ 32 h 166"/>
                <a:gd name="T24" fmla="*/ 143 w 204"/>
                <a:gd name="T25" fmla="*/ 45 h 166"/>
                <a:gd name="T26" fmla="*/ 132 w 204"/>
                <a:gd name="T27" fmla="*/ 34 h 166"/>
                <a:gd name="T28" fmla="*/ 143 w 204"/>
                <a:gd name="T29" fmla="*/ 22 h 166"/>
                <a:gd name="T30" fmla="*/ 155 w 204"/>
                <a:gd name="T31" fmla="*/ 34 h 166"/>
                <a:gd name="T32" fmla="*/ 143 w 204"/>
                <a:gd name="T33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66">
                  <a:moveTo>
                    <a:pt x="176" y="32"/>
                  </a:moveTo>
                  <a:cubicBezTo>
                    <a:pt x="169" y="11"/>
                    <a:pt x="146" y="0"/>
                    <a:pt x="124" y="6"/>
                  </a:cubicBezTo>
                  <a:cubicBezTo>
                    <a:pt x="95" y="15"/>
                    <a:pt x="83" y="51"/>
                    <a:pt x="83" y="51"/>
                  </a:cubicBezTo>
                  <a:cubicBezTo>
                    <a:pt x="78" y="63"/>
                    <a:pt x="73" y="74"/>
                    <a:pt x="58" y="84"/>
                  </a:cubicBezTo>
                  <a:cubicBezTo>
                    <a:pt x="30" y="103"/>
                    <a:pt x="1" y="49"/>
                    <a:pt x="18" y="100"/>
                  </a:cubicBezTo>
                  <a:cubicBezTo>
                    <a:pt x="19" y="103"/>
                    <a:pt x="20" y="106"/>
                    <a:pt x="22" y="109"/>
                  </a:cubicBezTo>
                  <a:cubicBezTo>
                    <a:pt x="3" y="99"/>
                    <a:pt x="0" y="98"/>
                    <a:pt x="9" y="122"/>
                  </a:cubicBezTo>
                  <a:cubicBezTo>
                    <a:pt x="18" y="150"/>
                    <a:pt x="48" y="163"/>
                    <a:pt x="77" y="166"/>
                  </a:cubicBezTo>
                  <a:cubicBezTo>
                    <a:pt x="103" y="166"/>
                    <a:pt x="132" y="159"/>
                    <a:pt x="144" y="133"/>
                  </a:cubicBezTo>
                  <a:cubicBezTo>
                    <a:pt x="152" y="114"/>
                    <a:pt x="152" y="87"/>
                    <a:pt x="173" y="65"/>
                  </a:cubicBezTo>
                  <a:cubicBezTo>
                    <a:pt x="173" y="65"/>
                    <a:pt x="186" y="53"/>
                    <a:pt x="204" y="51"/>
                  </a:cubicBezTo>
                  <a:cubicBezTo>
                    <a:pt x="180" y="50"/>
                    <a:pt x="176" y="32"/>
                    <a:pt x="176" y="32"/>
                  </a:cubicBezTo>
                  <a:close/>
                  <a:moveTo>
                    <a:pt x="143" y="45"/>
                  </a:moveTo>
                  <a:cubicBezTo>
                    <a:pt x="137" y="45"/>
                    <a:pt x="132" y="40"/>
                    <a:pt x="132" y="34"/>
                  </a:cubicBezTo>
                  <a:cubicBezTo>
                    <a:pt x="132" y="28"/>
                    <a:pt x="137" y="22"/>
                    <a:pt x="143" y="22"/>
                  </a:cubicBezTo>
                  <a:cubicBezTo>
                    <a:pt x="150" y="22"/>
                    <a:pt x="155" y="28"/>
                    <a:pt x="155" y="34"/>
                  </a:cubicBezTo>
                  <a:cubicBezTo>
                    <a:pt x="155" y="40"/>
                    <a:pt x="150" y="45"/>
                    <a:pt x="1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324406" y="2016358"/>
              <a:ext cx="722259" cy="741973"/>
            </a:xfrm>
            <a:custGeom>
              <a:avLst/>
              <a:gdLst>
                <a:gd name="T0" fmla="*/ 265 w 341"/>
                <a:gd name="T1" fmla="*/ 291 h 350"/>
                <a:gd name="T2" fmla="*/ 289 w 341"/>
                <a:gd name="T3" fmla="*/ 78 h 350"/>
                <a:gd name="T4" fmla="*/ 76 w 341"/>
                <a:gd name="T5" fmla="*/ 51 h 350"/>
                <a:gd name="T6" fmla="*/ 52 w 341"/>
                <a:gd name="T7" fmla="*/ 265 h 350"/>
                <a:gd name="T8" fmla="*/ 59 w 341"/>
                <a:gd name="T9" fmla="*/ 273 h 350"/>
                <a:gd name="T10" fmla="*/ 53 w 341"/>
                <a:gd name="T11" fmla="*/ 350 h 350"/>
                <a:gd name="T12" fmla="*/ 113 w 341"/>
                <a:gd name="T13" fmla="*/ 312 h 350"/>
                <a:gd name="T14" fmla="*/ 265 w 341"/>
                <a:gd name="T15" fmla="*/ 29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50">
                  <a:moveTo>
                    <a:pt x="265" y="291"/>
                  </a:moveTo>
                  <a:cubicBezTo>
                    <a:pt x="331" y="240"/>
                    <a:pt x="341" y="144"/>
                    <a:pt x="289" y="78"/>
                  </a:cubicBezTo>
                  <a:cubicBezTo>
                    <a:pt x="237" y="11"/>
                    <a:pt x="141" y="0"/>
                    <a:pt x="76" y="51"/>
                  </a:cubicBezTo>
                  <a:cubicBezTo>
                    <a:pt x="10" y="103"/>
                    <a:pt x="0" y="199"/>
                    <a:pt x="52" y="265"/>
                  </a:cubicBezTo>
                  <a:cubicBezTo>
                    <a:pt x="54" y="268"/>
                    <a:pt x="56" y="270"/>
                    <a:pt x="59" y="273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63" y="332"/>
                    <a:pt x="221" y="326"/>
                    <a:pt x="265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445379" y="2249345"/>
              <a:ext cx="444467" cy="237467"/>
            </a:xfrm>
            <a:custGeom>
              <a:avLst/>
              <a:gdLst>
                <a:gd name="T0" fmla="*/ 190 w 210"/>
                <a:gd name="T1" fmla="*/ 22 h 112"/>
                <a:gd name="T2" fmla="*/ 49 w 210"/>
                <a:gd name="T3" fmla="*/ 22 h 112"/>
                <a:gd name="T4" fmla="*/ 46 w 210"/>
                <a:gd name="T5" fmla="*/ 22 h 112"/>
                <a:gd name="T6" fmla="*/ 31 w 210"/>
                <a:gd name="T7" fmla="*/ 3 h 112"/>
                <a:gd name="T8" fmla="*/ 23 w 210"/>
                <a:gd name="T9" fmla="*/ 1 h 112"/>
                <a:gd name="T10" fmla="*/ 14 w 210"/>
                <a:gd name="T11" fmla="*/ 1 h 112"/>
                <a:gd name="T12" fmla="*/ 10 w 210"/>
                <a:gd name="T13" fmla="*/ 0 h 112"/>
                <a:gd name="T14" fmla="*/ 0 w 210"/>
                <a:gd name="T15" fmla="*/ 10 h 112"/>
                <a:gd name="T16" fmla="*/ 10 w 210"/>
                <a:gd name="T17" fmla="*/ 20 h 112"/>
                <a:gd name="T18" fmla="*/ 19 w 210"/>
                <a:gd name="T19" fmla="*/ 16 h 112"/>
                <a:gd name="T20" fmla="*/ 24 w 210"/>
                <a:gd name="T21" fmla="*/ 16 h 112"/>
                <a:gd name="T22" fmla="*/ 31 w 210"/>
                <a:gd name="T23" fmla="*/ 20 h 112"/>
                <a:gd name="T24" fmla="*/ 36 w 210"/>
                <a:gd name="T25" fmla="*/ 26 h 112"/>
                <a:gd name="T26" fmla="*/ 37 w 210"/>
                <a:gd name="T27" fmla="*/ 32 h 112"/>
                <a:gd name="T28" fmla="*/ 75 w 210"/>
                <a:gd name="T29" fmla="*/ 108 h 112"/>
                <a:gd name="T30" fmla="*/ 77 w 210"/>
                <a:gd name="T31" fmla="*/ 109 h 112"/>
                <a:gd name="T32" fmla="*/ 78 w 210"/>
                <a:gd name="T33" fmla="*/ 110 h 112"/>
                <a:gd name="T34" fmla="*/ 81 w 210"/>
                <a:gd name="T35" fmla="*/ 111 h 112"/>
                <a:gd name="T36" fmla="*/ 83 w 210"/>
                <a:gd name="T37" fmla="*/ 112 h 112"/>
                <a:gd name="T38" fmla="*/ 145 w 210"/>
                <a:gd name="T39" fmla="*/ 112 h 112"/>
                <a:gd name="T40" fmla="*/ 161 w 210"/>
                <a:gd name="T41" fmla="*/ 105 h 112"/>
                <a:gd name="T42" fmla="*/ 161 w 210"/>
                <a:gd name="T43" fmla="*/ 103 h 112"/>
                <a:gd name="T44" fmla="*/ 161 w 210"/>
                <a:gd name="T45" fmla="*/ 102 h 112"/>
                <a:gd name="T46" fmla="*/ 160 w 210"/>
                <a:gd name="T47" fmla="*/ 101 h 112"/>
                <a:gd name="T48" fmla="*/ 160 w 210"/>
                <a:gd name="T49" fmla="*/ 100 h 112"/>
                <a:gd name="T50" fmla="*/ 159 w 210"/>
                <a:gd name="T51" fmla="*/ 100 h 112"/>
                <a:gd name="T52" fmla="*/ 158 w 210"/>
                <a:gd name="T53" fmla="*/ 99 h 112"/>
                <a:gd name="T54" fmla="*/ 155 w 210"/>
                <a:gd name="T55" fmla="*/ 99 h 112"/>
                <a:gd name="T56" fmla="*/ 89 w 210"/>
                <a:gd name="T57" fmla="*/ 99 h 112"/>
                <a:gd name="T58" fmla="*/ 84 w 210"/>
                <a:gd name="T59" fmla="*/ 95 h 112"/>
                <a:gd name="T60" fmla="*/ 79 w 210"/>
                <a:gd name="T61" fmla="*/ 86 h 112"/>
                <a:gd name="T62" fmla="*/ 89 w 210"/>
                <a:gd name="T63" fmla="*/ 84 h 112"/>
                <a:gd name="T64" fmla="*/ 168 w 210"/>
                <a:gd name="T65" fmla="*/ 84 h 112"/>
                <a:gd name="T66" fmla="*/ 169 w 210"/>
                <a:gd name="T67" fmla="*/ 84 h 112"/>
                <a:gd name="T68" fmla="*/ 170 w 210"/>
                <a:gd name="T69" fmla="*/ 83 h 112"/>
                <a:gd name="T70" fmla="*/ 172 w 210"/>
                <a:gd name="T71" fmla="*/ 83 h 112"/>
                <a:gd name="T72" fmla="*/ 173 w 210"/>
                <a:gd name="T73" fmla="*/ 83 h 112"/>
                <a:gd name="T74" fmla="*/ 174 w 210"/>
                <a:gd name="T75" fmla="*/ 82 h 112"/>
                <a:gd name="T76" fmla="*/ 174 w 210"/>
                <a:gd name="T77" fmla="*/ 81 h 112"/>
                <a:gd name="T78" fmla="*/ 175 w 210"/>
                <a:gd name="T79" fmla="*/ 80 h 112"/>
                <a:gd name="T80" fmla="*/ 175 w 210"/>
                <a:gd name="T81" fmla="*/ 80 h 112"/>
                <a:gd name="T82" fmla="*/ 202 w 210"/>
                <a:gd name="T83" fmla="*/ 32 h 112"/>
                <a:gd name="T84" fmla="*/ 190 w 210"/>
                <a:gd name="T8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112">
                  <a:moveTo>
                    <a:pt x="19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29" y="1"/>
                    <a:pt x="23" y="1"/>
                  </a:cubicBezTo>
                  <a:cubicBezTo>
                    <a:pt x="20" y="1"/>
                    <a:pt x="16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7" y="15"/>
                    <a:pt x="31" y="20"/>
                  </a:cubicBezTo>
                  <a:cubicBezTo>
                    <a:pt x="32" y="21"/>
                    <a:pt x="34" y="24"/>
                    <a:pt x="36" y="26"/>
                  </a:cubicBezTo>
                  <a:cubicBezTo>
                    <a:pt x="36" y="28"/>
                    <a:pt x="36" y="30"/>
                    <a:pt x="37" y="32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57" y="112"/>
                    <a:pt x="161" y="108"/>
                    <a:pt x="161" y="105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5" y="99"/>
                    <a:pt x="84" y="9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6" y="84"/>
                    <a:pt x="89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10" y="22"/>
                    <a:pt x="204" y="22"/>
                    <a:pt x="19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14743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724964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979457" y="2985045"/>
              <a:ext cx="194455" cy="257181"/>
            </a:xfrm>
            <a:custGeom>
              <a:avLst/>
              <a:gdLst>
                <a:gd name="T0" fmla="*/ 73 w 92"/>
                <a:gd name="T1" fmla="*/ 42 h 121"/>
                <a:gd name="T2" fmla="*/ 92 w 92"/>
                <a:gd name="T3" fmla="*/ 51 h 121"/>
                <a:gd name="T4" fmla="*/ 63 w 92"/>
                <a:gd name="T5" fmla="*/ 0 h 121"/>
                <a:gd name="T6" fmla="*/ 3 w 92"/>
                <a:gd name="T7" fmla="*/ 0 h 121"/>
                <a:gd name="T8" fmla="*/ 20 w 92"/>
                <a:gd name="T9" fmla="*/ 11 h 121"/>
                <a:gd name="T10" fmla="*/ 6 w 92"/>
                <a:gd name="T11" fmla="*/ 36 h 121"/>
                <a:gd name="T12" fmla="*/ 7 w 92"/>
                <a:gd name="T13" fmla="*/ 60 h 121"/>
                <a:gd name="T14" fmla="*/ 41 w 92"/>
                <a:gd name="T15" fmla="*/ 121 h 121"/>
                <a:gd name="T16" fmla="*/ 45 w 92"/>
                <a:gd name="T17" fmla="*/ 91 h 121"/>
                <a:gd name="T18" fmla="*/ 73 w 92"/>
                <a:gd name="T1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1">
                  <a:moveTo>
                    <a:pt x="73" y="42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7"/>
                    <a:pt x="7" y="60"/>
                    <a:pt x="7" y="6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0"/>
                    <a:pt x="45" y="91"/>
                    <a:pt x="45" y="91"/>
                  </a:cubicBezTo>
                  <a:lnTo>
                    <a:pt x="7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040392" y="3174123"/>
              <a:ext cx="214169" cy="127246"/>
            </a:xfrm>
            <a:custGeom>
              <a:avLst/>
              <a:gdLst>
                <a:gd name="T0" fmla="*/ 58 w 101"/>
                <a:gd name="T1" fmla="*/ 60 h 60"/>
                <a:gd name="T2" fmla="*/ 101 w 101"/>
                <a:gd name="T3" fmla="*/ 59 h 60"/>
                <a:gd name="T4" fmla="*/ 101 w 101"/>
                <a:gd name="T5" fmla="*/ 0 h 60"/>
                <a:gd name="T6" fmla="*/ 29 w 101"/>
                <a:gd name="T7" fmla="*/ 0 h 60"/>
                <a:gd name="T8" fmla="*/ 58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58" y="60"/>
                  </a:moveTo>
                  <a:cubicBezTo>
                    <a:pt x="101" y="59"/>
                    <a:pt x="101" y="59"/>
                    <a:pt x="101" y="5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54"/>
                    <a:pt x="5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210651" y="2775358"/>
              <a:ext cx="262558" cy="167571"/>
            </a:xfrm>
            <a:custGeom>
              <a:avLst/>
              <a:gdLst>
                <a:gd name="T0" fmla="*/ 95 w 124"/>
                <a:gd name="T1" fmla="*/ 79 h 79"/>
                <a:gd name="T2" fmla="*/ 124 w 124"/>
                <a:gd name="T3" fmla="*/ 26 h 79"/>
                <a:gd name="T4" fmla="*/ 106 w 124"/>
                <a:gd name="T5" fmla="*/ 36 h 79"/>
                <a:gd name="T6" fmla="*/ 91 w 124"/>
                <a:gd name="T7" fmla="*/ 12 h 79"/>
                <a:gd name="T8" fmla="*/ 70 w 124"/>
                <a:gd name="T9" fmla="*/ 0 h 79"/>
                <a:gd name="T10" fmla="*/ 0 w 124"/>
                <a:gd name="T11" fmla="*/ 1 h 79"/>
                <a:gd name="T12" fmla="*/ 24 w 124"/>
                <a:gd name="T13" fmla="*/ 18 h 79"/>
                <a:gd name="T14" fmla="*/ 54 w 124"/>
                <a:gd name="T15" fmla="*/ 67 h 79"/>
                <a:gd name="T16" fmla="*/ 36 w 124"/>
                <a:gd name="T17" fmla="*/ 79 h 79"/>
                <a:gd name="T18" fmla="*/ 95 w 124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79">
                  <a:moveTo>
                    <a:pt x="95" y="79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5" y="1"/>
                    <a:pt x="70" y="0"/>
                    <a:pt x="7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24" y="18"/>
                    <a:pt x="24" y="1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36" y="79"/>
                    <a:pt x="36" y="79"/>
                    <a:pt x="36" y="79"/>
                  </a:cubicBezTo>
                  <a:lnTo>
                    <a:pt x="9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068171" y="2733240"/>
              <a:ext cx="184597" cy="241051"/>
            </a:xfrm>
            <a:custGeom>
              <a:avLst/>
              <a:gdLst>
                <a:gd name="T0" fmla="*/ 87 w 87"/>
                <a:gd name="T1" fmla="*/ 51 h 114"/>
                <a:gd name="T2" fmla="*/ 20 w 87"/>
                <a:gd name="T3" fmla="*/ 47 h 114"/>
                <a:gd name="T4" fmla="*/ 0 w 87"/>
                <a:gd name="T5" fmla="*/ 85 h 114"/>
                <a:gd name="T6" fmla="*/ 52 w 87"/>
                <a:gd name="T7" fmla="*/ 114 h 114"/>
                <a:gd name="T8" fmla="*/ 87 w 87"/>
                <a:gd name="T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51"/>
                  </a:moveTo>
                  <a:cubicBezTo>
                    <a:pt x="87" y="51"/>
                    <a:pt x="53" y="0"/>
                    <a:pt x="20" y="4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114"/>
                    <a:pt x="52" y="114"/>
                    <a:pt x="52" y="114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5297573" y="3124837"/>
              <a:ext cx="241051" cy="216857"/>
            </a:xfrm>
            <a:custGeom>
              <a:avLst/>
              <a:gdLst>
                <a:gd name="T0" fmla="*/ 87 w 114"/>
                <a:gd name="T1" fmla="*/ 18 h 102"/>
                <a:gd name="T2" fmla="*/ 30 w 114"/>
                <a:gd name="T3" fmla="*/ 20 h 102"/>
                <a:gd name="T4" fmla="*/ 28 w 114"/>
                <a:gd name="T5" fmla="*/ 0 h 102"/>
                <a:gd name="T6" fmla="*/ 0 w 114"/>
                <a:gd name="T7" fmla="*/ 52 h 102"/>
                <a:gd name="T8" fmla="*/ 32 w 114"/>
                <a:gd name="T9" fmla="*/ 102 h 102"/>
                <a:gd name="T10" fmla="*/ 32 w 114"/>
                <a:gd name="T11" fmla="*/ 82 h 102"/>
                <a:gd name="T12" fmla="*/ 61 w 114"/>
                <a:gd name="T13" fmla="*/ 80 h 102"/>
                <a:gd name="T14" fmla="*/ 81 w 114"/>
                <a:gd name="T15" fmla="*/ 66 h 102"/>
                <a:gd name="T16" fmla="*/ 114 w 114"/>
                <a:gd name="T17" fmla="*/ 5 h 102"/>
                <a:gd name="T18" fmla="*/ 87 w 11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02">
                  <a:moveTo>
                    <a:pt x="87" y="18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73" y="79"/>
                    <a:pt x="81" y="66"/>
                    <a:pt x="81" y="6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15"/>
                    <a:pt x="87" y="18"/>
                    <a:pt x="8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380015" y="2944721"/>
              <a:ext cx="211480" cy="197142"/>
            </a:xfrm>
            <a:custGeom>
              <a:avLst/>
              <a:gdLst>
                <a:gd name="T0" fmla="*/ 39 w 100"/>
                <a:gd name="T1" fmla="*/ 93 h 93"/>
                <a:gd name="T2" fmla="*/ 74 w 100"/>
                <a:gd name="T3" fmla="*/ 36 h 93"/>
                <a:gd name="T4" fmla="*/ 50 w 100"/>
                <a:gd name="T5" fmla="*/ 0 h 93"/>
                <a:gd name="T6" fmla="*/ 0 w 100"/>
                <a:gd name="T7" fmla="*/ 32 h 93"/>
                <a:gd name="T8" fmla="*/ 39 w 10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3">
                  <a:moveTo>
                    <a:pt x="39" y="93"/>
                  </a:moveTo>
                  <a:cubicBezTo>
                    <a:pt x="39" y="93"/>
                    <a:pt x="100" y="88"/>
                    <a:pt x="74" y="3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4095003" y="3121253"/>
              <a:ext cx="398765" cy="591427"/>
            </a:xfrm>
            <a:custGeom>
              <a:avLst/>
              <a:gdLst>
                <a:gd name="T0" fmla="*/ 98 w 188"/>
                <a:gd name="T1" fmla="*/ 1 h 279"/>
                <a:gd name="T2" fmla="*/ 22 w 188"/>
                <a:gd name="T3" fmla="*/ 34 h 279"/>
                <a:gd name="T4" fmla="*/ 2 w 188"/>
                <a:gd name="T5" fmla="*/ 99 h 279"/>
                <a:gd name="T6" fmla="*/ 24 w 188"/>
                <a:gd name="T7" fmla="*/ 155 h 279"/>
                <a:gd name="T8" fmla="*/ 24 w 188"/>
                <a:gd name="T9" fmla="*/ 155 h 279"/>
                <a:gd name="T10" fmla="*/ 37 w 188"/>
                <a:gd name="T11" fmla="*/ 201 h 279"/>
                <a:gd name="T12" fmla="*/ 42 w 188"/>
                <a:gd name="T13" fmla="*/ 267 h 279"/>
                <a:gd name="T14" fmla="*/ 47 w 188"/>
                <a:gd name="T15" fmla="*/ 271 h 279"/>
                <a:gd name="T16" fmla="*/ 82 w 188"/>
                <a:gd name="T17" fmla="*/ 279 h 279"/>
                <a:gd name="T18" fmla="*/ 126 w 188"/>
                <a:gd name="T19" fmla="*/ 273 h 279"/>
                <a:gd name="T20" fmla="*/ 137 w 188"/>
                <a:gd name="T21" fmla="*/ 249 h 279"/>
                <a:gd name="T22" fmla="*/ 145 w 188"/>
                <a:gd name="T23" fmla="*/ 187 h 279"/>
                <a:gd name="T24" fmla="*/ 157 w 188"/>
                <a:gd name="T25" fmla="*/ 159 h 279"/>
                <a:gd name="T26" fmla="*/ 174 w 188"/>
                <a:gd name="T27" fmla="*/ 132 h 279"/>
                <a:gd name="T28" fmla="*/ 186 w 188"/>
                <a:gd name="T29" fmla="*/ 75 h 279"/>
                <a:gd name="T30" fmla="*/ 99 w 188"/>
                <a:gd name="T31" fmla="*/ 1 h 279"/>
                <a:gd name="T32" fmla="*/ 165 w 188"/>
                <a:gd name="T33" fmla="*/ 78 h 279"/>
                <a:gd name="T34" fmla="*/ 126 w 188"/>
                <a:gd name="T35" fmla="*/ 171 h 279"/>
                <a:gd name="T36" fmla="*/ 123 w 188"/>
                <a:gd name="T37" fmla="*/ 186 h 279"/>
                <a:gd name="T38" fmla="*/ 120 w 188"/>
                <a:gd name="T39" fmla="*/ 195 h 279"/>
                <a:gd name="T40" fmla="*/ 98 w 188"/>
                <a:gd name="T41" fmla="*/ 200 h 279"/>
                <a:gd name="T42" fmla="*/ 98 w 188"/>
                <a:gd name="T43" fmla="*/ 148 h 279"/>
                <a:gd name="T44" fmla="*/ 126 w 188"/>
                <a:gd name="T45" fmla="*/ 73 h 279"/>
                <a:gd name="T46" fmla="*/ 114 w 188"/>
                <a:gd name="T47" fmla="*/ 67 h 279"/>
                <a:gd name="T48" fmla="*/ 100 w 188"/>
                <a:gd name="T49" fmla="*/ 66 h 279"/>
                <a:gd name="T50" fmla="*/ 77 w 188"/>
                <a:gd name="T51" fmla="*/ 67 h 279"/>
                <a:gd name="T52" fmla="*/ 68 w 188"/>
                <a:gd name="T53" fmla="*/ 68 h 279"/>
                <a:gd name="T54" fmla="*/ 54 w 188"/>
                <a:gd name="T55" fmla="*/ 76 h 279"/>
                <a:gd name="T56" fmla="*/ 81 w 188"/>
                <a:gd name="T57" fmla="*/ 153 h 279"/>
                <a:gd name="T58" fmla="*/ 60 w 188"/>
                <a:gd name="T59" fmla="*/ 197 h 279"/>
                <a:gd name="T60" fmla="*/ 57 w 188"/>
                <a:gd name="T61" fmla="*/ 192 h 279"/>
                <a:gd name="T62" fmla="*/ 55 w 188"/>
                <a:gd name="T63" fmla="*/ 183 h 279"/>
                <a:gd name="T64" fmla="*/ 54 w 188"/>
                <a:gd name="T65" fmla="*/ 169 h 279"/>
                <a:gd name="T66" fmla="*/ 30 w 188"/>
                <a:gd name="T67" fmla="*/ 119 h 279"/>
                <a:gd name="T68" fmla="*/ 24 w 188"/>
                <a:gd name="T69" fmla="*/ 73 h 279"/>
                <a:gd name="T70" fmla="*/ 39 w 188"/>
                <a:gd name="T71" fmla="*/ 45 h 279"/>
                <a:gd name="T72" fmla="*/ 97 w 188"/>
                <a:gd name="T73" fmla="*/ 20 h 279"/>
                <a:gd name="T74" fmla="*/ 97 w 188"/>
                <a:gd name="T75" fmla="*/ 20 h 279"/>
                <a:gd name="T76" fmla="*/ 153 w 188"/>
                <a:gd name="T77" fmla="*/ 48 h 279"/>
                <a:gd name="T78" fmla="*/ 73 w 188"/>
                <a:gd name="T79" fmla="*/ 70 h 279"/>
                <a:gd name="T80" fmla="*/ 81 w 188"/>
                <a:gd name="T81" fmla="*/ 76 h 279"/>
                <a:gd name="T82" fmla="*/ 84 w 188"/>
                <a:gd name="T83" fmla="*/ 69 h 279"/>
                <a:gd name="T84" fmla="*/ 93 w 188"/>
                <a:gd name="T85" fmla="*/ 69 h 279"/>
                <a:gd name="T86" fmla="*/ 97 w 188"/>
                <a:gd name="T87" fmla="*/ 69 h 279"/>
                <a:gd name="T88" fmla="*/ 99 w 188"/>
                <a:gd name="T89" fmla="*/ 79 h 279"/>
                <a:gd name="T90" fmla="*/ 104 w 188"/>
                <a:gd name="T91" fmla="*/ 78 h 279"/>
                <a:gd name="T92" fmla="*/ 117 w 188"/>
                <a:gd name="T93" fmla="*/ 79 h 279"/>
                <a:gd name="T94" fmla="*/ 64 w 188"/>
                <a:gd name="T95" fmla="*/ 79 h 279"/>
                <a:gd name="T96" fmla="*/ 73 w 188"/>
                <a:gd name="T97" fmla="*/ 70 h 279"/>
                <a:gd name="T98" fmla="*/ 115 w 188"/>
                <a:gd name="T99" fmla="*/ 72 h 279"/>
                <a:gd name="T100" fmla="*/ 117 w 188"/>
                <a:gd name="T101" fmla="*/ 71 h 279"/>
                <a:gd name="T102" fmla="*/ 109 w 188"/>
                <a:gd name="T103" fmla="*/ 69 h 279"/>
                <a:gd name="T104" fmla="*/ 104 w 188"/>
                <a:gd name="T105" fmla="*/ 70 h 279"/>
                <a:gd name="T106" fmla="*/ 63 w 188"/>
                <a:gd name="T107" fmla="*/ 76 h 279"/>
                <a:gd name="T108" fmla="*/ 63 w 188"/>
                <a:gd name="T109" fmla="*/ 7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79">
                  <a:moveTo>
                    <a:pt x="99" y="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58" y="0"/>
                    <a:pt x="34" y="19"/>
                    <a:pt x="22" y="34"/>
                  </a:cubicBezTo>
                  <a:cubicBezTo>
                    <a:pt x="9" y="51"/>
                    <a:pt x="4" y="67"/>
                    <a:pt x="3" y="69"/>
                  </a:cubicBezTo>
                  <a:cubicBezTo>
                    <a:pt x="1" y="78"/>
                    <a:pt x="0" y="88"/>
                    <a:pt x="2" y="99"/>
                  </a:cubicBezTo>
                  <a:cubicBezTo>
                    <a:pt x="3" y="108"/>
                    <a:pt x="6" y="117"/>
                    <a:pt x="10" y="126"/>
                  </a:cubicBezTo>
                  <a:cubicBezTo>
                    <a:pt x="16" y="142"/>
                    <a:pt x="24" y="154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1" y="164"/>
                    <a:pt x="33" y="177"/>
                    <a:pt x="33" y="183"/>
                  </a:cubicBezTo>
                  <a:cubicBezTo>
                    <a:pt x="32" y="191"/>
                    <a:pt x="35" y="197"/>
                    <a:pt x="37" y="201"/>
                  </a:cubicBezTo>
                  <a:cubicBezTo>
                    <a:pt x="35" y="219"/>
                    <a:pt x="35" y="234"/>
                    <a:pt x="36" y="245"/>
                  </a:cubicBezTo>
                  <a:cubicBezTo>
                    <a:pt x="37" y="255"/>
                    <a:pt x="39" y="262"/>
                    <a:pt x="42" y="267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1"/>
                    <a:pt x="47" y="271"/>
                    <a:pt x="47" y="271"/>
                  </a:cubicBezTo>
                  <a:cubicBezTo>
                    <a:pt x="52" y="274"/>
                    <a:pt x="64" y="278"/>
                    <a:pt x="82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5" y="279"/>
                    <a:pt x="108" y="278"/>
                    <a:pt x="122" y="274"/>
                  </a:cubicBezTo>
                  <a:cubicBezTo>
                    <a:pt x="126" y="273"/>
                    <a:pt x="126" y="273"/>
                    <a:pt x="126" y="273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32" y="265"/>
                    <a:pt x="135" y="258"/>
                    <a:pt x="137" y="249"/>
                  </a:cubicBezTo>
                  <a:cubicBezTo>
                    <a:pt x="139" y="237"/>
                    <a:pt x="140" y="223"/>
                    <a:pt x="140" y="205"/>
                  </a:cubicBezTo>
                  <a:cubicBezTo>
                    <a:pt x="142" y="201"/>
                    <a:pt x="145" y="195"/>
                    <a:pt x="145" y="187"/>
                  </a:cubicBezTo>
                  <a:cubicBezTo>
                    <a:pt x="146" y="181"/>
                    <a:pt x="149" y="167"/>
                    <a:pt x="157" y="160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66" y="147"/>
                    <a:pt x="174" y="132"/>
                  </a:cubicBezTo>
                  <a:cubicBezTo>
                    <a:pt x="179" y="122"/>
                    <a:pt x="183" y="113"/>
                    <a:pt x="185" y="105"/>
                  </a:cubicBezTo>
                  <a:cubicBezTo>
                    <a:pt x="187" y="94"/>
                    <a:pt x="188" y="84"/>
                    <a:pt x="186" y="75"/>
                  </a:cubicBezTo>
                  <a:cubicBezTo>
                    <a:pt x="186" y="72"/>
                    <a:pt x="183" y="56"/>
                    <a:pt x="171" y="39"/>
                  </a:cubicBezTo>
                  <a:cubicBezTo>
                    <a:pt x="160" y="22"/>
                    <a:pt x="138" y="3"/>
                    <a:pt x="99" y="1"/>
                  </a:cubicBezTo>
                  <a:close/>
                  <a:moveTo>
                    <a:pt x="165" y="77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70" y="106"/>
                    <a:pt x="142" y="143"/>
                    <a:pt x="140" y="146"/>
                  </a:cubicBezTo>
                  <a:cubicBezTo>
                    <a:pt x="134" y="153"/>
                    <a:pt x="129" y="161"/>
                    <a:pt x="126" y="171"/>
                  </a:cubicBezTo>
                  <a:cubicBezTo>
                    <a:pt x="124" y="178"/>
                    <a:pt x="123" y="184"/>
                    <a:pt x="123" y="18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91"/>
                    <a:pt x="120" y="194"/>
                    <a:pt x="120" y="195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0" y="199"/>
                    <a:pt x="104" y="200"/>
                    <a:pt x="98" y="200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1"/>
                    <a:pt x="99" y="150"/>
                    <a:pt x="98" y="148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2"/>
                    <a:pt x="126" y="71"/>
                    <a:pt x="126" y="71"/>
                  </a:cubicBezTo>
                  <a:cubicBezTo>
                    <a:pt x="124" y="66"/>
                    <a:pt x="119" y="65"/>
                    <a:pt x="114" y="67"/>
                  </a:cubicBezTo>
                  <a:cubicBezTo>
                    <a:pt x="113" y="66"/>
                    <a:pt x="113" y="65"/>
                    <a:pt x="112" y="65"/>
                  </a:cubicBezTo>
                  <a:cubicBezTo>
                    <a:pt x="108" y="63"/>
                    <a:pt x="104" y="64"/>
                    <a:pt x="100" y="66"/>
                  </a:cubicBezTo>
                  <a:cubicBezTo>
                    <a:pt x="97" y="65"/>
                    <a:pt x="93" y="66"/>
                    <a:pt x="90" y="66"/>
                  </a:cubicBezTo>
                  <a:cubicBezTo>
                    <a:pt x="87" y="64"/>
                    <a:pt x="81" y="65"/>
                    <a:pt x="77" y="67"/>
                  </a:cubicBezTo>
                  <a:cubicBezTo>
                    <a:pt x="76" y="66"/>
                    <a:pt x="74" y="66"/>
                    <a:pt x="72" y="66"/>
                  </a:cubicBezTo>
                  <a:cubicBezTo>
                    <a:pt x="71" y="67"/>
                    <a:pt x="69" y="67"/>
                    <a:pt x="68" y="68"/>
                  </a:cubicBezTo>
                  <a:cubicBezTo>
                    <a:pt x="63" y="63"/>
                    <a:pt x="57" y="69"/>
                    <a:pt x="56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1" y="150"/>
                    <a:pt x="81" y="151"/>
                    <a:pt x="81" y="153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71" y="200"/>
                    <a:pt x="64" y="198"/>
                    <a:pt x="60" y="197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2"/>
                    <a:pt x="55" y="189"/>
                    <a:pt x="55" y="18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76"/>
                    <a:pt x="54" y="169"/>
                  </a:cubicBezTo>
                  <a:cubicBezTo>
                    <a:pt x="51" y="158"/>
                    <a:pt x="48" y="150"/>
                    <a:pt x="42" y="143"/>
                  </a:cubicBezTo>
                  <a:cubicBezTo>
                    <a:pt x="41" y="142"/>
                    <a:pt x="35" y="132"/>
                    <a:pt x="30" y="119"/>
                  </a:cubicBezTo>
                  <a:cubicBezTo>
                    <a:pt x="25" y="106"/>
                    <a:pt x="20" y="88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8" y="58"/>
                    <a:pt x="39" y="45"/>
                  </a:cubicBezTo>
                  <a:cubicBezTo>
                    <a:pt x="53" y="28"/>
                    <a:pt x="72" y="19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8" y="20"/>
                  </a:cubicBezTo>
                  <a:cubicBezTo>
                    <a:pt x="122" y="21"/>
                    <a:pt x="140" y="30"/>
                    <a:pt x="153" y="48"/>
                  </a:cubicBezTo>
                  <a:cubicBezTo>
                    <a:pt x="162" y="62"/>
                    <a:pt x="165" y="77"/>
                    <a:pt x="165" y="77"/>
                  </a:cubicBezTo>
                  <a:close/>
                  <a:moveTo>
                    <a:pt x="73" y="70"/>
                  </a:moveTo>
                  <a:cubicBezTo>
                    <a:pt x="72" y="72"/>
                    <a:pt x="72" y="74"/>
                    <a:pt x="73" y="76"/>
                  </a:cubicBezTo>
                  <a:cubicBezTo>
                    <a:pt x="74" y="80"/>
                    <a:pt x="79" y="79"/>
                    <a:pt x="81" y="76"/>
                  </a:cubicBezTo>
                  <a:cubicBezTo>
                    <a:pt x="82" y="74"/>
                    <a:pt x="81" y="72"/>
                    <a:pt x="80" y="70"/>
                  </a:cubicBezTo>
                  <a:cubicBezTo>
                    <a:pt x="81" y="69"/>
                    <a:pt x="83" y="69"/>
                    <a:pt x="84" y="69"/>
                  </a:cubicBezTo>
                  <a:cubicBezTo>
                    <a:pt x="77" y="75"/>
                    <a:pt x="90" y="83"/>
                    <a:pt x="93" y="73"/>
                  </a:cubicBezTo>
                  <a:cubicBezTo>
                    <a:pt x="93" y="72"/>
                    <a:pt x="93" y="70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69"/>
                    <a:pt x="96" y="69"/>
                    <a:pt x="97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3" y="73"/>
                    <a:pt x="94" y="80"/>
                    <a:pt x="99" y="79"/>
                  </a:cubicBezTo>
                  <a:cubicBezTo>
                    <a:pt x="101" y="79"/>
                    <a:pt x="102" y="78"/>
                    <a:pt x="103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9" y="81"/>
                    <a:pt x="112" y="79"/>
                    <a:pt x="114" y="76"/>
                  </a:cubicBezTo>
                  <a:cubicBezTo>
                    <a:pt x="114" y="77"/>
                    <a:pt x="116" y="79"/>
                    <a:pt x="117" y="79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81"/>
                    <a:pt x="71" y="75"/>
                    <a:pt x="70" y="71"/>
                  </a:cubicBezTo>
                  <a:cubicBezTo>
                    <a:pt x="71" y="71"/>
                    <a:pt x="72" y="70"/>
                    <a:pt x="73" y="70"/>
                  </a:cubicBezTo>
                  <a:close/>
                  <a:moveTo>
                    <a:pt x="117" y="71"/>
                  </a:moveTo>
                  <a:cubicBezTo>
                    <a:pt x="116" y="71"/>
                    <a:pt x="116" y="72"/>
                    <a:pt x="115" y="72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6" y="70"/>
                    <a:pt x="116" y="70"/>
                    <a:pt x="117" y="71"/>
                  </a:cubicBezTo>
                  <a:close/>
                  <a:moveTo>
                    <a:pt x="103" y="68"/>
                  </a:moveTo>
                  <a:cubicBezTo>
                    <a:pt x="105" y="68"/>
                    <a:pt x="107" y="68"/>
                    <a:pt x="109" y="69"/>
                  </a:cubicBezTo>
                  <a:cubicBezTo>
                    <a:pt x="107" y="70"/>
                    <a:pt x="106" y="71"/>
                    <a:pt x="105" y="72"/>
                  </a:cubicBezTo>
                  <a:cubicBezTo>
                    <a:pt x="105" y="71"/>
                    <a:pt x="105" y="70"/>
                    <a:pt x="104" y="70"/>
                  </a:cubicBezTo>
                  <a:cubicBezTo>
                    <a:pt x="104" y="69"/>
                    <a:pt x="104" y="69"/>
                    <a:pt x="103" y="68"/>
                  </a:cubicBezTo>
                  <a:close/>
                  <a:moveTo>
                    <a:pt x="63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6"/>
                    <a:pt x="6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101276" y="2421397"/>
              <a:ext cx="26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461460" y="2222463"/>
              <a:ext cx="672077" cy="465974"/>
            </a:xfrm>
            <a:custGeom>
              <a:avLst/>
              <a:gdLst>
                <a:gd name="T0" fmla="*/ 314 w 317"/>
                <a:gd name="T1" fmla="*/ 82 h 220"/>
                <a:gd name="T2" fmla="*/ 309 w 317"/>
                <a:gd name="T3" fmla="*/ 76 h 220"/>
                <a:gd name="T4" fmla="*/ 303 w 317"/>
                <a:gd name="T5" fmla="*/ 71 h 220"/>
                <a:gd name="T6" fmla="*/ 302 w 317"/>
                <a:gd name="T7" fmla="*/ 72 h 220"/>
                <a:gd name="T8" fmla="*/ 306 w 317"/>
                <a:gd name="T9" fmla="*/ 83 h 220"/>
                <a:gd name="T10" fmla="*/ 306 w 317"/>
                <a:gd name="T11" fmla="*/ 87 h 220"/>
                <a:gd name="T12" fmla="*/ 305 w 317"/>
                <a:gd name="T13" fmla="*/ 92 h 220"/>
                <a:gd name="T14" fmla="*/ 302 w 317"/>
                <a:gd name="T15" fmla="*/ 94 h 220"/>
                <a:gd name="T16" fmla="*/ 302 w 317"/>
                <a:gd name="T17" fmla="*/ 95 h 220"/>
                <a:gd name="T18" fmla="*/ 302 w 317"/>
                <a:gd name="T19" fmla="*/ 94 h 220"/>
                <a:gd name="T20" fmla="*/ 302 w 317"/>
                <a:gd name="T21" fmla="*/ 94 h 220"/>
                <a:gd name="T22" fmla="*/ 301 w 317"/>
                <a:gd name="T23" fmla="*/ 95 h 220"/>
                <a:gd name="T24" fmla="*/ 298 w 317"/>
                <a:gd name="T25" fmla="*/ 96 h 220"/>
                <a:gd name="T26" fmla="*/ 158 w 317"/>
                <a:gd name="T27" fmla="*/ 0 h 220"/>
                <a:gd name="T28" fmla="*/ 17 w 317"/>
                <a:gd name="T29" fmla="*/ 11 h 220"/>
                <a:gd name="T30" fmla="*/ 20 w 317"/>
                <a:gd name="T31" fmla="*/ 99 h 220"/>
                <a:gd name="T32" fmla="*/ 8 w 317"/>
                <a:gd name="T33" fmla="*/ 99 h 220"/>
                <a:gd name="T34" fmla="*/ 8 w 317"/>
                <a:gd name="T35" fmla="*/ 147 h 220"/>
                <a:gd name="T36" fmla="*/ 90 w 317"/>
                <a:gd name="T37" fmla="*/ 185 h 220"/>
                <a:gd name="T38" fmla="*/ 113 w 317"/>
                <a:gd name="T39" fmla="*/ 220 h 220"/>
                <a:gd name="T40" fmla="*/ 134 w 317"/>
                <a:gd name="T41" fmla="*/ 196 h 220"/>
                <a:gd name="T42" fmla="*/ 176 w 317"/>
                <a:gd name="T43" fmla="*/ 197 h 220"/>
                <a:gd name="T44" fmla="*/ 196 w 317"/>
                <a:gd name="T45" fmla="*/ 220 h 220"/>
                <a:gd name="T46" fmla="*/ 219 w 317"/>
                <a:gd name="T47" fmla="*/ 188 h 220"/>
                <a:gd name="T48" fmla="*/ 302 w 317"/>
                <a:gd name="T49" fmla="*/ 110 h 220"/>
                <a:gd name="T50" fmla="*/ 309 w 317"/>
                <a:gd name="T51" fmla="*/ 106 h 220"/>
                <a:gd name="T52" fmla="*/ 311 w 317"/>
                <a:gd name="T53" fmla="*/ 104 h 220"/>
                <a:gd name="T54" fmla="*/ 311 w 317"/>
                <a:gd name="T55" fmla="*/ 104 h 220"/>
                <a:gd name="T56" fmla="*/ 312 w 317"/>
                <a:gd name="T57" fmla="*/ 103 h 220"/>
                <a:gd name="T58" fmla="*/ 312 w 317"/>
                <a:gd name="T59" fmla="*/ 103 h 220"/>
                <a:gd name="T60" fmla="*/ 316 w 317"/>
                <a:gd name="T61" fmla="*/ 96 h 220"/>
                <a:gd name="T62" fmla="*/ 315 w 317"/>
                <a:gd name="T63" fmla="*/ 85 h 220"/>
                <a:gd name="T64" fmla="*/ 52 w 317"/>
                <a:gd name="T65" fmla="*/ 100 h 220"/>
                <a:gd name="T66" fmla="*/ 75 w 317"/>
                <a:gd name="T67" fmla="*/ 100 h 220"/>
                <a:gd name="T68" fmla="*/ 201 w 317"/>
                <a:gd name="T69" fmla="*/ 25 h 220"/>
                <a:gd name="T70" fmla="*/ 158 w 317"/>
                <a:gd name="T71" fmla="*/ 31 h 220"/>
                <a:gd name="T72" fmla="*/ 119 w 317"/>
                <a:gd name="T73" fmla="*/ 38 h 220"/>
                <a:gd name="T74" fmla="*/ 113 w 317"/>
                <a:gd name="T75" fmla="*/ 26 h 220"/>
                <a:gd name="T76" fmla="*/ 158 w 317"/>
                <a:gd name="T77" fmla="*/ 13 h 220"/>
                <a:gd name="T78" fmla="*/ 201 w 317"/>
                <a:gd name="T79" fmla="*/ 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20">
                  <a:moveTo>
                    <a:pt x="315" y="85"/>
                  </a:moveTo>
                  <a:cubicBezTo>
                    <a:pt x="315" y="84"/>
                    <a:pt x="314" y="83"/>
                    <a:pt x="314" y="82"/>
                  </a:cubicBezTo>
                  <a:cubicBezTo>
                    <a:pt x="313" y="81"/>
                    <a:pt x="313" y="80"/>
                    <a:pt x="312" y="80"/>
                  </a:cubicBezTo>
                  <a:cubicBezTo>
                    <a:pt x="311" y="78"/>
                    <a:pt x="310" y="77"/>
                    <a:pt x="309" y="76"/>
                  </a:cubicBezTo>
                  <a:cubicBezTo>
                    <a:pt x="308" y="75"/>
                    <a:pt x="306" y="74"/>
                    <a:pt x="305" y="73"/>
                  </a:cubicBezTo>
                  <a:cubicBezTo>
                    <a:pt x="304" y="72"/>
                    <a:pt x="304" y="72"/>
                    <a:pt x="303" y="71"/>
                  </a:cubicBezTo>
                  <a:cubicBezTo>
                    <a:pt x="301" y="70"/>
                    <a:pt x="300" y="70"/>
                    <a:pt x="300" y="70"/>
                  </a:cubicBezTo>
                  <a:cubicBezTo>
                    <a:pt x="300" y="70"/>
                    <a:pt x="301" y="71"/>
                    <a:pt x="302" y="72"/>
                  </a:cubicBezTo>
                  <a:cubicBezTo>
                    <a:pt x="302" y="74"/>
                    <a:pt x="303" y="76"/>
                    <a:pt x="304" y="79"/>
                  </a:cubicBezTo>
                  <a:cubicBezTo>
                    <a:pt x="305" y="80"/>
                    <a:pt x="305" y="81"/>
                    <a:pt x="306" y="83"/>
                  </a:cubicBezTo>
                  <a:cubicBezTo>
                    <a:pt x="306" y="84"/>
                    <a:pt x="306" y="84"/>
                    <a:pt x="306" y="85"/>
                  </a:cubicBezTo>
                  <a:cubicBezTo>
                    <a:pt x="306" y="86"/>
                    <a:pt x="306" y="86"/>
                    <a:pt x="306" y="87"/>
                  </a:cubicBezTo>
                  <a:cubicBezTo>
                    <a:pt x="306" y="89"/>
                    <a:pt x="306" y="90"/>
                    <a:pt x="306" y="91"/>
                  </a:cubicBezTo>
                  <a:cubicBezTo>
                    <a:pt x="305" y="91"/>
                    <a:pt x="305" y="92"/>
                    <a:pt x="305" y="92"/>
                  </a:cubicBezTo>
                  <a:cubicBezTo>
                    <a:pt x="305" y="92"/>
                    <a:pt x="304" y="92"/>
                    <a:pt x="304" y="93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0" y="95"/>
                    <a:pt x="300" y="96"/>
                    <a:pt x="299" y="96"/>
                  </a:cubicBezTo>
                  <a:cubicBezTo>
                    <a:pt x="299" y="96"/>
                    <a:pt x="298" y="96"/>
                    <a:pt x="298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5" y="43"/>
                    <a:pt x="233" y="0"/>
                    <a:pt x="158" y="0"/>
                  </a:cubicBezTo>
                  <a:cubicBezTo>
                    <a:pt x="123" y="0"/>
                    <a:pt x="90" y="10"/>
                    <a:pt x="65" y="26"/>
                  </a:cubicBezTo>
                  <a:cubicBezTo>
                    <a:pt x="55" y="19"/>
                    <a:pt x="39" y="11"/>
                    <a:pt x="17" y="11"/>
                  </a:cubicBezTo>
                  <a:cubicBezTo>
                    <a:pt x="17" y="11"/>
                    <a:pt x="31" y="33"/>
                    <a:pt x="40" y="48"/>
                  </a:cubicBezTo>
                  <a:cubicBezTo>
                    <a:pt x="27" y="63"/>
                    <a:pt x="20" y="80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0" y="108"/>
                    <a:pt x="0" y="123"/>
                  </a:cubicBezTo>
                  <a:cubicBezTo>
                    <a:pt x="0" y="138"/>
                    <a:pt x="8" y="147"/>
                    <a:pt x="8" y="147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56" y="167"/>
                    <a:pt x="72" y="177"/>
                    <a:pt x="90" y="185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8" y="216"/>
                    <a:pt x="101" y="220"/>
                    <a:pt x="113" y="220"/>
                  </a:cubicBezTo>
                  <a:cubicBezTo>
                    <a:pt x="125" y="220"/>
                    <a:pt x="130" y="216"/>
                    <a:pt x="130" y="21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2" y="197"/>
                    <a:pt x="150" y="198"/>
                    <a:pt x="158" y="198"/>
                  </a:cubicBezTo>
                  <a:cubicBezTo>
                    <a:pt x="164" y="198"/>
                    <a:pt x="170" y="197"/>
                    <a:pt x="176" y="197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184" y="220"/>
                    <a:pt x="196" y="220"/>
                  </a:cubicBezTo>
                  <a:cubicBezTo>
                    <a:pt x="208" y="220"/>
                    <a:pt x="212" y="216"/>
                    <a:pt x="212" y="216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60" y="173"/>
                    <a:pt x="290" y="145"/>
                    <a:pt x="295" y="112"/>
                  </a:cubicBezTo>
                  <a:cubicBezTo>
                    <a:pt x="298" y="111"/>
                    <a:pt x="300" y="111"/>
                    <a:pt x="302" y="110"/>
                  </a:cubicBezTo>
                  <a:cubicBezTo>
                    <a:pt x="304" y="110"/>
                    <a:pt x="305" y="109"/>
                    <a:pt x="306" y="108"/>
                  </a:cubicBezTo>
                  <a:cubicBezTo>
                    <a:pt x="307" y="108"/>
                    <a:pt x="308" y="107"/>
                    <a:pt x="309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99"/>
                    <a:pt x="315" y="98"/>
                    <a:pt x="316" y="96"/>
                  </a:cubicBezTo>
                  <a:cubicBezTo>
                    <a:pt x="316" y="95"/>
                    <a:pt x="317" y="94"/>
                    <a:pt x="317" y="92"/>
                  </a:cubicBezTo>
                  <a:cubicBezTo>
                    <a:pt x="317" y="90"/>
                    <a:pt x="316" y="87"/>
                    <a:pt x="315" y="85"/>
                  </a:cubicBezTo>
                  <a:close/>
                  <a:moveTo>
                    <a:pt x="63" y="111"/>
                  </a:moveTo>
                  <a:cubicBezTo>
                    <a:pt x="57" y="111"/>
                    <a:pt x="52" y="106"/>
                    <a:pt x="52" y="100"/>
                  </a:cubicBezTo>
                  <a:cubicBezTo>
                    <a:pt x="52" y="93"/>
                    <a:pt x="57" y="88"/>
                    <a:pt x="63" y="88"/>
                  </a:cubicBezTo>
                  <a:cubicBezTo>
                    <a:pt x="70" y="88"/>
                    <a:pt x="75" y="93"/>
                    <a:pt x="75" y="100"/>
                  </a:cubicBezTo>
                  <a:cubicBezTo>
                    <a:pt x="75" y="106"/>
                    <a:pt x="70" y="111"/>
                    <a:pt x="63" y="111"/>
                  </a:cubicBezTo>
                  <a:close/>
                  <a:moveTo>
                    <a:pt x="201" y="25"/>
                  </a:moveTo>
                  <a:cubicBezTo>
                    <a:pt x="200" y="27"/>
                    <a:pt x="197" y="37"/>
                    <a:pt x="194" y="37"/>
                  </a:cubicBezTo>
                  <a:cubicBezTo>
                    <a:pt x="183" y="33"/>
                    <a:pt x="170" y="31"/>
                    <a:pt x="158" y="31"/>
                  </a:cubicBezTo>
                  <a:cubicBezTo>
                    <a:pt x="144" y="31"/>
                    <a:pt x="131" y="33"/>
                    <a:pt x="119" y="37"/>
                  </a:cubicBezTo>
                  <a:cubicBezTo>
                    <a:pt x="119" y="37"/>
                    <a:pt x="119" y="38"/>
                    <a:pt x="119" y="38"/>
                  </a:cubicBezTo>
                  <a:cubicBezTo>
                    <a:pt x="119" y="38"/>
                    <a:pt x="119" y="37"/>
                    <a:pt x="118" y="37"/>
                  </a:cubicBezTo>
                  <a:cubicBezTo>
                    <a:pt x="115" y="36"/>
                    <a:pt x="113" y="28"/>
                    <a:pt x="113" y="26"/>
                  </a:cubicBezTo>
                  <a:cubicBezTo>
                    <a:pt x="112" y="23"/>
                    <a:pt x="113" y="20"/>
                    <a:pt x="116" y="19"/>
                  </a:cubicBezTo>
                  <a:cubicBezTo>
                    <a:pt x="129" y="15"/>
                    <a:pt x="143" y="13"/>
                    <a:pt x="158" y="13"/>
                  </a:cubicBezTo>
                  <a:cubicBezTo>
                    <a:pt x="171" y="13"/>
                    <a:pt x="185" y="15"/>
                    <a:pt x="197" y="18"/>
                  </a:cubicBezTo>
                  <a:cubicBezTo>
                    <a:pt x="200" y="19"/>
                    <a:pt x="201" y="22"/>
                    <a:pt x="2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245549" y="4200160"/>
              <a:ext cx="415792" cy="270623"/>
            </a:xfrm>
            <a:custGeom>
              <a:avLst/>
              <a:gdLst>
                <a:gd name="T0" fmla="*/ 95 w 196"/>
                <a:gd name="T1" fmla="*/ 123 h 128"/>
                <a:gd name="T2" fmla="*/ 181 w 196"/>
                <a:gd name="T3" fmla="*/ 66 h 128"/>
                <a:gd name="T4" fmla="*/ 195 w 196"/>
                <a:gd name="T5" fmla="*/ 66 h 128"/>
                <a:gd name="T6" fmla="*/ 196 w 196"/>
                <a:gd name="T7" fmla="*/ 64 h 128"/>
                <a:gd name="T8" fmla="*/ 101 w 196"/>
                <a:gd name="T9" fmla="*/ 0 h 128"/>
                <a:gd name="T10" fmla="*/ 6 w 196"/>
                <a:gd name="T11" fmla="*/ 64 h 128"/>
                <a:gd name="T12" fmla="*/ 29 w 196"/>
                <a:gd name="T13" fmla="*/ 106 h 128"/>
                <a:gd name="T14" fmla="*/ 0 w 196"/>
                <a:gd name="T15" fmla="*/ 126 h 128"/>
                <a:gd name="T16" fmla="*/ 14 w 196"/>
                <a:gd name="T17" fmla="*/ 128 h 128"/>
                <a:gd name="T18" fmla="*/ 45 w 196"/>
                <a:gd name="T19" fmla="*/ 116 h 128"/>
                <a:gd name="T20" fmla="*/ 94 w 196"/>
                <a:gd name="T21" fmla="*/ 127 h 128"/>
                <a:gd name="T22" fmla="*/ 95 w 196"/>
                <a:gd name="T2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28">
                  <a:moveTo>
                    <a:pt x="95" y="123"/>
                  </a:moveTo>
                  <a:cubicBezTo>
                    <a:pt x="103" y="90"/>
                    <a:pt x="135" y="66"/>
                    <a:pt x="181" y="66"/>
                  </a:cubicBezTo>
                  <a:cubicBezTo>
                    <a:pt x="186" y="66"/>
                    <a:pt x="191" y="66"/>
                    <a:pt x="195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29"/>
                    <a:pt x="153" y="0"/>
                    <a:pt x="101" y="0"/>
                  </a:cubicBezTo>
                  <a:cubicBezTo>
                    <a:pt x="48" y="0"/>
                    <a:pt x="6" y="29"/>
                    <a:pt x="6" y="64"/>
                  </a:cubicBezTo>
                  <a:cubicBezTo>
                    <a:pt x="6" y="80"/>
                    <a:pt x="15" y="95"/>
                    <a:pt x="29" y="106"/>
                  </a:cubicBezTo>
                  <a:cubicBezTo>
                    <a:pt x="22" y="115"/>
                    <a:pt x="12" y="122"/>
                    <a:pt x="0" y="126"/>
                  </a:cubicBezTo>
                  <a:cubicBezTo>
                    <a:pt x="5" y="127"/>
                    <a:pt x="9" y="128"/>
                    <a:pt x="14" y="128"/>
                  </a:cubicBezTo>
                  <a:cubicBezTo>
                    <a:pt x="26" y="128"/>
                    <a:pt x="37" y="123"/>
                    <a:pt x="45" y="116"/>
                  </a:cubicBezTo>
                  <a:cubicBezTo>
                    <a:pt x="60" y="123"/>
                    <a:pt x="74" y="126"/>
                    <a:pt x="94" y="127"/>
                  </a:cubicBezTo>
                  <a:cubicBezTo>
                    <a:pt x="94" y="125"/>
                    <a:pt x="95" y="124"/>
                    <a:pt x="95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483016" y="4374004"/>
              <a:ext cx="319908" cy="207000"/>
            </a:xfrm>
            <a:custGeom>
              <a:avLst/>
              <a:gdLst>
                <a:gd name="T0" fmla="*/ 128 w 151"/>
                <a:gd name="T1" fmla="*/ 81 h 98"/>
                <a:gd name="T2" fmla="*/ 146 w 151"/>
                <a:gd name="T3" fmla="*/ 49 h 98"/>
                <a:gd name="T4" fmla="*/ 73 w 151"/>
                <a:gd name="T5" fmla="*/ 0 h 98"/>
                <a:gd name="T6" fmla="*/ 0 w 151"/>
                <a:gd name="T7" fmla="*/ 49 h 98"/>
                <a:gd name="T8" fmla="*/ 73 w 151"/>
                <a:gd name="T9" fmla="*/ 98 h 98"/>
                <a:gd name="T10" fmla="*/ 116 w 151"/>
                <a:gd name="T11" fmla="*/ 89 h 98"/>
                <a:gd name="T12" fmla="*/ 140 w 151"/>
                <a:gd name="T13" fmla="*/ 98 h 98"/>
                <a:gd name="T14" fmla="*/ 151 w 151"/>
                <a:gd name="T15" fmla="*/ 97 h 98"/>
                <a:gd name="T16" fmla="*/ 128 w 151"/>
                <a:gd name="T17" fmla="*/ 81 h 98"/>
                <a:gd name="T18" fmla="*/ 45 w 151"/>
                <a:gd name="T19" fmla="*/ 58 h 98"/>
                <a:gd name="T20" fmla="*/ 37 w 151"/>
                <a:gd name="T21" fmla="*/ 49 h 98"/>
                <a:gd name="T22" fmla="*/ 45 w 151"/>
                <a:gd name="T23" fmla="*/ 41 h 98"/>
                <a:gd name="T24" fmla="*/ 54 w 151"/>
                <a:gd name="T25" fmla="*/ 49 h 98"/>
                <a:gd name="T26" fmla="*/ 45 w 151"/>
                <a:gd name="T27" fmla="*/ 58 h 98"/>
                <a:gd name="T28" fmla="*/ 75 w 151"/>
                <a:gd name="T29" fmla="*/ 58 h 98"/>
                <a:gd name="T30" fmla="*/ 67 w 151"/>
                <a:gd name="T31" fmla="*/ 49 h 98"/>
                <a:gd name="T32" fmla="*/ 75 w 151"/>
                <a:gd name="T33" fmla="*/ 41 h 98"/>
                <a:gd name="T34" fmla="*/ 84 w 151"/>
                <a:gd name="T35" fmla="*/ 49 h 98"/>
                <a:gd name="T36" fmla="*/ 75 w 151"/>
                <a:gd name="T37" fmla="*/ 58 h 98"/>
                <a:gd name="T38" fmla="*/ 105 w 151"/>
                <a:gd name="T39" fmla="*/ 58 h 98"/>
                <a:gd name="T40" fmla="*/ 97 w 151"/>
                <a:gd name="T41" fmla="*/ 49 h 98"/>
                <a:gd name="T42" fmla="*/ 105 w 151"/>
                <a:gd name="T43" fmla="*/ 41 h 98"/>
                <a:gd name="T44" fmla="*/ 114 w 151"/>
                <a:gd name="T45" fmla="*/ 49 h 98"/>
                <a:gd name="T46" fmla="*/ 105 w 151"/>
                <a:gd name="T4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98">
                  <a:moveTo>
                    <a:pt x="128" y="81"/>
                  </a:moveTo>
                  <a:cubicBezTo>
                    <a:pt x="140" y="73"/>
                    <a:pt x="146" y="62"/>
                    <a:pt x="146" y="49"/>
                  </a:cubicBezTo>
                  <a:cubicBezTo>
                    <a:pt x="146" y="22"/>
                    <a:pt x="114" y="0"/>
                    <a:pt x="73" y="0"/>
                  </a:cubicBezTo>
                  <a:cubicBezTo>
                    <a:pt x="33" y="0"/>
                    <a:pt x="0" y="22"/>
                    <a:pt x="0" y="49"/>
                  </a:cubicBezTo>
                  <a:cubicBezTo>
                    <a:pt x="0" y="76"/>
                    <a:pt x="33" y="98"/>
                    <a:pt x="73" y="98"/>
                  </a:cubicBezTo>
                  <a:cubicBezTo>
                    <a:pt x="89" y="98"/>
                    <a:pt x="104" y="95"/>
                    <a:pt x="116" y="89"/>
                  </a:cubicBezTo>
                  <a:cubicBezTo>
                    <a:pt x="122" y="95"/>
                    <a:pt x="131" y="98"/>
                    <a:pt x="140" y="98"/>
                  </a:cubicBezTo>
                  <a:cubicBezTo>
                    <a:pt x="144" y="98"/>
                    <a:pt x="147" y="98"/>
                    <a:pt x="151" y="97"/>
                  </a:cubicBezTo>
                  <a:cubicBezTo>
                    <a:pt x="142" y="94"/>
                    <a:pt x="134" y="89"/>
                    <a:pt x="128" y="81"/>
                  </a:cubicBezTo>
                  <a:close/>
                  <a:moveTo>
                    <a:pt x="45" y="58"/>
                  </a:moveTo>
                  <a:cubicBezTo>
                    <a:pt x="41" y="58"/>
                    <a:pt x="37" y="54"/>
                    <a:pt x="37" y="49"/>
                  </a:cubicBezTo>
                  <a:cubicBezTo>
                    <a:pt x="37" y="45"/>
                    <a:pt x="41" y="41"/>
                    <a:pt x="45" y="41"/>
                  </a:cubicBezTo>
                  <a:cubicBezTo>
                    <a:pt x="50" y="41"/>
                    <a:pt x="54" y="45"/>
                    <a:pt x="54" y="49"/>
                  </a:cubicBezTo>
                  <a:cubicBezTo>
                    <a:pt x="54" y="54"/>
                    <a:pt x="50" y="58"/>
                    <a:pt x="45" y="58"/>
                  </a:cubicBezTo>
                  <a:close/>
                  <a:moveTo>
                    <a:pt x="75" y="58"/>
                  </a:moveTo>
                  <a:cubicBezTo>
                    <a:pt x="71" y="58"/>
                    <a:pt x="67" y="54"/>
                    <a:pt x="67" y="49"/>
                  </a:cubicBezTo>
                  <a:cubicBezTo>
                    <a:pt x="67" y="45"/>
                    <a:pt x="71" y="41"/>
                    <a:pt x="75" y="41"/>
                  </a:cubicBezTo>
                  <a:cubicBezTo>
                    <a:pt x="80" y="41"/>
                    <a:pt x="84" y="45"/>
                    <a:pt x="84" y="49"/>
                  </a:cubicBezTo>
                  <a:cubicBezTo>
                    <a:pt x="84" y="54"/>
                    <a:pt x="80" y="58"/>
                    <a:pt x="75" y="58"/>
                  </a:cubicBezTo>
                  <a:close/>
                  <a:moveTo>
                    <a:pt x="105" y="58"/>
                  </a:moveTo>
                  <a:cubicBezTo>
                    <a:pt x="100" y="58"/>
                    <a:pt x="97" y="54"/>
                    <a:pt x="97" y="49"/>
                  </a:cubicBezTo>
                  <a:cubicBezTo>
                    <a:pt x="97" y="45"/>
                    <a:pt x="100" y="41"/>
                    <a:pt x="105" y="41"/>
                  </a:cubicBezTo>
                  <a:cubicBezTo>
                    <a:pt x="110" y="41"/>
                    <a:pt x="114" y="45"/>
                    <a:pt x="114" y="49"/>
                  </a:cubicBezTo>
                  <a:cubicBezTo>
                    <a:pt x="114" y="54"/>
                    <a:pt x="110" y="58"/>
                    <a:pt x="1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480227" y="3975239"/>
              <a:ext cx="535869" cy="394285"/>
            </a:xfrm>
            <a:custGeom>
              <a:avLst/>
              <a:gdLst>
                <a:gd name="T0" fmla="*/ 223 w 253"/>
                <a:gd name="T1" fmla="*/ 0 h 186"/>
                <a:gd name="T2" fmla="*/ 31 w 253"/>
                <a:gd name="T3" fmla="*/ 0 h 186"/>
                <a:gd name="T4" fmla="*/ 0 w 253"/>
                <a:gd name="T5" fmla="*/ 31 h 186"/>
                <a:gd name="T6" fmla="*/ 0 w 253"/>
                <a:gd name="T7" fmla="*/ 155 h 186"/>
                <a:gd name="T8" fmla="*/ 31 w 253"/>
                <a:gd name="T9" fmla="*/ 186 h 186"/>
                <a:gd name="T10" fmla="*/ 223 w 253"/>
                <a:gd name="T11" fmla="*/ 186 h 186"/>
                <a:gd name="T12" fmla="*/ 253 w 253"/>
                <a:gd name="T13" fmla="*/ 155 h 186"/>
                <a:gd name="T14" fmla="*/ 253 w 253"/>
                <a:gd name="T15" fmla="*/ 31 h 186"/>
                <a:gd name="T16" fmla="*/ 223 w 253"/>
                <a:gd name="T17" fmla="*/ 0 h 186"/>
                <a:gd name="T18" fmla="*/ 216 w 253"/>
                <a:gd name="T19" fmla="*/ 24 h 186"/>
                <a:gd name="T20" fmla="*/ 128 w 253"/>
                <a:gd name="T21" fmla="*/ 86 h 186"/>
                <a:gd name="T22" fmla="*/ 46 w 253"/>
                <a:gd name="T23" fmla="*/ 24 h 186"/>
                <a:gd name="T24" fmla="*/ 216 w 253"/>
                <a:gd name="T25" fmla="*/ 24 h 186"/>
                <a:gd name="T26" fmla="*/ 223 w 253"/>
                <a:gd name="T27" fmla="*/ 162 h 186"/>
                <a:gd name="T28" fmla="*/ 31 w 253"/>
                <a:gd name="T29" fmla="*/ 162 h 186"/>
                <a:gd name="T30" fmla="*/ 24 w 253"/>
                <a:gd name="T31" fmla="*/ 155 h 186"/>
                <a:gd name="T32" fmla="*/ 24 w 253"/>
                <a:gd name="T33" fmla="*/ 37 h 186"/>
                <a:gd name="T34" fmla="*/ 128 w 253"/>
                <a:gd name="T35" fmla="*/ 115 h 186"/>
                <a:gd name="T36" fmla="*/ 230 w 253"/>
                <a:gd name="T37" fmla="*/ 43 h 186"/>
                <a:gd name="T38" fmla="*/ 230 w 253"/>
                <a:gd name="T39" fmla="*/ 155 h 186"/>
                <a:gd name="T40" fmla="*/ 223 w 253"/>
                <a:gd name="T41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186">
                  <a:moveTo>
                    <a:pt x="22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14" y="186"/>
                    <a:pt x="31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40" y="186"/>
                    <a:pt x="253" y="172"/>
                    <a:pt x="253" y="155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3" y="14"/>
                    <a:pt x="240" y="0"/>
                    <a:pt x="223" y="0"/>
                  </a:cubicBezTo>
                  <a:close/>
                  <a:moveTo>
                    <a:pt x="216" y="2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216" y="24"/>
                  </a:lnTo>
                  <a:close/>
                  <a:moveTo>
                    <a:pt x="223" y="162"/>
                  </a:moveTo>
                  <a:cubicBezTo>
                    <a:pt x="31" y="162"/>
                    <a:pt x="31" y="162"/>
                    <a:pt x="31" y="162"/>
                  </a:cubicBezTo>
                  <a:cubicBezTo>
                    <a:pt x="27" y="162"/>
                    <a:pt x="24" y="159"/>
                    <a:pt x="24" y="15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9"/>
                    <a:pt x="226" y="162"/>
                    <a:pt x="22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3016097" y="2976981"/>
              <a:ext cx="411311" cy="422064"/>
            </a:xfrm>
            <a:custGeom>
              <a:avLst/>
              <a:gdLst>
                <a:gd name="T0" fmla="*/ 142 w 194"/>
                <a:gd name="T1" fmla="*/ 188 h 199"/>
                <a:gd name="T2" fmla="*/ 90 w 194"/>
                <a:gd name="T3" fmla="*/ 199 h 199"/>
                <a:gd name="T4" fmla="*/ 0 w 194"/>
                <a:gd name="T5" fmla="*/ 109 h 199"/>
                <a:gd name="T6" fmla="*/ 107 w 194"/>
                <a:gd name="T7" fmla="*/ 0 h 199"/>
                <a:gd name="T8" fmla="*/ 194 w 194"/>
                <a:gd name="T9" fmla="*/ 82 h 199"/>
                <a:gd name="T10" fmla="*/ 140 w 194"/>
                <a:gd name="T11" fmla="*/ 151 h 199"/>
                <a:gd name="T12" fmla="*/ 115 w 194"/>
                <a:gd name="T13" fmla="*/ 129 h 199"/>
                <a:gd name="T14" fmla="*/ 115 w 194"/>
                <a:gd name="T15" fmla="*/ 129 h 199"/>
                <a:gd name="T16" fmla="*/ 77 w 194"/>
                <a:gd name="T17" fmla="*/ 151 h 199"/>
                <a:gd name="T18" fmla="*/ 45 w 194"/>
                <a:gd name="T19" fmla="*/ 113 h 199"/>
                <a:gd name="T20" fmla="*/ 113 w 194"/>
                <a:gd name="T21" fmla="*/ 46 h 199"/>
                <a:gd name="T22" fmla="*/ 147 w 194"/>
                <a:gd name="T23" fmla="*/ 53 h 199"/>
                <a:gd name="T24" fmla="*/ 138 w 194"/>
                <a:gd name="T25" fmla="*/ 107 h 199"/>
                <a:gd name="T26" fmla="*/ 145 w 194"/>
                <a:gd name="T27" fmla="*/ 131 h 199"/>
                <a:gd name="T28" fmla="*/ 173 w 194"/>
                <a:gd name="T29" fmla="*/ 83 h 199"/>
                <a:gd name="T30" fmla="*/ 105 w 194"/>
                <a:gd name="T31" fmla="*/ 17 h 199"/>
                <a:gd name="T32" fmla="*/ 22 w 194"/>
                <a:gd name="T33" fmla="*/ 106 h 199"/>
                <a:gd name="T34" fmla="*/ 95 w 194"/>
                <a:gd name="T35" fmla="*/ 181 h 199"/>
                <a:gd name="T36" fmla="*/ 137 w 194"/>
                <a:gd name="T37" fmla="*/ 172 h 199"/>
                <a:gd name="T38" fmla="*/ 142 w 194"/>
                <a:gd name="T39" fmla="*/ 188 h 199"/>
                <a:gd name="T40" fmla="*/ 117 w 194"/>
                <a:gd name="T41" fmla="*/ 70 h 199"/>
                <a:gd name="T42" fmla="*/ 108 w 194"/>
                <a:gd name="T43" fmla="*/ 69 h 199"/>
                <a:gd name="T44" fmla="*/ 74 w 194"/>
                <a:gd name="T45" fmla="*/ 110 h 199"/>
                <a:gd name="T46" fmla="*/ 88 w 194"/>
                <a:gd name="T47" fmla="*/ 127 h 199"/>
                <a:gd name="T48" fmla="*/ 113 w 194"/>
                <a:gd name="T49" fmla="*/ 97 h 199"/>
                <a:gd name="T50" fmla="*/ 117 w 194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9">
                  <a:moveTo>
                    <a:pt x="142" y="188"/>
                  </a:moveTo>
                  <a:cubicBezTo>
                    <a:pt x="125" y="196"/>
                    <a:pt x="110" y="199"/>
                    <a:pt x="90" y="199"/>
                  </a:cubicBezTo>
                  <a:cubicBezTo>
                    <a:pt x="42" y="199"/>
                    <a:pt x="0" y="165"/>
                    <a:pt x="0" y="109"/>
                  </a:cubicBezTo>
                  <a:cubicBezTo>
                    <a:pt x="0" y="50"/>
                    <a:pt x="43" y="0"/>
                    <a:pt x="107" y="0"/>
                  </a:cubicBezTo>
                  <a:cubicBezTo>
                    <a:pt x="158" y="0"/>
                    <a:pt x="194" y="34"/>
                    <a:pt x="194" y="82"/>
                  </a:cubicBezTo>
                  <a:cubicBezTo>
                    <a:pt x="194" y="124"/>
                    <a:pt x="171" y="151"/>
                    <a:pt x="140" y="151"/>
                  </a:cubicBezTo>
                  <a:cubicBezTo>
                    <a:pt x="126" y="151"/>
                    <a:pt x="117" y="143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05" y="143"/>
                    <a:pt x="93" y="151"/>
                    <a:pt x="77" y="151"/>
                  </a:cubicBezTo>
                  <a:cubicBezTo>
                    <a:pt x="59" y="151"/>
                    <a:pt x="45" y="137"/>
                    <a:pt x="45" y="113"/>
                  </a:cubicBezTo>
                  <a:cubicBezTo>
                    <a:pt x="45" y="78"/>
                    <a:pt x="71" y="46"/>
                    <a:pt x="113" y="46"/>
                  </a:cubicBezTo>
                  <a:cubicBezTo>
                    <a:pt x="125" y="46"/>
                    <a:pt x="139" y="50"/>
                    <a:pt x="147" y="53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5" y="123"/>
                    <a:pt x="137" y="131"/>
                    <a:pt x="145" y="131"/>
                  </a:cubicBezTo>
                  <a:cubicBezTo>
                    <a:pt x="157" y="132"/>
                    <a:pt x="173" y="116"/>
                    <a:pt x="173" y="83"/>
                  </a:cubicBezTo>
                  <a:cubicBezTo>
                    <a:pt x="173" y="46"/>
                    <a:pt x="149" y="17"/>
                    <a:pt x="105" y="17"/>
                  </a:cubicBezTo>
                  <a:cubicBezTo>
                    <a:pt x="60" y="17"/>
                    <a:pt x="22" y="51"/>
                    <a:pt x="22" y="106"/>
                  </a:cubicBezTo>
                  <a:cubicBezTo>
                    <a:pt x="22" y="154"/>
                    <a:pt x="53" y="181"/>
                    <a:pt x="95" y="181"/>
                  </a:cubicBezTo>
                  <a:cubicBezTo>
                    <a:pt x="110" y="181"/>
                    <a:pt x="126" y="178"/>
                    <a:pt x="137" y="172"/>
                  </a:cubicBezTo>
                  <a:lnTo>
                    <a:pt x="142" y="188"/>
                  </a:lnTo>
                  <a:close/>
                  <a:moveTo>
                    <a:pt x="117" y="70"/>
                  </a:moveTo>
                  <a:cubicBezTo>
                    <a:pt x="115" y="70"/>
                    <a:pt x="111" y="69"/>
                    <a:pt x="108" y="69"/>
                  </a:cubicBezTo>
                  <a:cubicBezTo>
                    <a:pt x="89" y="69"/>
                    <a:pt x="74" y="88"/>
                    <a:pt x="74" y="110"/>
                  </a:cubicBezTo>
                  <a:cubicBezTo>
                    <a:pt x="74" y="121"/>
                    <a:pt x="79" y="127"/>
                    <a:pt x="88" y="127"/>
                  </a:cubicBezTo>
                  <a:cubicBezTo>
                    <a:pt x="99" y="127"/>
                    <a:pt x="110" y="114"/>
                    <a:pt x="113" y="97"/>
                  </a:cubicBezTo>
                  <a:lnTo>
                    <a:pt x="11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826223" y="4782627"/>
              <a:ext cx="443571" cy="430129"/>
            </a:xfrm>
            <a:custGeom>
              <a:avLst/>
              <a:gdLst>
                <a:gd name="T0" fmla="*/ 11 w 209"/>
                <a:gd name="T1" fmla="*/ 203 h 203"/>
                <a:gd name="T2" fmla="*/ 26 w 209"/>
                <a:gd name="T3" fmla="*/ 167 h 203"/>
                <a:gd name="T4" fmla="*/ 79 w 209"/>
                <a:gd name="T5" fmla="*/ 120 h 203"/>
                <a:gd name="T6" fmla="*/ 52 w 209"/>
                <a:gd name="T7" fmla="*/ 64 h 203"/>
                <a:gd name="T8" fmla="*/ 106 w 209"/>
                <a:gd name="T9" fmla="*/ 0 h 203"/>
                <a:gd name="T10" fmla="*/ 159 w 209"/>
                <a:gd name="T11" fmla="*/ 69 h 203"/>
                <a:gd name="T12" fmla="*/ 133 w 209"/>
                <a:gd name="T13" fmla="*/ 121 h 203"/>
                <a:gd name="T14" fmla="*/ 190 w 209"/>
                <a:gd name="T15" fmla="*/ 164 h 203"/>
                <a:gd name="T16" fmla="*/ 209 w 209"/>
                <a:gd name="T17" fmla="*/ 203 h 203"/>
                <a:gd name="T18" fmla="*/ 11 w 209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3">
                  <a:moveTo>
                    <a:pt x="11" y="203"/>
                  </a:moveTo>
                  <a:cubicBezTo>
                    <a:pt x="11" y="203"/>
                    <a:pt x="0" y="175"/>
                    <a:pt x="26" y="167"/>
                  </a:cubicBezTo>
                  <a:cubicBezTo>
                    <a:pt x="52" y="159"/>
                    <a:pt x="79" y="150"/>
                    <a:pt x="79" y="120"/>
                  </a:cubicBezTo>
                  <a:cubicBezTo>
                    <a:pt x="79" y="120"/>
                    <a:pt x="52" y="108"/>
                    <a:pt x="52" y="64"/>
                  </a:cubicBezTo>
                  <a:cubicBezTo>
                    <a:pt x="52" y="24"/>
                    <a:pt x="73" y="0"/>
                    <a:pt x="106" y="0"/>
                  </a:cubicBezTo>
                  <a:cubicBezTo>
                    <a:pt x="140" y="0"/>
                    <a:pt x="159" y="26"/>
                    <a:pt x="159" y="69"/>
                  </a:cubicBezTo>
                  <a:cubicBezTo>
                    <a:pt x="159" y="69"/>
                    <a:pt x="152" y="111"/>
                    <a:pt x="133" y="121"/>
                  </a:cubicBezTo>
                  <a:cubicBezTo>
                    <a:pt x="134" y="129"/>
                    <a:pt x="130" y="155"/>
                    <a:pt x="190" y="164"/>
                  </a:cubicBezTo>
                  <a:cubicBezTo>
                    <a:pt x="208" y="166"/>
                    <a:pt x="209" y="184"/>
                    <a:pt x="209" y="203"/>
                  </a:cubicBezTo>
                  <a:lnTo>
                    <a:pt x="1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216924" y="4841769"/>
              <a:ext cx="285857" cy="369194"/>
            </a:xfrm>
            <a:custGeom>
              <a:avLst/>
              <a:gdLst>
                <a:gd name="T0" fmla="*/ 40 w 135"/>
                <a:gd name="T1" fmla="*/ 174 h 174"/>
                <a:gd name="T2" fmla="*/ 135 w 135"/>
                <a:gd name="T3" fmla="*/ 174 h 174"/>
                <a:gd name="T4" fmla="*/ 118 w 135"/>
                <a:gd name="T5" fmla="*/ 141 h 174"/>
                <a:gd name="T6" fmla="*/ 70 w 135"/>
                <a:gd name="T7" fmla="*/ 104 h 174"/>
                <a:gd name="T8" fmla="*/ 92 w 135"/>
                <a:gd name="T9" fmla="*/ 59 h 174"/>
                <a:gd name="T10" fmla="*/ 47 w 135"/>
                <a:gd name="T11" fmla="*/ 0 h 174"/>
                <a:gd name="T12" fmla="*/ 0 w 135"/>
                <a:gd name="T13" fmla="*/ 54 h 174"/>
                <a:gd name="T14" fmla="*/ 23 w 135"/>
                <a:gd name="T15" fmla="*/ 103 h 174"/>
                <a:gd name="T16" fmla="*/ 13 w 135"/>
                <a:gd name="T17" fmla="*/ 124 h 174"/>
                <a:gd name="T18" fmla="*/ 38 w 135"/>
                <a:gd name="T19" fmla="*/ 145 h 174"/>
                <a:gd name="T20" fmla="*/ 40 w 135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74">
                  <a:moveTo>
                    <a:pt x="40" y="174"/>
                  </a:moveTo>
                  <a:cubicBezTo>
                    <a:pt x="135" y="174"/>
                    <a:pt x="135" y="174"/>
                    <a:pt x="135" y="174"/>
                  </a:cubicBezTo>
                  <a:cubicBezTo>
                    <a:pt x="135" y="158"/>
                    <a:pt x="134" y="142"/>
                    <a:pt x="118" y="141"/>
                  </a:cubicBezTo>
                  <a:cubicBezTo>
                    <a:pt x="67" y="133"/>
                    <a:pt x="71" y="110"/>
                    <a:pt x="70" y="104"/>
                  </a:cubicBezTo>
                  <a:cubicBezTo>
                    <a:pt x="86" y="95"/>
                    <a:pt x="92" y="59"/>
                    <a:pt x="92" y="59"/>
                  </a:cubicBezTo>
                  <a:cubicBezTo>
                    <a:pt x="92" y="22"/>
                    <a:pt x="76" y="0"/>
                    <a:pt x="47" y="0"/>
                  </a:cubicBezTo>
                  <a:cubicBezTo>
                    <a:pt x="18" y="0"/>
                    <a:pt x="0" y="20"/>
                    <a:pt x="0" y="54"/>
                  </a:cubicBezTo>
                  <a:cubicBezTo>
                    <a:pt x="0" y="93"/>
                    <a:pt x="23" y="103"/>
                    <a:pt x="23" y="103"/>
                  </a:cubicBezTo>
                  <a:cubicBezTo>
                    <a:pt x="23" y="114"/>
                    <a:pt x="18" y="121"/>
                    <a:pt x="13" y="124"/>
                  </a:cubicBezTo>
                  <a:cubicBezTo>
                    <a:pt x="13" y="124"/>
                    <a:pt x="33" y="129"/>
                    <a:pt x="38" y="145"/>
                  </a:cubicBezTo>
                  <a:cubicBezTo>
                    <a:pt x="41" y="158"/>
                    <a:pt x="40" y="174"/>
                    <a:pt x="4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507060" y="3922368"/>
              <a:ext cx="534077" cy="381740"/>
            </a:xfrm>
            <a:custGeom>
              <a:avLst/>
              <a:gdLst>
                <a:gd name="T0" fmla="*/ 252 w 252"/>
                <a:gd name="T1" fmla="*/ 12 h 180"/>
                <a:gd name="T2" fmla="*/ 244 w 252"/>
                <a:gd name="T3" fmla="*/ 0 h 180"/>
                <a:gd name="T4" fmla="*/ 92 w 252"/>
                <a:gd name="T5" fmla="*/ 9 h 180"/>
                <a:gd name="T6" fmla="*/ 62 w 252"/>
                <a:gd name="T7" fmla="*/ 128 h 180"/>
                <a:gd name="T8" fmla="*/ 47 w 252"/>
                <a:gd name="T9" fmla="*/ 122 h 180"/>
                <a:gd name="T10" fmla="*/ 4 w 252"/>
                <a:gd name="T11" fmla="*/ 139 h 180"/>
                <a:gd name="T12" fmla="*/ 34 w 252"/>
                <a:gd name="T13" fmla="*/ 175 h 180"/>
                <a:gd name="T14" fmla="*/ 77 w 252"/>
                <a:gd name="T15" fmla="*/ 158 h 180"/>
                <a:gd name="T16" fmla="*/ 78 w 252"/>
                <a:gd name="T17" fmla="*/ 153 h 180"/>
                <a:gd name="T18" fmla="*/ 103 w 252"/>
                <a:gd name="T19" fmla="*/ 55 h 180"/>
                <a:gd name="T20" fmla="*/ 210 w 252"/>
                <a:gd name="T21" fmla="*/ 48 h 180"/>
                <a:gd name="T22" fmla="*/ 190 w 252"/>
                <a:gd name="T23" fmla="*/ 123 h 180"/>
                <a:gd name="T24" fmla="*/ 176 w 252"/>
                <a:gd name="T25" fmla="*/ 116 h 180"/>
                <a:gd name="T26" fmla="*/ 132 w 252"/>
                <a:gd name="T27" fmla="*/ 133 h 180"/>
                <a:gd name="T28" fmla="*/ 162 w 252"/>
                <a:gd name="T29" fmla="*/ 169 h 180"/>
                <a:gd name="T30" fmla="*/ 205 w 252"/>
                <a:gd name="T31" fmla="*/ 152 h 180"/>
                <a:gd name="T32" fmla="*/ 206 w 252"/>
                <a:gd name="T33" fmla="*/ 146 h 180"/>
                <a:gd name="T34" fmla="*/ 207 w 252"/>
                <a:gd name="T35" fmla="*/ 146 h 180"/>
                <a:gd name="T36" fmla="*/ 252 w 252"/>
                <a:gd name="T3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80">
                  <a:moveTo>
                    <a:pt x="252" y="12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7" y="126"/>
                    <a:pt x="53" y="123"/>
                    <a:pt x="47" y="122"/>
                  </a:cubicBezTo>
                  <a:cubicBezTo>
                    <a:pt x="27" y="117"/>
                    <a:pt x="8" y="124"/>
                    <a:pt x="4" y="139"/>
                  </a:cubicBezTo>
                  <a:cubicBezTo>
                    <a:pt x="0" y="153"/>
                    <a:pt x="14" y="169"/>
                    <a:pt x="34" y="175"/>
                  </a:cubicBezTo>
                  <a:cubicBezTo>
                    <a:pt x="54" y="180"/>
                    <a:pt x="73" y="172"/>
                    <a:pt x="77" y="158"/>
                  </a:cubicBezTo>
                  <a:cubicBezTo>
                    <a:pt x="78" y="156"/>
                    <a:pt x="78" y="155"/>
                    <a:pt x="78" y="1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6" y="120"/>
                    <a:pt x="181" y="118"/>
                    <a:pt x="176" y="116"/>
                  </a:cubicBezTo>
                  <a:cubicBezTo>
                    <a:pt x="155" y="111"/>
                    <a:pt x="136" y="118"/>
                    <a:pt x="132" y="133"/>
                  </a:cubicBezTo>
                  <a:cubicBezTo>
                    <a:pt x="129" y="147"/>
                    <a:pt x="142" y="163"/>
                    <a:pt x="162" y="169"/>
                  </a:cubicBezTo>
                  <a:cubicBezTo>
                    <a:pt x="182" y="174"/>
                    <a:pt x="202" y="166"/>
                    <a:pt x="205" y="152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lnTo>
                    <a:pt x="2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132540" y="4865069"/>
              <a:ext cx="521531" cy="471350"/>
            </a:xfrm>
            <a:custGeom>
              <a:avLst/>
              <a:gdLst>
                <a:gd name="T0" fmla="*/ 242 w 246"/>
                <a:gd name="T1" fmla="*/ 65 h 222"/>
                <a:gd name="T2" fmla="*/ 181 w 246"/>
                <a:gd name="T3" fmla="*/ 1 h 222"/>
                <a:gd name="T4" fmla="*/ 122 w 246"/>
                <a:gd name="T5" fmla="*/ 37 h 222"/>
                <a:gd name="T6" fmla="*/ 62 w 246"/>
                <a:gd name="T7" fmla="*/ 3 h 222"/>
                <a:gd name="T8" fmla="*/ 3 w 246"/>
                <a:gd name="T9" fmla="*/ 68 h 222"/>
                <a:gd name="T10" fmla="*/ 48 w 246"/>
                <a:gd name="T11" fmla="*/ 155 h 222"/>
                <a:gd name="T12" fmla="*/ 124 w 246"/>
                <a:gd name="T13" fmla="*/ 222 h 222"/>
                <a:gd name="T14" fmla="*/ 124 w 246"/>
                <a:gd name="T15" fmla="*/ 222 h 222"/>
                <a:gd name="T16" fmla="*/ 124 w 246"/>
                <a:gd name="T17" fmla="*/ 222 h 222"/>
                <a:gd name="T18" fmla="*/ 124 w 246"/>
                <a:gd name="T19" fmla="*/ 222 h 222"/>
                <a:gd name="T20" fmla="*/ 124 w 246"/>
                <a:gd name="T21" fmla="*/ 222 h 222"/>
                <a:gd name="T22" fmla="*/ 199 w 246"/>
                <a:gd name="T23" fmla="*/ 154 h 222"/>
                <a:gd name="T24" fmla="*/ 242 w 246"/>
                <a:gd name="T25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22">
                  <a:moveTo>
                    <a:pt x="242" y="65"/>
                  </a:moveTo>
                  <a:cubicBezTo>
                    <a:pt x="238" y="0"/>
                    <a:pt x="181" y="1"/>
                    <a:pt x="181" y="1"/>
                  </a:cubicBezTo>
                  <a:cubicBezTo>
                    <a:pt x="143" y="0"/>
                    <a:pt x="123" y="36"/>
                    <a:pt x="122" y="37"/>
                  </a:cubicBezTo>
                  <a:cubicBezTo>
                    <a:pt x="121" y="36"/>
                    <a:pt x="100" y="1"/>
                    <a:pt x="62" y="3"/>
                  </a:cubicBezTo>
                  <a:cubicBezTo>
                    <a:pt x="62" y="3"/>
                    <a:pt x="5" y="3"/>
                    <a:pt x="3" y="68"/>
                  </a:cubicBezTo>
                  <a:cubicBezTo>
                    <a:pt x="3" y="68"/>
                    <a:pt x="0" y="111"/>
                    <a:pt x="48" y="155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46" y="108"/>
                    <a:pt x="242" y="65"/>
                    <a:pt x="24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910306" y="2938448"/>
              <a:ext cx="694479" cy="577090"/>
            </a:xfrm>
            <a:custGeom>
              <a:avLst/>
              <a:gdLst>
                <a:gd name="T0" fmla="*/ 328 w 328"/>
                <a:gd name="T1" fmla="*/ 39 h 272"/>
                <a:gd name="T2" fmla="*/ 163 w 328"/>
                <a:gd name="T3" fmla="*/ 0 h 272"/>
                <a:gd name="T4" fmla="*/ 0 w 328"/>
                <a:gd name="T5" fmla="*/ 46 h 272"/>
                <a:gd name="T6" fmla="*/ 2 w 328"/>
                <a:gd name="T7" fmla="*/ 56 h 272"/>
                <a:gd name="T8" fmla="*/ 67 w 328"/>
                <a:gd name="T9" fmla="*/ 72 h 272"/>
                <a:gd name="T10" fmla="*/ 69 w 328"/>
                <a:gd name="T11" fmla="*/ 152 h 272"/>
                <a:gd name="T12" fmla="*/ 164 w 328"/>
                <a:gd name="T13" fmla="*/ 197 h 272"/>
                <a:gd name="T14" fmla="*/ 264 w 328"/>
                <a:gd name="T15" fmla="*/ 148 h 272"/>
                <a:gd name="T16" fmla="*/ 263 w 328"/>
                <a:gd name="T17" fmla="*/ 69 h 272"/>
                <a:gd name="T18" fmla="*/ 267 w 328"/>
                <a:gd name="T19" fmla="*/ 67 h 272"/>
                <a:gd name="T20" fmla="*/ 274 w 328"/>
                <a:gd name="T21" fmla="*/ 131 h 272"/>
                <a:gd name="T22" fmla="*/ 273 w 328"/>
                <a:gd name="T23" fmla="*/ 201 h 272"/>
                <a:gd name="T24" fmla="*/ 262 w 328"/>
                <a:gd name="T25" fmla="*/ 214 h 272"/>
                <a:gd name="T26" fmla="*/ 272 w 328"/>
                <a:gd name="T27" fmla="*/ 226 h 272"/>
                <a:gd name="T28" fmla="*/ 257 w 328"/>
                <a:gd name="T29" fmla="*/ 270 h 272"/>
                <a:gd name="T30" fmla="*/ 262 w 328"/>
                <a:gd name="T31" fmla="*/ 271 h 272"/>
                <a:gd name="T32" fmla="*/ 268 w 328"/>
                <a:gd name="T33" fmla="*/ 254 h 272"/>
                <a:gd name="T34" fmla="*/ 265 w 328"/>
                <a:gd name="T35" fmla="*/ 271 h 272"/>
                <a:gd name="T36" fmla="*/ 269 w 328"/>
                <a:gd name="T37" fmla="*/ 272 h 272"/>
                <a:gd name="T38" fmla="*/ 272 w 328"/>
                <a:gd name="T39" fmla="*/ 259 h 272"/>
                <a:gd name="T40" fmla="*/ 273 w 328"/>
                <a:gd name="T41" fmla="*/ 271 h 272"/>
                <a:gd name="T42" fmla="*/ 277 w 328"/>
                <a:gd name="T43" fmla="*/ 272 h 272"/>
                <a:gd name="T44" fmla="*/ 277 w 328"/>
                <a:gd name="T45" fmla="*/ 259 h 272"/>
                <a:gd name="T46" fmla="*/ 279 w 328"/>
                <a:gd name="T47" fmla="*/ 272 h 272"/>
                <a:gd name="T48" fmla="*/ 283 w 328"/>
                <a:gd name="T49" fmla="*/ 272 h 272"/>
                <a:gd name="T50" fmla="*/ 281 w 328"/>
                <a:gd name="T51" fmla="*/ 256 h 272"/>
                <a:gd name="T52" fmla="*/ 286 w 328"/>
                <a:gd name="T53" fmla="*/ 270 h 272"/>
                <a:gd name="T54" fmla="*/ 290 w 328"/>
                <a:gd name="T55" fmla="*/ 270 h 272"/>
                <a:gd name="T56" fmla="*/ 279 w 328"/>
                <a:gd name="T57" fmla="*/ 225 h 272"/>
                <a:gd name="T58" fmla="*/ 287 w 328"/>
                <a:gd name="T59" fmla="*/ 213 h 272"/>
                <a:gd name="T60" fmla="*/ 278 w 328"/>
                <a:gd name="T61" fmla="*/ 201 h 272"/>
                <a:gd name="T62" fmla="*/ 280 w 328"/>
                <a:gd name="T63" fmla="*/ 132 h 272"/>
                <a:gd name="T64" fmla="*/ 272 w 328"/>
                <a:gd name="T65" fmla="*/ 66 h 272"/>
                <a:gd name="T66" fmla="*/ 328 w 328"/>
                <a:gd name="T67" fmla="*/ 51 h 272"/>
                <a:gd name="T68" fmla="*/ 328 w 328"/>
                <a:gd name="T69" fmla="*/ 39 h 272"/>
                <a:gd name="T70" fmla="*/ 163 w 328"/>
                <a:gd name="T71" fmla="*/ 57 h 272"/>
                <a:gd name="T72" fmla="*/ 66 w 328"/>
                <a:gd name="T73" fmla="*/ 42 h 272"/>
                <a:gd name="T74" fmla="*/ 162 w 328"/>
                <a:gd name="T75" fmla="*/ 23 h 272"/>
                <a:gd name="T76" fmla="*/ 258 w 328"/>
                <a:gd name="T77" fmla="*/ 38 h 272"/>
                <a:gd name="T78" fmla="*/ 163 w 328"/>
                <a:gd name="T7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72">
                  <a:moveTo>
                    <a:pt x="328" y="39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84" y="197"/>
                    <a:pt x="164" y="197"/>
                    <a:pt x="164" y="197"/>
                  </a:cubicBezTo>
                  <a:cubicBezTo>
                    <a:pt x="257" y="194"/>
                    <a:pt x="264" y="148"/>
                    <a:pt x="264" y="148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71" y="78"/>
                    <a:pt x="276" y="97"/>
                    <a:pt x="274" y="131"/>
                  </a:cubicBezTo>
                  <a:cubicBezTo>
                    <a:pt x="272" y="179"/>
                    <a:pt x="272" y="194"/>
                    <a:pt x="273" y="201"/>
                  </a:cubicBezTo>
                  <a:cubicBezTo>
                    <a:pt x="267" y="202"/>
                    <a:pt x="262" y="208"/>
                    <a:pt x="262" y="214"/>
                  </a:cubicBezTo>
                  <a:cubicBezTo>
                    <a:pt x="263" y="220"/>
                    <a:pt x="267" y="224"/>
                    <a:pt x="272" y="226"/>
                  </a:cubicBezTo>
                  <a:cubicBezTo>
                    <a:pt x="271" y="231"/>
                    <a:pt x="266" y="249"/>
                    <a:pt x="257" y="270"/>
                  </a:cubicBezTo>
                  <a:cubicBezTo>
                    <a:pt x="262" y="271"/>
                    <a:pt x="262" y="271"/>
                    <a:pt x="262" y="271"/>
                  </a:cubicBezTo>
                  <a:cubicBezTo>
                    <a:pt x="262" y="271"/>
                    <a:pt x="267" y="258"/>
                    <a:pt x="268" y="254"/>
                  </a:cubicBezTo>
                  <a:cubicBezTo>
                    <a:pt x="268" y="257"/>
                    <a:pt x="265" y="270"/>
                    <a:pt x="265" y="271"/>
                  </a:cubicBezTo>
                  <a:cubicBezTo>
                    <a:pt x="269" y="272"/>
                    <a:pt x="269" y="272"/>
                    <a:pt x="269" y="272"/>
                  </a:cubicBezTo>
                  <a:cubicBezTo>
                    <a:pt x="269" y="272"/>
                    <a:pt x="272" y="261"/>
                    <a:pt x="272" y="259"/>
                  </a:cubicBezTo>
                  <a:cubicBezTo>
                    <a:pt x="272" y="259"/>
                    <a:pt x="272" y="271"/>
                    <a:pt x="273" y="271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2"/>
                    <a:pt x="276" y="261"/>
                    <a:pt x="277" y="259"/>
                  </a:cubicBezTo>
                  <a:cubicBezTo>
                    <a:pt x="277" y="259"/>
                    <a:pt x="279" y="266"/>
                    <a:pt x="279" y="27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282" y="259"/>
                    <a:pt x="281" y="256"/>
                  </a:cubicBezTo>
                  <a:cubicBezTo>
                    <a:pt x="281" y="256"/>
                    <a:pt x="285" y="264"/>
                    <a:pt x="286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82" y="234"/>
                    <a:pt x="279" y="225"/>
                  </a:cubicBezTo>
                  <a:cubicBezTo>
                    <a:pt x="284" y="224"/>
                    <a:pt x="288" y="219"/>
                    <a:pt x="287" y="213"/>
                  </a:cubicBezTo>
                  <a:cubicBezTo>
                    <a:pt x="287" y="208"/>
                    <a:pt x="283" y="203"/>
                    <a:pt x="278" y="201"/>
                  </a:cubicBezTo>
                  <a:cubicBezTo>
                    <a:pt x="277" y="194"/>
                    <a:pt x="278" y="181"/>
                    <a:pt x="280" y="132"/>
                  </a:cubicBezTo>
                  <a:cubicBezTo>
                    <a:pt x="281" y="103"/>
                    <a:pt x="278" y="81"/>
                    <a:pt x="272" y="66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39"/>
                  </a:lnTo>
                  <a:close/>
                  <a:moveTo>
                    <a:pt x="163" y="57"/>
                  </a:moveTo>
                  <a:cubicBezTo>
                    <a:pt x="110" y="59"/>
                    <a:pt x="66" y="52"/>
                    <a:pt x="66" y="42"/>
                  </a:cubicBezTo>
                  <a:cubicBezTo>
                    <a:pt x="66" y="33"/>
                    <a:pt x="109" y="24"/>
                    <a:pt x="162" y="23"/>
                  </a:cubicBezTo>
                  <a:cubicBezTo>
                    <a:pt x="215" y="22"/>
                    <a:pt x="258" y="29"/>
                    <a:pt x="258" y="38"/>
                  </a:cubicBezTo>
                  <a:cubicBezTo>
                    <a:pt x="258" y="48"/>
                    <a:pt x="216" y="56"/>
                    <a:pt x="16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1269594" y="3178604"/>
              <a:ext cx="347688" cy="355753"/>
            </a:xfrm>
            <a:custGeom>
              <a:avLst/>
              <a:gdLst>
                <a:gd name="T0" fmla="*/ 81 w 164"/>
                <a:gd name="T1" fmla="*/ 73 h 168"/>
                <a:gd name="T2" fmla="*/ 128 w 164"/>
                <a:gd name="T3" fmla="*/ 55 h 168"/>
                <a:gd name="T4" fmla="*/ 151 w 164"/>
                <a:gd name="T5" fmla="*/ 65 h 168"/>
                <a:gd name="T6" fmla="*/ 152 w 164"/>
                <a:gd name="T7" fmla="*/ 66 h 168"/>
                <a:gd name="T8" fmla="*/ 161 w 164"/>
                <a:gd name="T9" fmla="*/ 99 h 168"/>
                <a:gd name="T10" fmla="*/ 144 w 164"/>
                <a:gd name="T11" fmla="*/ 134 h 168"/>
                <a:gd name="T12" fmla="*/ 155 w 164"/>
                <a:gd name="T13" fmla="*/ 145 h 168"/>
                <a:gd name="T14" fmla="*/ 154 w 164"/>
                <a:gd name="T15" fmla="*/ 156 h 168"/>
                <a:gd name="T16" fmla="*/ 144 w 164"/>
                <a:gd name="T17" fmla="*/ 157 h 168"/>
                <a:gd name="T18" fmla="*/ 132 w 164"/>
                <a:gd name="T19" fmla="*/ 146 h 168"/>
                <a:gd name="T20" fmla="*/ 93 w 164"/>
                <a:gd name="T21" fmla="*/ 166 h 168"/>
                <a:gd name="T22" fmla="*/ 62 w 164"/>
                <a:gd name="T23" fmla="*/ 160 h 168"/>
                <a:gd name="T24" fmla="*/ 64 w 164"/>
                <a:gd name="T25" fmla="*/ 143 h 168"/>
                <a:gd name="T26" fmla="*/ 79 w 164"/>
                <a:gd name="T27" fmla="*/ 141 h 168"/>
                <a:gd name="T28" fmla="*/ 119 w 164"/>
                <a:gd name="T29" fmla="*/ 134 h 168"/>
                <a:gd name="T30" fmla="*/ 82 w 164"/>
                <a:gd name="T31" fmla="*/ 97 h 168"/>
                <a:gd name="T32" fmla="*/ 17 w 164"/>
                <a:gd name="T33" fmla="*/ 105 h 168"/>
                <a:gd name="T34" fmla="*/ 23 w 164"/>
                <a:gd name="T35" fmla="*/ 41 h 168"/>
                <a:gd name="T36" fmla="*/ 12 w 164"/>
                <a:gd name="T37" fmla="*/ 30 h 168"/>
                <a:gd name="T38" fmla="*/ 14 w 164"/>
                <a:gd name="T39" fmla="*/ 20 h 168"/>
                <a:gd name="T40" fmla="*/ 24 w 164"/>
                <a:gd name="T41" fmla="*/ 18 h 168"/>
                <a:gd name="T42" fmla="*/ 35 w 164"/>
                <a:gd name="T43" fmla="*/ 29 h 168"/>
                <a:gd name="T44" fmla="*/ 95 w 164"/>
                <a:gd name="T45" fmla="*/ 17 h 168"/>
                <a:gd name="T46" fmla="*/ 93 w 164"/>
                <a:gd name="T47" fmla="*/ 32 h 168"/>
                <a:gd name="T48" fmla="*/ 81 w 164"/>
                <a:gd name="T49" fmla="*/ 35 h 168"/>
                <a:gd name="T50" fmla="*/ 47 w 164"/>
                <a:gd name="T51" fmla="*/ 41 h 168"/>
                <a:gd name="T52" fmla="*/ 81 w 164"/>
                <a:gd name="T53" fmla="*/ 73 h 168"/>
                <a:gd name="T54" fmla="*/ 35 w 164"/>
                <a:gd name="T55" fmla="*/ 53 h 168"/>
                <a:gd name="T56" fmla="*/ 34 w 164"/>
                <a:gd name="T57" fmla="*/ 85 h 168"/>
                <a:gd name="T58" fmla="*/ 66 w 164"/>
                <a:gd name="T59" fmla="*/ 82 h 168"/>
                <a:gd name="T60" fmla="*/ 35 w 164"/>
                <a:gd name="T61" fmla="*/ 53 h 168"/>
                <a:gd name="T62" fmla="*/ 131 w 164"/>
                <a:gd name="T63" fmla="*/ 122 h 168"/>
                <a:gd name="T64" fmla="*/ 134 w 164"/>
                <a:gd name="T65" fmla="*/ 85 h 168"/>
                <a:gd name="T66" fmla="*/ 97 w 164"/>
                <a:gd name="T67" fmla="*/ 89 h 168"/>
                <a:gd name="T68" fmla="*/ 131 w 164"/>
                <a:gd name="T69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8">
                  <a:moveTo>
                    <a:pt x="81" y="73"/>
                  </a:moveTo>
                  <a:cubicBezTo>
                    <a:pt x="103" y="60"/>
                    <a:pt x="115" y="55"/>
                    <a:pt x="128" y="55"/>
                  </a:cubicBezTo>
                  <a:cubicBezTo>
                    <a:pt x="137" y="56"/>
                    <a:pt x="145" y="59"/>
                    <a:pt x="151" y="65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8" y="73"/>
                    <a:pt x="164" y="84"/>
                    <a:pt x="161" y="99"/>
                  </a:cubicBezTo>
                  <a:cubicBezTo>
                    <a:pt x="159" y="115"/>
                    <a:pt x="149" y="127"/>
                    <a:pt x="144" y="13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47"/>
                    <a:pt x="159" y="150"/>
                    <a:pt x="154" y="156"/>
                  </a:cubicBezTo>
                  <a:cubicBezTo>
                    <a:pt x="149" y="161"/>
                    <a:pt x="145" y="158"/>
                    <a:pt x="144" y="15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6" y="152"/>
                    <a:pt x="113" y="164"/>
                    <a:pt x="93" y="166"/>
                  </a:cubicBezTo>
                  <a:cubicBezTo>
                    <a:pt x="80" y="168"/>
                    <a:pt x="67" y="164"/>
                    <a:pt x="62" y="160"/>
                  </a:cubicBezTo>
                  <a:cubicBezTo>
                    <a:pt x="57" y="155"/>
                    <a:pt x="59" y="148"/>
                    <a:pt x="64" y="143"/>
                  </a:cubicBezTo>
                  <a:cubicBezTo>
                    <a:pt x="70" y="137"/>
                    <a:pt x="75" y="139"/>
                    <a:pt x="79" y="141"/>
                  </a:cubicBezTo>
                  <a:cubicBezTo>
                    <a:pt x="87" y="144"/>
                    <a:pt x="102" y="149"/>
                    <a:pt x="119" y="134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62" y="109"/>
                    <a:pt x="37" y="124"/>
                    <a:pt x="17" y="105"/>
                  </a:cubicBezTo>
                  <a:cubicBezTo>
                    <a:pt x="0" y="88"/>
                    <a:pt x="4" y="63"/>
                    <a:pt x="23" y="4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8"/>
                    <a:pt x="8" y="25"/>
                    <a:pt x="14" y="20"/>
                  </a:cubicBezTo>
                  <a:cubicBezTo>
                    <a:pt x="19" y="14"/>
                    <a:pt x="22" y="17"/>
                    <a:pt x="24" y="1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6" y="0"/>
                    <a:pt x="92" y="14"/>
                    <a:pt x="95" y="17"/>
                  </a:cubicBezTo>
                  <a:cubicBezTo>
                    <a:pt x="100" y="21"/>
                    <a:pt x="98" y="27"/>
                    <a:pt x="93" y="32"/>
                  </a:cubicBezTo>
                  <a:cubicBezTo>
                    <a:pt x="88" y="37"/>
                    <a:pt x="84" y="36"/>
                    <a:pt x="81" y="35"/>
                  </a:cubicBezTo>
                  <a:cubicBezTo>
                    <a:pt x="73" y="33"/>
                    <a:pt x="63" y="29"/>
                    <a:pt x="47" y="41"/>
                  </a:cubicBezTo>
                  <a:lnTo>
                    <a:pt x="81" y="73"/>
                  </a:lnTo>
                  <a:close/>
                  <a:moveTo>
                    <a:pt x="35" y="53"/>
                  </a:moveTo>
                  <a:cubicBezTo>
                    <a:pt x="23" y="68"/>
                    <a:pt x="28" y="80"/>
                    <a:pt x="34" y="85"/>
                  </a:cubicBezTo>
                  <a:cubicBezTo>
                    <a:pt x="43" y="94"/>
                    <a:pt x="54" y="88"/>
                    <a:pt x="66" y="82"/>
                  </a:cubicBezTo>
                  <a:lnTo>
                    <a:pt x="35" y="53"/>
                  </a:lnTo>
                  <a:close/>
                  <a:moveTo>
                    <a:pt x="131" y="122"/>
                  </a:moveTo>
                  <a:cubicBezTo>
                    <a:pt x="135" y="117"/>
                    <a:pt x="148" y="98"/>
                    <a:pt x="134" y="85"/>
                  </a:cubicBezTo>
                  <a:cubicBezTo>
                    <a:pt x="124" y="75"/>
                    <a:pt x="111" y="80"/>
                    <a:pt x="97" y="89"/>
                  </a:cubicBezTo>
                  <a:lnTo>
                    <a:pt x="131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85967" y="2154358"/>
              <a:ext cx="383531" cy="453428"/>
            </a:xfrm>
            <a:custGeom>
              <a:avLst/>
              <a:gdLst>
                <a:gd name="T0" fmla="*/ 140 w 181"/>
                <a:gd name="T1" fmla="*/ 0 h 214"/>
                <a:gd name="T2" fmla="*/ 132 w 181"/>
                <a:gd name="T3" fmla="*/ 16 h 214"/>
                <a:gd name="T4" fmla="*/ 74 w 181"/>
                <a:gd name="T5" fmla="*/ 95 h 214"/>
                <a:gd name="T6" fmla="*/ 74 w 181"/>
                <a:gd name="T7" fmla="*/ 95 h 214"/>
                <a:gd name="T8" fmla="*/ 33 w 181"/>
                <a:gd name="T9" fmla="*/ 125 h 214"/>
                <a:gd name="T10" fmla="*/ 0 w 181"/>
                <a:gd name="T11" fmla="*/ 162 h 214"/>
                <a:gd name="T12" fmla="*/ 1 w 181"/>
                <a:gd name="T13" fmla="*/ 166 h 214"/>
                <a:gd name="T14" fmla="*/ 3 w 181"/>
                <a:gd name="T15" fmla="*/ 179 h 214"/>
                <a:gd name="T16" fmla="*/ 97 w 181"/>
                <a:gd name="T17" fmla="*/ 197 h 214"/>
                <a:gd name="T18" fmla="*/ 109 w 181"/>
                <a:gd name="T19" fmla="*/ 117 h 214"/>
                <a:gd name="T20" fmla="*/ 143 w 181"/>
                <a:gd name="T21" fmla="*/ 76 h 214"/>
                <a:gd name="T22" fmla="*/ 138 w 181"/>
                <a:gd name="T23" fmla="*/ 198 h 214"/>
                <a:gd name="T24" fmla="*/ 155 w 181"/>
                <a:gd name="T25" fmla="*/ 198 h 214"/>
                <a:gd name="T26" fmla="*/ 159 w 181"/>
                <a:gd name="T27" fmla="*/ 105 h 214"/>
                <a:gd name="T28" fmla="*/ 171 w 181"/>
                <a:gd name="T29" fmla="*/ 49 h 214"/>
                <a:gd name="T30" fmla="*/ 140 w 181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214">
                  <a:moveTo>
                    <a:pt x="140" y="0"/>
                  </a:moveTo>
                  <a:cubicBezTo>
                    <a:pt x="140" y="0"/>
                    <a:pt x="143" y="2"/>
                    <a:pt x="132" y="16"/>
                  </a:cubicBezTo>
                  <a:cubicBezTo>
                    <a:pt x="119" y="33"/>
                    <a:pt x="95" y="43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5" y="137"/>
                    <a:pt x="33" y="125"/>
                    <a:pt x="33" y="125"/>
                  </a:cubicBezTo>
                  <a:cubicBezTo>
                    <a:pt x="26" y="158"/>
                    <a:pt x="0" y="148"/>
                    <a:pt x="0" y="162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3" y="179"/>
                    <a:pt x="13" y="214"/>
                    <a:pt x="97" y="197"/>
                  </a:cubicBezTo>
                  <a:cubicBezTo>
                    <a:pt x="100" y="185"/>
                    <a:pt x="103" y="159"/>
                    <a:pt x="109" y="117"/>
                  </a:cubicBezTo>
                  <a:cubicBezTo>
                    <a:pt x="117" y="57"/>
                    <a:pt x="143" y="76"/>
                    <a:pt x="143" y="7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46" y="201"/>
                    <a:pt x="155" y="198"/>
                    <a:pt x="155" y="198"/>
                  </a:cubicBezTo>
                  <a:cubicBezTo>
                    <a:pt x="155" y="198"/>
                    <a:pt x="155" y="142"/>
                    <a:pt x="159" y="105"/>
                  </a:cubicBezTo>
                  <a:cubicBezTo>
                    <a:pt x="162" y="68"/>
                    <a:pt x="171" y="49"/>
                    <a:pt x="171" y="49"/>
                  </a:cubicBezTo>
                  <a:cubicBezTo>
                    <a:pt x="171" y="49"/>
                    <a:pt x="181" y="9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412074" y="4684952"/>
              <a:ext cx="279584" cy="415792"/>
            </a:xfrm>
            <a:custGeom>
              <a:avLst/>
              <a:gdLst>
                <a:gd name="T0" fmla="*/ 110 w 132"/>
                <a:gd name="T1" fmla="*/ 0 h 196"/>
                <a:gd name="T2" fmla="*/ 21 w 132"/>
                <a:gd name="T3" fmla="*/ 0 h 196"/>
                <a:gd name="T4" fmla="*/ 0 w 132"/>
                <a:gd name="T5" fmla="*/ 21 h 196"/>
                <a:gd name="T6" fmla="*/ 0 w 132"/>
                <a:gd name="T7" fmla="*/ 175 h 196"/>
                <a:gd name="T8" fmla="*/ 21 w 132"/>
                <a:gd name="T9" fmla="*/ 196 h 196"/>
                <a:gd name="T10" fmla="*/ 110 w 132"/>
                <a:gd name="T11" fmla="*/ 196 h 196"/>
                <a:gd name="T12" fmla="*/ 132 w 132"/>
                <a:gd name="T13" fmla="*/ 175 h 196"/>
                <a:gd name="T14" fmla="*/ 132 w 132"/>
                <a:gd name="T15" fmla="*/ 21 h 196"/>
                <a:gd name="T16" fmla="*/ 110 w 132"/>
                <a:gd name="T17" fmla="*/ 0 h 196"/>
                <a:gd name="T18" fmla="*/ 66 w 132"/>
                <a:gd name="T19" fmla="*/ 177 h 196"/>
                <a:gd name="T20" fmla="*/ 54 w 132"/>
                <a:gd name="T21" fmla="*/ 165 h 196"/>
                <a:gd name="T22" fmla="*/ 66 w 132"/>
                <a:gd name="T23" fmla="*/ 153 h 196"/>
                <a:gd name="T24" fmla="*/ 78 w 132"/>
                <a:gd name="T25" fmla="*/ 165 h 196"/>
                <a:gd name="T26" fmla="*/ 66 w 132"/>
                <a:gd name="T27" fmla="*/ 177 h 196"/>
                <a:gd name="T28" fmla="*/ 113 w 132"/>
                <a:gd name="T29" fmla="*/ 141 h 196"/>
                <a:gd name="T30" fmla="*/ 18 w 132"/>
                <a:gd name="T31" fmla="*/ 141 h 196"/>
                <a:gd name="T32" fmla="*/ 18 w 132"/>
                <a:gd name="T33" fmla="*/ 19 h 196"/>
                <a:gd name="T34" fmla="*/ 113 w 132"/>
                <a:gd name="T35" fmla="*/ 19 h 196"/>
                <a:gd name="T36" fmla="*/ 113 w 132"/>
                <a:gd name="T37" fmla="*/ 1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96">
                  <a:moveTo>
                    <a:pt x="11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9" y="196"/>
                    <a:pt x="21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22" y="196"/>
                    <a:pt x="132" y="187"/>
                    <a:pt x="132" y="175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9"/>
                    <a:pt x="122" y="0"/>
                    <a:pt x="110" y="0"/>
                  </a:cubicBezTo>
                  <a:close/>
                  <a:moveTo>
                    <a:pt x="66" y="177"/>
                  </a:moveTo>
                  <a:cubicBezTo>
                    <a:pt x="59" y="177"/>
                    <a:pt x="54" y="172"/>
                    <a:pt x="54" y="165"/>
                  </a:cubicBezTo>
                  <a:cubicBezTo>
                    <a:pt x="54" y="158"/>
                    <a:pt x="59" y="153"/>
                    <a:pt x="66" y="153"/>
                  </a:cubicBezTo>
                  <a:cubicBezTo>
                    <a:pt x="72" y="153"/>
                    <a:pt x="78" y="158"/>
                    <a:pt x="78" y="165"/>
                  </a:cubicBezTo>
                  <a:cubicBezTo>
                    <a:pt x="78" y="172"/>
                    <a:pt x="72" y="177"/>
                    <a:pt x="66" y="177"/>
                  </a:cubicBezTo>
                  <a:close/>
                  <a:moveTo>
                    <a:pt x="113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5263522" y="3830966"/>
              <a:ext cx="695375" cy="456116"/>
            </a:xfrm>
            <a:custGeom>
              <a:avLst/>
              <a:gdLst>
                <a:gd name="T0" fmla="*/ 286 w 328"/>
                <a:gd name="T1" fmla="*/ 33 h 215"/>
                <a:gd name="T2" fmla="*/ 225 w 328"/>
                <a:gd name="T3" fmla="*/ 36 h 215"/>
                <a:gd name="T4" fmla="*/ 147 w 328"/>
                <a:gd name="T5" fmla="*/ 17 h 215"/>
                <a:gd name="T6" fmla="*/ 147 w 328"/>
                <a:gd name="T7" fmla="*/ 0 h 215"/>
                <a:gd name="T8" fmla="*/ 105 w 328"/>
                <a:gd name="T9" fmla="*/ 0 h 215"/>
                <a:gd name="T10" fmla="*/ 105 w 328"/>
                <a:gd name="T11" fmla="*/ 45 h 215"/>
                <a:gd name="T12" fmla="*/ 71 w 328"/>
                <a:gd name="T13" fmla="*/ 45 h 215"/>
                <a:gd name="T14" fmla="*/ 71 w 328"/>
                <a:gd name="T15" fmla="*/ 81 h 215"/>
                <a:gd name="T16" fmla="*/ 0 w 328"/>
                <a:gd name="T17" fmla="*/ 143 h 215"/>
                <a:gd name="T18" fmla="*/ 48 w 328"/>
                <a:gd name="T19" fmla="*/ 197 h 215"/>
                <a:gd name="T20" fmla="*/ 48 w 328"/>
                <a:gd name="T21" fmla="*/ 207 h 215"/>
                <a:gd name="T22" fmla="*/ 126 w 328"/>
                <a:gd name="T23" fmla="*/ 215 h 215"/>
                <a:gd name="T24" fmla="*/ 204 w 328"/>
                <a:gd name="T25" fmla="*/ 207 h 215"/>
                <a:gd name="T26" fmla="*/ 204 w 328"/>
                <a:gd name="T27" fmla="*/ 197 h 215"/>
                <a:gd name="T28" fmla="*/ 252 w 328"/>
                <a:gd name="T29" fmla="*/ 143 h 215"/>
                <a:gd name="T30" fmla="*/ 181 w 328"/>
                <a:gd name="T31" fmla="*/ 81 h 215"/>
                <a:gd name="T32" fmla="*/ 181 w 328"/>
                <a:gd name="T33" fmla="*/ 45 h 215"/>
                <a:gd name="T34" fmla="*/ 147 w 328"/>
                <a:gd name="T35" fmla="*/ 45 h 215"/>
                <a:gd name="T36" fmla="*/ 147 w 328"/>
                <a:gd name="T37" fmla="*/ 31 h 215"/>
                <a:gd name="T38" fmla="*/ 218 w 328"/>
                <a:gd name="T39" fmla="*/ 47 h 215"/>
                <a:gd name="T40" fmla="*/ 252 w 328"/>
                <a:gd name="T41" fmla="*/ 104 h 215"/>
                <a:gd name="T42" fmla="*/ 318 w 328"/>
                <a:gd name="T43" fmla="*/ 93 h 215"/>
                <a:gd name="T44" fmla="*/ 286 w 328"/>
                <a:gd name="T45" fmla="*/ 33 h 215"/>
                <a:gd name="T46" fmla="*/ 239 w 328"/>
                <a:gd name="T47" fmla="*/ 142 h 215"/>
                <a:gd name="T48" fmla="*/ 240 w 328"/>
                <a:gd name="T49" fmla="*/ 143 h 215"/>
                <a:gd name="T50" fmla="*/ 127 w 328"/>
                <a:gd name="T51" fmla="*/ 197 h 215"/>
                <a:gd name="T52" fmla="*/ 14 w 328"/>
                <a:gd name="T53" fmla="*/ 143 h 215"/>
                <a:gd name="T54" fmla="*/ 14 w 328"/>
                <a:gd name="T55" fmla="*/ 142 h 215"/>
                <a:gd name="T56" fmla="*/ 91 w 328"/>
                <a:gd name="T57" fmla="*/ 143 h 215"/>
                <a:gd name="T58" fmla="*/ 239 w 328"/>
                <a:gd name="T59" fmla="*/ 14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8" h="215">
                  <a:moveTo>
                    <a:pt x="286" y="33"/>
                  </a:moveTo>
                  <a:cubicBezTo>
                    <a:pt x="262" y="22"/>
                    <a:pt x="238" y="24"/>
                    <a:pt x="225" y="36"/>
                  </a:cubicBezTo>
                  <a:cubicBezTo>
                    <a:pt x="200" y="23"/>
                    <a:pt x="168" y="19"/>
                    <a:pt x="147" y="1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29" y="92"/>
                    <a:pt x="0" y="116"/>
                    <a:pt x="0" y="143"/>
                  </a:cubicBezTo>
                  <a:cubicBezTo>
                    <a:pt x="0" y="165"/>
                    <a:pt x="19" y="184"/>
                    <a:pt x="48" y="19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07"/>
                    <a:pt x="64" y="215"/>
                    <a:pt x="126" y="215"/>
                  </a:cubicBezTo>
                  <a:cubicBezTo>
                    <a:pt x="188" y="215"/>
                    <a:pt x="204" y="207"/>
                    <a:pt x="204" y="20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33" y="184"/>
                    <a:pt x="252" y="165"/>
                    <a:pt x="252" y="143"/>
                  </a:cubicBezTo>
                  <a:cubicBezTo>
                    <a:pt x="252" y="116"/>
                    <a:pt x="223" y="92"/>
                    <a:pt x="181" y="8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66" y="32"/>
                    <a:pt x="195" y="36"/>
                    <a:pt x="218" y="47"/>
                  </a:cubicBezTo>
                  <a:cubicBezTo>
                    <a:pt x="211" y="66"/>
                    <a:pt x="225" y="91"/>
                    <a:pt x="252" y="104"/>
                  </a:cubicBezTo>
                  <a:cubicBezTo>
                    <a:pt x="279" y="117"/>
                    <a:pt x="309" y="112"/>
                    <a:pt x="318" y="93"/>
                  </a:cubicBezTo>
                  <a:cubicBezTo>
                    <a:pt x="328" y="73"/>
                    <a:pt x="313" y="47"/>
                    <a:pt x="286" y="33"/>
                  </a:cubicBezTo>
                  <a:close/>
                  <a:moveTo>
                    <a:pt x="239" y="142"/>
                  </a:moveTo>
                  <a:cubicBezTo>
                    <a:pt x="239" y="142"/>
                    <a:pt x="240" y="142"/>
                    <a:pt x="240" y="143"/>
                  </a:cubicBezTo>
                  <a:cubicBezTo>
                    <a:pt x="240" y="173"/>
                    <a:pt x="189" y="197"/>
                    <a:pt x="127" y="197"/>
                  </a:cubicBezTo>
                  <a:cubicBezTo>
                    <a:pt x="64" y="197"/>
                    <a:pt x="14" y="173"/>
                    <a:pt x="14" y="14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34" y="145"/>
                    <a:pt x="63" y="147"/>
                    <a:pt x="91" y="143"/>
                  </a:cubicBezTo>
                  <a:cubicBezTo>
                    <a:pt x="131" y="136"/>
                    <a:pt x="190" y="154"/>
                    <a:pt x="239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809097" y="4486017"/>
              <a:ext cx="1697218" cy="2371983"/>
            </a:xfrm>
            <a:custGeom>
              <a:avLst/>
              <a:gdLst>
                <a:gd name="T0" fmla="*/ 790 w 801"/>
                <a:gd name="T1" fmla="*/ 577 h 1119"/>
                <a:gd name="T2" fmla="*/ 788 w 801"/>
                <a:gd name="T3" fmla="*/ 521 h 1119"/>
                <a:gd name="T4" fmla="*/ 756 w 801"/>
                <a:gd name="T5" fmla="*/ 497 h 1119"/>
                <a:gd name="T6" fmla="*/ 766 w 801"/>
                <a:gd name="T7" fmla="*/ 440 h 1119"/>
                <a:gd name="T8" fmla="*/ 788 w 801"/>
                <a:gd name="T9" fmla="*/ 382 h 1119"/>
                <a:gd name="T10" fmla="*/ 729 w 801"/>
                <a:gd name="T11" fmla="*/ 345 h 1119"/>
                <a:gd name="T12" fmla="*/ 699 w 801"/>
                <a:gd name="T13" fmla="*/ 316 h 1119"/>
                <a:gd name="T14" fmla="*/ 695 w 801"/>
                <a:gd name="T15" fmla="*/ 305 h 1119"/>
                <a:gd name="T16" fmla="*/ 701 w 801"/>
                <a:gd name="T17" fmla="*/ 263 h 1119"/>
                <a:gd name="T18" fmla="*/ 584 w 801"/>
                <a:gd name="T19" fmla="*/ 134 h 1119"/>
                <a:gd name="T20" fmla="*/ 579 w 801"/>
                <a:gd name="T21" fmla="*/ 106 h 1119"/>
                <a:gd name="T22" fmla="*/ 409 w 801"/>
                <a:gd name="T23" fmla="*/ 31 h 1119"/>
                <a:gd name="T24" fmla="*/ 400 w 801"/>
                <a:gd name="T25" fmla="*/ 32 h 1119"/>
                <a:gd name="T26" fmla="*/ 226 w 801"/>
                <a:gd name="T27" fmla="*/ 143 h 1119"/>
                <a:gd name="T28" fmla="*/ 158 w 801"/>
                <a:gd name="T29" fmla="*/ 186 h 1119"/>
                <a:gd name="T30" fmla="*/ 142 w 801"/>
                <a:gd name="T31" fmla="*/ 199 h 1119"/>
                <a:gd name="T32" fmla="*/ 139 w 801"/>
                <a:gd name="T33" fmla="*/ 201 h 1119"/>
                <a:gd name="T34" fmla="*/ 134 w 801"/>
                <a:gd name="T35" fmla="*/ 234 h 1119"/>
                <a:gd name="T36" fmla="*/ 59 w 801"/>
                <a:gd name="T37" fmla="*/ 234 h 1119"/>
                <a:gd name="T38" fmla="*/ 102 w 801"/>
                <a:gd name="T39" fmla="*/ 249 h 1119"/>
                <a:gd name="T40" fmla="*/ 26 w 801"/>
                <a:gd name="T41" fmla="*/ 385 h 1119"/>
                <a:gd name="T42" fmla="*/ 59 w 801"/>
                <a:gd name="T43" fmla="*/ 373 h 1119"/>
                <a:gd name="T44" fmla="*/ 54 w 801"/>
                <a:gd name="T45" fmla="*/ 409 h 1119"/>
                <a:gd name="T46" fmla="*/ 113 w 801"/>
                <a:gd name="T47" fmla="*/ 506 h 1119"/>
                <a:gd name="T48" fmla="*/ 105 w 801"/>
                <a:gd name="T49" fmla="*/ 691 h 1119"/>
                <a:gd name="T50" fmla="*/ 173 w 801"/>
                <a:gd name="T51" fmla="*/ 638 h 1119"/>
                <a:gd name="T52" fmla="*/ 160 w 801"/>
                <a:gd name="T53" fmla="*/ 588 h 1119"/>
                <a:gd name="T54" fmla="*/ 286 w 801"/>
                <a:gd name="T55" fmla="*/ 702 h 1119"/>
                <a:gd name="T56" fmla="*/ 273 w 801"/>
                <a:gd name="T57" fmla="*/ 730 h 1119"/>
                <a:gd name="T58" fmla="*/ 152 w 801"/>
                <a:gd name="T59" fmla="*/ 824 h 1119"/>
                <a:gd name="T60" fmla="*/ 225 w 801"/>
                <a:gd name="T61" fmla="*/ 820 h 1119"/>
                <a:gd name="T62" fmla="*/ 96 w 801"/>
                <a:gd name="T63" fmla="*/ 1037 h 1119"/>
                <a:gd name="T64" fmla="*/ 624 w 801"/>
                <a:gd name="T65" fmla="*/ 1119 h 1119"/>
                <a:gd name="T66" fmla="*/ 557 w 801"/>
                <a:gd name="T67" fmla="*/ 950 h 1119"/>
                <a:gd name="T68" fmla="*/ 548 w 801"/>
                <a:gd name="T69" fmla="*/ 846 h 1119"/>
                <a:gd name="T70" fmla="*/ 552 w 801"/>
                <a:gd name="T71" fmla="*/ 839 h 1119"/>
                <a:gd name="T72" fmla="*/ 600 w 801"/>
                <a:gd name="T73" fmla="*/ 735 h 1119"/>
                <a:gd name="T74" fmla="*/ 655 w 801"/>
                <a:gd name="T75" fmla="*/ 626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1" h="1119">
                  <a:moveTo>
                    <a:pt x="722" y="622"/>
                  </a:moveTo>
                  <a:cubicBezTo>
                    <a:pt x="722" y="622"/>
                    <a:pt x="789" y="617"/>
                    <a:pt x="790" y="577"/>
                  </a:cubicBezTo>
                  <a:cubicBezTo>
                    <a:pt x="790" y="577"/>
                    <a:pt x="791" y="565"/>
                    <a:pt x="782" y="552"/>
                  </a:cubicBezTo>
                  <a:cubicBezTo>
                    <a:pt x="782" y="552"/>
                    <a:pt x="770" y="537"/>
                    <a:pt x="788" y="521"/>
                  </a:cubicBezTo>
                  <a:cubicBezTo>
                    <a:pt x="788" y="521"/>
                    <a:pt x="791" y="487"/>
                    <a:pt x="758" y="499"/>
                  </a:cubicBezTo>
                  <a:cubicBezTo>
                    <a:pt x="756" y="497"/>
                    <a:pt x="756" y="497"/>
                    <a:pt x="756" y="497"/>
                  </a:cubicBezTo>
                  <a:cubicBezTo>
                    <a:pt x="756" y="497"/>
                    <a:pt x="785" y="478"/>
                    <a:pt x="781" y="463"/>
                  </a:cubicBezTo>
                  <a:cubicBezTo>
                    <a:pt x="781" y="463"/>
                    <a:pt x="771" y="454"/>
                    <a:pt x="766" y="440"/>
                  </a:cubicBezTo>
                  <a:cubicBezTo>
                    <a:pt x="766" y="440"/>
                    <a:pt x="762" y="431"/>
                    <a:pt x="779" y="420"/>
                  </a:cubicBezTo>
                  <a:cubicBezTo>
                    <a:pt x="779" y="420"/>
                    <a:pt x="801" y="397"/>
                    <a:pt x="788" y="382"/>
                  </a:cubicBezTo>
                  <a:cubicBezTo>
                    <a:pt x="788" y="382"/>
                    <a:pt x="783" y="371"/>
                    <a:pt x="757" y="364"/>
                  </a:cubicBezTo>
                  <a:cubicBezTo>
                    <a:pt x="757" y="364"/>
                    <a:pt x="741" y="356"/>
                    <a:pt x="729" y="345"/>
                  </a:cubicBezTo>
                  <a:cubicBezTo>
                    <a:pt x="729" y="345"/>
                    <a:pt x="714" y="332"/>
                    <a:pt x="704" y="325"/>
                  </a:cubicBezTo>
                  <a:cubicBezTo>
                    <a:pt x="704" y="325"/>
                    <a:pt x="701" y="322"/>
                    <a:pt x="699" y="316"/>
                  </a:cubicBezTo>
                  <a:cubicBezTo>
                    <a:pt x="699" y="316"/>
                    <a:pt x="714" y="309"/>
                    <a:pt x="705" y="297"/>
                  </a:cubicBezTo>
                  <a:cubicBezTo>
                    <a:pt x="705" y="297"/>
                    <a:pt x="701" y="310"/>
                    <a:pt x="695" y="305"/>
                  </a:cubicBezTo>
                  <a:cubicBezTo>
                    <a:pt x="695" y="305"/>
                    <a:pt x="696" y="282"/>
                    <a:pt x="705" y="276"/>
                  </a:cubicBezTo>
                  <a:cubicBezTo>
                    <a:pt x="705" y="276"/>
                    <a:pt x="713" y="265"/>
                    <a:pt x="701" y="263"/>
                  </a:cubicBezTo>
                  <a:cubicBezTo>
                    <a:pt x="701" y="263"/>
                    <a:pt x="666" y="204"/>
                    <a:pt x="661" y="197"/>
                  </a:cubicBezTo>
                  <a:cubicBezTo>
                    <a:pt x="661" y="197"/>
                    <a:pt x="621" y="142"/>
                    <a:pt x="584" y="134"/>
                  </a:cubicBezTo>
                  <a:cubicBezTo>
                    <a:pt x="584" y="134"/>
                    <a:pt x="622" y="96"/>
                    <a:pt x="582" y="78"/>
                  </a:cubicBezTo>
                  <a:cubicBezTo>
                    <a:pt x="582" y="78"/>
                    <a:pt x="599" y="105"/>
                    <a:pt x="579" y="106"/>
                  </a:cubicBezTo>
                  <a:cubicBezTo>
                    <a:pt x="579" y="106"/>
                    <a:pt x="579" y="54"/>
                    <a:pt x="511" y="37"/>
                  </a:cubicBezTo>
                  <a:cubicBezTo>
                    <a:pt x="444" y="20"/>
                    <a:pt x="418" y="30"/>
                    <a:pt x="409" y="31"/>
                  </a:cubicBezTo>
                  <a:cubicBezTo>
                    <a:pt x="409" y="31"/>
                    <a:pt x="458" y="6"/>
                    <a:pt x="505" y="22"/>
                  </a:cubicBezTo>
                  <a:cubicBezTo>
                    <a:pt x="505" y="22"/>
                    <a:pt x="464" y="0"/>
                    <a:pt x="400" y="32"/>
                  </a:cubicBezTo>
                  <a:cubicBezTo>
                    <a:pt x="400" y="32"/>
                    <a:pt x="320" y="46"/>
                    <a:pt x="289" y="91"/>
                  </a:cubicBezTo>
                  <a:cubicBezTo>
                    <a:pt x="289" y="91"/>
                    <a:pt x="264" y="92"/>
                    <a:pt x="226" y="143"/>
                  </a:cubicBezTo>
                  <a:cubicBezTo>
                    <a:pt x="226" y="143"/>
                    <a:pt x="204" y="171"/>
                    <a:pt x="189" y="171"/>
                  </a:cubicBezTo>
                  <a:cubicBezTo>
                    <a:pt x="173" y="172"/>
                    <a:pt x="160" y="174"/>
                    <a:pt x="158" y="186"/>
                  </a:cubicBezTo>
                  <a:cubicBezTo>
                    <a:pt x="157" y="198"/>
                    <a:pt x="152" y="216"/>
                    <a:pt x="162" y="221"/>
                  </a:cubicBezTo>
                  <a:cubicBezTo>
                    <a:pt x="162" y="221"/>
                    <a:pt x="152" y="221"/>
                    <a:pt x="142" y="199"/>
                  </a:cubicBezTo>
                  <a:cubicBezTo>
                    <a:pt x="142" y="199"/>
                    <a:pt x="127" y="169"/>
                    <a:pt x="101" y="185"/>
                  </a:cubicBezTo>
                  <a:cubicBezTo>
                    <a:pt x="101" y="185"/>
                    <a:pt x="124" y="175"/>
                    <a:pt x="139" y="201"/>
                  </a:cubicBezTo>
                  <a:cubicBezTo>
                    <a:pt x="139" y="201"/>
                    <a:pt x="146" y="217"/>
                    <a:pt x="156" y="223"/>
                  </a:cubicBezTo>
                  <a:cubicBezTo>
                    <a:pt x="156" y="223"/>
                    <a:pt x="138" y="230"/>
                    <a:pt x="134" y="234"/>
                  </a:cubicBezTo>
                  <a:cubicBezTo>
                    <a:pt x="134" y="234"/>
                    <a:pt x="120" y="223"/>
                    <a:pt x="93" y="235"/>
                  </a:cubicBezTo>
                  <a:cubicBezTo>
                    <a:pt x="93" y="235"/>
                    <a:pt x="78" y="244"/>
                    <a:pt x="59" y="234"/>
                  </a:cubicBezTo>
                  <a:cubicBezTo>
                    <a:pt x="59" y="234"/>
                    <a:pt x="71" y="247"/>
                    <a:pt x="93" y="239"/>
                  </a:cubicBezTo>
                  <a:cubicBezTo>
                    <a:pt x="93" y="239"/>
                    <a:pt x="112" y="235"/>
                    <a:pt x="102" y="249"/>
                  </a:cubicBezTo>
                  <a:cubicBezTo>
                    <a:pt x="102" y="249"/>
                    <a:pt x="35" y="290"/>
                    <a:pt x="58" y="351"/>
                  </a:cubicBezTo>
                  <a:cubicBezTo>
                    <a:pt x="58" y="351"/>
                    <a:pt x="20" y="358"/>
                    <a:pt x="26" y="385"/>
                  </a:cubicBezTo>
                  <a:cubicBezTo>
                    <a:pt x="26" y="385"/>
                    <a:pt x="27" y="361"/>
                    <a:pt x="58" y="359"/>
                  </a:cubicBezTo>
                  <a:cubicBezTo>
                    <a:pt x="58" y="359"/>
                    <a:pt x="57" y="370"/>
                    <a:pt x="59" y="373"/>
                  </a:cubicBezTo>
                  <a:cubicBezTo>
                    <a:pt x="59" y="373"/>
                    <a:pt x="0" y="432"/>
                    <a:pt x="65" y="486"/>
                  </a:cubicBezTo>
                  <a:cubicBezTo>
                    <a:pt x="65" y="486"/>
                    <a:pt x="23" y="443"/>
                    <a:pt x="54" y="409"/>
                  </a:cubicBezTo>
                  <a:cubicBezTo>
                    <a:pt x="54" y="409"/>
                    <a:pt x="42" y="477"/>
                    <a:pt x="96" y="499"/>
                  </a:cubicBezTo>
                  <a:cubicBezTo>
                    <a:pt x="96" y="499"/>
                    <a:pt x="109" y="510"/>
                    <a:pt x="113" y="506"/>
                  </a:cubicBezTo>
                  <a:cubicBezTo>
                    <a:pt x="113" y="506"/>
                    <a:pt x="114" y="553"/>
                    <a:pt x="129" y="562"/>
                  </a:cubicBezTo>
                  <a:cubicBezTo>
                    <a:pt x="129" y="562"/>
                    <a:pt x="37" y="636"/>
                    <a:pt x="105" y="691"/>
                  </a:cubicBezTo>
                  <a:cubicBezTo>
                    <a:pt x="105" y="691"/>
                    <a:pt x="44" y="642"/>
                    <a:pt x="134" y="568"/>
                  </a:cubicBezTo>
                  <a:cubicBezTo>
                    <a:pt x="134" y="568"/>
                    <a:pt x="136" y="625"/>
                    <a:pt x="173" y="638"/>
                  </a:cubicBezTo>
                  <a:cubicBezTo>
                    <a:pt x="173" y="638"/>
                    <a:pt x="141" y="622"/>
                    <a:pt x="144" y="576"/>
                  </a:cubicBezTo>
                  <a:cubicBezTo>
                    <a:pt x="144" y="576"/>
                    <a:pt x="146" y="587"/>
                    <a:pt x="160" y="588"/>
                  </a:cubicBezTo>
                  <a:cubicBezTo>
                    <a:pt x="160" y="588"/>
                    <a:pt x="158" y="611"/>
                    <a:pt x="172" y="618"/>
                  </a:cubicBezTo>
                  <a:cubicBezTo>
                    <a:pt x="172" y="618"/>
                    <a:pt x="187" y="722"/>
                    <a:pt x="286" y="702"/>
                  </a:cubicBezTo>
                  <a:cubicBezTo>
                    <a:pt x="286" y="702"/>
                    <a:pt x="251" y="747"/>
                    <a:pt x="212" y="700"/>
                  </a:cubicBezTo>
                  <a:cubicBezTo>
                    <a:pt x="212" y="700"/>
                    <a:pt x="228" y="736"/>
                    <a:pt x="273" y="730"/>
                  </a:cubicBezTo>
                  <a:cubicBezTo>
                    <a:pt x="273" y="730"/>
                    <a:pt x="277" y="754"/>
                    <a:pt x="250" y="764"/>
                  </a:cubicBezTo>
                  <a:cubicBezTo>
                    <a:pt x="222" y="773"/>
                    <a:pt x="169" y="784"/>
                    <a:pt x="152" y="824"/>
                  </a:cubicBezTo>
                  <a:cubicBezTo>
                    <a:pt x="152" y="824"/>
                    <a:pt x="137" y="849"/>
                    <a:pt x="150" y="906"/>
                  </a:cubicBezTo>
                  <a:cubicBezTo>
                    <a:pt x="150" y="906"/>
                    <a:pt x="127" y="811"/>
                    <a:pt x="225" y="820"/>
                  </a:cubicBezTo>
                  <a:cubicBezTo>
                    <a:pt x="225" y="820"/>
                    <a:pt x="152" y="872"/>
                    <a:pt x="128" y="935"/>
                  </a:cubicBezTo>
                  <a:cubicBezTo>
                    <a:pt x="104" y="999"/>
                    <a:pt x="103" y="1011"/>
                    <a:pt x="96" y="1037"/>
                  </a:cubicBezTo>
                  <a:cubicBezTo>
                    <a:pt x="88" y="1063"/>
                    <a:pt x="78" y="1119"/>
                    <a:pt x="78" y="1119"/>
                  </a:cubicBezTo>
                  <a:cubicBezTo>
                    <a:pt x="624" y="1119"/>
                    <a:pt x="624" y="1119"/>
                    <a:pt x="624" y="1119"/>
                  </a:cubicBezTo>
                  <a:cubicBezTo>
                    <a:pt x="624" y="1119"/>
                    <a:pt x="592" y="1076"/>
                    <a:pt x="581" y="1038"/>
                  </a:cubicBezTo>
                  <a:cubicBezTo>
                    <a:pt x="569" y="1001"/>
                    <a:pt x="562" y="958"/>
                    <a:pt x="557" y="950"/>
                  </a:cubicBezTo>
                  <a:cubicBezTo>
                    <a:pt x="552" y="942"/>
                    <a:pt x="544" y="934"/>
                    <a:pt x="544" y="911"/>
                  </a:cubicBezTo>
                  <a:cubicBezTo>
                    <a:pt x="543" y="888"/>
                    <a:pt x="540" y="858"/>
                    <a:pt x="548" y="846"/>
                  </a:cubicBezTo>
                  <a:cubicBezTo>
                    <a:pt x="548" y="846"/>
                    <a:pt x="572" y="844"/>
                    <a:pt x="563" y="879"/>
                  </a:cubicBezTo>
                  <a:cubicBezTo>
                    <a:pt x="563" y="879"/>
                    <a:pt x="577" y="857"/>
                    <a:pt x="552" y="839"/>
                  </a:cubicBezTo>
                  <a:cubicBezTo>
                    <a:pt x="552" y="839"/>
                    <a:pt x="571" y="799"/>
                    <a:pt x="579" y="785"/>
                  </a:cubicBezTo>
                  <a:cubicBezTo>
                    <a:pt x="587" y="772"/>
                    <a:pt x="595" y="741"/>
                    <a:pt x="600" y="735"/>
                  </a:cubicBezTo>
                  <a:cubicBezTo>
                    <a:pt x="605" y="728"/>
                    <a:pt x="619" y="701"/>
                    <a:pt x="621" y="683"/>
                  </a:cubicBezTo>
                  <a:cubicBezTo>
                    <a:pt x="624" y="665"/>
                    <a:pt x="632" y="630"/>
                    <a:pt x="655" y="626"/>
                  </a:cubicBezTo>
                  <a:cubicBezTo>
                    <a:pt x="655" y="626"/>
                    <a:pt x="668" y="619"/>
                    <a:pt x="722" y="6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286579" y="4266561"/>
            <a:ext cx="4046731" cy="327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68382" y="4254749"/>
            <a:ext cx="2041562" cy="369332"/>
            <a:chOff x="7183923" y="3575245"/>
            <a:chExt cx="2041562" cy="369332"/>
          </a:xfrm>
        </p:grpSpPr>
        <p:sp>
          <p:nvSpPr>
            <p:cNvPr id="83" name="Rectangle 82"/>
            <p:cNvSpPr/>
            <p:nvPr/>
          </p:nvSpPr>
          <p:spPr>
            <a:xfrm>
              <a:off x="7202120" y="3587057"/>
              <a:ext cx="2023365" cy="327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Content Placeholder 2"/>
            <p:cNvSpPr txBox="1"/>
            <p:nvPr/>
          </p:nvSpPr>
          <p:spPr>
            <a:xfrm>
              <a:off x="7183923" y="3575245"/>
              <a:ext cx="716891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7286579" y="5746472"/>
            <a:ext cx="4046731" cy="327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268382" y="5736006"/>
            <a:ext cx="1684497" cy="369332"/>
            <a:chOff x="7183923" y="5056502"/>
            <a:chExt cx="1684497" cy="369332"/>
          </a:xfrm>
        </p:grpSpPr>
        <p:sp>
          <p:nvSpPr>
            <p:cNvPr id="87" name="Rectangle 86"/>
            <p:cNvSpPr/>
            <p:nvPr/>
          </p:nvSpPr>
          <p:spPr>
            <a:xfrm>
              <a:off x="7202120" y="5066968"/>
              <a:ext cx="1666300" cy="3278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Content Placeholder 2"/>
            <p:cNvSpPr txBox="1"/>
            <p:nvPr/>
          </p:nvSpPr>
          <p:spPr>
            <a:xfrm>
              <a:off x="7183923" y="5056502"/>
              <a:ext cx="716891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45%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7286579" y="5250251"/>
            <a:ext cx="4046731" cy="327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268382" y="5238439"/>
            <a:ext cx="3033408" cy="369332"/>
            <a:chOff x="7183923" y="4558935"/>
            <a:chExt cx="3033408" cy="369332"/>
          </a:xfrm>
        </p:grpSpPr>
        <p:sp>
          <p:nvSpPr>
            <p:cNvPr id="91" name="Rectangle 90"/>
            <p:cNvSpPr/>
            <p:nvPr/>
          </p:nvSpPr>
          <p:spPr>
            <a:xfrm>
              <a:off x="7202120" y="4570747"/>
              <a:ext cx="3015211" cy="3278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Content Placeholder 2"/>
            <p:cNvSpPr txBox="1"/>
            <p:nvPr/>
          </p:nvSpPr>
          <p:spPr>
            <a:xfrm>
              <a:off x="7183923" y="4558935"/>
              <a:ext cx="716891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</a:p>
          </p:txBody>
        </p:sp>
      </p:grpSp>
      <p:sp>
        <p:nvSpPr>
          <p:cNvPr id="93" name="Rectangle 92"/>
          <p:cNvSpPr/>
          <p:nvPr/>
        </p:nvSpPr>
        <p:spPr>
          <a:xfrm>
            <a:off x="7286579" y="4754516"/>
            <a:ext cx="4046731" cy="327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7268382" y="4742704"/>
            <a:ext cx="2398628" cy="369332"/>
            <a:chOff x="7183923" y="4063200"/>
            <a:chExt cx="2398628" cy="369332"/>
          </a:xfrm>
        </p:grpSpPr>
        <p:sp>
          <p:nvSpPr>
            <p:cNvPr id="95" name="Rectangle 94"/>
            <p:cNvSpPr/>
            <p:nvPr/>
          </p:nvSpPr>
          <p:spPr>
            <a:xfrm>
              <a:off x="7202120" y="4075012"/>
              <a:ext cx="2380431" cy="3278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Content Placeholder 2"/>
            <p:cNvSpPr txBox="1"/>
            <p:nvPr/>
          </p:nvSpPr>
          <p:spPr>
            <a:xfrm>
              <a:off x="7183923" y="4063200"/>
              <a:ext cx="716891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62%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786730" y="4738415"/>
            <a:ext cx="331625" cy="332192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8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99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00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01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02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03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815580" y="5755147"/>
            <a:ext cx="281802" cy="321981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5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06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07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08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846758" y="4261374"/>
            <a:ext cx="227886" cy="332192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1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828562" y="5246781"/>
            <a:ext cx="248860" cy="332192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3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14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932731" y="2859570"/>
            <a:ext cx="1934629" cy="911955"/>
            <a:chOff x="468937" y="2419540"/>
            <a:chExt cx="1934629" cy="911955"/>
          </a:xfrm>
        </p:grpSpPr>
        <p:sp>
          <p:nvSpPr>
            <p:cNvPr id="12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301177" y="2859570"/>
            <a:ext cx="1934629" cy="911955"/>
            <a:chOff x="468937" y="2419540"/>
            <a:chExt cx="1934629" cy="911955"/>
          </a:xfrm>
        </p:grpSpPr>
        <p:sp>
          <p:nvSpPr>
            <p:cNvPr id="12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5" grpId="0" bldLvl="0" animBg="1"/>
      <p:bldP spid="89" grpId="0" bldLvl="0" animBg="1"/>
      <p:bldP spid="9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069082" y="3658288"/>
            <a:ext cx="0" cy="6120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69082" y="3665529"/>
            <a:ext cx="553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168801" y="3658288"/>
            <a:ext cx="8975" cy="6120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15561" y="3665529"/>
            <a:ext cx="5532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10198" y="5175914"/>
            <a:ext cx="1" cy="8392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861237" y="5175914"/>
            <a:ext cx="1" cy="8392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51829" y="4561925"/>
            <a:ext cx="877128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zh-CN" altLang="en-US" sz="900" b="1">
                <a:solidFill>
                  <a:srgbClr val="262626"/>
                </a:solidFill>
                <a:latin typeface="Roboto Medium"/>
              </a:rPr>
              <a:t>点击输入文本</a:t>
            </a:r>
            <a:endParaRPr lang="id-ID" sz="900" b="1" dirty="0">
              <a:solidFill>
                <a:srgbClr val="262626"/>
              </a:solidFill>
              <a:latin typeface="Roboto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7261" y="4518388"/>
            <a:ext cx="877127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zh-CN" altLang="en-US" sz="900" b="1">
                <a:solidFill>
                  <a:srgbClr val="262626"/>
                </a:solidFill>
                <a:latin typeface="Roboto Medium"/>
              </a:rPr>
              <a:t>点击输入文本</a:t>
            </a:r>
            <a:endParaRPr lang="id-ID" sz="900" b="1" dirty="0">
              <a:solidFill>
                <a:srgbClr val="262626"/>
              </a:solidFill>
              <a:latin typeface="Roboto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6644" y="2409726"/>
            <a:ext cx="87872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zh-CN" altLang="en-US" sz="900" b="1">
                <a:solidFill>
                  <a:srgbClr val="262626"/>
                </a:solidFill>
                <a:latin typeface="AgencyFB" panose="02000806040000020003" pitchFamily="2" charset="0"/>
                <a:cs typeface="Lato Regular"/>
              </a:rPr>
              <a:t>点击输入文本</a:t>
            </a:r>
            <a:endParaRPr lang="id-ID" sz="900" b="1" dirty="0">
              <a:solidFill>
                <a:srgbClr val="262626"/>
              </a:solidFill>
              <a:latin typeface="AgencyFB" panose="02000806040000020003" pitchFamily="2" charset="0"/>
              <a:cs typeface="Lato 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0178" y="2886242"/>
            <a:ext cx="877128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zh-CN" altLang="en-US" sz="900" b="1">
                <a:solidFill>
                  <a:srgbClr val="262626"/>
                </a:solidFill>
                <a:latin typeface="AgencyFB" panose="02000806040000020003" pitchFamily="2" charset="0"/>
                <a:cs typeface="Lato Regular"/>
              </a:rPr>
              <a:t>点击输入文本</a:t>
            </a:r>
            <a:endParaRPr lang="id-ID" sz="900" b="1" dirty="0">
              <a:solidFill>
                <a:srgbClr val="262626"/>
              </a:solidFill>
              <a:latin typeface="AgencyFB" panose="02000806040000020003" pitchFamily="2" charset="0"/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5339" y="2872411"/>
            <a:ext cx="877128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zh-CN" altLang="en-US" sz="900" b="1">
                <a:solidFill>
                  <a:srgbClr val="262626"/>
                </a:solidFill>
                <a:latin typeface="Roboto Medium"/>
              </a:rPr>
              <a:t>点击输入文本</a:t>
            </a:r>
            <a:endParaRPr lang="id-ID" sz="900" b="1" dirty="0">
              <a:solidFill>
                <a:srgbClr val="262626"/>
              </a:solidFill>
              <a:latin typeface="Roboto Medium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413788" y="6020302"/>
            <a:ext cx="120177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659464" y="6015182"/>
            <a:ext cx="120177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245249" y="2375170"/>
            <a:ext cx="548764" cy="525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614587" y="2392221"/>
            <a:ext cx="450897" cy="496116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2151" y="4039374"/>
            <a:ext cx="505697" cy="554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5768390" y="1858231"/>
            <a:ext cx="662341" cy="595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1890943" y="4000485"/>
            <a:ext cx="510471" cy="561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514380" y="3347004"/>
            <a:ext cx="1164404" cy="4340559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85080" y="4402042"/>
            <a:ext cx="1326750" cy="2412072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276510" y="5517284"/>
            <a:ext cx="1110722" cy="127144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13719" y="4397485"/>
            <a:ext cx="1327400" cy="2412072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833436" y="5517284"/>
            <a:ext cx="1111373" cy="127144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solidFill>
                  <a:srgbClr val="262626"/>
                </a:solidFill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562227" y="5466830"/>
            <a:ext cx="1934629" cy="911955"/>
            <a:chOff x="468937" y="2419540"/>
            <a:chExt cx="1934629" cy="911955"/>
          </a:xfrm>
        </p:grpSpPr>
        <p:sp>
          <p:nvSpPr>
            <p:cNvPr id="4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752477" y="3390380"/>
            <a:ext cx="1934629" cy="911955"/>
            <a:chOff x="468937" y="2419540"/>
            <a:chExt cx="1934629" cy="911955"/>
          </a:xfrm>
        </p:grpSpPr>
        <p:sp>
          <p:nvSpPr>
            <p:cNvPr id="5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685177" y="3638030"/>
            <a:ext cx="1934629" cy="911955"/>
            <a:chOff x="468937" y="2419540"/>
            <a:chExt cx="1934629" cy="911955"/>
          </a:xfrm>
        </p:grpSpPr>
        <p:sp>
          <p:nvSpPr>
            <p:cNvPr id="5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94477" y="5142980"/>
            <a:ext cx="1934629" cy="911955"/>
            <a:chOff x="468937" y="2419540"/>
            <a:chExt cx="1934629" cy="911955"/>
          </a:xfrm>
        </p:grpSpPr>
        <p:sp>
          <p:nvSpPr>
            <p:cNvPr id="6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5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52322" y="1662430"/>
            <a:ext cx="1269757" cy="5211794"/>
            <a:chOff x="4752322" y="1662430"/>
            <a:chExt cx="1269757" cy="5211794"/>
          </a:xfrm>
        </p:grpSpPr>
        <p:grpSp>
          <p:nvGrpSpPr>
            <p:cNvPr id="36" name="Group 35"/>
            <p:cNvGrpSpPr/>
            <p:nvPr/>
          </p:nvGrpSpPr>
          <p:grpSpPr>
            <a:xfrm>
              <a:off x="4752322" y="1662430"/>
              <a:ext cx="1269757" cy="5211794"/>
              <a:chOff x="4752322" y="1646206"/>
              <a:chExt cx="1269757" cy="5211794"/>
            </a:xfrm>
          </p:grpSpPr>
          <p:sp>
            <p:nvSpPr>
              <p:cNvPr id="37" name="Freeform 12"/>
              <p:cNvSpPr/>
              <p:nvPr/>
            </p:nvSpPr>
            <p:spPr bwMode="auto">
              <a:xfrm rot="5400000">
                <a:off x="3459948" y="4295868"/>
                <a:ext cx="4753152" cy="371111"/>
              </a:xfrm>
              <a:custGeom>
                <a:avLst/>
                <a:gdLst>
                  <a:gd name="T0" fmla="*/ 0 w 1355"/>
                  <a:gd name="T1" fmla="*/ 104 h 104"/>
                  <a:gd name="T2" fmla="*/ 0 w 1355"/>
                  <a:gd name="T3" fmla="*/ 21 h 104"/>
                  <a:gd name="T4" fmla="*/ 26 w 1355"/>
                  <a:gd name="T5" fmla="*/ 1 h 104"/>
                  <a:gd name="T6" fmla="*/ 1355 w 1355"/>
                  <a:gd name="T7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5" h="104">
                    <a:moveTo>
                      <a:pt x="0" y="10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8"/>
                      <a:pt x="9" y="0"/>
                      <a:pt x="26" y="1"/>
                    </a:cubicBezTo>
                    <a:cubicBezTo>
                      <a:pt x="1355" y="1"/>
                      <a:pt x="1355" y="1"/>
                      <a:pt x="1355" y="1"/>
                    </a:cubicBezTo>
                  </a:path>
                </a:pathLst>
              </a:custGeom>
              <a:noFill/>
              <a:ln w="85725" cap="flat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 rot="5400000">
                <a:off x="4750217" y="1648311"/>
                <a:ext cx="909432" cy="90522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4999703" y="1915262"/>
              <a:ext cx="358640" cy="403767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14303" y="1689468"/>
            <a:ext cx="1278087" cy="5184756"/>
            <a:chOff x="6114303" y="1689468"/>
            <a:chExt cx="1278087" cy="5184756"/>
          </a:xfrm>
        </p:grpSpPr>
        <p:grpSp>
          <p:nvGrpSpPr>
            <p:cNvPr id="41" name="Group 40"/>
            <p:cNvGrpSpPr/>
            <p:nvPr/>
          </p:nvGrpSpPr>
          <p:grpSpPr>
            <a:xfrm>
              <a:off x="6114303" y="1689468"/>
              <a:ext cx="1278087" cy="5184756"/>
              <a:chOff x="6114303" y="1673244"/>
              <a:chExt cx="1278087" cy="5184756"/>
            </a:xfrm>
          </p:grpSpPr>
          <p:sp>
            <p:nvSpPr>
              <p:cNvPr id="43" name="Freeform 11"/>
              <p:cNvSpPr/>
              <p:nvPr/>
            </p:nvSpPr>
            <p:spPr bwMode="auto">
              <a:xfrm rot="5400000">
                <a:off x="3923285" y="4295871"/>
                <a:ext cx="4753147" cy="371111"/>
              </a:xfrm>
              <a:custGeom>
                <a:avLst/>
                <a:gdLst>
                  <a:gd name="T0" fmla="*/ 0 w 1355"/>
                  <a:gd name="T1" fmla="*/ 0 h 104"/>
                  <a:gd name="T2" fmla="*/ 0 w 1355"/>
                  <a:gd name="T3" fmla="*/ 83 h 104"/>
                  <a:gd name="T4" fmla="*/ 26 w 1355"/>
                  <a:gd name="T5" fmla="*/ 104 h 104"/>
                  <a:gd name="T6" fmla="*/ 1355 w 1355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5" h="104">
                    <a:moveTo>
                      <a:pt x="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1" y="97"/>
                      <a:pt x="9" y="104"/>
                      <a:pt x="26" y="104"/>
                    </a:cubicBezTo>
                    <a:cubicBezTo>
                      <a:pt x="1355" y="104"/>
                      <a:pt x="1355" y="104"/>
                      <a:pt x="1355" y="104"/>
                    </a:cubicBezTo>
                  </a:path>
                </a:pathLst>
              </a:custGeom>
              <a:noFill/>
              <a:ln w="85725" cap="flat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 rot="5400000">
                <a:off x="6480853" y="1671139"/>
                <a:ext cx="909432" cy="91364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741163" y="1918039"/>
              <a:ext cx="466477" cy="452289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47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50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52322" y="3251265"/>
            <a:ext cx="1169758" cy="3622960"/>
            <a:chOff x="4752322" y="3251265"/>
            <a:chExt cx="1169758" cy="3622960"/>
          </a:xfrm>
        </p:grpSpPr>
        <p:grpSp>
          <p:nvGrpSpPr>
            <p:cNvPr id="32" name="Group 31"/>
            <p:cNvGrpSpPr/>
            <p:nvPr/>
          </p:nvGrpSpPr>
          <p:grpSpPr>
            <a:xfrm>
              <a:off x="4752322" y="3251265"/>
              <a:ext cx="1169758" cy="3622960"/>
              <a:chOff x="4752322" y="3235041"/>
              <a:chExt cx="1169758" cy="3622960"/>
            </a:xfrm>
          </p:grpSpPr>
          <p:sp>
            <p:nvSpPr>
              <p:cNvPr id="34" name="Freeform 14"/>
              <p:cNvSpPr/>
              <p:nvPr/>
            </p:nvSpPr>
            <p:spPr bwMode="auto">
              <a:xfrm rot="5400000">
                <a:off x="4201526" y="5137446"/>
                <a:ext cx="3169998" cy="271111"/>
              </a:xfrm>
              <a:custGeom>
                <a:avLst/>
                <a:gdLst>
                  <a:gd name="T0" fmla="*/ 0 w 959"/>
                  <a:gd name="T1" fmla="*/ 76 h 76"/>
                  <a:gd name="T2" fmla="*/ 0 w 959"/>
                  <a:gd name="T3" fmla="*/ 21 h 76"/>
                  <a:gd name="T4" fmla="*/ 18 w 959"/>
                  <a:gd name="T5" fmla="*/ 1 h 76"/>
                  <a:gd name="T6" fmla="*/ 959 w 959"/>
                  <a:gd name="T7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9" h="76">
                    <a:moveTo>
                      <a:pt x="0" y="76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8"/>
                      <a:pt x="6" y="0"/>
                      <a:pt x="18" y="1"/>
                    </a:cubicBezTo>
                    <a:cubicBezTo>
                      <a:pt x="959" y="1"/>
                      <a:pt x="959" y="1"/>
                      <a:pt x="959" y="1"/>
                    </a:cubicBezTo>
                  </a:path>
                </a:pathLst>
              </a:custGeom>
              <a:solidFill>
                <a:srgbClr val="FFFFFF"/>
              </a:solidFill>
              <a:ln w="85725" cap="flat">
                <a:solidFill>
                  <a:schemeClr val="accent5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35" name="Oval 8"/>
              <p:cNvSpPr>
                <a:spLocks noChangeArrowheads="1"/>
              </p:cNvSpPr>
              <p:nvPr/>
            </p:nvSpPr>
            <p:spPr bwMode="auto">
              <a:xfrm rot="5400000">
                <a:off x="4750217" y="3237146"/>
                <a:ext cx="909432" cy="905222"/>
              </a:xfrm>
              <a:prstGeom prst="ellipse">
                <a:avLst/>
              </a:prstGeom>
              <a:solidFill>
                <a:schemeClr val="accent5"/>
              </a:solidFill>
              <a:ln w="952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973379" y="3528968"/>
              <a:ext cx="411287" cy="365425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26262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14302" y="3224225"/>
            <a:ext cx="1178088" cy="3649999"/>
            <a:chOff x="6214302" y="3224225"/>
            <a:chExt cx="1178088" cy="3649999"/>
          </a:xfrm>
        </p:grpSpPr>
        <p:grpSp>
          <p:nvGrpSpPr>
            <p:cNvPr id="51" name="Group 50"/>
            <p:cNvGrpSpPr/>
            <p:nvPr/>
          </p:nvGrpSpPr>
          <p:grpSpPr>
            <a:xfrm>
              <a:off x="6214302" y="3224225"/>
              <a:ext cx="1178088" cy="3649999"/>
              <a:chOff x="6214302" y="3208001"/>
              <a:chExt cx="1178088" cy="3649999"/>
            </a:xfrm>
          </p:grpSpPr>
          <p:sp>
            <p:nvSpPr>
              <p:cNvPr id="56" name="Freeform 13"/>
              <p:cNvSpPr/>
              <p:nvPr/>
            </p:nvSpPr>
            <p:spPr bwMode="auto">
              <a:xfrm rot="5400000">
                <a:off x="4764858" y="5137445"/>
                <a:ext cx="3169999" cy="271111"/>
              </a:xfrm>
              <a:custGeom>
                <a:avLst/>
                <a:gdLst>
                  <a:gd name="T0" fmla="*/ 0 w 959"/>
                  <a:gd name="T1" fmla="*/ 0 h 76"/>
                  <a:gd name="T2" fmla="*/ 0 w 959"/>
                  <a:gd name="T3" fmla="*/ 55 h 76"/>
                  <a:gd name="T4" fmla="*/ 18 w 959"/>
                  <a:gd name="T5" fmla="*/ 76 h 76"/>
                  <a:gd name="T6" fmla="*/ 959 w 959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9" h="76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69"/>
                      <a:pt x="6" y="76"/>
                      <a:pt x="18" y="76"/>
                    </a:cubicBezTo>
                    <a:cubicBezTo>
                      <a:pt x="959" y="76"/>
                      <a:pt x="959" y="76"/>
                      <a:pt x="959" y="76"/>
                    </a:cubicBezTo>
                  </a:path>
                </a:pathLst>
              </a:custGeom>
              <a:noFill/>
              <a:ln w="85725" cap="flat">
                <a:solidFill>
                  <a:schemeClr val="accent5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57" name="Oval 7"/>
              <p:cNvSpPr>
                <a:spLocks noChangeArrowheads="1"/>
              </p:cNvSpPr>
              <p:nvPr/>
            </p:nvSpPr>
            <p:spPr bwMode="auto">
              <a:xfrm rot="5400000">
                <a:off x="6480853" y="3205896"/>
                <a:ext cx="909432" cy="913642"/>
              </a:xfrm>
              <a:prstGeom prst="ellipse">
                <a:avLst/>
              </a:prstGeom>
              <a:solidFill>
                <a:schemeClr val="accent5"/>
              </a:solidFill>
              <a:ln w="952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710566" y="3429000"/>
              <a:ext cx="447462" cy="496920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54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55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60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61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62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64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66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67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752324" y="4911075"/>
            <a:ext cx="1066423" cy="1963149"/>
            <a:chOff x="4752324" y="4911075"/>
            <a:chExt cx="1066423" cy="1963149"/>
          </a:xfrm>
        </p:grpSpPr>
        <p:grpSp>
          <p:nvGrpSpPr>
            <p:cNvPr id="46" name="Group 45"/>
            <p:cNvGrpSpPr/>
            <p:nvPr/>
          </p:nvGrpSpPr>
          <p:grpSpPr>
            <a:xfrm>
              <a:off x="4752324" y="4911075"/>
              <a:ext cx="1066423" cy="1963149"/>
              <a:chOff x="4752324" y="4894851"/>
              <a:chExt cx="1066423" cy="1963149"/>
            </a:xfrm>
          </p:grpSpPr>
          <p:sp>
            <p:nvSpPr>
              <p:cNvPr id="48" name="Freeform 16"/>
              <p:cNvSpPr/>
              <p:nvPr/>
            </p:nvSpPr>
            <p:spPr bwMode="auto">
              <a:xfrm rot="5400000">
                <a:off x="4980116" y="6019369"/>
                <a:ext cx="1509485" cy="167777"/>
              </a:xfrm>
              <a:custGeom>
                <a:avLst/>
                <a:gdLst>
                  <a:gd name="T0" fmla="*/ 0 w 552"/>
                  <a:gd name="T1" fmla="*/ 47 h 47"/>
                  <a:gd name="T2" fmla="*/ 0 w 552"/>
                  <a:gd name="T3" fmla="*/ 21 h 47"/>
                  <a:gd name="T4" fmla="*/ 11 w 552"/>
                  <a:gd name="T5" fmla="*/ 0 h 47"/>
                  <a:gd name="T6" fmla="*/ 552 w 5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2" h="47">
                    <a:moveTo>
                      <a:pt x="0" y="4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7"/>
                      <a:pt x="4" y="0"/>
                      <a:pt x="11" y="0"/>
                    </a:cubicBezTo>
                    <a:cubicBezTo>
                      <a:pt x="552" y="0"/>
                      <a:pt x="552" y="0"/>
                      <a:pt x="552" y="0"/>
                    </a:cubicBezTo>
                  </a:path>
                </a:pathLst>
              </a:custGeom>
              <a:solidFill>
                <a:srgbClr val="FFFFFF"/>
              </a:solidFill>
              <a:ln w="85725" cap="flat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 rot="5400000">
                <a:off x="4751271" y="4895904"/>
                <a:ext cx="907325" cy="90522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68" name="Freeform 18"/>
            <p:cNvSpPr/>
            <p:nvPr/>
          </p:nvSpPr>
          <p:spPr bwMode="auto">
            <a:xfrm>
              <a:off x="5014047" y="5144797"/>
              <a:ext cx="413624" cy="41362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14302" y="4911074"/>
            <a:ext cx="1078089" cy="1963150"/>
            <a:chOff x="6314302" y="4911074"/>
            <a:chExt cx="1078089" cy="1963150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302" y="4911074"/>
              <a:ext cx="1078089" cy="1963150"/>
              <a:chOff x="6314302" y="4894850"/>
              <a:chExt cx="1078089" cy="1963150"/>
            </a:xfrm>
          </p:grpSpPr>
          <p:sp>
            <p:nvSpPr>
              <p:cNvPr id="29" name="Freeform 15"/>
              <p:cNvSpPr/>
              <p:nvPr/>
            </p:nvSpPr>
            <p:spPr bwMode="auto">
              <a:xfrm rot="5400000">
                <a:off x="5645115" y="6017701"/>
                <a:ext cx="1509486" cy="171111"/>
              </a:xfrm>
              <a:custGeom>
                <a:avLst/>
                <a:gdLst>
                  <a:gd name="T0" fmla="*/ 0 w 552"/>
                  <a:gd name="T1" fmla="*/ 0 h 48"/>
                  <a:gd name="T2" fmla="*/ 0 w 552"/>
                  <a:gd name="T3" fmla="*/ 27 h 48"/>
                  <a:gd name="T4" fmla="*/ 11 w 552"/>
                  <a:gd name="T5" fmla="*/ 47 h 48"/>
                  <a:gd name="T6" fmla="*/ 552 w 552"/>
                  <a:gd name="T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2" h="48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40"/>
                      <a:pt x="4" y="48"/>
                      <a:pt x="11" y="47"/>
                    </a:cubicBezTo>
                    <a:cubicBezTo>
                      <a:pt x="552" y="47"/>
                      <a:pt x="552" y="47"/>
                      <a:pt x="552" y="47"/>
                    </a:cubicBezTo>
                  </a:path>
                </a:pathLst>
              </a:custGeom>
              <a:noFill/>
              <a:ln w="85725" cap="flat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 rot="5400000">
                <a:off x="6481907" y="4891692"/>
                <a:ext cx="907325" cy="91364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768846" y="5180829"/>
              <a:ext cx="362796" cy="338611"/>
              <a:chOff x="4418013" y="3475038"/>
              <a:chExt cx="285750" cy="266701"/>
            </a:xfrm>
            <a:solidFill>
              <a:schemeClr val="bg1"/>
            </a:solidFill>
          </p:grpSpPr>
          <p:sp>
            <p:nvSpPr>
              <p:cNvPr id="70" name="Freeform 105"/>
              <p:cNvSpPr/>
              <p:nvPr/>
            </p:nvSpPr>
            <p:spPr bwMode="auto">
              <a:xfrm>
                <a:off x="4418013" y="3651251"/>
                <a:ext cx="98425" cy="90488"/>
              </a:xfrm>
              <a:custGeom>
                <a:avLst/>
                <a:gdLst>
                  <a:gd name="T0" fmla="*/ 22 w 26"/>
                  <a:gd name="T1" fmla="*/ 1 h 24"/>
                  <a:gd name="T2" fmla="*/ 20 w 26"/>
                  <a:gd name="T3" fmla="*/ 1 h 24"/>
                  <a:gd name="T4" fmla="*/ 0 w 26"/>
                  <a:gd name="T5" fmla="*/ 20 h 24"/>
                  <a:gd name="T6" fmla="*/ 0 w 26"/>
                  <a:gd name="T7" fmla="*/ 22 h 24"/>
                  <a:gd name="T8" fmla="*/ 1 w 26"/>
                  <a:gd name="T9" fmla="*/ 23 h 24"/>
                  <a:gd name="T10" fmla="*/ 5 w 26"/>
                  <a:gd name="T11" fmla="*/ 24 h 24"/>
                  <a:gd name="T12" fmla="*/ 7 w 26"/>
                  <a:gd name="T13" fmla="*/ 24 h 24"/>
                  <a:gd name="T14" fmla="*/ 25 w 26"/>
                  <a:gd name="T15" fmla="*/ 6 h 24"/>
                  <a:gd name="T16" fmla="*/ 25 w 26"/>
                  <a:gd name="T17" fmla="*/ 3 h 24"/>
                  <a:gd name="T18" fmla="*/ 22 w 26"/>
                  <a:gd name="T1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22" y="1"/>
                    </a:moveTo>
                    <a:cubicBezTo>
                      <a:pt x="22" y="0"/>
                      <a:pt x="21" y="0"/>
                      <a:pt x="20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1" y="23"/>
                      <a:pt x="1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5"/>
                      <a:pt x="26" y="4"/>
                      <a:pt x="25" y="3"/>
                    </a:cubicBezTo>
                    <a:lnTo>
                      <a:pt x="2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06"/>
              <p:cNvSpPr>
                <a:spLocks noEditPoints="1"/>
              </p:cNvSpPr>
              <p:nvPr/>
            </p:nvSpPr>
            <p:spPr bwMode="auto">
              <a:xfrm>
                <a:off x="4456113" y="3475038"/>
                <a:ext cx="247650" cy="236538"/>
              </a:xfrm>
              <a:custGeom>
                <a:avLst/>
                <a:gdLst>
                  <a:gd name="T0" fmla="*/ 45 w 66"/>
                  <a:gd name="T1" fmla="*/ 1 h 63"/>
                  <a:gd name="T2" fmla="*/ 45 w 66"/>
                  <a:gd name="T3" fmla="*/ 0 h 63"/>
                  <a:gd name="T4" fmla="*/ 45 w 66"/>
                  <a:gd name="T5" fmla="*/ 1 h 63"/>
                  <a:gd name="T6" fmla="*/ 40 w 66"/>
                  <a:gd name="T7" fmla="*/ 1 h 63"/>
                  <a:gd name="T8" fmla="*/ 39 w 66"/>
                  <a:gd name="T9" fmla="*/ 2 h 63"/>
                  <a:gd name="T10" fmla="*/ 37 w 66"/>
                  <a:gd name="T11" fmla="*/ 6 h 63"/>
                  <a:gd name="T12" fmla="*/ 38 w 66"/>
                  <a:gd name="T13" fmla="*/ 9 h 63"/>
                  <a:gd name="T14" fmla="*/ 36 w 66"/>
                  <a:gd name="T15" fmla="*/ 16 h 63"/>
                  <a:gd name="T16" fmla="*/ 21 w 66"/>
                  <a:gd name="T17" fmla="*/ 26 h 63"/>
                  <a:gd name="T18" fmla="*/ 5 w 66"/>
                  <a:gd name="T19" fmla="*/ 26 h 63"/>
                  <a:gd name="T20" fmla="*/ 5 w 66"/>
                  <a:gd name="T21" fmla="*/ 26 h 63"/>
                  <a:gd name="T22" fmla="*/ 5 w 66"/>
                  <a:gd name="T23" fmla="*/ 26 h 63"/>
                  <a:gd name="T24" fmla="*/ 0 w 66"/>
                  <a:gd name="T25" fmla="*/ 29 h 63"/>
                  <a:gd name="T26" fmla="*/ 0 w 66"/>
                  <a:gd name="T27" fmla="*/ 30 h 63"/>
                  <a:gd name="T28" fmla="*/ 0 w 66"/>
                  <a:gd name="T29" fmla="*/ 32 h 63"/>
                  <a:gd name="T30" fmla="*/ 31 w 66"/>
                  <a:gd name="T31" fmla="*/ 62 h 63"/>
                  <a:gd name="T32" fmla="*/ 32 w 66"/>
                  <a:gd name="T33" fmla="*/ 63 h 63"/>
                  <a:gd name="T34" fmla="*/ 33 w 66"/>
                  <a:gd name="T35" fmla="*/ 62 h 63"/>
                  <a:gd name="T36" fmla="*/ 37 w 66"/>
                  <a:gd name="T37" fmla="*/ 42 h 63"/>
                  <a:gd name="T38" fmla="*/ 46 w 66"/>
                  <a:gd name="T39" fmla="*/ 27 h 63"/>
                  <a:gd name="T40" fmla="*/ 54 w 66"/>
                  <a:gd name="T41" fmla="*/ 25 h 63"/>
                  <a:gd name="T42" fmla="*/ 56 w 66"/>
                  <a:gd name="T43" fmla="*/ 25 h 63"/>
                  <a:gd name="T44" fmla="*/ 61 w 66"/>
                  <a:gd name="T45" fmla="*/ 23 h 63"/>
                  <a:gd name="T46" fmla="*/ 61 w 66"/>
                  <a:gd name="T47" fmla="*/ 23 h 63"/>
                  <a:gd name="T48" fmla="*/ 45 w 66"/>
                  <a:gd name="T49" fmla="*/ 1 h 63"/>
                  <a:gd name="T50" fmla="*/ 54 w 66"/>
                  <a:gd name="T51" fmla="*/ 9 h 63"/>
                  <a:gd name="T52" fmla="*/ 52 w 66"/>
                  <a:gd name="T53" fmla="*/ 8 h 63"/>
                  <a:gd name="T54" fmla="*/ 54 w 66"/>
                  <a:gd name="T5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63">
                    <a:moveTo>
                      <a:pt x="45" y="1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0"/>
                      <a:pt x="41" y="0"/>
                      <a:pt x="40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3"/>
                      <a:pt x="37" y="5"/>
                      <a:pt x="37" y="6"/>
                    </a:cubicBezTo>
                    <a:cubicBezTo>
                      <a:pt x="37" y="7"/>
                      <a:pt x="37" y="8"/>
                      <a:pt x="38" y="9"/>
                    </a:cubicBezTo>
                    <a:cubicBezTo>
                      <a:pt x="39" y="12"/>
                      <a:pt x="38" y="15"/>
                      <a:pt x="36" y="16"/>
                    </a:cubicBezTo>
                    <a:cubicBezTo>
                      <a:pt x="33" y="19"/>
                      <a:pt x="24" y="28"/>
                      <a:pt x="21" y="26"/>
                    </a:cubicBezTo>
                    <a:cubicBezTo>
                      <a:pt x="16" y="23"/>
                      <a:pt x="10" y="24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7"/>
                      <a:pt x="2" y="28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2" y="63"/>
                      <a:pt x="32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8" y="57"/>
                      <a:pt x="41" y="49"/>
                      <a:pt x="37" y="42"/>
                    </a:cubicBezTo>
                    <a:cubicBezTo>
                      <a:pt x="35" y="39"/>
                      <a:pt x="44" y="30"/>
                      <a:pt x="46" y="27"/>
                    </a:cubicBezTo>
                    <a:cubicBezTo>
                      <a:pt x="48" y="25"/>
                      <a:pt x="51" y="24"/>
                      <a:pt x="54" y="25"/>
                    </a:cubicBezTo>
                    <a:cubicBezTo>
                      <a:pt x="54" y="25"/>
                      <a:pt x="55" y="25"/>
                      <a:pt x="56" y="25"/>
                    </a:cubicBezTo>
                    <a:cubicBezTo>
                      <a:pt x="58" y="25"/>
                      <a:pt x="60" y="25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6" y="17"/>
                      <a:pt x="54" y="3"/>
                      <a:pt x="45" y="1"/>
                    </a:cubicBezTo>
                    <a:close/>
                    <a:moveTo>
                      <a:pt x="54" y="9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9"/>
                      <a:pt x="5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57277" y="1694930"/>
            <a:ext cx="1934629" cy="911955"/>
            <a:chOff x="468937" y="2419540"/>
            <a:chExt cx="1934629" cy="911955"/>
          </a:xfrm>
        </p:grpSpPr>
        <p:sp>
          <p:nvSpPr>
            <p:cNvPr id="7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057277" y="3047480"/>
            <a:ext cx="1934629" cy="911955"/>
            <a:chOff x="468937" y="2419540"/>
            <a:chExt cx="1934629" cy="911955"/>
          </a:xfrm>
        </p:grpSpPr>
        <p:sp>
          <p:nvSpPr>
            <p:cNvPr id="7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057277" y="4400030"/>
            <a:ext cx="1934629" cy="911955"/>
            <a:chOff x="468937" y="2419540"/>
            <a:chExt cx="1934629" cy="911955"/>
          </a:xfrm>
        </p:grpSpPr>
        <p:sp>
          <p:nvSpPr>
            <p:cNvPr id="79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551827" y="1694930"/>
            <a:ext cx="1934629" cy="911955"/>
            <a:chOff x="468937" y="2419540"/>
            <a:chExt cx="1934629" cy="911955"/>
          </a:xfrm>
        </p:grpSpPr>
        <p:sp>
          <p:nvSpPr>
            <p:cNvPr id="8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551827" y="3047480"/>
            <a:ext cx="1934629" cy="911955"/>
            <a:chOff x="468937" y="2419540"/>
            <a:chExt cx="1934629" cy="911955"/>
          </a:xfrm>
        </p:grpSpPr>
        <p:sp>
          <p:nvSpPr>
            <p:cNvPr id="8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551827" y="4400030"/>
            <a:ext cx="1934629" cy="911955"/>
            <a:chOff x="468937" y="2419540"/>
            <a:chExt cx="1934629" cy="911955"/>
          </a:xfrm>
        </p:grpSpPr>
        <p:sp>
          <p:nvSpPr>
            <p:cNvPr id="8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35480" y="1522617"/>
            <a:ext cx="5018173" cy="4910048"/>
            <a:chOff x="5935480" y="1522617"/>
            <a:chExt cx="5018173" cy="4910048"/>
          </a:xfrm>
        </p:grpSpPr>
        <p:sp>
          <p:nvSpPr>
            <p:cNvPr id="25" name="Freeform 5"/>
            <p:cNvSpPr/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55"/>
            <p:cNvSpPr/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58"/>
            <p:cNvSpPr/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61"/>
            <p:cNvSpPr/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62"/>
            <p:cNvSpPr/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63"/>
            <p:cNvSpPr/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76"/>
            <p:cNvSpPr/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79"/>
            <p:cNvSpPr/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2103307" y="4117848"/>
            <a:ext cx="2586564" cy="182036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103307" y="4513932"/>
            <a:ext cx="2586564" cy="182036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2103307" y="4933499"/>
            <a:ext cx="2586564" cy="182036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2103307" y="5339108"/>
            <a:ext cx="2586564" cy="182036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2103307" y="5758670"/>
            <a:ext cx="2586564" cy="182036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872043" y="4059129"/>
            <a:ext cx="1406292" cy="30775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Blue Color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872043" y="4437399"/>
            <a:ext cx="1406292" cy="30775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Green Color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872043" y="4878760"/>
            <a:ext cx="1406292" cy="30775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Ryan Color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883183" y="5279701"/>
            <a:ext cx="1406292" cy="30775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Orange Color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872043" y="5715221"/>
            <a:ext cx="1406292" cy="30775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Gray Color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834752" y="2404211"/>
            <a:ext cx="1553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75K</a:t>
            </a:r>
            <a:endParaRPr lang="en-GB" sz="6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2540613" y="2499806"/>
            <a:ext cx="1934629" cy="911955"/>
            <a:chOff x="468937" y="2419540"/>
            <a:chExt cx="1934629" cy="911955"/>
          </a:xfrm>
        </p:grpSpPr>
        <p:sp>
          <p:nvSpPr>
            <p:cNvPr id="26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66" name="矩形 26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/>
      <p:bldP spid="258" grpId="0"/>
      <p:bldP spid="259" grpId="0"/>
      <p:bldP spid="260" grpId="0"/>
      <p:bldP spid="2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Chart 73"/>
          <p:cNvGraphicFramePr/>
          <p:nvPr/>
        </p:nvGraphicFramePr>
        <p:xfrm>
          <a:off x="678228" y="3747578"/>
          <a:ext cx="5204405" cy="247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91079" y="2132890"/>
            <a:ext cx="1483098" cy="9336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5465" b="1" dirty="0">
                <a:solidFill>
                  <a:schemeClr val="accent1"/>
                </a:solidFill>
                <a:cs typeface="+mn-ea"/>
                <a:sym typeface="+mn-lt"/>
              </a:rPr>
              <a:t>8/10</a:t>
            </a:r>
            <a:endParaRPr lang="id-ID" sz="5465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9" name="Freeform 5"/>
          <p:cNvSpPr/>
          <p:nvPr/>
        </p:nvSpPr>
        <p:spPr bwMode="auto">
          <a:xfrm>
            <a:off x="6909281" y="1365815"/>
            <a:ext cx="4098244" cy="4922899"/>
          </a:xfrm>
          <a:custGeom>
            <a:avLst/>
            <a:gdLst>
              <a:gd name="T0" fmla="*/ 0 w 1734"/>
              <a:gd name="T1" fmla="*/ 1585 h 2084"/>
              <a:gd name="T2" fmla="*/ 500 w 1734"/>
              <a:gd name="T3" fmla="*/ 2084 h 2084"/>
              <a:gd name="T4" fmla="*/ 995 w 1734"/>
              <a:gd name="T5" fmla="*/ 1642 h 2084"/>
              <a:gd name="T6" fmla="*/ 1349 w 1734"/>
              <a:gd name="T7" fmla="*/ 1874 h 2084"/>
              <a:gd name="T8" fmla="*/ 1734 w 1734"/>
              <a:gd name="T9" fmla="*/ 1488 h 2084"/>
              <a:gd name="T10" fmla="*/ 1458 w 1734"/>
              <a:gd name="T11" fmla="*/ 1119 h 2084"/>
              <a:gd name="T12" fmla="*/ 1577 w 1734"/>
              <a:gd name="T13" fmla="*/ 805 h 2084"/>
              <a:gd name="T14" fmla="*/ 1104 w 1734"/>
              <a:gd name="T15" fmla="*/ 333 h 2084"/>
              <a:gd name="T16" fmla="*/ 1023 w 1734"/>
              <a:gd name="T17" fmla="*/ 340 h 2084"/>
              <a:gd name="T18" fmla="*/ 596 w 1734"/>
              <a:gd name="T19" fmla="*/ 0 h 2084"/>
              <a:gd name="T20" fmla="*/ 158 w 1734"/>
              <a:gd name="T21" fmla="*/ 438 h 2084"/>
              <a:gd name="T22" fmla="*/ 223 w 1734"/>
              <a:gd name="T23" fmla="*/ 667 h 2084"/>
              <a:gd name="T24" fmla="*/ 0 w 1734"/>
              <a:gd name="T25" fmla="*/ 954 h 2084"/>
              <a:gd name="T26" fmla="*/ 161 w 1734"/>
              <a:gd name="T27" fmla="*/ 1218 h 2084"/>
              <a:gd name="T28" fmla="*/ 0 w 1734"/>
              <a:gd name="T29" fmla="*/ 1585 h 2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4" h="2084">
                <a:moveTo>
                  <a:pt x="0" y="1585"/>
                </a:moveTo>
                <a:cubicBezTo>
                  <a:pt x="0" y="1860"/>
                  <a:pt x="224" y="2084"/>
                  <a:pt x="500" y="2084"/>
                </a:cubicBezTo>
                <a:cubicBezTo>
                  <a:pt x="756" y="2084"/>
                  <a:pt x="967" y="1890"/>
                  <a:pt x="995" y="1642"/>
                </a:cubicBezTo>
                <a:cubicBezTo>
                  <a:pt x="1055" y="1778"/>
                  <a:pt x="1191" y="1874"/>
                  <a:pt x="1349" y="1874"/>
                </a:cubicBezTo>
                <a:cubicBezTo>
                  <a:pt x="1562" y="1874"/>
                  <a:pt x="1734" y="1701"/>
                  <a:pt x="1734" y="1488"/>
                </a:cubicBezTo>
                <a:cubicBezTo>
                  <a:pt x="1734" y="1313"/>
                  <a:pt x="1618" y="1166"/>
                  <a:pt x="1458" y="1119"/>
                </a:cubicBezTo>
                <a:cubicBezTo>
                  <a:pt x="1532" y="1035"/>
                  <a:pt x="1577" y="926"/>
                  <a:pt x="1577" y="805"/>
                </a:cubicBezTo>
                <a:cubicBezTo>
                  <a:pt x="1577" y="544"/>
                  <a:pt x="1365" y="333"/>
                  <a:pt x="1104" y="333"/>
                </a:cubicBezTo>
                <a:cubicBezTo>
                  <a:pt x="1076" y="333"/>
                  <a:pt x="1049" y="335"/>
                  <a:pt x="1023" y="340"/>
                </a:cubicBezTo>
                <a:cubicBezTo>
                  <a:pt x="978" y="145"/>
                  <a:pt x="804" y="0"/>
                  <a:pt x="596" y="0"/>
                </a:cubicBezTo>
                <a:cubicBezTo>
                  <a:pt x="354" y="0"/>
                  <a:pt x="158" y="196"/>
                  <a:pt x="158" y="438"/>
                </a:cubicBezTo>
                <a:cubicBezTo>
                  <a:pt x="158" y="522"/>
                  <a:pt x="182" y="600"/>
                  <a:pt x="223" y="667"/>
                </a:cubicBezTo>
                <a:cubicBezTo>
                  <a:pt x="95" y="700"/>
                  <a:pt x="0" y="816"/>
                  <a:pt x="0" y="954"/>
                </a:cubicBezTo>
                <a:cubicBezTo>
                  <a:pt x="0" y="1069"/>
                  <a:pt x="66" y="1169"/>
                  <a:pt x="161" y="1218"/>
                </a:cubicBezTo>
                <a:cubicBezTo>
                  <a:pt x="62" y="1310"/>
                  <a:pt x="0" y="1440"/>
                  <a:pt x="0" y="158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9924620" y="4669613"/>
            <a:ext cx="710808" cy="71080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5" name="Oval 11"/>
          <p:cNvSpPr>
            <a:spLocks noChangeArrowheads="1"/>
          </p:cNvSpPr>
          <p:nvPr/>
        </p:nvSpPr>
        <p:spPr bwMode="auto">
          <a:xfrm>
            <a:off x="9472573" y="3187405"/>
            <a:ext cx="710451" cy="7081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7" name="Freeform 13"/>
          <p:cNvSpPr/>
          <p:nvPr/>
        </p:nvSpPr>
        <p:spPr bwMode="auto">
          <a:xfrm>
            <a:off x="8131243" y="3010119"/>
            <a:ext cx="1625943" cy="3856188"/>
          </a:xfrm>
          <a:custGeom>
            <a:avLst/>
            <a:gdLst>
              <a:gd name="T0" fmla="*/ 0 w 688"/>
              <a:gd name="T1" fmla="*/ 1632 h 1632"/>
              <a:gd name="T2" fmla="*/ 231 w 688"/>
              <a:gd name="T3" fmla="*/ 1512 h 1632"/>
              <a:gd name="T4" fmla="*/ 388 w 688"/>
              <a:gd name="T5" fmla="*/ 447 h 1632"/>
              <a:gd name="T6" fmla="*/ 47 w 688"/>
              <a:gd name="T7" fmla="*/ 0 h 1632"/>
              <a:gd name="T8" fmla="*/ 475 w 688"/>
              <a:gd name="T9" fmla="*/ 414 h 1632"/>
              <a:gd name="T10" fmla="*/ 449 w 688"/>
              <a:gd name="T11" fmla="*/ 1484 h 1632"/>
              <a:gd name="T12" fmla="*/ 551 w 688"/>
              <a:gd name="T13" fmla="*/ 1632 h 1632"/>
              <a:gd name="T14" fmla="*/ 0 w 688"/>
              <a:gd name="T15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8" h="1632">
                <a:moveTo>
                  <a:pt x="0" y="1632"/>
                </a:moveTo>
                <a:cubicBezTo>
                  <a:pt x="0" y="1632"/>
                  <a:pt x="112" y="1609"/>
                  <a:pt x="231" y="1512"/>
                </a:cubicBezTo>
                <a:cubicBezTo>
                  <a:pt x="350" y="1415"/>
                  <a:pt x="527" y="832"/>
                  <a:pt x="388" y="447"/>
                </a:cubicBezTo>
                <a:cubicBezTo>
                  <a:pt x="249" y="61"/>
                  <a:pt x="47" y="0"/>
                  <a:pt x="47" y="0"/>
                </a:cubicBezTo>
                <a:cubicBezTo>
                  <a:pt x="47" y="0"/>
                  <a:pt x="263" y="0"/>
                  <a:pt x="475" y="414"/>
                </a:cubicBezTo>
                <a:cubicBezTo>
                  <a:pt x="688" y="828"/>
                  <a:pt x="467" y="1397"/>
                  <a:pt x="449" y="1484"/>
                </a:cubicBezTo>
                <a:cubicBezTo>
                  <a:pt x="432" y="1571"/>
                  <a:pt x="551" y="1632"/>
                  <a:pt x="551" y="1632"/>
                </a:cubicBezTo>
                <a:lnTo>
                  <a:pt x="0" y="1632"/>
                </a:lnTo>
                <a:close/>
              </a:path>
            </a:pathLst>
          </a:custGeom>
          <a:solidFill>
            <a:srgbClr val="5A4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8" name="Freeform 14"/>
          <p:cNvSpPr/>
          <p:nvPr/>
        </p:nvSpPr>
        <p:spPr bwMode="auto">
          <a:xfrm>
            <a:off x="8879110" y="2834838"/>
            <a:ext cx="759553" cy="864721"/>
          </a:xfrm>
          <a:custGeom>
            <a:avLst/>
            <a:gdLst>
              <a:gd name="T0" fmla="*/ 144 w 321"/>
              <a:gd name="T1" fmla="*/ 130 h 366"/>
              <a:gd name="T2" fmla="*/ 123 w 321"/>
              <a:gd name="T3" fmla="*/ 155 h 366"/>
              <a:gd name="T4" fmla="*/ 0 w 321"/>
              <a:gd name="T5" fmla="*/ 334 h 366"/>
              <a:gd name="T6" fmla="*/ 82 w 321"/>
              <a:gd name="T7" fmla="*/ 366 h 366"/>
              <a:gd name="T8" fmla="*/ 156 w 321"/>
              <a:gd name="T9" fmla="*/ 193 h 366"/>
              <a:gd name="T10" fmla="*/ 321 w 321"/>
              <a:gd name="T11" fmla="*/ 0 h 366"/>
              <a:gd name="T12" fmla="*/ 144 w 321"/>
              <a:gd name="T13" fmla="*/ 13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" h="366">
                <a:moveTo>
                  <a:pt x="144" y="130"/>
                </a:moveTo>
                <a:cubicBezTo>
                  <a:pt x="138" y="137"/>
                  <a:pt x="131" y="145"/>
                  <a:pt x="123" y="155"/>
                </a:cubicBezTo>
                <a:cubicBezTo>
                  <a:pt x="71" y="219"/>
                  <a:pt x="0" y="334"/>
                  <a:pt x="0" y="334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2" y="366"/>
                  <a:pt x="108" y="276"/>
                  <a:pt x="156" y="193"/>
                </a:cubicBezTo>
                <a:cubicBezTo>
                  <a:pt x="203" y="110"/>
                  <a:pt x="321" y="0"/>
                  <a:pt x="321" y="0"/>
                </a:cubicBezTo>
                <a:cubicBezTo>
                  <a:pt x="321" y="0"/>
                  <a:pt x="195" y="73"/>
                  <a:pt x="144" y="130"/>
                </a:cubicBezTo>
                <a:close/>
              </a:path>
            </a:pathLst>
          </a:custGeom>
          <a:solidFill>
            <a:srgbClr val="5A4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9" name="Freeform 15"/>
          <p:cNvSpPr/>
          <p:nvPr/>
        </p:nvSpPr>
        <p:spPr bwMode="auto">
          <a:xfrm>
            <a:off x="9157889" y="4417377"/>
            <a:ext cx="969891" cy="893099"/>
          </a:xfrm>
          <a:custGeom>
            <a:avLst/>
            <a:gdLst>
              <a:gd name="T0" fmla="*/ 0 w 410"/>
              <a:gd name="T1" fmla="*/ 322 h 378"/>
              <a:gd name="T2" fmla="*/ 202 w 410"/>
              <a:gd name="T3" fmla="*/ 120 h 378"/>
              <a:gd name="T4" fmla="*/ 410 w 410"/>
              <a:gd name="T5" fmla="*/ 0 h 378"/>
              <a:gd name="T6" fmla="*/ 199 w 410"/>
              <a:gd name="T7" fmla="*/ 196 h 378"/>
              <a:gd name="T8" fmla="*/ 100 w 410"/>
              <a:gd name="T9" fmla="*/ 378 h 378"/>
              <a:gd name="T10" fmla="*/ 0 w 410"/>
              <a:gd name="T11" fmla="*/ 322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378">
                <a:moveTo>
                  <a:pt x="0" y="322"/>
                </a:moveTo>
                <a:cubicBezTo>
                  <a:pt x="0" y="322"/>
                  <a:pt x="137" y="177"/>
                  <a:pt x="202" y="120"/>
                </a:cubicBezTo>
                <a:cubicBezTo>
                  <a:pt x="267" y="62"/>
                  <a:pt x="410" y="0"/>
                  <a:pt x="410" y="0"/>
                </a:cubicBezTo>
                <a:cubicBezTo>
                  <a:pt x="410" y="0"/>
                  <a:pt x="261" y="110"/>
                  <a:pt x="199" y="196"/>
                </a:cubicBezTo>
                <a:cubicBezTo>
                  <a:pt x="137" y="282"/>
                  <a:pt x="100" y="378"/>
                  <a:pt x="100" y="378"/>
                </a:cubicBezTo>
                <a:lnTo>
                  <a:pt x="0" y="322"/>
                </a:lnTo>
                <a:close/>
              </a:path>
            </a:pathLst>
          </a:custGeom>
          <a:solidFill>
            <a:srgbClr val="5A4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0" name="Freeform 16"/>
          <p:cNvSpPr/>
          <p:nvPr/>
        </p:nvSpPr>
        <p:spPr bwMode="auto">
          <a:xfrm>
            <a:off x="8506845" y="4016733"/>
            <a:ext cx="853036" cy="672747"/>
          </a:xfrm>
          <a:custGeom>
            <a:avLst/>
            <a:gdLst>
              <a:gd name="T0" fmla="*/ 361 w 361"/>
              <a:gd name="T1" fmla="*/ 231 h 285"/>
              <a:gd name="T2" fmla="*/ 189 w 361"/>
              <a:gd name="T3" fmla="*/ 77 h 285"/>
              <a:gd name="T4" fmla="*/ 0 w 361"/>
              <a:gd name="T5" fmla="*/ 0 h 285"/>
              <a:gd name="T6" fmla="*/ 189 w 361"/>
              <a:gd name="T7" fmla="*/ 140 h 285"/>
              <a:gd name="T8" fmla="*/ 286 w 361"/>
              <a:gd name="T9" fmla="*/ 285 h 285"/>
              <a:gd name="T10" fmla="*/ 361 w 361"/>
              <a:gd name="T11" fmla="*/ 231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1" h="285">
                <a:moveTo>
                  <a:pt x="361" y="231"/>
                </a:moveTo>
                <a:cubicBezTo>
                  <a:pt x="361" y="231"/>
                  <a:pt x="252" y="121"/>
                  <a:pt x="189" y="77"/>
                </a:cubicBezTo>
                <a:cubicBezTo>
                  <a:pt x="129" y="36"/>
                  <a:pt x="0" y="0"/>
                  <a:pt x="0" y="0"/>
                </a:cubicBezTo>
                <a:cubicBezTo>
                  <a:pt x="0" y="0"/>
                  <a:pt x="131" y="73"/>
                  <a:pt x="189" y="140"/>
                </a:cubicBezTo>
                <a:cubicBezTo>
                  <a:pt x="247" y="208"/>
                  <a:pt x="286" y="285"/>
                  <a:pt x="286" y="285"/>
                </a:cubicBezTo>
                <a:lnTo>
                  <a:pt x="361" y="231"/>
                </a:lnTo>
                <a:close/>
              </a:path>
            </a:pathLst>
          </a:custGeom>
          <a:solidFill>
            <a:srgbClr val="5A4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2" name="Oval 8"/>
          <p:cNvSpPr>
            <a:spLocks noChangeArrowheads="1"/>
          </p:cNvSpPr>
          <p:nvPr/>
        </p:nvSpPr>
        <p:spPr bwMode="auto">
          <a:xfrm>
            <a:off x="7329970" y="3257792"/>
            <a:ext cx="883535" cy="8835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1" name="Freeform 28"/>
          <p:cNvSpPr>
            <a:spLocks noEditPoints="1"/>
          </p:cNvSpPr>
          <p:nvPr/>
        </p:nvSpPr>
        <p:spPr bwMode="auto">
          <a:xfrm>
            <a:off x="7499680" y="3424876"/>
            <a:ext cx="518747" cy="518747"/>
          </a:xfrm>
          <a:custGeom>
            <a:avLst/>
            <a:gdLst>
              <a:gd name="T0" fmla="*/ 156 w 176"/>
              <a:gd name="T1" fmla="*/ 0 h 176"/>
              <a:gd name="T2" fmla="*/ 136 w 176"/>
              <a:gd name="T3" fmla="*/ 20 h 176"/>
              <a:gd name="T4" fmla="*/ 152 w 176"/>
              <a:gd name="T5" fmla="*/ 40 h 176"/>
              <a:gd name="T6" fmla="*/ 152 w 176"/>
              <a:gd name="T7" fmla="*/ 84 h 176"/>
              <a:gd name="T8" fmla="*/ 108 w 176"/>
              <a:gd name="T9" fmla="*/ 84 h 176"/>
              <a:gd name="T10" fmla="*/ 88 w 176"/>
              <a:gd name="T11" fmla="*/ 68 h 176"/>
              <a:gd name="T12" fmla="*/ 68 w 176"/>
              <a:gd name="T13" fmla="*/ 84 h 176"/>
              <a:gd name="T14" fmla="*/ 20 w 176"/>
              <a:gd name="T15" fmla="*/ 84 h 176"/>
              <a:gd name="T16" fmla="*/ 16 w 176"/>
              <a:gd name="T17" fmla="*/ 88 h 176"/>
              <a:gd name="T18" fmla="*/ 16 w 176"/>
              <a:gd name="T19" fmla="*/ 136 h 176"/>
              <a:gd name="T20" fmla="*/ 0 w 176"/>
              <a:gd name="T21" fmla="*/ 156 h 176"/>
              <a:gd name="T22" fmla="*/ 20 w 176"/>
              <a:gd name="T23" fmla="*/ 176 h 176"/>
              <a:gd name="T24" fmla="*/ 40 w 176"/>
              <a:gd name="T25" fmla="*/ 156 h 176"/>
              <a:gd name="T26" fmla="*/ 24 w 176"/>
              <a:gd name="T27" fmla="*/ 136 h 176"/>
              <a:gd name="T28" fmla="*/ 24 w 176"/>
              <a:gd name="T29" fmla="*/ 92 h 176"/>
              <a:gd name="T30" fmla="*/ 68 w 176"/>
              <a:gd name="T31" fmla="*/ 92 h 176"/>
              <a:gd name="T32" fmla="*/ 88 w 176"/>
              <a:gd name="T33" fmla="*/ 108 h 176"/>
              <a:gd name="T34" fmla="*/ 108 w 176"/>
              <a:gd name="T35" fmla="*/ 92 h 176"/>
              <a:gd name="T36" fmla="*/ 156 w 176"/>
              <a:gd name="T37" fmla="*/ 92 h 176"/>
              <a:gd name="T38" fmla="*/ 160 w 176"/>
              <a:gd name="T39" fmla="*/ 88 h 176"/>
              <a:gd name="T40" fmla="*/ 160 w 176"/>
              <a:gd name="T41" fmla="*/ 40 h 176"/>
              <a:gd name="T42" fmla="*/ 176 w 176"/>
              <a:gd name="T43" fmla="*/ 20 h 176"/>
              <a:gd name="T44" fmla="*/ 156 w 176"/>
              <a:gd name="T45" fmla="*/ 0 h 176"/>
              <a:gd name="T46" fmla="*/ 32 w 176"/>
              <a:gd name="T47" fmla="*/ 156 h 176"/>
              <a:gd name="T48" fmla="*/ 20 w 176"/>
              <a:gd name="T49" fmla="*/ 168 h 176"/>
              <a:gd name="T50" fmla="*/ 8 w 176"/>
              <a:gd name="T51" fmla="*/ 156 h 176"/>
              <a:gd name="T52" fmla="*/ 20 w 176"/>
              <a:gd name="T53" fmla="*/ 144 h 176"/>
              <a:gd name="T54" fmla="*/ 32 w 176"/>
              <a:gd name="T55" fmla="*/ 156 h 176"/>
              <a:gd name="T56" fmla="*/ 88 w 176"/>
              <a:gd name="T57" fmla="*/ 100 h 176"/>
              <a:gd name="T58" fmla="*/ 76 w 176"/>
              <a:gd name="T59" fmla="*/ 88 h 176"/>
              <a:gd name="T60" fmla="*/ 88 w 176"/>
              <a:gd name="T61" fmla="*/ 76 h 176"/>
              <a:gd name="T62" fmla="*/ 100 w 176"/>
              <a:gd name="T63" fmla="*/ 88 h 176"/>
              <a:gd name="T64" fmla="*/ 88 w 176"/>
              <a:gd name="T65" fmla="*/ 100 h 176"/>
              <a:gd name="T66" fmla="*/ 156 w 176"/>
              <a:gd name="T67" fmla="*/ 32 h 176"/>
              <a:gd name="T68" fmla="*/ 144 w 176"/>
              <a:gd name="T69" fmla="*/ 20 h 176"/>
              <a:gd name="T70" fmla="*/ 156 w 176"/>
              <a:gd name="T71" fmla="*/ 8 h 176"/>
              <a:gd name="T72" fmla="*/ 168 w 176"/>
              <a:gd name="T73" fmla="*/ 20 h 176"/>
              <a:gd name="T74" fmla="*/ 156 w 176"/>
              <a:gd name="T7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56" y="0"/>
                </a:moveTo>
                <a:cubicBezTo>
                  <a:pt x="145" y="0"/>
                  <a:pt x="136" y="9"/>
                  <a:pt x="136" y="20"/>
                </a:cubicBezTo>
                <a:cubicBezTo>
                  <a:pt x="136" y="30"/>
                  <a:pt x="143" y="38"/>
                  <a:pt x="152" y="40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5"/>
                  <a:pt x="98" y="68"/>
                  <a:pt x="88" y="68"/>
                </a:cubicBezTo>
                <a:cubicBezTo>
                  <a:pt x="78" y="68"/>
                  <a:pt x="70" y="75"/>
                  <a:pt x="68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4"/>
                  <a:pt x="16" y="86"/>
                  <a:pt x="16" y="8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" y="138"/>
                  <a:pt x="0" y="14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46"/>
                  <a:pt x="33" y="138"/>
                  <a:pt x="24" y="136"/>
                </a:cubicBezTo>
                <a:cubicBezTo>
                  <a:pt x="24" y="92"/>
                  <a:pt x="24" y="92"/>
                  <a:pt x="24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101"/>
                  <a:pt x="78" y="108"/>
                  <a:pt x="88" y="108"/>
                </a:cubicBezTo>
                <a:cubicBezTo>
                  <a:pt x="98" y="108"/>
                  <a:pt x="106" y="101"/>
                  <a:pt x="108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9" y="38"/>
                  <a:pt x="176" y="30"/>
                  <a:pt x="176" y="20"/>
                </a:cubicBezTo>
                <a:cubicBezTo>
                  <a:pt x="176" y="9"/>
                  <a:pt x="167" y="0"/>
                  <a:pt x="156" y="0"/>
                </a:cubicBezTo>
                <a:moveTo>
                  <a:pt x="32" y="156"/>
                </a:moveTo>
                <a:cubicBezTo>
                  <a:pt x="32" y="163"/>
                  <a:pt x="27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49"/>
                  <a:pt x="13" y="144"/>
                  <a:pt x="20" y="144"/>
                </a:cubicBezTo>
                <a:cubicBezTo>
                  <a:pt x="27" y="144"/>
                  <a:pt x="32" y="149"/>
                  <a:pt x="32" y="156"/>
                </a:cubicBezTo>
                <a:moveTo>
                  <a:pt x="88" y="100"/>
                </a:moveTo>
                <a:cubicBezTo>
                  <a:pt x="81" y="100"/>
                  <a:pt x="76" y="95"/>
                  <a:pt x="76" y="88"/>
                </a:cubicBezTo>
                <a:cubicBezTo>
                  <a:pt x="76" y="81"/>
                  <a:pt x="81" y="76"/>
                  <a:pt x="88" y="76"/>
                </a:cubicBezTo>
                <a:cubicBezTo>
                  <a:pt x="95" y="76"/>
                  <a:pt x="100" y="81"/>
                  <a:pt x="100" y="88"/>
                </a:cubicBezTo>
                <a:cubicBezTo>
                  <a:pt x="100" y="95"/>
                  <a:pt x="95" y="100"/>
                  <a:pt x="88" y="100"/>
                </a:cubicBezTo>
                <a:moveTo>
                  <a:pt x="156" y="32"/>
                </a:moveTo>
                <a:cubicBezTo>
                  <a:pt x="149" y="32"/>
                  <a:pt x="144" y="27"/>
                  <a:pt x="144" y="20"/>
                </a:cubicBezTo>
                <a:cubicBezTo>
                  <a:pt x="144" y="13"/>
                  <a:pt x="149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7"/>
                  <a:pt x="163" y="32"/>
                  <a:pt x="156" y="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0" name="Oval 6"/>
          <p:cNvSpPr>
            <a:spLocks noChangeArrowheads="1"/>
          </p:cNvSpPr>
          <p:nvPr/>
        </p:nvSpPr>
        <p:spPr bwMode="auto">
          <a:xfrm>
            <a:off x="8839562" y="2176584"/>
            <a:ext cx="752876" cy="75287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2" name="Freeform 31"/>
          <p:cNvSpPr>
            <a:spLocks noEditPoints="1"/>
          </p:cNvSpPr>
          <p:nvPr/>
        </p:nvSpPr>
        <p:spPr bwMode="auto">
          <a:xfrm>
            <a:off x="9022774" y="2353286"/>
            <a:ext cx="402479" cy="402479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132 w 176"/>
              <a:gd name="T5" fmla="*/ 21 h 176"/>
              <a:gd name="T6" fmla="*/ 130 w 176"/>
              <a:gd name="T7" fmla="*/ 48 h 176"/>
              <a:gd name="T8" fmla="*/ 123 w 176"/>
              <a:gd name="T9" fmla="*/ 68 h 176"/>
              <a:gd name="T10" fmla="*/ 85 w 176"/>
              <a:gd name="T11" fmla="*/ 26 h 176"/>
              <a:gd name="T12" fmla="*/ 132 w 176"/>
              <a:gd name="T13" fmla="*/ 21 h 176"/>
              <a:gd name="T14" fmla="*/ 138 w 176"/>
              <a:gd name="T15" fmla="*/ 118 h 176"/>
              <a:gd name="T16" fmla="*/ 100 w 176"/>
              <a:gd name="T17" fmla="*/ 119 h 176"/>
              <a:gd name="T18" fmla="*/ 115 w 176"/>
              <a:gd name="T19" fmla="*/ 100 h 176"/>
              <a:gd name="T20" fmla="*/ 101 w 176"/>
              <a:gd name="T21" fmla="*/ 9 h 176"/>
              <a:gd name="T22" fmla="*/ 84 w 176"/>
              <a:gd name="T23" fmla="*/ 8 h 176"/>
              <a:gd name="T24" fmla="*/ 109 w 176"/>
              <a:gd name="T25" fmla="*/ 94 h 176"/>
              <a:gd name="T26" fmla="*/ 88 w 176"/>
              <a:gd name="T27" fmla="*/ 108 h 176"/>
              <a:gd name="T28" fmla="*/ 32 w 176"/>
              <a:gd name="T29" fmla="*/ 97 h 176"/>
              <a:gd name="T30" fmla="*/ 52 w 176"/>
              <a:gd name="T31" fmla="*/ 60 h 176"/>
              <a:gd name="T32" fmla="*/ 63 w 176"/>
              <a:gd name="T33" fmla="*/ 43 h 176"/>
              <a:gd name="T34" fmla="*/ 109 w 176"/>
              <a:gd name="T35" fmla="*/ 94 h 176"/>
              <a:gd name="T36" fmla="*/ 8 w 176"/>
              <a:gd name="T37" fmla="*/ 90 h 176"/>
              <a:gd name="T38" fmla="*/ 20 w 176"/>
              <a:gd name="T39" fmla="*/ 128 h 176"/>
              <a:gd name="T40" fmla="*/ 25 w 176"/>
              <a:gd name="T41" fmla="*/ 93 h 176"/>
              <a:gd name="T42" fmla="*/ 76 w 176"/>
              <a:gd name="T43" fmla="*/ 9 h 176"/>
              <a:gd name="T44" fmla="*/ 58 w 176"/>
              <a:gd name="T45" fmla="*/ 37 h 176"/>
              <a:gd name="T46" fmla="*/ 40 w 176"/>
              <a:gd name="T47" fmla="*/ 48 h 176"/>
              <a:gd name="T48" fmla="*/ 25 w 176"/>
              <a:gd name="T49" fmla="*/ 93 h 176"/>
              <a:gd name="T50" fmla="*/ 28 w 176"/>
              <a:gd name="T51" fmla="*/ 128 h 176"/>
              <a:gd name="T52" fmla="*/ 77 w 176"/>
              <a:gd name="T53" fmla="*/ 124 h 176"/>
              <a:gd name="T54" fmla="*/ 30 w 176"/>
              <a:gd name="T55" fmla="*/ 143 h 176"/>
              <a:gd name="T56" fmla="*/ 88 w 176"/>
              <a:gd name="T57" fmla="*/ 168 h 176"/>
              <a:gd name="T58" fmla="*/ 83 w 176"/>
              <a:gd name="T59" fmla="*/ 131 h 176"/>
              <a:gd name="T60" fmla="*/ 97 w 176"/>
              <a:gd name="T61" fmla="*/ 127 h 176"/>
              <a:gd name="T62" fmla="*/ 149 w 176"/>
              <a:gd name="T63" fmla="*/ 123 h 176"/>
              <a:gd name="T64" fmla="*/ 88 w 176"/>
              <a:gd name="T65" fmla="*/ 168 h 176"/>
              <a:gd name="T66" fmla="*/ 120 w 176"/>
              <a:gd name="T67" fmla="*/ 93 h 176"/>
              <a:gd name="T68" fmla="*/ 132 w 176"/>
              <a:gd name="T69" fmla="*/ 72 h 176"/>
              <a:gd name="T70" fmla="*/ 137 w 176"/>
              <a:gd name="T71" fmla="*/ 49 h 176"/>
              <a:gd name="T72" fmla="*/ 168 w 176"/>
              <a:gd name="T73" fmla="*/ 88 h 176"/>
              <a:gd name="T74" fmla="*/ 150 w 176"/>
              <a:gd name="T75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32" y="21"/>
                </a:moveTo>
                <a:cubicBezTo>
                  <a:pt x="132" y="22"/>
                  <a:pt x="132" y="23"/>
                  <a:pt x="132" y="24"/>
                </a:cubicBezTo>
                <a:cubicBezTo>
                  <a:pt x="132" y="32"/>
                  <a:pt x="131" y="40"/>
                  <a:pt x="130" y="48"/>
                </a:cubicBezTo>
                <a:cubicBezTo>
                  <a:pt x="124" y="49"/>
                  <a:pt x="120" y="54"/>
                  <a:pt x="120" y="60"/>
                </a:cubicBezTo>
                <a:cubicBezTo>
                  <a:pt x="120" y="63"/>
                  <a:pt x="121" y="66"/>
                  <a:pt x="123" y="68"/>
                </a:cubicBezTo>
                <a:cubicBezTo>
                  <a:pt x="121" y="75"/>
                  <a:pt x="118" y="81"/>
                  <a:pt x="114" y="87"/>
                </a:cubicBezTo>
                <a:cubicBezTo>
                  <a:pt x="99" y="70"/>
                  <a:pt x="89" y="49"/>
                  <a:pt x="85" y="26"/>
                </a:cubicBezTo>
                <a:cubicBezTo>
                  <a:pt x="94" y="20"/>
                  <a:pt x="104" y="16"/>
                  <a:pt x="115" y="13"/>
                </a:cubicBezTo>
                <a:cubicBezTo>
                  <a:pt x="121" y="15"/>
                  <a:pt x="127" y="18"/>
                  <a:pt x="132" y="21"/>
                </a:cubicBezTo>
                <a:moveTo>
                  <a:pt x="115" y="100"/>
                </a:moveTo>
                <a:cubicBezTo>
                  <a:pt x="122" y="107"/>
                  <a:pt x="130" y="113"/>
                  <a:pt x="138" y="118"/>
                </a:cubicBezTo>
                <a:cubicBezTo>
                  <a:pt x="130" y="119"/>
                  <a:pt x="121" y="120"/>
                  <a:pt x="112" y="120"/>
                </a:cubicBezTo>
                <a:cubicBezTo>
                  <a:pt x="108" y="120"/>
                  <a:pt x="104" y="120"/>
                  <a:pt x="100" y="119"/>
                </a:cubicBezTo>
                <a:cubicBezTo>
                  <a:pt x="100" y="119"/>
                  <a:pt x="100" y="118"/>
                  <a:pt x="100" y="117"/>
                </a:cubicBezTo>
                <a:cubicBezTo>
                  <a:pt x="105" y="112"/>
                  <a:pt x="110" y="106"/>
                  <a:pt x="115" y="100"/>
                </a:cubicBezTo>
                <a:moveTo>
                  <a:pt x="88" y="8"/>
                </a:moveTo>
                <a:cubicBezTo>
                  <a:pt x="92" y="8"/>
                  <a:pt x="97" y="8"/>
                  <a:pt x="101" y="9"/>
                </a:cubicBezTo>
                <a:cubicBezTo>
                  <a:pt x="95" y="11"/>
                  <a:pt x="90" y="14"/>
                  <a:pt x="84" y="17"/>
                </a:cubicBezTo>
                <a:cubicBezTo>
                  <a:pt x="84" y="14"/>
                  <a:pt x="84" y="11"/>
                  <a:pt x="84" y="8"/>
                </a:cubicBezTo>
                <a:cubicBezTo>
                  <a:pt x="85" y="8"/>
                  <a:pt x="87" y="8"/>
                  <a:pt x="88" y="8"/>
                </a:cubicBezTo>
                <a:moveTo>
                  <a:pt x="109" y="94"/>
                </a:moveTo>
                <a:cubicBezTo>
                  <a:pt x="105" y="100"/>
                  <a:pt x="100" y="105"/>
                  <a:pt x="95" y="110"/>
                </a:cubicBezTo>
                <a:cubicBezTo>
                  <a:pt x="93" y="109"/>
                  <a:pt x="91" y="108"/>
                  <a:pt x="88" y="108"/>
                </a:cubicBezTo>
                <a:cubicBezTo>
                  <a:pt x="83" y="108"/>
                  <a:pt x="78" y="111"/>
                  <a:pt x="77" y="116"/>
                </a:cubicBezTo>
                <a:cubicBezTo>
                  <a:pt x="61" y="112"/>
                  <a:pt x="46" y="106"/>
                  <a:pt x="32" y="97"/>
                </a:cubicBezTo>
                <a:cubicBezTo>
                  <a:pt x="36" y="84"/>
                  <a:pt x="42" y="71"/>
                  <a:pt x="49" y="60"/>
                </a:cubicBezTo>
                <a:cubicBezTo>
                  <a:pt x="50" y="60"/>
                  <a:pt x="51" y="60"/>
                  <a:pt x="52" y="60"/>
                </a:cubicBezTo>
                <a:cubicBezTo>
                  <a:pt x="59" y="60"/>
                  <a:pt x="64" y="55"/>
                  <a:pt x="64" y="48"/>
                </a:cubicBezTo>
                <a:cubicBezTo>
                  <a:pt x="64" y="46"/>
                  <a:pt x="64" y="45"/>
                  <a:pt x="63" y="43"/>
                </a:cubicBezTo>
                <a:cubicBezTo>
                  <a:pt x="68" y="39"/>
                  <a:pt x="73" y="34"/>
                  <a:pt x="78" y="31"/>
                </a:cubicBezTo>
                <a:cubicBezTo>
                  <a:pt x="82" y="55"/>
                  <a:pt x="94" y="77"/>
                  <a:pt x="109" y="94"/>
                </a:cubicBezTo>
                <a:moveTo>
                  <a:pt x="20" y="130"/>
                </a:moveTo>
                <a:cubicBezTo>
                  <a:pt x="13" y="118"/>
                  <a:pt x="8" y="104"/>
                  <a:pt x="8" y="90"/>
                </a:cubicBezTo>
                <a:cubicBezTo>
                  <a:pt x="13" y="94"/>
                  <a:pt x="18" y="97"/>
                  <a:pt x="23" y="101"/>
                </a:cubicBezTo>
                <a:cubicBezTo>
                  <a:pt x="21" y="110"/>
                  <a:pt x="20" y="119"/>
                  <a:pt x="20" y="128"/>
                </a:cubicBezTo>
                <a:cubicBezTo>
                  <a:pt x="20" y="129"/>
                  <a:pt x="20" y="129"/>
                  <a:pt x="20" y="130"/>
                </a:cubicBezTo>
                <a:moveTo>
                  <a:pt x="25" y="93"/>
                </a:moveTo>
                <a:cubicBezTo>
                  <a:pt x="19" y="89"/>
                  <a:pt x="14" y="84"/>
                  <a:pt x="9" y="79"/>
                </a:cubicBezTo>
                <a:cubicBezTo>
                  <a:pt x="12" y="43"/>
                  <a:pt x="40" y="14"/>
                  <a:pt x="76" y="9"/>
                </a:cubicBezTo>
                <a:cubicBezTo>
                  <a:pt x="76" y="13"/>
                  <a:pt x="76" y="17"/>
                  <a:pt x="77" y="22"/>
                </a:cubicBezTo>
                <a:cubicBezTo>
                  <a:pt x="70" y="26"/>
                  <a:pt x="63" y="32"/>
                  <a:pt x="58" y="37"/>
                </a:cubicBezTo>
                <a:cubicBezTo>
                  <a:pt x="56" y="37"/>
                  <a:pt x="54" y="36"/>
                  <a:pt x="52" y="36"/>
                </a:cubicBezTo>
                <a:cubicBezTo>
                  <a:pt x="45" y="36"/>
                  <a:pt x="40" y="41"/>
                  <a:pt x="40" y="48"/>
                </a:cubicBezTo>
                <a:cubicBezTo>
                  <a:pt x="40" y="51"/>
                  <a:pt x="41" y="53"/>
                  <a:pt x="43" y="55"/>
                </a:cubicBezTo>
                <a:cubicBezTo>
                  <a:pt x="35" y="67"/>
                  <a:pt x="29" y="79"/>
                  <a:pt x="25" y="93"/>
                </a:cubicBezTo>
                <a:moveTo>
                  <a:pt x="29" y="142"/>
                </a:moveTo>
                <a:cubicBezTo>
                  <a:pt x="28" y="137"/>
                  <a:pt x="28" y="133"/>
                  <a:pt x="28" y="128"/>
                </a:cubicBezTo>
                <a:cubicBezTo>
                  <a:pt x="28" y="120"/>
                  <a:pt x="29" y="113"/>
                  <a:pt x="30" y="105"/>
                </a:cubicBezTo>
                <a:cubicBezTo>
                  <a:pt x="44" y="114"/>
                  <a:pt x="60" y="120"/>
                  <a:pt x="77" y="124"/>
                </a:cubicBezTo>
                <a:cubicBezTo>
                  <a:pt x="77" y="124"/>
                  <a:pt x="77" y="125"/>
                  <a:pt x="77" y="125"/>
                </a:cubicBezTo>
                <a:cubicBezTo>
                  <a:pt x="63" y="134"/>
                  <a:pt x="47" y="140"/>
                  <a:pt x="30" y="143"/>
                </a:cubicBezTo>
                <a:cubicBezTo>
                  <a:pt x="29" y="142"/>
                  <a:pt x="29" y="142"/>
                  <a:pt x="29" y="142"/>
                </a:cubicBezTo>
                <a:moveTo>
                  <a:pt x="88" y="168"/>
                </a:moveTo>
                <a:cubicBezTo>
                  <a:pt x="68" y="168"/>
                  <a:pt x="51" y="161"/>
                  <a:pt x="37" y="149"/>
                </a:cubicBezTo>
                <a:cubicBezTo>
                  <a:pt x="53" y="146"/>
                  <a:pt x="69" y="140"/>
                  <a:pt x="83" y="131"/>
                </a:cubicBezTo>
                <a:cubicBezTo>
                  <a:pt x="84" y="131"/>
                  <a:pt x="86" y="132"/>
                  <a:pt x="88" y="132"/>
                </a:cubicBezTo>
                <a:cubicBezTo>
                  <a:pt x="92" y="132"/>
                  <a:pt x="95" y="130"/>
                  <a:pt x="97" y="127"/>
                </a:cubicBezTo>
                <a:cubicBezTo>
                  <a:pt x="102" y="128"/>
                  <a:pt x="107" y="128"/>
                  <a:pt x="112" y="128"/>
                </a:cubicBezTo>
                <a:cubicBezTo>
                  <a:pt x="125" y="128"/>
                  <a:pt x="137" y="126"/>
                  <a:pt x="149" y="123"/>
                </a:cubicBezTo>
                <a:cubicBezTo>
                  <a:pt x="152" y="125"/>
                  <a:pt x="155" y="126"/>
                  <a:pt x="158" y="127"/>
                </a:cubicBezTo>
                <a:cubicBezTo>
                  <a:pt x="144" y="152"/>
                  <a:pt x="118" y="168"/>
                  <a:pt x="88" y="168"/>
                </a:cubicBezTo>
                <a:moveTo>
                  <a:pt x="150" y="115"/>
                </a:moveTo>
                <a:cubicBezTo>
                  <a:pt x="139" y="109"/>
                  <a:pt x="129" y="102"/>
                  <a:pt x="120" y="93"/>
                </a:cubicBezTo>
                <a:cubicBezTo>
                  <a:pt x="124" y="87"/>
                  <a:pt x="128" y="79"/>
                  <a:pt x="131" y="72"/>
                </a:cubicBezTo>
                <a:cubicBezTo>
                  <a:pt x="131" y="72"/>
                  <a:pt x="132" y="72"/>
                  <a:pt x="132" y="72"/>
                </a:cubicBezTo>
                <a:cubicBezTo>
                  <a:pt x="139" y="72"/>
                  <a:pt x="144" y="67"/>
                  <a:pt x="144" y="60"/>
                </a:cubicBezTo>
                <a:cubicBezTo>
                  <a:pt x="144" y="55"/>
                  <a:pt x="141" y="51"/>
                  <a:pt x="137" y="49"/>
                </a:cubicBezTo>
                <a:cubicBezTo>
                  <a:pt x="139" y="42"/>
                  <a:pt x="140" y="35"/>
                  <a:pt x="140" y="27"/>
                </a:cubicBezTo>
                <a:cubicBezTo>
                  <a:pt x="157" y="42"/>
                  <a:pt x="168" y="64"/>
                  <a:pt x="168" y="88"/>
                </a:cubicBezTo>
                <a:cubicBezTo>
                  <a:pt x="168" y="96"/>
                  <a:pt x="167" y="103"/>
                  <a:pt x="165" y="111"/>
                </a:cubicBezTo>
                <a:cubicBezTo>
                  <a:pt x="160" y="112"/>
                  <a:pt x="155" y="114"/>
                  <a:pt x="150" y="115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1" name="Oval 7"/>
          <p:cNvSpPr>
            <a:spLocks noChangeArrowheads="1"/>
          </p:cNvSpPr>
          <p:nvPr/>
        </p:nvSpPr>
        <p:spPr bwMode="auto">
          <a:xfrm>
            <a:off x="7530458" y="1750226"/>
            <a:ext cx="1119284" cy="11165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3" name="Freeform 32"/>
          <p:cNvSpPr>
            <a:spLocks noEditPoints="1"/>
          </p:cNvSpPr>
          <p:nvPr/>
        </p:nvSpPr>
        <p:spPr bwMode="auto">
          <a:xfrm>
            <a:off x="7859316" y="2035327"/>
            <a:ext cx="445325" cy="542740"/>
          </a:xfrm>
          <a:custGeom>
            <a:avLst/>
            <a:gdLst>
              <a:gd name="T0" fmla="*/ 144 w 144"/>
              <a:gd name="T1" fmla="*/ 24 h 176"/>
              <a:gd name="T2" fmla="*/ 72 w 144"/>
              <a:gd name="T3" fmla="*/ 0 h 176"/>
              <a:gd name="T4" fmla="*/ 0 w 144"/>
              <a:gd name="T5" fmla="*/ 24 h 176"/>
              <a:gd name="T6" fmla="*/ 0 w 144"/>
              <a:gd name="T7" fmla="*/ 56 h 176"/>
              <a:gd name="T8" fmla="*/ 4 w 144"/>
              <a:gd name="T9" fmla="*/ 64 h 176"/>
              <a:gd name="T10" fmla="*/ 0 w 144"/>
              <a:gd name="T11" fmla="*/ 72 h 176"/>
              <a:gd name="T12" fmla="*/ 0 w 144"/>
              <a:gd name="T13" fmla="*/ 104 h 176"/>
              <a:gd name="T14" fmla="*/ 4 w 144"/>
              <a:gd name="T15" fmla="*/ 112 h 176"/>
              <a:gd name="T16" fmla="*/ 0 w 144"/>
              <a:gd name="T17" fmla="*/ 120 h 176"/>
              <a:gd name="T18" fmla="*/ 0 w 144"/>
              <a:gd name="T19" fmla="*/ 152 h 176"/>
              <a:gd name="T20" fmla="*/ 72 w 144"/>
              <a:gd name="T21" fmla="*/ 176 h 176"/>
              <a:gd name="T22" fmla="*/ 144 w 144"/>
              <a:gd name="T23" fmla="*/ 152 h 176"/>
              <a:gd name="T24" fmla="*/ 144 w 144"/>
              <a:gd name="T25" fmla="*/ 120 h 176"/>
              <a:gd name="T26" fmla="*/ 140 w 144"/>
              <a:gd name="T27" fmla="*/ 112 h 176"/>
              <a:gd name="T28" fmla="*/ 144 w 144"/>
              <a:gd name="T29" fmla="*/ 104 h 176"/>
              <a:gd name="T30" fmla="*/ 144 w 144"/>
              <a:gd name="T31" fmla="*/ 72 h 176"/>
              <a:gd name="T32" fmla="*/ 140 w 144"/>
              <a:gd name="T33" fmla="*/ 64 h 176"/>
              <a:gd name="T34" fmla="*/ 144 w 144"/>
              <a:gd name="T35" fmla="*/ 56 h 176"/>
              <a:gd name="T36" fmla="*/ 144 w 144"/>
              <a:gd name="T37" fmla="*/ 24 h 176"/>
              <a:gd name="T38" fmla="*/ 136 w 144"/>
              <a:gd name="T39" fmla="*/ 152 h 176"/>
              <a:gd name="T40" fmla="*/ 72 w 144"/>
              <a:gd name="T41" fmla="*/ 168 h 176"/>
              <a:gd name="T42" fmla="*/ 8 w 144"/>
              <a:gd name="T43" fmla="*/ 152 h 176"/>
              <a:gd name="T44" fmla="*/ 8 w 144"/>
              <a:gd name="T45" fmla="*/ 131 h 176"/>
              <a:gd name="T46" fmla="*/ 72 w 144"/>
              <a:gd name="T47" fmla="*/ 144 h 176"/>
              <a:gd name="T48" fmla="*/ 136 w 144"/>
              <a:gd name="T49" fmla="*/ 131 h 176"/>
              <a:gd name="T50" fmla="*/ 136 w 144"/>
              <a:gd name="T51" fmla="*/ 152 h 176"/>
              <a:gd name="T52" fmla="*/ 72 w 144"/>
              <a:gd name="T53" fmla="*/ 136 h 176"/>
              <a:gd name="T54" fmla="*/ 8 w 144"/>
              <a:gd name="T55" fmla="*/ 120 h 176"/>
              <a:gd name="T56" fmla="*/ 10 w 144"/>
              <a:gd name="T57" fmla="*/ 116 h 176"/>
              <a:gd name="T58" fmla="*/ 72 w 144"/>
              <a:gd name="T59" fmla="*/ 128 h 176"/>
              <a:gd name="T60" fmla="*/ 134 w 144"/>
              <a:gd name="T61" fmla="*/ 116 h 176"/>
              <a:gd name="T62" fmla="*/ 136 w 144"/>
              <a:gd name="T63" fmla="*/ 120 h 176"/>
              <a:gd name="T64" fmla="*/ 72 w 144"/>
              <a:gd name="T65" fmla="*/ 136 h 176"/>
              <a:gd name="T66" fmla="*/ 136 w 144"/>
              <a:gd name="T67" fmla="*/ 104 h 176"/>
              <a:gd name="T68" fmla="*/ 72 w 144"/>
              <a:gd name="T69" fmla="*/ 120 h 176"/>
              <a:gd name="T70" fmla="*/ 8 w 144"/>
              <a:gd name="T71" fmla="*/ 104 h 176"/>
              <a:gd name="T72" fmla="*/ 8 w 144"/>
              <a:gd name="T73" fmla="*/ 83 h 176"/>
              <a:gd name="T74" fmla="*/ 72 w 144"/>
              <a:gd name="T75" fmla="*/ 96 h 176"/>
              <a:gd name="T76" fmla="*/ 136 w 144"/>
              <a:gd name="T77" fmla="*/ 83 h 176"/>
              <a:gd name="T78" fmla="*/ 136 w 144"/>
              <a:gd name="T79" fmla="*/ 104 h 176"/>
              <a:gd name="T80" fmla="*/ 72 w 144"/>
              <a:gd name="T81" fmla="*/ 88 h 176"/>
              <a:gd name="T82" fmla="*/ 8 w 144"/>
              <a:gd name="T83" fmla="*/ 72 h 176"/>
              <a:gd name="T84" fmla="*/ 10 w 144"/>
              <a:gd name="T85" fmla="*/ 68 h 176"/>
              <a:gd name="T86" fmla="*/ 72 w 144"/>
              <a:gd name="T87" fmla="*/ 80 h 176"/>
              <a:gd name="T88" fmla="*/ 134 w 144"/>
              <a:gd name="T89" fmla="*/ 68 h 176"/>
              <a:gd name="T90" fmla="*/ 136 w 144"/>
              <a:gd name="T91" fmla="*/ 72 h 176"/>
              <a:gd name="T92" fmla="*/ 72 w 144"/>
              <a:gd name="T93" fmla="*/ 88 h 176"/>
              <a:gd name="T94" fmla="*/ 136 w 144"/>
              <a:gd name="T95" fmla="*/ 56 h 176"/>
              <a:gd name="T96" fmla="*/ 72 w 144"/>
              <a:gd name="T97" fmla="*/ 72 h 176"/>
              <a:gd name="T98" fmla="*/ 8 w 144"/>
              <a:gd name="T99" fmla="*/ 56 h 176"/>
              <a:gd name="T100" fmla="*/ 8 w 144"/>
              <a:gd name="T101" fmla="*/ 35 h 176"/>
              <a:gd name="T102" fmla="*/ 72 w 144"/>
              <a:gd name="T103" fmla="*/ 48 h 176"/>
              <a:gd name="T104" fmla="*/ 136 w 144"/>
              <a:gd name="T105" fmla="*/ 35 h 176"/>
              <a:gd name="T106" fmla="*/ 136 w 144"/>
              <a:gd name="T107" fmla="*/ 56 h 176"/>
              <a:gd name="T108" fmla="*/ 72 w 144"/>
              <a:gd name="T109" fmla="*/ 40 h 176"/>
              <a:gd name="T110" fmla="*/ 8 w 144"/>
              <a:gd name="T111" fmla="*/ 24 h 176"/>
              <a:gd name="T112" fmla="*/ 72 w 144"/>
              <a:gd name="T113" fmla="*/ 8 h 176"/>
              <a:gd name="T114" fmla="*/ 136 w 144"/>
              <a:gd name="T115" fmla="*/ 24 h 176"/>
              <a:gd name="T116" fmla="*/ 72 w 144"/>
              <a:gd name="T117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144" y="24"/>
                </a:moveTo>
                <a:cubicBezTo>
                  <a:pt x="144" y="11"/>
                  <a:pt x="112" y="0"/>
                  <a:pt x="72" y="0"/>
                </a:cubicBezTo>
                <a:cubicBezTo>
                  <a:pt x="32" y="0"/>
                  <a:pt x="0" y="11"/>
                  <a:pt x="0" y="2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2" y="61"/>
                  <a:pt x="4" y="64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7"/>
                  <a:pt x="2" y="109"/>
                  <a:pt x="4" y="112"/>
                </a:cubicBezTo>
                <a:cubicBezTo>
                  <a:pt x="2" y="115"/>
                  <a:pt x="0" y="117"/>
                  <a:pt x="0" y="12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32" y="176"/>
                  <a:pt x="72" y="176"/>
                </a:cubicBezTo>
                <a:cubicBezTo>
                  <a:pt x="112" y="176"/>
                  <a:pt x="144" y="165"/>
                  <a:pt x="144" y="15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17"/>
                  <a:pt x="142" y="115"/>
                  <a:pt x="140" y="112"/>
                </a:cubicBezTo>
                <a:cubicBezTo>
                  <a:pt x="142" y="109"/>
                  <a:pt x="144" y="107"/>
                  <a:pt x="144" y="104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69"/>
                  <a:pt x="142" y="67"/>
                  <a:pt x="140" y="64"/>
                </a:cubicBezTo>
                <a:cubicBezTo>
                  <a:pt x="142" y="61"/>
                  <a:pt x="144" y="59"/>
                  <a:pt x="144" y="56"/>
                </a:cubicBezTo>
                <a:lnTo>
                  <a:pt x="144" y="24"/>
                </a:lnTo>
                <a:close/>
                <a:moveTo>
                  <a:pt x="136" y="152"/>
                </a:moveTo>
                <a:cubicBezTo>
                  <a:pt x="136" y="161"/>
                  <a:pt x="107" y="168"/>
                  <a:pt x="72" y="168"/>
                </a:cubicBezTo>
                <a:cubicBezTo>
                  <a:pt x="37" y="168"/>
                  <a:pt x="8" y="161"/>
                  <a:pt x="8" y="152"/>
                </a:cubicBezTo>
                <a:cubicBezTo>
                  <a:pt x="8" y="131"/>
                  <a:pt x="8" y="131"/>
                  <a:pt x="8" y="131"/>
                </a:cubicBezTo>
                <a:cubicBezTo>
                  <a:pt x="20" y="139"/>
                  <a:pt x="44" y="144"/>
                  <a:pt x="72" y="144"/>
                </a:cubicBezTo>
                <a:cubicBezTo>
                  <a:pt x="100" y="144"/>
                  <a:pt x="124" y="139"/>
                  <a:pt x="136" y="131"/>
                </a:cubicBezTo>
                <a:lnTo>
                  <a:pt x="136" y="152"/>
                </a:lnTo>
                <a:close/>
                <a:moveTo>
                  <a:pt x="72" y="136"/>
                </a:moveTo>
                <a:cubicBezTo>
                  <a:pt x="37" y="136"/>
                  <a:pt x="8" y="129"/>
                  <a:pt x="8" y="120"/>
                </a:cubicBezTo>
                <a:cubicBezTo>
                  <a:pt x="8" y="119"/>
                  <a:pt x="9" y="117"/>
                  <a:pt x="10" y="116"/>
                </a:cubicBezTo>
                <a:cubicBezTo>
                  <a:pt x="22" y="123"/>
                  <a:pt x="46" y="128"/>
                  <a:pt x="72" y="128"/>
                </a:cubicBezTo>
                <a:cubicBezTo>
                  <a:pt x="98" y="128"/>
                  <a:pt x="122" y="123"/>
                  <a:pt x="134" y="116"/>
                </a:cubicBezTo>
                <a:cubicBezTo>
                  <a:pt x="135" y="117"/>
                  <a:pt x="136" y="119"/>
                  <a:pt x="136" y="120"/>
                </a:cubicBezTo>
                <a:cubicBezTo>
                  <a:pt x="136" y="129"/>
                  <a:pt x="107" y="136"/>
                  <a:pt x="72" y="136"/>
                </a:cubicBezTo>
                <a:moveTo>
                  <a:pt x="136" y="104"/>
                </a:moveTo>
                <a:cubicBezTo>
                  <a:pt x="136" y="113"/>
                  <a:pt x="107" y="120"/>
                  <a:pt x="72" y="120"/>
                </a:cubicBezTo>
                <a:cubicBezTo>
                  <a:pt x="37" y="120"/>
                  <a:pt x="8" y="113"/>
                  <a:pt x="8" y="104"/>
                </a:cubicBezTo>
                <a:cubicBezTo>
                  <a:pt x="8" y="83"/>
                  <a:pt x="8" y="83"/>
                  <a:pt x="8" y="83"/>
                </a:cubicBezTo>
                <a:cubicBezTo>
                  <a:pt x="20" y="91"/>
                  <a:pt x="44" y="96"/>
                  <a:pt x="72" y="96"/>
                </a:cubicBezTo>
                <a:cubicBezTo>
                  <a:pt x="100" y="96"/>
                  <a:pt x="124" y="91"/>
                  <a:pt x="136" y="83"/>
                </a:cubicBezTo>
                <a:lnTo>
                  <a:pt x="136" y="104"/>
                </a:lnTo>
                <a:close/>
                <a:moveTo>
                  <a:pt x="72" y="88"/>
                </a:moveTo>
                <a:cubicBezTo>
                  <a:pt x="37" y="88"/>
                  <a:pt x="8" y="81"/>
                  <a:pt x="8" y="72"/>
                </a:cubicBezTo>
                <a:cubicBezTo>
                  <a:pt x="8" y="71"/>
                  <a:pt x="9" y="69"/>
                  <a:pt x="10" y="68"/>
                </a:cubicBezTo>
                <a:cubicBezTo>
                  <a:pt x="22" y="75"/>
                  <a:pt x="46" y="80"/>
                  <a:pt x="72" y="80"/>
                </a:cubicBezTo>
                <a:cubicBezTo>
                  <a:pt x="98" y="80"/>
                  <a:pt x="122" y="75"/>
                  <a:pt x="134" y="68"/>
                </a:cubicBezTo>
                <a:cubicBezTo>
                  <a:pt x="135" y="69"/>
                  <a:pt x="136" y="71"/>
                  <a:pt x="136" y="72"/>
                </a:cubicBezTo>
                <a:cubicBezTo>
                  <a:pt x="136" y="81"/>
                  <a:pt x="107" y="88"/>
                  <a:pt x="72" y="88"/>
                </a:cubicBezTo>
                <a:moveTo>
                  <a:pt x="136" y="56"/>
                </a:moveTo>
                <a:cubicBezTo>
                  <a:pt x="136" y="65"/>
                  <a:pt x="107" y="72"/>
                  <a:pt x="72" y="72"/>
                </a:cubicBezTo>
                <a:cubicBezTo>
                  <a:pt x="37" y="72"/>
                  <a:pt x="8" y="65"/>
                  <a:pt x="8" y="56"/>
                </a:cubicBezTo>
                <a:cubicBezTo>
                  <a:pt x="8" y="35"/>
                  <a:pt x="8" y="35"/>
                  <a:pt x="8" y="35"/>
                </a:cubicBezTo>
                <a:cubicBezTo>
                  <a:pt x="20" y="43"/>
                  <a:pt x="44" y="48"/>
                  <a:pt x="72" y="48"/>
                </a:cubicBezTo>
                <a:cubicBezTo>
                  <a:pt x="100" y="48"/>
                  <a:pt x="124" y="43"/>
                  <a:pt x="136" y="35"/>
                </a:cubicBezTo>
                <a:lnTo>
                  <a:pt x="136" y="56"/>
                </a:lnTo>
                <a:close/>
                <a:moveTo>
                  <a:pt x="72" y="40"/>
                </a:moveTo>
                <a:cubicBezTo>
                  <a:pt x="37" y="40"/>
                  <a:pt x="8" y="33"/>
                  <a:pt x="8" y="24"/>
                </a:cubicBezTo>
                <a:cubicBezTo>
                  <a:pt x="8" y="15"/>
                  <a:pt x="37" y="8"/>
                  <a:pt x="72" y="8"/>
                </a:cubicBezTo>
                <a:cubicBezTo>
                  <a:pt x="107" y="8"/>
                  <a:pt x="136" y="15"/>
                  <a:pt x="136" y="24"/>
                </a:cubicBezTo>
                <a:cubicBezTo>
                  <a:pt x="136" y="33"/>
                  <a:pt x="107" y="40"/>
                  <a:pt x="72" y="4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4" name="Freeform 20"/>
          <p:cNvSpPr>
            <a:spLocks noEditPoints="1"/>
          </p:cNvSpPr>
          <p:nvPr/>
        </p:nvSpPr>
        <p:spPr bwMode="auto">
          <a:xfrm>
            <a:off x="9637493" y="3310768"/>
            <a:ext cx="379745" cy="466581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4 w 144"/>
              <a:gd name="T63" fmla="*/ 96 h 176"/>
              <a:gd name="T64" fmla="*/ 114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6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6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0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0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4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34" y="116"/>
                  <a:pt x="134" y="116"/>
                  <a:pt x="134" y="116"/>
                </a:cubicBezTo>
                <a:lnTo>
                  <a:pt x="114" y="1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5" name="Freeform 9"/>
          <p:cNvSpPr>
            <a:spLocks noEditPoints="1"/>
          </p:cNvSpPr>
          <p:nvPr/>
        </p:nvSpPr>
        <p:spPr bwMode="auto">
          <a:xfrm>
            <a:off x="10052658" y="4872442"/>
            <a:ext cx="469087" cy="298813"/>
          </a:xfrm>
          <a:custGeom>
            <a:avLst/>
            <a:gdLst>
              <a:gd name="T0" fmla="*/ 104 w 176"/>
              <a:gd name="T1" fmla="*/ 0 h 112"/>
              <a:gd name="T2" fmla="*/ 16 w 176"/>
              <a:gd name="T3" fmla="*/ 0 h 112"/>
              <a:gd name="T4" fmla="*/ 0 w 176"/>
              <a:gd name="T5" fmla="*/ 16 h 112"/>
              <a:gd name="T6" fmla="*/ 0 w 176"/>
              <a:gd name="T7" fmla="*/ 96 h 112"/>
              <a:gd name="T8" fmla="*/ 16 w 176"/>
              <a:gd name="T9" fmla="*/ 112 h 112"/>
              <a:gd name="T10" fmla="*/ 104 w 176"/>
              <a:gd name="T11" fmla="*/ 112 h 112"/>
              <a:gd name="T12" fmla="*/ 120 w 176"/>
              <a:gd name="T13" fmla="*/ 96 h 112"/>
              <a:gd name="T14" fmla="*/ 120 w 176"/>
              <a:gd name="T15" fmla="*/ 16 h 112"/>
              <a:gd name="T16" fmla="*/ 104 w 176"/>
              <a:gd name="T17" fmla="*/ 0 h 112"/>
              <a:gd name="T18" fmla="*/ 112 w 176"/>
              <a:gd name="T19" fmla="*/ 96 h 112"/>
              <a:gd name="T20" fmla="*/ 104 w 176"/>
              <a:gd name="T21" fmla="*/ 104 h 112"/>
              <a:gd name="T22" fmla="*/ 16 w 176"/>
              <a:gd name="T23" fmla="*/ 104 h 112"/>
              <a:gd name="T24" fmla="*/ 8 w 176"/>
              <a:gd name="T25" fmla="*/ 96 h 112"/>
              <a:gd name="T26" fmla="*/ 8 w 176"/>
              <a:gd name="T27" fmla="*/ 16 h 112"/>
              <a:gd name="T28" fmla="*/ 16 w 176"/>
              <a:gd name="T29" fmla="*/ 8 h 112"/>
              <a:gd name="T30" fmla="*/ 104 w 176"/>
              <a:gd name="T31" fmla="*/ 8 h 112"/>
              <a:gd name="T32" fmla="*/ 112 w 176"/>
              <a:gd name="T33" fmla="*/ 16 h 112"/>
              <a:gd name="T34" fmla="*/ 112 w 176"/>
              <a:gd name="T35" fmla="*/ 96 h 112"/>
              <a:gd name="T36" fmla="*/ 172 w 176"/>
              <a:gd name="T37" fmla="*/ 16 h 112"/>
              <a:gd name="T38" fmla="*/ 170 w 176"/>
              <a:gd name="T39" fmla="*/ 16 h 112"/>
              <a:gd name="T40" fmla="*/ 170 w 176"/>
              <a:gd name="T41" fmla="*/ 16 h 112"/>
              <a:gd name="T42" fmla="*/ 131 w 176"/>
              <a:gd name="T43" fmla="*/ 32 h 112"/>
              <a:gd name="T44" fmla="*/ 130 w 176"/>
              <a:gd name="T45" fmla="*/ 32 h 112"/>
              <a:gd name="T46" fmla="*/ 130 w 176"/>
              <a:gd name="T47" fmla="*/ 32 h 112"/>
              <a:gd name="T48" fmla="*/ 130 w 176"/>
              <a:gd name="T49" fmla="*/ 32 h 112"/>
              <a:gd name="T50" fmla="*/ 128 w 176"/>
              <a:gd name="T51" fmla="*/ 36 h 112"/>
              <a:gd name="T52" fmla="*/ 128 w 176"/>
              <a:gd name="T53" fmla="*/ 76 h 112"/>
              <a:gd name="T54" fmla="*/ 130 w 176"/>
              <a:gd name="T55" fmla="*/ 80 h 112"/>
              <a:gd name="T56" fmla="*/ 130 w 176"/>
              <a:gd name="T57" fmla="*/ 80 h 112"/>
              <a:gd name="T58" fmla="*/ 130 w 176"/>
              <a:gd name="T59" fmla="*/ 80 h 112"/>
              <a:gd name="T60" fmla="*/ 131 w 176"/>
              <a:gd name="T61" fmla="*/ 80 h 112"/>
              <a:gd name="T62" fmla="*/ 170 w 176"/>
              <a:gd name="T63" fmla="*/ 96 h 112"/>
              <a:gd name="T64" fmla="*/ 170 w 176"/>
              <a:gd name="T65" fmla="*/ 96 h 112"/>
              <a:gd name="T66" fmla="*/ 172 w 176"/>
              <a:gd name="T67" fmla="*/ 96 h 112"/>
              <a:gd name="T68" fmla="*/ 176 w 176"/>
              <a:gd name="T69" fmla="*/ 92 h 112"/>
              <a:gd name="T70" fmla="*/ 176 w 176"/>
              <a:gd name="T71" fmla="*/ 20 h 112"/>
              <a:gd name="T72" fmla="*/ 172 w 176"/>
              <a:gd name="T73" fmla="*/ 16 h 112"/>
              <a:gd name="T74" fmla="*/ 168 w 176"/>
              <a:gd name="T75" fmla="*/ 86 h 112"/>
              <a:gd name="T76" fmla="*/ 136 w 176"/>
              <a:gd name="T77" fmla="*/ 73 h 112"/>
              <a:gd name="T78" fmla="*/ 136 w 176"/>
              <a:gd name="T79" fmla="*/ 39 h 112"/>
              <a:gd name="T80" fmla="*/ 168 w 176"/>
              <a:gd name="T81" fmla="*/ 26 h 112"/>
              <a:gd name="T82" fmla="*/ 168 w 176"/>
              <a:gd name="T83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12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13" y="112"/>
                  <a:pt x="120" y="105"/>
                  <a:pt x="120" y="96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moveTo>
                  <a:pt x="112" y="96"/>
                </a:moveTo>
                <a:cubicBezTo>
                  <a:pt x="112" y="100"/>
                  <a:pt x="108" y="104"/>
                  <a:pt x="104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lnTo>
                  <a:pt x="112" y="96"/>
                </a:lnTo>
                <a:close/>
                <a:moveTo>
                  <a:pt x="172" y="16"/>
                </a:moveTo>
                <a:cubicBezTo>
                  <a:pt x="171" y="16"/>
                  <a:pt x="171" y="16"/>
                  <a:pt x="170" y="16"/>
                </a:cubicBezTo>
                <a:cubicBezTo>
                  <a:pt x="170" y="16"/>
                  <a:pt x="170" y="16"/>
                  <a:pt x="170" y="16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29" y="33"/>
                  <a:pt x="128" y="34"/>
                  <a:pt x="128" y="3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8" y="78"/>
                  <a:pt x="129" y="79"/>
                  <a:pt x="130" y="8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0" y="80"/>
                  <a:pt x="130" y="80"/>
                  <a:pt x="131" y="80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96"/>
                  <a:pt x="171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168" y="86"/>
                </a:moveTo>
                <a:cubicBezTo>
                  <a:pt x="136" y="73"/>
                  <a:pt x="136" y="73"/>
                  <a:pt x="136" y="73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68" y="26"/>
                  <a:pt x="168" y="26"/>
                  <a:pt x="168" y="26"/>
                </a:cubicBezTo>
                <a:lnTo>
                  <a:pt x="168" y="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7605272" y="4535987"/>
            <a:ext cx="1051941" cy="105194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96" name="Freeform 58"/>
          <p:cNvSpPr>
            <a:spLocks noEditPoints="1"/>
          </p:cNvSpPr>
          <p:nvPr/>
        </p:nvSpPr>
        <p:spPr bwMode="auto">
          <a:xfrm>
            <a:off x="7797031" y="4746924"/>
            <a:ext cx="643767" cy="584411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5 h 160"/>
              <a:gd name="T10" fmla="*/ 20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20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1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2 w 176"/>
              <a:gd name="T65" fmla="*/ 139 h 160"/>
              <a:gd name="T66" fmla="*/ 92 w 176"/>
              <a:gd name="T67" fmla="*/ 144 h 160"/>
              <a:gd name="T68" fmla="*/ 50 w 176"/>
              <a:gd name="T69" fmla="*/ 131 h 160"/>
              <a:gd name="T70" fmla="*/ 45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2 w 176"/>
              <a:gd name="T77" fmla="*/ 139 h 160"/>
              <a:gd name="T78" fmla="*/ 136 w 176"/>
              <a:gd name="T79" fmla="*/ 136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6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5"/>
                  <a:pt x="155" y="0"/>
                  <a:pt x="148" y="0"/>
                </a:cubicBezTo>
                <a:cubicBezTo>
                  <a:pt x="141" y="0"/>
                  <a:pt x="136" y="5"/>
                  <a:pt x="136" y="12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4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9" y="108"/>
                  <a:pt x="20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6"/>
                  <a:pt x="39" y="135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8" y="154"/>
                  <a:pt x="107" y="150"/>
                  <a:pt x="109" y="141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5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9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2" y="139"/>
                </a:moveTo>
                <a:cubicBezTo>
                  <a:pt x="100" y="143"/>
                  <a:pt x="96" y="145"/>
                  <a:pt x="92" y="144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46" y="129"/>
                  <a:pt x="43" y="125"/>
                  <a:pt x="45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2" y="139"/>
                </a:lnTo>
                <a:close/>
                <a:moveTo>
                  <a:pt x="136" y="136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6"/>
                </a:lnTo>
                <a:close/>
                <a:moveTo>
                  <a:pt x="152" y="148"/>
                </a:moveTo>
                <a:cubicBezTo>
                  <a:pt x="152" y="150"/>
                  <a:pt x="150" y="152"/>
                  <a:pt x="148" y="152"/>
                </a:cubicBezTo>
                <a:cubicBezTo>
                  <a:pt x="146" y="152"/>
                  <a:pt x="144" y="150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6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2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437343" y="2279962"/>
            <a:ext cx="1934629" cy="911955"/>
            <a:chOff x="468937" y="2419540"/>
            <a:chExt cx="1934629" cy="911955"/>
          </a:xfrm>
        </p:grpSpPr>
        <p:sp>
          <p:nvSpPr>
            <p:cNvPr id="2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Sub>
          <a:bldChart bld="seriesEl"/>
        </p:bldSub>
      </p:bldGraphic>
      <p:bldP spid="78" grpId="0"/>
      <p:bldP spid="79" grpId="0" bldLvl="0" animBg="1"/>
      <p:bldP spid="83" grpId="0" bldLvl="0" animBg="1"/>
      <p:bldP spid="85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82" grpId="0" bldLvl="0" animBg="1"/>
      <p:bldP spid="91" grpId="0" bldLvl="0" animBg="1"/>
      <p:bldP spid="80" grpId="0" bldLvl="0" animBg="1"/>
      <p:bldP spid="92" grpId="0" bldLvl="0" animBg="1"/>
      <p:bldP spid="81" grpId="0" bldLvl="0" animBg="1"/>
      <p:bldP spid="93" grpId="0" bldLvl="0" animBg="1"/>
      <p:bldP spid="94" grpId="0" bldLvl="0" animBg="1"/>
      <p:bldP spid="95" grpId="0" bldLvl="0" animBg="1"/>
      <p:bldP spid="84" grpId="0" bldLvl="0" animBg="1"/>
      <p:bldP spid="9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39914" y="-215313"/>
            <a:ext cx="8551863" cy="4241801"/>
            <a:chOff x="1839913" y="-439738"/>
            <a:chExt cx="8551863" cy="4241801"/>
          </a:xfrm>
          <a:solidFill>
            <a:schemeClr val="accent1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1839913" y="-425450"/>
              <a:ext cx="8551863" cy="4227513"/>
            </a:xfrm>
            <a:custGeom>
              <a:avLst/>
              <a:gdLst>
                <a:gd name="T0" fmla="*/ 557 w 646"/>
                <a:gd name="T1" fmla="*/ 41 h 319"/>
                <a:gd name="T2" fmla="*/ 368 w 646"/>
                <a:gd name="T3" fmla="*/ 6 h 319"/>
                <a:gd name="T4" fmla="*/ 64 w 646"/>
                <a:gd name="T5" fmla="*/ 38 h 319"/>
                <a:gd name="T6" fmla="*/ 74 w 646"/>
                <a:gd name="T7" fmla="*/ 68 h 319"/>
                <a:gd name="T8" fmla="*/ 190 w 646"/>
                <a:gd name="T9" fmla="*/ 40 h 319"/>
                <a:gd name="T10" fmla="*/ 226 w 646"/>
                <a:gd name="T11" fmla="*/ 39 h 319"/>
                <a:gd name="T12" fmla="*/ 84 w 646"/>
                <a:gd name="T13" fmla="*/ 105 h 319"/>
                <a:gd name="T14" fmla="*/ 104 w 646"/>
                <a:gd name="T15" fmla="*/ 136 h 319"/>
                <a:gd name="T16" fmla="*/ 147 w 646"/>
                <a:gd name="T17" fmla="*/ 110 h 319"/>
                <a:gd name="T18" fmla="*/ 137 w 646"/>
                <a:gd name="T19" fmla="*/ 141 h 319"/>
                <a:gd name="T20" fmla="*/ 163 w 646"/>
                <a:gd name="T21" fmla="*/ 128 h 319"/>
                <a:gd name="T22" fmla="*/ 232 w 646"/>
                <a:gd name="T23" fmla="*/ 88 h 319"/>
                <a:gd name="T24" fmla="*/ 253 w 646"/>
                <a:gd name="T25" fmla="*/ 72 h 319"/>
                <a:gd name="T26" fmla="*/ 183 w 646"/>
                <a:gd name="T27" fmla="*/ 169 h 319"/>
                <a:gd name="T28" fmla="*/ 166 w 646"/>
                <a:gd name="T29" fmla="*/ 197 h 319"/>
                <a:gd name="T30" fmla="*/ 253 w 646"/>
                <a:gd name="T31" fmla="*/ 115 h 319"/>
                <a:gd name="T32" fmla="*/ 195 w 646"/>
                <a:gd name="T33" fmla="*/ 221 h 319"/>
                <a:gd name="T34" fmla="*/ 209 w 646"/>
                <a:gd name="T35" fmla="*/ 211 h 319"/>
                <a:gd name="T36" fmla="*/ 240 w 646"/>
                <a:gd name="T37" fmla="*/ 198 h 319"/>
                <a:gd name="T38" fmla="*/ 270 w 646"/>
                <a:gd name="T39" fmla="*/ 96 h 319"/>
                <a:gd name="T40" fmla="*/ 291 w 646"/>
                <a:gd name="T41" fmla="*/ 96 h 319"/>
                <a:gd name="T42" fmla="*/ 295 w 646"/>
                <a:gd name="T43" fmla="*/ 128 h 319"/>
                <a:gd name="T44" fmla="*/ 276 w 646"/>
                <a:gd name="T45" fmla="*/ 207 h 319"/>
                <a:gd name="T46" fmla="*/ 246 w 646"/>
                <a:gd name="T47" fmla="*/ 292 h 319"/>
                <a:gd name="T48" fmla="*/ 275 w 646"/>
                <a:gd name="T49" fmla="*/ 231 h 319"/>
                <a:gd name="T50" fmla="*/ 316 w 646"/>
                <a:gd name="T51" fmla="*/ 251 h 319"/>
                <a:gd name="T52" fmla="*/ 326 w 646"/>
                <a:gd name="T53" fmla="*/ 267 h 319"/>
                <a:gd name="T54" fmla="*/ 319 w 646"/>
                <a:gd name="T55" fmla="*/ 223 h 319"/>
                <a:gd name="T56" fmla="*/ 352 w 646"/>
                <a:gd name="T57" fmla="*/ 182 h 319"/>
                <a:gd name="T58" fmla="*/ 303 w 646"/>
                <a:gd name="T59" fmla="*/ 102 h 319"/>
                <a:gd name="T60" fmla="*/ 329 w 646"/>
                <a:gd name="T61" fmla="*/ 59 h 319"/>
                <a:gd name="T62" fmla="*/ 335 w 646"/>
                <a:gd name="T63" fmla="*/ 69 h 319"/>
                <a:gd name="T64" fmla="*/ 342 w 646"/>
                <a:gd name="T65" fmla="*/ 27 h 319"/>
                <a:gd name="T66" fmla="*/ 367 w 646"/>
                <a:gd name="T67" fmla="*/ 115 h 319"/>
                <a:gd name="T68" fmla="*/ 421 w 646"/>
                <a:gd name="T69" fmla="*/ 107 h 319"/>
                <a:gd name="T70" fmla="*/ 356 w 646"/>
                <a:gd name="T71" fmla="*/ 203 h 319"/>
                <a:gd name="T72" fmla="*/ 364 w 646"/>
                <a:gd name="T73" fmla="*/ 238 h 319"/>
                <a:gd name="T74" fmla="*/ 375 w 646"/>
                <a:gd name="T75" fmla="*/ 257 h 319"/>
                <a:gd name="T76" fmla="*/ 400 w 646"/>
                <a:gd name="T77" fmla="*/ 235 h 319"/>
                <a:gd name="T78" fmla="*/ 402 w 646"/>
                <a:gd name="T79" fmla="*/ 190 h 319"/>
                <a:gd name="T80" fmla="*/ 487 w 646"/>
                <a:gd name="T81" fmla="*/ 216 h 319"/>
                <a:gd name="T82" fmla="*/ 420 w 646"/>
                <a:gd name="T83" fmla="*/ 139 h 319"/>
                <a:gd name="T84" fmla="*/ 440 w 646"/>
                <a:gd name="T85" fmla="*/ 86 h 319"/>
                <a:gd name="T86" fmla="*/ 450 w 646"/>
                <a:gd name="T87" fmla="*/ 108 h 319"/>
                <a:gd name="T88" fmla="*/ 463 w 646"/>
                <a:gd name="T89" fmla="*/ 132 h 319"/>
                <a:gd name="T90" fmla="*/ 498 w 646"/>
                <a:gd name="T91" fmla="*/ 187 h 319"/>
                <a:gd name="T92" fmla="*/ 540 w 646"/>
                <a:gd name="T93" fmla="*/ 236 h 319"/>
                <a:gd name="T94" fmla="*/ 503 w 646"/>
                <a:gd name="T95" fmla="*/ 187 h 319"/>
                <a:gd name="T96" fmla="*/ 483 w 646"/>
                <a:gd name="T97" fmla="*/ 136 h 319"/>
                <a:gd name="T98" fmla="*/ 498 w 646"/>
                <a:gd name="T99" fmla="*/ 141 h 319"/>
                <a:gd name="T100" fmla="*/ 475 w 646"/>
                <a:gd name="T101" fmla="*/ 84 h 319"/>
                <a:gd name="T102" fmla="*/ 551 w 646"/>
                <a:gd name="T103" fmla="*/ 146 h 319"/>
                <a:gd name="T104" fmla="*/ 573 w 646"/>
                <a:gd name="T105" fmla="*/ 128 h 319"/>
                <a:gd name="T106" fmla="*/ 587 w 646"/>
                <a:gd name="T107" fmla="*/ 105 h 319"/>
                <a:gd name="T108" fmla="*/ 455 w 646"/>
                <a:gd name="T109" fmla="*/ 54 h 319"/>
                <a:gd name="T110" fmla="*/ 594 w 646"/>
                <a:gd name="T111" fmla="*/ 76 h 319"/>
                <a:gd name="T112" fmla="*/ 646 w 646"/>
                <a:gd name="T113" fmla="*/ 57 h 319"/>
                <a:gd name="T114" fmla="*/ 388 w 646"/>
                <a:gd name="T115" fmla="*/ 49 h 319"/>
                <a:gd name="T116" fmla="*/ 401 w 646"/>
                <a:gd name="T117" fmla="*/ 4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6" h="319">
                  <a:moveTo>
                    <a:pt x="613" y="51"/>
                  </a:moveTo>
                  <a:cubicBezTo>
                    <a:pt x="606" y="54"/>
                    <a:pt x="596" y="53"/>
                    <a:pt x="588" y="53"/>
                  </a:cubicBezTo>
                  <a:cubicBezTo>
                    <a:pt x="573" y="52"/>
                    <a:pt x="562" y="55"/>
                    <a:pt x="555" y="45"/>
                  </a:cubicBezTo>
                  <a:cubicBezTo>
                    <a:pt x="566" y="45"/>
                    <a:pt x="570" y="38"/>
                    <a:pt x="588" y="36"/>
                  </a:cubicBezTo>
                  <a:cubicBezTo>
                    <a:pt x="594" y="36"/>
                    <a:pt x="597" y="35"/>
                    <a:pt x="620" y="36"/>
                  </a:cubicBezTo>
                  <a:cubicBezTo>
                    <a:pt x="617" y="35"/>
                    <a:pt x="595" y="33"/>
                    <a:pt x="580" y="34"/>
                  </a:cubicBezTo>
                  <a:cubicBezTo>
                    <a:pt x="576" y="35"/>
                    <a:pt x="569" y="40"/>
                    <a:pt x="557" y="41"/>
                  </a:cubicBezTo>
                  <a:cubicBezTo>
                    <a:pt x="549" y="41"/>
                    <a:pt x="545" y="46"/>
                    <a:pt x="538" y="46"/>
                  </a:cubicBezTo>
                  <a:cubicBezTo>
                    <a:pt x="546" y="27"/>
                    <a:pt x="505" y="39"/>
                    <a:pt x="491" y="37"/>
                  </a:cubicBezTo>
                  <a:cubicBezTo>
                    <a:pt x="462" y="33"/>
                    <a:pt x="431" y="40"/>
                    <a:pt x="410" y="31"/>
                  </a:cubicBezTo>
                  <a:cubicBezTo>
                    <a:pt x="413" y="31"/>
                    <a:pt x="416" y="31"/>
                    <a:pt x="419" y="31"/>
                  </a:cubicBezTo>
                  <a:cubicBezTo>
                    <a:pt x="415" y="29"/>
                    <a:pt x="409" y="30"/>
                    <a:pt x="405" y="27"/>
                  </a:cubicBezTo>
                  <a:cubicBezTo>
                    <a:pt x="401" y="25"/>
                    <a:pt x="395" y="23"/>
                    <a:pt x="390" y="21"/>
                  </a:cubicBezTo>
                  <a:cubicBezTo>
                    <a:pt x="377" y="13"/>
                    <a:pt x="373" y="13"/>
                    <a:pt x="368" y="6"/>
                  </a:cubicBezTo>
                  <a:cubicBezTo>
                    <a:pt x="364" y="1"/>
                    <a:pt x="344" y="2"/>
                    <a:pt x="325" y="1"/>
                  </a:cubicBezTo>
                  <a:cubicBezTo>
                    <a:pt x="312" y="1"/>
                    <a:pt x="295" y="0"/>
                    <a:pt x="284" y="6"/>
                  </a:cubicBezTo>
                  <a:cubicBezTo>
                    <a:pt x="268" y="15"/>
                    <a:pt x="250" y="23"/>
                    <a:pt x="230" y="29"/>
                  </a:cubicBezTo>
                  <a:cubicBezTo>
                    <a:pt x="217" y="32"/>
                    <a:pt x="186" y="27"/>
                    <a:pt x="180" y="37"/>
                  </a:cubicBezTo>
                  <a:cubicBezTo>
                    <a:pt x="169" y="38"/>
                    <a:pt x="160" y="33"/>
                    <a:pt x="150" y="33"/>
                  </a:cubicBezTo>
                  <a:cubicBezTo>
                    <a:pt x="136" y="32"/>
                    <a:pt x="131" y="41"/>
                    <a:pt x="120" y="41"/>
                  </a:cubicBezTo>
                  <a:cubicBezTo>
                    <a:pt x="99" y="36"/>
                    <a:pt x="86" y="32"/>
                    <a:pt x="64" y="38"/>
                  </a:cubicBezTo>
                  <a:cubicBezTo>
                    <a:pt x="58" y="39"/>
                    <a:pt x="15" y="44"/>
                    <a:pt x="0" y="42"/>
                  </a:cubicBezTo>
                  <a:cubicBezTo>
                    <a:pt x="9" y="46"/>
                    <a:pt x="47" y="43"/>
                    <a:pt x="49" y="43"/>
                  </a:cubicBezTo>
                  <a:cubicBezTo>
                    <a:pt x="60" y="42"/>
                    <a:pt x="69" y="39"/>
                    <a:pt x="79" y="38"/>
                  </a:cubicBezTo>
                  <a:cubicBezTo>
                    <a:pt x="93" y="37"/>
                    <a:pt x="101" y="41"/>
                    <a:pt x="112" y="44"/>
                  </a:cubicBezTo>
                  <a:cubicBezTo>
                    <a:pt x="104" y="47"/>
                    <a:pt x="85" y="47"/>
                    <a:pt x="80" y="53"/>
                  </a:cubicBezTo>
                  <a:cubicBezTo>
                    <a:pt x="75" y="58"/>
                    <a:pt x="87" y="59"/>
                    <a:pt x="86" y="61"/>
                  </a:cubicBezTo>
                  <a:cubicBezTo>
                    <a:pt x="86" y="62"/>
                    <a:pt x="76" y="66"/>
                    <a:pt x="74" y="68"/>
                  </a:cubicBezTo>
                  <a:cubicBezTo>
                    <a:pt x="70" y="73"/>
                    <a:pt x="73" y="76"/>
                    <a:pt x="79" y="78"/>
                  </a:cubicBezTo>
                  <a:cubicBezTo>
                    <a:pt x="84" y="81"/>
                    <a:pt x="75" y="89"/>
                    <a:pt x="70" y="92"/>
                  </a:cubicBezTo>
                  <a:cubicBezTo>
                    <a:pt x="69" y="92"/>
                    <a:pt x="92" y="84"/>
                    <a:pt x="80" y="76"/>
                  </a:cubicBezTo>
                  <a:cubicBezTo>
                    <a:pt x="68" y="68"/>
                    <a:pt x="103" y="64"/>
                    <a:pt x="87" y="54"/>
                  </a:cubicBezTo>
                  <a:cubicBezTo>
                    <a:pt x="99" y="53"/>
                    <a:pt x="111" y="47"/>
                    <a:pt x="122" y="46"/>
                  </a:cubicBezTo>
                  <a:cubicBezTo>
                    <a:pt x="134" y="46"/>
                    <a:pt x="139" y="37"/>
                    <a:pt x="152" y="39"/>
                  </a:cubicBezTo>
                  <a:cubicBezTo>
                    <a:pt x="166" y="43"/>
                    <a:pt x="177" y="46"/>
                    <a:pt x="190" y="40"/>
                  </a:cubicBezTo>
                  <a:cubicBezTo>
                    <a:pt x="195" y="38"/>
                    <a:pt x="196" y="39"/>
                    <a:pt x="202" y="39"/>
                  </a:cubicBezTo>
                  <a:cubicBezTo>
                    <a:pt x="197" y="42"/>
                    <a:pt x="192" y="41"/>
                    <a:pt x="190" y="46"/>
                  </a:cubicBezTo>
                  <a:cubicBezTo>
                    <a:pt x="189" y="50"/>
                    <a:pt x="178" y="48"/>
                    <a:pt x="172" y="49"/>
                  </a:cubicBezTo>
                  <a:cubicBezTo>
                    <a:pt x="170" y="50"/>
                    <a:pt x="137" y="56"/>
                    <a:pt x="139" y="60"/>
                  </a:cubicBezTo>
                  <a:cubicBezTo>
                    <a:pt x="144" y="55"/>
                    <a:pt x="164" y="54"/>
                    <a:pt x="167" y="53"/>
                  </a:cubicBezTo>
                  <a:cubicBezTo>
                    <a:pt x="179" y="51"/>
                    <a:pt x="193" y="55"/>
                    <a:pt x="198" y="47"/>
                  </a:cubicBezTo>
                  <a:cubicBezTo>
                    <a:pt x="202" y="39"/>
                    <a:pt x="215" y="41"/>
                    <a:pt x="226" y="39"/>
                  </a:cubicBezTo>
                  <a:cubicBezTo>
                    <a:pt x="238" y="37"/>
                    <a:pt x="250" y="32"/>
                    <a:pt x="261" y="27"/>
                  </a:cubicBezTo>
                  <a:cubicBezTo>
                    <a:pt x="247" y="37"/>
                    <a:pt x="228" y="47"/>
                    <a:pt x="209" y="51"/>
                  </a:cubicBezTo>
                  <a:cubicBezTo>
                    <a:pt x="182" y="57"/>
                    <a:pt x="163" y="62"/>
                    <a:pt x="144" y="75"/>
                  </a:cubicBezTo>
                  <a:cubicBezTo>
                    <a:pt x="125" y="88"/>
                    <a:pt x="102" y="74"/>
                    <a:pt x="89" y="93"/>
                  </a:cubicBezTo>
                  <a:cubicBezTo>
                    <a:pt x="84" y="99"/>
                    <a:pt x="80" y="104"/>
                    <a:pt x="76" y="111"/>
                  </a:cubicBezTo>
                  <a:cubicBezTo>
                    <a:pt x="74" y="116"/>
                    <a:pt x="77" y="120"/>
                    <a:pt x="66" y="128"/>
                  </a:cubicBezTo>
                  <a:cubicBezTo>
                    <a:pt x="82" y="125"/>
                    <a:pt x="75" y="111"/>
                    <a:pt x="84" y="105"/>
                  </a:cubicBezTo>
                  <a:cubicBezTo>
                    <a:pt x="91" y="100"/>
                    <a:pt x="94" y="94"/>
                    <a:pt x="100" y="88"/>
                  </a:cubicBezTo>
                  <a:cubicBezTo>
                    <a:pt x="103" y="84"/>
                    <a:pt x="119" y="87"/>
                    <a:pt x="123" y="88"/>
                  </a:cubicBezTo>
                  <a:cubicBezTo>
                    <a:pt x="116" y="92"/>
                    <a:pt x="111" y="100"/>
                    <a:pt x="116" y="107"/>
                  </a:cubicBezTo>
                  <a:cubicBezTo>
                    <a:pt x="122" y="114"/>
                    <a:pt x="114" y="112"/>
                    <a:pt x="108" y="119"/>
                  </a:cubicBezTo>
                  <a:cubicBezTo>
                    <a:pt x="107" y="127"/>
                    <a:pt x="102" y="135"/>
                    <a:pt x="95" y="142"/>
                  </a:cubicBezTo>
                  <a:cubicBezTo>
                    <a:pt x="92" y="144"/>
                    <a:pt x="80" y="152"/>
                    <a:pt x="83" y="154"/>
                  </a:cubicBezTo>
                  <a:cubicBezTo>
                    <a:pt x="85" y="149"/>
                    <a:pt x="101" y="140"/>
                    <a:pt x="104" y="136"/>
                  </a:cubicBezTo>
                  <a:cubicBezTo>
                    <a:pt x="109" y="132"/>
                    <a:pt x="112" y="126"/>
                    <a:pt x="114" y="121"/>
                  </a:cubicBezTo>
                  <a:cubicBezTo>
                    <a:pt x="113" y="119"/>
                    <a:pt x="123" y="115"/>
                    <a:pt x="125" y="114"/>
                  </a:cubicBezTo>
                  <a:cubicBezTo>
                    <a:pt x="130" y="109"/>
                    <a:pt x="122" y="106"/>
                    <a:pt x="121" y="102"/>
                  </a:cubicBezTo>
                  <a:cubicBezTo>
                    <a:pt x="120" y="96"/>
                    <a:pt x="126" y="89"/>
                    <a:pt x="134" y="87"/>
                  </a:cubicBezTo>
                  <a:cubicBezTo>
                    <a:pt x="151" y="85"/>
                    <a:pt x="161" y="72"/>
                    <a:pt x="175" y="67"/>
                  </a:cubicBezTo>
                  <a:cubicBezTo>
                    <a:pt x="178" y="75"/>
                    <a:pt x="170" y="75"/>
                    <a:pt x="163" y="82"/>
                  </a:cubicBezTo>
                  <a:cubicBezTo>
                    <a:pt x="161" y="84"/>
                    <a:pt x="143" y="106"/>
                    <a:pt x="147" y="110"/>
                  </a:cubicBezTo>
                  <a:cubicBezTo>
                    <a:pt x="147" y="99"/>
                    <a:pt x="165" y="88"/>
                    <a:pt x="166" y="86"/>
                  </a:cubicBezTo>
                  <a:cubicBezTo>
                    <a:pt x="173" y="76"/>
                    <a:pt x="192" y="75"/>
                    <a:pt x="181" y="64"/>
                  </a:cubicBezTo>
                  <a:cubicBezTo>
                    <a:pt x="193" y="61"/>
                    <a:pt x="203" y="60"/>
                    <a:pt x="215" y="57"/>
                  </a:cubicBezTo>
                  <a:cubicBezTo>
                    <a:pt x="211" y="68"/>
                    <a:pt x="214" y="83"/>
                    <a:pt x="197" y="90"/>
                  </a:cubicBezTo>
                  <a:cubicBezTo>
                    <a:pt x="186" y="95"/>
                    <a:pt x="169" y="92"/>
                    <a:pt x="165" y="102"/>
                  </a:cubicBezTo>
                  <a:cubicBezTo>
                    <a:pt x="161" y="110"/>
                    <a:pt x="161" y="118"/>
                    <a:pt x="156" y="126"/>
                  </a:cubicBezTo>
                  <a:cubicBezTo>
                    <a:pt x="151" y="133"/>
                    <a:pt x="146" y="137"/>
                    <a:pt x="137" y="141"/>
                  </a:cubicBezTo>
                  <a:cubicBezTo>
                    <a:pt x="130" y="144"/>
                    <a:pt x="118" y="149"/>
                    <a:pt x="119" y="156"/>
                  </a:cubicBezTo>
                  <a:cubicBezTo>
                    <a:pt x="121" y="165"/>
                    <a:pt x="128" y="172"/>
                    <a:pt x="124" y="182"/>
                  </a:cubicBezTo>
                  <a:cubicBezTo>
                    <a:pt x="123" y="183"/>
                    <a:pt x="116" y="194"/>
                    <a:pt x="117" y="194"/>
                  </a:cubicBezTo>
                  <a:cubicBezTo>
                    <a:pt x="116" y="194"/>
                    <a:pt x="125" y="181"/>
                    <a:pt x="126" y="180"/>
                  </a:cubicBezTo>
                  <a:cubicBezTo>
                    <a:pt x="129" y="175"/>
                    <a:pt x="129" y="169"/>
                    <a:pt x="127" y="164"/>
                  </a:cubicBezTo>
                  <a:cubicBezTo>
                    <a:pt x="126" y="159"/>
                    <a:pt x="120" y="154"/>
                    <a:pt x="128" y="150"/>
                  </a:cubicBezTo>
                  <a:cubicBezTo>
                    <a:pt x="141" y="142"/>
                    <a:pt x="154" y="140"/>
                    <a:pt x="163" y="128"/>
                  </a:cubicBezTo>
                  <a:cubicBezTo>
                    <a:pt x="167" y="122"/>
                    <a:pt x="171" y="116"/>
                    <a:pt x="172" y="109"/>
                  </a:cubicBezTo>
                  <a:cubicBezTo>
                    <a:pt x="174" y="101"/>
                    <a:pt x="177" y="100"/>
                    <a:pt x="189" y="99"/>
                  </a:cubicBezTo>
                  <a:cubicBezTo>
                    <a:pt x="218" y="96"/>
                    <a:pt x="220" y="77"/>
                    <a:pt x="225" y="62"/>
                  </a:cubicBezTo>
                  <a:cubicBezTo>
                    <a:pt x="230" y="51"/>
                    <a:pt x="238" y="50"/>
                    <a:pt x="251" y="44"/>
                  </a:cubicBezTo>
                  <a:cubicBezTo>
                    <a:pt x="263" y="38"/>
                    <a:pt x="280" y="24"/>
                    <a:pt x="294" y="20"/>
                  </a:cubicBezTo>
                  <a:cubicBezTo>
                    <a:pt x="285" y="31"/>
                    <a:pt x="253" y="40"/>
                    <a:pt x="246" y="52"/>
                  </a:cubicBezTo>
                  <a:cubicBezTo>
                    <a:pt x="238" y="63"/>
                    <a:pt x="245" y="78"/>
                    <a:pt x="232" y="88"/>
                  </a:cubicBezTo>
                  <a:cubicBezTo>
                    <a:pt x="224" y="94"/>
                    <a:pt x="211" y="96"/>
                    <a:pt x="202" y="101"/>
                  </a:cubicBezTo>
                  <a:cubicBezTo>
                    <a:pt x="193" y="107"/>
                    <a:pt x="189" y="113"/>
                    <a:pt x="188" y="121"/>
                  </a:cubicBezTo>
                  <a:cubicBezTo>
                    <a:pt x="185" y="135"/>
                    <a:pt x="175" y="150"/>
                    <a:pt x="155" y="157"/>
                  </a:cubicBezTo>
                  <a:cubicBezTo>
                    <a:pt x="171" y="158"/>
                    <a:pt x="181" y="142"/>
                    <a:pt x="187" y="135"/>
                  </a:cubicBezTo>
                  <a:cubicBezTo>
                    <a:pt x="197" y="124"/>
                    <a:pt x="191" y="111"/>
                    <a:pt x="211" y="103"/>
                  </a:cubicBezTo>
                  <a:cubicBezTo>
                    <a:pt x="221" y="98"/>
                    <a:pt x="233" y="98"/>
                    <a:pt x="241" y="91"/>
                  </a:cubicBezTo>
                  <a:cubicBezTo>
                    <a:pt x="248" y="86"/>
                    <a:pt x="251" y="79"/>
                    <a:pt x="253" y="72"/>
                  </a:cubicBezTo>
                  <a:cubicBezTo>
                    <a:pt x="254" y="67"/>
                    <a:pt x="254" y="62"/>
                    <a:pt x="255" y="57"/>
                  </a:cubicBezTo>
                  <a:cubicBezTo>
                    <a:pt x="257" y="50"/>
                    <a:pt x="264" y="49"/>
                    <a:pt x="270" y="44"/>
                  </a:cubicBezTo>
                  <a:cubicBezTo>
                    <a:pt x="267" y="54"/>
                    <a:pt x="265" y="64"/>
                    <a:pt x="264" y="75"/>
                  </a:cubicBezTo>
                  <a:cubicBezTo>
                    <a:pt x="264" y="77"/>
                    <a:pt x="264" y="85"/>
                    <a:pt x="263" y="86"/>
                  </a:cubicBezTo>
                  <a:cubicBezTo>
                    <a:pt x="260" y="97"/>
                    <a:pt x="248" y="106"/>
                    <a:pt x="240" y="116"/>
                  </a:cubicBezTo>
                  <a:cubicBezTo>
                    <a:pt x="231" y="128"/>
                    <a:pt x="219" y="125"/>
                    <a:pt x="201" y="130"/>
                  </a:cubicBezTo>
                  <a:cubicBezTo>
                    <a:pt x="179" y="135"/>
                    <a:pt x="193" y="158"/>
                    <a:pt x="183" y="169"/>
                  </a:cubicBezTo>
                  <a:cubicBezTo>
                    <a:pt x="175" y="179"/>
                    <a:pt x="155" y="184"/>
                    <a:pt x="148" y="195"/>
                  </a:cubicBezTo>
                  <a:cubicBezTo>
                    <a:pt x="144" y="200"/>
                    <a:pt x="148" y="203"/>
                    <a:pt x="145" y="208"/>
                  </a:cubicBezTo>
                  <a:cubicBezTo>
                    <a:pt x="147" y="207"/>
                    <a:pt x="148" y="204"/>
                    <a:pt x="148" y="202"/>
                  </a:cubicBezTo>
                  <a:cubicBezTo>
                    <a:pt x="149" y="201"/>
                    <a:pt x="148" y="199"/>
                    <a:pt x="148" y="197"/>
                  </a:cubicBezTo>
                  <a:cubicBezTo>
                    <a:pt x="150" y="189"/>
                    <a:pt x="167" y="184"/>
                    <a:pt x="176" y="180"/>
                  </a:cubicBezTo>
                  <a:cubicBezTo>
                    <a:pt x="175" y="182"/>
                    <a:pt x="176" y="185"/>
                    <a:pt x="179" y="187"/>
                  </a:cubicBezTo>
                  <a:cubicBezTo>
                    <a:pt x="173" y="189"/>
                    <a:pt x="169" y="193"/>
                    <a:pt x="166" y="197"/>
                  </a:cubicBezTo>
                  <a:cubicBezTo>
                    <a:pt x="164" y="202"/>
                    <a:pt x="164" y="209"/>
                    <a:pt x="168" y="214"/>
                  </a:cubicBezTo>
                  <a:cubicBezTo>
                    <a:pt x="164" y="204"/>
                    <a:pt x="172" y="192"/>
                    <a:pt x="187" y="189"/>
                  </a:cubicBezTo>
                  <a:cubicBezTo>
                    <a:pt x="186" y="186"/>
                    <a:pt x="181" y="183"/>
                    <a:pt x="181" y="182"/>
                  </a:cubicBezTo>
                  <a:cubicBezTo>
                    <a:pt x="179" y="174"/>
                    <a:pt x="191" y="168"/>
                    <a:pt x="194" y="161"/>
                  </a:cubicBezTo>
                  <a:cubicBezTo>
                    <a:pt x="199" y="148"/>
                    <a:pt x="186" y="137"/>
                    <a:pt x="212" y="134"/>
                  </a:cubicBezTo>
                  <a:cubicBezTo>
                    <a:pt x="221" y="133"/>
                    <a:pt x="230" y="132"/>
                    <a:pt x="239" y="129"/>
                  </a:cubicBezTo>
                  <a:cubicBezTo>
                    <a:pt x="246" y="126"/>
                    <a:pt x="247" y="120"/>
                    <a:pt x="253" y="115"/>
                  </a:cubicBezTo>
                  <a:cubicBezTo>
                    <a:pt x="254" y="119"/>
                    <a:pt x="247" y="124"/>
                    <a:pt x="247" y="130"/>
                  </a:cubicBezTo>
                  <a:cubicBezTo>
                    <a:pt x="253" y="134"/>
                    <a:pt x="250" y="137"/>
                    <a:pt x="244" y="143"/>
                  </a:cubicBezTo>
                  <a:cubicBezTo>
                    <a:pt x="240" y="147"/>
                    <a:pt x="235" y="150"/>
                    <a:pt x="231" y="153"/>
                  </a:cubicBezTo>
                  <a:cubicBezTo>
                    <a:pt x="226" y="158"/>
                    <a:pt x="224" y="164"/>
                    <a:pt x="217" y="166"/>
                  </a:cubicBezTo>
                  <a:cubicBezTo>
                    <a:pt x="203" y="170"/>
                    <a:pt x="200" y="181"/>
                    <a:pt x="209" y="189"/>
                  </a:cubicBezTo>
                  <a:cubicBezTo>
                    <a:pt x="218" y="196"/>
                    <a:pt x="202" y="195"/>
                    <a:pt x="203" y="204"/>
                  </a:cubicBezTo>
                  <a:cubicBezTo>
                    <a:pt x="204" y="211"/>
                    <a:pt x="208" y="217"/>
                    <a:pt x="195" y="221"/>
                  </a:cubicBezTo>
                  <a:cubicBezTo>
                    <a:pt x="184" y="224"/>
                    <a:pt x="175" y="233"/>
                    <a:pt x="171" y="241"/>
                  </a:cubicBezTo>
                  <a:cubicBezTo>
                    <a:pt x="170" y="243"/>
                    <a:pt x="166" y="263"/>
                    <a:pt x="163" y="267"/>
                  </a:cubicBezTo>
                  <a:cubicBezTo>
                    <a:pt x="164" y="267"/>
                    <a:pt x="173" y="251"/>
                    <a:pt x="173" y="250"/>
                  </a:cubicBezTo>
                  <a:cubicBezTo>
                    <a:pt x="173" y="241"/>
                    <a:pt x="178" y="233"/>
                    <a:pt x="196" y="224"/>
                  </a:cubicBezTo>
                  <a:cubicBezTo>
                    <a:pt x="195" y="227"/>
                    <a:pt x="198" y="243"/>
                    <a:pt x="204" y="244"/>
                  </a:cubicBezTo>
                  <a:cubicBezTo>
                    <a:pt x="201" y="238"/>
                    <a:pt x="194" y="228"/>
                    <a:pt x="201" y="222"/>
                  </a:cubicBezTo>
                  <a:cubicBezTo>
                    <a:pt x="205" y="217"/>
                    <a:pt x="210" y="217"/>
                    <a:pt x="209" y="211"/>
                  </a:cubicBezTo>
                  <a:cubicBezTo>
                    <a:pt x="209" y="207"/>
                    <a:pt x="206" y="203"/>
                    <a:pt x="209" y="200"/>
                  </a:cubicBezTo>
                  <a:cubicBezTo>
                    <a:pt x="215" y="194"/>
                    <a:pt x="222" y="195"/>
                    <a:pt x="216" y="188"/>
                  </a:cubicBezTo>
                  <a:cubicBezTo>
                    <a:pt x="208" y="183"/>
                    <a:pt x="208" y="171"/>
                    <a:pt x="221" y="169"/>
                  </a:cubicBezTo>
                  <a:cubicBezTo>
                    <a:pt x="221" y="175"/>
                    <a:pt x="227" y="178"/>
                    <a:pt x="236" y="178"/>
                  </a:cubicBezTo>
                  <a:cubicBezTo>
                    <a:pt x="239" y="179"/>
                    <a:pt x="237" y="191"/>
                    <a:pt x="236" y="192"/>
                  </a:cubicBezTo>
                  <a:cubicBezTo>
                    <a:pt x="236" y="203"/>
                    <a:pt x="240" y="210"/>
                    <a:pt x="252" y="217"/>
                  </a:cubicBezTo>
                  <a:cubicBezTo>
                    <a:pt x="244" y="211"/>
                    <a:pt x="239" y="206"/>
                    <a:pt x="240" y="198"/>
                  </a:cubicBezTo>
                  <a:cubicBezTo>
                    <a:pt x="238" y="193"/>
                    <a:pt x="242" y="189"/>
                    <a:pt x="243" y="185"/>
                  </a:cubicBezTo>
                  <a:cubicBezTo>
                    <a:pt x="244" y="181"/>
                    <a:pt x="242" y="177"/>
                    <a:pt x="239" y="174"/>
                  </a:cubicBezTo>
                  <a:cubicBezTo>
                    <a:pt x="236" y="175"/>
                    <a:pt x="231" y="175"/>
                    <a:pt x="229" y="173"/>
                  </a:cubicBezTo>
                  <a:cubicBezTo>
                    <a:pt x="222" y="166"/>
                    <a:pt x="249" y="147"/>
                    <a:pt x="255" y="142"/>
                  </a:cubicBezTo>
                  <a:cubicBezTo>
                    <a:pt x="260" y="136"/>
                    <a:pt x="261" y="134"/>
                    <a:pt x="256" y="129"/>
                  </a:cubicBezTo>
                  <a:cubicBezTo>
                    <a:pt x="265" y="125"/>
                    <a:pt x="264" y="115"/>
                    <a:pt x="261" y="108"/>
                  </a:cubicBezTo>
                  <a:cubicBezTo>
                    <a:pt x="260" y="105"/>
                    <a:pt x="267" y="100"/>
                    <a:pt x="270" y="96"/>
                  </a:cubicBezTo>
                  <a:cubicBezTo>
                    <a:pt x="273" y="91"/>
                    <a:pt x="274" y="86"/>
                    <a:pt x="275" y="80"/>
                  </a:cubicBezTo>
                  <a:cubicBezTo>
                    <a:pt x="277" y="70"/>
                    <a:pt x="280" y="56"/>
                    <a:pt x="285" y="46"/>
                  </a:cubicBezTo>
                  <a:cubicBezTo>
                    <a:pt x="289" y="41"/>
                    <a:pt x="299" y="31"/>
                    <a:pt x="307" y="28"/>
                  </a:cubicBezTo>
                  <a:cubicBezTo>
                    <a:pt x="306" y="38"/>
                    <a:pt x="288" y="49"/>
                    <a:pt x="302" y="58"/>
                  </a:cubicBezTo>
                  <a:cubicBezTo>
                    <a:pt x="309" y="63"/>
                    <a:pt x="300" y="67"/>
                    <a:pt x="293" y="71"/>
                  </a:cubicBezTo>
                  <a:cubicBezTo>
                    <a:pt x="287" y="75"/>
                    <a:pt x="286" y="80"/>
                    <a:pt x="288" y="85"/>
                  </a:cubicBezTo>
                  <a:cubicBezTo>
                    <a:pt x="289" y="88"/>
                    <a:pt x="294" y="93"/>
                    <a:pt x="291" y="96"/>
                  </a:cubicBezTo>
                  <a:cubicBezTo>
                    <a:pt x="289" y="102"/>
                    <a:pt x="281" y="107"/>
                    <a:pt x="279" y="113"/>
                  </a:cubicBezTo>
                  <a:cubicBezTo>
                    <a:pt x="279" y="114"/>
                    <a:pt x="278" y="135"/>
                    <a:pt x="272" y="137"/>
                  </a:cubicBezTo>
                  <a:cubicBezTo>
                    <a:pt x="276" y="138"/>
                    <a:pt x="279" y="129"/>
                    <a:pt x="279" y="128"/>
                  </a:cubicBezTo>
                  <a:cubicBezTo>
                    <a:pt x="281" y="124"/>
                    <a:pt x="282" y="120"/>
                    <a:pt x="282" y="117"/>
                  </a:cubicBezTo>
                  <a:cubicBezTo>
                    <a:pt x="282" y="111"/>
                    <a:pt x="289" y="107"/>
                    <a:pt x="293" y="103"/>
                  </a:cubicBezTo>
                  <a:cubicBezTo>
                    <a:pt x="296" y="108"/>
                    <a:pt x="303" y="107"/>
                    <a:pt x="299" y="113"/>
                  </a:cubicBezTo>
                  <a:cubicBezTo>
                    <a:pt x="295" y="119"/>
                    <a:pt x="287" y="122"/>
                    <a:pt x="295" y="128"/>
                  </a:cubicBezTo>
                  <a:cubicBezTo>
                    <a:pt x="299" y="130"/>
                    <a:pt x="302" y="129"/>
                    <a:pt x="305" y="130"/>
                  </a:cubicBezTo>
                  <a:cubicBezTo>
                    <a:pt x="309" y="132"/>
                    <a:pt x="303" y="139"/>
                    <a:pt x="302" y="141"/>
                  </a:cubicBezTo>
                  <a:cubicBezTo>
                    <a:pt x="300" y="144"/>
                    <a:pt x="300" y="146"/>
                    <a:pt x="302" y="148"/>
                  </a:cubicBezTo>
                  <a:cubicBezTo>
                    <a:pt x="307" y="152"/>
                    <a:pt x="304" y="151"/>
                    <a:pt x="303" y="156"/>
                  </a:cubicBezTo>
                  <a:cubicBezTo>
                    <a:pt x="302" y="160"/>
                    <a:pt x="300" y="165"/>
                    <a:pt x="297" y="168"/>
                  </a:cubicBezTo>
                  <a:cubicBezTo>
                    <a:pt x="290" y="175"/>
                    <a:pt x="267" y="189"/>
                    <a:pt x="270" y="198"/>
                  </a:cubicBezTo>
                  <a:cubicBezTo>
                    <a:pt x="270" y="200"/>
                    <a:pt x="277" y="205"/>
                    <a:pt x="276" y="207"/>
                  </a:cubicBezTo>
                  <a:cubicBezTo>
                    <a:pt x="279" y="212"/>
                    <a:pt x="271" y="215"/>
                    <a:pt x="266" y="218"/>
                  </a:cubicBezTo>
                  <a:cubicBezTo>
                    <a:pt x="260" y="223"/>
                    <a:pt x="267" y="227"/>
                    <a:pt x="266" y="233"/>
                  </a:cubicBezTo>
                  <a:cubicBezTo>
                    <a:pt x="266" y="238"/>
                    <a:pt x="257" y="243"/>
                    <a:pt x="252" y="247"/>
                  </a:cubicBezTo>
                  <a:cubicBezTo>
                    <a:pt x="247" y="250"/>
                    <a:pt x="248" y="255"/>
                    <a:pt x="256" y="256"/>
                  </a:cubicBezTo>
                  <a:cubicBezTo>
                    <a:pt x="261" y="257"/>
                    <a:pt x="255" y="261"/>
                    <a:pt x="254" y="263"/>
                  </a:cubicBezTo>
                  <a:cubicBezTo>
                    <a:pt x="251" y="269"/>
                    <a:pt x="247" y="275"/>
                    <a:pt x="246" y="282"/>
                  </a:cubicBezTo>
                  <a:cubicBezTo>
                    <a:pt x="246" y="282"/>
                    <a:pt x="243" y="289"/>
                    <a:pt x="246" y="292"/>
                  </a:cubicBezTo>
                  <a:cubicBezTo>
                    <a:pt x="245" y="287"/>
                    <a:pt x="251" y="276"/>
                    <a:pt x="251" y="275"/>
                  </a:cubicBezTo>
                  <a:cubicBezTo>
                    <a:pt x="255" y="269"/>
                    <a:pt x="271" y="255"/>
                    <a:pt x="255" y="251"/>
                  </a:cubicBezTo>
                  <a:cubicBezTo>
                    <a:pt x="261" y="247"/>
                    <a:pt x="269" y="244"/>
                    <a:pt x="273" y="239"/>
                  </a:cubicBezTo>
                  <a:cubicBezTo>
                    <a:pt x="277" y="242"/>
                    <a:pt x="289" y="243"/>
                    <a:pt x="289" y="249"/>
                  </a:cubicBezTo>
                  <a:cubicBezTo>
                    <a:pt x="289" y="250"/>
                    <a:pt x="284" y="270"/>
                    <a:pt x="290" y="270"/>
                  </a:cubicBezTo>
                  <a:cubicBezTo>
                    <a:pt x="283" y="259"/>
                    <a:pt x="301" y="246"/>
                    <a:pt x="288" y="240"/>
                  </a:cubicBezTo>
                  <a:cubicBezTo>
                    <a:pt x="282" y="237"/>
                    <a:pt x="275" y="237"/>
                    <a:pt x="275" y="231"/>
                  </a:cubicBezTo>
                  <a:cubicBezTo>
                    <a:pt x="275" y="228"/>
                    <a:pt x="269" y="226"/>
                    <a:pt x="274" y="222"/>
                  </a:cubicBezTo>
                  <a:cubicBezTo>
                    <a:pt x="283" y="216"/>
                    <a:pt x="291" y="208"/>
                    <a:pt x="282" y="198"/>
                  </a:cubicBezTo>
                  <a:cubicBezTo>
                    <a:pt x="274" y="189"/>
                    <a:pt x="302" y="179"/>
                    <a:pt x="306" y="169"/>
                  </a:cubicBezTo>
                  <a:cubicBezTo>
                    <a:pt x="316" y="177"/>
                    <a:pt x="307" y="181"/>
                    <a:pt x="306" y="190"/>
                  </a:cubicBezTo>
                  <a:cubicBezTo>
                    <a:pt x="306" y="198"/>
                    <a:pt x="318" y="203"/>
                    <a:pt x="316" y="212"/>
                  </a:cubicBezTo>
                  <a:cubicBezTo>
                    <a:pt x="315" y="219"/>
                    <a:pt x="306" y="224"/>
                    <a:pt x="312" y="232"/>
                  </a:cubicBezTo>
                  <a:cubicBezTo>
                    <a:pt x="317" y="238"/>
                    <a:pt x="316" y="244"/>
                    <a:pt x="316" y="251"/>
                  </a:cubicBezTo>
                  <a:cubicBezTo>
                    <a:pt x="318" y="267"/>
                    <a:pt x="288" y="276"/>
                    <a:pt x="295" y="293"/>
                  </a:cubicBezTo>
                  <a:cubicBezTo>
                    <a:pt x="302" y="301"/>
                    <a:pt x="298" y="304"/>
                    <a:pt x="293" y="312"/>
                  </a:cubicBezTo>
                  <a:cubicBezTo>
                    <a:pt x="288" y="319"/>
                    <a:pt x="293" y="317"/>
                    <a:pt x="296" y="313"/>
                  </a:cubicBezTo>
                  <a:cubicBezTo>
                    <a:pt x="299" y="311"/>
                    <a:pt x="303" y="308"/>
                    <a:pt x="303" y="300"/>
                  </a:cubicBezTo>
                  <a:cubicBezTo>
                    <a:pt x="303" y="290"/>
                    <a:pt x="298" y="286"/>
                    <a:pt x="307" y="277"/>
                  </a:cubicBezTo>
                  <a:cubicBezTo>
                    <a:pt x="314" y="270"/>
                    <a:pt x="324" y="263"/>
                    <a:pt x="321" y="254"/>
                  </a:cubicBezTo>
                  <a:cubicBezTo>
                    <a:pt x="324" y="258"/>
                    <a:pt x="324" y="263"/>
                    <a:pt x="326" y="267"/>
                  </a:cubicBezTo>
                  <a:cubicBezTo>
                    <a:pt x="330" y="274"/>
                    <a:pt x="336" y="279"/>
                    <a:pt x="342" y="284"/>
                  </a:cubicBezTo>
                  <a:cubicBezTo>
                    <a:pt x="343" y="285"/>
                    <a:pt x="353" y="299"/>
                    <a:pt x="349" y="305"/>
                  </a:cubicBezTo>
                  <a:cubicBezTo>
                    <a:pt x="357" y="300"/>
                    <a:pt x="342" y="281"/>
                    <a:pt x="341" y="279"/>
                  </a:cubicBezTo>
                  <a:cubicBezTo>
                    <a:pt x="337" y="275"/>
                    <a:pt x="333" y="270"/>
                    <a:pt x="331" y="265"/>
                  </a:cubicBezTo>
                  <a:cubicBezTo>
                    <a:pt x="328" y="259"/>
                    <a:pt x="330" y="254"/>
                    <a:pt x="325" y="248"/>
                  </a:cubicBezTo>
                  <a:cubicBezTo>
                    <a:pt x="322" y="243"/>
                    <a:pt x="326" y="240"/>
                    <a:pt x="324" y="235"/>
                  </a:cubicBezTo>
                  <a:cubicBezTo>
                    <a:pt x="322" y="231"/>
                    <a:pt x="318" y="227"/>
                    <a:pt x="319" y="223"/>
                  </a:cubicBezTo>
                  <a:cubicBezTo>
                    <a:pt x="323" y="215"/>
                    <a:pt x="329" y="204"/>
                    <a:pt x="320" y="196"/>
                  </a:cubicBezTo>
                  <a:cubicBezTo>
                    <a:pt x="313" y="190"/>
                    <a:pt x="315" y="189"/>
                    <a:pt x="319" y="182"/>
                  </a:cubicBezTo>
                  <a:cubicBezTo>
                    <a:pt x="321" y="178"/>
                    <a:pt x="321" y="172"/>
                    <a:pt x="314" y="169"/>
                  </a:cubicBezTo>
                  <a:cubicBezTo>
                    <a:pt x="308" y="166"/>
                    <a:pt x="307" y="150"/>
                    <a:pt x="315" y="149"/>
                  </a:cubicBezTo>
                  <a:cubicBezTo>
                    <a:pt x="316" y="149"/>
                    <a:pt x="327" y="157"/>
                    <a:pt x="329" y="157"/>
                  </a:cubicBezTo>
                  <a:cubicBezTo>
                    <a:pt x="337" y="160"/>
                    <a:pt x="347" y="161"/>
                    <a:pt x="353" y="166"/>
                  </a:cubicBezTo>
                  <a:cubicBezTo>
                    <a:pt x="359" y="171"/>
                    <a:pt x="356" y="177"/>
                    <a:pt x="352" y="182"/>
                  </a:cubicBezTo>
                  <a:cubicBezTo>
                    <a:pt x="351" y="184"/>
                    <a:pt x="350" y="186"/>
                    <a:pt x="350" y="187"/>
                  </a:cubicBezTo>
                  <a:cubicBezTo>
                    <a:pt x="356" y="180"/>
                    <a:pt x="364" y="174"/>
                    <a:pt x="358" y="165"/>
                  </a:cubicBezTo>
                  <a:cubicBezTo>
                    <a:pt x="355" y="161"/>
                    <a:pt x="350" y="158"/>
                    <a:pt x="343" y="156"/>
                  </a:cubicBezTo>
                  <a:cubicBezTo>
                    <a:pt x="340" y="155"/>
                    <a:pt x="329" y="153"/>
                    <a:pt x="327" y="151"/>
                  </a:cubicBezTo>
                  <a:cubicBezTo>
                    <a:pt x="324" y="148"/>
                    <a:pt x="320" y="141"/>
                    <a:pt x="311" y="144"/>
                  </a:cubicBezTo>
                  <a:cubicBezTo>
                    <a:pt x="320" y="135"/>
                    <a:pt x="317" y="126"/>
                    <a:pt x="304" y="122"/>
                  </a:cubicBezTo>
                  <a:cubicBezTo>
                    <a:pt x="310" y="115"/>
                    <a:pt x="315" y="108"/>
                    <a:pt x="303" y="102"/>
                  </a:cubicBezTo>
                  <a:cubicBezTo>
                    <a:pt x="294" y="98"/>
                    <a:pt x="300" y="93"/>
                    <a:pt x="297" y="85"/>
                  </a:cubicBezTo>
                  <a:cubicBezTo>
                    <a:pt x="293" y="76"/>
                    <a:pt x="304" y="75"/>
                    <a:pt x="312" y="68"/>
                  </a:cubicBezTo>
                  <a:cubicBezTo>
                    <a:pt x="312" y="68"/>
                    <a:pt x="317" y="61"/>
                    <a:pt x="316" y="58"/>
                  </a:cubicBezTo>
                  <a:cubicBezTo>
                    <a:pt x="307" y="50"/>
                    <a:pt x="323" y="36"/>
                    <a:pt x="323" y="25"/>
                  </a:cubicBezTo>
                  <a:cubicBezTo>
                    <a:pt x="326" y="28"/>
                    <a:pt x="321" y="36"/>
                    <a:pt x="324" y="38"/>
                  </a:cubicBezTo>
                  <a:cubicBezTo>
                    <a:pt x="326" y="42"/>
                    <a:pt x="335" y="45"/>
                    <a:pt x="340" y="47"/>
                  </a:cubicBezTo>
                  <a:cubicBezTo>
                    <a:pt x="335" y="49"/>
                    <a:pt x="321" y="55"/>
                    <a:pt x="329" y="59"/>
                  </a:cubicBezTo>
                  <a:cubicBezTo>
                    <a:pt x="322" y="62"/>
                    <a:pt x="317" y="75"/>
                    <a:pt x="329" y="76"/>
                  </a:cubicBezTo>
                  <a:cubicBezTo>
                    <a:pt x="317" y="85"/>
                    <a:pt x="312" y="94"/>
                    <a:pt x="318" y="105"/>
                  </a:cubicBezTo>
                  <a:cubicBezTo>
                    <a:pt x="320" y="108"/>
                    <a:pt x="323" y="112"/>
                    <a:pt x="322" y="116"/>
                  </a:cubicBezTo>
                  <a:cubicBezTo>
                    <a:pt x="322" y="116"/>
                    <a:pt x="318" y="126"/>
                    <a:pt x="320" y="129"/>
                  </a:cubicBezTo>
                  <a:cubicBezTo>
                    <a:pt x="320" y="124"/>
                    <a:pt x="325" y="117"/>
                    <a:pt x="326" y="116"/>
                  </a:cubicBezTo>
                  <a:cubicBezTo>
                    <a:pt x="327" y="110"/>
                    <a:pt x="323" y="104"/>
                    <a:pt x="323" y="97"/>
                  </a:cubicBezTo>
                  <a:cubicBezTo>
                    <a:pt x="323" y="86"/>
                    <a:pt x="350" y="81"/>
                    <a:pt x="335" y="69"/>
                  </a:cubicBezTo>
                  <a:cubicBezTo>
                    <a:pt x="327" y="63"/>
                    <a:pt x="340" y="67"/>
                    <a:pt x="343" y="62"/>
                  </a:cubicBezTo>
                  <a:cubicBezTo>
                    <a:pt x="352" y="64"/>
                    <a:pt x="360" y="66"/>
                    <a:pt x="367" y="72"/>
                  </a:cubicBezTo>
                  <a:cubicBezTo>
                    <a:pt x="368" y="72"/>
                    <a:pt x="377" y="82"/>
                    <a:pt x="376" y="82"/>
                  </a:cubicBezTo>
                  <a:cubicBezTo>
                    <a:pt x="379" y="81"/>
                    <a:pt x="367" y="68"/>
                    <a:pt x="366" y="67"/>
                  </a:cubicBezTo>
                  <a:cubicBezTo>
                    <a:pt x="360" y="62"/>
                    <a:pt x="349" y="58"/>
                    <a:pt x="340" y="56"/>
                  </a:cubicBezTo>
                  <a:cubicBezTo>
                    <a:pt x="346" y="53"/>
                    <a:pt x="364" y="46"/>
                    <a:pt x="355" y="39"/>
                  </a:cubicBezTo>
                  <a:cubicBezTo>
                    <a:pt x="350" y="35"/>
                    <a:pt x="338" y="41"/>
                    <a:pt x="342" y="27"/>
                  </a:cubicBezTo>
                  <a:cubicBezTo>
                    <a:pt x="347" y="33"/>
                    <a:pt x="353" y="28"/>
                    <a:pt x="358" y="34"/>
                  </a:cubicBezTo>
                  <a:cubicBezTo>
                    <a:pt x="365" y="41"/>
                    <a:pt x="374" y="48"/>
                    <a:pt x="380" y="56"/>
                  </a:cubicBezTo>
                  <a:cubicBezTo>
                    <a:pt x="386" y="63"/>
                    <a:pt x="389" y="72"/>
                    <a:pt x="390" y="81"/>
                  </a:cubicBezTo>
                  <a:cubicBezTo>
                    <a:pt x="393" y="85"/>
                    <a:pt x="395" y="87"/>
                    <a:pt x="400" y="90"/>
                  </a:cubicBezTo>
                  <a:cubicBezTo>
                    <a:pt x="396" y="94"/>
                    <a:pt x="394" y="96"/>
                    <a:pt x="389" y="97"/>
                  </a:cubicBezTo>
                  <a:cubicBezTo>
                    <a:pt x="382" y="99"/>
                    <a:pt x="361" y="99"/>
                    <a:pt x="367" y="107"/>
                  </a:cubicBezTo>
                  <a:cubicBezTo>
                    <a:pt x="371" y="113"/>
                    <a:pt x="376" y="111"/>
                    <a:pt x="367" y="115"/>
                  </a:cubicBezTo>
                  <a:cubicBezTo>
                    <a:pt x="354" y="123"/>
                    <a:pt x="362" y="127"/>
                    <a:pt x="369" y="134"/>
                  </a:cubicBezTo>
                  <a:cubicBezTo>
                    <a:pt x="371" y="136"/>
                    <a:pt x="365" y="146"/>
                    <a:pt x="358" y="149"/>
                  </a:cubicBezTo>
                  <a:cubicBezTo>
                    <a:pt x="360" y="151"/>
                    <a:pt x="369" y="139"/>
                    <a:pt x="370" y="138"/>
                  </a:cubicBezTo>
                  <a:cubicBezTo>
                    <a:pt x="376" y="135"/>
                    <a:pt x="369" y="130"/>
                    <a:pt x="366" y="128"/>
                  </a:cubicBezTo>
                  <a:cubicBezTo>
                    <a:pt x="355" y="120"/>
                    <a:pt x="391" y="114"/>
                    <a:pt x="373" y="105"/>
                  </a:cubicBezTo>
                  <a:cubicBezTo>
                    <a:pt x="384" y="103"/>
                    <a:pt x="400" y="101"/>
                    <a:pt x="405" y="93"/>
                  </a:cubicBezTo>
                  <a:cubicBezTo>
                    <a:pt x="410" y="97"/>
                    <a:pt x="419" y="101"/>
                    <a:pt x="421" y="107"/>
                  </a:cubicBezTo>
                  <a:cubicBezTo>
                    <a:pt x="422" y="114"/>
                    <a:pt x="408" y="119"/>
                    <a:pt x="408" y="127"/>
                  </a:cubicBezTo>
                  <a:cubicBezTo>
                    <a:pt x="408" y="132"/>
                    <a:pt x="406" y="140"/>
                    <a:pt x="412" y="144"/>
                  </a:cubicBezTo>
                  <a:cubicBezTo>
                    <a:pt x="413" y="152"/>
                    <a:pt x="408" y="161"/>
                    <a:pt x="403" y="169"/>
                  </a:cubicBezTo>
                  <a:cubicBezTo>
                    <a:pt x="398" y="175"/>
                    <a:pt x="392" y="182"/>
                    <a:pt x="383" y="187"/>
                  </a:cubicBezTo>
                  <a:cubicBezTo>
                    <a:pt x="375" y="191"/>
                    <a:pt x="364" y="192"/>
                    <a:pt x="357" y="197"/>
                  </a:cubicBezTo>
                  <a:cubicBezTo>
                    <a:pt x="354" y="200"/>
                    <a:pt x="341" y="222"/>
                    <a:pt x="347" y="228"/>
                  </a:cubicBezTo>
                  <a:cubicBezTo>
                    <a:pt x="346" y="221"/>
                    <a:pt x="353" y="205"/>
                    <a:pt x="356" y="203"/>
                  </a:cubicBezTo>
                  <a:cubicBezTo>
                    <a:pt x="361" y="198"/>
                    <a:pt x="369" y="195"/>
                    <a:pt x="377" y="193"/>
                  </a:cubicBezTo>
                  <a:cubicBezTo>
                    <a:pt x="386" y="189"/>
                    <a:pt x="393" y="185"/>
                    <a:pt x="399" y="180"/>
                  </a:cubicBezTo>
                  <a:cubicBezTo>
                    <a:pt x="396" y="187"/>
                    <a:pt x="394" y="193"/>
                    <a:pt x="386" y="198"/>
                  </a:cubicBezTo>
                  <a:cubicBezTo>
                    <a:pt x="383" y="200"/>
                    <a:pt x="373" y="203"/>
                    <a:pt x="371" y="206"/>
                  </a:cubicBezTo>
                  <a:cubicBezTo>
                    <a:pt x="370" y="208"/>
                    <a:pt x="371" y="211"/>
                    <a:pt x="372" y="214"/>
                  </a:cubicBezTo>
                  <a:cubicBezTo>
                    <a:pt x="384" y="217"/>
                    <a:pt x="379" y="220"/>
                    <a:pt x="372" y="225"/>
                  </a:cubicBezTo>
                  <a:cubicBezTo>
                    <a:pt x="367" y="230"/>
                    <a:pt x="361" y="233"/>
                    <a:pt x="364" y="238"/>
                  </a:cubicBezTo>
                  <a:cubicBezTo>
                    <a:pt x="368" y="242"/>
                    <a:pt x="378" y="240"/>
                    <a:pt x="373" y="247"/>
                  </a:cubicBezTo>
                  <a:cubicBezTo>
                    <a:pt x="367" y="256"/>
                    <a:pt x="373" y="261"/>
                    <a:pt x="377" y="270"/>
                  </a:cubicBezTo>
                  <a:cubicBezTo>
                    <a:pt x="380" y="279"/>
                    <a:pt x="381" y="288"/>
                    <a:pt x="381" y="297"/>
                  </a:cubicBezTo>
                  <a:cubicBezTo>
                    <a:pt x="381" y="301"/>
                    <a:pt x="379" y="307"/>
                    <a:pt x="380" y="310"/>
                  </a:cubicBezTo>
                  <a:cubicBezTo>
                    <a:pt x="380" y="306"/>
                    <a:pt x="382" y="301"/>
                    <a:pt x="383" y="297"/>
                  </a:cubicBezTo>
                  <a:cubicBezTo>
                    <a:pt x="384" y="288"/>
                    <a:pt x="384" y="279"/>
                    <a:pt x="381" y="270"/>
                  </a:cubicBezTo>
                  <a:cubicBezTo>
                    <a:pt x="380" y="265"/>
                    <a:pt x="378" y="261"/>
                    <a:pt x="375" y="257"/>
                  </a:cubicBezTo>
                  <a:cubicBezTo>
                    <a:pt x="376" y="253"/>
                    <a:pt x="380" y="250"/>
                    <a:pt x="381" y="246"/>
                  </a:cubicBezTo>
                  <a:cubicBezTo>
                    <a:pt x="383" y="241"/>
                    <a:pt x="376" y="237"/>
                    <a:pt x="370" y="236"/>
                  </a:cubicBezTo>
                  <a:cubicBezTo>
                    <a:pt x="373" y="231"/>
                    <a:pt x="378" y="225"/>
                    <a:pt x="384" y="222"/>
                  </a:cubicBezTo>
                  <a:cubicBezTo>
                    <a:pt x="393" y="233"/>
                    <a:pt x="397" y="245"/>
                    <a:pt x="399" y="257"/>
                  </a:cubicBezTo>
                  <a:cubicBezTo>
                    <a:pt x="400" y="261"/>
                    <a:pt x="399" y="276"/>
                    <a:pt x="405" y="278"/>
                  </a:cubicBezTo>
                  <a:cubicBezTo>
                    <a:pt x="401" y="277"/>
                    <a:pt x="404" y="268"/>
                    <a:pt x="404" y="266"/>
                  </a:cubicBezTo>
                  <a:cubicBezTo>
                    <a:pt x="404" y="256"/>
                    <a:pt x="404" y="245"/>
                    <a:pt x="400" y="235"/>
                  </a:cubicBezTo>
                  <a:cubicBezTo>
                    <a:pt x="402" y="236"/>
                    <a:pt x="417" y="239"/>
                    <a:pt x="416" y="237"/>
                  </a:cubicBezTo>
                  <a:cubicBezTo>
                    <a:pt x="417" y="238"/>
                    <a:pt x="421" y="260"/>
                    <a:pt x="426" y="261"/>
                  </a:cubicBezTo>
                  <a:cubicBezTo>
                    <a:pt x="422" y="253"/>
                    <a:pt x="424" y="242"/>
                    <a:pt x="423" y="237"/>
                  </a:cubicBezTo>
                  <a:cubicBezTo>
                    <a:pt x="422" y="232"/>
                    <a:pt x="414" y="234"/>
                    <a:pt x="409" y="232"/>
                  </a:cubicBezTo>
                  <a:cubicBezTo>
                    <a:pt x="398" y="229"/>
                    <a:pt x="399" y="231"/>
                    <a:pt x="394" y="222"/>
                  </a:cubicBezTo>
                  <a:cubicBezTo>
                    <a:pt x="392" y="219"/>
                    <a:pt x="376" y="206"/>
                    <a:pt x="388" y="206"/>
                  </a:cubicBezTo>
                  <a:cubicBezTo>
                    <a:pt x="397" y="203"/>
                    <a:pt x="400" y="196"/>
                    <a:pt x="402" y="190"/>
                  </a:cubicBezTo>
                  <a:cubicBezTo>
                    <a:pt x="407" y="177"/>
                    <a:pt x="415" y="165"/>
                    <a:pt x="419" y="152"/>
                  </a:cubicBezTo>
                  <a:cubicBezTo>
                    <a:pt x="420" y="159"/>
                    <a:pt x="427" y="168"/>
                    <a:pt x="436" y="171"/>
                  </a:cubicBezTo>
                  <a:cubicBezTo>
                    <a:pt x="449" y="177"/>
                    <a:pt x="454" y="178"/>
                    <a:pt x="461" y="188"/>
                  </a:cubicBezTo>
                  <a:cubicBezTo>
                    <a:pt x="466" y="196"/>
                    <a:pt x="467" y="204"/>
                    <a:pt x="460" y="212"/>
                  </a:cubicBezTo>
                  <a:cubicBezTo>
                    <a:pt x="454" y="220"/>
                    <a:pt x="463" y="227"/>
                    <a:pt x="463" y="227"/>
                  </a:cubicBezTo>
                  <a:cubicBezTo>
                    <a:pt x="460" y="219"/>
                    <a:pt x="465" y="212"/>
                    <a:pt x="469" y="205"/>
                  </a:cubicBezTo>
                  <a:cubicBezTo>
                    <a:pt x="472" y="209"/>
                    <a:pt x="480" y="218"/>
                    <a:pt x="487" y="216"/>
                  </a:cubicBezTo>
                  <a:cubicBezTo>
                    <a:pt x="486" y="219"/>
                    <a:pt x="483" y="223"/>
                    <a:pt x="483" y="226"/>
                  </a:cubicBezTo>
                  <a:cubicBezTo>
                    <a:pt x="483" y="224"/>
                    <a:pt x="492" y="218"/>
                    <a:pt x="494" y="216"/>
                  </a:cubicBezTo>
                  <a:cubicBezTo>
                    <a:pt x="490" y="211"/>
                    <a:pt x="485" y="212"/>
                    <a:pt x="480" y="210"/>
                  </a:cubicBezTo>
                  <a:cubicBezTo>
                    <a:pt x="476" y="207"/>
                    <a:pt x="473" y="201"/>
                    <a:pt x="472" y="199"/>
                  </a:cubicBezTo>
                  <a:cubicBezTo>
                    <a:pt x="465" y="193"/>
                    <a:pt x="466" y="183"/>
                    <a:pt x="460" y="175"/>
                  </a:cubicBezTo>
                  <a:cubicBezTo>
                    <a:pt x="454" y="172"/>
                    <a:pt x="436" y="170"/>
                    <a:pt x="434" y="164"/>
                  </a:cubicBezTo>
                  <a:cubicBezTo>
                    <a:pt x="429" y="156"/>
                    <a:pt x="435" y="143"/>
                    <a:pt x="420" y="139"/>
                  </a:cubicBezTo>
                  <a:cubicBezTo>
                    <a:pt x="417" y="130"/>
                    <a:pt x="416" y="125"/>
                    <a:pt x="425" y="118"/>
                  </a:cubicBezTo>
                  <a:cubicBezTo>
                    <a:pt x="431" y="113"/>
                    <a:pt x="433" y="105"/>
                    <a:pt x="428" y="99"/>
                  </a:cubicBezTo>
                  <a:cubicBezTo>
                    <a:pt x="422" y="92"/>
                    <a:pt x="409" y="88"/>
                    <a:pt x="403" y="81"/>
                  </a:cubicBezTo>
                  <a:cubicBezTo>
                    <a:pt x="396" y="73"/>
                    <a:pt x="397" y="61"/>
                    <a:pt x="390" y="52"/>
                  </a:cubicBezTo>
                  <a:cubicBezTo>
                    <a:pt x="401" y="54"/>
                    <a:pt x="412" y="54"/>
                    <a:pt x="421" y="59"/>
                  </a:cubicBezTo>
                  <a:cubicBezTo>
                    <a:pt x="412" y="64"/>
                    <a:pt x="419" y="68"/>
                    <a:pt x="425" y="73"/>
                  </a:cubicBezTo>
                  <a:cubicBezTo>
                    <a:pt x="429" y="78"/>
                    <a:pt x="433" y="82"/>
                    <a:pt x="440" y="86"/>
                  </a:cubicBezTo>
                  <a:cubicBezTo>
                    <a:pt x="443" y="87"/>
                    <a:pt x="446" y="89"/>
                    <a:pt x="450" y="90"/>
                  </a:cubicBezTo>
                  <a:cubicBezTo>
                    <a:pt x="448" y="92"/>
                    <a:pt x="448" y="94"/>
                    <a:pt x="449" y="95"/>
                  </a:cubicBezTo>
                  <a:cubicBezTo>
                    <a:pt x="446" y="96"/>
                    <a:pt x="437" y="102"/>
                    <a:pt x="436" y="103"/>
                  </a:cubicBezTo>
                  <a:cubicBezTo>
                    <a:pt x="431" y="108"/>
                    <a:pt x="446" y="114"/>
                    <a:pt x="448" y="117"/>
                  </a:cubicBezTo>
                  <a:cubicBezTo>
                    <a:pt x="450" y="122"/>
                    <a:pt x="441" y="138"/>
                    <a:pt x="446" y="143"/>
                  </a:cubicBezTo>
                  <a:cubicBezTo>
                    <a:pt x="444" y="143"/>
                    <a:pt x="447" y="132"/>
                    <a:pt x="451" y="127"/>
                  </a:cubicBezTo>
                  <a:cubicBezTo>
                    <a:pt x="454" y="123"/>
                    <a:pt x="458" y="113"/>
                    <a:pt x="450" y="108"/>
                  </a:cubicBezTo>
                  <a:cubicBezTo>
                    <a:pt x="447" y="106"/>
                    <a:pt x="448" y="104"/>
                    <a:pt x="453" y="103"/>
                  </a:cubicBezTo>
                  <a:cubicBezTo>
                    <a:pt x="455" y="103"/>
                    <a:pt x="456" y="102"/>
                    <a:pt x="457" y="101"/>
                  </a:cubicBezTo>
                  <a:cubicBezTo>
                    <a:pt x="461" y="96"/>
                    <a:pt x="460" y="96"/>
                    <a:pt x="457" y="92"/>
                  </a:cubicBezTo>
                  <a:cubicBezTo>
                    <a:pt x="462" y="94"/>
                    <a:pt x="476" y="99"/>
                    <a:pt x="481" y="99"/>
                  </a:cubicBezTo>
                  <a:cubicBezTo>
                    <a:pt x="482" y="105"/>
                    <a:pt x="477" y="106"/>
                    <a:pt x="473" y="111"/>
                  </a:cubicBezTo>
                  <a:cubicBezTo>
                    <a:pt x="469" y="119"/>
                    <a:pt x="479" y="117"/>
                    <a:pt x="479" y="122"/>
                  </a:cubicBezTo>
                  <a:cubicBezTo>
                    <a:pt x="479" y="126"/>
                    <a:pt x="468" y="130"/>
                    <a:pt x="463" y="132"/>
                  </a:cubicBezTo>
                  <a:cubicBezTo>
                    <a:pt x="462" y="134"/>
                    <a:pt x="456" y="134"/>
                    <a:pt x="453" y="136"/>
                  </a:cubicBezTo>
                  <a:cubicBezTo>
                    <a:pt x="449" y="140"/>
                    <a:pt x="461" y="145"/>
                    <a:pt x="462" y="148"/>
                  </a:cubicBezTo>
                  <a:cubicBezTo>
                    <a:pt x="467" y="159"/>
                    <a:pt x="455" y="174"/>
                    <a:pt x="468" y="184"/>
                  </a:cubicBezTo>
                  <a:cubicBezTo>
                    <a:pt x="461" y="171"/>
                    <a:pt x="480" y="146"/>
                    <a:pt x="460" y="139"/>
                  </a:cubicBezTo>
                  <a:cubicBezTo>
                    <a:pt x="466" y="136"/>
                    <a:pt x="472" y="133"/>
                    <a:pt x="478" y="130"/>
                  </a:cubicBezTo>
                  <a:cubicBezTo>
                    <a:pt x="470" y="140"/>
                    <a:pt x="481" y="145"/>
                    <a:pt x="482" y="155"/>
                  </a:cubicBezTo>
                  <a:cubicBezTo>
                    <a:pt x="483" y="165"/>
                    <a:pt x="479" y="182"/>
                    <a:pt x="498" y="187"/>
                  </a:cubicBezTo>
                  <a:cubicBezTo>
                    <a:pt x="496" y="188"/>
                    <a:pt x="487" y="200"/>
                    <a:pt x="487" y="201"/>
                  </a:cubicBezTo>
                  <a:cubicBezTo>
                    <a:pt x="486" y="209"/>
                    <a:pt x="506" y="202"/>
                    <a:pt x="508" y="204"/>
                  </a:cubicBezTo>
                  <a:cubicBezTo>
                    <a:pt x="505" y="212"/>
                    <a:pt x="497" y="220"/>
                    <a:pt x="510" y="224"/>
                  </a:cubicBezTo>
                  <a:cubicBezTo>
                    <a:pt x="511" y="225"/>
                    <a:pt x="516" y="226"/>
                    <a:pt x="518" y="226"/>
                  </a:cubicBezTo>
                  <a:cubicBezTo>
                    <a:pt x="527" y="226"/>
                    <a:pt x="523" y="229"/>
                    <a:pt x="524" y="230"/>
                  </a:cubicBezTo>
                  <a:cubicBezTo>
                    <a:pt x="526" y="233"/>
                    <a:pt x="528" y="233"/>
                    <a:pt x="532" y="234"/>
                  </a:cubicBezTo>
                  <a:cubicBezTo>
                    <a:pt x="537" y="234"/>
                    <a:pt x="538" y="232"/>
                    <a:pt x="540" y="236"/>
                  </a:cubicBezTo>
                  <a:cubicBezTo>
                    <a:pt x="541" y="238"/>
                    <a:pt x="545" y="251"/>
                    <a:pt x="554" y="251"/>
                  </a:cubicBezTo>
                  <a:cubicBezTo>
                    <a:pt x="544" y="247"/>
                    <a:pt x="546" y="240"/>
                    <a:pt x="545" y="238"/>
                  </a:cubicBezTo>
                  <a:cubicBezTo>
                    <a:pt x="544" y="230"/>
                    <a:pt x="532" y="233"/>
                    <a:pt x="530" y="227"/>
                  </a:cubicBezTo>
                  <a:cubicBezTo>
                    <a:pt x="529" y="219"/>
                    <a:pt x="514" y="222"/>
                    <a:pt x="507" y="218"/>
                  </a:cubicBezTo>
                  <a:cubicBezTo>
                    <a:pt x="504" y="216"/>
                    <a:pt x="510" y="209"/>
                    <a:pt x="512" y="205"/>
                  </a:cubicBezTo>
                  <a:cubicBezTo>
                    <a:pt x="506" y="200"/>
                    <a:pt x="495" y="205"/>
                    <a:pt x="493" y="202"/>
                  </a:cubicBezTo>
                  <a:cubicBezTo>
                    <a:pt x="491" y="199"/>
                    <a:pt x="503" y="194"/>
                    <a:pt x="503" y="187"/>
                  </a:cubicBezTo>
                  <a:cubicBezTo>
                    <a:pt x="502" y="182"/>
                    <a:pt x="495" y="182"/>
                    <a:pt x="492" y="177"/>
                  </a:cubicBezTo>
                  <a:cubicBezTo>
                    <a:pt x="490" y="172"/>
                    <a:pt x="490" y="167"/>
                    <a:pt x="490" y="162"/>
                  </a:cubicBezTo>
                  <a:cubicBezTo>
                    <a:pt x="502" y="171"/>
                    <a:pt x="516" y="176"/>
                    <a:pt x="520" y="188"/>
                  </a:cubicBezTo>
                  <a:cubicBezTo>
                    <a:pt x="520" y="184"/>
                    <a:pt x="519" y="180"/>
                    <a:pt x="517" y="177"/>
                  </a:cubicBezTo>
                  <a:cubicBezTo>
                    <a:pt x="515" y="173"/>
                    <a:pt x="505" y="166"/>
                    <a:pt x="505" y="165"/>
                  </a:cubicBezTo>
                  <a:cubicBezTo>
                    <a:pt x="497" y="160"/>
                    <a:pt x="491" y="157"/>
                    <a:pt x="490" y="150"/>
                  </a:cubicBezTo>
                  <a:cubicBezTo>
                    <a:pt x="489" y="147"/>
                    <a:pt x="480" y="140"/>
                    <a:pt x="483" y="136"/>
                  </a:cubicBezTo>
                  <a:cubicBezTo>
                    <a:pt x="485" y="133"/>
                    <a:pt x="489" y="130"/>
                    <a:pt x="490" y="126"/>
                  </a:cubicBezTo>
                  <a:cubicBezTo>
                    <a:pt x="491" y="121"/>
                    <a:pt x="475" y="117"/>
                    <a:pt x="483" y="113"/>
                  </a:cubicBezTo>
                  <a:cubicBezTo>
                    <a:pt x="487" y="114"/>
                    <a:pt x="490" y="121"/>
                    <a:pt x="491" y="126"/>
                  </a:cubicBezTo>
                  <a:cubicBezTo>
                    <a:pt x="492" y="131"/>
                    <a:pt x="483" y="133"/>
                    <a:pt x="488" y="138"/>
                  </a:cubicBezTo>
                  <a:cubicBezTo>
                    <a:pt x="492" y="142"/>
                    <a:pt x="493" y="138"/>
                    <a:pt x="495" y="143"/>
                  </a:cubicBezTo>
                  <a:cubicBezTo>
                    <a:pt x="497" y="149"/>
                    <a:pt x="502" y="157"/>
                    <a:pt x="505" y="162"/>
                  </a:cubicBezTo>
                  <a:cubicBezTo>
                    <a:pt x="501" y="151"/>
                    <a:pt x="501" y="145"/>
                    <a:pt x="498" y="141"/>
                  </a:cubicBezTo>
                  <a:cubicBezTo>
                    <a:pt x="510" y="143"/>
                    <a:pt x="513" y="148"/>
                    <a:pt x="522" y="153"/>
                  </a:cubicBezTo>
                  <a:cubicBezTo>
                    <a:pt x="523" y="153"/>
                    <a:pt x="533" y="161"/>
                    <a:pt x="540" y="159"/>
                  </a:cubicBezTo>
                  <a:cubicBezTo>
                    <a:pt x="538" y="161"/>
                    <a:pt x="523" y="149"/>
                    <a:pt x="521" y="148"/>
                  </a:cubicBezTo>
                  <a:cubicBezTo>
                    <a:pt x="512" y="141"/>
                    <a:pt x="504" y="139"/>
                    <a:pt x="492" y="136"/>
                  </a:cubicBezTo>
                  <a:cubicBezTo>
                    <a:pt x="496" y="132"/>
                    <a:pt x="501" y="128"/>
                    <a:pt x="499" y="123"/>
                  </a:cubicBezTo>
                  <a:cubicBezTo>
                    <a:pt x="496" y="117"/>
                    <a:pt x="491" y="112"/>
                    <a:pt x="492" y="106"/>
                  </a:cubicBezTo>
                  <a:cubicBezTo>
                    <a:pt x="502" y="99"/>
                    <a:pt x="486" y="88"/>
                    <a:pt x="475" y="84"/>
                  </a:cubicBezTo>
                  <a:cubicBezTo>
                    <a:pt x="482" y="79"/>
                    <a:pt x="492" y="78"/>
                    <a:pt x="480" y="70"/>
                  </a:cubicBezTo>
                  <a:cubicBezTo>
                    <a:pt x="500" y="76"/>
                    <a:pt x="521" y="81"/>
                    <a:pt x="540" y="87"/>
                  </a:cubicBezTo>
                  <a:cubicBezTo>
                    <a:pt x="535" y="91"/>
                    <a:pt x="525" y="93"/>
                    <a:pt x="530" y="99"/>
                  </a:cubicBezTo>
                  <a:cubicBezTo>
                    <a:pt x="530" y="99"/>
                    <a:pt x="551" y="102"/>
                    <a:pt x="552" y="102"/>
                  </a:cubicBezTo>
                  <a:cubicBezTo>
                    <a:pt x="547" y="108"/>
                    <a:pt x="536" y="113"/>
                    <a:pt x="534" y="119"/>
                  </a:cubicBezTo>
                  <a:cubicBezTo>
                    <a:pt x="531" y="126"/>
                    <a:pt x="538" y="125"/>
                    <a:pt x="543" y="130"/>
                  </a:cubicBezTo>
                  <a:cubicBezTo>
                    <a:pt x="548" y="134"/>
                    <a:pt x="549" y="140"/>
                    <a:pt x="551" y="146"/>
                  </a:cubicBezTo>
                  <a:cubicBezTo>
                    <a:pt x="551" y="150"/>
                    <a:pt x="543" y="198"/>
                    <a:pt x="550" y="200"/>
                  </a:cubicBezTo>
                  <a:cubicBezTo>
                    <a:pt x="548" y="189"/>
                    <a:pt x="554" y="169"/>
                    <a:pt x="555" y="167"/>
                  </a:cubicBezTo>
                  <a:cubicBezTo>
                    <a:pt x="558" y="154"/>
                    <a:pt x="561" y="128"/>
                    <a:pt x="538" y="122"/>
                  </a:cubicBezTo>
                  <a:cubicBezTo>
                    <a:pt x="543" y="120"/>
                    <a:pt x="546" y="115"/>
                    <a:pt x="549" y="113"/>
                  </a:cubicBezTo>
                  <a:cubicBezTo>
                    <a:pt x="551" y="122"/>
                    <a:pt x="569" y="123"/>
                    <a:pt x="571" y="134"/>
                  </a:cubicBezTo>
                  <a:cubicBezTo>
                    <a:pt x="572" y="136"/>
                    <a:pt x="572" y="161"/>
                    <a:pt x="576" y="161"/>
                  </a:cubicBezTo>
                  <a:cubicBezTo>
                    <a:pt x="572" y="155"/>
                    <a:pt x="577" y="132"/>
                    <a:pt x="573" y="128"/>
                  </a:cubicBezTo>
                  <a:cubicBezTo>
                    <a:pt x="568" y="121"/>
                    <a:pt x="558" y="117"/>
                    <a:pt x="554" y="109"/>
                  </a:cubicBezTo>
                  <a:cubicBezTo>
                    <a:pt x="567" y="99"/>
                    <a:pt x="552" y="98"/>
                    <a:pt x="540" y="95"/>
                  </a:cubicBezTo>
                  <a:cubicBezTo>
                    <a:pt x="542" y="93"/>
                    <a:pt x="549" y="91"/>
                    <a:pt x="550" y="89"/>
                  </a:cubicBezTo>
                  <a:cubicBezTo>
                    <a:pt x="552" y="81"/>
                    <a:pt x="538" y="80"/>
                    <a:pt x="529" y="78"/>
                  </a:cubicBezTo>
                  <a:cubicBezTo>
                    <a:pt x="538" y="78"/>
                    <a:pt x="547" y="79"/>
                    <a:pt x="556" y="79"/>
                  </a:cubicBezTo>
                  <a:cubicBezTo>
                    <a:pt x="550" y="81"/>
                    <a:pt x="557" y="90"/>
                    <a:pt x="562" y="91"/>
                  </a:cubicBezTo>
                  <a:cubicBezTo>
                    <a:pt x="574" y="93"/>
                    <a:pt x="581" y="97"/>
                    <a:pt x="587" y="105"/>
                  </a:cubicBezTo>
                  <a:cubicBezTo>
                    <a:pt x="583" y="100"/>
                    <a:pt x="583" y="94"/>
                    <a:pt x="577" y="91"/>
                  </a:cubicBezTo>
                  <a:cubicBezTo>
                    <a:pt x="574" y="88"/>
                    <a:pt x="566" y="88"/>
                    <a:pt x="563" y="85"/>
                  </a:cubicBezTo>
                  <a:cubicBezTo>
                    <a:pt x="560" y="82"/>
                    <a:pt x="569" y="78"/>
                    <a:pt x="561" y="74"/>
                  </a:cubicBezTo>
                  <a:cubicBezTo>
                    <a:pt x="556" y="71"/>
                    <a:pt x="551" y="74"/>
                    <a:pt x="540" y="72"/>
                  </a:cubicBezTo>
                  <a:cubicBezTo>
                    <a:pt x="532" y="72"/>
                    <a:pt x="515" y="67"/>
                    <a:pt x="509" y="71"/>
                  </a:cubicBezTo>
                  <a:cubicBezTo>
                    <a:pt x="497" y="68"/>
                    <a:pt x="490" y="65"/>
                    <a:pt x="479" y="61"/>
                  </a:cubicBezTo>
                  <a:cubicBezTo>
                    <a:pt x="474" y="60"/>
                    <a:pt x="455" y="56"/>
                    <a:pt x="455" y="54"/>
                  </a:cubicBezTo>
                  <a:cubicBezTo>
                    <a:pt x="454" y="48"/>
                    <a:pt x="445" y="44"/>
                    <a:pt x="438" y="42"/>
                  </a:cubicBezTo>
                  <a:cubicBezTo>
                    <a:pt x="437" y="42"/>
                    <a:pt x="473" y="41"/>
                    <a:pt x="489" y="42"/>
                  </a:cubicBezTo>
                  <a:cubicBezTo>
                    <a:pt x="502" y="44"/>
                    <a:pt x="514" y="38"/>
                    <a:pt x="526" y="40"/>
                  </a:cubicBezTo>
                  <a:cubicBezTo>
                    <a:pt x="531" y="40"/>
                    <a:pt x="529" y="51"/>
                    <a:pt x="535" y="52"/>
                  </a:cubicBezTo>
                  <a:cubicBezTo>
                    <a:pt x="541" y="52"/>
                    <a:pt x="546" y="51"/>
                    <a:pt x="551" y="49"/>
                  </a:cubicBezTo>
                  <a:cubicBezTo>
                    <a:pt x="557" y="58"/>
                    <a:pt x="568" y="57"/>
                    <a:pt x="580" y="58"/>
                  </a:cubicBezTo>
                  <a:cubicBezTo>
                    <a:pt x="578" y="66"/>
                    <a:pt x="576" y="68"/>
                    <a:pt x="594" y="76"/>
                  </a:cubicBezTo>
                  <a:cubicBezTo>
                    <a:pt x="596" y="77"/>
                    <a:pt x="601" y="81"/>
                    <a:pt x="605" y="87"/>
                  </a:cubicBezTo>
                  <a:cubicBezTo>
                    <a:pt x="608" y="87"/>
                    <a:pt x="601" y="78"/>
                    <a:pt x="600" y="77"/>
                  </a:cubicBezTo>
                  <a:cubicBezTo>
                    <a:pt x="588" y="70"/>
                    <a:pt x="580" y="70"/>
                    <a:pt x="585" y="63"/>
                  </a:cubicBezTo>
                  <a:cubicBezTo>
                    <a:pt x="585" y="62"/>
                    <a:pt x="585" y="58"/>
                    <a:pt x="587" y="57"/>
                  </a:cubicBezTo>
                  <a:cubicBezTo>
                    <a:pt x="594" y="57"/>
                    <a:pt x="601" y="57"/>
                    <a:pt x="608" y="56"/>
                  </a:cubicBezTo>
                  <a:cubicBezTo>
                    <a:pt x="618" y="55"/>
                    <a:pt x="614" y="52"/>
                    <a:pt x="624" y="56"/>
                  </a:cubicBezTo>
                  <a:cubicBezTo>
                    <a:pt x="625" y="56"/>
                    <a:pt x="640" y="60"/>
                    <a:pt x="646" y="57"/>
                  </a:cubicBezTo>
                  <a:cubicBezTo>
                    <a:pt x="637" y="59"/>
                    <a:pt x="629" y="55"/>
                    <a:pt x="629" y="55"/>
                  </a:cubicBezTo>
                  <a:cubicBezTo>
                    <a:pt x="626" y="54"/>
                    <a:pt x="620" y="49"/>
                    <a:pt x="613" y="51"/>
                  </a:cubicBezTo>
                  <a:close/>
                  <a:moveTo>
                    <a:pt x="388" y="49"/>
                  </a:moveTo>
                  <a:cubicBezTo>
                    <a:pt x="381" y="41"/>
                    <a:pt x="370" y="30"/>
                    <a:pt x="360" y="24"/>
                  </a:cubicBezTo>
                  <a:cubicBezTo>
                    <a:pt x="374" y="25"/>
                    <a:pt x="382" y="41"/>
                    <a:pt x="398" y="40"/>
                  </a:cubicBezTo>
                  <a:cubicBezTo>
                    <a:pt x="395" y="40"/>
                    <a:pt x="390" y="43"/>
                    <a:pt x="389" y="44"/>
                  </a:cubicBezTo>
                  <a:cubicBezTo>
                    <a:pt x="389" y="44"/>
                    <a:pt x="387" y="48"/>
                    <a:pt x="388" y="49"/>
                  </a:cubicBezTo>
                  <a:close/>
                  <a:moveTo>
                    <a:pt x="443" y="53"/>
                  </a:moveTo>
                  <a:cubicBezTo>
                    <a:pt x="435" y="56"/>
                    <a:pt x="463" y="68"/>
                    <a:pt x="466" y="70"/>
                  </a:cubicBezTo>
                  <a:cubicBezTo>
                    <a:pt x="470" y="72"/>
                    <a:pt x="477" y="75"/>
                    <a:pt x="471" y="78"/>
                  </a:cubicBezTo>
                  <a:cubicBezTo>
                    <a:pt x="471" y="78"/>
                    <a:pt x="467" y="80"/>
                    <a:pt x="467" y="79"/>
                  </a:cubicBezTo>
                  <a:cubicBezTo>
                    <a:pt x="462" y="79"/>
                    <a:pt x="463" y="84"/>
                    <a:pt x="463" y="86"/>
                  </a:cubicBezTo>
                  <a:cubicBezTo>
                    <a:pt x="455" y="84"/>
                    <a:pt x="425" y="70"/>
                    <a:pt x="431" y="64"/>
                  </a:cubicBezTo>
                  <a:cubicBezTo>
                    <a:pt x="442" y="53"/>
                    <a:pt x="412" y="48"/>
                    <a:pt x="401" y="46"/>
                  </a:cubicBezTo>
                  <a:cubicBezTo>
                    <a:pt x="404" y="44"/>
                    <a:pt x="407" y="43"/>
                    <a:pt x="406" y="40"/>
                  </a:cubicBezTo>
                  <a:cubicBezTo>
                    <a:pt x="414" y="43"/>
                    <a:pt x="423" y="45"/>
                    <a:pt x="431" y="48"/>
                  </a:cubicBezTo>
                  <a:cubicBezTo>
                    <a:pt x="434" y="48"/>
                    <a:pt x="441" y="53"/>
                    <a:pt x="443" y="53"/>
                  </a:cubicBezTo>
                  <a:cubicBezTo>
                    <a:pt x="445" y="52"/>
                    <a:pt x="442" y="53"/>
                    <a:pt x="4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3521075" y="-412750"/>
              <a:ext cx="1946275" cy="317500"/>
            </a:xfrm>
            <a:custGeom>
              <a:avLst/>
              <a:gdLst>
                <a:gd name="T0" fmla="*/ 0 w 147"/>
                <a:gd name="T1" fmla="*/ 22 h 24"/>
                <a:gd name="T2" fmla="*/ 36 w 147"/>
                <a:gd name="T3" fmla="*/ 23 h 24"/>
                <a:gd name="T4" fmla="*/ 59 w 147"/>
                <a:gd name="T5" fmla="*/ 20 h 24"/>
                <a:gd name="T6" fmla="*/ 80 w 147"/>
                <a:gd name="T7" fmla="*/ 17 h 24"/>
                <a:gd name="T8" fmla="*/ 105 w 147"/>
                <a:gd name="T9" fmla="*/ 15 h 24"/>
                <a:gd name="T10" fmla="*/ 146 w 147"/>
                <a:gd name="T11" fmla="*/ 6 h 24"/>
                <a:gd name="T12" fmla="*/ 97 w 147"/>
                <a:gd name="T13" fmla="*/ 9 h 24"/>
                <a:gd name="T14" fmla="*/ 69 w 147"/>
                <a:gd name="T15" fmla="*/ 13 h 24"/>
                <a:gd name="T16" fmla="*/ 49 w 147"/>
                <a:gd name="T17" fmla="*/ 16 h 24"/>
                <a:gd name="T18" fmla="*/ 38 w 147"/>
                <a:gd name="T19" fmla="*/ 21 h 24"/>
                <a:gd name="T20" fmla="*/ 0 w 147"/>
                <a:gd name="T2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24">
                  <a:moveTo>
                    <a:pt x="0" y="22"/>
                  </a:moveTo>
                  <a:cubicBezTo>
                    <a:pt x="11" y="20"/>
                    <a:pt x="32" y="23"/>
                    <a:pt x="36" y="23"/>
                  </a:cubicBezTo>
                  <a:cubicBezTo>
                    <a:pt x="48" y="24"/>
                    <a:pt x="46" y="21"/>
                    <a:pt x="59" y="20"/>
                  </a:cubicBezTo>
                  <a:cubicBezTo>
                    <a:pt x="66" y="20"/>
                    <a:pt x="73" y="18"/>
                    <a:pt x="80" y="17"/>
                  </a:cubicBezTo>
                  <a:cubicBezTo>
                    <a:pt x="86" y="17"/>
                    <a:pt x="99" y="17"/>
                    <a:pt x="105" y="15"/>
                  </a:cubicBezTo>
                  <a:cubicBezTo>
                    <a:pt x="113" y="14"/>
                    <a:pt x="113" y="7"/>
                    <a:pt x="146" y="6"/>
                  </a:cubicBezTo>
                  <a:cubicBezTo>
                    <a:pt x="147" y="0"/>
                    <a:pt x="99" y="8"/>
                    <a:pt x="97" y="9"/>
                  </a:cubicBezTo>
                  <a:cubicBezTo>
                    <a:pt x="89" y="13"/>
                    <a:pt x="78" y="10"/>
                    <a:pt x="69" y="13"/>
                  </a:cubicBezTo>
                  <a:cubicBezTo>
                    <a:pt x="63" y="16"/>
                    <a:pt x="55" y="14"/>
                    <a:pt x="49" y="16"/>
                  </a:cubicBezTo>
                  <a:cubicBezTo>
                    <a:pt x="44" y="16"/>
                    <a:pt x="42" y="20"/>
                    <a:pt x="38" y="21"/>
                  </a:cubicBezTo>
                  <a:cubicBezTo>
                    <a:pt x="30" y="19"/>
                    <a:pt x="3" y="19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633913" y="-385763"/>
              <a:ext cx="1058863" cy="357188"/>
            </a:xfrm>
            <a:custGeom>
              <a:avLst/>
              <a:gdLst>
                <a:gd name="T0" fmla="*/ 77 w 80"/>
                <a:gd name="T1" fmla="*/ 1 h 27"/>
                <a:gd name="T2" fmla="*/ 24 w 80"/>
                <a:gd name="T3" fmla="*/ 16 h 27"/>
                <a:gd name="T4" fmla="*/ 0 w 80"/>
                <a:gd name="T5" fmla="*/ 26 h 27"/>
                <a:gd name="T6" fmla="*/ 33 w 80"/>
                <a:gd name="T7" fmla="*/ 12 h 27"/>
                <a:gd name="T8" fmla="*/ 73 w 80"/>
                <a:gd name="T9" fmla="*/ 6 h 27"/>
                <a:gd name="T10" fmla="*/ 77 w 80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7">
                  <a:moveTo>
                    <a:pt x="77" y="1"/>
                  </a:moveTo>
                  <a:cubicBezTo>
                    <a:pt x="59" y="4"/>
                    <a:pt x="34" y="0"/>
                    <a:pt x="24" y="16"/>
                  </a:cubicBezTo>
                  <a:cubicBezTo>
                    <a:pt x="20" y="23"/>
                    <a:pt x="7" y="24"/>
                    <a:pt x="0" y="26"/>
                  </a:cubicBezTo>
                  <a:cubicBezTo>
                    <a:pt x="27" y="27"/>
                    <a:pt x="32" y="15"/>
                    <a:pt x="33" y="12"/>
                  </a:cubicBezTo>
                  <a:cubicBezTo>
                    <a:pt x="42" y="11"/>
                    <a:pt x="52" y="7"/>
                    <a:pt x="73" y="6"/>
                  </a:cubicBezTo>
                  <a:cubicBezTo>
                    <a:pt x="76" y="6"/>
                    <a:pt x="80" y="7"/>
                    <a:pt x="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6446838" y="-439738"/>
              <a:ext cx="1549400" cy="385763"/>
            </a:xfrm>
            <a:custGeom>
              <a:avLst/>
              <a:gdLst>
                <a:gd name="T0" fmla="*/ 96 w 117"/>
                <a:gd name="T1" fmla="*/ 24 h 29"/>
                <a:gd name="T2" fmla="*/ 68 w 117"/>
                <a:gd name="T3" fmla="*/ 22 h 29"/>
                <a:gd name="T4" fmla="*/ 54 w 117"/>
                <a:gd name="T5" fmla="*/ 14 h 29"/>
                <a:gd name="T6" fmla="*/ 48 w 117"/>
                <a:gd name="T7" fmla="*/ 14 h 29"/>
                <a:gd name="T8" fmla="*/ 39 w 117"/>
                <a:gd name="T9" fmla="*/ 7 h 29"/>
                <a:gd name="T10" fmla="*/ 24 w 117"/>
                <a:gd name="T11" fmla="*/ 4 h 29"/>
                <a:gd name="T12" fmla="*/ 29 w 117"/>
                <a:gd name="T13" fmla="*/ 13 h 29"/>
                <a:gd name="T14" fmla="*/ 57 w 117"/>
                <a:gd name="T15" fmla="*/ 21 h 29"/>
                <a:gd name="T16" fmla="*/ 64 w 117"/>
                <a:gd name="T17" fmla="*/ 28 h 29"/>
                <a:gd name="T18" fmla="*/ 78 w 117"/>
                <a:gd name="T19" fmla="*/ 27 h 29"/>
                <a:gd name="T20" fmla="*/ 117 w 117"/>
                <a:gd name="T21" fmla="*/ 29 h 29"/>
                <a:gd name="T22" fmla="*/ 100 w 117"/>
                <a:gd name="T23" fmla="*/ 24 h 29"/>
                <a:gd name="T24" fmla="*/ 96 w 117"/>
                <a:gd name="T2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9">
                  <a:moveTo>
                    <a:pt x="96" y="24"/>
                  </a:moveTo>
                  <a:cubicBezTo>
                    <a:pt x="88" y="23"/>
                    <a:pt x="77" y="21"/>
                    <a:pt x="68" y="22"/>
                  </a:cubicBezTo>
                  <a:cubicBezTo>
                    <a:pt x="66" y="22"/>
                    <a:pt x="59" y="14"/>
                    <a:pt x="54" y="14"/>
                  </a:cubicBezTo>
                  <a:cubicBezTo>
                    <a:pt x="52" y="14"/>
                    <a:pt x="50" y="14"/>
                    <a:pt x="48" y="14"/>
                  </a:cubicBezTo>
                  <a:cubicBezTo>
                    <a:pt x="46" y="12"/>
                    <a:pt x="44" y="8"/>
                    <a:pt x="39" y="7"/>
                  </a:cubicBezTo>
                  <a:cubicBezTo>
                    <a:pt x="35" y="6"/>
                    <a:pt x="29" y="5"/>
                    <a:pt x="24" y="4"/>
                  </a:cubicBezTo>
                  <a:cubicBezTo>
                    <a:pt x="0" y="0"/>
                    <a:pt x="17" y="10"/>
                    <a:pt x="29" y="13"/>
                  </a:cubicBezTo>
                  <a:cubicBezTo>
                    <a:pt x="39" y="16"/>
                    <a:pt x="44" y="25"/>
                    <a:pt x="57" y="21"/>
                  </a:cubicBezTo>
                  <a:cubicBezTo>
                    <a:pt x="53" y="22"/>
                    <a:pt x="63" y="28"/>
                    <a:pt x="64" y="28"/>
                  </a:cubicBezTo>
                  <a:cubicBezTo>
                    <a:pt x="69" y="29"/>
                    <a:pt x="74" y="27"/>
                    <a:pt x="78" y="27"/>
                  </a:cubicBezTo>
                  <a:cubicBezTo>
                    <a:pt x="82" y="28"/>
                    <a:pt x="99" y="24"/>
                    <a:pt x="117" y="29"/>
                  </a:cubicBezTo>
                  <a:cubicBezTo>
                    <a:pt x="116" y="27"/>
                    <a:pt x="97" y="25"/>
                    <a:pt x="100" y="24"/>
                  </a:cubicBezTo>
                  <a:cubicBezTo>
                    <a:pt x="103" y="24"/>
                    <a:pt x="96" y="24"/>
                    <a:pt x="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6684963" y="-412750"/>
              <a:ext cx="2794000" cy="423863"/>
            </a:xfrm>
            <a:custGeom>
              <a:avLst/>
              <a:gdLst>
                <a:gd name="T0" fmla="*/ 134 w 211"/>
                <a:gd name="T1" fmla="*/ 18 h 32"/>
                <a:gd name="T2" fmla="*/ 119 w 211"/>
                <a:gd name="T3" fmla="*/ 16 h 32"/>
                <a:gd name="T4" fmla="*/ 105 w 211"/>
                <a:gd name="T5" fmla="*/ 13 h 32"/>
                <a:gd name="T6" fmla="*/ 92 w 211"/>
                <a:gd name="T7" fmla="*/ 14 h 32"/>
                <a:gd name="T8" fmla="*/ 69 w 211"/>
                <a:gd name="T9" fmla="*/ 9 h 32"/>
                <a:gd name="T10" fmla="*/ 49 w 211"/>
                <a:gd name="T11" fmla="*/ 8 h 32"/>
                <a:gd name="T12" fmla="*/ 17 w 211"/>
                <a:gd name="T13" fmla="*/ 2 h 32"/>
                <a:gd name="T14" fmla="*/ 44 w 211"/>
                <a:gd name="T15" fmla="*/ 14 h 32"/>
                <a:gd name="T16" fmla="*/ 61 w 211"/>
                <a:gd name="T17" fmla="*/ 15 h 32"/>
                <a:gd name="T18" fmla="*/ 79 w 211"/>
                <a:gd name="T19" fmla="*/ 18 h 32"/>
                <a:gd name="T20" fmla="*/ 90 w 211"/>
                <a:gd name="T21" fmla="*/ 22 h 32"/>
                <a:gd name="T22" fmla="*/ 102 w 211"/>
                <a:gd name="T23" fmla="*/ 24 h 32"/>
                <a:gd name="T24" fmla="*/ 115 w 211"/>
                <a:gd name="T25" fmla="*/ 31 h 32"/>
                <a:gd name="T26" fmla="*/ 137 w 211"/>
                <a:gd name="T27" fmla="*/ 31 h 32"/>
                <a:gd name="T28" fmla="*/ 114 w 211"/>
                <a:gd name="T29" fmla="*/ 28 h 32"/>
                <a:gd name="T30" fmla="*/ 98 w 211"/>
                <a:gd name="T31" fmla="*/ 19 h 32"/>
                <a:gd name="T32" fmla="*/ 113 w 211"/>
                <a:gd name="T33" fmla="*/ 18 h 32"/>
                <a:gd name="T34" fmla="*/ 140 w 211"/>
                <a:gd name="T35" fmla="*/ 21 h 32"/>
                <a:gd name="T36" fmla="*/ 187 w 211"/>
                <a:gd name="T37" fmla="*/ 24 h 32"/>
                <a:gd name="T38" fmla="*/ 211 w 211"/>
                <a:gd name="T39" fmla="*/ 24 h 32"/>
                <a:gd name="T40" fmla="*/ 193 w 211"/>
                <a:gd name="T41" fmla="*/ 23 h 32"/>
                <a:gd name="T42" fmla="*/ 148 w 211"/>
                <a:gd name="T43" fmla="*/ 20 h 32"/>
                <a:gd name="T44" fmla="*/ 134 w 211"/>
                <a:gd name="T4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32">
                  <a:moveTo>
                    <a:pt x="134" y="18"/>
                  </a:moveTo>
                  <a:cubicBezTo>
                    <a:pt x="128" y="16"/>
                    <a:pt x="127" y="18"/>
                    <a:pt x="119" y="16"/>
                  </a:cubicBezTo>
                  <a:cubicBezTo>
                    <a:pt x="114" y="14"/>
                    <a:pt x="110" y="13"/>
                    <a:pt x="105" y="13"/>
                  </a:cubicBezTo>
                  <a:cubicBezTo>
                    <a:pt x="101" y="12"/>
                    <a:pt x="95" y="15"/>
                    <a:pt x="92" y="14"/>
                  </a:cubicBezTo>
                  <a:cubicBezTo>
                    <a:pt x="81" y="10"/>
                    <a:pt x="77" y="14"/>
                    <a:pt x="69" y="9"/>
                  </a:cubicBezTo>
                  <a:cubicBezTo>
                    <a:pt x="62" y="7"/>
                    <a:pt x="56" y="9"/>
                    <a:pt x="49" y="8"/>
                  </a:cubicBezTo>
                  <a:cubicBezTo>
                    <a:pt x="41" y="7"/>
                    <a:pt x="26" y="2"/>
                    <a:pt x="17" y="2"/>
                  </a:cubicBezTo>
                  <a:cubicBezTo>
                    <a:pt x="0" y="0"/>
                    <a:pt x="35" y="13"/>
                    <a:pt x="44" y="14"/>
                  </a:cubicBezTo>
                  <a:cubicBezTo>
                    <a:pt x="49" y="15"/>
                    <a:pt x="58" y="14"/>
                    <a:pt x="61" y="15"/>
                  </a:cubicBezTo>
                  <a:cubicBezTo>
                    <a:pt x="68" y="17"/>
                    <a:pt x="70" y="20"/>
                    <a:pt x="79" y="18"/>
                  </a:cubicBezTo>
                  <a:cubicBezTo>
                    <a:pt x="86" y="17"/>
                    <a:pt x="85" y="19"/>
                    <a:pt x="90" y="22"/>
                  </a:cubicBezTo>
                  <a:cubicBezTo>
                    <a:pt x="94" y="24"/>
                    <a:pt x="99" y="22"/>
                    <a:pt x="102" y="24"/>
                  </a:cubicBezTo>
                  <a:cubicBezTo>
                    <a:pt x="106" y="26"/>
                    <a:pt x="109" y="31"/>
                    <a:pt x="115" y="31"/>
                  </a:cubicBezTo>
                  <a:cubicBezTo>
                    <a:pt x="116" y="31"/>
                    <a:pt x="134" y="32"/>
                    <a:pt x="137" y="31"/>
                  </a:cubicBezTo>
                  <a:cubicBezTo>
                    <a:pt x="121" y="30"/>
                    <a:pt x="116" y="29"/>
                    <a:pt x="114" y="28"/>
                  </a:cubicBezTo>
                  <a:cubicBezTo>
                    <a:pt x="108" y="25"/>
                    <a:pt x="105" y="20"/>
                    <a:pt x="98" y="19"/>
                  </a:cubicBezTo>
                  <a:cubicBezTo>
                    <a:pt x="101" y="18"/>
                    <a:pt x="110" y="17"/>
                    <a:pt x="113" y="18"/>
                  </a:cubicBezTo>
                  <a:cubicBezTo>
                    <a:pt x="123" y="23"/>
                    <a:pt x="130" y="19"/>
                    <a:pt x="140" y="21"/>
                  </a:cubicBezTo>
                  <a:cubicBezTo>
                    <a:pt x="155" y="24"/>
                    <a:pt x="172" y="24"/>
                    <a:pt x="187" y="24"/>
                  </a:cubicBezTo>
                  <a:cubicBezTo>
                    <a:pt x="189" y="24"/>
                    <a:pt x="210" y="23"/>
                    <a:pt x="211" y="24"/>
                  </a:cubicBezTo>
                  <a:cubicBezTo>
                    <a:pt x="208" y="22"/>
                    <a:pt x="195" y="23"/>
                    <a:pt x="193" y="23"/>
                  </a:cubicBezTo>
                  <a:cubicBezTo>
                    <a:pt x="177" y="23"/>
                    <a:pt x="162" y="23"/>
                    <a:pt x="148" y="20"/>
                  </a:cubicBezTo>
                  <a:cubicBezTo>
                    <a:pt x="141" y="16"/>
                    <a:pt x="138" y="19"/>
                    <a:pt x="13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088304" y="1088952"/>
            <a:ext cx="1389413" cy="1389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97756" y="2614964"/>
            <a:ext cx="1389413" cy="13894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84256" y="1140052"/>
            <a:ext cx="1389413" cy="13894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26831" y="2958718"/>
            <a:ext cx="1389413" cy="13894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4734" y="1598992"/>
            <a:ext cx="1236556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Advance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368" y="3125003"/>
            <a:ext cx="1222193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49565" y="1650092"/>
            <a:ext cx="1458797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Teamwork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8437" y="3468757"/>
            <a:ext cx="1366207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Obsessed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6481" y="4680082"/>
            <a:ext cx="4019049" cy="66678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zh-CN" altLang="en-US" sz="3735" dirty="0">
                <a:cs typeface="+mn-ea"/>
                <a:sym typeface="+mn-lt"/>
              </a:rPr>
              <a:t>点击此处输入标题</a:t>
            </a:r>
            <a:endParaRPr lang="id-ID" sz="3600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55976" y="5537830"/>
            <a:ext cx="1934629" cy="911955"/>
            <a:chOff x="468937" y="2419540"/>
            <a:chExt cx="1934629" cy="911955"/>
          </a:xfrm>
        </p:grpSpPr>
        <p:sp>
          <p:nvSpPr>
            <p:cNvPr id="2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64491" y="5537830"/>
            <a:ext cx="1934629" cy="911955"/>
            <a:chOff x="468937" y="2419540"/>
            <a:chExt cx="1934629" cy="911955"/>
          </a:xfrm>
        </p:grpSpPr>
        <p:sp>
          <p:nvSpPr>
            <p:cNvPr id="2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bldLvl="0" animBg="1"/>
          <p:bldP spid="10" grpId="0" bldLvl="0" animBg="1"/>
          <p:bldP spid="11" grpId="0" bldLvl="0" animBg="1"/>
          <p:bldP spid="12" grpId="0" bldLvl="0" animBg="1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bldLvl="0" animBg="1"/>
          <p:bldP spid="10" grpId="0" bldLvl="0" animBg="1"/>
          <p:bldP spid="11" grpId="0" bldLvl="0" animBg="1"/>
          <p:bldP spid="12" grpId="0" bldLvl="0" animBg="1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4664474" y="1269428"/>
            <a:ext cx="2863059" cy="4838331"/>
            <a:chOff x="4664029" y="1268760"/>
            <a:chExt cx="2863942" cy="4839824"/>
          </a:xfrm>
        </p:grpSpPr>
        <p:grpSp>
          <p:nvGrpSpPr>
            <p:cNvPr id="47" name="Group 4"/>
            <p:cNvGrpSpPr/>
            <p:nvPr/>
          </p:nvGrpSpPr>
          <p:grpSpPr>
            <a:xfrm>
              <a:off x="4664029" y="1656040"/>
              <a:ext cx="810434" cy="4444889"/>
              <a:chOff x="2821032" y="55572"/>
              <a:chExt cx="1024606" cy="5619533"/>
            </a:xfrm>
          </p:grpSpPr>
          <p:sp>
            <p:nvSpPr>
              <p:cNvPr id="84" name="Freeform: Shape 5"/>
              <p:cNvSpPr/>
              <p:nvPr/>
            </p:nvSpPr>
            <p:spPr>
              <a:xfrm>
                <a:off x="3403520" y="55572"/>
                <a:ext cx="442118" cy="2858166"/>
              </a:xfrm>
              <a:custGeom>
                <a:avLst/>
                <a:gdLst>
                  <a:gd name="connsiteX0" fmla="*/ 442118 w 442118"/>
                  <a:gd name="connsiteY0" fmla="*/ 0 h 2858166"/>
                  <a:gd name="connsiteX1" fmla="*/ 442118 w 442118"/>
                  <a:gd name="connsiteY1" fmla="*/ 2858166 h 2858166"/>
                  <a:gd name="connsiteX2" fmla="*/ 754 w 442118"/>
                  <a:gd name="connsiteY2" fmla="*/ 2858166 h 2858166"/>
                  <a:gd name="connsiteX3" fmla="*/ 0 w 442118"/>
                  <a:gd name="connsiteY3" fmla="*/ 442094 h 285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118" h="2858166">
                    <a:moveTo>
                      <a:pt x="442118" y="0"/>
                    </a:moveTo>
                    <a:lnTo>
                      <a:pt x="442118" y="2858166"/>
                    </a:lnTo>
                    <a:lnTo>
                      <a:pt x="754" y="2858166"/>
                    </a:lnTo>
                    <a:lnTo>
                      <a:pt x="0" y="442094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85" name="Group 6"/>
              <p:cNvGrpSpPr/>
              <p:nvPr/>
            </p:nvGrpSpPr>
            <p:grpSpPr>
              <a:xfrm>
                <a:off x="2825078" y="3288885"/>
                <a:ext cx="739137" cy="2386220"/>
                <a:chOff x="3243263" y="1661479"/>
                <a:chExt cx="1125538" cy="4685346"/>
              </a:xfrm>
            </p:grpSpPr>
            <p:sp>
              <p:nvSpPr>
                <p:cNvPr id="87" name="Freeform: Shape 8"/>
                <p:cNvSpPr/>
                <p:nvPr/>
              </p:nvSpPr>
              <p:spPr bwMode="auto">
                <a:xfrm>
                  <a:off x="3243263" y="4722813"/>
                  <a:ext cx="1125538" cy="1624012"/>
                </a:xfrm>
                <a:custGeom>
                  <a:avLst/>
                  <a:gdLst>
                    <a:gd name="T0" fmla="*/ 709 w 709"/>
                    <a:gd name="T1" fmla="*/ 161 h 1023"/>
                    <a:gd name="T2" fmla="*/ 356 w 709"/>
                    <a:gd name="T3" fmla="*/ 1023 h 1023"/>
                    <a:gd name="T4" fmla="*/ 0 w 709"/>
                    <a:gd name="T5" fmla="*/ 161 h 1023"/>
                    <a:gd name="T6" fmla="*/ 0 w 709"/>
                    <a:gd name="T7" fmla="*/ 0 h 1023"/>
                    <a:gd name="T8" fmla="*/ 709 w 709"/>
                    <a:gd name="T9" fmla="*/ 0 h 1023"/>
                    <a:gd name="T10" fmla="*/ 709 w 709"/>
                    <a:gd name="T11" fmla="*/ 161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9" h="1023">
                      <a:moveTo>
                        <a:pt x="709" y="161"/>
                      </a:moveTo>
                      <a:lnTo>
                        <a:pt x="356" y="1023"/>
                      </a:lnTo>
                      <a:lnTo>
                        <a:pt x="0" y="161"/>
                      </a:lnTo>
                      <a:lnTo>
                        <a:pt x="0" y="0"/>
                      </a:lnTo>
                      <a:lnTo>
                        <a:pt x="709" y="0"/>
                      </a:lnTo>
                      <a:lnTo>
                        <a:pt x="709" y="161"/>
                      </a:lnTo>
                      <a:close/>
                    </a:path>
                  </a:pathLst>
                </a:custGeom>
                <a:solidFill>
                  <a:srgbClr val="DDBDA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88" name="Freeform: Shape 9"/>
                <p:cNvSpPr/>
                <p:nvPr/>
              </p:nvSpPr>
              <p:spPr bwMode="auto">
                <a:xfrm>
                  <a:off x="3243263" y="1661479"/>
                  <a:ext cx="374651" cy="3456623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6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89" name="Freeform: Shape 10"/>
                <p:cNvSpPr/>
                <p:nvPr/>
              </p:nvSpPr>
              <p:spPr bwMode="auto">
                <a:xfrm>
                  <a:off x="3617914" y="1661479"/>
                  <a:ext cx="376238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90" name="Freeform: Shape 11"/>
                <p:cNvSpPr/>
                <p:nvPr/>
              </p:nvSpPr>
              <p:spPr bwMode="auto">
                <a:xfrm>
                  <a:off x="3994150" y="1661479"/>
                  <a:ext cx="374651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5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5" y="713"/>
                        <a:pt x="35" y="713"/>
                        <a:pt x="35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3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91" name="Freeform: Shape 12"/>
                <p:cNvSpPr/>
                <p:nvPr/>
              </p:nvSpPr>
              <p:spPr bwMode="auto">
                <a:xfrm>
                  <a:off x="3243263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6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92" name="Freeform: Shape 13"/>
                <p:cNvSpPr/>
                <p:nvPr/>
              </p:nvSpPr>
              <p:spPr bwMode="auto">
                <a:xfrm>
                  <a:off x="3617913" y="4445000"/>
                  <a:ext cx="376238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93" name="Freeform: Shape 14"/>
                <p:cNvSpPr/>
                <p:nvPr/>
              </p:nvSpPr>
              <p:spPr bwMode="auto">
                <a:xfrm>
                  <a:off x="3994151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5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5" y="174"/>
                        <a:pt x="35" y="174"/>
                        <a:pt x="35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3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94" name="Freeform: Shape 15"/>
                <p:cNvSpPr/>
                <p:nvPr/>
              </p:nvSpPr>
              <p:spPr bwMode="auto">
                <a:xfrm>
                  <a:off x="3614738" y="5854700"/>
                  <a:ext cx="385763" cy="492125"/>
                </a:xfrm>
                <a:custGeom>
                  <a:avLst/>
                  <a:gdLst>
                    <a:gd name="T0" fmla="*/ 51 w 102"/>
                    <a:gd name="T1" fmla="*/ 0 h 131"/>
                    <a:gd name="T2" fmla="*/ 0 w 102"/>
                    <a:gd name="T3" fmla="*/ 6 h 131"/>
                    <a:gd name="T4" fmla="*/ 51 w 102"/>
                    <a:gd name="T5" fmla="*/ 131 h 131"/>
                    <a:gd name="T6" fmla="*/ 102 w 102"/>
                    <a:gd name="T7" fmla="*/ 6 h 131"/>
                    <a:gd name="T8" fmla="*/ 51 w 102"/>
                    <a:gd name="T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31">
                      <a:moveTo>
                        <a:pt x="51" y="0"/>
                      </a:moveTo>
                      <a:cubicBezTo>
                        <a:pt x="33" y="0"/>
                        <a:pt x="16" y="2"/>
                        <a:pt x="0" y="6"/>
                      </a:cubicBezTo>
                      <a:cubicBezTo>
                        <a:pt x="51" y="131"/>
                        <a:pt x="51" y="131"/>
                        <a:pt x="51" y="131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85" y="2"/>
                        <a:pt x="68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86" name="Freeform: Shape 7"/>
              <p:cNvSpPr/>
              <p:nvPr/>
            </p:nvSpPr>
            <p:spPr>
              <a:xfrm>
                <a:off x="2821032" y="2904063"/>
                <a:ext cx="1024606" cy="394498"/>
              </a:xfrm>
              <a:custGeom>
                <a:avLst/>
                <a:gdLst>
                  <a:gd name="connsiteX0" fmla="*/ 583250 w 1024606"/>
                  <a:gd name="connsiteY0" fmla="*/ 0 h 394498"/>
                  <a:gd name="connsiteX1" fmla="*/ 1024606 w 1024606"/>
                  <a:gd name="connsiteY1" fmla="*/ 0 h 394498"/>
                  <a:gd name="connsiteX2" fmla="*/ 1024606 w 1024606"/>
                  <a:gd name="connsiteY2" fmla="*/ 15312 h 394498"/>
                  <a:gd name="connsiteX3" fmla="*/ 1016263 w 1024606"/>
                  <a:gd name="connsiteY3" fmla="*/ 15312 h 394498"/>
                  <a:gd name="connsiteX4" fmla="*/ 733496 w 1024606"/>
                  <a:gd name="connsiteY4" fmla="*/ 394498 h 394498"/>
                  <a:gd name="connsiteX5" fmla="*/ 0 w 1024606"/>
                  <a:gd name="connsiteY5" fmla="*/ 394498 h 394498"/>
                  <a:gd name="connsiteX6" fmla="*/ 582488 w 1024606"/>
                  <a:gd name="connsiteY6" fmla="*/ 4232 h 394498"/>
                  <a:gd name="connsiteX7" fmla="*/ 583251 w 1024606"/>
                  <a:gd name="connsiteY7" fmla="*/ 4232 h 39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4606" h="394498">
                    <a:moveTo>
                      <a:pt x="583250" y="0"/>
                    </a:moveTo>
                    <a:lnTo>
                      <a:pt x="1024606" y="0"/>
                    </a:lnTo>
                    <a:lnTo>
                      <a:pt x="1024606" y="15312"/>
                    </a:lnTo>
                    <a:cubicBezTo>
                      <a:pt x="1024606" y="15312"/>
                      <a:pt x="1016263" y="15312"/>
                      <a:pt x="1016263" y="15312"/>
                    </a:cubicBezTo>
                    <a:lnTo>
                      <a:pt x="733496" y="394498"/>
                    </a:lnTo>
                    <a:lnTo>
                      <a:pt x="0" y="394498"/>
                    </a:lnTo>
                    <a:lnTo>
                      <a:pt x="582488" y="4232"/>
                    </a:lnTo>
                    <a:lnTo>
                      <a:pt x="583251" y="423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48" name="Group 16"/>
            <p:cNvGrpSpPr/>
            <p:nvPr/>
          </p:nvGrpSpPr>
          <p:grpSpPr>
            <a:xfrm>
              <a:off x="5424027" y="1288477"/>
              <a:ext cx="588535" cy="4812453"/>
              <a:chOff x="3781881" y="-409127"/>
              <a:chExt cx="744067" cy="6084232"/>
            </a:xfrm>
          </p:grpSpPr>
          <p:sp>
            <p:nvSpPr>
              <p:cNvPr id="73" name="Freeform: Shape 17"/>
              <p:cNvSpPr/>
              <p:nvPr/>
            </p:nvSpPr>
            <p:spPr>
              <a:xfrm>
                <a:off x="4076403" y="-409127"/>
                <a:ext cx="447081" cy="3322865"/>
              </a:xfrm>
              <a:custGeom>
                <a:avLst/>
                <a:gdLst>
                  <a:gd name="connsiteX0" fmla="*/ 447081 w 447081"/>
                  <a:gd name="connsiteY0" fmla="*/ 0 h 3322865"/>
                  <a:gd name="connsiteX1" fmla="*/ 447081 w 447081"/>
                  <a:gd name="connsiteY1" fmla="*/ 3322865 h 3322865"/>
                  <a:gd name="connsiteX2" fmla="*/ 0 w 447081"/>
                  <a:gd name="connsiteY2" fmla="*/ 3322865 h 3322865"/>
                  <a:gd name="connsiteX3" fmla="*/ 0 w 447081"/>
                  <a:gd name="connsiteY3" fmla="*/ 441737 h 33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081" h="3322865">
                    <a:moveTo>
                      <a:pt x="447081" y="0"/>
                    </a:moveTo>
                    <a:lnTo>
                      <a:pt x="447081" y="3322865"/>
                    </a:lnTo>
                    <a:lnTo>
                      <a:pt x="0" y="3322865"/>
                    </a:lnTo>
                    <a:lnTo>
                      <a:pt x="0" y="44173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74" name="Group 18"/>
              <p:cNvGrpSpPr/>
              <p:nvPr/>
            </p:nvGrpSpPr>
            <p:grpSpPr>
              <a:xfrm>
                <a:off x="3784347" y="3288885"/>
                <a:ext cx="739137" cy="2386220"/>
                <a:chOff x="3243263" y="1661479"/>
                <a:chExt cx="1125538" cy="4685346"/>
              </a:xfrm>
            </p:grpSpPr>
            <p:sp>
              <p:nvSpPr>
                <p:cNvPr id="76" name="Freeform: Shape 20"/>
                <p:cNvSpPr/>
                <p:nvPr/>
              </p:nvSpPr>
              <p:spPr bwMode="auto">
                <a:xfrm>
                  <a:off x="3243263" y="4722813"/>
                  <a:ext cx="1125538" cy="1624012"/>
                </a:xfrm>
                <a:custGeom>
                  <a:avLst/>
                  <a:gdLst>
                    <a:gd name="T0" fmla="*/ 709 w 709"/>
                    <a:gd name="T1" fmla="*/ 161 h 1023"/>
                    <a:gd name="T2" fmla="*/ 356 w 709"/>
                    <a:gd name="T3" fmla="*/ 1023 h 1023"/>
                    <a:gd name="T4" fmla="*/ 0 w 709"/>
                    <a:gd name="T5" fmla="*/ 161 h 1023"/>
                    <a:gd name="T6" fmla="*/ 0 w 709"/>
                    <a:gd name="T7" fmla="*/ 0 h 1023"/>
                    <a:gd name="T8" fmla="*/ 709 w 709"/>
                    <a:gd name="T9" fmla="*/ 0 h 1023"/>
                    <a:gd name="T10" fmla="*/ 709 w 709"/>
                    <a:gd name="T11" fmla="*/ 161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9" h="1023">
                      <a:moveTo>
                        <a:pt x="709" y="161"/>
                      </a:moveTo>
                      <a:lnTo>
                        <a:pt x="356" y="1023"/>
                      </a:lnTo>
                      <a:lnTo>
                        <a:pt x="0" y="161"/>
                      </a:lnTo>
                      <a:lnTo>
                        <a:pt x="0" y="0"/>
                      </a:lnTo>
                      <a:lnTo>
                        <a:pt x="709" y="0"/>
                      </a:lnTo>
                      <a:lnTo>
                        <a:pt x="709" y="161"/>
                      </a:lnTo>
                      <a:close/>
                    </a:path>
                  </a:pathLst>
                </a:custGeom>
                <a:solidFill>
                  <a:srgbClr val="DDBDA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77" name="Freeform: Shape 21"/>
                <p:cNvSpPr/>
                <p:nvPr/>
              </p:nvSpPr>
              <p:spPr bwMode="auto">
                <a:xfrm>
                  <a:off x="3243263" y="1661479"/>
                  <a:ext cx="374651" cy="3456623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6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78" name="Freeform: Shape 22"/>
                <p:cNvSpPr/>
                <p:nvPr/>
              </p:nvSpPr>
              <p:spPr bwMode="auto">
                <a:xfrm>
                  <a:off x="3617914" y="1661479"/>
                  <a:ext cx="376238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79" name="Freeform: Shape 23"/>
                <p:cNvSpPr/>
                <p:nvPr/>
              </p:nvSpPr>
              <p:spPr bwMode="auto">
                <a:xfrm>
                  <a:off x="3994150" y="1661479"/>
                  <a:ext cx="374651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5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5" y="713"/>
                        <a:pt x="35" y="713"/>
                        <a:pt x="35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3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80" name="Freeform: Shape 24"/>
                <p:cNvSpPr/>
                <p:nvPr/>
              </p:nvSpPr>
              <p:spPr bwMode="auto">
                <a:xfrm>
                  <a:off x="3243263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6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81" name="Freeform: Shape 25"/>
                <p:cNvSpPr/>
                <p:nvPr/>
              </p:nvSpPr>
              <p:spPr bwMode="auto">
                <a:xfrm>
                  <a:off x="3617913" y="4445000"/>
                  <a:ext cx="376238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82" name="Freeform: Shape 26"/>
                <p:cNvSpPr/>
                <p:nvPr/>
              </p:nvSpPr>
              <p:spPr bwMode="auto">
                <a:xfrm>
                  <a:off x="3994151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5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5" y="174"/>
                        <a:pt x="35" y="174"/>
                        <a:pt x="35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3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83" name="Freeform: Shape 27"/>
                <p:cNvSpPr/>
                <p:nvPr/>
              </p:nvSpPr>
              <p:spPr bwMode="auto">
                <a:xfrm>
                  <a:off x="3614738" y="5854700"/>
                  <a:ext cx="385763" cy="492125"/>
                </a:xfrm>
                <a:custGeom>
                  <a:avLst/>
                  <a:gdLst>
                    <a:gd name="T0" fmla="*/ 51 w 102"/>
                    <a:gd name="T1" fmla="*/ 0 h 131"/>
                    <a:gd name="T2" fmla="*/ 0 w 102"/>
                    <a:gd name="T3" fmla="*/ 6 h 131"/>
                    <a:gd name="T4" fmla="*/ 51 w 102"/>
                    <a:gd name="T5" fmla="*/ 131 h 131"/>
                    <a:gd name="T6" fmla="*/ 102 w 102"/>
                    <a:gd name="T7" fmla="*/ 6 h 131"/>
                    <a:gd name="T8" fmla="*/ 51 w 102"/>
                    <a:gd name="T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31">
                      <a:moveTo>
                        <a:pt x="51" y="0"/>
                      </a:moveTo>
                      <a:cubicBezTo>
                        <a:pt x="33" y="0"/>
                        <a:pt x="16" y="2"/>
                        <a:pt x="0" y="6"/>
                      </a:cubicBezTo>
                      <a:cubicBezTo>
                        <a:pt x="51" y="131"/>
                        <a:pt x="51" y="131"/>
                        <a:pt x="51" y="131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85" y="2"/>
                        <a:pt x="68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75" name="Freeform: Shape 19"/>
              <p:cNvSpPr/>
              <p:nvPr/>
            </p:nvSpPr>
            <p:spPr>
              <a:xfrm>
                <a:off x="3781881" y="2882462"/>
                <a:ext cx="744067" cy="407175"/>
              </a:xfrm>
              <a:custGeom>
                <a:avLst/>
                <a:gdLst>
                  <a:gd name="connsiteX0" fmla="*/ 293195 w 744067"/>
                  <a:gd name="connsiteY0" fmla="*/ 0 h 407175"/>
                  <a:gd name="connsiteX1" fmla="*/ 740276 w 744067"/>
                  <a:gd name="connsiteY1" fmla="*/ 0 h 407175"/>
                  <a:gd name="connsiteX2" fmla="*/ 740276 w 744067"/>
                  <a:gd name="connsiteY2" fmla="*/ 16883 h 407175"/>
                  <a:gd name="connsiteX3" fmla="*/ 744033 w 744067"/>
                  <a:gd name="connsiteY3" fmla="*/ 406821 h 407175"/>
                  <a:gd name="connsiteX4" fmla="*/ 744067 w 744067"/>
                  <a:gd name="connsiteY4" fmla="*/ 406821 h 407175"/>
                  <a:gd name="connsiteX5" fmla="*/ 744067 w 744067"/>
                  <a:gd name="connsiteY5" fmla="*/ 407175 h 407175"/>
                  <a:gd name="connsiteX6" fmla="*/ 0 w 744067"/>
                  <a:gd name="connsiteY6" fmla="*/ 407175 h 407175"/>
                  <a:gd name="connsiteX7" fmla="*/ 0 w 744067"/>
                  <a:gd name="connsiteY7" fmla="*/ 406821 h 407175"/>
                  <a:gd name="connsiteX8" fmla="*/ 2413 w 744067"/>
                  <a:gd name="connsiteY8" fmla="*/ 406821 h 407175"/>
                  <a:gd name="connsiteX9" fmla="*/ 293195 w 744067"/>
                  <a:gd name="connsiteY9" fmla="*/ 16883 h 40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4067" h="407175">
                    <a:moveTo>
                      <a:pt x="293195" y="0"/>
                    </a:moveTo>
                    <a:lnTo>
                      <a:pt x="740276" y="0"/>
                    </a:lnTo>
                    <a:lnTo>
                      <a:pt x="740276" y="16883"/>
                    </a:lnTo>
                    <a:lnTo>
                      <a:pt x="744033" y="406821"/>
                    </a:lnTo>
                    <a:cubicBezTo>
                      <a:pt x="744033" y="406821"/>
                      <a:pt x="744067" y="406821"/>
                      <a:pt x="744067" y="406821"/>
                    </a:cubicBezTo>
                    <a:lnTo>
                      <a:pt x="744067" y="407175"/>
                    </a:lnTo>
                    <a:lnTo>
                      <a:pt x="0" y="407175"/>
                    </a:lnTo>
                    <a:lnTo>
                      <a:pt x="0" y="406821"/>
                    </a:lnTo>
                    <a:lnTo>
                      <a:pt x="2413" y="406821"/>
                    </a:lnTo>
                    <a:lnTo>
                      <a:pt x="293195" y="1688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49" name="Group 28"/>
            <p:cNvGrpSpPr/>
            <p:nvPr/>
          </p:nvGrpSpPr>
          <p:grpSpPr>
            <a:xfrm>
              <a:off x="6174966" y="1268760"/>
              <a:ext cx="588536" cy="4832171"/>
              <a:chOff x="4731262" y="-434054"/>
              <a:chExt cx="744067" cy="6109159"/>
            </a:xfrm>
          </p:grpSpPr>
          <p:grpSp>
            <p:nvGrpSpPr>
              <p:cNvPr id="62" name="Group 29"/>
              <p:cNvGrpSpPr/>
              <p:nvPr/>
            </p:nvGrpSpPr>
            <p:grpSpPr>
              <a:xfrm>
                <a:off x="4736192" y="3288885"/>
                <a:ext cx="739137" cy="2386220"/>
                <a:chOff x="3243263" y="1661479"/>
                <a:chExt cx="1125538" cy="4685346"/>
              </a:xfrm>
            </p:grpSpPr>
            <p:sp>
              <p:nvSpPr>
                <p:cNvPr id="65" name="Freeform: Shape 32"/>
                <p:cNvSpPr/>
                <p:nvPr/>
              </p:nvSpPr>
              <p:spPr bwMode="auto">
                <a:xfrm>
                  <a:off x="3243263" y="4722813"/>
                  <a:ext cx="1125538" cy="1624012"/>
                </a:xfrm>
                <a:custGeom>
                  <a:avLst/>
                  <a:gdLst>
                    <a:gd name="T0" fmla="*/ 709 w 709"/>
                    <a:gd name="T1" fmla="*/ 161 h 1023"/>
                    <a:gd name="T2" fmla="*/ 356 w 709"/>
                    <a:gd name="T3" fmla="*/ 1023 h 1023"/>
                    <a:gd name="T4" fmla="*/ 0 w 709"/>
                    <a:gd name="T5" fmla="*/ 161 h 1023"/>
                    <a:gd name="T6" fmla="*/ 0 w 709"/>
                    <a:gd name="T7" fmla="*/ 0 h 1023"/>
                    <a:gd name="T8" fmla="*/ 709 w 709"/>
                    <a:gd name="T9" fmla="*/ 0 h 1023"/>
                    <a:gd name="T10" fmla="*/ 709 w 709"/>
                    <a:gd name="T11" fmla="*/ 161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9" h="1023">
                      <a:moveTo>
                        <a:pt x="709" y="161"/>
                      </a:moveTo>
                      <a:lnTo>
                        <a:pt x="356" y="1023"/>
                      </a:lnTo>
                      <a:lnTo>
                        <a:pt x="0" y="161"/>
                      </a:lnTo>
                      <a:lnTo>
                        <a:pt x="0" y="0"/>
                      </a:lnTo>
                      <a:lnTo>
                        <a:pt x="709" y="0"/>
                      </a:lnTo>
                      <a:lnTo>
                        <a:pt x="709" y="161"/>
                      </a:lnTo>
                      <a:close/>
                    </a:path>
                  </a:pathLst>
                </a:custGeom>
                <a:solidFill>
                  <a:srgbClr val="DDBDA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6" name="Freeform: Shape 33"/>
                <p:cNvSpPr/>
                <p:nvPr/>
              </p:nvSpPr>
              <p:spPr bwMode="auto">
                <a:xfrm>
                  <a:off x="3243263" y="1661479"/>
                  <a:ext cx="374651" cy="3456623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6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7" name="Freeform: Shape 34"/>
                <p:cNvSpPr/>
                <p:nvPr/>
              </p:nvSpPr>
              <p:spPr bwMode="auto">
                <a:xfrm>
                  <a:off x="3617914" y="1661479"/>
                  <a:ext cx="376238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8" name="Freeform: Shape 35"/>
                <p:cNvSpPr/>
                <p:nvPr/>
              </p:nvSpPr>
              <p:spPr bwMode="auto">
                <a:xfrm>
                  <a:off x="3994150" y="1661479"/>
                  <a:ext cx="374651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5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5" y="713"/>
                        <a:pt x="35" y="713"/>
                        <a:pt x="35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3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9" name="Freeform: Shape 36"/>
                <p:cNvSpPr/>
                <p:nvPr/>
              </p:nvSpPr>
              <p:spPr bwMode="auto">
                <a:xfrm>
                  <a:off x="3243263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6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70" name="Freeform: Shape 37"/>
                <p:cNvSpPr/>
                <p:nvPr/>
              </p:nvSpPr>
              <p:spPr bwMode="auto">
                <a:xfrm>
                  <a:off x="3617913" y="4445000"/>
                  <a:ext cx="376238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71" name="Freeform: Shape 38"/>
                <p:cNvSpPr/>
                <p:nvPr/>
              </p:nvSpPr>
              <p:spPr bwMode="auto">
                <a:xfrm>
                  <a:off x="3994151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5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5" y="174"/>
                        <a:pt x="35" y="174"/>
                        <a:pt x="35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3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72" name="Freeform: Shape 39"/>
                <p:cNvSpPr/>
                <p:nvPr/>
              </p:nvSpPr>
              <p:spPr bwMode="auto">
                <a:xfrm>
                  <a:off x="3614738" y="5854700"/>
                  <a:ext cx="385763" cy="492125"/>
                </a:xfrm>
                <a:custGeom>
                  <a:avLst/>
                  <a:gdLst>
                    <a:gd name="T0" fmla="*/ 51 w 102"/>
                    <a:gd name="T1" fmla="*/ 0 h 131"/>
                    <a:gd name="T2" fmla="*/ 0 w 102"/>
                    <a:gd name="T3" fmla="*/ 6 h 131"/>
                    <a:gd name="T4" fmla="*/ 51 w 102"/>
                    <a:gd name="T5" fmla="*/ 131 h 131"/>
                    <a:gd name="T6" fmla="*/ 102 w 102"/>
                    <a:gd name="T7" fmla="*/ 6 h 131"/>
                    <a:gd name="T8" fmla="*/ 51 w 102"/>
                    <a:gd name="T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31">
                      <a:moveTo>
                        <a:pt x="51" y="0"/>
                      </a:moveTo>
                      <a:cubicBezTo>
                        <a:pt x="33" y="0"/>
                        <a:pt x="16" y="2"/>
                        <a:pt x="0" y="6"/>
                      </a:cubicBezTo>
                      <a:cubicBezTo>
                        <a:pt x="51" y="131"/>
                        <a:pt x="51" y="131"/>
                        <a:pt x="51" y="131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85" y="2"/>
                        <a:pt x="68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63" name="Freeform: Shape 30"/>
              <p:cNvSpPr/>
              <p:nvPr/>
            </p:nvSpPr>
            <p:spPr>
              <a:xfrm flipH="1">
                <a:off x="4731262" y="2882462"/>
                <a:ext cx="744067" cy="407175"/>
              </a:xfrm>
              <a:custGeom>
                <a:avLst/>
                <a:gdLst>
                  <a:gd name="connsiteX0" fmla="*/ 293195 w 744067"/>
                  <a:gd name="connsiteY0" fmla="*/ 0 h 407175"/>
                  <a:gd name="connsiteX1" fmla="*/ 740276 w 744067"/>
                  <a:gd name="connsiteY1" fmla="*/ 0 h 407175"/>
                  <a:gd name="connsiteX2" fmla="*/ 740276 w 744067"/>
                  <a:gd name="connsiteY2" fmla="*/ 16883 h 407175"/>
                  <a:gd name="connsiteX3" fmla="*/ 744033 w 744067"/>
                  <a:gd name="connsiteY3" fmla="*/ 406821 h 407175"/>
                  <a:gd name="connsiteX4" fmla="*/ 744067 w 744067"/>
                  <a:gd name="connsiteY4" fmla="*/ 406821 h 407175"/>
                  <a:gd name="connsiteX5" fmla="*/ 744067 w 744067"/>
                  <a:gd name="connsiteY5" fmla="*/ 407175 h 407175"/>
                  <a:gd name="connsiteX6" fmla="*/ 0 w 744067"/>
                  <a:gd name="connsiteY6" fmla="*/ 407175 h 407175"/>
                  <a:gd name="connsiteX7" fmla="*/ 0 w 744067"/>
                  <a:gd name="connsiteY7" fmla="*/ 406821 h 407175"/>
                  <a:gd name="connsiteX8" fmla="*/ 2413 w 744067"/>
                  <a:gd name="connsiteY8" fmla="*/ 406821 h 407175"/>
                  <a:gd name="connsiteX9" fmla="*/ 293195 w 744067"/>
                  <a:gd name="connsiteY9" fmla="*/ 16883 h 40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4067" h="407175">
                    <a:moveTo>
                      <a:pt x="293195" y="0"/>
                    </a:moveTo>
                    <a:lnTo>
                      <a:pt x="740276" y="0"/>
                    </a:lnTo>
                    <a:lnTo>
                      <a:pt x="740276" y="16883"/>
                    </a:lnTo>
                    <a:lnTo>
                      <a:pt x="744033" y="406821"/>
                    </a:lnTo>
                    <a:cubicBezTo>
                      <a:pt x="744033" y="406821"/>
                      <a:pt x="744067" y="406821"/>
                      <a:pt x="744067" y="406821"/>
                    </a:cubicBezTo>
                    <a:lnTo>
                      <a:pt x="744067" y="407175"/>
                    </a:lnTo>
                    <a:lnTo>
                      <a:pt x="0" y="407175"/>
                    </a:lnTo>
                    <a:lnTo>
                      <a:pt x="0" y="406821"/>
                    </a:lnTo>
                    <a:lnTo>
                      <a:pt x="2413" y="406821"/>
                    </a:lnTo>
                    <a:lnTo>
                      <a:pt x="293195" y="1688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4" name="Freeform: Shape 31"/>
              <p:cNvSpPr/>
              <p:nvPr/>
            </p:nvSpPr>
            <p:spPr>
              <a:xfrm flipH="1">
                <a:off x="4736192" y="-434054"/>
                <a:ext cx="447081" cy="3322865"/>
              </a:xfrm>
              <a:custGeom>
                <a:avLst/>
                <a:gdLst>
                  <a:gd name="connsiteX0" fmla="*/ 447081 w 447081"/>
                  <a:gd name="connsiteY0" fmla="*/ 0 h 3322865"/>
                  <a:gd name="connsiteX1" fmla="*/ 447081 w 447081"/>
                  <a:gd name="connsiteY1" fmla="*/ 3322865 h 3322865"/>
                  <a:gd name="connsiteX2" fmla="*/ 0 w 447081"/>
                  <a:gd name="connsiteY2" fmla="*/ 3322865 h 3322865"/>
                  <a:gd name="connsiteX3" fmla="*/ 0 w 447081"/>
                  <a:gd name="connsiteY3" fmla="*/ 441737 h 33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081" h="3322865">
                    <a:moveTo>
                      <a:pt x="447081" y="0"/>
                    </a:moveTo>
                    <a:lnTo>
                      <a:pt x="447081" y="3322865"/>
                    </a:lnTo>
                    <a:lnTo>
                      <a:pt x="0" y="3322865"/>
                    </a:lnTo>
                    <a:lnTo>
                      <a:pt x="0" y="441737"/>
                    </a:lnTo>
                    <a:close/>
                  </a:path>
                </a:pathLst>
              </a:custGeom>
              <a:solidFill>
                <a:srgbClr val="1D9A78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50" name="Group 40"/>
            <p:cNvGrpSpPr/>
            <p:nvPr/>
          </p:nvGrpSpPr>
          <p:grpSpPr>
            <a:xfrm>
              <a:off x="6706556" y="1656039"/>
              <a:ext cx="821415" cy="4452545"/>
              <a:chOff x="5403333" y="55571"/>
              <a:chExt cx="1038489" cy="5629210"/>
            </a:xfrm>
          </p:grpSpPr>
          <p:grpSp>
            <p:nvGrpSpPr>
              <p:cNvPr id="51" name="Group 41"/>
              <p:cNvGrpSpPr/>
              <p:nvPr/>
            </p:nvGrpSpPr>
            <p:grpSpPr>
              <a:xfrm>
                <a:off x="5685573" y="3298561"/>
                <a:ext cx="739137" cy="2386220"/>
                <a:chOff x="3243263" y="1661479"/>
                <a:chExt cx="1125538" cy="4685346"/>
              </a:xfrm>
            </p:grpSpPr>
            <p:sp>
              <p:nvSpPr>
                <p:cNvPr id="54" name="Freeform: Shape 44"/>
                <p:cNvSpPr/>
                <p:nvPr/>
              </p:nvSpPr>
              <p:spPr bwMode="auto">
                <a:xfrm>
                  <a:off x="3243263" y="4722813"/>
                  <a:ext cx="1125538" cy="1624012"/>
                </a:xfrm>
                <a:custGeom>
                  <a:avLst/>
                  <a:gdLst>
                    <a:gd name="T0" fmla="*/ 709 w 709"/>
                    <a:gd name="T1" fmla="*/ 161 h 1023"/>
                    <a:gd name="T2" fmla="*/ 356 w 709"/>
                    <a:gd name="T3" fmla="*/ 1023 h 1023"/>
                    <a:gd name="T4" fmla="*/ 0 w 709"/>
                    <a:gd name="T5" fmla="*/ 161 h 1023"/>
                    <a:gd name="T6" fmla="*/ 0 w 709"/>
                    <a:gd name="T7" fmla="*/ 0 h 1023"/>
                    <a:gd name="T8" fmla="*/ 709 w 709"/>
                    <a:gd name="T9" fmla="*/ 0 h 1023"/>
                    <a:gd name="T10" fmla="*/ 709 w 709"/>
                    <a:gd name="T11" fmla="*/ 161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9" h="1023">
                      <a:moveTo>
                        <a:pt x="709" y="161"/>
                      </a:moveTo>
                      <a:lnTo>
                        <a:pt x="356" y="1023"/>
                      </a:lnTo>
                      <a:lnTo>
                        <a:pt x="0" y="161"/>
                      </a:lnTo>
                      <a:lnTo>
                        <a:pt x="0" y="0"/>
                      </a:lnTo>
                      <a:lnTo>
                        <a:pt x="709" y="0"/>
                      </a:lnTo>
                      <a:lnTo>
                        <a:pt x="709" y="161"/>
                      </a:lnTo>
                      <a:close/>
                    </a:path>
                  </a:pathLst>
                </a:custGeom>
                <a:solidFill>
                  <a:srgbClr val="DDBDA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5" name="Freeform: Shape 45"/>
                <p:cNvSpPr/>
                <p:nvPr/>
              </p:nvSpPr>
              <p:spPr bwMode="auto">
                <a:xfrm>
                  <a:off x="3243263" y="1661479"/>
                  <a:ext cx="374651" cy="3456623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6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6" name="Freeform: Shape 46"/>
                <p:cNvSpPr/>
                <p:nvPr/>
              </p:nvSpPr>
              <p:spPr bwMode="auto">
                <a:xfrm>
                  <a:off x="3617914" y="1661479"/>
                  <a:ext cx="376238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4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4" y="713"/>
                        <a:pt x="34" y="713"/>
                        <a:pt x="34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2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7" name="Freeform: Shape 47"/>
                <p:cNvSpPr/>
                <p:nvPr/>
              </p:nvSpPr>
              <p:spPr bwMode="auto">
                <a:xfrm>
                  <a:off x="3994150" y="1661479"/>
                  <a:ext cx="374651" cy="3456621"/>
                </a:xfrm>
                <a:custGeom>
                  <a:avLst/>
                  <a:gdLst>
                    <a:gd name="T0" fmla="*/ 0 w 99"/>
                    <a:gd name="T1" fmla="*/ 0 h 718"/>
                    <a:gd name="T2" fmla="*/ 0 w 99"/>
                    <a:gd name="T3" fmla="*/ 673 h 718"/>
                    <a:gd name="T4" fmla="*/ 15 w 99"/>
                    <a:gd name="T5" fmla="*/ 701 h 718"/>
                    <a:gd name="T6" fmla="*/ 35 w 99"/>
                    <a:gd name="T7" fmla="*/ 713 h 718"/>
                    <a:gd name="T8" fmla="*/ 65 w 99"/>
                    <a:gd name="T9" fmla="*/ 713 h 718"/>
                    <a:gd name="T10" fmla="*/ 84 w 99"/>
                    <a:gd name="T11" fmla="*/ 701 h 718"/>
                    <a:gd name="T12" fmla="*/ 99 w 99"/>
                    <a:gd name="T13" fmla="*/ 673 h 718"/>
                    <a:gd name="T14" fmla="*/ 99 w 99"/>
                    <a:gd name="T15" fmla="*/ 0 h 718"/>
                    <a:gd name="T16" fmla="*/ 0 w 99"/>
                    <a:gd name="T17" fmla="*/ 0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718">
                      <a:moveTo>
                        <a:pt x="0" y="0"/>
                      </a:move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0" y="683"/>
                        <a:pt x="7" y="695"/>
                        <a:pt x="15" y="701"/>
                      </a:cubicBezTo>
                      <a:cubicBezTo>
                        <a:pt x="35" y="713"/>
                        <a:pt x="35" y="713"/>
                        <a:pt x="35" y="713"/>
                      </a:cubicBezTo>
                      <a:cubicBezTo>
                        <a:pt x="43" y="718"/>
                        <a:pt x="57" y="718"/>
                        <a:pt x="65" y="713"/>
                      </a:cubicBezTo>
                      <a:cubicBezTo>
                        <a:pt x="84" y="701"/>
                        <a:pt x="84" y="701"/>
                        <a:pt x="84" y="701"/>
                      </a:cubicBezTo>
                      <a:cubicBezTo>
                        <a:pt x="93" y="695"/>
                        <a:pt x="99" y="683"/>
                        <a:pt x="99" y="673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8" name="Freeform: Shape 48"/>
                <p:cNvSpPr/>
                <p:nvPr/>
              </p:nvSpPr>
              <p:spPr bwMode="auto">
                <a:xfrm>
                  <a:off x="3243263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6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9" name="Freeform: Shape 49"/>
                <p:cNvSpPr/>
                <p:nvPr/>
              </p:nvSpPr>
              <p:spPr bwMode="auto">
                <a:xfrm>
                  <a:off x="3617913" y="4445000"/>
                  <a:ext cx="376238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4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4" y="174"/>
                        <a:pt x="34" y="174"/>
                        <a:pt x="34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2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0" name="Freeform: Shape 50"/>
                <p:cNvSpPr/>
                <p:nvPr/>
              </p:nvSpPr>
              <p:spPr bwMode="auto">
                <a:xfrm>
                  <a:off x="3994151" y="4445000"/>
                  <a:ext cx="374650" cy="673100"/>
                </a:xfrm>
                <a:custGeom>
                  <a:avLst/>
                  <a:gdLst>
                    <a:gd name="T0" fmla="*/ 0 w 99"/>
                    <a:gd name="T1" fmla="*/ 0 h 179"/>
                    <a:gd name="T2" fmla="*/ 0 w 99"/>
                    <a:gd name="T3" fmla="*/ 134 h 179"/>
                    <a:gd name="T4" fmla="*/ 15 w 99"/>
                    <a:gd name="T5" fmla="*/ 162 h 179"/>
                    <a:gd name="T6" fmla="*/ 35 w 99"/>
                    <a:gd name="T7" fmla="*/ 174 h 179"/>
                    <a:gd name="T8" fmla="*/ 65 w 99"/>
                    <a:gd name="T9" fmla="*/ 174 h 179"/>
                    <a:gd name="T10" fmla="*/ 84 w 99"/>
                    <a:gd name="T11" fmla="*/ 162 h 179"/>
                    <a:gd name="T12" fmla="*/ 99 w 99"/>
                    <a:gd name="T13" fmla="*/ 134 h 179"/>
                    <a:gd name="T14" fmla="*/ 99 w 99"/>
                    <a:gd name="T15" fmla="*/ 0 h 179"/>
                    <a:gd name="T16" fmla="*/ 0 w 99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179">
                      <a:moveTo>
                        <a:pt x="0" y="0"/>
                      </a:move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4"/>
                        <a:pt x="7" y="156"/>
                        <a:pt x="15" y="162"/>
                      </a:cubicBezTo>
                      <a:cubicBezTo>
                        <a:pt x="35" y="174"/>
                        <a:pt x="35" y="174"/>
                        <a:pt x="35" y="174"/>
                      </a:cubicBezTo>
                      <a:cubicBezTo>
                        <a:pt x="43" y="179"/>
                        <a:pt x="57" y="179"/>
                        <a:pt x="65" y="174"/>
                      </a:cubicBezTo>
                      <a:cubicBezTo>
                        <a:pt x="84" y="162"/>
                        <a:pt x="84" y="162"/>
                        <a:pt x="84" y="162"/>
                      </a:cubicBezTo>
                      <a:cubicBezTo>
                        <a:pt x="93" y="156"/>
                        <a:pt x="99" y="144"/>
                        <a:pt x="99" y="134"/>
                      </a:cubicBezTo>
                      <a:cubicBezTo>
                        <a:pt x="99" y="0"/>
                        <a:pt x="99" y="0"/>
                        <a:pt x="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1" name="Freeform: Shape 51"/>
                <p:cNvSpPr/>
                <p:nvPr/>
              </p:nvSpPr>
              <p:spPr bwMode="auto">
                <a:xfrm>
                  <a:off x="3614738" y="5854700"/>
                  <a:ext cx="385763" cy="492125"/>
                </a:xfrm>
                <a:custGeom>
                  <a:avLst/>
                  <a:gdLst>
                    <a:gd name="T0" fmla="*/ 51 w 102"/>
                    <a:gd name="T1" fmla="*/ 0 h 131"/>
                    <a:gd name="T2" fmla="*/ 0 w 102"/>
                    <a:gd name="T3" fmla="*/ 6 h 131"/>
                    <a:gd name="T4" fmla="*/ 51 w 102"/>
                    <a:gd name="T5" fmla="*/ 131 h 131"/>
                    <a:gd name="T6" fmla="*/ 102 w 102"/>
                    <a:gd name="T7" fmla="*/ 6 h 131"/>
                    <a:gd name="T8" fmla="*/ 51 w 102"/>
                    <a:gd name="T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31">
                      <a:moveTo>
                        <a:pt x="51" y="0"/>
                      </a:moveTo>
                      <a:cubicBezTo>
                        <a:pt x="33" y="0"/>
                        <a:pt x="16" y="2"/>
                        <a:pt x="0" y="6"/>
                      </a:cubicBezTo>
                      <a:cubicBezTo>
                        <a:pt x="51" y="131"/>
                        <a:pt x="51" y="131"/>
                        <a:pt x="51" y="131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85" y="2"/>
                        <a:pt x="68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52" name="Freeform: Shape 42"/>
              <p:cNvSpPr/>
              <p:nvPr/>
            </p:nvSpPr>
            <p:spPr>
              <a:xfrm flipH="1">
                <a:off x="5417216" y="2913738"/>
                <a:ext cx="1024606" cy="394498"/>
              </a:xfrm>
              <a:custGeom>
                <a:avLst/>
                <a:gdLst>
                  <a:gd name="connsiteX0" fmla="*/ 583250 w 1024606"/>
                  <a:gd name="connsiteY0" fmla="*/ 0 h 394498"/>
                  <a:gd name="connsiteX1" fmla="*/ 1024606 w 1024606"/>
                  <a:gd name="connsiteY1" fmla="*/ 0 h 394498"/>
                  <a:gd name="connsiteX2" fmla="*/ 1024606 w 1024606"/>
                  <a:gd name="connsiteY2" fmla="*/ 15312 h 394498"/>
                  <a:gd name="connsiteX3" fmla="*/ 1016263 w 1024606"/>
                  <a:gd name="connsiteY3" fmla="*/ 15312 h 394498"/>
                  <a:gd name="connsiteX4" fmla="*/ 733496 w 1024606"/>
                  <a:gd name="connsiteY4" fmla="*/ 394498 h 394498"/>
                  <a:gd name="connsiteX5" fmla="*/ 0 w 1024606"/>
                  <a:gd name="connsiteY5" fmla="*/ 394498 h 394498"/>
                  <a:gd name="connsiteX6" fmla="*/ 582488 w 1024606"/>
                  <a:gd name="connsiteY6" fmla="*/ 4232 h 394498"/>
                  <a:gd name="connsiteX7" fmla="*/ 583251 w 1024606"/>
                  <a:gd name="connsiteY7" fmla="*/ 4232 h 39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4606" h="394498">
                    <a:moveTo>
                      <a:pt x="583250" y="0"/>
                    </a:moveTo>
                    <a:lnTo>
                      <a:pt x="1024606" y="0"/>
                    </a:lnTo>
                    <a:lnTo>
                      <a:pt x="1024606" y="15312"/>
                    </a:lnTo>
                    <a:cubicBezTo>
                      <a:pt x="1024606" y="15312"/>
                      <a:pt x="1016263" y="15312"/>
                      <a:pt x="1016263" y="15312"/>
                    </a:cubicBezTo>
                    <a:lnTo>
                      <a:pt x="733496" y="394498"/>
                    </a:lnTo>
                    <a:lnTo>
                      <a:pt x="0" y="394498"/>
                    </a:lnTo>
                    <a:lnTo>
                      <a:pt x="582488" y="4232"/>
                    </a:lnTo>
                    <a:lnTo>
                      <a:pt x="583251" y="423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3" name="Freeform: Shape 43"/>
              <p:cNvSpPr/>
              <p:nvPr/>
            </p:nvSpPr>
            <p:spPr>
              <a:xfrm flipH="1">
                <a:off x="5403333" y="55571"/>
                <a:ext cx="442118" cy="2858166"/>
              </a:xfrm>
              <a:custGeom>
                <a:avLst/>
                <a:gdLst>
                  <a:gd name="connsiteX0" fmla="*/ 442118 w 442118"/>
                  <a:gd name="connsiteY0" fmla="*/ 0 h 2858166"/>
                  <a:gd name="connsiteX1" fmla="*/ 442118 w 442118"/>
                  <a:gd name="connsiteY1" fmla="*/ 2858166 h 2858166"/>
                  <a:gd name="connsiteX2" fmla="*/ 754 w 442118"/>
                  <a:gd name="connsiteY2" fmla="*/ 2858166 h 2858166"/>
                  <a:gd name="connsiteX3" fmla="*/ 0 w 442118"/>
                  <a:gd name="connsiteY3" fmla="*/ 442094 h 285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118" h="2858166">
                    <a:moveTo>
                      <a:pt x="442118" y="0"/>
                    </a:moveTo>
                    <a:lnTo>
                      <a:pt x="442118" y="2858166"/>
                    </a:lnTo>
                    <a:lnTo>
                      <a:pt x="754" y="2858166"/>
                    </a:lnTo>
                    <a:lnTo>
                      <a:pt x="0" y="44209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grpSp>
        <p:nvGrpSpPr>
          <p:cNvPr id="6" name="Group 55"/>
          <p:cNvGrpSpPr/>
          <p:nvPr/>
        </p:nvGrpSpPr>
        <p:grpSpPr>
          <a:xfrm>
            <a:off x="1810108" y="2060738"/>
            <a:ext cx="816391" cy="816391"/>
            <a:chOff x="1871467" y="2541432"/>
            <a:chExt cx="816642" cy="816643"/>
          </a:xfrm>
        </p:grpSpPr>
        <p:sp>
          <p:nvSpPr>
            <p:cNvPr id="43" name="Oval 56"/>
            <p:cNvSpPr/>
            <p:nvPr/>
          </p:nvSpPr>
          <p:spPr>
            <a:xfrm>
              <a:off x="1871467" y="2541432"/>
              <a:ext cx="816642" cy="816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4" name="Freeform: Shape 57"/>
            <p:cNvSpPr/>
            <p:nvPr/>
          </p:nvSpPr>
          <p:spPr bwMode="auto">
            <a:xfrm>
              <a:off x="2112377" y="2786950"/>
              <a:ext cx="378492" cy="378490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8" name="Group 61"/>
          <p:cNvGrpSpPr/>
          <p:nvPr/>
        </p:nvGrpSpPr>
        <p:grpSpPr>
          <a:xfrm>
            <a:off x="9408035" y="2013699"/>
            <a:ext cx="816391" cy="816391"/>
            <a:chOff x="9344533" y="2541432"/>
            <a:chExt cx="816643" cy="816643"/>
          </a:xfrm>
        </p:grpSpPr>
        <p:sp>
          <p:nvSpPr>
            <p:cNvPr id="39" name="Oval 62"/>
            <p:cNvSpPr/>
            <p:nvPr/>
          </p:nvSpPr>
          <p:spPr>
            <a:xfrm>
              <a:off x="9344533" y="2541432"/>
              <a:ext cx="816643" cy="816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0" name="Freeform: Shape 63"/>
            <p:cNvSpPr>
              <a:spLocks noChangeAspect="1"/>
            </p:cNvSpPr>
            <p:nvPr/>
          </p:nvSpPr>
          <p:spPr bwMode="auto">
            <a:xfrm>
              <a:off x="9597064" y="2707433"/>
              <a:ext cx="370080" cy="47975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0" name="Group 67"/>
          <p:cNvGrpSpPr/>
          <p:nvPr/>
        </p:nvGrpSpPr>
        <p:grpSpPr>
          <a:xfrm>
            <a:off x="3226911" y="4933671"/>
            <a:ext cx="816391" cy="816391"/>
            <a:chOff x="3891185" y="4779146"/>
            <a:chExt cx="816642" cy="816643"/>
          </a:xfrm>
        </p:grpSpPr>
        <p:sp>
          <p:nvSpPr>
            <p:cNvPr id="29" name="Oval 68"/>
            <p:cNvSpPr/>
            <p:nvPr/>
          </p:nvSpPr>
          <p:spPr>
            <a:xfrm>
              <a:off x="3891185" y="4779146"/>
              <a:ext cx="816642" cy="816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30" name="Group 69"/>
            <p:cNvGrpSpPr/>
            <p:nvPr/>
          </p:nvGrpSpPr>
          <p:grpSpPr>
            <a:xfrm>
              <a:off x="4095044" y="4989694"/>
              <a:ext cx="463335" cy="395531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31" name="Freeform: Shape 70"/>
              <p:cNvSpPr/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2" name="Rectangle 71"/>
              <p:cNvSpPr/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3" name="Freeform: Shape 72"/>
              <p:cNvSpPr/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4" name="Freeform: Shape 73"/>
              <p:cNvSpPr/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5" name="Freeform: Shape 74"/>
              <p:cNvSpPr/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6" name="Freeform: Shape 75"/>
              <p:cNvSpPr/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grpSp>
        <p:nvGrpSpPr>
          <p:cNvPr id="11" name="Group 76"/>
          <p:cNvGrpSpPr/>
          <p:nvPr/>
        </p:nvGrpSpPr>
        <p:grpSpPr>
          <a:xfrm>
            <a:off x="8142234" y="4897723"/>
            <a:ext cx="816391" cy="816391"/>
            <a:chOff x="7344296" y="4779146"/>
            <a:chExt cx="816643" cy="816643"/>
          </a:xfrm>
        </p:grpSpPr>
        <p:sp>
          <p:nvSpPr>
            <p:cNvPr id="27" name="Oval 77"/>
            <p:cNvSpPr/>
            <p:nvPr/>
          </p:nvSpPr>
          <p:spPr>
            <a:xfrm>
              <a:off x="7344296" y="4779146"/>
              <a:ext cx="816643" cy="8166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8" name="Freeform: Shape 78"/>
            <p:cNvSpPr/>
            <p:nvPr/>
          </p:nvSpPr>
          <p:spPr bwMode="auto">
            <a:xfrm>
              <a:off x="7568960" y="5018428"/>
              <a:ext cx="401781" cy="332570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6443" y="2349739"/>
            <a:ext cx="8370203" cy="3200699"/>
            <a:chOff x="1563904" y="1762053"/>
            <a:chExt cx="6279590" cy="2401265"/>
          </a:xfrm>
        </p:grpSpPr>
        <p:grpSp>
          <p:nvGrpSpPr>
            <p:cNvPr id="5" name="Group 52"/>
            <p:cNvGrpSpPr/>
            <p:nvPr/>
          </p:nvGrpSpPr>
          <p:grpSpPr>
            <a:xfrm>
              <a:off x="1563904" y="1770858"/>
              <a:ext cx="3214963" cy="1022774"/>
              <a:chOff x="2104342" y="2815365"/>
              <a:chExt cx="4286617" cy="1363699"/>
            </a:xfrm>
          </p:grpSpPr>
          <p:sp>
            <p:nvSpPr>
              <p:cNvPr id="45" name="Oval 53"/>
              <p:cNvSpPr/>
              <p:nvPr/>
            </p:nvSpPr>
            <p:spPr>
              <a:xfrm>
                <a:off x="2757941" y="2877577"/>
                <a:ext cx="101706" cy="101706"/>
              </a:xfrm>
              <a:prstGeom prst="ellipse">
                <a:avLst/>
              </a:prstGeom>
              <a:solidFill>
                <a:srgbClr val="3D3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6" name="Arc 54"/>
              <p:cNvSpPr/>
              <p:nvPr/>
            </p:nvSpPr>
            <p:spPr>
              <a:xfrm rot="152113" flipH="1">
                <a:off x="2104342" y="2815365"/>
                <a:ext cx="4286617" cy="1363699"/>
              </a:xfrm>
              <a:prstGeom prst="arc">
                <a:avLst>
                  <a:gd name="adj1" fmla="val 12596661"/>
                  <a:gd name="adj2" fmla="val 20489397"/>
                </a:avLst>
              </a:prstGeom>
              <a:ln w="12700">
                <a:solidFill>
                  <a:srgbClr val="3D374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7" name="Group 58"/>
            <p:cNvGrpSpPr/>
            <p:nvPr/>
          </p:nvGrpSpPr>
          <p:grpSpPr>
            <a:xfrm>
              <a:off x="4615917" y="1762053"/>
              <a:ext cx="3227577" cy="997919"/>
              <a:chOff x="6090031" y="2877577"/>
              <a:chExt cx="4303436" cy="1330558"/>
            </a:xfrm>
          </p:grpSpPr>
          <p:sp>
            <p:nvSpPr>
              <p:cNvPr id="41" name="Oval 59"/>
              <p:cNvSpPr/>
              <p:nvPr/>
            </p:nvSpPr>
            <p:spPr>
              <a:xfrm>
                <a:off x="9175494" y="2898900"/>
                <a:ext cx="101706" cy="101706"/>
              </a:xfrm>
              <a:prstGeom prst="ellipse">
                <a:avLst/>
              </a:prstGeom>
              <a:solidFill>
                <a:srgbClr val="3D3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2" name="Arc 60"/>
              <p:cNvSpPr/>
              <p:nvPr/>
            </p:nvSpPr>
            <p:spPr>
              <a:xfrm flipH="1">
                <a:off x="6090031" y="2877577"/>
                <a:ext cx="4303436" cy="1330558"/>
              </a:xfrm>
              <a:prstGeom prst="arc">
                <a:avLst>
                  <a:gd name="adj1" fmla="val 12596661"/>
                  <a:gd name="adj2" fmla="val 20457581"/>
                </a:avLst>
              </a:prstGeom>
              <a:ln w="12700">
                <a:solidFill>
                  <a:srgbClr val="3D374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9" name="Group 64"/>
            <p:cNvGrpSpPr/>
            <p:nvPr/>
          </p:nvGrpSpPr>
          <p:grpSpPr>
            <a:xfrm>
              <a:off x="2611494" y="2228671"/>
              <a:ext cx="2145141" cy="1934647"/>
              <a:chOff x="3335626" y="3067990"/>
              <a:chExt cx="2860188" cy="2579529"/>
            </a:xfrm>
          </p:grpSpPr>
          <p:sp>
            <p:nvSpPr>
              <p:cNvPr id="37" name="Oval 65"/>
              <p:cNvSpPr/>
              <p:nvPr/>
            </p:nvSpPr>
            <p:spPr>
              <a:xfrm>
                <a:off x="3386275" y="4837692"/>
                <a:ext cx="101706" cy="101706"/>
              </a:xfrm>
              <a:prstGeom prst="ellipse">
                <a:avLst/>
              </a:prstGeom>
              <a:solidFill>
                <a:srgbClr val="3D3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8" name="Arc 66"/>
              <p:cNvSpPr/>
              <p:nvPr/>
            </p:nvSpPr>
            <p:spPr>
              <a:xfrm rot="20899889" flipH="1">
                <a:off x="3335626" y="3067990"/>
                <a:ext cx="2860188" cy="2579529"/>
              </a:xfrm>
              <a:prstGeom prst="arc">
                <a:avLst>
                  <a:gd name="adj1" fmla="val 12957838"/>
                  <a:gd name="adj2" fmla="val 525263"/>
                </a:avLst>
              </a:prstGeom>
              <a:ln w="12700">
                <a:solidFill>
                  <a:srgbClr val="3D374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2" name="Group 79"/>
            <p:cNvGrpSpPr/>
            <p:nvPr/>
          </p:nvGrpSpPr>
          <p:grpSpPr>
            <a:xfrm flipH="1">
              <a:off x="4352339" y="2228670"/>
              <a:ext cx="2145141" cy="1934647"/>
              <a:chOff x="3335626" y="3067990"/>
              <a:chExt cx="2860188" cy="2579529"/>
            </a:xfrm>
          </p:grpSpPr>
          <p:sp>
            <p:nvSpPr>
              <p:cNvPr id="25" name="Oval 80"/>
              <p:cNvSpPr/>
              <p:nvPr/>
            </p:nvSpPr>
            <p:spPr>
              <a:xfrm>
                <a:off x="3386275" y="4837692"/>
                <a:ext cx="101706" cy="101706"/>
              </a:xfrm>
              <a:prstGeom prst="ellipse">
                <a:avLst/>
              </a:prstGeom>
              <a:solidFill>
                <a:srgbClr val="3D3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26" name="Arc 81"/>
              <p:cNvSpPr/>
              <p:nvPr/>
            </p:nvSpPr>
            <p:spPr>
              <a:xfrm rot="20899889" flipH="1">
                <a:off x="3335626" y="3067990"/>
                <a:ext cx="2860188" cy="2579529"/>
              </a:xfrm>
              <a:prstGeom prst="arc">
                <a:avLst>
                  <a:gd name="adj1" fmla="val 12957838"/>
                  <a:gd name="adj2" fmla="val 525263"/>
                </a:avLst>
              </a:prstGeom>
              <a:ln w="12700">
                <a:solidFill>
                  <a:srgbClr val="3D374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681753" y="3123844"/>
            <a:ext cx="1934629" cy="1119705"/>
            <a:chOff x="468937" y="2419540"/>
            <a:chExt cx="1934629" cy="1119705"/>
          </a:xfrm>
        </p:grpSpPr>
        <p:sp>
          <p:nvSpPr>
            <p:cNvPr id="10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910353" y="4724043"/>
            <a:ext cx="1934629" cy="1119705"/>
            <a:chOff x="468937" y="2419540"/>
            <a:chExt cx="1934629" cy="1119705"/>
          </a:xfrm>
        </p:grpSpPr>
        <p:sp>
          <p:nvSpPr>
            <p:cNvPr id="10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303238" y="4805686"/>
            <a:ext cx="1934629" cy="1119705"/>
            <a:chOff x="468937" y="2419540"/>
            <a:chExt cx="1934629" cy="1119705"/>
          </a:xfrm>
        </p:grpSpPr>
        <p:sp>
          <p:nvSpPr>
            <p:cNvPr id="11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237924" y="2944229"/>
            <a:ext cx="1934629" cy="1119705"/>
            <a:chOff x="468937" y="2419540"/>
            <a:chExt cx="1934629" cy="1119705"/>
          </a:xfrm>
        </p:grpSpPr>
        <p:sp>
          <p:nvSpPr>
            <p:cNvPr id="11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4637198" y="2264936"/>
            <a:ext cx="2903449" cy="3507743"/>
            <a:chOff x="3477368" y="1809631"/>
            <a:chExt cx="2178637" cy="2632076"/>
          </a:xfrm>
        </p:grpSpPr>
        <p:sp>
          <p:nvSpPr>
            <p:cNvPr id="59" name="淘宝店chenying0907 5"/>
            <p:cNvSpPr/>
            <p:nvPr/>
          </p:nvSpPr>
          <p:spPr bwMode="auto">
            <a:xfrm>
              <a:off x="4433843" y="2367574"/>
              <a:ext cx="777579" cy="1381574"/>
            </a:xfrm>
            <a:custGeom>
              <a:avLst/>
              <a:gdLst>
                <a:gd name="T0" fmla="*/ 35 w 360"/>
                <a:gd name="T1" fmla="*/ 640 h 640"/>
                <a:gd name="T2" fmla="*/ 4 w 360"/>
                <a:gd name="T3" fmla="*/ 614 h 640"/>
                <a:gd name="T4" fmla="*/ 29 w 360"/>
                <a:gd name="T5" fmla="*/ 576 h 640"/>
                <a:gd name="T6" fmla="*/ 260 w 360"/>
                <a:gd name="T7" fmla="*/ 237 h 640"/>
                <a:gd name="T8" fmla="*/ 154 w 360"/>
                <a:gd name="T9" fmla="*/ 62 h 640"/>
                <a:gd name="T10" fmla="*/ 148 w 360"/>
                <a:gd name="T11" fmla="*/ 17 h 640"/>
                <a:gd name="T12" fmla="*/ 193 w 360"/>
                <a:gd name="T13" fmla="*/ 11 h 640"/>
                <a:gd name="T14" fmla="*/ 323 w 360"/>
                <a:gd name="T15" fmla="*/ 225 h 640"/>
                <a:gd name="T16" fmla="*/ 41 w 360"/>
                <a:gd name="T17" fmla="*/ 639 h 640"/>
                <a:gd name="T18" fmla="*/ 35 w 360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640">
                  <a:moveTo>
                    <a:pt x="35" y="640"/>
                  </a:moveTo>
                  <a:cubicBezTo>
                    <a:pt x="20" y="640"/>
                    <a:pt x="7" y="629"/>
                    <a:pt x="4" y="614"/>
                  </a:cubicBezTo>
                  <a:cubicBezTo>
                    <a:pt x="0" y="596"/>
                    <a:pt x="12" y="580"/>
                    <a:pt x="29" y="576"/>
                  </a:cubicBezTo>
                  <a:cubicBezTo>
                    <a:pt x="187" y="547"/>
                    <a:pt x="290" y="394"/>
                    <a:pt x="260" y="237"/>
                  </a:cubicBezTo>
                  <a:cubicBezTo>
                    <a:pt x="247" y="167"/>
                    <a:pt x="209" y="105"/>
                    <a:pt x="154" y="62"/>
                  </a:cubicBezTo>
                  <a:cubicBezTo>
                    <a:pt x="140" y="51"/>
                    <a:pt x="137" y="31"/>
                    <a:pt x="148" y="17"/>
                  </a:cubicBezTo>
                  <a:cubicBezTo>
                    <a:pt x="159" y="3"/>
                    <a:pt x="179" y="0"/>
                    <a:pt x="193" y="11"/>
                  </a:cubicBezTo>
                  <a:cubicBezTo>
                    <a:pt x="261" y="64"/>
                    <a:pt x="307" y="140"/>
                    <a:pt x="323" y="225"/>
                  </a:cubicBezTo>
                  <a:cubicBezTo>
                    <a:pt x="360" y="417"/>
                    <a:pt x="233" y="603"/>
                    <a:pt x="41" y="639"/>
                  </a:cubicBezTo>
                  <a:cubicBezTo>
                    <a:pt x="39" y="640"/>
                    <a:pt x="37" y="640"/>
                    <a:pt x="35" y="64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淘宝店chenying0907 6"/>
            <p:cNvSpPr/>
            <p:nvPr/>
          </p:nvSpPr>
          <p:spPr bwMode="auto">
            <a:xfrm>
              <a:off x="4304542" y="2489791"/>
              <a:ext cx="759867" cy="1392202"/>
            </a:xfrm>
            <a:custGeom>
              <a:avLst/>
              <a:gdLst>
                <a:gd name="T0" fmla="*/ 35 w 352"/>
                <a:gd name="T1" fmla="*/ 645 h 645"/>
                <a:gd name="T2" fmla="*/ 4 w 352"/>
                <a:gd name="T3" fmla="*/ 620 h 645"/>
                <a:gd name="T4" fmla="*/ 28 w 352"/>
                <a:gd name="T5" fmla="*/ 581 h 645"/>
                <a:gd name="T6" fmla="*/ 246 w 352"/>
                <a:gd name="T7" fmla="*/ 233 h 645"/>
                <a:gd name="T8" fmla="*/ 132 w 352"/>
                <a:gd name="T9" fmla="*/ 62 h 645"/>
                <a:gd name="T10" fmla="*/ 125 w 352"/>
                <a:gd name="T11" fmla="*/ 17 h 645"/>
                <a:gd name="T12" fmla="*/ 169 w 352"/>
                <a:gd name="T13" fmla="*/ 10 h 645"/>
                <a:gd name="T14" fmla="*/ 308 w 352"/>
                <a:gd name="T15" fmla="*/ 218 h 645"/>
                <a:gd name="T16" fmla="*/ 43 w 352"/>
                <a:gd name="T17" fmla="*/ 644 h 645"/>
                <a:gd name="T18" fmla="*/ 35 w 352"/>
                <a:gd name="T1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645">
                  <a:moveTo>
                    <a:pt x="35" y="645"/>
                  </a:moveTo>
                  <a:cubicBezTo>
                    <a:pt x="21" y="645"/>
                    <a:pt x="8" y="635"/>
                    <a:pt x="4" y="620"/>
                  </a:cubicBezTo>
                  <a:cubicBezTo>
                    <a:pt x="0" y="603"/>
                    <a:pt x="11" y="585"/>
                    <a:pt x="28" y="581"/>
                  </a:cubicBezTo>
                  <a:cubicBezTo>
                    <a:pt x="184" y="545"/>
                    <a:pt x="282" y="389"/>
                    <a:pt x="246" y="233"/>
                  </a:cubicBezTo>
                  <a:cubicBezTo>
                    <a:pt x="230" y="164"/>
                    <a:pt x="189" y="103"/>
                    <a:pt x="132" y="62"/>
                  </a:cubicBezTo>
                  <a:cubicBezTo>
                    <a:pt x="118" y="52"/>
                    <a:pt x="114" y="32"/>
                    <a:pt x="125" y="17"/>
                  </a:cubicBezTo>
                  <a:cubicBezTo>
                    <a:pt x="135" y="3"/>
                    <a:pt x="155" y="0"/>
                    <a:pt x="169" y="10"/>
                  </a:cubicBezTo>
                  <a:cubicBezTo>
                    <a:pt x="239" y="60"/>
                    <a:pt x="289" y="134"/>
                    <a:pt x="308" y="218"/>
                  </a:cubicBezTo>
                  <a:cubicBezTo>
                    <a:pt x="352" y="409"/>
                    <a:pt x="233" y="600"/>
                    <a:pt x="43" y="644"/>
                  </a:cubicBezTo>
                  <a:cubicBezTo>
                    <a:pt x="40" y="644"/>
                    <a:pt x="38" y="645"/>
                    <a:pt x="35" y="64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淘宝店chenying0907 7"/>
            <p:cNvSpPr/>
            <p:nvPr/>
          </p:nvSpPr>
          <p:spPr bwMode="auto">
            <a:xfrm>
              <a:off x="3805050" y="2146168"/>
              <a:ext cx="1188509" cy="1367404"/>
            </a:xfrm>
            <a:custGeom>
              <a:avLst/>
              <a:gdLst>
                <a:gd name="T0" fmla="*/ 146 w 550"/>
                <a:gd name="T1" fmla="*/ 633 h 633"/>
                <a:gd name="T2" fmla="*/ 125 w 550"/>
                <a:gd name="T3" fmla="*/ 625 h 633"/>
                <a:gd name="T4" fmla="*/ 0 w 550"/>
                <a:gd name="T5" fmla="*/ 355 h 633"/>
                <a:gd name="T6" fmla="*/ 355 w 550"/>
                <a:gd name="T7" fmla="*/ 0 h 633"/>
                <a:gd name="T8" fmla="*/ 529 w 550"/>
                <a:gd name="T9" fmla="*/ 46 h 633"/>
                <a:gd name="T10" fmla="*/ 541 w 550"/>
                <a:gd name="T11" fmla="*/ 90 h 633"/>
                <a:gd name="T12" fmla="*/ 498 w 550"/>
                <a:gd name="T13" fmla="*/ 102 h 633"/>
                <a:gd name="T14" fmla="*/ 355 w 550"/>
                <a:gd name="T15" fmla="*/ 64 h 633"/>
                <a:gd name="T16" fmla="*/ 64 w 550"/>
                <a:gd name="T17" fmla="*/ 355 h 633"/>
                <a:gd name="T18" fmla="*/ 166 w 550"/>
                <a:gd name="T19" fmla="*/ 576 h 633"/>
                <a:gd name="T20" fmla="*/ 170 w 550"/>
                <a:gd name="T21" fmla="*/ 621 h 633"/>
                <a:gd name="T22" fmla="*/ 146 w 550"/>
                <a:gd name="T2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633">
                  <a:moveTo>
                    <a:pt x="146" y="633"/>
                  </a:moveTo>
                  <a:cubicBezTo>
                    <a:pt x="138" y="633"/>
                    <a:pt x="131" y="630"/>
                    <a:pt x="125" y="625"/>
                  </a:cubicBezTo>
                  <a:cubicBezTo>
                    <a:pt x="46" y="557"/>
                    <a:pt x="0" y="459"/>
                    <a:pt x="0" y="355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416" y="0"/>
                    <a:pt x="476" y="16"/>
                    <a:pt x="529" y="46"/>
                  </a:cubicBezTo>
                  <a:cubicBezTo>
                    <a:pt x="545" y="55"/>
                    <a:pt x="550" y="74"/>
                    <a:pt x="541" y="90"/>
                  </a:cubicBezTo>
                  <a:cubicBezTo>
                    <a:pt x="533" y="105"/>
                    <a:pt x="513" y="111"/>
                    <a:pt x="498" y="102"/>
                  </a:cubicBezTo>
                  <a:cubicBezTo>
                    <a:pt x="454" y="77"/>
                    <a:pt x="405" y="64"/>
                    <a:pt x="355" y="64"/>
                  </a:cubicBezTo>
                  <a:cubicBezTo>
                    <a:pt x="195" y="64"/>
                    <a:pt x="64" y="195"/>
                    <a:pt x="64" y="355"/>
                  </a:cubicBezTo>
                  <a:cubicBezTo>
                    <a:pt x="64" y="440"/>
                    <a:pt x="102" y="521"/>
                    <a:pt x="166" y="576"/>
                  </a:cubicBezTo>
                  <a:cubicBezTo>
                    <a:pt x="180" y="588"/>
                    <a:pt x="181" y="608"/>
                    <a:pt x="170" y="621"/>
                  </a:cubicBezTo>
                  <a:cubicBezTo>
                    <a:pt x="164" y="629"/>
                    <a:pt x="155" y="633"/>
                    <a:pt x="146" y="633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淘宝店chenying0907 8"/>
            <p:cNvSpPr/>
            <p:nvPr/>
          </p:nvSpPr>
          <p:spPr bwMode="auto">
            <a:xfrm>
              <a:off x="4355908" y="2688170"/>
              <a:ext cx="485322" cy="1140684"/>
            </a:xfrm>
            <a:custGeom>
              <a:avLst/>
              <a:gdLst>
                <a:gd name="T0" fmla="*/ 212 w 225"/>
                <a:gd name="T1" fmla="*/ 235 h 528"/>
                <a:gd name="T2" fmla="*/ 99 w 225"/>
                <a:gd name="T3" fmla="*/ 12 h 528"/>
                <a:gd name="T4" fmla="*/ 54 w 225"/>
                <a:gd name="T5" fmla="*/ 14 h 528"/>
                <a:gd name="T6" fmla="*/ 56 w 225"/>
                <a:gd name="T7" fmla="*/ 59 h 528"/>
                <a:gd name="T8" fmla="*/ 110 w 225"/>
                <a:gd name="T9" fmla="*/ 126 h 528"/>
                <a:gd name="T10" fmla="*/ 117 w 225"/>
                <a:gd name="T11" fmla="*/ 212 h 528"/>
                <a:gd name="T12" fmla="*/ 62 w 225"/>
                <a:gd name="T13" fmla="*/ 309 h 528"/>
                <a:gd name="T14" fmla="*/ 0 w 225"/>
                <a:gd name="T15" fmla="*/ 528 h 528"/>
                <a:gd name="T16" fmla="*/ 52 w 225"/>
                <a:gd name="T17" fmla="*/ 528 h 528"/>
                <a:gd name="T18" fmla="*/ 107 w 225"/>
                <a:gd name="T19" fmla="*/ 528 h 528"/>
                <a:gd name="T20" fmla="*/ 212 w 225"/>
                <a:gd name="T21" fmla="*/ 23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528">
                  <a:moveTo>
                    <a:pt x="212" y="235"/>
                  </a:moveTo>
                  <a:cubicBezTo>
                    <a:pt x="203" y="149"/>
                    <a:pt x="163" y="70"/>
                    <a:pt x="99" y="12"/>
                  </a:cubicBezTo>
                  <a:cubicBezTo>
                    <a:pt x="86" y="0"/>
                    <a:pt x="66" y="1"/>
                    <a:pt x="54" y="14"/>
                  </a:cubicBezTo>
                  <a:cubicBezTo>
                    <a:pt x="42" y="27"/>
                    <a:pt x="43" y="47"/>
                    <a:pt x="56" y="59"/>
                  </a:cubicBezTo>
                  <a:cubicBezTo>
                    <a:pt x="77" y="79"/>
                    <a:pt x="96" y="101"/>
                    <a:pt x="110" y="126"/>
                  </a:cubicBezTo>
                  <a:cubicBezTo>
                    <a:pt x="115" y="136"/>
                    <a:pt x="126" y="163"/>
                    <a:pt x="117" y="212"/>
                  </a:cubicBezTo>
                  <a:cubicBezTo>
                    <a:pt x="107" y="265"/>
                    <a:pt x="62" y="309"/>
                    <a:pt x="62" y="309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52" y="528"/>
                    <a:pt x="52" y="528"/>
                    <a:pt x="52" y="528"/>
                  </a:cubicBezTo>
                  <a:cubicBezTo>
                    <a:pt x="107" y="528"/>
                    <a:pt x="107" y="528"/>
                    <a:pt x="107" y="528"/>
                  </a:cubicBezTo>
                  <a:cubicBezTo>
                    <a:pt x="182" y="455"/>
                    <a:pt x="225" y="348"/>
                    <a:pt x="212" y="23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淘宝店chenying0907 9"/>
            <p:cNvSpPr/>
            <p:nvPr/>
          </p:nvSpPr>
          <p:spPr bwMode="auto">
            <a:xfrm>
              <a:off x="4247862" y="2374659"/>
              <a:ext cx="1091090" cy="1546301"/>
            </a:xfrm>
            <a:custGeom>
              <a:avLst/>
              <a:gdLst>
                <a:gd name="T0" fmla="*/ 505 w 505"/>
                <a:gd name="T1" fmla="*/ 249 h 716"/>
                <a:gd name="T2" fmla="*/ 416 w 505"/>
                <a:gd name="T3" fmla="*/ 15 h 716"/>
                <a:gd name="T4" fmla="*/ 371 w 505"/>
                <a:gd name="T5" fmla="*/ 12 h 716"/>
                <a:gd name="T6" fmla="*/ 368 w 505"/>
                <a:gd name="T7" fmla="*/ 57 h 716"/>
                <a:gd name="T8" fmla="*/ 440 w 505"/>
                <a:gd name="T9" fmla="*/ 234 h 716"/>
                <a:gd name="T10" fmla="*/ 356 w 505"/>
                <a:gd name="T11" fmla="*/ 386 h 716"/>
                <a:gd name="T12" fmla="*/ 288 w 505"/>
                <a:gd name="T13" fmla="*/ 361 h 716"/>
                <a:gd name="T14" fmla="*/ 318 w 505"/>
                <a:gd name="T15" fmla="*/ 205 h 716"/>
                <a:gd name="T16" fmla="*/ 311 w 505"/>
                <a:gd name="T17" fmla="*/ 139 h 716"/>
                <a:gd name="T18" fmla="*/ 247 w 505"/>
                <a:gd name="T19" fmla="*/ 171 h 716"/>
                <a:gd name="T20" fmla="*/ 186 w 505"/>
                <a:gd name="T21" fmla="*/ 351 h 716"/>
                <a:gd name="T22" fmla="*/ 53 w 505"/>
                <a:gd name="T23" fmla="*/ 479 h 716"/>
                <a:gd name="T24" fmla="*/ 0 w 505"/>
                <a:gd name="T25" fmla="*/ 618 h 716"/>
                <a:gd name="T26" fmla="*/ 0 w 505"/>
                <a:gd name="T27" fmla="*/ 716 h 716"/>
                <a:gd name="T28" fmla="*/ 299 w 505"/>
                <a:gd name="T29" fmla="*/ 716 h 716"/>
                <a:gd name="T30" fmla="*/ 306 w 505"/>
                <a:gd name="T31" fmla="*/ 617 h 716"/>
                <a:gd name="T32" fmla="*/ 384 w 505"/>
                <a:gd name="T33" fmla="*/ 515 h 716"/>
                <a:gd name="T34" fmla="*/ 389 w 505"/>
                <a:gd name="T35" fmla="*/ 511 h 716"/>
                <a:gd name="T36" fmla="*/ 390 w 505"/>
                <a:gd name="T37" fmla="*/ 511 h 716"/>
                <a:gd name="T38" fmla="*/ 390 w 505"/>
                <a:gd name="T39" fmla="*/ 510 h 716"/>
                <a:gd name="T40" fmla="*/ 505 w 505"/>
                <a:gd name="T41" fmla="*/ 24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716">
                  <a:moveTo>
                    <a:pt x="505" y="249"/>
                  </a:moveTo>
                  <a:cubicBezTo>
                    <a:pt x="505" y="163"/>
                    <a:pt x="473" y="80"/>
                    <a:pt x="416" y="15"/>
                  </a:cubicBezTo>
                  <a:cubicBezTo>
                    <a:pt x="405" y="2"/>
                    <a:pt x="384" y="0"/>
                    <a:pt x="371" y="12"/>
                  </a:cubicBezTo>
                  <a:cubicBezTo>
                    <a:pt x="358" y="24"/>
                    <a:pt x="357" y="44"/>
                    <a:pt x="368" y="57"/>
                  </a:cubicBezTo>
                  <a:cubicBezTo>
                    <a:pt x="412" y="106"/>
                    <a:pt x="437" y="169"/>
                    <a:pt x="440" y="234"/>
                  </a:cubicBezTo>
                  <a:cubicBezTo>
                    <a:pt x="441" y="289"/>
                    <a:pt x="402" y="347"/>
                    <a:pt x="356" y="386"/>
                  </a:cubicBezTo>
                  <a:cubicBezTo>
                    <a:pt x="310" y="425"/>
                    <a:pt x="293" y="391"/>
                    <a:pt x="288" y="361"/>
                  </a:cubicBezTo>
                  <a:cubicBezTo>
                    <a:pt x="283" y="331"/>
                    <a:pt x="304" y="244"/>
                    <a:pt x="318" y="205"/>
                  </a:cubicBezTo>
                  <a:cubicBezTo>
                    <a:pt x="333" y="165"/>
                    <a:pt x="327" y="150"/>
                    <a:pt x="311" y="139"/>
                  </a:cubicBezTo>
                  <a:cubicBezTo>
                    <a:pt x="296" y="129"/>
                    <a:pt x="268" y="133"/>
                    <a:pt x="247" y="171"/>
                  </a:cubicBezTo>
                  <a:cubicBezTo>
                    <a:pt x="226" y="210"/>
                    <a:pt x="216" y="287"/>
                    <a:pt x="186" y="351"/>
                  </a:cubicBezTo>
                  <a:cubicBezTo>
                    <a:pt x="157" y="415"/>
                    <a:pt x="95" y="438"/>
                    <a:pt x="53" y="479"/>
                  </a:cubicBezTo>
                  <a:cubicBezTo>
                    <a:pt x="11" y="520"/>
                    <a:pt x="0" y="580"/>
                    <a:pt x="0" y="618"/>
                  </a:cubicBezTo>
                  <a:cubicBezTo>
                    <a:pt x="0" y="656"/>
                    <a:pt x="0" y="716"/>
                    <a:pt x="0" y="716"/>
                  </a:cubicBezTo>
                  <a:cubicBezTo>
                    <a:pt x="299" y="716"/>
                    <a:pt x="299" y="716"/>
                    <a:pt x="299" y="716"/>
                  </a:cubicBezTo>
                  <a:cubicBezTo>
                    <a:pt x="299" y="716"/>
                    <a:pt x="289" y="654"/>
                    <a:pt x="306" y="617"/>
                  </a:cubicBezTo>
                  <a:cubicBezTo>
                    <a:pt x="321" y="582"/>
                    <a:pt x="362" y="536"/>
                    <a:pt x="384" y="515"/>
                  </a:cubicBezTo>
                  <a:cubicBezTo>
                    <a:pt x="386" y="514"/>
                    <a:pt x="388" y="512"/>
                    <a:pt x="389" y="511"/>
                  </a:cubicBezTo>
                  <a:cubicBezTo>
                    <a:pt x="389" y="511"/>
                    <a:pt x="389" y="511"/>
                    <a:pt x="390" y="511"/>
                  </a:cubicBezTo>
                  <a:cubicBezTo>
                    <a:pt x="390" y="510"/>
                    <a:pt x="390" y="510"/>
                    <a:pt x="390" y="510"/>
                  </a:cubicBezTo>
                  <a:cubicBezTo>
                    <a:pt x="460" y="445"/>
                    <a:pt x="505" y="352"/>
                    <a:pt x="50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淘宝店chenying0907 10"/>
            <p:cNvSpPr/>
            <p:nvPr/>
          </p:nvSpPr>
          <p:spPr bwMode="auto">
            <a:xfrm>
              <a:off x="4219522" y="3995352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淘宝店chenying0907 11"/>
            <p:cNvSpPr/>
            <p:nvPr/>
          </p:nvSpPr>
          <p:spPr bwMode="auto">
            <a:xfrm>
              <a:off x="4219522" y="4167163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淘宝店chenying0907 12"/>
            <p:cNvSpPr/>
            <p:nvPr/>
          </p:nvSpPr>
          <p:spPr bwMode="auto">
            <a:xfrm>
              <a:off x="4375392" y="4340745"/>
              <a:ext cx="393217" cy="100962"/>
            </a:xfrm>
            <a:custGeom>
              <a:avLst/>
              <a:gdLst>
                <a:gd name="T0" fmla="*/ 182 w 182"/>
                <a:gd name="T1" fmla="*/ 24 h 47"/>
                <a:gd name="T2" fmla="*/ 159 w 182"/>
                <a:gd name="T3" fmla="*/ 47 h 47"/>
                <a:gd name="T4" fmla="*/ 24 w 182"/>
                <a:gd name="T5" fmla="*/ 47 h 47"/>
                <a:gd name="T6" fmla="*/ 0 w 182"/>
                <a:gd name="T7" fmla="*/ 24 h 47"/>
                <a:gd name="T8" fmla="*/ 0 w 182"/>
                <a:gd name="T9" fmla="*/ 24 h 47"/>
                <a:gd name="T10" fmla="*/ 24 w 182"/>
                <a:gd name="T11" fmla="*/ 0 h 47"/>
                <a:gd name="T12" fmla="*/ 159 w 182"/>
                <a:gd name="T13" fmla="*/ 0 h 47"/>
                <a:gd name="T14" fmla="*/ 182 w 182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47">
                  <a:moveTo>
                    <a:pt x="182" y="24"/>
                  </a:moveTo>
                  <a:cubicBezTo>
                    <a:pt x="182" y="37"/>
                    <a:pt x="171" y="47"/>
                    <a:pt x="159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1"/>
                    <a:pt x="182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淘宝店chenying0907 13"/>
            <p:cNvSpPr/>
            <p:nvPr/>
          </p:nvSpPr>
          <p:spPr bwMode="auto">
            <a:xfrm>
              <a:off x="4550745" y="1809631"/>
              <a:ext cx="42510" cy="216092"/>
            </a:xfrm>
            <a:custGeom>
              <a:avLst/>
              <a:gdLst>
                <a:gd name="T0" fmla="*/ 20 w 20"/>
                <a:gd name="T1" fmla="*/ 90 h 100"/>
                <a:gd name="T2" fmla="*/ 10 w 20"/>
                <a:gd name="T3" fmla="*/ 100 h 100"/>
                <a:gd name="T4" fmla="*/ 10 w 20"/>
                <a:gd name="T5" fmla="*/ 100 h 100"/>
                <a:gd name="T6" fmla="*/ 0 w 20"/>
                <a:gd name="T7" fmla="*/ 90 h 100"/>
                <a:gd name="T8" fmla="*/ 0 w 20"/>
                <a:gd name="T9" fmla="*/ 10 h 100"/>
                <a:gd name="T10" fmla="*/ 10 w 20"/>
                <a:gd name="T11" fmla="*/ 0 h 100"/>
                <a:gd name="T12" fmla="*/ 10 w 20"/>
                <a:gd name="T13" fmla="*/ 0 h 100"/>
                <a:gd name="T14" fmla="*/ 20 w 20"/>
                <a:gd name="T15" fmla="*/ 10 h 100"/>
                <a:gd name="T16" fmla="*/ 20 w 20"/>
                <a:gd name="T1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0">
                  <a:moveTo>
                    <a:pt x="20" y="90"/>
                  </a:moveTo>
                  <a:cubicBezTo>
                    <a:pt x="20" y="95"/>
                    <a:pt x="16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4" y="100"/>
                    <a:pt x="0" y="95"/>
                    <a:pt x="0" y="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淘宝店chenying0907 14"/>
            <p:cNvSpPr/>
            <p:nvPr/>
          </p:nvSpPr>
          <p:spPr bwMode="auto">
            <a:xfrm>
              <a:off x="4362993" y="1822029"/>
              <a:ext cx="77935" cy="216092"/>
            </a:xfrm>
            <a:custGeom>
              <a:avLst/>
              <a:gdLst>
                <a:gd name="T0" fmla="*/ 35 w 36"/>
                <a:gd name="T1" fmla="*/ 88 h 100"/>
                <a:gd name="T2" fmla="*/ 27 w 36"/>
                <a:gd name="T3" fmla="*/ 100 h 100"/>
                <a:gd name="T4" fmla="*/ 27 w 36"/>
                <a:gd name="T5" fmla="*/ 100 h 100"/>
                <a:gd name="T6" fmla="*/ 15 w 36"/>
                <a:gd name="T7" fmla="*/ 91 h 100"/>
                <a:gd name="T8" fmla="*/ 1 w 36"/>
                <a:gd name="T9" fmla="*/ 13 h 100"/>
                <a:gd name="T10" fmla="*/ 9 w 36"/>
                <a:gd name="T11" fmla="*/ 1 h 100"/>
                <a:gd name="T12" fmla="*/ 9 w 36"/>
                <a:gd name="T13" fmla="*/ 1 h 100"/>
                <a:gd name="T14" fmla="*/ 21 w 36"/>
                <a:gd name="T15" fmla="*/ 9 h 100"/>
                <a:gd name="T16" fmla="*/ 35 w 36"/>
                <a:gd name="T17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35" y="88"/>
                  </a:moveTo>
                  <a:cubicBezTo>
                    <a:pt x="36" y="93"/>
                    <a:pt x="32" y="99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1" y="100"/>
                    <a:pt x="16" y="97"/>
                    <a:pt x="15" y="9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lnTo>
                    <a:pt x="35" y="8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淘宝店chenying0907 15"/>
            <p:cNvSpPr/>
            <p:nvPr/>
          </p:nvSpPr>
          <p:spPr bwMode="auto">
            <a:xfrm>
              <a:off x="4180555" y="1868082"/>
              <a:ext cx="108047" cy="210779"/>
            </a:xfrm>
            <a:custGeom>
              <a:avLst/>
              <a:gdLst>
                <a:gd name="T0" fmla="*/ 48 w 50"/>
                <a:gd name="T1" fmla="*/ 83 h 98"/>
                <a:gd name="T2" fmla="*/ 42 w 50"/>
                <a:gd name="T3" fmla="*/ 96 h 98"/>
                <a:gd name="T4" fmla="*/ 42 w 50"/>
                <a:gd name="T5" fmla="*/ 96 h 98"/>
                <a:gd name="T6" fmla="*/ 29 w 50"/>
                <a:gd name="T7" fmla="*/ 90 h 98"/>
                <a:gd name="T8" fmla="*/ 2 w 50"/>
                <a:gd name="T9" fmla="*/ 15 h 98"/>
                <a:gd name="T10" fmla="*/ 8 w 50"/>
                <a:gd name="T11" fmla="*/ 2 h 98"/>
                <a:gd name="T12" fmla="*/ 8 w 50"/>
                <a:gd name="T13" fmla="*/ 2 h 98"/>
                <a:gd name="T14" fmla="*/ 21 w 50"/>
                <a:gd name="T15" fmla="*/ 8 h 98"/>
                <a:gd name="T16" fmla="*/ 48 w 50"/>
                <a:gd name="T17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48" y="83"/>
                  </a:moveTo>
                  <a:cubicBezTo>
                    <a:pt x="50" y="89"/>
                    <a:pt x="48" y="94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7" y="98"/>
                    <a:pt x="31" y="96"/>
                    <a:pt x="29" y="9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lnTo>
                    <a:pt x="48" y="8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淘宝店chenying0907 16"/>
            <p:cNvSpPr/>
            <p:nvPr/>
          </p:nvSpPr>
          <p:spPr bwMode="auto">
            <a:xfrm>
              <a:off x="3727115" y="2183364"/>
              <a:ext cx="182439" cy="159412"/>
            </a:xfrm>
            <a:custGeom>
              <a:avLst/>
              <a:gdLst>
                <a:gd name="T0" fmla="*/ 79 w 84"/>
                <a:gd name="T1" fmla="*/ 55 h 74"/>
                <a:gd name="T2" fmla="*/ 80 w 84"/>
                <a:gd name="T3" fmla="*/ 69 h 74"/>
                <a:gd name="T4" fmla="*/ 80 w 84"/>
                <a:gd name="T5" fmla="*/ 69 h 74"/>
                <a:gd name="T6" fmla="*/ 66 w 84"/>
                <a:gd name="T7" fmla="*/ 71 h 74"/>
                <a:gd name="T8" fmla="*/ 5 w 84"/>
                <a:gd name="T9" fmla="*/ 19 h 74"/>
                <a:gd name="T10" fmla="*/ 3 w 84"/>
                <a:gd name="T11" fmla="*/ 5 h 74"/>
                <a:gd name="T12" fmla="*/ 3 w 84"/>
                <a:gd name="T13" fmla="*/ 5 h 74"/>
                <a:gd name="T14" fmla="*/ 18 w 84"/>
                <a:gd name="T15" fmla="*/ 4 h 74"/>
                <a:gd name="T16" fmla="*/ 79 w 84"/>
                <a:gd name="T1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4">
                  <a:moveTo>
                    <a:pt x="79" y="55"/>
                  </a:moveTo>
                  <a:cubicBezTo>
                    <a:pt x="83" y="59"/>
                    <a:pt x="84" y="65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6" y="74"/>
                    <a:pt x="70" y="74"/>
                    <a:pt x="66" y="7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6"/>
                    <a:pt x="0" y="9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淘宝店chenying0907 17"/>
            <p:cNvSpPr/>
            <p:nvPr/>
          </p:nvSpPr>
          <p:spPr bwMode="auto">
            <a:xfrm>
              <a:off x="3619068" y="2333921"/>
              <a:ext cx="198380" cy="136387"/>
            </a:xfrm>
            <a:custGeom>
              <a:avLst/>
              <a:gdLst>
                <a:gd name="T0" fmla="*/ 85 w 92"/>
                <a:gd name="T1" fmla="*/ 43 h 63"/>
                <a:gd name="T2" fmla="*/ 89 w 92"/>
                <a:gd name="T3" fmla="*/ 57 h 63"/>
                <a:gd name="T4" fmla="*/ 89 w 92"/>
                <a:gd name="T5" fmla="*/ 57 h 63"/>
                <a:gd name="T6" fmla="*/ 75 w 92"/>
                <a:gd name="T7" fmla="*/ 61 h 63"/>
                <a:gd name="T8" fmla="*/ 6 w 92"/>
                <a:gd name="T9" fmla="*/ 21 h 63"/>
                <a:gd name="T10" fmla="*/ 2 w 92"/>
                <a:gd name="T11" fmla="*/ 7 h 63"/>
                <a:gd name="T12" fmla="*/ 2 w 92"/>
                <a:gd name="T13" fmla="*/ 7 h 63"/>
                <a:gd name="T14" fmla="*/ 16 w 92"/>
                <a:gd name="T15" fmla="*/ 3 h 63"/>
                <a:gd name="T16" fmla="*/ 85 w 92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3">
                  <a:moveTo>
                    <a:pt x="85" y="43"/>
                  </a:moveTo>
                  <a:cubicBezTo>
                    <a:pt x="90" y="46"/>
                    <a:pt x="92" y="52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6" y="62"/>
                    <a:pt x="80" y="63"/>
                    <a:pt x="75" y="6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" y="18"/>
                    <a:pt x="0" y="1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11" y="0"/>
                    <a:pt x="16" y="3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淘宝店chenying0907 18"/>
            <p:cNvSpPr/>
            <p:nvPr/>
          </p:nvSpPr>
          <p:spPr bwMode="auto">
            <a:xfrm>
              <a:off x="3539362" y="2502189"/>
              <a:ext cx="212550" cy="111589"/>
            </a:xfrm>
            <a:custGeom>
              <a:avLst/>
              <a:gdLst>
                <a:gd name="T0" fmla="*/ 90 w 98"/>
                <a:gd name="T1" fmla="*/ 30 h 51"/>
                <a:gd name="T2" fmla="*/ 96 w 98"/>
                <a:gd name="T3" fmla="*/ 43 h 51"/>
                <a:gd name="T4" fmla="*/ 96 w 98"/>
                <a:gd name="T5" fmla="*/ 43 h 51"/>
                <a:gd name="T6" fmla="*/ 83 w 98"/>
                <a:gd name="T7" fmla="*/ 49 h 51"/>
                <a:gd name="T8" fmla="*/ 8 w 98"/>
                <a:gd name="T9" fmla="*/ 22 h 51"/>
                <a:gd name="T10" fmla="*/ 2 w 98"/>
                <a:gd name="T11" fmla="*/ 8 h 51"/>
                <a:gd name="T12" fmla="*/ 2 w 98"/>
                <a:gd name="T13" fmla="*/ 8 h 51"/>
                <a:gd name="T14" fmla="*/ 15 w 98"/>
                <a:gd name="T15" fmla="*/ 2 h 51"/>
                <a:gd name="T16" fmla="*/ 90 w 98"/>
                <a:gd name="T1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90" y="30"/>
                  </a:moveTo>
                  <a:cubicBezTo>
                    <a:pt x="95" y="32"/>
                    <a:pt x="98" y="37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4" y="48"/>
                    <a:pt x="88" y="51"/>
                    <a:pt x="83" y="4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lnTo>
                    <a:pt x="90" y="3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淘宝店chenying0907 19"/>
            <p:cNvSpPr/>
            <p:nvPr/>
          </p:nvSpPr>
          <p:spPr bwMode="auto">
            <a:xfrm>
              <a:off x="3491538" y="2684628"/>
              <a:ext cx="216092" cy="77935"/>
            </a:xfrm>
            <a:custGeom>
              <a:avLst/>
              <a:gdLst>
                <a:gd name="T0" fmla="*/ 91 w 100"/>
                <a:gd name="T1" fmla="*/ 15 h 36"/>
                <a:gd name="T2" fmla="*/ 99 w 100"/>
                <a:gd name="T3" fmla="*/ 27 h 36"/>
                <a:gd name="T4" fmla="*/ 99 w 100"/>
                <a:gd name="T5" fmla="*/ 27 h 36"/>
                <a:gd name="T6" fmla="*/ 87 w 100"/>
                <a:gd name="T7" fmla="*/ 35 h 36"/>
                <a:gd name="T8" fmla="*/ 9 w 100"/>
                <a:gd name="T9" fmla="*/ 21 h 36"/>
                <a:gd name="T10" fmla="*/ 1 w 100"/>
                <a:gd name="T11" fmla="*/ 9 h 36"/>
                <a:gd name="T12" fmla="*/ 1 w 100"/>
                <a:gd name="T13" fmla="*/ 9 h 36"/>
                <a:gd name="T14" fmla="*/ 12 w 100"/>
                <a:gd name="T15" fmla="*/ 1 h 36"/>
                <a:gd name="T16" fmla="*/ 91 w 100"/>
                <a:gd name="T17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1" y="15"/>
                  </a:move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20"/>
                    <a:pt x="0" y="1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lnTo>
                    <a:pt x="91" y="1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淘宝店chenying0907 20"/>
            <p:cNvSpPr/>
            <p:nvPr/>
          </p:nvSpPr>
          <p:spPr bwMode="auto">
            <a:xfrm>
              <a:off x="3477368" y="2872380"/>
              <a:ext cx="216092" cy="42510"/>
            </a:xfrm>
            <a:custGeom>
              <a:avLst/>
              <a:gdLst>
                <a:gd name="T0" fmla="*/ 89 w 100"/>
                <a:gd name="T1" fmla="*/ 0 h 20"/>
                <a:gd name="T2" fmla="*/ 99 w 100"/>
                <a:gd name="T3" fmla="*/ 10 h 20"/>
                <a:gd name="T4" fmla="*/ 99 w 100"/>
                <a:gd name="T5" fmla="*/ 10 h 20"/>
                <a:gd name="T6" fmla="*/ 89 w 100"/>
                <a:gd name="T7" fmla="*/ 20 h 20"/>
                <a:gd name="T8" fmla="*/ 10 w 100"/>
                <a:gd name="T9" fmla="*/ 20 h 20"/>
                <a:gd name="T10" fmla="*/ 0 w 100"/>
                <a:gd name="T11" fmla="*/ 10 h 20"/>
                <a:gd name="T12" fmla="*/ 0 w 100"/>
                <a:gd name="T13" fmla="*/ 10 h 20"/>
                <a:gd name="T14" fmla="*/ 10 w 100"/>
                <a:gd name="T15" fmla="*/ 0 h 20"/>
                <a:gd name="T16" fmla="*/ 89 w 10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89" y="0"/>
                  </a:moveTo>
                  <a:cubicBezTo>
                    <a:pt x="95" y="0"/>
                    <a:pt x="100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6"/>
                    <a:pt x="95" y="20"/>
                    <a:pt x="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淘宝店chenying0907 21"/>
            <p:cNvSpPr/>
            <p:nvPr/>
          </p:nvSpPr>
          <p:spPr bwMode="auto">
            <a:xfrm>
              <a:off x="3489767" y="3024708"/>
              <a:ext cx="216092" cy="77935"/>
            </a:xfrm>
            <a:custGeom>
              <a:avLst/>
              <a:gdLst>
                <a:gd name="T0" fmla="*/ 87 w 100"/>
                <a:gd name="T1" fmla="*/ 1 h 36"/>
                <a:gd name="T2" fmla="*/ 99 w 100"/>
                <a:gd name="T3" fmla="*/ 9 h 36"/>
                <a:gd name="T4" fmla="*/ 99 w 100"/>
                <a:gd name="T5" fmla="*/ 9 h 36"/>
                <a:gd name="T6" fmla="*/ 91 w 100"/>
                <a:gd name="T7" fmla="*/ 21 h 36"/>
                <a:gd name="T8" fmla="*/ 12 w 100"/>
                <a:gd name="T9" fmla="*/ 35 h 36"/>
                <a:gd name="T10" fmla="*/ 1 w 100"/>
                <a:gd name="T11" fmla="*/ 27 h 36"/>
                <a:gd name="T12" fmla="*/ 1 w 100"/>
                <a:gd name="T13" fmla="*/ 27 h 36"/>
                <a:gd name="T14" fmla="*/ 9 w 100"/>
                <a:gd name="T15" fmla="*/ 15 h 36"/>
                <a:gd name="T16" fmla="*/ 87 w 100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87" y="1"/>
                  </a:moveTo>
                  <a:cubicBezTo>
                    <a:pt x="93" y="0"/>
                    <a:pt x="98" y="4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5"/>
                    <a:pt x="96" y="20"/>
                    <a:pt x="91" y="2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7" y="36"/>
                    <a:pt x="2" y="3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淘宝店chenying0907 22"/>
            <p:cNvSpPr/>
            <p:nvPr/>
          </p:nvSpPr>
          <p:spPr bwMode="auto">
            <a:xfrm>
              <a:off x="3535820" y="3177035"/>
              <a:ext cx="210779" cy="108047"/>
            </a:xfrm>
            <a:custGeom>
              <a:avLst/>
              <a:gdLst>
                <a:gd name="T0" fmla="*/ 83 w 98"/>
                <a:gd name="T1" fmla="*/ 2 h 50"/>
                <a:gd name="T2" fmla="*/ 96 w 98"/>
                <a:gd name="T3" fmla="*/ 8 h 50"/>
                <a:gd name="T4" fmla="*/ 96 w 98"/>
                <a:gd name="T5" fmla="*/ 8 h 50"/>
                <a:gd name="T6" fmla="*/ 90 w 98"/>
                <a:gd name="T7" fmla="*/ 21 h 50"/>
                <a:gd name="T8" fmla="*/ 15 w 98"/>
                <a:gd name="T9" fmla="*/ 48 h 50"/>
                <a:gd name="T10" fmla="*/ 2 w 98"/>
                <a:gd name="T11" fmla="*/ 42 h 50"/>
                <a:gd name="T12" fmla="*/ 2 w 98"/>
                <a:gd name="T13" fmla="*/ 42 h 50"/>
                <a:gd name="T14" fmla="*/ 8 w 98"/>
                <a:gd name="T15" fmla="*/ 29 h 50"/>
                <a:gd name="T16" fmla="*/ 83 w 98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3" y="2"/>
                  </a:moveTo>
                  <a:cubicBezTo>
                    <a:pt x="88" y="0"/>
                    <a:pt x="94" y="2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3"/>
                    <a:pt x="95" y="19"/>
                    <a:pt x="90" y="2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4" y="4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7"/>
                    <a:pt x="3" y="31"/>
                    <a:pt x="8" y="29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淘宝店chenying0907 23"/>
            <p:cNvSpPr/>
            <p:nvPr/>
          </p:nvSpPr>
          <p:spPr bwMode="auto">
            <a:xfrm>
              <a:off x="3851102" y="3556083"/>
              <a:ext cx="159412" cy="180667"/>
            </a:xfrm>
            <a:custGeom>
              <a:avLst/>
              <a:gdLst>
                <a:gd name="T0" fmla="*/ 55 w 74"/>
                <a:gd name="T1" fmla="*/ 5 h 84"/>
                <a:gd name="T2" fmla="*/ 69 w 74"/>
                <a:gd name="T3" fmla="*/ 4 h 84"/>
                <a:gd name="T4" fmla="*/ 69 w 74"/>
                <a:gd name="T5" fmla="*/ 4 h 84"/>
                <a:gd name="T6" fmla="*/ 70 w 74"/>
                <a:gd name="T7" fmla="*/ 18 h 84"/>
                <a:gd name="T8" fmla="*/ 19 w 74"/>
                <a:gd name="T9" fmla="*/ 79 h 84"/>
                <a:gd name="T10" fmla="*/ 5 w 74"/>
                <a:gd name="T11" fmla="*/ 81 h 84"/>
                <a:gd name="T12" fmla="*/ 5 w 74"/>
                <a:gd name="T13" fmla="*/ 81 h 84"/>
                <a:gd name="T14" fmla="*/ 4 w 74"/>
                <a:gd name="T15" fmla="*/ 66 h 84"/>
                <a:gd name="T16" fmla="*/ 55 w 74"/>
                <a:gd name="T17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55" y="5"/>
                  </a:moveTo>
                  <a:cubicBezTo>
                    <a:pt x="58" y="1"/>
                    <a:pt x="65" y="0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3" y="8"/>
                    <a:pt x="74" y="14"/>
                    <a:pt x="70" y="1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6" y="84"/>
                    <a:pt x="9" y="84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77"/>
                    <a:pt x="0" y="71"/>
                    <a:pt x="4" y="66"/>
                  </a:cubicBezTo>
                  <a:lnTo>
                    <a:pt x="55" y="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淘宝店chenying0907 24"/>
            <p:cNvSpPr/>
            <p:nvPr/>
          </p:nvSpPr>
          <p:spPr bwMode="auto">
            <a:xfrm>
              <a:off x="4001658" y="3646416"/>
              <a:ext cx="136387" cy="198380"/>
            </a:xfrm>
            <a:custGeom>
              <a:avLst/>
              <a:gdLst>
                <a:gd name="T0" fmla="*/ 43 w 63"/>
                <a:gd name="T1" fmla="*/ 7 h 92"/>
                <a:gd name="T2" fmla="*/ 57 w 63"/>
                <a:gd name="T3" fmla="*/ 3 h 92"/>
                <a:gd name="T4" fmla="*/ 57 w 63"/>
                <a:gd name="T5" fmla="*/ 3 h 92"/>
                <a:gd name="T6" fmla="*/ 60 w 63"/>
                <a:gd name="T7" fmla="*/ 17 h 92"/>
                <a:gd name="T8" fmla="*/ 20 w 63"/>
                <a:gd name="T9" fmla="*/ 86 h 92"/>
                <a:gd name="T10" fmla="*/ 7 w 63"/>
                <a:gd name="T11" fmla="*/ 90 h 92"/>
                <a:gd name="T12" fmla="*/ 7 w 63"/>
                <a:gd name="T13" fmla="*/ 90 h 92"/>
                <a:gd name="T14" fmla="*/ 3 w 63"/>
                <a:gd name="T15" fmla="*/ 76 h 92"/>
                <a:gd name="T16" fmla="*/ 43 w 63"/>
                <a:gd name="T17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43" y="7"/>
                  </a:moveTo>
                  <a:cubicBezTo>
                    <a:pt x="46" y="2"/>
                    <a:pt x="52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6"/>
                    <a:pt x="63" y="12"/>
                    <a:pt x="60" y="1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8" y="91"/>
                    <a:pt x="11" y="92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" y="87"/>
                    <a:pt x="0" y="81"/>
                    <a:pt x="3" y="76"/>
                  </a:cubicBezTo>
                  <a:lnTo>
                    <a:pt x="43" y="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淘宝店chenying0907 25"/>
            <p:cNvSpPr/>
            <p:nvPr/>
          </p:nvSpPr>
          <p:spPr bwMode="auto">
            <a:xfrm>
              <a:off x="4984702" y="3653501"/>
              <a:ext cx="136387" cy="198380"/>
            </a:xfrm>
            <a:custGeom>
              <a:avLst/>
              <a:gdLst>
                <a:gd name="T0" fmla="*/ 3 w 63"/>
                <a:gd name="T1" fmla="*/ 16 h 92"/>
                <a:gd name="T2" fmla="*/ 6 w 63"/>
                <a:gd name="T3" fmla="*/ 3 h 92"/>
                <a:gd name="T4" fmla="*/ 6 w 63"/>
                <a:gd name="T5" fmla="*/ 3 h 92"/>
                <a:gd name="T6" fmla="*/ 20 w 63"/>
                <a:gd name="T7" fmla="*/ 6 h 92"/>
                <a:gd name="T8" fmla="*/ 60 w 63"/>
                <a:gd name="T9" fmla="*/ 75 h 92"/>
                <a:gd name="T10" fmla="*/ 56 w 63"/>
                <a:gd name="T11" fmla="*/ 89 h 92"/>
                <a:gd name="T12" fmla="*/ 56 w 63"/>
                <a:gd name="T13" fmla="*/ 89 h 92"/>
                <a:gd name="T14" fmla="*/ 43 w 63"/>
                <a:gd name="T15" fmla="*/ 85 h 92"/>
                <a:gd name="T16" fmla="*/ 3 w 63"/>
                <a:gd name="T1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3" y="16"/>
                  </a:moveTo>
                  <a:cubicBezTo>
                    <a:pt x="0" y="12"/>
                    <a:pt x="2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8" y="1"/>
                    <a:pt x="20" y="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80"/>
                    <a:pt x="61" y="86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2" y="92"/>
                    <a:pt x="45" y="90"/>
                    <a:pt x="43" y="8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淘宝店chenying0907 26"/>
            <p:cNvSpPr/>
            <p:nvPr/>
          </p:nvSpPr>
          <p:spPr bwMode="auto">
            <a:xfrm>
              <a:off x="5114003" y="3564938"/>
              <a:ext cx="159412" cy="180667"/>
            </a:xfrm>
            <a:custGeom>
              <a:avLst/>
              <a:gdLst>
                <a:gd name="T0" fmla="*/ 3 w 74"/>
                <a:gd name="T1" fmla="*/ 18 h 84"/>
                <a:gd name="T2" fmla="*/ 5 w 74"/>
                <a:gd name="T3" fmla="*/ 3 h 84"/>
                <a:gd name="T4" fmla="*/ 5 w 74"/>
                <a:gd name="T5" fmla="*/ 3 h 84"/>
                <a:gd name="T6" fmla="*/ 19 w 74"/>
                <a:gd name="T7" fmla="*/ 5 h 84"/>
                <a:gd name="T8" fmla="*/ 70 w 74"/>
                <a:gd name="T9" fmla="*/ 66 h 84"/>
                <a:gd name="T10" fmla="*/ 69 w 74"/>
                <a:gd name="T11" fmla="*/ 80 h 84"/>
                <a:gd name="T12" fmla="*/ 69 w 74"/>
                <a:gd name="T13" fmla="*/ 80 h 84"/>
                <a:gd name="T14" fmla="*/ 54 w 74"/>
                <a:gd name="T15" fmla="*/ 79 h 84"/>
                <a:gd name="T16" fmla="*/ 3 w 74"/>
                <a:gd name="T17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3" y="18"/>
                  </a:moveTo>
                  <a:cubicBezTo>
                    <a:pt x="0" y="14"/>
                    <a:pt x="0" y="7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0"/>
                    <a:pt x="15" y="0"/>
                    <a:pt x="19" y="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70"/>
                    <a:pt x="73" y="76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5" y="84"/>
                    <a:pt x="58" y="83"/>
                    <a:pt x="54" y="79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淘宝店chenying0907 27"/>
            <p:cNvSpPr/>
            <p:nvPr/>
          </p:nvSpPr>
          <p:spPr bwMode="auto">
            <a:xfrm>
              <a:off x="5381462" y="3187663"/>
              <a:ext cx="212550" cy="108047"/>
            </a:xfrm>
            <a:custGeom>
              <a:avLst/>
              <a:gdLst>
                <a:gd name="T0" fmla="*/ 8 w 98"/>
                <a:gd name="T1" fmla="*/ 21 h 50"/>
                <a:gd name="T2" fmla="*/ 2 w 98"/>
                <a:gd name="T3" fmla="*/ 8 h 50"/>
                <a:gd name="T4" fmla="*/ 2 w 98"/>
                <a:gd name="T5" fmla="*/ 8 h 50"/>
                <a:gd name="T6" fmla="*/ 15 w 98"/>
                <a:gd name="T7" fmla="*/ 2 h 50"/>
                <a:gd name="T8" fmla="*/ 90 w 98"/>
                <a:gd name="T9" fmla="*/ 29 h 50"/>
                <a:gd name="T10" fmla="*/ 96 w 98"/>
                <a:gd name="T11" fmla="*/ 42 h 50"/>
                <a:gd name="T12" fmla="*/ 96 w 98"/>
                <a:gd name="T13" fmla="*/ 42 h 50"/>
                <a:gd name="T14" fmla="*/ 83 w 98"/>
                <a:gd name="T15" fmla="*/ 48 h 50"/>
                <a:gd name="T16" fmla="*/ 8 w 98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" y="21"/>
                  </a:moveTo>
                  <a:cubicBezTo>
                    <a:pt x="3" y="19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5" y="31"/>
                    <a:pt x="98" y="37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7"/>
                    <a:pt x="88" y="50"/>
                    <a:pt x="83" y="48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淘宝店chenying0907 28"/>
            <p:cNvSpPr/>
            <p:nvPr/>
          </p:nvSpPr>
          <p:spPr bwMode="auto">
            <a:xfrm>
              <a:off x="5425743" y="3035335"/>
              <a:ext cx="216092" cy="77935"/>
            </a:xfrm>
            <a:custGeom>
              <a:avLst/>
              <a:gdLst>
                <a:gd name="T0" fmla="*/ 9 w 100"/>
                <a:gd name="T1" fmla="*/ 21 h 36"/>
                <a:gd name="T2" fmla="*/ 1 w 100"/>
                <a:gd name="T3" fmla="*/ 10 h 36"/>
                <a:gd name="T4" fmla="*/ 1 w 100"/>
                <a:gd name="T5" fmla="*/ 10 h 36"/>
                <a:gd name="T6" fmla="*/ 12 w 100"/>
                <a:gd name="T7" fmla="*/ 1 h 36"/>
                <a:gd name="T8" fmla="*/ 91 w 100"/>
                <a:gd name="T9" fmla="*/ 15 h 36"/>
                <a:gd name="T10" fmla="*/ 99 w 100"/>
                <a:gd name="T11" fmla="*/ 27 h 36"/>
                <a:gd name="T12" fmla="*/ 99 w 100"/>
                <a:gd name="T13" fmla="*/ 27 h 36"/>
                <a:gd name="T14" fmla="*/ 87 w 100"/>
                <a:gd name="T15" fmla="*/ 35 h 36"/>
                <a:gd name="T16" fmla="*/ 9 w 100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" y="21"/>
                  </a:moveTo>
                  <a:cubicBezTo>
                    <a:pt x="3" y="20"/>
                    <a:pt x="0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lnTo>
                    <a:pt x="9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淘宝店chenying0907 29"/>
            <p:cNvSpPr/>
            <p:nvPr/>
          </p:nvSpPr>
          <p:spPr bwMode="auto">
            <a:xfrm>
              <a:off x="5439913" y="2883008"/>
              <a:ext cx="216092" cy="42510"/>
            </a:xfrm>
            <a:custGeom>
              <a:avLst/>
              <a:gdLst>
                <a:gd name="T0" fmla="*/ 10 w 100"/>
                <a:gd name="T1" fmla="*/ 20 h 20"/>
                <a:gd name="T2" fmla="*/ 0 w 100"/>
                <a:gd name="T3" fmla="*/ 10 h 20"/>
                <a:gd name="T4" fmla="*/ 0 w 100"/>
                <a:gd name="T5" fmla="*/ 10 h 20"/>
                <a:gd name="T6" fmla="*/ 10 w 100"/>
                <a:gd name="T7" fmla="*/ 0 h 20"/>
                <a:gd name="T8" fmla="*/ 90 w 100"/>
                <a:gd name="T9" fmla="*/ 0 h 20"/>
                <a:gd name="T10" fmla="*/ 100 w 100"/>
                <a:gd name="T11" fmla="*/ 10 h 20"/>
                <a:gd name="T12" fmla="*/ 100 w 100"/>
                <a:gd name="T13" fmla="*/ 10 h 20"/>
                <a:gd name="T14" fmla="*/ 90 w 100"/>
                <a:gd name="T15" fmla="*/ 20 h 20"/>
                <a:gd name="T16" fmla="*/ 10 w 10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0" y="5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6"/>
                    <a:pt x="96" y="20"/>
                    <a:pt x="90" y="2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淘宝店chenying0907 30"/>
            <p:cNvSpPr/>
            <p:nvPr/>
          </p:nvSpPr>
          <p:spPr bwMode="auto">
            <a:xfrm>
              <a:off x="5427515" y="2695255"/>
              <a:ext cx="216092" cy="77935"/>
            </a:xfrm>
            <a:custGeom>
              <a:avLst/>
              <a:gdLst>
                <a:gd name="T0" fmla="*/ 12 w 100"/>
                <a:gd name="T1" fmla="*/ 35 h 36"/>
                <a:gd name="T2" fmla="*/ 1 w 100"/>
                <a:gd name="T3" fmla="*/ 27 h 36"/>
                <a:gd name="T4" fmla="*/ 1 w 100"/>
                <a:gd name="T5" fmla="*/ 27 h 36"/>
                <a:gd name="T6" fmla="*/ 9 w 100"/>
                <a:gd name="T7" fmla="*/ 15 h 36"/>
                <a:gd name="T8" fmla="*/ 87 w 100"/>
                <a:gd name="T9" fmla="*/ 1 h 36"/>
                <a:gd name="T10" fmla="*/ 99 w 100"/>
                <a:gd name="T11" fmla="*/ 10 h 36"/>
                <a:gd name="T12" fmla="*/ 99 w 100"/>
                <a:gd name="T13" fmla="*/ 10 h 36"/>
                <a:gd name="T14" fmla="*/ 91 w 100"/>
                <a:gd name="T15" fmla="*/ 21 h 36"/>
                <a:gd name="T16" fmla="*/ 12 w 100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12" y="35"/>
                  </a:moveTo>
                  <a:cubicBezTo>
                    <a:pt x="7" y="36"/>
                    <a:pt x="1" y="3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3" y="0"/>
                    <a:pt x="98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5"/>
                    <a:pt x="96" y="20"/>
                    <a:pt x="91" y="21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淘宝店chenying0907 31"/>
            <p:cNvSpPr/>
            <p:nvPr/>
          </p:nvSpPr>
          <p:spPr bwMode="auto">
            <a:xfrm>
              <a:off x="5386775" y="2512816"/>
              <a:ext cx="210779" cy="111589"/>
            </a:xfrm>
            <a:custGeom>
              <a:avLst/>
              <a:gdLst>
                <a:gd name="T0" fmla="*/ 15 w 98"/>
                <a:gd name="T1" fmla="*/ 49 h 51"/>
                <a:gd name="T2" fmla="*/ 2 w 98"/>
                <a:gd name="T3" fmla="*/ 43 h 51"/>
                <a:gd name="T4" fmla="*/ 2 w 98"/>
                <a:gd name="T5" fmla="*/ 43 h 51"/>
                <a:gd name="T6" fmla="*/ 8 w 98"/>
                <a:gd name="T7" fmla="*/ 30 h 51"/>
                <a:gd name="T8" fmla="*/ 83 w 98"/>
                <a:gd name="T9" fmla="*/ 2 h 51"/>
                <a:gd name="T10" fmla="*/ 96 w 98"/>
                <a:gd name="T11" fmla="*/ 8 h 51"/>
                <a:gd name="T12" fmla="*/ 96 w 98"/>
                <a:gd name="T13" fmla="*/ 8 h 51"/>
                <a:gd name="T14" fmla="*/ 90 w 98"/>
                <a:gd name="T15" fmla="*/ 22 h 51"/>
                <a:gd name="T16" fmla="*/ 15 w 98"/>
                <a:gd name="T17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15" y="49"/>
                  </a:moveTo>
                  <a:cubicBezTo>
                    <a:pt x="9" y="51"/>
                    <a:pt x="4" y="48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37"/>
                    <a:pt x="3" y="32"/>
                    <a:pt x="8" y="3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8" y="0"/>
                    <a:pt x="94" y="3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4"/>
                    <a:pt x="95" y="20"/>
                    <a:pt x="90" y="22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淘宝店chenying0907 32"/>
            <p:cNvSpPr/>
            <p:nvPr/>
          </p:nvSpPr>
          <p:spPr bwMode="auto">
            <a:xfrm>
              <a:off x="5319468" y="2344548"/>
              <a:ext cx="200152" cy="136387"/>
            </a:xfrm>
            <a:custGeom>
              <a:avLst/>
              <a:gdLst>
                <a:gd name="T0" fmla="*/ 17 w 93"/>
                <a:gd name="T1" fmla="*/ 60 h 63"/>
                <a:gd name="T2" fmla="*/ 3 w 93"/>
                <a:gd name="T3" fmla="*/ 57 h 63"/>
                <a:gd name="T4" fmla="*/ 3 w 93"/>
                <a:gd name="T5" fmla="*/ 57 h 63"/>
                <a:gd name="T6" fmla="*/ 7 w 93"/>
                <a:gd name="T7" fmla="*/ 43 h 63"/>
                <a:gd name="T8" fmla="*/ 76 w 93"/>
                <a:gd name="T9" fmla="*/ 3 h 63"/>
                <a:gd name="T10" fmla="*/ 90 w 93"/>
                <a:gd name="T11" fmla="*/ 7 h 63"/>
                <a:gd name="T12" fmla="*/ 90 w 93"/>
                <a:gd name="T13" fmla="*/ 7 h 63"/>
                <a:gd name="T14" fmla="*/ 86 w 93"/>
                <a:gd name="T15" fmla="*/ 20 h 63"/>
                <a:gd name="T16" fmla="*/ 17 w 93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3">
                  <a:moveTo>
                    <a:pt x="17" y="60"/>
                  </a:moveTo>
                  <a:cubicBezTo>
                    <a:pt x="12" y="63"/>
                    <a:pt x="6" y="61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2" y="45"/>
                    <a:pt x="7" y="4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1" y="0"/>
                    <a:pt x="87" y="2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3" y="11"/>
                    <a:pt x="91" y="18"/>
                    <a:pt x="86" y="20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淘宝店chenying0907 33"/>
            <p:cNvSpPr/>
            <p:nvPr/>
          </p:nvSpPr>
          <p:spPr bwMode="auto">
            <a:xfrm>
              <a:off x="5232677" y="2192221"/>
              <a:ext cx="178897" cy="159412"/>
            </a:xfrm>
            <a:custGeom>
              <a:avLst/>
              <a:gdLst>
                <a:gd name="T0" fmla="*/ 17 w 83"/>
                <a:gd name="T1" fmla="*/ 71 h 74"/>
                <a:gd name="T2" fmla="*/ 3 w 83"/>
                <a:gd name="T3" fmla="*/ 69 h 74"/>
                <a:gd name="T4" fmla="*/ 3 w 83"/>
                <a:gd name="T5" fmla="*/ 69 h 74"/>
                <a:gd name="T6" fmla="*/ 4 w 83"/>
                <a:gd name="T7" fmla="*/ 55 h 74"/>
                <a:gd name="T8" fmla="*/ 65 w 83"/>
                <a:gd name="T9" fmla="*/ 4 h 74"/>
                <a:gd name="T10" fmla="*/ 80 w 83"/>
                <a:gd name="T11" fmla="*/ 5 h 74"/>
                <a:gd name="T12" fmla="*/ 80 w 83"/>
                <a:gd name="T13" fmla="*/ 5 h 74"/>
                <a:gd name="T14" fmla="*/ 79 w 83"/>
                <a:gd name="T15" fmla="*/ 20 h 74"/>
                <a:gd name="T16" fmla="*/ 17 w 83"/>
                <a:gd name="T17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4">
                  <a:moveTo>
                    <a:pt x="17" y="71"/>
                  </a:moveTo>
                  <a:cubicBezTo>
                    <a:pt x="13" y="74"/>
                    <a:pt x="7" y="74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5"/>
                    <a:pt x="0" y="59"/>
                    <a:pt x="4" y="5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0"/>
                    <a:pt x="76" y="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9"/>
                    <a:pt x="83" y="16"/>
                    <a:pt x="79" y="20"/>
                  </a:cubicBezTo>
                  <a:lnTo>
                    <a:pt x="17" y="7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淘宝店chenying0907 34"/>
            <p:cNvSpPr/>
            <p:nvPr/>
          </p:nvSpPr>
          <p:spPr bwMode="auto">
            <a:xfrm>
              <a:off x="4853630" y="1871624"/>
              <a:ext cx="106275" cy="212550"/>
            </a:xfrm>
            <a:custGeom>
              <a:avLst/>
              <a:gdLst>
                <a:gd name="T0" fmla="*/ 21 w 50"/>
                <a:gd name="T1" fmla="*/ 90 h 98"/>
                <a:gd name="T2" fmla="*/ 8 w 50"/>
                <a:gd name="T3" fmla="*/ 96 h 98"/>
                <a:gd name="T4" fmla="*/ 8 w 50"/>
                <a:gd name="T5" fmla="*/ 96 h 98"/>
                <a:gd name="T6" fmla="*/ 2 w 50"/>
                <a:gd name="T7" fmla="*/ 83 h 98"/>
                <a:gd name="T8" fmla="*/ 29 w 50"/>
                <a:gd name="T9" fmla="*/ 8 h 98"/>
                <a:gd name="T10" fmla="*/ 42 w 50"/>
                <a:gd name="T11" fmla="*/ 2 h 98"/>
                <a:gd name="T12" fmla="*/ 42 w 50"/>
                <a:gd name="T13" fmla="*/ 2 h 98"/>
                <a:gd name="T14" fmla="*/ 49 w 50"/>
                <a:gd name="T15" fmla="*/ 15 h 98"/>
                <a:gd name="T16" fmla="*/ 21 w 50"/>
                <a:gd name="T17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21" y="90"/>
                  </a:moveTo>
                  <a:cubicBezTo>
                    <a:pt x="19" y="95"/>
                    <a:pt x="14" y="98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4"/>
                    <a:pt x="0" y="88"/>
                    <a:pt x="2" y="8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3"/>
                    <a:pt x="37" y="0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4"/>
                    <a:pt x="50" y="10"/>
                    <a:pt x="49" y="15"/>
                  </a:cubicBezTo>
                  <a:lnTo>
                    <a:pt x="21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淘宝店chenying0907 35"/>
            <p:cNvSpPr/>
            <p:nvPr/>
          </p:nvSpPr>
          <p:spPr bwMode="auto">
            <a:xfrm>
              <a:off x="4703073" y="1825572"/>
              <a:ext cx="77935" cy="216092"/>
            </a:xfrm>
            <a:custGeom>
              <a:avLst/>
              <a:gdLst>
                <a:gd name="T0" fmla="*/ 21 w 36"/>
                <a:gd name="T1" fmla="*/ 91 h 100"/>
                <a:gd name="T2" fmla="*/ 9 w 36"/>
                <a:gd name="T3" fmla="*/ 99 h 100"/>
                <a:gd name="T4" fmla="*/ 9 w 36"/>
                <a:gd name="T5" fmla="*/ 99 h 100"/>
                <a:gd name="T6" fmla="*/ 1 w 36"/>
                <a:gd name="T7" fmla="*/ 88 h 100"/>
                <a:gd name="T8" fmla="*/ 15 w 36"/>
                <a:gd name="T9" fmla="*/ 9 h 100"/>
                <a:gd name="T10" fmla="*/ 27 w 36"/>
                <a:gd name="T11" fmla="*/ 1 h 100"/>
                <a:gd name="T12" fmla="*/ 27 w 36"/>
                <a:gd name="T13" fmla="*/ 1 h 100"/>
                <a:gd name="T14" fmla="*/ 35 w 36"/>
                <a:gd name="T15" fmla="*/ 13 h 100"/>
                <a:gd name="T16" fmla="*/ 21 w 36"/>
                <a:gd name="T17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21" y="91"/>
                  </a:moveTo>
                  <a:cubicBezTo>
                    <a:pt x="20" y="97"/>
                    <a:pt x="15" y="100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98"/>
                    <a:pt x="0" y="93"/>
                    <a:pt x="1" y="8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4"/>
                    <a:pt x="21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2"/>
                    <a:pt x="36" y="7"/>
                    <a:pt x="35" y="13"/>
                  </a:cubicBezTo>
                  <a:lnTo>
                    <a:pt x="21" y="9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0" name="Oval 36"/>
          <p:cNvSpPr>
            <a:spLocks noChangeArrowheads="1"/>
          </p:cNvSpPr>
          <p:nvPr/>
        </p:nvSpPr>
        <p:spPr bwMode="auto">
          <a:xfrm>
            <a:off x="5103812" y="2386916"/>
            <a:ext cx="480722" cy="480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sp>
        <p:nvSpPr>
          <p:cNvPr id="91" name="Oval 37"/>
          <p:cNvSpPr>
            <a:spLocks noChangeArrowheads="1"/>
          </p:cNvSpPr>
          <p:nvPr/>
        </p:nvSpPr>
        <p:spPr bwMode="auto">
          <a:xfrm>
            <a:off x="4752094" y="4235369"/>
            <a:ext cx="480722" cy="478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sp>
        <p:nvSpPr>
          <p:cNvPr id="92" name="Oval 38"/>
          <p:cNvSpPr>
            <a:spLocks noChangeArrowheads="1"/>
          </p:cNvSpPr>
          <p:nvPr/>
        </p:nvSpPr>
        <p:spPr bwMode="auto">
          <a:xfrm>
            <a:off x="6959188" y="4235369"/>
            <a:ext cx="480722" cy="478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sp>
        <p:nvSpPr>
          <p:cNvPr id="93" name="Oval 39"/>
          <p:cNvSpPr>
            <a:spLocks noChangeArrowheads="1"/>
          </p:cNvSpPr>
          <p:nvPr/>
        </p:nvSpPr>
        <p:spPr bwMode="auto">
          <a:xfrm>
            <a:off x="6607470" y="2386916"/>
            <a:ext cx="480722" cy="480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sp>
        <p:nvSpPr>
          <p:cNvPr id="112" name="淘宝店chenying0907 21"/>
          <p:cNvSpPr>
            <a:spLocks noEditPoints="1"/>
          </p:cNvSpPr>
          <p:nvPr/>
        </p:nvSpPr>
        <p:spPr bwMode="auto">
          <a:xfrm>
            <a:off x="7091149" y="4364785"/>
            <a:ext cx="214438" cy="219203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sp>
        <p:nvSpPr>
          <p:cNvPr id="113" name="淘宝店chenying0907 23"/>
          <p:cNvSpPr>
            <a:spLocks noEditPoints="1"/>
          </p:cNvSpPr>
          <p:nvPr/>
        </p:nvSpPr>
        <p:spPr bwMode="auto">
          <a:xfrm>
            <a:off x="4895958" y="4358828"/>
            <a:ext cx="192995" cy="231118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sp>
        <p:nvSpPr>
          <p:cNvPr id="114" name="淘宝店chenying0907 24"/>
          <p:cNvSpPr>
            <a:spLocks noEditPoints="1"/>
          </p:cNvSpPr>
          <p:nvPr/>
        </p:nvSpPr>
        <p:spPr bwMode="auto">
          <a:xfrm>
            <a:off x="5231711" y="2535575"/>
            <a:ext cx="234692" cy="221586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sp>
        <p:nvSpPr>
          <p:cNvPr id="115" name="淘宝店chenying0907 26"/>
          <p:cNvSpPr>
            <a:spLocks noEditPoints="1"/>
          </p:cNvSpPr>
          <p:nvPr/>
        </p:nvSpPr>
        <p:spPr bwMode="auto">
          <a:xfrm>
            <a:off x="6740706" y="2515775"/>
            <a:ext cx="214246" cy="215251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1" tIns="60931" rIns="121861" bIns="60931" numCol="1" anchor="t" anchorCtr="0" compatLnSpc="1"/>
          <a:lstStyle/>
          <a:p>
            <a:endParaRPr lang="zh-CN" altLang="en-US" sz="2400"/>
          </a:p>
        </p:txBody>
      </p:sp>
      <p:grpSp>
        <p:nvGrpSpPr>
          <p:cNvPr id="54" name="组合 53"/>
          <p:cNvGrpSpPr/>
          <p:nvPr/>
        </p:nvGrpSpPr>
        <p:grpSpPr>
          <a:xfrm>
            <a:off x="1698117" y="2476325"/>
            <a:ext cx="1934629" cy="1119705"/>
            <a:chOff x="468937" y="2419540"/>
            <a:chExt cx="1934629" cy="1119705"/>
          </a:xfrm>
        </p:grpSpPr>
        <p:sp>
          <p:nvSpPr>
            <p:cNvPr id="5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698117" y="4343225"/>
            <a:ext cx="1934629" cy="1119705"/>
            <a:chOff x="468937" y="2419540"/>
            <a:chExt cx="1934629" cy="1119705"/>
          </a:xfrm>
        </p:grpSpPr>
        <p:sp>
          <p:nvSpPr>
            <p:cNvPr id="5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41817" y="2476325"/>
            <a:ext cx="1934629" cy="1119705"/>
            <a:chOff x="468937" y="2419540"/>
            <a:chExt cx="1934629" cy="1119705"/>
          </a:xfrm>
        </p:grpSpPr>
        <p:sp>
          <p:nvSpPr>
            <p:cNvPr id="9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441817" y="4343225"/>
            <a:ext cx="1934629" cy="1119705"/>
            <a:chOff x="468937" y="2419540"/>
            <a:chExt cx="1934629" cy="1119705"/>
          </a:xfrm>
        </p:grpSpPr>
        <p:sp>
          <p:nvSpPr>
            <p:cNvPr id="10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 IS IN WE </a:t>
              </a:r>
              <a:r>
                <a:rPr lang="en-US" altLang="zh-CN" sz="900"/>
                <a:t>UNDERSTAND YOUR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91" grpId="0" bldLvl="0" animBg="1"/>
      <p:bldP spid="92" grpId="0" bldLvl="0" animBg="1"/>
      <p:bldP spid="93" grpId="0" bldLvl="0" animBg="1"/>
      <p:bldP spid="112" grpId="0" bldLvl="0" animBg="1"/>
      <p:bldP spid="113" grpId="0" bldLvl="0" animBg="1"/>
      <p:bldP spid="114" grpId="0" bldLvl="0" animBg="1"/>
      <p:bldP spid="11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2727325" y="1093789"/>
            <a:ext cx="7334251" cy="5473700"/>
          </a:xfrm>
          <a:custGeom>
            <a:avLst/>
            <a:gdLst>
              <a:gd name="T0" fmla="*/ 495 w 554"/>
              <a:gd name="T1" fmla="*/ 130 h 413"/>
              <a:gd name="T2" fmla="*/ 403 w 554"/>
              <a:gd name="T3" fmla="*/ 156 h 413"/>
              <a:gd name="T4" fmla="*/ 387 w 554"/>
              <a:gd name="T5" fmla="*/ 156 h 413"/>
              <a:gd name="T6" fmla="*/ 483 w 554"/>
              <a:gd name="T7" fmla="*/ 62 h 413"/>
              <a:gd name="T8" fmla="*/ 435 w 554"/>
              <a:gd name="T9" fmla="*/ 122 h 413"/>
              <a:gd name="T10" fmla="*/ 421 w 554"/>
              <a:gd name="T11" fmla="*/ 102 h 413"/>
              <a:gd name="T12" fmla="*/ 410 w 554"/>
              <a:gd name="T13" fmla="*/ 134 h 413"/>
              <a:gd name="T14" fmla="*/ 335 w 554"/>
              <a:gd name="T15" fmla="*/ 185 h 413"/>
              <a:gd name="T16" fmla="*/ 278 w 554"/>
              <a:gd name="T17" fmla="*/ 192 h 413"/>
              <a:gd name="T18" fmla="*/ 304 w 554"/>
              <a:gd name="T19" fmla="*/ 148 h 413"/>
              <a:gd name="T20" fmla="*/ 403 w 554"/>
              <a:gd name="T21" fmla="*/ 61 h 413"/>
              <a:gd name="T22" fmla="*/ 271 w 554"/>
              <a:gd name="T23" fmla="*/ 144 h 413"/>
              <a:gd name="T24" fmla="*/ 286 w 554"/>
              <a:gd name="T25" fmla="*/ 49 h 413"/>
              <a:gd name="T26" fmla="*/ 289 w 554"/>
              <a:gd name="T27" fmla="*/ 26 h 413"/>
              <a:gd name="T28" fmla="*/ 267 w 554"/>
              <a:gd name="T29" fmla="*/ 94 h 413"/>
              <a:gd name="T30" fmla="*/ 255 w 554"/>
              <a:gd name="T31" fmla="*/ 221 h 413"/>
              <a:gd name="T32" fmla="*/ 241 w 554"/>
              <a:gd name="T33" fmla="*/ 193 h 413"/>
              <a:gd name="T34" fmla="*/ 236 w 554"/>
              <a:gd name="T35" fmla="*/ 156 h 413"/>
              <a:gd name="T36" fmla="*/ 241 w 554"/>
              <a:gd name="T37" fmla="*/ 24 h 413"/>
              <a:gd name="T38" fmla="*/ 212 w 554"/>
              <a:gd name="T39" fmla="*/ 115 h 413"/>
              <a:gd name="T40" fmla="*/ 214 w 554"/>
              <a:gd name="T41" fmla="*/ 149 h 413"/>
              <a:gd name="T42" fmla="*/ 167 w 554"/>
              <a:gd name="T43" fmla="*/ 117 h 413"/>
              <a:gd name="T44" fmla="*/ 131 w 554"/>
              <a:gd name="T45" fmla="*/ 48 h 413"/>
              <a:gd name="T46" fmla="*/ 114 w 554"/>
              <a:gd name="T47" fmla="*/ 45 h 413"/>
              <a:gd name="T48" fmla="*/ 129 w 554"/>
              <a:gd name="T49" fmla="*/ 103 h 413"/>
              <a:gd name="T50" fmla="*/ 205 w 554"/>
              <a:gd name="T51" fmla="*/ 197 h 413"/>
              <a:gd name="T52" fmla="*/ 235 w 554"/>
              <a:gd name="T53" fmla="*/ 246 h 413"/>
              <a:gd name="T54" fmla="*/ 211 w 554"/>
              <a:gd name="T55" fmla="*/ 228 h 413"/>
              <a:gd name="T56" fmla="*/ 122 w 554"/>
              <a:gd name="T57" fmla="*/ 192 h 413"/>
              <a:gd name="T58" fmla="*/ 53 w 554"/>
              <a:gd name="T59" fmla="*/ 129 h 413"/>
              <a:gd name="T60" fmla="*/ 5 w 554"/>
              <a:gd name="T61" fmla="*/ 126 h 413"/>
              <a:gd name="T62" fmla="*/ 88 w 554"/>
              <a:gd name="T63" fmla="*/ 184 h 413"/>
              <a:gd name="T64" fmla="*/ 38 w 554"/>
              <a:gd name="T65" fmla="*/ 184 h 413"/>
              <a:gd name="T66" fmla="*/ 9 w 554"/>
              <a:gd name="T67" fmla="*/ 158 h 413"/>
              <a:gd name="T68" fmla="*/ 72 w 554"/>
              <a:gd name="T69" fmla="*/ 203 h 413"/>
              <a:gd name="T70" fmla="*/ 194 w 554"/>
              <a:gd name="T71" fmla="*/ 248 h 413"/>
              <a:gd name="T72" fmla="*/ 230 w 554"/>
              <a:gd name="T73" fmla="*/ 281 h 413"/>
              <a:gd name="T74" fmla="*/ 200 w 554"/>
              <a:gd name="T75" fmla="*/ 372 h 413"/>
              <a:gd name="T76" fmla="*/ 196 w 554"/>
              <a:gd name="T77" fmla="*/ 375 h 413"/>
              <a:gd name="T78" fmla="*/ 188 w 554"/>
              <a:gd name="T79" fmla="*/ 378 h 413"/>
              <a:gd name="T80" fmla="*/ 165 w 554"/>
              <a:gd name="T81" fmla="*/ 379 h 413"/>
              <a:gd name="T82" fmla="*/ 156 w 554"/>
              <a:gd name="T83" fmla="*/ 387 h 413"/>
              <a:gd name="T84" fmla="*/ 132 w 554"/>
              <a:gd name="T85" fmla="*/ 397 h 413"/>
              <a:gd name="T86" fmla="*/ 166 w 554"/>
              <a:gd name="T87" fmla="*/ 401 h 413"/>
              <a:gd name="T88" fmla="*/ 171 w 554"/>
              <a:gd name="T89" fmla="*/ 403 h 413"/>
              <a:gd name="T90" fmla="*/ 193 w 554"/>
              <a:gd name="T91" fmla="*/ 405 h 413"/>
              <a:gd name="T92" fmla="*/ 232 w 554"/>
              <a:gd name="T93" fmla="*/ 410 h 413"/>
              <a:gd name="T94" fmla="*/ 295 w 554"/>
              <a:gd name="T95" fmla="*/ 408 h 413"/>
              <a:gd name="T96" fmla="*/ 328 w 554"/>
              <a:gd name="T97" fmla="*/ 403 h 413"/>
              <a:gd name="T98" fmla="*/ 350 w 554"/>
              <a:gd name="T99" fmla="*/ 402 h 413"/>
              <a:gd name="T100" fmla="*/ 356 w 554"/>
              <a:gd name="T101" fmla="*/ 400 h 413"/>
              <a:gd name="T102" fmla="*/ 300 w 554"/>
              <a:gd name="T103" fmla="*/ 370 h 413"/>
              <a:gd name="T104" fmla="*/ 288 w 554"/>
              <a:gd name="T105" fmla="*/ 241 h 413"/>
              <a:gd name="T106" fmla="*/ 398 w 554"/>
              <a:gd name="T107" fmla="*/ 187 h 413"/>
              <a:gd name="T108" fmla="*/ 345 w 554"/>
              <a:gd name="T109" fmla="*/ 195 h 413"/>
              <a:gd name="T110" fmla="*/ 401 w 554"/>
              <a:gd name="T111" fmla="*/ 173 h 413"/>
              <a:gd name="T112" fmla="*/ 510 w 554"/>
              <a:gd name="T113" fmla="*/ 12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4" h="413">
                <a:moveTo>
                  <a:pt x="542" y="75"/>
                </a:moveTo>
                <a:cubicBezTo>
                  <a:pt x="542" y="75"/>
                  <a:pt x="514" y="114"/>
                  <a:pt x="514" y="115"/>
                </a:cubicBezTo>
                <a:cubicBezTo>
                  <a:pt x="512" y="121"/>
                  <a:pt x="500" y="129"/>
                  <a:pt x="495" y="130"/>
                </a:cubicBezTo>
                <a:cubicBezTo>
                  <a:pt x="487" y="131"/>
                  <a:pt x="474" y="134"/>
                  <a:pt x="464" y="137"/>
                </a:cubicBezTo>
                <a:cubicBezTo>
                  <a:pt x="454" y="141"/>
                  <a:pt x="442" y="147"/>
                  <a:pt x="435" y="148"/>
                </a:cubicBezTo>
                <a:cubicBezTo>
                  <a:pt x="430" y="148"/>
                  <a:pt x="409" y="151"/>
                  <a:pt x="403" y="156"/>
                </a:cubicBezTo>
                <a:cubicBezTo>
                  <a:pt x="396" y="162"/>
                  <a:pt x="393" y="166"/>
                  <a:pt x="383" y="164"/>
                </a:cubicBezTo>
                <a:cubicBezTo>
                  <a:pt x="382" y="163"/>
                  <a:pt x="380" y="164"/>
                  <a:pt x="378" y="164"/>
                </a:cubicBezTo>
                <a:cubicBezTo>
                  <a:pt x="382" y="160"/>
                  <a:pt x="385" y="158"/>
                  <a:pt x="387" y="156"/>
                </a:cubicBezTo>
                <a:cubicBezTo>
                  <a:pt x="391" y="152"/>
                  <a:pt x="417" y="140"/>
                  <a:pt x="426" y="139"/>
                </a:cubicBezTo>
                <a:cubicBezTo>
                  <a:pt x="437" y="137"/>
                  <a:pt x="450" y="123"/>
                  <a:pt x="456" y="113"/>
                </a:cubicBezTo>
                <a:cubicBezTo>
                  <a:pt x="457" y="113"/>
                  <a:pt x="478" y="69"/>
                  <a:pt x="483" y="62"/>
                </a:cubicBezTo>
                <a:cubicBezTo>
                  <a:pt x="485" y="57"/>
                  <a:pt x="488" y="52"/>
                  <a:pt x="490" y="47"/>
                </a:cubicBezTo>
                <a:cubicBezTo>
                  <a:pt x="494" y="38"/>
                  <a:pt x="498" y="32"/>
                  <a:pt x="498" y="32"/>
                </a:cubicBezTo>
                <a:cubicBezTo>
                  <a:pt x="476" y="38"/>
                  <a:pt x="474" y="83"/>
                  <a:pt x="435" y="122"/>
                </a:cubicBezTo>
                <a:cubicBezTo>
                  <a:pt x="426" y="128"/>
                  <a:pt x="420" y="130"/>
                  <a:pt x="420" y="130"/>
                </a:cubicBezTo>
                <a:cubicBezTo>
                  <a:pt x="420" y="130"/>
                  <a:pt x="417" y="126"/>
                  <a:pt x="418" y="114"/>
                </a:cubicBezTo>
                <a:cubicBezTo>
                  <a:pt x="418" y="111"/>
                  <a:pt x="419" y="107"/>
                  <a:pt x="421" y="102"/>
                </a:cubicBezTo>
                <a:cubicBezTo>
                  <a:pt x="423" y="103"/>
                  <a:pt x="426" y="68"/>
                  <a:pt x="426" y="68"/>
                </a:cubicBezTo>
                <a:cubicBezTo>
                  <a:pt x="419" y="70"/>
                  <a:pt x="419" y="86"/>
                  <a:pt x="415" y="100"/>
                </a:cubicBezTo>
                <a:cubicBezTo>
                  <a:pt x="412" y="115"/>
                  <a:pt x="413" y="131"/>
                  <a:pt x="410" y="134"/>
                </a:cubicBezTo>
                <a:cubicBezTo>
                  <a:pt x="406" y="137"/>
                  <a:pt x="395" y="146"/>
                  <a:pt x="387" y="145"/>
                </a:cubicBezTo>
                <a:cubicBezTo>
                  <a:pt x="383" y="145"/>
                  <a:pt x="370" y="153"/>
                  <a:pt x="365" y="160"/>
                </a:cubicBezTo>
                <a:cubicBezTo>
                  <a:pt x="359" y="167"/>
                  <a:pt x="340" y="183"/>
                  <a:pt x="335" y="185"/>
                </a:cubicBezTo>
                <a:cubicBezTo>
                  <a:pt x="313" y="191"/>
                  <a:pt x="282" y="210"/>
                  <a:pt x="278" y="216"/>
                </a:cubicBezTo>
                <a:cubicBezTo>
                  <a:pt x="277" y="215"/>
                  <a:pt x="277" y="215"/>
                  <a:pt x="276" y="214"/>
                </a:cubicBezTo>
                <a:cubicBezTo>
                  <a:pt x="276" y="211"/>
                  <a:pt x="276" y="203"/>
                  <a:pt x="278" y="192"/>
                </a:cubicBezTo>
                <a:cubicBezTo>
                  <a:pt x="279" y="185"/>
                  <a:pt x="281" y="179"/>
                  <a:pt x="283" y="172"/>
                </a:cubicBezTo>
                <a:cubicBezTo>
                  <a:pt x="284" y="168"/>
                  <a:pt x="288" y="168"/>
                  <a:pt x="290" y="163"/>
                </a:cubicBezTo>
                <a:cubicBezTo>
                  <a:pt x="291" y="160"/>
                  <a:pt x="302" y="150"/>
                  <a:pt x="304" y="148"/>
                </a:cubicBezTo>
                <a:cubicBezTo>
                  <a:pt x="308" y="141"/>
                  <a:pt x="323" y="134"/>
                  <a:pt x="331" y="127"/>
                </a:cubicBezTo>
                <a:cubicBezTo>
                  <a:pt x="332" y="127"/>
                  <a:pt x="398" y="72"/>
                  <a:pt x="400" y="70"/>
                </a:cubicBezTo>
                <a:cubicBezTo>
                  <a:pt x="401" y="68"/>
                  <a:pt x="403" y="61"/>
                  <a:pt x="403" y="61"/>
                </a:cubicBezTo>
                <a:cubicBezTo>
                  <a:pt x="365" y="72"/>
                  <a:pt x="330" y="110"/>
                  <a:pt x="315" y="122"/>
                </a:cubicBezTo>
                <a:cubicBezTo>
                  <a:pt x="312" y="124"/>
                  <a:pt x="294" y="139"/>
                  <a:pt x="291" y="142"/>
                </a:cubicBezTo>
                <a:cubicBezTo>
                  <a:pt x="275" y="161"/>
                  <a:pt x="270" y="150"/>
                  <a:pt x="271" y="144"/>
                </a:cubicBezTo>
                <a:cubicBezTo>
                  <a:pt x="272" y="133"/>
                  <a:pt x="270" y="107"/>
                  <a:pt x="274" y="88"/>
                </a:cubicBezTo>
                <a:cubicBezTo>
                  <a:pt x="275" y="83"/>
                  <a:pt x="277" y="75"/>
                  <a:pt x="280" y="66"/>
                </a:cubicBezTo>
                <a:cubicBezTo>
                  <a:pt x="281" y="66"/>
                  <a:pt x="282" y="60"/>
                  <a:pt x="286" y="49"/>
                </a:cubicBezTo>
                <a:cubicBezTo>
                  <a:pt x="288" y="43"/>
                  <a:pt x="290" y="37"/>
                  <a:pt x="292" y="32"/>
                </a:cubicBezTo>
                <a:cubicBezTo>
                  <a:pt x="295" y="24"/>
                  <a:pt x="302" y="0"/>
                  <a:pt x="294" y="0"/>
                </a:cubicBezTo>
                <a:cubicBezTo>
                  <a:pt x="294" y="0"/>
                  <a:pt x="292" y="18"/>
                  <a:pt x="289" y="26"/>
                </a:cubicBezTo>
                <a:cubicBezTo>
                  <a:pt x="287" y="32"/>
                  <a:pt x="285" y="38"/>
                  <a:pt x="282" y="45"/>
                </a:cubicBezTo>
                <a:cubicBezTo>
                  <a:pt x="278" y="53"/>
                  <a:pt x="276" y="61"/>
                  <a:pt x="273" y="73"/>
                </a:cubicBezTo>
                <a:cubicBezTo>
                  <a:pt x="270" y="82"/>
                  <a:pt x="268" y="90"/>
                  <a:pt x="267" y="94"/>
                </a:cubicBezTo>
                <a:cubicBezTo>
                  <a:pt x="263" y="112"/>
                  <a:pt x="262" y="155"/>
                  <a:pt x="261" y="161"/>
                </a:cubicBezTo>
                <a:cubicBezTo>
                  <a:pt x="261" y="166"/>
                  <a:pt x="258" y="198"/>
                  <a:pt x="255" y="221"/>
                </a:cubicBezTo>
                <a:cubicBezTo>
                  <a:pt x="255" y="221"/>
                  <a:pt x="255" y="221"/>
                  <a:pt x="255" y="221"/>
                </a:cubicBezTo>
                <a:cubicBezTo>
                  <a:pt x="253" y="220"/>
                  <a:pt x="251" y="212"/>
                  <a:pt x="250" y="206"/>
                </a:cubicBezTo>
                <a:cubicBezTo>
                  <a:pt x="250" y="205"/>
                  <a:pt x="246" y="202"/>
                  <a:pt x="242" y="198"/>
                </a:cubicBezTo>
                <a:cubicBezTo>
                  <a:pt x="242" y="196"/>
                  <a:pt x="241" y="194"/>
                  <a:pt x="241" y="193"/>
                </a:cubicBezTo>
                <a:cubicBezTo>
                  <a:pt x="238" y="190"/>
                  <a:pt x="236" y="188"/>
                  <a:pt x="234" y="186"/>
                </a:cubicBezTo>
                <a:cubicBezTo>
                  <a:pt x="233" y="184"/>
                  <a:pt x="233" y="183"/>
                  <a:pt x="233" y="182"/>
                </a:cubicBezTo>
                <a:cubicBezTo>
                  <a:pt x="234" y="175"/>
                  <a:pt x="236" y="165"/>
                  <a:pt x="236" y="156"/>
                </a:cubicBezTo>
                <a:cubicBezTo>
                  <a:pt x="235" y="144"/>
                  <a:pt x="233" y="124"/>
                  <a:pt x="233" y="109"/>
                </a:cubicBezTo>
                <a:cubicBezTo>
                  <a:pt x="234" y="110"/>
                  <a:pt x="232" y="104"/>
                  <a:pt x="236" y="89"/>
                </a:cubicBezTo>
                <a:cubicBezTo>
                  <a:pt x="248" y="41"/>
                  <a:pt x="242" y="20"/>
                  <a:pt x="241" y="24"/>
                </a:cubicBezTo>
                <a:cubicBezTo>
                  <a:pt x="241" y="28"/>
                  <a:pt x="223" y="110"/>
                  <a:pt x="223" y="110"/>
                </a:cubicBezTo>
                <a:cubicBezTo>
                  <a:pt x="222" y="122"/>
                  <a:pt x="221" y="131"/>
                  <a:pt x="220" y="126"/>
                </a:cubicBezTo>
                <a:cubicBezTo>
                  <a:pt x="218" y="123"/>
                  <a:pt x="214" y="119"/>
                  <a:pt x="212" y="115"/>
                </a:cubicBezTo>
                <a:cubicBezTo>
                  <a:pt x="205" y="97"/>
                  <a:pt x="183" y="37"/>
                  <a:pt x="178" y="32"/>
                </a:cubicBezTo>
                <a:cubicBezTo>
                  <a:pt x="171" y="37"/>
                  <a:pt x="185" y="75"/>
                  <a:pt x="203" y="117"/>
                </a:cubicBezTo>
                <a:cubicBezTo>
                  <a:pt x="207" y="128"/>
                  <a:pt x="211" y="139"/>
                  <a:pt x="214" y="149"/>
                </a:cubicBezTo>
                <a:cubicBezTo>
                  <a:pt x="219" y="160"/>
                  <a:pt x="218" y="166"/>
                  <a:pt x="216" y="170"/>
                </a:cubicBezTo>
                <a:cubicBezTo>
                  <a:pt x="207" y="162"/>
                  <a:pt x="198" y="157"/>
                  <a:pt x="192" y="151"/>
                </a:cubicBezTo>
                <a:cubicBezTo>
                  <a:pt x="188" y="146"/>
                  <a:pt x="177" y="131"/>
                  <a:pt x="167" y="117"/>
                </a:cubicBezTo>
                <a:cubicBezTo>
                  <a:pt x="143" y="75"/>
                  <a:pt x="139" y="40"/>
                  <a:pt x="138" y="40"/>
                </a:cubicBezTo>
                <a:cubicBezTo>
                  <a:pt x="138" y="36"/>
                  <a:pt x="125" y="5"/>
                  <a:pt x="123" y="6"/>
                </a:cubicBezTo>
                <a:cubicBezTo>
                  <a:pt x="119" y="7"/>
                  <a:pt x="131" y="48"/>
                  <a:pt x="131" y="48"/>
                </a:cubicBezTo>
                <a:cubicBezTo>
                  <a:pt x="133" y="54"/>
                  <a:pt x="133" y="76"/>
                  <a:pt x="133" y="78"/>
                </a:cubicBezTo>
                <a:cubicBezTo>
                  <a:pt x="132" y="87"/>
                  <a:pt x="131" y="89"/>
                  <a:pt x="130" y="90"/>
                </a:cubicBezTo>
                <a:cubicBezTo>
                  <a:pt x="125" y="93"/>
                  <a:pt x="118" y="60"/>
                  <a:pt x="114" y="45"/>
                </a:cubicBezTo>
                <a:cubicBezTo>
                  <a:pt x="115" y="44"/>
                  <a:pt x="110" y="47"/>
                  <a:pt x="110" y="52"/>
                </a:cubicBezTo>
                <a:cubicBezTo>
                  <a:pt x="110" y="75"/>
                  <a:pt x="113" y="78"/>
                  <a:pt x="114" y="82"/>
                </a:cubicBezTo>
                <a:cubicBezTo>
                  <a:pt x="114" y="80"/>
                  <a:pt x="121" y="100"/>
                  <a:pt x="129" y="103"/>
                </a:cubicBezTo>
                <a:cubicBezTo>
                  <a:pt x="136" y="106"/>
                  <a:pt x="144" y="112"/>
                  <a:pt x="148" y="120"/>
                </a:cubicBezTo>
                <a:cubicBezTo>
                  <a:pt x="152" y="127"/>
                  <a:pt x="174" y="159"/>
                  <a:pt x="182" y="167"/>
                </a:cubicBezTo>
                <a:cubicBezTo>
                  <a:pt x="190" y="175"/>
                  <a:pt x="205" y="191"/>
                  <a:pt x="205" y="197"/>
                </a:cubicBezTo>
                <a:cubicBezTo>
                  <a:pt x="206" y="202"/>
                  <a:pt x="213" y="210"/>
                  <a:pt x="215" y="213"/>
                </a:cubicBezTo>
                <a:cubicBezTo>
                  <a:pt x="217" y="217"/>
                  <a:pt x="218" y="216"/>
                  <a:pt x="223" y="222"/>
                </a:cubicBezTo>
                <a:cubicBezTo>
                  <a:pt x="228" y="226"/>
                  <a:pt x="233" y="241"/>
                  <a:pt x="235" y="246"/>
                </a:cubicBezTo>
                <a:cubicBezTo>
                  <a:pt x="235" y="247"/>
                  <a:pt x="235" y="248"/>
                  <a:pt x="235" y="249"/>
                </a:cubicBezTo>
                <a:cubicBezTo>
                  <a:pt x="230" y="243"/>
                  <a:pt x="224" y="236"/>
                  <a:pt x="224" y="234"/>
                </a:cubicBezTo>
                <a:cubicBezTo>
                  <a:pt x="224" y="230"/>
                  <a:pt x="216" y="229"/>
                  <a:pt x="211" y="228"/>
                </a:cubicBezTo>
                <a:cubicBezTo>
                  <a:pt x="207" y="227"/>
                  <a:pt x="200" y="233"/>
                  <a:pt x="185" y="229"/>
                </a:cubicBezTo>
                <a:cubicBezTo>
                  <a:pt x="170" y="225"/>
                  <a:pt x="165" y="214"/>
                  <a:pt x="160" y="209"/>
                </a:cubicBezTo>
                <a:cubicBezTo>
                  <a:pt x="156" y="205"/>
                  <a:pt x="133" y="198"/>
                  <a:pt x="122" y="192"/>
                </a:cubicBezTo>
                <a:cubicBezTo>
                  <a:pt x="114" y="188"/>
                  <a:pt x="106" y="188"/>
                  <a:pt x="106" y="188"/>
                </a:cubicBezTo>
                <a:cubicBezTo>
                  <a:pt x="103" y="187"/>
                  <a:pt x="75" y="159"/>
                  <a:pt x="62" y="149"/>
                </a:cubicBezTo>
                <a:cubicBezTo>
                  <a:pt x="52" y="142"/>
                  <a:pt x="54" y="135"/>
                  <a:pt x="53" y="129"/>
                </a:cubicBezTo>
                <a:cubicBezTo>
                  <a:pt x="53" y="125"/>
                  <a:pt x="52" y="115"/>
                  <a:pt x="53" y="104"/>
                </a:cubicBezTo>
                <a:cubicBezTo>
                  <a:pt x="47" y="113"/>
                  <a:pt x="48" y="137"/>
                  <a:pt x="47" y="138"/>
                </a:cubicBezTo>
                <a:cubicBezTo>
                  <a:pt x="42" y="144"/>
                  <a:pt x="6" y="125"/>
                  <a:pt x="5" y="126"/>
                </a:cubicBezTo>
                <a:cubicBezTo>
                  <a:pt x="0" y="130"/>
                  <a:pt x="24" y="141"/>
                  <a:pt x="24" y="141"/>
                </a:cubicBezTo>
                <a:cubicBezTo>
                  <a:pt x="24" y="141"/>
                  <a:pt x="45" y="147"/>
                  <a:pt x="48" y="147"/>
                </a:cubicBezTo>
                <a:cubicBezTo>
                  <a:pt x="57" y="148"/>
                  <a:pt x="78" y="179"/>
                  <a:pt x="88" y="184"/>
                </a:cubicBezTo>
                <a:cubicBezTo>
                  <a:pt x="97" y="189"/>
                  <a:pt x="92" y="191"/>
                  <a:pt x="92" y="191"/>
                </a:cubicBezTo>
                <a:cubicBezTo>
                  <a:pt x="88" y="192"/>
                  <a:pt x="82" y="189"/>
                  <a:pt x="75" y="190"/>
                </a:cubicBezTo>
                <a:cubicBezTo>
                  <a:pt x="69" y="190"/>
                  <a:pt x="44" y="186"/>
                  <a:pt x="38" y="184"/>
                </a:cubicBezTo>
                <a:cubicBezTo>
                  <a:pt x="32" y="183"/>
                  <a:pt x="16" y="159"/>
                  <a:pt x="16" y="159"/>
                </a:cubicBezTo>
                <a:cubicBezTo>
                  <a:pt x="7" y="144"/>
                  <a:pt x="0" y="139"/>
                  <a:pt x="0" y="139"/>
                </a:cubicBezTo>
                <a:cubicBezTo>
                  <a:pt x="0" y="139"/>
                  <a:pt x="7" y="155"/>
                  <a:pt x="9" y="158"/>
                </a:cubicBezTo>
                <a:cubicBezTo>
                  <a:pt x="14" y="164"/>
                  <a:pt x="28" y="186"/>
                  <a:pt x="30" y="188"/>
                </a:cubicBezTo>
                <a:cubicBezTo>
                  <a:pt x="32" y="189"/>
                  <a:pt x="35" y="194"/>
                  <a:pt x="41" y="198"/>
                </a:cubicBezTo>
                <a:cubicBezTo>
                  <a:pt x="46" y="200"/>
                  <a:pt x="63" y="201"/>
                  <a:pt x="72" y="203"/>
                </a:cubicBezTo>
                <a:cubicBezTo>
                  <a:pt x="82" y="205"/>
                  <a:pt x="96" y="204"/>
                  <a:pt x="105" y="201"/>
                </a:cubicBezTo>
                <a:cubicBezTo>
                  <a:pt x="114" y="199"/>
                  <a:pt x="145" y="216"/>
                  <a:pt x="156" y="222"/>
                </a:cubicBezTo>
                <a:cubicBezTo>
                  <a:pt x="172" y="236"/>
                  <a:pt x="181" y="247"/>
                  <a:pt x="194" y="248"/>
                </a:cubicBezTo>
                <a:cubicBezTo>
                  <a:pt x="207" y="249"/>
                  <a:pt x="204" y="250"/>
                  <a:pt x="207" y="252"/>
                </a:cubicBezTo>
                <a:cubicBezTo>
                  <a:pt x="210" y="254"/>
                  <a:pt x="208" y="260"/>
                  <a:pt x="219" y="267"/>
                </a:cubicBezTo>
                <a:cubicBezTo>
                  <a:pt x="224" y="271"/>
                  <a:pt x="227" y="276"/>
                  <a:pt x="230" y="281"/>
                </a:cubicBezTo>
                <a:cubicBezTo>
                  <a:pt x="231" y="289"/>
                  <a:pt x="233" y="297"/>
                  <a:pt x="233" y="300"/>
                </a:cubicBezTo>
                <a:cubicBezTo>
                  <a:pt x="233" y="302"/>
                  <a:pt x="232" y="330"/>
                  <a:pt x="229" y="346"/>
                </a:cubicBezTo>
                <a:cubicBezTo>
                  <a:pt x="226" y="356"/>
                  <a:pt x="218" y="361"/>
                  <a:pt x="200" y="372"/>
                </a:cubicBezTo>
                <a:cubicBezTo>
                  <a:pt x="200" y="372"/>
                  <a:pt x="199" y="371"/>
                  <a:pt x="199" y="370"/>
                </a:cubicBezTo>
                <a:cubicBezTo>
                  <a:pt x="199" y="371"/>
                  <a:pt x="199" y="372"/>
                  <a:pt x="199" y="373"/>
                </a:cubicBezTo>
                <a:cubicBezTo>
                  <a:pt x="198" y="374"/>
                  <a:pt x="197" y="374"/>
                  <a:pt x="196" y="375"/>
                </a:cubicBezTo>
                <a:cubicBezTo>
                  <a:pt x="191" y="370"/>
                  <a:pt x="182" y="369"/>
                  <a:pt x="175" y="368"/>
                </a:cubicBezTo>
                <a:cubicBezTo>
                  <a:pt x="181" y="370"/>
                  <a:pt x="189" y="372"/>
                  <a:pt x="191" y="377"/>
                </a:cubicBezTo>
                <a:cubicBezTo>
                  <a:pt x="190" y="377"/>
                  <a:pt x="189" y="378"/>
                  <a:pt x="188" y="378"/>
                </a:cubicBezTo>
                <a:cubicBezTo>
                  <a:pt x="183" y="377"/>
                  <a:pt x="177" y="377"/>
                  <a:pt x="172" y="377"/>
                </a:cubicBezTo>
                <a:cubicBezTo>
                  <a:pt x="174" y="377"/>
                  <a:pt x="176" y="379"/>
                  <a:pt x="178" y="379"/>
                </a:cubicBezTo>
                <a:cubicBezTo>
                  <a:pt x="174" y="380"/>
                  <a:pt x="170" y="378"/>
                  <a:pt x="165" y="379"/>
                </a:cubicBezTo>
                <a:cubicBezTo>
                  <a:pt x="167" y="379"/>
                  <a:pt x="168" y="382"/>
                  <a:pt x="170" y="382"/>
                </a:cubicBezTo>
                <a:cubicBezTo>
                  <a:pt x="159" y="385"/>
                  <a:pt x="152" y="382"/>
                  <a:pt x="144" y="384"/>
                </a:cubicBezTo>
                <a:cubicBezTo>
                  <a:pt x="148" y="383"/>
                  <a:pt x="153" y="384"/>
                  <a:pt x="156" y="387"/>
                </a:cubicBezTo>
                <a:cubicBezTo>
                  <a:pt x="151" y="389"/>
                  <a:pt x="145" y="388"/>
                  <a:pt x="140" y="390"/>
                </a:cubicBezTo>
                <a:cubicBezTo>
                  <a:pt x="141" y="389"/>
                  <a:pt x="147" y="393"/>
                  <a:pt x="149" y="393"/>
                </a:cubicBezTo>
                <a:cubicBezTo>
                  <a:pt x="144" y="396"/>
                  <a:pt x="137" y="397"/>
                  <a:pt x="132" y="397"/>
                </a:cubicBezTo>
                <a:cubicBezTo>
                  <a:pt x="141" y="402"/>
                  <a:pt x="151" y="397"/>
                  <a:pt x="161" y="396"/>
                </a:cubicBezTo>
                <a:cubicBezTo>
                  <a:pt x="158" y="396"/>
                  <a:pt x="153" y="402"/>
                  <a:pt x="151" y="404"/>
                </a:cubicBezTo>
                <a:cubicBezTo>
                  <a:pt x="156" y="403"/>
                  <a:pt x="160" y="401"/>
                  <a:pt x="166" y="401"/>
                </a:cubicBezTo>
                <a:cubicBezTo>
                  <a:pt x="165" y="402"/>
                  <a:pt x="164" y="403"/>
                  <a:pt x="163" y="404"/>
                </a:cubicBezTo>
                <a:cubicBezTo>
                  <a:pt x="166" y="402"/>
                  <a:pt x="169" y="401"/>
                  <a:pt x="173" y="401"/>
                </a:cubicBezTo>
                <a:cubicBezTo>
                  <a:pt x="172" y="402"/>
                  <a:pt x="172" y="403"/>
                  <a:pt x="171" y="403"/>
                </a:cubicBezTo>
                <a:cubicBezTo>
                  <a:pt x="177" y="402"/>
                  <a:pt x="183" y="400"/>
                  <a:pt x="188" y="400"/>
                </a:cubicBezTo>
                <a:cubicBezTo>
                  <a:pt x="185" y="404"/>
                  <a:pt x="184" y="406"/>
                  <a:pt x="185" y="410"/>
                </a:cubicBezTo>
                <a:cubicBezTo>
                  <a:pt x="187" y="408"/>
                  <a:pt x="190" y="407"/>
                  <a:pt x="193" y="405"/>
                </a:cubicBezTo>
                <a:cubicBezTo>
                  <a:pt x="193" y="408"/>
                  <a:pt x="195" y="411"/>
                  <a:pt x="195" y="413"/>
                </a:cubicBezTo>
                <a:cubicBezTo>
                  <a:pt x="201" y="410"/>
                  <a:pt x="213" y="413"/>
                  <a:pt x="211" y="405"/>
                </a:cubicBezTo>
                <a:cubicBezTo>
                  <a:pt x="219" y="403"/>
                  <a:pt x="225" y="408"/>
                  <a:pt x="232" y="410"/>
                </a:cubicBezTo>
                <a:cubicBezTo>
                  <a:pt x="242" y="412"/>
                  <a:pt x="243" y="410"/>
                  <a:pt x="251" y="407"/>
                </a:cubicBezTo>
                <a:cubicBezTo>
                  <a:pt x="260" y="404"/>
                  <a:pt x="259" y="402"/>
                  <a:pt x="269" y="403"/>
                </a:cubicBezTo>
                <a:cubicBezTo>
                  <a:pt x="277" y="404"/>
                  <a:pt x="287" y="408"/>
                  <a:pt x="295" y="408"/>
                </a:cubicBezTo>
                <a:cubicBezTo>
                  <a:pt x="292" y="407"/>
                  <a:pt x="290" y="403"/>
                  <a:pt x="288" y="402"/>
                </a:cubicBezTo>
                <a:cubicBezTo>
                  <a:pt x="299" y="402"/>
                  <a:pt x="308" y="408"/>
                  <a:pt x="319" y="409"/>
                </a:cubicBezTo>
                <a:cubicBezTo>
                  <a:pt x="318" y="409"/>
                  <a:pt x="326" y="403"/>
                  <a:pt x="328" y="403"/>
                </a:cubicBezTo>
                <a:cubicBezTo>
                  <a:pt x="333" y="403"/>
                  <a:pt x="338" y="404"/>
                  <a:pt x="342" y="404"/>
                </a:cubicBezTo>
                <a:cubicBezTo>
                  <a:pt x="342" y="403"/>
                  <a:pt x="343" y="401"/>
                  <a:pt x="343" y="400"/>
                </a:cubicBezTo>
                <a:cubicBezTo>
                  <a:pt x="343" y="400"/>
                  <a:pt x="351" y="402"/>
                  <a:pt x="350" y="402"/>
                </a:cubicBezTo>
                <a:cubicBezTo>
                  <a:pt x="350" y="402"/>
                  <a:pt x="350" y="401"/>
                  <a:pt x="350" y="401"/>
                </a:cubicBezTo>
                <a:cubicBezTo>
                  <a:pt x="352" y="401"/>
                  <a:pt x="354" y="402"/>
                  <a:pt x="356" y="401"/>
                </a:cubicBezTo>
                <a:cubicBezTo>
                  <a:pt x="357" y="401"/>
                  <a:pt x="356" y="400"/>
                  <a:pt x="356" y="400"/>
                </a:cubicBezTo>
                <a:cubicBezTo>
                  <a:pt x="361" y="400"/>
                  <a:pt x="365" y="402"/>
                  <a:pt x="369" y="401"/>
                </a:cubicBezTo>
                <a:cubicBezTo>
                  <a:pt x="361" y="397"/>
                  <a:pt x="353" y="395"/>
                  <a:pt x="345" y="392"/>
                </a:cubicBezTo>
                <a:cubicBezTo>
                  <a:pt x="336" y="387"/>
                  <a:pt x="318" y="384"/>
                  <a:pt x="300" y="370"/>
                </a:cubicBezTo>
                <a:cubicBezTo>
                  <a:pt x="282" y="357"/>
                  <a:pt x="282" y="327"/>
                  <a:pt x="282" y="327"/>
                </a:cubicBezTo>
                <a:cubicBezTo>
                  <a:pt x="282" y="317"/>
                  <a:pt x="281" y="296"/>
                  <a:pt x="283" y="286"/>
                </a:cubicBezTo>
                <a:cubicBezTo>
                  <a:pt x="285" y="274"/>
                  <a:pt x="287" y="249"/>
                  <a:pt x="288" y="241"/>
                </a:cubicBezTo>
                <a:cubicBezTo>
                  <a:pt x="289" y="233"/>
                  <a:pt x="296" y="230"/>
                  <a:pt x="299" y="225"/>
                </a:cubicBezTo>
                <a:cubicBezTo>
                  <a:pt x="314" y="210"/>
                  <a:pt x="362" y="214"/>
                  <a:pt x="373" y="209"/>
                </a:cubicBezTo>
                <a:cubicBezTo>
                  <a:pt x="385" y="203"/>
                  <a:pt x="398" y="188"/>
                  <a:pt x="398" y="187"/>
                </a:cubicBezTo>
                <a:cubicBezTo>
                  <a:pt x="390" y="190"/>
                  <a:pt x="384" y="199"/>
                  <a:pt x="376" y="201"/>
                </a:cubicBezTo>
                <a:cubicBezTo>
                  <a:pt x="359" y="206"/>
                  <a:pt x="343" y="204"/>
                  <a:pt x="333" y="203"/>
                </a:cubicBezTo>
                <a:cubicBezTo>
                  <a:pt x="337" y="199"/>
                  <a:pt x="342" y="197"/>
                  <a:pt x="345" y="195"/>
                </a:cubicBezTo>
                <a:cubicBezTo>
                  <a:pt x="351" y="191"/>
                  <a:pt x="361" y="184"/>
                  <a:pt x="367" y="178"/>
                </a:cubicBezTo>
                <a:cubicBezTo>
                  <a:pt x="370" y="176"/>
                  <a:pt x="374" y="175"/>
                  <a:pt x="378" y="175"/>
                </a:cubicBezTo>
                <a:cubicBezTo>
                  <a:pt x="393" y="174"/>
                  <a:pt x="398" y="180"/>
                  <a:pt x="401" y="173"/>
                </a:cubicBezTo>
                <a:cubicBezTo>
                  <a:pt x="405" y="167"/>
                  <a:pt x="410" y="160"/>
                  <a:pt x="424" y="160"/>
                </a:cubicBezTo>
                <a:cubicBezTo>
                  <a:pt x="437" y="161"/>
                  <a:pt x="481" y="138"/>
                  <a:pt x="491" y="137"/>
                </a:cubicBezTo>
                <a:cubicBezTo>
                  <a:pt x="498" y="137"/>
                  <a:pt x="505" y="133"/>
                  <a:pt x="510" y="129"/>
                </a:cubicBezTo>
                <a:cubicBezTo>
                  <a:pt x="511" y="132"/>
                  <a:pt x="554" y="84"/>
                  <a:pt x="542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cs typeface="+mn-ea"/>
              <a:sym typeface="+mn-lt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14289" y="5797549"/>
            <a:ext cx="12177713" cy="1060451"/>
          </a:xfrm>
          <a:custGeom>
            <a:avLst/>
            <a:gdLst>
              <a:gd name="T0" fmla="*/ 920 w 920"/>
              <a:gd name="T1" fmla="*/ 80 h 80"/>
              <a:gd name="T2" fmla="*/ 460 w 920"/>
              <a:gd name="T3" fmla="*/ 0 h 80"/>
              <a:gd name="T4" fmla="*/ 0 w 920"/>
              <a:gd name="T5" fmla="*/ 80 h 80"/>
              <a:gd name="T6" fmla="*/ 920 w 920"/>
              <a:gd name="T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0" h="80">
                <a:moveTo>
                  <a:pt x="920" y="80"/>
                </a:moveTo>
                <a:cubicBezTo>
                  <a:pt x="818" y="32"/>
                  <a:pt x="650" y="0"/>
                  <a:pt x="460" y="0"/>
                </a:cubicBezTo>
                <a:cubicBezTo>
                  <a:pt x="270" y="0"/>
                  <a:pt x="102" y="32"/>
                  <a:pt x="0" y="80"/>
                </a:cubicBezTo>
                <a:lnTo>
                  <a:pt x="92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45675" y="1778374"/>
            <a:ext cx="1650628" cy="1650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479" y="2372856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Simple</a:t>
            </a:r>
          </a:p>
        </p:txBody>
      </p:sp>
      <p:sp>
        <p:nvSpPr>
          <p:cNvPr id="10" name="Oval 9"/>
          <p:cNvSpPr/>
          <p:nvPr/>
        </p:nvSpPr>
        <p:spPr>
          <a:xfrm>
            <a:off x="3145519" y="794972"/>
            <a:ext cx="1532752" cy="1532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6791" y="1361294"/>
            <a:ext cx="1010212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000" dirty="0">
                <a:solidFill>
                  <a:schemeClr val="bg2"/>
                </a:solidFill>
                <a:cs typeface="+mn-ea"/>
                <a:sym typeface="+mn-lt"/>
              </a:rPr>
              <a:t>Friendly</a:t>
            </a:r>
          </a:p>
        </p:txBody>
      </p:sp>
      <p:sp>
        <p:nvSpPr>
          <p:cNvPr id="12" name="Oval 11"/>
          <p:cNvSpPr/>
          <p:nvPr/>
        </p:nvSpPr>
        <p:spPr>
          <a:xfrm>
            <a:off x="7434294" y="3139674"/>
            <a:ext cx="1660108" cy="16601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2326" y="3785061"/>
            <a:ext cx="166404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Trustworthy</a:t>
            </a:r>
          </a:p>
        </p:txBody>
      </p:sp>
      <p:sp>
        <p:nvSpPr>
          <p:cNvPr id="14" name="Oval 13"/>
          <p:cNvSpPr/>
          <p:nvPr/>
        </p:nvSpPr>
        <p:spPr>
          <a:xfrm>
            <a:off x="8998845" y="1599501"/>
            <a:ext cx="1848881" cy="18488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3325" y="2339275"/>
            <a:ext cx="181992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Commitment</a:t>
            </a:r>
          </a:p>
        </p:txBody>
      </p:sp>
      <p:sp>
        <p:nvSpPr>
          <p:cNvPr id="16" name="Oval 15"/>
          <p:cNvSpPr/>
          <p:nvPr/>
        </p:nvSpPr>
        <p:spPr>
          <a:xfrm>
            <a:off x="5174201" y="545147"/>
            <a:ext cx="1528899" cy="15288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82" y="1124929"/>
            <a:ext cx="971740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Caring</a:t>
            </a:r>
          </a:p>
        </p:txBody>
      </p:sp>
      <p:sp>
        <p:nvSpPr>
          <p:cNvPr id="18" name="Oval 17"/>
          <p:cNvSpPr/>
          <p:nvPr/>
        </p:nvSpPr>
        <p:spPr>
          <a:xfrm>
            <a:off x="7162271" y="635567"/>
            <a:ext cx="1641380" cy="1641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542" y="1225424"/>
            <a:ext cx="91884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cs typeface="+mn-ea"/>
                <a:sym typeface="+mn-lt"/>
              </a:rPr>
              <a:t>Smart</a:t>
            </a:r>
          </a:p>
        </p:txBody>
      </p:sp>
      <p:sp>
        <p:nvSpPr>
          <p:cNvPr id="20" name="Oval 19"/>
          <p:cNvSpPr/>
          <p:nvPr/>
        </p:nvSpPr>
        <p:spPr>
          <a:xfrm>
            <a:off x="6783418" y="2945675"/>
            <a:ext cx="536812" cy="536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76360" y="2508722"/>
            <a:ext cx="413613" cy="413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29747" y="1935311"/>
            <a:ext cx="678575" cy="678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164041" y="1135641"/>
            <a:ext cx="320617" cy="3206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18816" y="2083772"/>
            <a:ext cx="188387" cy="1883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6481586" y="3373354"/>
            <a:ext cx="265881" cy="2658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6458186" y="2645273"/>
            <a:ext cx="219399" cy="219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67779" y="3083861"/>
            <a:ext cx="456928" cy="45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93670" y="3389897"/>
            <a:ext cx="440743" cy="440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27849" y="3820955"/>
            <a:ext cx="456928" cy="45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5170928" y="3771368"/>
            <a:ext cx="265881" cy="2658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86889" y="2547864"/>
            <a:ext cx="452688" cy="4526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09611" y="995765"/>
            <a:ext cx="452688" cy="45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4741306" y="3153955"/>
            <a:ext cx="219399" cy="2193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7439837" y="2861635"/>
            <a:ext cx="219399" cy="2193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5923885" y="3347261"/>
            <a:ext cx="219399" cy="2193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9765" y="2993275"/>
            <a:ext cx="249715" cy="2497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7181189" y="2730380"/>
            <a:ext cx="205555" cy="2055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880811" y="2929218"/>
            <a:ext cx="289164" cy="289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859167" y="2730381"/>
            <a:ext cx="131255" cy="1312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60931" y="2487224"/>
            <a:ext cx="201091" cy="2010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564463" y="2495242"/>
            <a:ext cx="526060" cy="5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21811" y="2340341"/>
            <a:ext cx="201091" cy="201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5338149" y="2977641"/>
            <a:ext cx="147171" cy="1471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155017" y="2659605"/>
            <a:ext cx="249715" cy="2497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5" name="Oval 44"/>
          <p:cNvSpPr/>
          <p:nvPr/>
        </p:nvSpPr>
        <p:spPr>
          <a:xfrm flipH="1">
            <a:off x="4442649" y="4000168"/>
            <a:ext cx="156955" cy="1569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29123" y="1507528"/>
            <a:ext cx="322701" cy="3227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75019" y="2495242"/>
            <a:ext cx="131255" cy="1312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19464" y="2365740"/>
            <a:ext cx="208608" cy="208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89181" y="2044337"/>
            <a:ext cx="249715" cy="2497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510201" y="2327725"/>
            <a:ext cx="156615" cy="1566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887781" y="2278116"/>
            <a:ext cx="158891" cy="1588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322348" y="2479537"/>
            <a:ext cx="199451" cy="199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2400">
              <a:solidFill>
                <a:schemeClr val="bg2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774134" y="4427487"/>
            <a:ext cx="1934629" cy="911955"/>
            <a:chOff x="468937" y="2419540"/>
            <a:chExt cx="1934629" cy="911955"/>
          </a:xfrm>
        </p:grpSpPr>
        <p:sp>
          <p:nvSpPr>
            <p:cNvPr id="5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726148" y="4427487"/>
            <a:ext cx="1934629" cy="911955"/>
            <a:chOff x="468937" y="2419540"/>
            <a:chExt cx="1934629" cy="911955"/>
          </a:xfrm>
        </p:grpSpPr>
        <p:sp>
          <p:nvSpPr>
            <p:cNvPr id="5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  <p:bldP spid="14" grpId="0" bldLvl="0" animBg="1"/>
      <p:bldP spid="15" grpId="0"/>
      <p:bldP spid="16" grpId="0" bldLvl="0" animBg="1"/>
      <p:bldP spid="17" grpId="0"/>
      <p:bldP spid="18" grpId="0" bldLvl="0" animBg="1"/>
      <p:bldP spid="19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861362" y="1361440"/>
            <a:ext cx="4469276" cy="4685160"/>
            <a:chOff x="7070680" y="1485705"/>
            <a:chExt cx="4469276" cy="4685160"/>
          </a:xfrm>
        </p:grpSpPr>
        <p:grpSp>
          <p:nvGrpSpPr>
            <p:cNvPr id="4" name="Group 3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5" name="Freeform 4"/>
              <p:cNvSpPr/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id-ID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 67"/>
              <p:cNvSpPr/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67"/>
              <p:cNvSpPr/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67"/>
              <p:cNvSpPr/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67"/>
              <p:cNvSpPr/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/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67"/>
              <p:cNvSpPr/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67"/>
              <p:cNvSpPr/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67"/>
              <p:cNvSpPr/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67"/>
              <p:cNvSpPr/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135090" y="5449748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44148" y="2299330"/>
            <a:ext cx="1934629" cy="911955"/>
            <a:chOff x="468937" y="2419540"/>
            <a:chExt cx="1934629" cy="911955"/>
          </a:xfrm>
        </p:grpSpPr>
        <p:sp>
          <p:nvSpPr>
            <p:cNvPr id="3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44148" y="3899530"/>
            <a:ext cx="1934629" cy="911955"/>
            <a:chOff x="468937" y="2419540"/>
            <a:chExt cx="1934629" cy="911955"/>
          </a:xfrm>
        </p:grpSpPr>
        <p:sp>
          <p:nvSpPr>
            <p:cNvPr id="3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48908" y="2299330"/>
            <a:ext cx="1934629" cy="911955"/>
            <a:chOff x="468937" y="2419540"/>
            <a:chExt cx="1934629" cy="911955"/>
          </a:xfrm>
        </p:grpSpPr>
        <p:sp>
          <p:nvSpPr>
            <p:cNvPr id="4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48908" y="3899530"/>
            <a:ext cx="1934629" cy="911955"/>
            <a:chOff x="468937" y="2419540"/>
            <a:chExt cx="1934629" cy="911955"/>
          </a:xfrm>
        </p:grpSpPr>
        <p:sp>
          <p:nvSpPr>
            <p:cNvPr id="4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232318" y="1631840"/>
            <a:ext cx="4969784" cy="5226160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Donut 65"/>
          <p:cNvSpPr/>
          <p:nvPr/>
        </p:nvSpPr>
        <p:spPr>
          <a:xfrm>
            <a:off x="551438" y="2919390"/>
            <a:ext cx="687002" cy="687002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746548" y="3106613"/>
            <a:ext cx="296782" cy="312554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719663" y="4552833"/>
            <a:ext cx="336926" cy="27240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3317452" y="4550443"/>
            <a:ext cx="225096" cy="329758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3307844" y="3118801"/>
            <a:ext cx="237999" cy="28818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3086500" y="4357924"/>
            <a:ext cx="687002" cy="687002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546299" y="4358068"/>
            <a:ext cx="687002" cy="687002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3081089" y="2919390"/>
            <a:ext cx="687002" cy="687002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296429" y="2829589"/>
            <a:ext cx="1934629" cy="911955"/>
            <a:chOff x="468937" y="2419540"/>
            <a:chExt cx="1934629" cy="911955"/>
          </a:xfrm>
        </p:grpSpPr>
        <p:sp>
          <p:nvSpPr>
            <p:cNvPr id="87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024639" y="2829589"/>
            <a:ext cx="1934629" cy="911955"/>
            <a:chOff x="468937" y="2419540"/>
            <a:chExt cx="1934629" cy="911955"/>
          </a:xfrm>
        </p:grpSpPr>
        <p:sp>
          <p:nvSpPr>
            <p:cNvPr id="9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296429" y="4313615"/>
            <a:ext cx="1934629" cy="911955"/>
            <a:chOff x="468937" y="2419540"/>
            <a:chExt cx="1934629" cy="911955"/>
          </a:xfrm>
        </p:grpSpPr>
        <p:sp>
          <p:nvSpPr>
            <p:cNvPr id="9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024639" y="4313615"/>
            <a:ext cx="1934629" cy="911955"/>
            <a:chOff x="468937" y="2419540"/>
            <a:chExt cx="1934629" cy="911955"/>
          </a:xfrm>
        </p:grpSpPr>
        <p:sp>
          <p:nvSpPr>
            <p:cNvPr id="9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 bwMode="auto">
          <a:xfrm>
            <a:off x="5431382" y="3396301"/>
            <a:ext cx="1253121" cy="1803455"/>
          </a:xfrm>
          <a:custGeom>
            <a:avLst/>
            <a:gdLst>
              <a:gd name="T0" fmla="*/ 643 w 712"/>
              <a:gd name="T1" fmla="*/ 265 h 1025"/>
              <a:gd name="T2" fmla="*/ 552 w 712"/>
              <a:gd name="T3" fmla="*/ 245 h 1025"/>
              <a:gd name="T4" fmla="*/ 480 w 712"/>
              <a:gd name="T5" fmla="*/ 233 h 1025"/>
              <a:gd name="T6" fmla="*/ 505 w 712"/>
              <a:gd name="T7" fmla="*/ 224 h 1025"/>
              <a:gd name="T8" fmla="*/ 453 w 712"/>
              <a:gd name="T9" fmla="*/ 47 h 1025"/>
              <a:gd name="T10" fmla="*/ 394 w 712"/>
              <a:gd name="T11" fmla="*/ 0 h 1025"/>
              <a:gd name="T12" fmla="*/ 360 w 712"/>
              <a:gd name="T13" fmla="*/ 2 h 1025"/>
              <a:gd name="T14" fmla="*/ 319 w 712"/>
              <a:gd name="T15" fmla="*/ 8 h 1025"/>
              <a:gd name="T16" fmla="*/ 39 w 712"/>
              <a:gd name="T17" fmla="*/ 146 h 1025"/>
              <a:gd name="T18" fmla="*/ 55 w 712"/>
              <a:gd name="T19" fmla="*/ 231 h 1025"/>
              <a:gd name="T20" fmla="*/ 121 w 712"/>
              <a:gd name="T21" fmla="*/ 133 h 1025"/>
              <a:gd name="T22" fmla="*/ 65 w 712"/>
              <a:gd name="T23" fmla="*/ 266 h 1025"/>
              <a:gd name="T24" fmla="*/ 48 w 712"/>
              <a:gd name="T25" fmla="*/ 582 h 1025"/>
              <a:gd name="T26" fmla="*/ 180 w 712"/>
              <a:gd name="T27" fmla="*/ 601 h 1025"/>
              <a:gd name="T28" fmla="*/ 211 w 712"/>
              <a:gd name="T29" fmla="*/ 570 h 1025"/>
              <a:gd name="T30" fmla="*/ 168 w 712"/>
              <a:gd name="T31" fmla="*/ 674 h 1025"/>
              <a:gd name="T32" fmla="*/ 175 w 712"/>
              <a:gd name="T33" fmla="*/ 712 h 1025"/>
              <a:gd name="T34" fmla="*/ 202 w 712"/>
              <a:gd name="T35" fmla="*/ 754 h 1025"/>
              <a:gd name="T36" fmla="*/ 247 w 712"/>
              <a:gd name="T37" fmla="*/ 785 h 1025"/>
              <a:gd name="T38" fmla="*/ 284 w 712"/>
              <a:gd name="T39" fmla="*/ 796 h 1025"/>
              <a:gd name="T40" fmla="*/ 313 w 712"/>
              <a:gd name="T41" fmla="*/ 625 h 1025"/>
              <a:gd name="T42" fmla="*/ 300 w 712"/>
              <a:gd name="T43" fmla="*/ 576 h 1025"/>
              <a:gd name="T44" fmla="*/ 314 w 712"/>
              <a:gd name="T45" fmla="*/ 587 h 1025"/>
              <a:gd name="T46" fmla="*/ 329 w 712"/>
              <a:gd name="T47" fmla="*/ 609 h 1025"/>
              <a:gd name="T48" fmla="*/ 357 w 712"/>
              <a:gd name="T49" fmla="*/ 628 h 1025"/>
              <a:gd name="T50" fmla="*/ 361 w 712"/>
              <a:gd name="T51" fmla="*/ 862 h 1025"/>
              <a:gd name="T52" fmla="*/ 484 w 712"/>
              <a:gd name="T53" fmla="*/ 892 h 1025"/>
              <a:gd name="T54" fmla="*/ 511 w 712"/>
              <a:gd name="T55" fmla="*/ 919 h 1025"/>
              <a:gd name="T56" fmla="*/ 543 w 712"/>
              <a:gd name="T57" fmla="*/ 1000 h 1025"/>
              <a:gd name="T58" fmla="*/ 610 w 712"/>
              <a:gd name="T59" fmla="*/ 978 h 1025"/>
              <a:gd name="T60" fmla="*/ 647 w 712"/>
              <a:gd name="T61" fmla="*/ 882 h 1025"/>
              <a:gd name="T62" fmla="*/ 593 w 712"/>
              <a:gd name="T63" fmla="*/ 795 h 1025"/>
              <a:gd name="T64" fmla="*/ 528 w 712"/>
              <a:gd name="T65" fmla="*/ 735 h 1025"/>
              <a:gd name="T66" fmla="*/ 479 w 712"/>
              <a:gd name="T67" fmla="*/ 710 h 1025"/>
              <a:gd name="T68" fmla="*/ 443 w 712"/>
              <a:gd name="T69" fmla="*/ 712 h 1025"/>
              <a:gd name="T70" fmla="*/ 453 w 712"/>
              <a:gd name="T71" fmla="*/ 707 h 1025"/>
              <a:gd name="T72" fmla="*/ 516 w 712"/>
              <a:gd name="T73" fmla="*/ 708 h 1025"/>
              <a:gd name="T74" fmla="*/ 534 w 712"/>
              <a:gd name="T75" fmla="*/ 615 h 1025"/>
              <a:gd name="T76" fmla="*/ 527 w 712"/>
              <a:gd name="T77" fmla="*/ 575 h 1025"/>
              <a:gd name="T78" fmla="*/ 468 w 712"/>
              <a:gd name="T79" fmla="*/ 473 h 1025"/>
              <a:gd name="T80" fmla="*/ 460 w 712"/>
              <a:gd name="T81" fmla="*/ 465 h 1025"/>
              <a:gd name="T82" fmla="*/ 397 w 712"/>
              <a:gd name="T83" fmla="*/ 446 h 1025"/>
              <a:gd name="T84" fmla="*/ 318 w 712"/>
              <a:gd name="T85" fmla="*/ 440 h 1025"/>
              <a:gd name="T86" fmla="*/ 253 w 712"/>
              <a:gd name="T87" fmla="*/ 396 h 1025"/>
              <a:gd name="T88" fmla="*/ 207 w 712"/>
              <a:gd name="T89" fmla="*/ 344 h 1025"/>
              <a:gd name="T90" fmla="*/ 223 w 712"/>
              <a:gd name="T91" fmla="*/ 316 h 1025"/>
              <a:gd name="T92" fmla="*/ 202 w 712"/>
              <a:gd name="T93" fmla="*/ 244 h 1025"/>
              <a:gd name="T94" fmla="*/ 156 w 712"/>
              <a:gd name="T95" fmla="*/ 216 h 1025"/>
              <a:gd name="T96" fmla="*/ 224 w 712"/>
              <a:gd name="T97" fmla="*/ 185 h 1025"/>
              <a:gd name="T98" fmla="*/ 239 w 712"/>
              <a:gd name="T99" fmla="*/ 187 h 1025"/>
              <a:gd name="T100" fmla="*/ 246 w 712"/>
              <a:gd name="T101" fmla="*/ 311 h 1025"/>
              <a:gd name="T102" fmla="*/ 269 w 712"/>
              <a:gd name="T103" fmla="*/ 373 h 1025"/>
              <a:gd name="T104" fmla="*/ 328 w 712"/>
              <a:gd name="T105" fmla="*/ 409 h 1025"/>
              <a:gd name="T106" fmla="*/ 400 w 712"/>
              <a:gd name="T107" fmla="*/ 421 h 1025"/>
              <a:gd name="T108" fmla="*/ 524 w 712"/>
              <a:gd name="T109" fmla="*/ 330 h 1025"/>
              <a:gd name="T110" fmla="*/ 501 w 712"/>
              <a:gd name="T111" fmla="*/ 400 h 1025"/>
              <a:gd name="T112" fmla="*/ 455 w 712"/>
              <a:gd name="T113" fmla="*/ 445 h 1025"/>
              <a:gd name="T114" fmla="*/ 490 w 712"/>
              <a:gd name="T115" fmla="*/ 468 h 1025"/>
              <a:gd name="T116" fmla="*/ 553 w 712"/>
              <a:gd name="T117" fmla="*/ 530 h 1025"/>
              <a:gd name="T118" fmla="*/ 681 w 712"/>
              <a:gd name="T119" fmla="*/ 394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2" h="1025">
                <a:moveTo>
                  <a:pt x="710" y="319"/>
                </a:moveTo>
                <a:cubicBezTo>
                  <a:pt x="708" y="313"/>
                  <a:pt x="706" y="307"/>
                  <a:pt x="704" y="301"/>
                </a:cubicBezTo>
                <a:cubicBezTo>
                  <a:pt x="701" y="291"/>
                  <a:pt x="698" y="282"/>
                  <a:pt x="697" y="272"/>
                </a:cubicBezTo>
                <a:cubicBezTo>
                  <a:pt x="697" y="271"/>
                  <a:pt x="697" y="271"/>
                  <a:pt x="697" y="271"/>
                </a:cubicBezTo>
                <a:cubicBezTo>
                  <a:pt x="695" y="270"/>
                  <a:pt x="695" y="270"/>
                  <a:pt x="695" y="270"/>
                </a:cubicBezTo>
                <a:cubicBezTo>
                  <a:pt x="695" y="270"/>
                  <a:pt x="694" y="270"/>
                  <a:pt x="694" y="270"/>
                </a:cubicBezTo>
                <a:cubicBezTo>
                  <a:pt x="688" y="268"/>
                  <a:pt x="679" y="266"/>
                  <a:pt x="665" y="265"/>
                </a:cubicBezTo>
                <a:cubicBezTo>
                  <a:pt x="659" y="265"/>
                  <a:pt x="651" y="265"/>
                  <a:pt x="643" y="265"/>
                </a:cubicBezTo>
                <a:cubicBezTo>
                  <a:pt x="635" y="265"/>
                  <a:pt x="628" y="265"/>
                  <a:pt x="619" y="264"/>
                </a:cubicBezTo>
                <a:cubicBezTo>
                  <a:pt x="611" y="264"/>
                  <a:pt x="602" y="263"/>
                  <a:pt x="592" y="261"/>
                </a:cubicBezTo>
                <a:cubicBezTo>
                  <a:pt x="588" y="261"/>
                  <a:pt x="588" y="261"/>
                  <a:pt x="588" y="261"/>
                </a:cubicBezTo>
                <a:cubicBezTo>
                  <a:pt x="581" y="259"/>
                  <a:pt x="581" y="259"/>
                  <a:pt x="581" y="259"/>
                </a:cubicBezTo>
                <a:cubicBezTo>
                  <a:pt x="580" y="258"/>
                  <a:pt x="578" y="258"/>
                  <a:pt x="577" y="257"/>
                </a:cubicBezTo>
                <a:cubicBezTo>
                  <a:pt x="571" y="255"/>
                  <a:pt x="571" y="255"/>
                  <a:pt x="571" y="255"/>
                </a:cubicBezTo>
                <a:cubicBezTo>
                  <a:pt x="564" y="252"/>
                  <a:pt x="564" y="252"/>
                  <a:pt x="564" y="252"/>
                </a:cubicBezTo>
                <a:cubicBezTo>
                  <a:pt x="560" y="250"/>
                  <a:pt x="556" y="247"/>
                  <a:pt x="552" y="245"/>
                </a:cubicBezTo>
                <a:cubicBezTo>
                  <a:pt x="548" y="243"/>
                  <a:pt x="544" y="241"/>
                  <a:pt x="541" y="239"/>
                </a:cubicBezTo>
                <a:cubicBezTo>
                  <a:pt x="532" y="235"/>
                  <a:pt x="524" y="232"/>
                  <a:pt x="518" y="232"/>
                </a:cubicBezTo>
                <a:cubicBezTo>
                  <a:pt x="515" y="231"/>
                  <a:pt x="512" y="231"/>
                  <a:pt x="508" y="230"/>
                </a:cubicBezTo>
                <a:cubicBezTo>
                  <a:pt x="507" y="230"/>
                  <a:pt x="507" y="230"/>
                  <a:pt x="506" y="230"/>
                </a:cubicBezTo>
                <a:cubicBezTo>
                  <a:pt x="503" y="230"/>
                  <a:pt x="503" y="230"/>
                  <a:pt x="503" y="230"/>
                </a:cubicBezTo>
                <a:cubicBezTo>
                  <a:pt x="494" y="231"/>
                  <a:pt x="494" y="231"/>
                  <a:pt x="494" y="231"/>
                </a:cubicBezTo>
                <a:cubicBezTo>
                  <a:pt x="490" y="231"/>
                  <a:pt x="487" y="232"/>
                  <a:pt x="483" y="232"/>
                </a:cubicBezTo>
                <a:cubicBezTo>
                  <a:pt x="482" y="233"/>
                  <a:pt x="481" y="233"/>
                  <a:pt x="480" y="233"/>
                </a:cubicBezTo>
                <a:cubicBezTo>
                  <a:pt x="478" y="234"/>
                  <a:pt x="475" y="234"/>
                  <a:pt x="473" y="235"/>
                </a:cubicBezTo>
                <a:cubicBezTo>
                  <a:pt x="468" y="237"/>
                  <a:pt x="464" y="240"/>
                  <a:pt x="460" y="242"/>
                </a:cubicBezTo>
                <a:cubicBezTo>
                  <a:pt x="463" y="239"/>
                  <a:pt x="468" y="236"/>
                  <a:pt x="473" y="233"/>
                </a:cubicBezTo>
                <a:cubicBezTo>
                  <a:pt x="474" y="232"/>
                  <a:pt x="477" y="231"/>
                  <a:pt x="479" y="230"/>
                </a:cubicBezTo>
                <a:cubicBezTo>
                  <a:pt x="480" y="230"/>
                  <a:pt x="481" y="229"/>
                  <a:pt x="482" y="229"/>
                </a:cubicBezTo>
                <a:cubicBezTo>
                  <a:pt x="486" y="228"/>
                  <a:pt x="489" y="227"/>
                  <a:pt x="493" y="226"/>
                </a:cubicBezTo>
                <a:cubicBezTo>
                  <a:pt x="503" y="224"/>
                  <a:pt x="503" y="224"/>
                  <a:pt x="503" y="224"/>
                </a:cubicBezTo>
                <a:cubicBezTo>
                  <a:pt x="505" y="224"/>
                  <a:pt x="505" y="224"/>
                  <a:pt x="505" y="224"/>
                </a:cubicBezTo>
                <a:cubicBezTo>
                  <a:pt x="507" y="224"/>
                  <a:pt x="508" y="223"/>
                  <a:pt x="509" y="223"/>
                </a:cubicBezTo>
                <a:cubicBezTo>
                  <a:pt x="511" y="223"/>
                  <a:pt x="514" y="223"/>
                  <a:pt x="518" y="223"/>
                </a:cubicBezTo>
                <a:cubicBezTo>
                  <a:pt x="524" y="223"/>
                  <a:pt x="531" y="224"/>
                  <a:pt x="538" y="226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0" y="223"/>
                  <a:pt x="540" y="223"/>
                  <a:pt x="540" y="223"/>
                </a:cubicBezTo>
                <a:cubicBezTo>
                  <a:pt x="522" y="202"/>
                  <a:pt x="515" y="179"/>
                  <a:pt x="516" y="146"/>
                </a:cubicBezTo>
                <a:cubicBezTo>
                  <a:pt x="517" y="107"/>
                  <a:pt x="514" y="65"/>
                  <a:pt x="469" y="51"/>
                </a:cubicBezTo>
                <a:cubicBezTo>
                  <a:pt x="464" y="50"/>
                  <a:pt x="459" y="48"/>
                  <a:pt x="453" y="47"/>
                </a:cubicBezTo>
                <a:cubicBezTo>
                  <a:pt x="443" y="47"/>
                  <a:pt x="434" y="46"/>
                  <a:pt x="425" y="47"/>
                </a:cubicBezTo>
                <a:cubicBezTo>
                  <a:pt x="415" y="47"/>
                  <a:pt x="406" y="48"/>
                  <a:pt x="397" y="49"/>
                </a:cubicBezTo>
                <a:cubicBezTo>
                  <a:pt x="416" y="43"/>
                  <a:pt x="436" y="40"/>
                  <a:pt x="454" y="41"/>
                </a:cubicBezTo>
                <a:cubicBezTo>
                  <a:pt x="459" y="41"/>
                  <a:pt x="459" y="41"/>
                  <a:pt x="459" y="41"/>
                </a:cubicBezTo>
                <a:cubicBezTo>
                  <a:pt x="456" y="38"/>
                  <a:pt x="456" y="38"/>
                  <a:pt x="456" y="38"/>
                </a:cubicBezTo>
                <a:cubicBezTo>
                  <a:pt x="453" y="33"/>
                  <a:pt x="449" y="29"/>
                  <a:pt x="445" y="25"/>
                </a:cubicBezTo>
                <a:cubicBezTo>
                  <a:pt x="437" y="17"/>
                  <a:pt x="426" y="10"/>
                  <a:pt x="415" y="5"/>
                </a:cubicBezTo>
                <a:cubicBezTo>
                  <a:pt x="408" y="3"/>
                  <a:pt x="401" y="1"/>
                  <a:pt x="394" y="0"/>
                </a:cubicBezTo>
                <a:cubicBezTo>
                  <a:pt x="393" y="0"/>
                  <a:pt x="392" y="0"/>
                  <a:pt x="390" y="0"/>
                </a:cubicBezTo>
                <a:cubicBezTo>
                  <a:pt x="390" y="0"/>
                  <a:pt x="389" y="0"/>
                  <a:pt x="388" y="0"/>
                </a:cubicBezTo>
                <a:cubicBezTo>
                  <a:pt x="387" y="0"/>
                  <a:pt x="385" y="0"/>
                  <a:pt x="384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69" y="0"/>
                  <a:pt x="367" y="1"/>
                  <a:pt x="365" y="1"/>
                </a:cubicBezTo>
                <a:cubicBezTo>
                  <a:pt x="364" y="1"/>
                  <a:pt x="362" y="1"/>
                  <a:pt x="360" y="2"/>
                </a:cubicBezTo>
                <a:cubicBezTo>
                  <a:pt x="357" y="2"/>
                  <a:pt x="353" y="3"/>
                  <a:pt x="350" y="4"/>
                </a:cubicBezTo>
                <a:cubicBezTo>
                  <a:pt x="349" y="4"/>
                  <a:pt x="349" y="4"/>
                  <a:pt x="349" y="4"/>
                </a:cubicBezTo>
                <a:cubicBezTo>
                  <a:pt x="341" y="7"/>
                  <a:pt x="334" y="9"/>
                  <a:pt x="327" y="13"/>
                </a:cubicBezTo>
                <a:cubicBezTo>
                  <a:pt x="314" y="18"/>
                  <a:pt x="302" y="26"/>
                  <a:pt x="291" y="34"/>
                </a:cubicBezTo>
                <a:cubicBezTo>
                  <a:pt x="287" y="37"/>
                  <a:pt x="283" y="40"/>
                  <a:pt x="280" y="43"/>
                </a:cubicBezTo>
                <a:cubicBezTo>
                  <a:pt x="283" y="40"/>
                  <a:pt x="286" y="36"/>
                  <a:pt x="290" y="32"/>
                </a:cubicBezTo>
                <a:cubicBezTo>
                  <a:pt x="297" y="25"/>
                  <a:pt x="305" y="18"/>
                  <a:pt x="314" y="11"/>
                </a:cubicBezTo>
                <a:cubicBezTo>
                  <a:pt x="319" y="8"/>
                  <a:pt x="319" y="8"/>
                  <a:pt x="319" y="8"/>
                </a:cubicBezTo>
                <a:cubicBezTo>
                  <a:pt x="313" y="8"/>
                  <a:pt x="313" y="8"/>
                  <a:pt x="313" y="8"/>
                </a:cubicBezTo>
                <a:cubicBezTo>
                  <a:pt x="303" y="7"/>
                  <a:pt x="294" y="6"/>
                  <a:pt x="285" y="5"/>
                </a:cubicBezTo>
                <a:cubicBezTo>
                  <a:pt x="270" y="4"/>
                  <a:pt x="254" y="2"/>
                  <a:pt x="237" y="2"/>
                </a:cubicBezTo>
                <a:cubicBezTo>
                  <a:pt x="230" y="2"/>
                  <a:pt x="230" y="2"/>
                  <a:pt x="230" y="2"/>
                </a:cubicBezTo>
                <a:cubicBezTo>
                  <a:pt x="223" y="2"/>
                  <a:pt x="215" y="2"/>
                  <a:pt x="208" y="2"/>
                </a:cubicBezTo>
                <a:cubicBezTo>
                  <a:pt x="192" y="2"/>
                  <a:pt x="171" y="2"/>
                  <a:pt x="151" y="5"/>
                </a:cubicBezTo>
                <a:cubicBezTo>
                  <a:pt x="97" y="12"/>
                  <a:pt x="78" y="57"/>
                  <a:pt x="60" y="101"/>
                </a:cubicBezTo>
                <a:cubicBezTo>
                  <a:pt x="53" y="116"/>
                  <a:pt x="47" y="132"/>
                  <a:pt x="39" y="146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21" y="176"/>
                  <a:pt x="6" y="202"/>
                  <a:pt x="3" y="236"/>
                </a:cubicBezTo>
                <a:cubicBezTo>
                  <a:pt x="3" y="241"/>
                  <a:pt x="3" y="241"/>
                  <a:pt x="3" y="241"/>
                </a:cubicBezTo>
                <a:cubicBezTo>
                  <a:pt x="5" y="277"/>
                  <a:pt x="31" y="311"/>
                  <a:pt x="32" y="312"/>
                </a:cubicBezTo>
                <a:cubicBezTo>
                  <a:pt x="34" y="315"/>
                  <a:pt x="34" y="315"/>
                  <a:pt x="34" y="315"/>
                </a:cubicBezTo>
                <a:cubicBezTo>
                  <a:pt x="35" y="312"/>
                  <a:pt x="35" y="312"/>
                  <a:pt x="35" y="312"/>
                </a:cubicBezTo>
                <a:cubicBezTo>
                  <a:pt x="36" y="310"/>
                  <a:pt x="51" y="273"/>
                  <a:pt x="53" y="254"/>
                </a:cubicBezTo>
                <a:cubicBezTo>
                  <a:pt x="54" y="246"/>
                  <a:pt x="55" y="238"/>
                  <a:pt x="55" y="231"/>
                </a:cubicBezTo>
                <a:cubicBezTo>
                  <a:pt x="56" y="217"/>
                  <a:pt x="56" y="204"/>
                  <a:pt x="61" y="191"/>
                </a:cubicBezTo>
                <a:cubicBezTo>
                  <a:pt x="66" y="178"/>
                  <a:pt x="75" y="166"/>
                  <a:pt x="84" y="157"/>
                </a:cubicBezTo>
                <a:cubicBezTo>
                  <a:pt x="93" y="150"/>
                  <a:pt x="101" y="144"/>
                  <a:pt x="109" y="140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6" y="113"/>
                  <a:pt x="133" y="71"/>
                  <a:pt x="163" y="67"/>
                </a:cubicBezTo>
                <a:cubicBezTo>
                  <a:pt x="142" y="77"/>
                  <a:pt x="128" y="104"/>
                  <a:pt x="122" y="128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5" y="130"/>
                  <a:pt x="125" y="130"/>
                  <a:pt x="125" y="130"/>
                </a:cubicBezTo>
                <a:cubicBezTo>
                  <a:pt x="139" y="122"/>
                  <a:pt x="153" y="111"/>
                  <a:pt x="168" y="97"/>
                </a:cubicBezTo>
                <a:cubicBezTo>
                  <a:pt x="160" y="108"/>
                  <a:pt x="151" y="119"/>
                  <a:pt x="139" y="129"/>
                </a:cubicBezTo>
                <a:cubicBezTo>
                  <a:pt x="133" y="134"/>
                  <a:pt x="127" y="138"/>
                  <a:pt x="120" y="142"/>
                </a:cubicBezTo>
                <a:cubicBezTo>
                  <a:pt x="112" y="148"/>
                  <a:pt x="104" y="154"/>
                  <a:pt x="96" y="161"/>
                </a:cubicBezTo>
                <a:cubicBezTo>
                  <a:pt x="80" y="177"/>
                  <a:pt x="71" y="194"/>
                  <a:pt x="69" y="211"/>
                </a:cubicBezTo>
                <a:cubicBezTo>
                  <a:pt x="68" y="219"/>
                  <a:pt x="68" y="227"/>
                  <a:pt x="68" y="235"/>
                </a:cubicBezTo>
                <a:cubicBezTo>
                  <a:pt x="68" y="245"/>
                  <a:pt x="68" y="255"/>
                  <a:pt x="65" y="266"/>
                </a:cubicBezTo>
                <a:cubicBezTo>
                  <a:pt x="61" y="281"/>
                  <a:pt x="56" y="296"/>
                  <a:pt x="50" y="311"/>
                </a:cubicBezTo>
                <a:cubicBezTo>
                  <a:pt x="40" y="338"/>
                  <a:pt x="30" y="367"/>
                  <a:pt x="28" y="396"/>
                </a:cubicBezTo>
                <a:cubicBezTo>
                  <a:pt x="28" y="399"/>
                  <a:pt x="28" y="399"/>
                  <a:pt x="28" y="399"/>
                </a:cubicBezTo>
                <a:cubicBezTo>
                  <a:pt x="27" y="418"/>
                  <a:pt x="26" y="438"/>
                  <a:pt x="27" y="457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1" y="461"/>
                  <a:pt x="31" y="461"/>
                  <a:pt x="31" y="461"/>
                </a:cubicBezTo>
                <a:cubicBezTo>
                  <a:pt x="41" y="449"/>
                  <a:pt x="52" y="441"/>
                  <a:pt x="64" y="436"/>
                </a:cubicBezTo>
                <a:cubicBezTo>
                  <a:pt x="42" y="457"/>
                  <a:pt x="0" y="509"/>
                  <a:pt x="48" y="582"/>
                </a:cubicBezTo>
                <a:cubicBezTo>
                  <a:pt x="68" y="614"/>
                  <a:pt x="103" y="629"/>
                  <a:pt x="138" y="644"/>
                </a:cubicBezTo>
                <a:cubicBezTo>
                  <a:pt x="144" y="646"/>
                  <a:pt x="150" y="649"/>
                  <a:pt x="156" y="651"/>
                </a:cubicBezTo>
                <a:cubicBezTo>
                  <a:pt x="158" y="652"/>
                  <a:pt x="158" y="652"/>
                  <a:pt x="158" y="652"/>
                </a:cubicBezTo>
                <a:cubicBezTo>
                  <a:pt x="159" y="650"/>
                  <a:pt x="159" y="650"/>
                  <a:pt x="159" y="650"/>
                </a:cubicBezTo>
                <a:cubicBezTo>
                  <a:pt x="161" y="640"/>
                  <a:pt x="165" y="629"/>
                  <a:pt x="170" y="620"/>
                </a:cubicBezTo>
                <a:cubicBezTo>
                  <a:pt x="173" y="614"/>
                  <a:pt x="176" y="608"/>
                  <a:pt x="180" y="602"/>
                </a:cubicBezTo>
                <a:cubicBezTo>
                  <a:pt x="180" y="602"/>
                  <a:pt x="180" y="602"/>
                  <a:pt x="180" y="602"/>
                </a:cubicBezTo>
                <a:cubicBezTo>
                  <a:pt x="180" y="601"/>
                  <a:pt x="180" y="601"/>
                  <a:pt x="180" y="601"/>
                </a:cubicBezTo>
                <a:cubicBezTo>
                  <a:pt x="179" y="588"/>
                  <a:pt x="178" y="561"/>
                  <a:pt x="190" y="526"/>
                </a:cubicBezTo>
                <a:cubicBezTo>
                  <a:pt x="195" y="513"/>
                  <a:pt x="203" y="500"/>
                  <a:pt x="212" y="491"/>
                </a:cubicBezTo>
                <a:cubicBezTo>
                  <a:pt x="214" y="490"/>
                  <a:pt x="215" y="488"/>
                  <a:pt x="217" y="487"/>
                </a:cubicBezTo>
                <a:cubicBezTo>
                  <a:pt x="216" y="489"/>
                  <a:pt x="215" y="491"/>
                  <a:pt x="214" y="493"/>
                </a:cubicBezTo>
                <a:cubicBezTo>
                  <a:pt x="209" y="501"/>
                  <a:pt x="206" y="515"/>
                  <a:pt x="206" y="530"/>
                </a:cubicBezTo>
                <a:cubicBezTo>
                  <a:pt x="205" y="543"/>
                  <a:pt x="206" y="557"/>
                  <a:pt x="208" y="568"/>
                </a:cubicBezTo>
                <a:cubicBezTo>
                  <a:pt x="209" y="571"/>
                  <a:pt x="209" y="571"/>
                  <a:pt x="209" y="571"/>
                </a:cubicBezTo>
                <a:cubicBezTo>
                  <a:pt x="211" y="570"/>
                  <a:pt x="211" y="570"/>
                  <a:pt x="211" y="570"/>
                </a:cubicBezTo>
                <a:cubicBezTo>
                  <a:pt x="217" y="565"/>
                  <a:pt x="223" y="562"/>
                  <a:pt x="229" y="560"/>
                </a:cubicBezTo>
                <a:cubicBezTo>
                  <a:pt x="223" y="563"/>
                  <a:pt x="217" y="567"/>
                  <a:pt x="212" y="572"/>
                </a:cubicBezTo>
                <a:cubicBezTo>
                  <a:pt x="210" y="573"/>
                  <a:pt x="209" y="574"/>
                  <a:pt x="207" y="576"/>
                </a:cubicBezTo>
                <a:cubicBezTo>
                  <a:pt x="207" y="576"/>
                  <a:pt x="207" y="577"/>
                  <a:pt x="206" y="577"/>
                </a:cubicBezTo>
                <a:cubicBezTo>
                  <a:pt x="206" y="577"/>
                  <a:pt x="206" y="577"/>
                  <a:pt x="206" y="577"/>
                </a:cubicBezTo>
                <a:cubicBezTo>
                  <a:pt x="194" y="590"/>
                  <a:pt x="184" y="605"/>
                  <a:pt x="178" y="623"/>
                </a:cubicBezTo>
                <a:cubicBezTo>
                  <a:pt x="173" y="634"/>
                  <a:pt x="171" y="646"/>
                  <a:pt x="169" y="657"/>
                </a:cubicBezTo>
                <a:cubicBezTo>
                  <a:pt x="168" y="663"/>
                  <a:pt x="168" y="669"/>
                  <a:pt x="168" y="674"/>
                </a:cubicBezTo>
                <a:cubicBezTo>
                  <a:pt x="168" y="675"/>
                  <a:pt x="168" y="675"/>
                  <a:pt x="168" y="675"/>
                </a:cubicBezTo>
                <a:cubicBezTo>
                  <a:pt x="168" y="675"/>
                  <a:pt x="168" y="675"/>
                  <a:pt x="168" y="675"/>
                </a:cubicBezTo>
                <a:cubicBezTo>
                  <a:pt x="169" y="684"/>
                  <a:pt x="169" y="684"/>
                  <a:pt x="169" y="684"/>
                </a:cubicBezTo>
                <a:cubicBezTo>
                  <a:pt x="169" y="687"/>
                  <a:pt x="169" y="690"/>
                  <a:pt x="170" y="692"/>
                </a:cubicBezTo>
                <a:cubicBezTo>
                  <a:pt x="171" y="700"/>
                  <a:pt x="171" y="700"/>
                  <a:pt x="171" y="700"/>
                </a:cubicBezTo>
                <a:cubicBezTo>
                  <a:pt x="172" y="702"/>
                  <a:pt x="172" y="704"/>
                  <a:pt x="173" y="705"/>
                </a:cubicBezTo>
                <a:cubicBezTo>
                  <a:pt x="173" y="706"/>
                  <a:pt x="174" y="707"/>
                  <a:pt x="174" y="708"/>
                </a:cubicBezTo>
                <a:cubicBezTo>
                  <a:pt x="175" y="712"/>
                  <a:pt x="175" y="712"/>
                  <a:pt x="175" y="712"/>
                </a:cubicBezTo>
                <a:cubicBezTo>
                  <a:pt x="176" y="713"/>
                  <a:pt x="176" y="714"/>
                  <a:pt x="176" y="715"/>
                </a:cubicBezTo>
                <a:cubicBezTo>
                  <a:pt x="180" y="723"/>
                  <a:pt x="180" y="723"/>
                  <a:pt x="180" y="723"/>
                </a:cubicBezTo>
                <a:cubicBezTo>
                  <a:pt x="185" y="733"/>
                  <a:pt x="185" y="733"/>
                  <a:pt x="185" y="733"/>
                </a:cubicBezTo>
                <a:cubicBezTo>
                  <a:pt x="186" y="734"/>
                  <a:pt x="186" y="734"/>
                  <a:pt x="187" y="735"/>
                </a:cubicBezTo>
                <a:cubicBezTo>
                  <a:pt x="189" y="739"/>
                  <a:pt x="189" y="739"/>
                  <a:pt x="189" y="739"/>
                </a:cubicBezTo>
                <a:cubicBezTo>
                  <a:pt x="190" y="739"/>
                  <a:pt x="190" y="740"/>
                  <a:pt x="191" y="741"/>
                </a:cubicBezTo>
                <a:cubicBezTo>
                  <a:pt x="192" y="742"/>
                  <a:pt x="193" y="744"/>
                  <a:pt x="194" y="745"/>
                </a:cubicBezTo>
                <a:cubicBezTo>
                  <a:pt x="202" y="754"/>
                  <a:pt x="202" y="754"/>
                  <a:pt x="202" y="754"/>
                </a:cubicBezTo>
                <a:cubicBezTo>
                  <a:pt x="211" y="762"/>
                  <a:pt x="211" y="762"/>
                  <a:pt x="211" y="762"/>
                </a:cubicBezTo>
                <a:cubicBezTo>
                  <a:pt x="218" y="768"/>
                  <a:pt x="218" y="768"/>
                  <a:pt x="218" y="768"/>
                </a:cubicBezTo>
                <a:cubicBezTo>
                  <a:pt x="219" y="769"/>
                  <a:pt x="221" y="771"/>
                  <a:pt x="223" y="772"/>
                </a:cubicBezTo>
                <a:cubicBezTo>
                  <a:pt x="224" y="772"/>
                  <a:pt x="225" y="773"/>
                  <a:pt x="226" y="774"/>
                </a:cubicBezTo>
                <a:cubicBezTo>
                  <a:pt x="229" y="776"/>
                  <a:pt x="232" y="778"/>
                  <a:pt x="235" y="779"/>
                </a:cubicBezTo>
                <a:cubicBezTo>
                  <a:pt x="241" y="782"/>
                  <a:pt x="241" y="782"/>
                  <a:pt x="241" y="782"/>
                </a:cubicBezTo>
                <a:cubicBezTo>
                  <a:pt x="242" y="783"/>
                  <a:pt x="243" y="783"/>
                  <a:pt x="244" y="784"/>
                </a:cubicBezTo>
                <a:cubicBezTo>
                  <a:pt x="245" y="784"/>
                  <a:pt x="246" y="785"/>
                  <a:pt x="247" y="785"/>
                </a:cubicBezTo>
                <a:cubicBezTo>
                  <a:pt x="252" y="787"/>
                  <a:pt x="252" y="787"/>
                  <a:pt x="252" y="787"/>
                </a:cubicBezTo>
                <a:cubicBezTo>
                  <a:pt x="253" y="788"/>
                  <a:pt x="255" y="788"/>
                  <a:pt x="256" y="789"/>
                </a:cubicBezTo>
                <a:cubicBezTo>
                  <a:pt x="257" y="789"/>
                  <a:pt x="257" y="789"/>
                  <a:pt x="258" y="789"/>
                </a:cubicBezTo>
                <a:cubicBezTo>
                  <a:pt x="260" y="790"/>
                  <a:pt x="260" y="790"/>
                  <a:pt x="260" y="790"/>
                </a:cubicBezTo>
                <a:cubicBezTo>
                  <a:pt x="263" y="791"/>
                  <a:pt x="266" y="792"/>
                  <a:pt x="268" y="793"/>
                </a:cubicBezTo>
                <a:cubicBezTo>
                  <a:pt x="270" y="793"/>
                  <a:pt x="271" y="793"/>
                  <a:pt x="272" y="794"/>
                </a:cubicBezTo>
                <a:cubicBezTo>
                  <a:pt x="274" y="794"/>
                  <a:pt x="276" y="795"/>
                  <a:pt x="278" y="795"/>
                </a:cubicBezTo>
                <a:cubicBezTo>
                  <a:pt x="284" y="796"/>
                  <a:pt x="284" y="796"/>
                  <a:pt x="284" y="796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2" y="788"/>
                  <a:pt x="282" y="784"/>
                  <a:pt x="281" y="780"/>
                </a:cubicBezTo>
                <a:cubicBezTo>
                  <a:pt x="280" y="748"/>
                  <a:pt x="285" y="714"/>
                  <a:pt x="296" y="689"/>
                </a:cubicBezTo>
                <a:cubicBezTo>
                  <a:pt x="301" y="677"/>
                  <a:pt x="308" y="666"/>
                  <a:pt x="317" y="655"/>
                </a:cubicBezTo>
                <a:cubicBezTo>
                  <a:pt x="317" y="654"/>
                  <a:pt x="317" y="654"/>
                  <a:pt x="317" y="654"/>
                </a:cubicBezTo>
                <a:cubicBezTo>
                  <a:pt x="318" y="653"/>
                  <a:pt x="319" y="650"/>
                  <a:pt x="319" y="647"/>
                </a:cubicBezTo>
                <a:cubicBezTo>
                  <a:pt x="320" y="644"/>
                  <a:pt x="319" y="641"/>
                  <a:pt x="318" y="637"/>
                </a:cubicBezTo>
                <a:cubicBezTo>
                  <a:pt x="317" y="633"/>
                  <a:pt x="315" y="629"/>
                  <a:pt x="313" y="625"/>
                </a:cubicBezTo>
                <a:cubicBezTo>
                  <a:pt x="312" y="624"/>
                  <a:pt x="312" y="622"/>
                  <a:pt x="311" y="621"/>
                </a:cubicBezTo>
                <a:cubicBezTo>
                  <a:pt x="309" y="618"/>
                  <a:pt x="308" y="614"/>
                  <a:pt x="306" y="611"/>
                </a:cubicBezTo>
                <a:cubicBezTo>
                  <a:pt x="305" y="608"/>
                  <a:pt x="304" y="606"/>
                  <a:pt x="303" y="603"/>
                </a:cubicBezTo>
                <a:cubicBezTo>
                  <a:pt x="302" y="600"/>
                  <a:pt x="301" y="596"/>
                  <a:pt x="301" y="594"/>
                </a:cubicBezTo>
                <a:cubicBezTo>
                  <a:pt x="300" y="590"/>
                  <a:pt x="300" y="590"/>
                  <a:pt x="300" y="590"/>
                </a:cubicBezTo>
                <a:cubicBezTo>
                  <a:pt x="300" y="590"/>
                  <a:pt x="300" y="590"/>
                  <a:pt x="300" y="590"/>
                </a:cubicBezTo>
                <a:cubicBezTo>
                  <a:pt x="300" y="585"/>
                  <a:pt x="300" y="585"/>
                  <a:pt x="300" y="585"/>
                </a:cubicBezTo>
                <a:cubicBezTo>
                  <a:pt x="300" y="582"/>
                  <a:pt x="300" y="579"/>
                  <a:pt x="300" y="576"/>
                </a:cubicBezTo>
                <a:cubicBezTo>
                  <a:pt x="301" y="571"/>
                  <a:pt x="302" y="566"/>
                  <a:pt x="303" y="560"/>
                </a:cubicBezTo>
                <a:cubicBezTo>
                  <a:pt x="306" y="551"/>
                  <a:pt x="310" y="542"/>
                  <a:pt x="315" y="535"/>
                </a:cubicBezTo>
                <a:cubicBezTo>
                  <a:pt x="317" y="532"/>
                  <a:pt x="319" y="530"/>
                  <a:pt x="321" y="527"/>
                </a:cubicBezTo>
                <a:cubicBezTo>
                  <a:pt x="320" y="530"/>
                  <a:pt x="318" y="533"/>
                  <a:pt x="317" y="536"/>
                </a:cubicBezTo>
                <a:cubicBezTo>
                  <a:pt x="314" y="544"/>
                  <a:pt x="312" y="553"/>
                  <a:pt x="312" y="562"/>
                </a:cubicBezTo>
                <a:cubicBezTo>
                  <a:pt x="311" y="567"/>
                  <a:pt x="312" y="572"/>
                  <a:pt x="312" y="576"/>
                </a:cubicBezTo>
                <a:cubicBezTo>
                  <a:pt x="312" y="578"/>
                  <a:pt x="313" y="581"/>
                  <a:pt x="313" y="583"/>
                </a:cubicBezTo>
                <a:cubicBezTo>
                  <a:pt x="314" y="587"/>
                  <a:pt x="314" y="587"/>
                  <a:pt x="314" y="587"/>
                </a:cubicBezTo>
                <a:cubicBezTo>
                  <a:pt x="315" y="587"/>
                  <a:pt x="315" y="587"/>
                  <a:pt x="315" y="587"/>
                </a:cubicBezTo>
                <a:cubicBezTo>
                  <a:pt x="316" y="590"/>
                  <a:pt x="316" y="590"/>
                  <a:pt x="316" y="590"/>
                </a:cubicBezTo>
                <a:cubicBezTo>
                  <a:pt x="316" y="591"/>
                  <a:pt x="317" y="592"/>
                  <a:pt x="317" y="592"/>
                </a:cubicBezTo>
                <a:cubicBezTo>
                  <a:pt x="317" y="592"/>
                  <a:pt x="317" y="593"/>
                  <a:pt x="317" y="593"/>
                </a:cubicBezTo>
                <a:cubicBezTo>
                  <a:pt x="318" y="594"/>
                  <a:pt x="318" y="594"/>
                  <a:pt x="318" y="594"/>
                </a:cubicBezTo>
                <a:cubicBezTo>
                  <a:pt x="318" y="594"/>
                  <a:pt x="319" y="595"/>
                  <a:pt x="319" y="596"/>
                </a:cubicBezTo>
                <a:cubicBezTo>
                  <a:pt x="320" y="597"/>
                  <a:pt x="321" y="599"/>
                  <a:pt x="323" y="601"/>
                </a:cubicBezTo>
                <a:cubicBezTo>
                  <a:pt x="325" y="604"/>
                  <a:pt x="327" y="607"/>
                  <a:pt x="329" y="609"/>
                </a:cubicBezTo>
                <a:cubicBezTo>
                  <a:pt x="330" y="611"/>
                  <a:pt x="331" y="612"/>
                  <a:pt x="332" y="613"/>
                </a:cubicBezTo>
                <a:cubicBezTo>
                  <a:pt x="335" y="617"/>
                  <a:pt x="339" y="622"/>
                  <a:pt x="341" y="626"/>
                </a:cubicBezTo>
                <a:cubicBezTo>
                  <a:pt x="343" y="629"/>
                  <a:pt x="343" y="629"/>
                  <a:pt x="343" y="629"/>
                </a:cubicBezTo>
                <a:cubicBezTo>
                  <a:pt x="345" y="627"/>
                  <a:pt x="345" y="627"/>
                  <a:pt x="345" y="627"/>
                </a:cubicBezTo>
                <a:cubicBezTo>
                  <a:pt x="347" y="625"/>
                  <a:pt x="350" y="623"/>
                  <a:pt x="352" y="621"/>
                </a:cubicBezTo>
                <a:cubicBezTo>
                  <a:pt x="372" y="608"/>
                  <a:pt x="392" y="603"/>
                  <a:pt x="408" y="602"/>
                </a:cubicBezTo>
                <a:cubicBezTo>
                  <a:pt x="402" y="603"/>
                  <a:pt x="397" y="604"/>
                  <a:pt x="393" y="606"/>
                </a:cubicBezTo>
                <a:cubicBezTo>
                  <a:pt x="380" y="610"/>
                  <a:pt x="368" y="618"/>
                  <a:pt x="357" y="628"/>
                </a:cubicBezTo>
                <a:cubicBezTo>
                  <a:pt x="337" y="645"/>
                  <a:pt x="322" y="670"/>
                  <a:pt x="313" y="698"/>
                </a:cubicBezTo>
                <a:cubicBezTo>
                  <a:pt x="304" y="725"/>
                  <a:pt x="301" y="753"/>
                  <a:pt x="305" y="779"/>
                </a:cubicBezTo>
                <a:cubicBezTo>
                  <a:pt x="309" y="807"/>
                  <a:pt x="321" y="831"/>
                  <a:pt x="339" y="847"/>
                </a:cubicBezTo>
                <a:cubicBezTo>
                  <a:pt x="340" y="848"/>
                  <a:pt x="342" y="850"/>
                  <a:pt x="344" y="851"/>
                </a:cubicBezTo>
                <a:cubicBezTo>
                  <a:pt x="344" y="851"/>
                  <a:pt x="345" y="852"/>
                  <a:pt x="346" y="853"/>
                </a:cubicBezTo>
                <a:cubicBezTo>
                  <a:pt x="348" y="854"/>
                  <a:pt x="350" y="855"/>
                  <a:pt x="352" y="857"/>
                </a:cubicBezTo>
                <a:cubicBezTo>
                  <a:pt x="356" y="859"/>
                  <a:pt x="356" y="859"/>
                  <a:pt x="356" y="859"/>
                </a:cubicBezTo>
                <a:cubicBezTo>
                  <a:pt x="361" y="862"/>
                  <a:pt x="361" y="862"/>
                  <a:pt x="361" y="862"/>
                </a:cubicBezTo>
                <a:cubicBezTo>
                  <a:pt x="364" y="863"/>
                  <a:pt x="366" y="864"/>
                  <a:pt x="368" y="864"/>
                </a:cubicBezTo>
                <a:cubicBezTo>
                  <a:pt x="369" y="864"/>
                  <a:pt x="369" y="865"/>
                  <a:pt x="370" y="865"/>
                </a:cubicBezTo>
                <a:cubicBezTo>
                  <a:pt x="375" y="866"/>
                  <a:pt x="381" y="868"/>
                  <a:pt x="388" y="869"/>
                </a:cubicBezTo>
                <a:cubicBezTo>
                  <a:pt x="390" y="869"/>
                  <a:pt x="393" y="870"/>
                  <a:pt x="395" y="870"/>
                </a:cubicBezTo>
                <a:cubicBezTo>
                  <a:pt x="412" y="872"/>
                  <a:pt x="412" y="872"/>
                  <a:pt x="412" y="872"/>
                </a:cubicBezTo>
                <a:cubicBezTo>
                  <a:pt x="426" y="874"/>
                  <a:pt x="439" y="875"/>
                  <a:pt x="454" y="879"/>
                </a:cubicBezTo>
                <a:cubicBezTo>
                  <a:pt x="461" y="881"/>
                  <a:pt x="469" y="884"/>
                  <a:pt x="478" y="889"/>
                </a:cubicBezTo>
                <a:cubicBezTo>
                  <a:pt x="484" y="892"/>
                  <a:pt x="484" y="892"/>
                  <a:pt x="484" y="892"/>
                </a:cubicBezTo>
                <a:cubicBezTo>
                  <a:pt x="485" y="893"/>
                  <a:pt x="487" y="894"/>
                  <a:pt x="488" y="895"/>
                </a:cubicBezTo>
                <a:cubicBezTo>
                  <a:pt x="488" y="895"/>
                  <a:pt x="489" y="896"/>
                  <a:pt x="490" y="896"/>
                </a:cubicBezTo>
                <a:cubicBezTo>
                  <a:pt x="490" y="897"/>
                  <a:pt x="490" y="897"/>
                  <a:pt x="490" y="897"/>
                </a:cubicBezTo>
                <a:cubicBezTo>
                  <a:pt x="492" y="898"/>
                  <a:pt x="494" y="899"/>
                  <a:pt x="495" y="901"/>
                </a:cubicBezTo>
                <a:cubicBezTo>
                  <a:pt x="500" y="906"/>
                  <a:pt x="500" y="906"/>
                  <a:pt x="500" y="906"/>
                </a:cubicBezTo>
                <a:cubicBezTo>
                  <a:pt x="501" y="906"/>
                  <a:pt x="501" y="907"/>
                  <a:pt x="502" y="907"/>
                </a:cubicBezTo>
                <a:cubicBezTo>
                  <a:pt x="503" y="908"/>
                  <a:pt x="504" y="910"/>
                  <a:pt x="505" y="911"/>
                </a:cubicBezTo>
                <a:cubicBezTo>
                  <a:pt x="511" y="919"/>
                  <a:pt x="511" y="919"/>
                  <a:pt x="511" y="919"/>
                </a:cubicBezTo>
                <a:cubicBezTo>
                  <a:pt x="518" y="931"/>
                  <a:pt x="518" y="931"/>
                  <a:pt x="518" y="931"/>
                </a:cubicBezTo>
                <a:cubicBezTo>
                  <a:pt x="518" y="931"/>
                  <a:pt x="519" y="932"/>
                  <a:pt x="519" y="932"/>
                </a:cubicBezTo>
                <a:cubicBezTo>
                  <a:pt x="523" y="940"/>
                  <a:pt x="523" y="940"/>
                  <a:pt x="523" y="940"/>
                </a:cubicBezTo>
                <a:cubicBezTo>
                  <a:pt x="524" y="942"/>
                  <a:pt x="524" y="943"/>
                  <a:pt x="525" y="945"/>
                </a:cubicBezTo>
                <a:cubicBezTo>
                  <a:pt x="527" y="950"/>
                  <a:pt x="527" y="950"/>
                  <a:pt x="527" y="950"/>
                </a:cubicBezTo>
                <a:cubicBezTo>
                  <a:pt x="531" y="961"/>
                  <a:pt x="534" y="971"/>
                  <a:pt x="537" y="981"/>
                </a:cubicBezTo>
                <a:cubicBezTo>
                  <a:pt x="538" y="985"/>
                  <a:pt x="539" y="989"/>
                  <a:pt x="541" y="993"/>
                </a:cubicBezTo>
                <a:cubicBezTo>
                  <a:pt x="541" y="995"/>
                  <a:pt x="542" y="998"/>
                  <a:pt x="543" y="1000"/>
                </a:cubicBezTo>
                <a:cubicBezTo>
                  <a:pt x="547" y="1014"/>
                  <a:pt x="547" y="1014"/>
                  <a:pt x="547" y="1014"/>
                </a:cubicBezTo>
                <a:cubicBezTo>
                  <a:pt x="548" y="1016"/>
                  <a:pt x="549" y="1019"/>
                  <a:pt x="550" y="1023"/>
                </a:cubicBezTo>
                <a:cubicBezTo>
                  <a:pt x="550" y="1025"/>
                  <a:pt x="550" y="1025"/>
                  <a:pt x="550" y="1025"/>
                </a:cubicBezTo>
                <a:cubicBezTo>
                  <a:pt x="565" y="1016"/>
                  <a:pt x="565" y="1016"/>
                  <a:pt x="565" y="1016"/>
                </a:cubicBezTo>
                <a:cubicBezTo>
                  <a:pt x="587" y="1004"/>
                  <a:pt x="587" y="1004"/>
                  <a:pt x="587" y="1004"/>
                </a:cubicBezTo>
                <a:cubicBezTo>
                  <a:pt x="592" y="1001"/>
                  <a:pt x="592" y="1001"/>
                  <a:pt x="592" y="1001"/>
                </a:cubicBezTo>
                <a:cubicBezTo>
                  <a:pt x="592" y="1001"/>
                  <a:pt x="592" y="1001"/>
                  <a:pt x="592" y="1001"/>
                </a:cubicBezTo>
                <a:cubicBezTo>
                  <a:pt x="599" y="994"/>
                  <a:pt x="605" y="986"/>
                  <a:pt x="610" y="978"/>
                </a:cubicBezTo>
                <a:cubicBezTo>
                  <a:pt x="611" y="977"/>
                  <a:pt x="612" y="975"/>
                  <a:pt x="613" y="974"/>
                </a:cubicBezTo>
                <a:cubicBezTo>
                  <a:pt x="615" y="970"/>
                  <a:pt x="618" y="967"/>
                  <a:pt x="620" y="963"/>
                </a:cubicBezTo>
                <a:cubicBezTo>
                  <a:pt x="620" y="962"/>
                  <a:pt x="621" y="961"/>
                  <a:pt x="621" y="960"/>
                </a:cubicBezTo>
                <a:cubicBezTo>
                  <a:pt x="622" y="958"/>
                  <a:pt x="623" y="956"/>
                  <a:pt x="624" y="954"/>
                </a:cubicBezTo>
                <a:cubicBezTo>
                  <a:pt x="629" y="945"/>
                  <a:pt x="629" y="945"/>
                  <a:pt x="629" y="945"/>
                </a:cubicBezTo>
                <a:cubicBezTo>
                  <a:pt x="635" y="930"/>
                  <a:pt x="640" y="918"/>
                  <a:pt x="643" y="906"/>
                </a:cubicBezTo>
                <a:cubicBezTo>
                  <a:pt x="644" y="899"/>
                  <a:pt x="646" y="892"/>
                  <a:pt x="647" y="884"/>
                </a:cubicBezTo>
                <a:cubicBezTo>
                  <a:pt x="647" y="884"/>
                  <a:pt x="647" y="883"/>
                  <a:pt x="647" y="882"/>
                </a:cubicBezTo>
                <a:cubicBezTo>
                  <a:pt x="647" y="881"/>
                  <a:pt x="647" y="880"/>
                  <a:pt x="647" y="879"/>
                </a:cubicBezTo>
                <a:cubicBezTo>
                  <a:pt x="647" y="871"/>
                  <a:pt x="647" y="871"/>
                  <a:pt x="647" y="871"/>
                </a:cubicBezTo>
                <a:cubicBezTo>
                  <a:pt x="647" y="871"/>
                  <a:pt x="648" y="870"/>
                  <a:pt x="647" y="869"/>
                </a:cubicBezTo>
                <a:cubicBezTo>
                  <a:pt x="647" y="863"/>
                  <a:pt x="647" y="863"/>
                  <a:pt x="647" y="863"/>
                </a:cubicBezTo>
                <a:cubicBezTo>
                  <a:pt x="646" y="856"/>
                  <a:pt x="645" y="850"/>
                  <a:pt x="642" y="843"/>
                </a:cubicBezTo>
                <a:cubicBezTo>
                  <a:pt x="640" y="837"/>
                  <a:pt x="636" y="831"/>
                  <a:pt x="631" y="825"/>
                </a:cubicBezTo>
                <a:cubicBezTo>
                  <a:pt x="622" y="815"/>
                  <a:pt x="610" y="807"/>
                  <a:pt x="597" y="797"/>
                </a:cubicBezTo>
                <a:cubicBezTo>
                  <a:pt x="593" y="795"/>
                  <a:pt x="593" y="795"/>
                  <a:pt x="593" y="795"/>
                </a:cubicBezTo>
                <a:cubicBezTo>
                  <a:pt x="590" y="792"/>
                  <a:pt x="587" y="790"/>
                  <a:pt x="583" y="787"/>
                </a:cubicBezTo>
                <a:cubicBezTo>
                  <a:pt x="581" y="786"/>
                  <a:pt x="580" y="785"/>
                  <a:pt x="578" y="783"/>
                </a:cubicBezTo>
                <a:cubicBezTo>
                  <a:pt x="573" y="779"/>
                  <a:pt x="573" y="779"/>
                  <a:pt x="573" y="779"/>
                </a:cubicBezTo>
                <a:cubicBezTo>
                  <a:pt x="570" y="776"/>
                  <a:pt x="567" y="773"/>
                  <a:pt x="563" y="769"/>
                </a:cubicBezTo>
                <a:cubicBezTo>
                  <a:pt x="559" y="766"/>
                  <a:pt x="555" y="762"/>
                  <a:pt x="552" y="760"/>
                </a:cubicBezTo>
                <a:cubicBezTo>
                  <a:pt x="544" y="753"/>
                  <a:pt x="544" y="753"/>
                  <a:pt x="544" y="753"/>
                </a:cubicBezTo>
                <a:cubicBezTo>
                  <a:pt x="540" y="748"/>
                  <a:pt x="540" y="748"/>
                  <a:pt x="540" y="748"/>
                </a:cubicBezTo>
                <a:cubicBezTo>
                  <a:pt x="537" y="745"/>
                  <a:pt x="533" y="740"/>
                  <a:pt x="528" y="735"/>
                </a:cubicBezTo>
                <a:cubicBezTo>
                  <a:pt x="522" y="729"/>
                  <a:pt x="516" y="724"/>
                  <a:pt x="510" y="720"/>
                </a:cubicBezTo>
                <a:cubicBezTo>
                  <a:pt x="509" y="719"/>
                  <a:pt x="507" y="719"/>
                  <a:pt x="506" y="718"/>
                </a:cubicBezTo>
                <a:cubicBezTo>
                  <a:pt x="506" y="718"/>
                  <a:pt x="505" y="717"/>
                  <a:pt x="504" y="717"/>
                </a:cubicBezTo>
                <a:cubicBezTo>
                  <a:pt x="502" y="716"/>
                  <a:pt x="502" y="716"/>
                  <a:pt x="502" y="716"/>
                </a:cubicBezTo>
                <a:cubicBezTo>
                  <a:pt x="501" y="715"/>
                  <a:pt x="500" y="715"/>
                  <a:pt x="498" y="714"/>
                </a:cubicBezTo>
                <a:cubicBezTo>
                  <a:pt x="493" y="712"/>
                  <a:pt x="493" y="712"/>
                  <a:pt x="493" y="712"/>
                </a:cubicBezTo>
                <a:cubicBezTo>
                  <a:pt x="485" y="711"/>
                  <a:pt x="485" y="711"/>
                  <a:pt x="485" y="711"/>
                </a:cubicBezTo>
                <a:cubicBezTo>
                  <a:pt x="483" y="710"/>
                  <a:pt x="481" y="710"/>
                  <a:pt x="479" y="710"/>
                </a:cubicBezTo>
                <a:cubicBezTo>
                  <a:pt x="479" y="710"/>
                  <a:pt x="478" y="710"/>
                  <a:pt x="477" y="710"/>
                </a:cubicBezTo>
                <a:cubicBezTo>
                  <a:pt x="476" y="710"/>
                  <a:pt x="476" y="710"/>
                  <a:pt x="475" y="710"/>
                </a:cubicBezTo>
                <a:cubicBezTo>
                  <a:pt x="473" y="710"/>
                  <a:pt x="471" y="710"/>
                  <a:pt x="470" y="710"/>
                </a:cubicBezTo>
                <a:cubicBezTo>
                  <a:pt x="467" y="710"/>
                  <a:pt x="467" y="710"/>
                  <a:pt x="467" y="710"/>
                </a:cubicBezTo>
                <a:cubicBezTo>
                  <a:pt x="463" y="710"/>
                  <a:pt x="460" y="710"/>
                  <a:pt x="456" y="711"/>
                </a:cubicBezTo>
                <a:cubicBezTo>
                  <a:pt x="453" y="711"/>
                  <a:pt x="453" y="711"/>
                  <a:pt x="453" y="711"/>
                </a:cubicBezTo>
                <a:cubicBezTo>
                  <a:pt x="452" y="711"/>
                  <a:pt x="451" y="711"/>
                  <a:pt x="449" y="711"/>
                </a:cubicBezTo>
                <a:cubicBezTo>
                  <a:pt x="443" y="712"/>
                  <a:pt x="443" y="712"/>
                  <a:pt x="443" y="712"/>
                </a:cubicBezTo>
                <a:cubicBezTo>
                  <a:pt x="440" y="713"/>
                  <a:pt x="437" y="714"/>
                  <a:pt x="434" y="714"/>
                </a:cubicBezTo>
                <a:cubicBezTo>
                  <a:pt x="431" y="715"/>
                  <a:pt x="431" y="715"/>
                  <a:pt x="431" y="715"/>
                </a:cubicBezTo>
                <a:cubicBezTo>
                  <a:pt x="431" y="715"/>
                  <a:pt x="430" y="715"/>
                  <a:pt x="430" y="715"/>
                </a:cubicBezTo>
                <a:cubicBezTo>
                  <a:pt x="430" y="715"/>
                  <a:pt x="431" y="715"/>
                  <a:pt x="431" y="715"/>
                </a:cubicBezTo>
                <a:cubicBezTo>
                  <a:pt x="434" y="714"/>
                  <a:pt x="434" y="714"/>
                  <a:pt x="434" y="714"/>
                </a:cubicBezTo>
                <a:cubicBezTo>
                  <a:pt x="436" y="713"/>
                  <a:pt x="439" y="711"/>
                  <a:pt x="442" y="710"/>
                </a:cubicBezTo>
                <a:cubicBezTo>
                  <a:pt x="448" y="708"/>
                  <a:pt x="448" y="708"/>
                  <a:pt x="448" y="708"/>
                </a:cubicBezTo>
                <a:cubicBezTo>
                  <a:pt x="450" y="708"/>
                  <a:pt x="451" y="708"/>
                  <a:pt x="453" y="707"/>
                </a:cubicBezTo>
                <a:cubicBezTo>
                  <a:pt x="455" y="706"/>
                  <a:pt x="455" y="706"/>
                  <a:pt x="455" y="706"/>
                </a:cubicBezTo>
                <a:cubicBezTo>
                  <a:pt x="465" y="704"/>
                  <a:pt x="475" y="702"/>
                  <a:pt x="485" y="702"/>
                </a:cubicBezTo>
                <a:cubicBezTo>
                  <a:pt x="493" y="702"/>
                  <a:pt x="493" y="702"/>
                  <a:pt x="493" y="702"/>
                </a:cubicBezTo>
                <a:cubicBezTo>
                  <a:pt x="494" y="702"/>
                  <a:pt x="494" y="702"/>
                  <a:pt x="494" y="702"/>
                </a:cubicBezTo>
                <a:cubicBezTo>
                  <a:pt x="501" y="703"/>
                  <a:pt x="501" y="703"/>
                  <a:pt x="501" y="703"/>
                </a:cubicBezTo>
                <a:cubicBezTo>
                  <a:pt x="503" y="703"/>
                  <a:pt x="506" y="704"/>
                  <a:pt x="509" y="705"/>
                </a:cubicBezTo>
                <a:cubicBezTo>
                  <a:pt x="511" y="706"/>
                  <a:pt x="511" y="706"/>
                  <a:pt x="511" y="706"/>
                </a:cubicBezTo>
                <a:cubicBezTo>
                  <a:pt x="513" y="706"/>
                  <a:pt x="514" y="707"/>
                  <a:pt x="516" y="708"/>
                </a:cubicBezTo>
                <a:cubicBezTo>
                  <a:pt x="524" y="711"/>
                  <a:pt x="531" y="715"/>
                  <a:pt x="540" y="722"/>
                </a:cubicBezTo>
                <a:cubicBezTo>
                  <a:pt x="546" y="726"/>
                  <a:pt x="551" y="730"/>
                  <a:pt x="554" y="733"/>
                </a:cubicBezTo>
                <a:cubicBezTo>
                  <a:pt x="559" y="738"/>
                  <a:pt x="559" y="738"/>
                  <a:pt x="559" y="738"/>
                </a:cubicBezTo>
                <a:cubicBezTo>
                  <a:pt x="569" y="749"/>
                  <a:pt x="569" y="749"/>
                  <a:pt x="569" y="749"/>
                </a:cubicBezTo>
                <a:cubicBezTo>
                  <a:pt x="566" y="739"/>
                  <a:pt x="566" y="739"/>
                  <a:pt x="566" y="739"/>
                </a:cubicBezTo>
                <a:cubicBezTo>
                  <a:pt x="562" y="727"/>
                  <a:pt x="557" y="712"/>
                  <a:pt x="552" y="696"/>
                </a:cubicBezTo>
                <a:cubicBezTo>
                  <a:pt x="547" y="681"/>
                  <a:pt x="542" y="663"/>
                  <a:pt x="538" y="644"/>
                </a:cubicBezTo>
                <a:cubicBezTo>
                  <a:pt x="536" y="633"/>
                  <a:pt x="534" y="623"/>
                  <a:pt x="534" y="615"/>
                </a:cubicBezTo>
                <a:cubicBezTo>
                  <a:pt x="533" y="612"/>
                  <a:pt x="533" y="612"/>
                  <a:pt x="533" y="612"/>
                </a:cubicBezTo>
                <a:cubicBezTo>
                  <a:pt x="533" y="607"/>
                  <a:pt x="533" y="603"/>
                  <a:pt x="533" y="598"/>
                </a:cubicBezTo>
                <a:cubicBezTo>
                  <a:pt x="533" y="597"/>
                  <a:pt x="533" y="596"/>
                  <a:pt x="533" y="596"/>
                </a:cubicBezTo>
                <a:cubicBezTo>
                  <a:pt x="533" y="594"/>
                  <a:pt x="533" y="592"/>
                  <a:pt x="533" y="590"/>
                </a:cubicBezTo>
                <a:cubicBezTo>
                  <a:pt x="533" y="590"/>
                  <a:pt x="533" y="590"/>
                  <a:pt x="533" y="590"/>
                </a:cubicBezTo>
                <a:cubicBezTo>
                  <a:pt x="533" y="589"/>
                  <a:pt x="533" y="589"/>
                  <a:pt x="533" y="589"/>
                </a:cubicBezTo>
                <a:cubicBezTo>
                  <a:pt x="531" y="585"/>
                  <a:pt x="529" y="581"/>
                  <a:pt x="527" y="576"/>
                </a:cubicBezTo>
                <a:cubicBezTo>
                  <a:pt x="527" y="575"/>
                  <a:pt x="527" y="575"/>
                  <a:pt x="527" y="575"/>
                </a:cubicBezTo>
                <a:cubicBezTo>
                  <a:pt x="526" y="573"/>
                  <a:pt x="524" y="571"/>
                  <a:pt x="523" y="568"/>
                </a:cubicBezTo>
                <a:cubicBezTo>
                  <a:pt x="519" y="561"/>
                  <a:pt x="515" y="552"/>
                  <a:pt x="510" y="541"/>
                </a:cubicBezTo>
                <a:cubicBezTo>
                  <a:pt x="508" y="539"/>
                  <a:pt x="508" y="539"/>
                  <a:pt x="508" y="539"/>
                </a:cubicBezTo>
                <a:cubicBezTo>
                  <a:pt x="503" y="527"/>
                  <a:pt x="497" y="514"/>
                  <a:pt x="489" y="501"/>
                </a:cubicBezTo>
                <a:cubicBezTo>
                  <a:pt x="485" y="494"/>
                  <a:pt x="480" y="488"/>
                  <a:pt x="476" y="481"/>
                </a:cubicBezTo>
                <a:cubicBezTo>
                  <a:pt x="472" y="477"/>
                  <a:pt x="472" y="477"/>
                  <a:pt x="472" y="477"/>
                </a:cubicBezTo>
                <a:cubicBezTo>
                  <a:pt x="471" y="476"/>
                  <a:pt x="470" y="475"/>
                  <a:pt x="469" y="474"/>
                </a:cubicBezTo>
                <a:cubicBezTo>
                  <a:pt x="469" y="474"/>
                  <a:pt x="469" y="473"/>
                  <a:pt x="468" y="473"/>
                </a:cubicBezTo>
                <a:cubicBezTo>
                  <a:pt x="467" y="472"/>
                  <a:pt x="467" y="472"/>
                  <a:pt x="467" y="472"/>
                </a:cubicBezTo>
                <a:cubicBezTo>
                  <a:pt x="467" y="471"/>
                  <a:pt x="467" y="471"/>
                  <a:pt x="466" y="470"/>
                </a:cubicBezTo>
                <a:cubicBezTo>
                  <a:pt x="461" y="466"/>
                  <a:pt x="461" y="466"/>
                  <a:pt x="461" y="466"/>
                </a:cubicBezTo>
                <a:cubicBezTo>
                  <a:pt x="461" y="466"/>
                  <a:pt x="461" y="466"/>
                  <a:pt x="460" y="465"/>
                </a:cubicBezTo>
                <a:cubicBezTo>
                  <a:pt x="460" y="466"/>
                  <a:pt x="460" y="466"/>
                  <a:pt x="460" y="466"/>
                </a:cubicBezTo>
                <a:cubicBezTo>
                  <a:pt x="460" y="465"/>
                  <a:pt x="460" y="465"/>
                  <a:pt x="460" y="465"/>
                </a:cubicBezTo>
                <a:cubicBezTo>
                  <a:pt x="460" y="466"/>
                  <a:pt x="460" y="466"/>
                  <a:pt x="460" y="466"/>
                </a:cubicBezTo>
                <a:cubicBezTo>
                  <a:pt x="460" y="465"/>
                  <a:pt x="460" y="465"/>
                  <a:pt x="460" y="465"/>
                </a:cubicBezTo>
                <a:cubicBezTo>
                  <a:pt x="454" y="461"/>
                  <a:pt x="454" y="461"/>
                  <a:pt x="454" y="461"/>
                </a:cubicBezTo>
                <a:cubicBezTo>
                  <a:pt x="450" y="458"/>
                  <a:pt x="450" y="458"/>
                  <a:pt x="450" y="458"/>
                </a:cubicBezTo>
                <a:cubicBezTo>
                  <a:pt x="448" y="457"/>
                  <a:pt x="447" y="457"/>
                  <a:pt x="445" y="456"/>
                </a:cubicBezTo>
                <a:cubicBezTo>
                  <a:pt x="444" y="456"/>
                  <a:pt x="444" y="456"/>
                  <a:pt x="444" y="456"/>
                </a:cubicBezTo>
                <a:cubicBezTo>
                  <a:pt x="444" y="455"/>
                  <a:pt x="443" y="455"/>
                  <a:pt x="443" y="455"/>
                </a:cubicBezTo>
                <a:cubicBezTo>
                  <a:pt x="441" y="454"/>
                  <a:pt x="440" y="454"/>
                  <a:pt x="439" y="453"/>
                </a:cubicBezTo>
                <a:cubicBezTo>
                  <a:pt x="431" y="451"/>
                  <a:pt x="423" y="449"/>
                  <a:pt x="415" y="448"/>
                </a:cubicBezTo>
                <a:cubicBezTo>
                  <a:pt x="409" y="447"/>
                  <a:pt x="403" y="446"/>
                  <a:pt x="397" y="446"/>
                </a:cubicBezTo>
                <a:cubicBezTo>
                  <a:pt x="389" y="445"/>
                  <a:pt x="389" y="445"/>
                  <a:pt x="389" y="445"/>
                </a:cubicBezTo>
                <a:cubicBezTo>
                  <a:pt x="389" y="445"/>
                  <a:pt x="389" y="445"/>
                  <a:pt x="389" y="445"/>
                </a:cubicBezTo>
                <a:cubicBezTo>
                  <a:pt x="386" y="445"/>
                  <a:pt x="384" y="445"/>
                  <a:pt x="382" y="445"/>
                </a:cubicBezTo>
                <a:cubicBezTo>
                  <a:pt x="380" y="446"/>
                  <a:pt x="378" y="446"/>
                  <a:pt x="376" y="446"/>
                </a:cubicBezTo>
                <a:cubicBezTo>
                  <a:pt x="364" y="446"/>
                  <a:pt x="364" y="446"/>
                  <a:pt x="364" y="446"/>
                </a:cubicBezTo>
                <a:cubicBezTo>
                  <a:pt x="361" y="446"/>
                  <a:pt x="361" y="446"/>
                  <a:pt x="361" y="446"/>
                </a:cubicBezTo>
                <a:cubicBezTo>
                  <a:pt x="358" y="446"/>
                  <a:pt x="355" y="446"/>
                  <a:pt x="353" y="446"/>
                </a:cubicBezTo>
                <a:cubicBezTo>
                  <a:pt x="338" y="445"/>
                  <a:pt x="326" y="442"/>
                  <a:pt x="318" y="440"/>
                </a:cubicBezTo>
                <a:cubicBezTo>
                  <a:pt x="310" y="438"/>
                  <a:pt x="306" y="437"/>
                  <a:pt x="306" y="437"/>
                </a:cubicBezTo>
                <a:cubicBezTo>
                  <a:pt x="302" y="435"/>
                  <a:pt x="302" y="435"/>
                  <a:pt x="302" y="435"/>
                </a:cubicBezTo>
                <a:cubicBezTo>
                  <a:pt x="301" y="434"/>
                  <a:pt x="298" y="433"/>
                  <a:pt x="294" y="430"/>
                </a:cubicBezTo>
                <a:cubicBezTo>
                  <a:pt x="287" y="426"/>
                  <a:pt x="276" y="419"/>
                  <a:pt x="265" y="409"/>
                </a:cubicBezTo>
                <a:cubicBezTo>
                  <a:pt x="263" y="407"/>
                  <a:pt x="263" y="407"/>
                  <a:pt x="263" y="407"/>
                </a:cubicBezTo>
                <a:cubicBezTo>
                  <a:pt x="261" y="405"/>
                  <a:pt x="259" y="403"/>
                  <a:pt x="257" y="400"/>
                </a:cubicBezTo>
                <a:cubicBezTo>
                  <a:pt x="256" y="399"/>
                  <a:pt x="256" y="399"/>
                  <a:pt x="256" y="399"/>
                </a:cubicBezTo>
                <a:cubicBezTo>
                  <a:pt x="255" y="398"/>
                  <a:pt x="254" y="397"/>
                  <a:pt x="253" y="396"/>
                </a:cubicBezTo>
                <a:cubicBezTo>
                  <a:pt x="247" y="387"/>
                  <a:pt x="247" y="387"/>
                  <a:pt x="247" y="387"/>
                </a:cubicBezTo>
                <a:cubicBezTo>
                  <a:pt x="243" y="379"/>
                  <a:pt x="243" y="379"/>
                  <a:pt x="243" y="379"/>
                </a:cubicBezTo>
                <a:cubicBezTo>
                  <a:pt x="240" y="375"/>
                  <a:pt x="238" y="371"/>
                  <a:pt x="237" y="367"/>
                </a:cubicBezTo>
                <a:cubicBezTo>
                  <a:pt x="235" y="362"/>
                  <a:pt x="234" y="357"/>
                  <a:pt x="232" y="351"/>
                </a:cubicBezTo>
                <a:cubicBezTo>
                  <a:pt x="232" y="350"/>
                  <a:pt x="232" y="350"/>
                  <a:pt x="232" y="350"/>
                </a:cubicBezTo>
                <a:cubicBezTo>
                  <a:pt x="231" y="349"/>
                  <a:pt x="231" y="349"/>
                  <a:pt x="231" y="349"/>
                </a:cubicBezTo>
                <a:cubicBezTo>
                  <a:pt x="229" y="348"/>
                  <a:pt x="225" y="346"/>
                  <a:pt x="219" y="345"/>
                </a:cubicBezTo>
                <a:cubicBezTo>
                  <a:pt x="216" y="344"/>
                  <a:pt x="212" y="344"/>
                  <a:pt x="207" y="344"/>
                </a:cubicBezTo>
                <a:cubicBezTo>
                  <a:pt x="197" y="344"/>
                  <a:pt x="186" y="346"/>
                  <a:pt x="176" y="349"/>
                </a:cubicBezTo>
                <a:cubicBezTo>
                  <a:pt x="160" y="355"/>
                  <a:pt x="145" y="365"/>
                  <a:pt x="138" y="376"/>
                </a:cubicBezTo>
                <a:cubicBezTo>
                  <a:pt x="136" y="378"/>
                  <a:pt x="135" y="380"/>
                  <a:pt x="134" y="383"/>
                </a:cubicBezTo>
                <a:cubicBezTo>
                  <a:pt x="134" y="380"/>
                  <a:pt x="135" y="378"/>
                  <a:pt x="136" y="375"/>
                </a:cubicBezTo>
                <a:cubicBezTo>
                  <a:pt x="141" y="361"/>
                  <a:pt x="153" y="346"/>
                  <a:pt x="169" y="336"/>
                </a:cubicBezTo>
                <a:cubicBezTo>
                  <a:pt x="184" y="325"/>
                  <a:pt x="203" y="317"/>
                  <a:pt x="220" y="316"/>
                </a:cubicBezTo>
                <a:cubicBezTo>
                  <a:pt x="220" y="316"/>
                  <a:pt x="221" y="316"/>
                  <a:pt x="221" y="316"/>
                </a:cubicBezTo>
                <a:cubicBezTo>
                  <a:pt x="223" y="316"/>
                  <a:pt x="223" y="316"/>
                  <a:pt x="223" y="316"/>
                </a:cubicBezTo>
                <a:cubicBezTo>
                  <a:pt x="224" y="308"/>
                  <a:pt x="224" y="308"/>
                  <a:pt x="224" y="308"/>
                </a:cubicBezTo>
                <a:cubicBezTo>
                  <a:pt x="225" y="304"/>
                  <a:pt x="225" y="298"/>
                  <a:pt x="225" y="290"/>
                </a:cubicBezTo>
                <a:cubicBezTo>
                  <a:pt x="225" y="289"/>
                  <a:pt x="225" y="288"/>
                  <a:pt x="224" y="287"/>
                </a:cubicBezTo>
                <a:cubicBezTo>
                  <a:pt x="224" y="285"/>
                  <a:pt x="224" y="282"/>
                  <a:pt x="223" y="279"/>
                </a:cubicBezTo>
                <a:cubicBezTo>
                  <a:pt x="223" y="278"/>
                  <a:pt x="223" y="278"/>
                  <a:pt x="223" y="277"/>
                </a:cubicBezTo>
                <a:cubicBezTo>
                  <a:pt x="222" y="276"/>
                  <a:pt x="222" y="274"/>
                  <a:pt x="221" y="273"/>
                </a:cubicBezTo>
                <a:cubicBezTo>
                  <a:pt x="219" y="267"/>
                  <a:pt x="219" y="267"/>
                  <a:pt x="219" y="267"/>
                </a:cubicBezTo>
                <a:cubicBezTo>
                  <a:pt x="215" y="259"/>
                  <a:pt x="209" y="250"/>
                  <a:pt x="202" y="244"/>
                </a:cubicBezTo>
                <a:cubicBezTo>
                  <a:pt x="195" y="238"/>
                  <a:pt x="186" y="232"/>
                  <a:pt x="175" y="227"/>
                </a:cubicBezTo>
                <a:cubicBezTo>
                  <a:pt x="174" y="227"/>
                  <a:pt x="173" y="226"/>
                  <a:pt x="171" y="225"/>
                </a:cubicBezTo>
                <a:cubicBezTo>
                  <a:pt x="168" y="224"/>
                  <a:pt x="165" y="223"/>
                  <a:pt x="162" y="222"/>
                </a:cubicBezTo>
                <a:cubicBezTo>
                  <a:pt x="155" y="220"/>
                  <a:pt x="155" y="220"/>
                  <a:pt x="155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5" y="217"/>
                  <a:pt x="142" y="216"/>
                  <a:pt x="139" y="216"/>
                </a:cubicBezTo>
                <a:cubicBezTo>
                  <a:pt x="142" y="216"/>
                  <a:pt x="146" y="216"/>
                  <a:pt x="149" y="216"/>
                </a:cubicBezTo>
                <a:cubicBezTo>
                  <a:pt x="156" y="216"/>
                  <a:pt x="156" y="216"/>
                  <a:pt x="156" y="216"/>
                </a:cubicBezTo>
                <a:cubicBezTo>
                  <a:pt x="163" y="217"/>
                  <a:pt x="163" y="217"/>
                  <a:pt x="163" y="217"/>
                </a:cubicBezTo>
                <a:cubicBezTo>
                  <a:pt x="166" y="217"/>
                  <a:pt x="170" y="218"/>
                  <a:pt x="174" y="218"/>
                </a:cubicBezTo>
                <a:cubicBezTo>
                  <a:pt x="175" y="219"/>
                  <a:pt x="177" y="219"/>
                  <a:pt x="178" y="219"/>
                </a:cubicBezTo>
                <a:cubicBezTo>
                  <a:pt x="190" y="222"/>
                  <a:pt x="201" y="226"/>
                  <a:pt x="211" y="231"/>
                </a:cubicBezTo>
                <a:cubicBezTo>
                  <a:pt x="213" y="232"/>
                  <a:pt x="215" y="234"/>
                  <a:pt x="218" y="236"/>
                </a:cubicBezTo>
                <a:cubicBezTo>
                  <a:pt x="221" y="238"/>
                  <a:pt x="221" y="238"/>
                  <a:pt x="221" y="238"/>
                </a:cubicBezTo>
                <a:cubicBezTo>
                  <a:pt x="221" y="234"/>
                  <a:pt x="221" y="234"/>
                  <a:pt x="221" y="234"/>
                </a:cubicBezTo>
                <a:cubicBezTo>
                  <a:pt x="220" y="216"/>
                  <a:pt x="221" y="200"/>
                  <a:pt x="224" y="185"/>
                </a:cubicBezTo>
                <a:cubicBezTo>
                  <a:pt x="225" y="177"/>
                  <a:pt x="227" y="170"/>
                  <a:pt x="229" y="163"/>
                </a:cubicBezTo>
                <a:cubicBezTo>
                  <a:pt x="232" y="155"/>
                  <a:pt x="235" y="148"/>
                  <a:pt x="238" y="142"/>
                </a:cubicBezTo>
                <a:cubicBezTo>
                  <a:pt x="244" y="130"/>
                  <a:pt x="253" y="119"/>
                  <a:pt x="262" y="111"/>
                </a:cubicBezTo>
                <a:cubicBezTo>
                  <a:pt x="265" y="108"/>
                  <a:pt x="269" y="106"/>
                  <a:pt x="272" y="103"/>
                </a:cubicBezTo>
                <a:cubicBezTo>
                  <a:pt x="269" y="106"/>
                  <a:pt x="266" y="109"/>
                  <a:pt x="263" y="113"/>
                </a:cubicBezTo>
                <a:cubicBezTo>
                  <a:pt x="256" y="121"/>
                  <a:pt x="250" y="132"/>
                  <a:pt x="246" y="145"/>
                </a:cubicBezTo>
                <a:cubicBezTo>
                  <a:pt x="244" y="151"/>
                  <a:pt x="242" y="158"/>
                  <a:pt x="241" y="165"/>
                </a:cubicBezTo>
                <a:cubicBezTo>
                  <a:pt x="240" y="172"/>
                  <a:pt x="240" y="179"/>
                  <a:pt x="239" y="187"/>
                </a:cubicBezTo>
                <a:cubicBezTo>
                  <a:pt x="239" y="204"/>
                  <a:pt x="242" y="222"/>
                  <a:pt x="246" y="242"/>
                </a:cubicBezTo>
                <a:cubicBezTo>
                  <a:pt x="247" y="247"/>
                  <a:pt x="247" y="247"/>
                  <a:pt x="247" y="247"/>
                </a:cubicBezTo>
                <a:cubicBezTo>
                  <a:pt x="250" y="243"/>
                  <a:pt x="250" y="243"/>
                  <a:pt x="250" y="243"/>
                </a:cubicBezTo>
                <a:cubicBezTo>
                  <a:pt x="255" y="234"/>
                  <a:pt x="260" y="226"/>
                  <a:pt x="266" y="220"/>
                </a:cubicBezTo>
                <a:cubicBezTo>
                  <a:pt x="270" y="215"/>
                  <a:pt x="273" y="212"/>
                  <a:pt x="277" y="209"/>
                </a:cubicBezTo>
                <a:cubicBezTo>
                  <a:pt x="274" y="212"/>
                  <a:pt x="271" y="216"/>
                  <a:pt x="267" y="221"/>
                </a:cubicBezTo>
                <a:cubicBezTo>
                  <a:pt x="260" y="232"/>
                  <a:pt x="254" y="246"/>
                  <a:pt x="250" y="262"/>
                </a:cubicBezTo>
                <a:cubicBezTo>
                  <a:pt x="246" y="278"/>
                  <a:pt x="245" y="295"/>
                  <a:pt x="246" y="311"/>
                </a:cubicBezTo>
                <a:cubicBezTo>
                  <a:pt x="246" y="313"/>
                  <a:pt x="246" y="315"/>
                  <a:pt x="246" y="317"/>
                </a:cubicBezTo>
                <a:cubicBezTo>
                  <a:pt x="246" y="318"/>
                  <a:pt x="246" y="318"/>
                  <a:pt x="246" y="318"/>
                </a:cubicBezTo>
                <a:cubicBezTo>
                  <a:pt x="247" y="319"/>
                  <a:pt x="247" y="319"/>
                  <a:pt x="247" y="319"/>
                </a:cubicBezTo>
                <a:cubicBezTo>
                  <a:pt x="246" y="319"/>
                  <a:pt x="246" y="319"/>
                  <a:pt x="246" y="319"/>
                </a:cubicBezTo>
                <a:cubicBezTo>
                  <a:pt x="246" y="320"/>
                  <a:pt x="246" y="320"/>
                  <a:pt x="246" y="320"/>
                </a:cubicBezTo>
                <a:cubicBezTo>
                  <a:pt x="248" y="334"/>
                  <a:pt x="252" y="347"/>
                  <a:pt x="258" y="358"/>
                </a:cubicBezTo>
                <a:cubicBezTo>
                  <a:pt x="259" y="360"/>
                  <a:pt x="261" y="363"/>
                  <a:pt x="263" y="366"/>
                </a:cubicBezTo>
                <a:cubicBezTo>
                  <a:pt x="269" y="373"/>
                  <a:pt x="269" y="373"/>
                  <a:pt x="269" y="373"/>
                </a:cubicBezTo>
                <a:cubicBezTo>
                  <a:pt x="273" y="378"/>
                  <a:pt x="273" y="378"/>
                  <a:pt x="273" y="378"/>
                </a:cubicBezTo>
                <a:cubicBezTo>
                  <a:pt x="277" y="381"/>
                  <a:pt x="277" y="381"/>
                  <a:pt x="277" y="381"/>
                </a:cubicBezTo>
                <a:cubicBezTo>
                  <a:pt x="278" y="383"/>
                  <a:pt x="280" y="384"/>
                  <a:pt x="282" y="385"/>
                </a:cubicBezTo>
                <a:cubicBezTo>
                  <a:pt x="283" y="386"/>
                  <a:pt x="283" y="386"/>
                  <a:pt x="284" y="387"/>
                </a:cubicBezTo>
                <a:cubicBezTo>
                  <a:pt x="293" y="394"/>
                  <a:pt x="303" y="398"/>
                  <a:pt x="309" y="401"/>
                </a:cubicBezTo>
                <a:cubicBezTo>
                  <a:pt x="312" y="402"/>
                  <a:pt x="315" y="403"/>
                  <a:pt x="316" y="403"/>
                </a:cubicBezTo>
                <a:cubicBezTo>
                  <a:pt x="318" y="404"/>
                  <a:pt x="318" y="404"/>
                  <a:pt x="318" y="404"/>
                </a:cubicBezTo>
                <a:cubicBezTo>
                  <a:pt x="319" y="404"/>
                  <a:pt x="322" y="406"/>
                  <a:pt x="328" y="409"/>
                </a:cubicBezTo>
                <a:cubicBezTo>
                  <a:pt x="334" y="411"/>
                  <a:pt x="344" y="414"/>
                  <a:pt x="356" y="417"/>
                </a:cubicBezTo>
                <a:cubicBezTo>
                  <a:pt x="359" y="418"/>
                  <a:pt x="361" y="418"/>
                  <a:pt x="363" y="418"/>
                </a:cubicBezTo>
                <a:cubicBezTo>
                  <a:pt x="369" y="419"/>
                  <a:pt x="369" y="419"/>
                  <a:pt x="369" y="419"/>
                </a:cubicBezTo>
                <a:cubicBezTo>
                  <a:pt x="376" y="420"/>
                  <a:pt x="376" y="420"/>
                  <a:pt x="376" y="420"/>
                </a:cubicBezTo>
                <a:cubicBezTo>
                  <a:pt x="377" y="420"/>
                  <a:pt x="379" y="420"/>
                  <a:pt x="381" y="420"/>
                </a:cubicBezTo>
                <a:cubicBezTo>
                  <a:pt x="385" y="421"/>
                  <a:pt x="390" y="421"/>
                  <a:pt x="394" y="421"/>
                </a:cubicBezTo>
                <a:cubicBezTo>
                  <a:pt x="396" y="421"/>
                  <a:pt x="398" y="421"/>
                  <a:pt x="399" y="421"/>
                </a:cubicBezTo>
                <a:cubicBezTo>
                  <a:pt x="400" y="421"/>
                  <a:pt x="400" y="421"/>
                  <a:pt x="400" y="421"/>
                </a:cubicBezTo>
                <a:cubicBezTo>
                  <a:pt x="406" y="421"/>
                  <a:pt x="413" y="420"/>
                  <a:pt x="419" y="419"/>
                </a:cubicBezTo>
                <a:cubicBezTo>
                  <a:pt x="423" y="419"/>
                  <a:pt x="423" y="419"/>
                  <a:pt x="423" y="419"/>
                </a:cubicBezTo>
                <a:cubicBezTo>
                  <a:pt x="435" y="417"/>
                  <a:pt x="435" y="417"/>
                  <a:pt x="435" y="417"/>
                </a:cubicBezTo>
                <a:cubicBezTo>
                  <a:pt x="438" y="416"/>
                  <a:pt x="441" y="415"/>
                  <a:pt x="443" y="415"/>
                </a:cubicBezTo>
                <a:cubicBezTo>
                  <a:pt x="445" y="414"/>
                  <a:pt x="446" y="414"/>
                  <a:pt x="448" y="413"/>
                </a:cubicBezTo>
                <a:cubicBezTo>
                  <a:pt x="458" y="411"/>
                  <a:pt x="469" y="406"/>
                  <a:pt x="481" y="401"/>
                </a:cubicBezTo>
                <a:cubicBezTo>
                  <a:pt x="482" y="400"/>
                  <a:pt x="482" y="400"/>
                  <a:pt x="482" y="400"/>
                </a:cubicBezTo>
                <a:cubicBezTo>
                  <a:pt x="503" y="382"/>
                  <a:pt x="524" y="359"/>
                  <a:pt x="524" y="330"/>
                </a:cubicBezTo>
                <a:cubicBezTo>
                  <a:pt x="528" y="349"/>
                  <a:pt x="522" y="367"/>
                  <a:pt x="515" y="379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518" y="382"/>
                  <a:pt x="518" y="382"/>
                  <a:pt x="518" y="382"/>
                </a:cubicBezTo>
                <a:cubicBezTo>
                  <a:pt x="524" y="379"/>
                  <a:pt x="529" y="376"/>
                  <a:pt x="535" y="373"/>
                </a:cubicBezTo>
                <a:cubicBezTo>
                  <a:pt x="540" y="370"/>
                  <a:pt x="544" y="368"/>
                  <a:pt x="549" y="367"/>
                </a:cubicBezTo>
                <a:cubicBezTo>
                  <a:pt x="545" y="369"/>
                  <a:pt x="540" y="372"/>
                  <a:pt x="536" y="375"/>
                </a:cubicBezTo>
                <a:cubicBezTo>
                  <a:pt x="530" y="379"/>
                  <a:pt x="523" y="384"/>
                  <a:pt x="516" y="389"/>
                </a:cubicBezTo>
                <a:cubicBezTo>
                  <a:pt x="511" y="392"/>
                  <a:pt x="506" y="396"/>
                  <a:pt x="501" y="400"/>
                </a:cubicBezTo>
                <a:cubicBezTo>
                  <a:pt x="500" y="400"/>
                  <a:pt x="500" y="400"/>
                  <a:pt x="500" y="400"/>
                </a:cubicBezTo>
                <a:cubicBezTo>
                  <a:pt x="497" y="405"/>
                  <a:pt x="493" y="409"/>
                  <a:pt x="489" y="412"/>
                </a:cubicBezTo>
                <a:cubicBezTo>
                  <a:pt x="474" y="425"/>
                  <a:pt x="457" y="434"/>
                  <a:pt x="440" y="438"/>
                </a:cubicBezTo>
                <a:cubicBezTo>
                  <a:pt x="432" y="440"/>
                  <a:pt x="432" y="440"/>
                  <a:pt x="432" y="440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43" y="442"/>
                  <a:pt x="445" y="442"/>
                  <a:pt x="446" y="443"/>
                </a:cubicBezTo>
                <a:cubicBezTo>
                  <a:pt x="449" y="444"/>
                  <a:pt x="449" y="444"/>
                  <a:pt x="449" y="444"/>
                </a:cubicBezTo>
                <a:cubicBezTo>
                  <a:pt x="451" y="444"/>
                  <a:pt x="453" y="445"/>
                  <a:pt x="455" y="445"/>
                </a:cubicBezTo>
                <a:cubicBezTo>
                  <a:pt x="456" y="446"/>
                  <a:pt x="456" y="446"/>
                  <a:pt x="456" y="446"/>
                </a:cubicBezTo>
                <a:cubicBezTo>
                  <a:pt x="458" y="447"/>
                  <a:pt x="460" y="447"/>
                  <a:pt x="461" y="448"/>
                </a:cubicBezTo>
                <a:cubicBezTo>
                  <a:pt x="468" y="452"/>
                  <a:pt x="468" y="452"/>
                  <a:pt x="468" y="452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7" y="457"/>
                  <a:pt x="477" y="458"/>
                  <a:pt x="478" y="458"/>
                </a:cubicBezTo>
                <a:cubicBezTo>
                  <a:pt x="479" y="459"/>
                  <a:pt x="479" y="459"/>
                  <a:pt x="479" y="459"/>
                </a:cubicBezTo>
                <a:cubicBezTo>
                  <a:pt x="483" y="462"/>
                  <a:pt x="486" y="465"/>
                  <a:pt x="489" y="468"/>
                </a:cubicBezTo>
                <a:cubicBezTo>
                  <a:pt x="490" y="468"/>
                  <a:pt x="490" y="468"/>
                  <a:pt x="490" y="468"/>
                </a:cubicBezTo>
                <a:cubicBezTo>
                  <a:pt x="496" y="474"/>
                  <a:pt x="502" y="481"/>
                  <a:pt x="507" y="488"/>
                </a:cubicBezTo>
                <a:cubicBezTo>
                  <a:pt x="518" y="501"/>
                  <a:pt x="526" y="513"/>
                  <a:pt x="533" y="523"/>
                </a:cubicBezTo>
                <a:cubicBezTo>
                  <a:pt x="534" y="525"/>
                  <a:pt x="534" y="525"/>
                  <a:pt x="534" y="525"/>
                </a:cubicBezTo>
                <a:cubicBezTo>
                  <a:pt x="538" y="531"/>
                  <a:pt x="541" y="536"/>
                  <a:pt x="544" y="540"/>
                </a:cubicBezTo>
                <a:cubicBezTo>
                  <a:pt x="546" y="543"/>
                  <a:pt x="546" y="543"/>
                  <a:pt x="546" y="543"/>
                </a:cubicBezTo>
                <a:cubicBezTo>
                  <a:pt x="548" y="539"/>
                  <a:pt x="548" y="539"/>
                  <a:pt x="548" y="539"/>
                </a:cubicBezTo>
                <a:cubicBezTo>
                  <a:pt x="549" y="538"/>
                  <a:pt x="549" y="536"/>
                  <a:pt x="550" y="535"/>
                </a:cubicBezTo>
                <a:cubicBezTo>
                  <a:pt x="551" y="533"/>
                  <a:pt x="552" y="531"/>
                  <a:pt x="553" y="530"/>
                </a:cubicBezTo>
                <a:cubicBezTo>
                  <a:pt x="555" y="527"/>
                  <a:pt x="557" y="523"/>
                  <a:pt x="559" y="520"/>
                </a:cubicBezTo>
                <a:cubicBezTo>
                  <a:pt x="565" y="511"/>
                  <a:pt x="571" y="502"/>
                  <a:pt x="578" y="494"/>
                </a:cubicBezTo>
                <a:cubicBezTo>
                  <a:pt x="591" y="478"/>
                  <a:pt x="591" y="478"/>
                  <a:pt x="591" y="478"/>
                </a:cubicBezTo>
                <a:cubicBezTo>
                  <a:pt x="600" y="469"/>
                  <a:pt x="600" y="469"/>
                  <a:pt x="600" y="469"/>
                </a:cubicBezTo>
                <a:cubicBezTo>
                  <a:pt x="606" y="463"/>
                  <a:pt x="613" y="457"/>
                  <a:pt x="618" y="452"/>
                </a:cubicBezTo>
                <a:cubicBezTo>
                  <a:pt x="625" y="446"/>
                  <a:pt x="632" y="439"/>
                  <a:pt x="639" y="433"/>
                </a:cubicBezTo>
                <a:cubicBezTo>
                  <a:pt x="652" y="422"/>
                  <a:pt x="665" y="411"/>
                  <a:pt x="677" y="398"/>
                </a:cubicBezTo>
                <a:cubicBezTo>
                  <a:pt x="678" y="397"/>
                  <a:pt x="679" y="396"/>
                  <a:pt x="681" y="394"/>
                </a:cubicBezTo>
                <a:cubicBezTo>
                  <a:pt x="685" y="390"/>
                  <a:pt x="688" y="386"/>
                  <a:pt x="691" y="382"/>
                </a:cubicBezTo>
                <a:cubicBezTo>
                  <a:pt x="694" y="379"/>
                  <a:pt x="694" y="379"/>
                  <a:pt x="694" y="379"/>
                </a:cubicBezTo>
                <a:cubicBezTo>
                  <a:pt x="700" y="369"/>
                  <a:pt x="700" y="369"/>
                  <a:pt x="700" y="369"/>
                </a:cubicBezTo>
                <a:cubicBezTo>
                  <a:pt x="705" y="360"/>
                  <a:pt x="705" y="360"/>
                  <a:pt x="705" y="360"/>
                </a:cubicBezTo>
                <a:cubicBezTo>
                  <a:pt x="708" y="352"/>
                  <a:pt x="708" y="352"/>
                  <a:pt x="708" y="352"/>
                </a:cubicBezTo>
                <a:cubicBezTo>
                  <a:pt x="712" y="341"/>
                  <a:pt x="712" y="330"/>
                  <a:pt x="710" y="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1744520" y="2595407"/>
            <a:ext cx="3671737" cy="1160669"/>
          </a:xfrm>
          <a:custGeom>
            <a:avLst/>
            <a:gdLst>
              <a:gd name="connsiteX0" fmla="*/ 0 w 2753803"/>
              <a:gd name="connsiteY0" fmla="*/ 0 h 870502"/>
              <a:gd name="connsiteX1" fmla="*/ 86240 w 2753803"/>
              <a:gd name="connsiteY1" fmla="*/ 20961 h 870502"/>
              <a:gd name="connsiteX2" fmla="*/ 172481 w 2753803"/>
              <a:gd name="connsiteY2" fmla="*/ 41921 h 870502"/>
              <a:gd name="connsiteX3" fmla="*/ 258721 w 2753803"/>
              <a:gd name="connsiteY3" fmla="*/ 62882 h 870502"/>
              <a:gd name="connsiteX4" fmla="*/ 300535 w 2753803"/>
              <a:gd name="connsiteY4" fmla="*/ 73362 h 870502"/>
              <a:gd name="connsiteX5" fmla="*/ 344962 w 2753803"/>
              <a:gd name="connsiteY5" fmla="*/ 81222 h 870502"/>
              <a:gd name="connsiteX6" fmla="*/ 431202 w 2753803"/>
              <a:gd name="connsiteY6" fmla="*/ 99563 h 870502"/>
              <a:gd name="connsiteX7" fmla="*/ 517442 w 2753803"/>
              <a:gd name="connsiteY7" fmla="*/ 112663 h 870502"/>
              <a:gd name="connsiteX8" fmla="*/ 606296 w 2753803"/>
              <a:gd name="connsiteY8" fmla="*/ 128383 h 870502"/>
              <a:gd name="connsiteX9" fmla="*/ 692536 w 2753803"/>
              <a:gd name="connsiteY9" fmla="*/ 141484 h 870502"/>
              <a:gd name="connsiteX10" fmla="*/ 781390 w 2753803"/>
              <a:gd name="connsiteY10" fmla="*/ 151964 h 870502"/>
              <a:gd name="connsiteX11" fmla="*/ 867630 w 2753803"/>
              <a:gd name="connsiteY11" fmla="*/ 162444 h 870502"/>
              <a:gd name="connsiteX12" fmla="*/ 956484 w 2753803"/>
              <a:gd name="connsiteY12" fmla="*/ 170305 h 870502"/>
              <a:gd name="connsiteX13" fmla="*/ 1042724 w 2753803"/>
              <a:gd name="connsiteY13" fmla="*/ 178165 h 870502"/>
              <a:gd name="connsiteX14" fmla="*/ 1131578 w 2753803"/>
              <a:gd name="connsiteY14" fmla="*/ 183405 h 870502"/>
              <a:gd name="connsiteX15" fmla="*/ 1176005 w 2753803"/>
              <a:gd name="connsiteY15" fmla="*/ 183405 h 870502"/>
              <a:gd name="connsiteX16" fmla="*/ 1220432 w 2753803"/>
              <a:gd name="connsiteY16" fmla="*/ 186025 h 870502"/>
              <a:gd name="connsiteX17" fmla="*/ 1306672 w 2753803"/>
              <a:gd name="connsiteY17" fmla="*/ 186025 h 870502"/>
              <a:gd name="connsiteX18" fmla="*/ 1392913 w 2753803"/>
              <a:gd name="connsiteY18" fmla="*/ 183405 h 870502"/>
              <a:gd name="connsiteX19" fmla="*/ 1395526 w 2753803"/>
              <a:gd name="connsiteY19" fmla="*/ 183405 h 870502"/>
              <a:gd name="connsiteX20" fmla="*/ 1515740 w 2753803"/>
              <a:gd name="connsiteY20" fmla="*/ 186025 h 870502"/>
              <a:gd name="connsiteX21" fmla="*/ 1573233 w 2753803"/>
              <a:gd name="connsiteY21" fmla="*/ 191265 h 870502"/>
              <a:gd name="connsiteX22" fmla="*/ 1633340 w 2753803"/>
              <a:gd name="connsiteY22" fmla="*/ 196505 h 870502"/>
              <a:gd name="connsiteX23" fmla="*/ 1690834 w 2753803"/>
              <a:gd name="connsiteY23" fmla="*/ 201745 h 870502"/>
              <a:gd name="connsiteX24" fmla="*/ 1750941 w 2753803"/>
              <a:gd name="connsiteY24" fmla="*/ 209606 h 870502"/>
              <a:gd name="connsiteX25" fmla="*/ 1808434 w 2753803"/>
              <a:gd name="connsiteY25" fmla="*/ 220086 h 870502"/>
              <a:gd name="connsiteX26" fmla="*/ 1837181 w 2753803"/>
              <a:gd name="connsiteY26" fmla="*/ 225326 h 870502"/>
              <a:gd name="connsiteX27" fmla="*/ 1868541 w 2753803"/>
              <a:gd name="connsiteY27" fmla="*/ 230566 h 870502"/>
              <a:gd name="connsiteX28" fmla="*/ 1926035 w 2753803"/>
              <a:gd name="connsiteY28" fmla="*/ 243666 h 870502"/>
              <a:gd name="connsiteX29" fmla="*/ 1983528 w 2753803"/>
              <a:gd name="connsiteY29" fmla="*/ 259387 h 870502"/>
              <a:gd name="connsiteX30" fmla="*/ 1999208 w 2753803"/>
              <a:gd name="connsiteY30" fmla="*/ 264627 h 870502"/>
              <a:gd name="connsiteX31" fmla="*/ 2012275 w 2753803"/>
              <a:gd name="connsiteY31" fmla="*/ 267247 h 870502"/>
              <a:gd name="connsiteX32" fmla="*/ 2041022 w 2753803"/>
              <a:gd name="connsiteY32" fmla="*/ 277727 h 870502"/>
              <a:gd name="connsiteX33" fmla="*/ 2098515 w 2753803"/>
              <a:gd name="connsiteY33" fmla="*/ 298688 h 870502"/>
              <a:gd name="connsiteX34" fmla="*/ 2153396 w 2753803"/>
              <a:gd name="connsiteY34" fmla="*/ 324888 h 870502"/>
              <a:gd name="connsiteX35" fmla="*/ 2169076 w 2753803"/>
              <a:gd name="connsiteY35" fmla="*/ 330129 h 870502"/>
              <a:gd name="connsiteX36" fmla="*/ 2182142 w 2753803"/>
              <a:gd name="connsiteY36" fmla="*/ 337989 h 870502"/>
              <a:gd name="connsiteX37" fmla="*/ 2208276 w 2753803"/>
              <a:gd name="connsiteY37" fmla="*/ 351089 h 870502"/>
              <a:gd name="connsiteX38" fmla="*/ 2237023 w 2753803"/>
              <a:gd name="connsiteY38" fmla="*/ 369430 h 870502"/>
              <a:gd name="connsiteX39" fmla="*/ 2263156 w 2753803"/>
              <a:gd name="connsiteY39" fmla="*/ 387770 h 870502"/>
              <a:gd name="connsiteX40" fmla="*/ 2286676 w 2753803"/>
              <a:gd name="connsiteY40" fmla="*/ 406111 h 870502"/>
              <a:gd name="connsiteX41" fmla="*/ 2299743 w 2753803"/>
              <a:gd name="connsiteY41" fmla="*/ 419211 h 870502"/>
              <a:gd name="connsiteX42" fmla="*/ 2307583 w 2753803"/>
              <a:gd name="connsiteY42" fmla="*/ 424451 h 870502"/>
              <a:gd name="connsiteX43" fmla="*/ 2310196 w 2753803"/>
              <a:gd name="connsiteY43" fmla="*/ 429691 h 870502"/>
              <a:gd name="connsiteX44" fmla="*/ 2315423 w 2753803"/>
              <a:gd name="connsiteY44" fmla="*/ 434931 h 870502"/>
              <a:gd name="connsiteX45" fmla="*/ 2310196 w 2753803"/>
              <a:gd name="connsiteY45" fmla="*/ 429691 h 870502"/>
              <a:gd name="connsiteX46" fmla="*/ 2352010 w 2753803"/>
              <a:gd name="connsiteY46" fmla="*/ 466372 h 870502"/>
              <a:gd name="connsiteX47" fmla="*/ 2396437 w 2753803"/>
              <a:gd name="connsiteY47" fmla="*/ 505673 h 870502"/>
              <a:gd name="connsiteX48" fmla="*/ 2440864 w 2753803"/>
              <a:gd name="connsiteY48" fmla="*/ 542354 h 870502"/>
              <a:gd name="connsiteX49" fmla="*/ 2485290 w 2753803"/>
              <a:gd name="connsiteY49" fmla="*/ 579035 h 870502"/>
              <a:gd name="connsiteX50" fmla="*/ 2529717 w 2753803"/>
              <a:gd name="connsiteY50" fmla="*/ 615716 h 870502"/>
              <a:gd name="connsiteX51" fmla="*/ 2576757 w 2753803"/>
              <a:gd name="connsiteY51" fmla="*/ 649777 h 870502"/>
              <a:gd name="connsiteX52" fmla="*/ 2623798 w 2753803"/>
              <a:gd name="connsiteY52" fmla="*/ 683838 h 870502"/>
              <a:gd name="connsiteX53" fmla="*/ 2670838 w 2753803"/>
              <a:gd name="connsiteY53" fmla="*/ 717899 h 870502"/>
              <a:gd name="connsiteX54" fmla="*/ 2717878 w 2753803"/>
              <a:gd name="connsiteY54" fmla="*/ 749339 h 870502"/>
              <a:gd name="connsiteX55" fmla="*/ 2753803 w 2753803"/>
              <a:gd name="connsiteY55" fmla="*/ 772087 h 870502"/>
              <a:gd name="connsiteX56" fmla="*/ 2698104 w 2753803"/>
              <a:gd name="connsiteY56" fmla="*/ 772087 h 870502"/>
              <a:gd name="connsiteX57" fmla="*/ 2698104 w 2753803"/>
              <a:gd name="connsiteY57" fmla="*/ 870502 h 870502"/>
              <a:gd name="connsiteX58" fmla="*/ 2655158 w 2753803"/>
              <a:gd name="connsiteY58" fmla="*/ 841042 h 870502"/>
              <a:gd name="connsiteX59" fmla="*/ 2608118 w 2753803"/>
              <a:gd name="connsiteY59" fmla="*/ 804361 h 870502"/>
              <a:gd name="connsiteX60" fmla="*/ 2561077 w 2753803"/>
              <a:gd name="connsiteY60" fmla="*/ 770300 h 870502"/>
              <a:gd name="connsiteX61" fmla="*/ 2514037 w 2753803"/>
              <a:gd name="connsiteY61" fmla="*/ 730999 h 870502"/>
              <a:gd name="connsiteX62" fmla="*/ 2466997 w 2753803"/>
              <a:gd name="connsiteY62" fmla="*/ 694318 h 870502"/>
              <a:gd name="connsiteX63" fmla="*/ 2422570 w 2753803"/>
              <a:gd name="connsiteY63" fmla="*/ 655017 h 870502"/>
              <a:gd name="connsiteX64" fmla="*/ 2378143 w 2753803"/>
              <a:gd name="connsiteY64" fmla="*/ 615716 h 870502"/>
              <a:gd name="connsiteX65" fmla="*/ 2333716 w 2753803"/>
              <a:gd name="connsiteY65" fmla="*/ 576415 h 870502"/>
              <a:gd name="connsiteX66" fmla="*/ 2289290 w 2753803"/>
              <a:gd name="connsiteY66" fmla="*/ 534494 h 870502"/>
              <a:gd name="connsiteX67" fmla="*/ 2247476 w 2753803"/>
              <a:gd name="connsiteY67" fmla="*/ 492573 h 870502"/>
              <a:gd name="connsiteX68" fmla="*/ 2242249 w 2753803"/>
              <a:gd name="connsiteY68" fmla="*/ 487333 h 870502"/>
              <a:gd name="connsiteX69" fmla="*/ 2242249 w 2753803"/>
              <a:gd name="connsiteY69" fmla="*/ 484713 h 870502"/>
              <a:gd name="connsiteX70" fmla="*/ 2237023 w 2753803"/>
              <a:gd name="connsiteY70" fmla="*/ 482093 h 870502"/>
              <a:gd name="connsiteX71" fmla="*/ 2229183 w 2753803"/>
              <a:gd name="connsiteY71" fmla="*/ 474232 h 870502"/>
              <a:gd name="connsiteX72" fmla="*/ 2208276 w 2753803"/>
              <a:gd name="connsiteY72" fmla="*/ 455892 h 870502"/>
              <a:gd name="connsiteX73" fmla="*/ 2187369 w 2753803"/>
              <a:gd name="connsiteY73" fmla="*/ 440171 h 870502"/>
              <a:gd name="connsiteX74" fmla="*/ 2166462 w 2753803"/>
              <a:gd name="connsiteY74" fmla="*/ 424451 h 870502"/>
              <a:gd name="connsiteX75" fmla="*/ 2140329 w 2753803"/>
              <a:gd name="connsiteY75" fmla="*/ 411351 h 870502"/>
              <a:gd name="connsiteX76" fmla="*/ 2129876 w 2753803"/>
              <a:gd name="connsiteY76" fmla="*/ 403491 h 870502"/>
              <a:gd name="connsiteX77" fmla="*/ 2116809 w 2753803"/>
              <a:gd name="connsiteY77" fmla="*/ 398250 h 870502"/>
              <a:gd name="connsiteX78" fmla="*/ 2067155 w 2753803"/>
              <a:gd name="connsiteY78" fmla="*/ 374670 h 870502"/>
              <a:gd name="connsiteX79" fmla="*/ 2014889 w 2753803"/>
              <a:gd name="connsiteY79" fmla="*/ 351089 h 870502"/>
              <a:gd name="connsiteX80" fmla="*/ 1988755 w 2753803"/>
              <a:gd name="connsiteY80" fmla="*/ 343229 h 870502"/>
              <a:gd name="connsiteX81" fmla="*/ 1975688 w 2753803"/>
              <a:gd name="connsiteY81" fmla="*/ 337989 h 870502"/>
              <a:gd name="connsiteX82" fmla="*/ 1962622 w 2753803"/>
              <a:gd name="connsiteY82" fmla="*/ 332749 h 870502"/>
              <a:gd name="connsiteX83" fmla="*/ 1907741 w 2753803"/>
              <a:gd name="connsiteY83" fmla="*/ 317028 h 870502"/>
              <a:gd name="connsiteX84" fmla="*/ 1852861 w 2753803"/>
              <a:gd name="connsiteY84" fmla="*/ 301308 h 870502"/>
              <a:gd name="connsiteX85" fmla="*/ 1824114 w 2753803"/>
              <a:gd name="connsiteY85" fmla="*/ 293448 h 870502"/>
              <a:gd name="connsiteX86" fmla="*/ 1795368 w 2753803"/>
              <a:gd name="connsiteY86" fmla="*/ 288208 h 870502"/>
              <a:gd name="connsiteX87" fmla="*/ 1740487 w 2753803"/>
              <a:gd name="connsiteY87" fmla="*/ 277727 h 870502"/>
              <a:gd name="connsiteX88" fmla="*/ 1682994 w 2753803"/>
              <a:gd name="connsiteY88" fmla="*/ 267247 h 870502"/>
              <a:gd name="connsiteX89" fmla="*/ 1625500 w 2753803"/>
              <a:gd name="connsiteY89" fmla="*/ 259387 h 870502"/>
              <a:gd name="connsiteX90" fmla="*/ 1568007 w 2753803"/>
              <a:gd name="connsiteY90" fmla="*/ 251527 h 870502"/>
              <a:gd name="connsiteX91" fmla="*/ 1510513 w 2753803"/>
              <a:gd name="connsiteY91" fmla="*/ 246286 h 870502"/>
              <a:gd name="connsiteX92" fmla="*/ 1397323 w 2753803"/>
              <a:gd name="connsiteY92" fmla="*/ 235970 h 870502"/>
              <a:gd name="connsiteX93" fmla="*/ 1396024 w 2753803"/>
              <a:gd name="connsiteY93" fmla="*/ 235851 h 870502"/>
              <a:gd name="connsiteX94" fmla="*/ 1398139 w 2753803"/>
              <a:gd name="connsiteY94" fmla="*/ 235806 h 870502"/>
              <a:gd name="connsiteX95" fmla="*/ 1395526 w 2753803"/>
              <a:gd name="connsiteY95" fmla="*/ 235806 h 870502"/>
              <a:gd name="connsiteX96" fmla="*/ 1396024 w 2753803"/>
              <a:gd name="connsiteY96" fmla="*/ 235851 h 870502"/>
              <a:gd name="connsiteX97" fmla="*/ 1352406 w 2753803"/>
              <a:gd name="connsiteY97" fmla="*/ 236789 h 870502"/>
              <a:gd name="connsiteX98" fmla="*/ 1306672 w 2753803"/>
              <a:gd name="connsiteY98" fmla="*/ 235806 h 870502"/>
              <a:gd name="connsiteX99" fmla="*/ 1217819 w 2753803"/>
              <a:gd name="connsiteY99" fmla="*/ 233186 h 870502"/>
              <a:gd name="connsiteX100" fmla="*/ 1173392 w 2753803"/>
              <a:gd name="connsiteY100" fmla="*/ 230566 h 870502"/>
              <a:gd name="connsiteX101" fmla="*/ 1128965 w 2753803"/>
              <a:gd name="connsiteY101" fmla="*/ 225326 h 870502"/>
              <a:gd name="connsiteX102" fmla="*/ 1040111 w 2753803"/>
              <a:gd name="connsiteY102" fmla="*/ 217466 h 870502"/>
              <a:gd name="connsiteX103" fmla="*/ 951257 w 2753803"/>
              <a:gd name="connsiteY103" fmla="*/ 206985 h 870502"/>
              <a:gd name="connsiteX104" fmla="*/ 865017 w 2753803"/>
              <a:gd name="connsiteY104" fmla="*/ 196505 h 870502"/>
              <a:gd name="connsiteX105" fmla="*/ 776163 w 2753803"/>
              <a:gd name="connsiteY105" fmla="*/ 183405 h 870502"/>
              <a:gd name="connsiteX106" fmla="*/ 687310 w 2753803"/>
              <a:gd name="connsiteY106" fmla="*/ 167684 h 870502"/>
              <a:gd name="connsiteX107" fmla="*/ 601069 w 2753803"/>
              <a:gd name="connsiteY107" fmla="*/ 151964 h 870502"/>
              <a:gd name="connsiteX108" fmla="*/ 514829 w 2753803"/>
              <a:gd name="connsiteY108" fmla="*/ 133624 h 870502"/>
              <a:gd name="connsiteX109" fmla="*/ 428589 w 2753803"/>
              <a:gd name="connsiteY109" fmla="*/ 115283 h 870502"/>
              <a:gd name="connsiteX110" fmla="*/ 342348 w 2753803"/>
              <a:gd name="connsiteY110" fmla="*/ 94323 h 870502"/>
              <a:gd name="connsiteX111" fmla="*/ 297921 w 2753803"/>
              <a:gd name="connsiteY111" fmla="*/ 83842 h 870502"/>
              <a:gd name="connsiteX112" fmla="*/ 256108 w 2753803"/>
              <a:gd name="connsiteY112" fmla="*/ 73362 h 870502"/>
              <a:gd name="connsiteX113" fmla="*/ 169867 w 2753803"/>
              <a:gd name="connsiteY113" fmla="*/ 49781 h 870502"/>
              <a:gd name="connsiteX114" fmla="*/ 83627 w 2753803"/>
              <a:gd name="connsiteY114" fmla="*/ 26201 h 870502"/>
              <a:gd name="connsiteX115" fmla="*/ 0 w 2753803"/>
              <a:gd name="connsiteY115" fmla="*/ 0 h 87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753803" h="870502">
                <a:moveTo>
                  <a:pt x="0" y="0"/>
                </a:moveTo>
                <a:cubicBezTo>
                  <a:pt x="86240" y="20961"/>
                  <a:pt x="86240" y="20961"/>
                  <a:pt x="86240" y="20961"/>
                </a:cubicBezTo>
                <a:cubicBezTo>
                  <a:pt x="114987" y="28821"/>
                  <a:pt x="143734" y="36681"/>
                  <a:pt x="172481" y="41921"/>
                </a:cubicBezTo>
                <a:cubicBezTo>
                  <a:pt x="258721" y="62882"/>
                  <a:pt x="258721" y="62882"/>
                  <a:pt x="258721" y="62882"/>
                </a:cubicBezTo>
                <a:cubicBezTo>
                  <a:pt x="300535" y="73362"/>
                  <a:pt x="300535" y="73362"/>
                  <a:pt x="300535" y="73362"/>
                </a:cubicBezTo>
                <a:cubicBezTo>
                  <a:pt x="344962" y="81222"/>
                  <a:pt x="344962" y="81222"/>
                  <a:pt x="344962" y="81222"/>
                </a:cubicBezTo>
                <a:cubicBezTo>
                  <a:pt x="431202" y="99563"/>
                  <a:pt x="431202" y="99563"/>
                  <a:pt x="431202" y="99563"/>
                </a:cubicBezTo>
                <a:cubicBezTo>
                  <a:pt x="459949" y="104803"/>
                  <a:pt x="488695" y="107423"/>
                  <a:pt x="517442" y="112663"/>
                </a:cubicBezTo>
                <a:cubicBezTo>
                  <a:pt x="546189" y="117903"/>
                  <a:pt x="574936" y="123143"/>
                  <a:pt x="606296" y="128383"/>
                </a:cubicBezTo>
                <a:cubicBezTo>
                  <a:pt x="692536" y="141484"/>
                  <a:pt x="692536" y="141484"/>
                  <a:pt x="692536" y="141484"/>
                </a:cubicBezTo>
                <a:cubicBezTo>
                  <a:pt x="781390" y="151964"/>
                  <a:pt x="781390" y="151964"/>
                  <a:pt x="781390" y="151964"/>
                </a:cubicBezTo>
                <a:cubicBezTo>
                  <a:pt x="810137" y="157204"/>
                  <a:pt x="838884" y="159824"/>
                  <a:pt x="867630" y="162444"/>
                </a:cubicBezTo>
                <a:cubicBezTo>
                  <a:pt x="896377" y="165064"/>
                  <a:pt x="925124" y="167684"/>
                  <a:pt x="956484" y="170305"/>
                </a:cubicBezTo>
                <a:cubicBezTo>
                  <a:pt x="985231" y="172925"/>
                  <a:pt x="1013978" y="175545"/>
                  <a:pt x="1042724" y="178165"/>
                </a:cubicBezTo>
                <a:cubicBezTo>
                  <a:pt x="1074085" y="178165"/>
                  <a:pt x="1102831" y="180785"/>
                  <a:pt x="1131578" y="183405"/>
                </a:cubicBezTo>
                <a:cubicBezTo>
                  <a:pt x="1176005" y="183405"/>
                  <a:pt x="1176005" y="183405"/>
                  <a:pt x="1176005" y="183405"/>
                </a:cubicBezTo>
                <a:cubicBezTo>
                  <a:pt x="1220432" y="186025"/>
                  <a:pt x="1220432" y="186025"/>
                  <a:pt x="1220432" y="186025"/>
                </a:cubicBezTo>
                <a:cubicBezTo>
                  <a:pt x="1249179" y="186025"/>
                  <a:pt x="1277925" y="186025"/>
                  <a:pt x="1306672" y="186025"/>
                </a:cubicBezTo>
                <a:cubicBezTo>
                  <a:pt x="1335419" y="186025"/>
                  <a:pt x="1366779" y="183405"/>
                  <a:pt x="1392913" y="183405"/>
                </a:cubicBezTo>
                <a:cubicBezTo>
                  <a:pt x="1395526" y="183405"/>
                  <a:pt x="1395526" y="183405"/>
                  <a:pt x="1395526" y="183405"/>
                </a:cubicBezTo>
                <a:cubicBezTo>
                  <a:pt x="1515740" y="186025"/>
                  <a:pt x="1515740" y="186025"/>
                  <a:pt x="1515740" y="186025"/>
                </a:cubicBezTo>
                <a:cubicBezTo>
                  <a:pt x="1534033" y="188645"/>
                  <a:pt x="1554940" y="188645"/>
                  <a:pt x="1573233" y="191265"/>
                </a:cubicBezTo>
                <a:cubicBezTo>
                  <a:pt x="1633340" y="196505"/>
                  <a:pt x="1633340" y="196505"/>
                  <a:pt x="1633340" y="196505"/>
                </a:cubicBezTo>
                <a:cubicBezTo>
                  <a:pt x="1651634" y="196505"/>
                  <a:pt x="1672540" y="199125"/>
                  <a:pt x="1690834" y="201745"/>
                </a:cubicBezTo>
                <a:cubicBezTo>
                  <a:pt x="1711741" y="204365"/>
                  <a:pt x="1730034" y="206985"/>
                  <a:pt x="1750941" y="209606"/>
                </a:cubicBezTo>
                <a:cubicBezTo>
                  <a:pt x="1808434" y="220086"/>
                  <a:pt x="1808434" y="220086"/>
                  <a:pt x="1808434" y="220086"/>
                </a:cubicBezTo>
                <a:cubicBezTo>
                  <a:pt x="1837181" y="225326"/>
                  <a:pt x="1837181" y="225326"/>
                  <a:pt x="1837181" y="225326"/>
                </a:cubicBezTo>
                <a:cubicBezTo>
                  <a:pt x="1847634" y="227946"/>
                  <a:pt x="1858088" y="227946"/>
                  <a:pt x="1868541" y="230566"/>
                </a:cubicBezTo>
                <a:cubicBezTo>
                  <a:pt x="1926035" y="243666"/>
                  <a:pt x="1926035" y="243666"/>
                  <a:pt x="1926035" y="243666"/>
                </a:cubicBezTo>
                <a:cubicBezTo>
                  <a:pt x="1983528" y="259387"/>
                  <a:pt x="1983528" y="259387"/>
                  <a:pt x="1983528" y="259387"/>
                </a:cubicBezTo>
                <a:cubicBezTo>
                  <a:pt x="1999208" y="264627"/>
                  <a:pt x="1999208" y="264627"/>
                  <a:pt x="1999208" y="264627"/>
                </a:cubicBezTo>
                <a:cubicBezTo>
                  <a:pt x="2012275" y="267247"/>
                  <a:pt x="2012275" y="267247"/>
                  <a:pt x="2012275" y="267247"/>
                </a:cubicBezTo>
                <a:cubicBezTo>
                  <a:pt x="2041022" y="277727"/>
                  <a:pt x="2041022" y="277727"/>
                  <a:pt x="2041022" y="277727"/>
                </a:cubicBezTo>
                <a:cubicBezTo>
                  <a:pt x="2061929" y="282967"/>
                  <a:pt x="2080222" y="290828"/>
                  <a:pt x="2098515" y="298688"/>
                </a:cubicBezTo>
                <a:cubicBezTo>
                  <a:pt x="2116809" y="306548"/>
                  <a:pt x="2135102" y="314408"/>
                  <a:pt x="2153396" y="324888"/>
                </a:cubicBezTo>
                <a:cubicBezTo>
                  <a:pt x="2169076" y="330129"/>
                  <a:pt x="2169076" y="330129"/>
                  <a:pt x="2169076" y="330129"/>
                </a:cubicBezTo>
                <a:cubicBezTo>
                  <a:pt x="2182142" y="337989"/>
                  <a:pt x="2182142" y="337989"/>
                  <a:pt x="2182142" y="337989"/>
                </a:cubicBezTo>
                <a:cubicBezTo>
                  <a:pt x="2208276" y="351089"/>
                  <a:pt x="2208276" y="351089"/>
                  <a:pt x="2208276" y="351089"/>
                </a:cubicBezTo>
                <a:cubicBezTo>
                  <a:pt x="2237023" y="369430"/>
                  <a:pt x="2237023" y="369430"/>
                  <a:pt x="2237023" y="369430"/>
                </a:cubicBezTo>
                <a:cubicBezTo>
                  <a:pt x="2244863" y="374670"/>
                  <a:pt x="2252703" y="379910"/>
                  <a:pt x="2263156" y="387770"/>
                </a:cubicBezTo>
                <a:cubicBezTo>
                  <a:pt x="2270996" y="393010"/>
                  <a:pt x="2278836" y="400870"/>
                  <a:pt x="2286676" y="406111"/>
                </a:cubicBezTo>
                <a:cubicBezTo>
                  <a:pt x="2299743" y="419211"/>
                  <a:pt x="2299743" y="419211"/>
                  <a:pt x="2299743" y="419211"/>
                </a:cubicBezTo>
                <a:cubicBezTo>
                  <a:pt x="2302356" y="421831"/>
                  <a:pt x="2304970" y="424451"/>
                  <a:pt x="2307583" y="424451"/>
                </a:cubicBezTo>
                <a:cubicBezTo>
                  <a:pt x="2310196" y="429691"/>
                  <a:pt x="2310196" y="429691"/>
                  <a:pt x="2310196" y="429691"/>
                </a:cubicBezTo>
                <a:cubicBezTo>
                  <a:pt x="2310196" y="429691"/>
                  <a:pt x="2310196" y="429691"/>
                  <a:pt x="2315423" y="434931"/>
                </a:cubicBezTo>
                <a:cubicBezTo>
                  <a:pt x="2315423" y="434931"/>
                  <a:pt x="2315423" y="434931"/>
                  <a:pt x="2310196" y="429691"/>
                </a:cubicBezTo>
                <a:cubicBezTo>
                  <a:pt x="2352010" y="466372"/>
                  <a:pt x="2352010" y="466372"/>
                  <a:pt x="2352010" y="466372"/>
                </a:cubicBezTo>
                <a:cubicBezTo>
                  <a:pt x="2367690" y="479472"/>
                  <a:pt x="2380757" y="492573"/>
                  <a:pt x="2396437" y="505673"/>
                </a:cubicBezTo>
                <a:cubicBezTo>
                  <a:pt x="2440864" y="542354"/>
                  <a:pt x="2440864" y="542354"/>
                  <a:pt x="2440864" y="542354"/>
                </a:cubicBezTo>
                <a:cubicBezTo>
                  <a:pt x="2456544" y="555454"/>
                  <a:pt x="2469610" y="568555"/>
                  <a:pt x="2485290" y="579035"/>
                </a:cubicBezTo>
                <a:cubicBezTo>
                  <a:pt x="2529717" y="615716"/>
                  <a:pt x="2529717" y="615716"/>
                  <a:pt x="2529717" y="615716"/>
                </a:cubicBezTo>
                <a:cubicBezTo>
                  <a:pt x="2545397" y="628816"/>
                  <a:pt x="2561077" y="639297"/>
                  <a:pt x="2576757" y="649777"/>
                </a:cubicBezTo>
                <a:cubicBezTo>
                  <a:pt x="2592437" y="662877"/>
                  <a:pt x="2608118" y="673357"/>
                  <a:pt x="2623798" y="683838"/>
                </a:cubicBezTo>
                <a:cubicBezTo>
                  <a:pt x="2670838" y="717899"/>
                  <a:pt x="2670838" y="717899"/>
                  <a:pt x="2670838" y="717899"/>
                </a:cubicBezTo>
                <a:cubicBezTo>
                  <a:pt x="2686518" y="728379"/>
                  <a:pt x="2702198" y="738859"/>
                  <a:pt x="2717878" y="749339"/>
                </a:cubicBezTo>
                <a:lnTo>
                  <a:pt x="2753803" y="772087"/>
                </a:lnTo>
                <a:lnTo>
                  <a:pt x="2698104" y="772087"/>
                </a:lnTo>
                <a:lnTo>
                  <a:pt x="2698104" y="870502"/>
                </a:lnTo>
                <a:lnTo>
                  <a:pt x="2655158" y="841042"/>
                </a:lnTo>
                <a:cubicBezTo>
                  <a:pt x="2639478" y="827941"/>
                  <a:pt x="2623798" y="817461"/>
                  <a:pt x="2608118" y="804361"/>
                </a:cubicBezTo>
                <a:cubicBezTo>
                  <a:pt x="2561077" y="770300"/>
                  <a:pt x="2561077" y="770300"/>
                  <a:pt x="2561077" y="770300"/>
                </a:cubicBezTo>
                <a:cubicBezTo>
                  <a:pt x="2545397" y="757200"/>
                  <a:pt x="2529717" y="744099"/>
                  <a:pt x="2514037" y="730999"/>
                </a:cubicBezTo>
                <a:cubicBezTo>
                  <a:pt x="2498357" y="720519"/>
                  <a:pt x="2482677" y="707418"/>
                  <a:pt x="2466997" y="694318"/>
                </a:cubicBezTo>
                <a:cubicBezTo>
                  <a:pt x="2422570" y="655017"/>
                  <a:pt x="2422570" y="655017"/>
                  <a:pt x="2422570" y="655017"/>
                </a:cubicBezTo>
                <a:cubicBezTo>
                  <a:pt x="2406890" y="641917"/>
                  <a:pt x="2391210" y="628816"/>
                  <a:pt x="2378143" y="615716"/>
                </a:cubicBezTo>
                <a:cubicBezTo>
                  <a:pt x="2333716" y="576415"/>
                  <a:pt x="2333716" y="576415"/>
                  <a:pt x="2333716" y="576415"/>
                </a:cubicBezTo>
                <a:cubicBezTo>
                  <a:pt x="2318036" y="563315"/>
                  <a:pt x="2304970" y="547594"/>
                  <a:pt x="2289290" y="534494"/>
                </a:cubicBezTo>
                <a:cubicBezTo>
                  <a:pt x="2247476" y="492573"/>
                  <a:pt x="2247476" y="492573"/>
                  <a:pt x="2247476" y="492573"/>
                </a:cubicBezTo>
                <a:cubicBezTo>
                  <a:pt x="2242249" y="487333"/>
                  <a:pt x="2242249" y="487333"/>
                  <a:pt x="2242249" y="487333"/>
                </a:cubicBezTo>
                <a:cubicBezTo>
                  <a:pt x="2242249" y="484713"/>
                  <a:pt x="2242249" y="484713"/>
                  <a:pt x="2242249" y="484713"/>
                </a:cubicBezTo>
                <a:cubicBezTo>
                  <a:pt x="2239636" y="484713"/>
                  <a:pt x="2239636" y="482093"/>
                  <a:pt x="2237023" y="482093"/>
                </a:cubicBezTo>
                <a:cubicBezTo>
                  <a:pt x="2229183" y="474232"/>
                  <a:pt x="2229183" y="474232"/>
                  <a:pt x="2229183" y="474232"/>
                </a:cubicBezTo>
                <a:cubicBezTo>
                  <a:pt x="2221343" y="468992"/>
                  <a:pt x="2216116" y="461132"/>
                  <a:pt x="2208276" y="455892"/>
                </a:cubicBezTo>
                <a:cubicBezTo>
                  <a:pt x="2203049" y="450652"/>
                  <a:pt x="2195209" y="445412"/>
                  <a:pt x="2187369" y="440171"/>
                </a:cubicBezTo>
                <a:cubicBezTo>
                  <a:pt x="2166462" y="424451"/>
                  <a:pt x="2166462" y="424451"/>
                  <a:pt x="2166462" y="424451"/>
                </a:cubicBezTo>
                <a:cubicBezTo>
                  <a:pt x="2140329" y="411351"/>
                  <a:pt x="2140329" y="411351"/>
                  <a:pt x="2140329" y="411351"/>
                </a:cubicBezTo>
                <a:cubicBezTo>
                  <a:pt x="2129876" y="403491"/>
                  <a:pt x="2129876" y="403491"/>
                  <a:pt x="2129876" y="403491"/>
                </a:cubicBezTo>
                <a:cubicBezTo>
                  <a:pt x="2116809" y="398250"/>
                  <a:pt x="2116809" y="398250"/>
                  <a:pt x="2116809" y="398250"/>
                </a:cubicBezTo>
                <a:cubicBezTo>
                  <a:pt x="2101129" y="390390"/>
                  <a:pt x="2085449" y="379910"/>
                  <a:pt x="2067155" y="374670"/>
                </a:cubicBezTo>
                <a:cubicBezTo>
                  <a:pt x="2048862" y="366810"/>
                  <a:pt x="2033182" y="358949"/>
                  <a:pt x="2014889" y="351089"/>
                </a:cubicBezTo>
                <a:cubicBezTo>
                  <a:pt x="1988755" y="343229"/>
                  <a:pt x="1988755" y="343229"/>
                  <a:pt x="1988755" y="343229"/>
                </a:cubicBezTo>
                <a:cubicBezTo>
                  <a:pt x="1975688" y="337989"/>
                  <a:pt x="1975688" y="337989"/>
                  <a:pt x="1975688" y="337989"/>
                </a:cubicBezTo>
                <a:cubicBezTo>
                  <a:pt x="1962622" y="332749"/>
                  <a:pt x="1962622" y="332749"/>
                  <a:pt x="1962622" y="332749"/>
                </a:cubicBezTo>
                <a:cubicBezTo>
                  <a:pt x="1907741" y="317028"/>
                  <a:pt x="1907741" y="317028"/>
                  <a:pt x="1907741" y="317028"/>
                </a:cubicBezTo>
                <a:cubicBezTo>
                  <a:pt x="1852861" y="301308"/>
                  <a:pt x="1852861" y="301308"/>
                  <a:pt x="1852861" y="301308"/>
                </a:cubicBezTo>
                <a:cubicBezTo>
                  <a:pt x="1842408" y="298688"/>
                  <a:pt x="1831954" y="296068"/>
                  <a:pt x="1824114" y="293448"/>
                </a:cubicBezTo>
                <a:cubicBezTo>
                  <a:pt x="1795368" y="288208"/>
                  <a:pt x="1795368" y="288208"/>
                  <a:pt x="1795368" y="288208"/>
                </a:cubicBezTo>
                <a:cubicBezTo>
                  <a:pt x="1740487" y="277727"/>
                  <a:pt x="1740487" y="277727"/>
                  <a:pt x="1740487" y="277727"/>
                </a:cubicBezTo>
                <a:cubicBezTo>
                  <a:pt x="1719581" y="272487"/>
                  <a:pt x="1701287" y="269867"/>
                  <a:pt x="1682994" y="267247"/>
                </a:cubicBezTo>
                <a:cubicBezTo>
                  <a:pt x="1662087" y="264627"/>
                  <a:pt x="1643794" y="262007"/>
                  <a:pt x="1625500" y="259387"/>
                </a:cubicBezTo>
                <a:cubicBezTo>
                  <a:pt x="1568007" y="251527"/>
                  <a:pt x="1568007" y="251527"/>
                  <a:pt x="1568007" y="251527"/>
                </a:cubicBezTo>
                <a:cubicBezTo>
                  <a:pt x="1549713" y="248907"/>
                  <a:pt x="1528806" y="246286"/>
                  <a:pt x="1510513" y="246286"/>
                </a:cubicBezTo>
                <a:cubicBezTo>
                  <a:pt x="1424273" y="238426"/>
                  <a:pt x="1402713" y="236461"/>
                  <a:pt x="1397323" y="235970"/>
                </a:cubicBezTo>
                <a:lnTo>
                  <a:pt x="1396024" y="235851"/>
                </a:lnTo>
                <a:lnTo>
                  <a:pt x="1398139" y="235806"/>
                </a:lnTo>
                <a:cubicBezTo>
                  <a:pt x="1398139" y="235806"/>
                  <a:pt x="1398139" y="235806"/>
                  <a:pt x="1395526" y="235806"/>
                </a:cubicBezTo>
                <a:lnTo>
                  <a:pt x="1396024" y="235851"/>
                </a:lnTo>
                <a:lnTo>
                  <a:pt x="1352406" y="236789"/>
                </a:lnTo>
                <a:cubicBezTo>
                  <a:pt x="1337379" y="236461"/>
                  <a:pt x="1322352" y="235806"/>
                  <a:pt x="1306672" y="235806"/>
                </a:cubicBezTo>
                <a:cubicBezTo>
                  <a:pt x="1277925" y="235806"/>
                  <a:pt x="1246565" y="233186"/>
                  <a:pt x="1217819" y="233186"/>
                </a:cubicBezTo>
                <a:cubicBezTo>
                  <a:pt x="1173392" y="230566"/>
                  <a:pt x="1173392" y="230566"/>
                  <a:pt x="1173392" y="230566"/>
                </a:cubicBezTo>
                <a:cubicBezTo>
                  <a:pt x="1128965" y="225326"/>
                  <a:pt x="1128965" y="225326"/>
                  <a:pt x="1128965" y="225326"/>
                </a:cubicBezTo>
                <a:cubicBezTo>
                  <a:pt x="1100218" y="222706"/>
                  <a:pt x="1068858" y="220086"/>
                  <a:pt x="1040111" y="217466"/>
                </a:cubicBezTo>
                <a:cubicBezTo>
                  <a:pt x="1011364" y="214846"/>
                  <a:pt x="980004" y="212226"/>
                  <a:pt x="951257" y="206985"/>
                </a:cubicBezTo>
                <a:cubicBezTo>
                  <a:pt x="922511" y="204365"/>
                  <a:pt x="893764" y="199125"/>
                  <a:pt x="865017" y="196505"/>
                </a:cubicBezTo>
                <a:cubicBezTo>
                  <a:pt x="833657" y="191265"/>
                  <a:pt x="804910" y="188645"/>
                  <a:pt x="776163" y="183405"/>
                </a:cubicBezTo>
                <a:cubicBezTo>
                  <a:pt x="687310" y="167684"/>
                  <a:pt x="687310" y="167684"/>
                  <a:pt x="687310" y="167684"/>
                </a:cubicBezTo>
                <a:cubicBezTo>
                  <a:pt x="601069" y="151964"/>
                  <a:pt x="601069" y="151964"/>
                  <a:pt x="601069" y="151964"/>
                </a:cubicBezTo>
                <a:cubicBezTo>
                  <a:pt x="572322" y="146724"/>
                  <a:pt x="543576" y="138864"/>
                  <a:pt x="514829" y="133624"/>
                </a:cubicBezTo>
                <a:cubicBezTo>
                  <a:pt x="486082" y="128383"/>
                  <a:pt x="457335" y="120523"/>
                  <a:pt x="428589" y="115283"/>
                </a:cubicBezTo>
                <a:cubicBezTo>
                  <a:pt x="342348" y="94323"/>
                  <a:pt x="342348" y="94323"/>
                  <a:pt x="342348" y="94323"/>
                </a:cubicBezTo>
                <a:cubicBezTo>
                  <a:pt x="297921" y="83842"/>
                  <a:pt x="297921" y="83842"/>
                  <a:pt x="297921" y="83842"/>
                </a:cubicBezTo>
                <a:cubicBezTo>
                  <a:pt x="256108" y="73362"/>
                  <a:pt x="256108" y="73362"/>
                  <a:pt x="256108" y="73362"/>
                </a:cubicBezTo>
                <a:cubicBezTo>
                  <a:pt x="169867" y="49781"/>
                  <a:pt x="169867" y="49781"/>
                  <a:pt x="169867" y="49781"/>
                </a:cubicBezTo>
                <a:cubicBezTo>
                  <a:pt x="141121" y="41921"/>
                  <a:pt x="112374" y="34061"/>
                  <a:pt x="83627" y="2620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D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048615" y="5011679"/>
            <a:ext cx="4106500" cy="904488"/>
          </a:xfrm>
          <a:custGeom>
            <a:avLst/>
            <a:gdLst>
              <a:gd name="connsiteX0" fmla="*/ 2972632 w 3079875"/>
              <a:gd name="connsiteY0" fmla="*/ 0 h 678366"/>
              <a:gd name="connsiteX1" fmla="*/ 3015210 w 3079875"/>
              <a:gd name="connsiteY1" fmla="*/ 56099 h 678366"/>
              <a:gd name="connsiteX2" fmla="*/ 3079875 w 3079875"/>
              <a:gd name="connsiteY2" fmla="*/ 112147 h 678366"/>
              <a:gd name="connsiteX3" fmla="*/ 2975632 w 3079875"/>
              <a:gd name="connsiteY3" fmla="*/ 140782 h 678366"/>
              <a:gd name="connsiteX4" fmla="*/ 2855879 w 3079875"/>
              <a:gd name="connsiteY4" fmla="*/ 169804 h 678366"/>
              <a:gd name="connsiteX5" fmla="*/ 2794940 w 3079875"/>
              <a:gd name="connsiteY5" fmla="*/ 180840 h 678366"/>
              <a:gd name="connsiteX6" fmla="*/ 2734001 w 3079875"/>
              <a:gd name="connsiteY6" fmla="*/ 191876 h 678366"/>
              <a:gd name="connsiteX7" fmla="*/ 2612123 w 3079875"/>
              <a:gd name="connsiteY7" fmla="*/ 213947 h 678366"/>
              <a:gd name="connsiteX8" fmla="*/ 2488120 w 3079875"/>
              <a:gd name="connsiteY8" fmla="*/ 229069 h 678366"/>
              <a:gd name="connsiteX9" fmla="*/ 2363054 w 3079875"/>
              <a:gd name="connsiteY9" fmla="*/ 240716 h 678366"/>
              <a:gd name="connsiteX10" fmla="*/ 2240385 w 3079875"/>
              <a:gd name="connsiteY10" fmla="*/ 247830 h 678366"/>
              <a:gd name="connsiteX11" fmla="*/ 2117716 w 3079875"/>
              <a:gd name="connsiteY11" fmla="*/ 254945 h 678366"/>
              <a:gd name="connsiteX12" fmla="*/ 1873712 w 3079875"/>
              <a:gd name="connsiteY12" fmla="*/ 261165 h 678366"/>
              <a:gd name="connsiteX13" fmla="*/ 1869190 w 3079875"/>
              <a:gd name="connsiteY13" fmla="*/ 258748 h 678366"/>
              <a:gd name="connsiteX14" fmla="*/ 1745730 w 3079875"/>
              <a:gd name="connsiteY14" fmla="*/ 250905 h 678366"/>
              <a:gd name="connsiteX15" fmla="*/ 1623333 w 3079875"/>
              <a:gd name="connsiteY15" fmla="*/ 246536 h 678366"/>
              <a:gd name="connsiteX16" fmla="*/ 1500935 w 3079875"/>
              <a:gd name="connsiteY16" fmla="*/ 242168 h 678366"/>
              <a:gd name="connsiteX17" fmla="*/ 1377204 w 3079875"/>
              <a:gd name="connsiteY17" fmla="*/ 245807 h 678366"/>
              <a:gd name="connsiteX18" fmla="*/ 1253472 w 3079875"/>
              <a:gd name="connsiteY18" fmla="*/ 249446 h 678366"/>
              <a:gd name="connsiteX19" fmla="*/ 1130803 w 3079875"/>
              <a:gd name="connsiteY19" fmla="*/ 256560 h 678366"/>
              <a:gd name="connsiteX20" fmla="*/ 1010259 w 3079875"/>
              <a:gd name="connsiteY20" fmla="*/ 270624 h 678366"/>
              <a:gd name="connsiteX21" fmla="*/ 886256 w 3079875"/>
              <a:gd name="connsiteY21" fmla="*/ 285746 h 678366"/>
              <a:gd name="connsiteX22" fmla="*/ 764378 w 3079875"/>
              <a:gd name="connsiteY22" fmla="*/ 307818 h 678366"/>
              <a:gd name="connsiteX23" fmla="*/ 704502 w 3079875"/>
              <a:gd name="connsiteY23" fmla="*/ 322329 h 678366"/>
              <a:gd name="connsiteX24" fmla="*/ 644626 w 3079875"/>
              <a:gd name="connsiteY24" fmla="*/ 336839 h 678366"/>
              <a:gd name="connsiteX25" fmla="*/ 584749 w 3079875"/>
              <a:gd name="connsiteY25" fmla="*/ 351350 h 678366"/>
              <a:gd name="connsiteX26" fmla="*/ 525936 w 3079875"/>
              <a:gd name="connsiteY26" fmla="*/ 369336 h 678366"/>
              <a:gd name="connsiteX27" fmla="*/ 468184 w 3079875"/>
              <a:gd name="connsiteY27" fmla="*/ 390797 h 678366"/>
              <a:gd name="connsiteX28" fmla="*/ 410433 w 3079875"/>
              <a:gd name="connsiteY28" fmla="*/ 412257 h 678366"/>
              <a:gd name="connsiteX29" fmla="*/ 352683 w 3079875"/>
              <a:gd name="connsiteY29" fmla="*/ 433718 h 678366"/>
              <a:gd name="connsiteX30" fmla="*/ 297057 w 3079875"/>
              <a:gd name="connsiteY30" fmla="*/ 462128 h 678366"/>
              <a:gd name="connsiteX31" fmla="*/ 190328 w 3079875"/>
              <a:gd name="connsiteY31" fmla="*/ 521366 h 678366"/>
              <a:gd name="connsiteX32" fmla="*/ 164776 w 3079875"/>
              <a:gd name="connsiteY32" fmla="*/ 536780 h 678366"/>
              <a:gd name="connsiteX33" fmla="*/ 140287 w 3079875"/>
              <a:gd name="connsiteY33" fmla="*/ 555668 h 678366"/>
              <a:gd name="connsiteX34" fmla="*/ 91309 w 3079875"/>
              <a:gd name="connsiteY34" fmla="*/ 593445 h 678366"/>
              <a:gd name="connsiteX35" fmla="*/ 43393 w 3079875"/>
              <a:gd name="connsiteY35" fmla="*/ 634697 h 678366"/>
              <a:gd name="connsiteX36" fmla="*/ 0 w 3079875"/>
              <a:gd name="connsiteY36" fmla="*/ 678366 h 678366"/>
              <a:gd name="connsiteX37" fmla="*/ 42331 w 3079875"/>
              <a:gd name="connsiteY37" fmla="*/ 631223 h 678366"/>
              <a:gd name="connsiteX38" fmla="*/ 85724 w 3079875"/>
              <a:gd name="connsiteY38" fmla="*/ 587554 h 678366"/>
              <a:gd name="connsiteX39" fmla="*/ 134702 w 3079875"/>
              <a:gd name="connsiteY39" fmla="*/ 549776 h 678366"/>
              <a:gd name="connsiteX40" fmla="*/ 159191 w 3079875"/>
              <a:gd name="connsiteY40" fmla="*/ 530888 h 678366"/>
              <a:gd name="connsiteX41" fmla="*/ 183680 w 3079875"/>
              <a:gd name="connsiteY41" fmla="*/ 511999 h 678366"/>
              <a:gd name="connsiteX42" fmla="*/ 288284 w 3079875"/>
              <a:gd name="connsiteY42" fmla="*/ 445812 h 678366"/>
              <a:gd name="connsiteX43" fmla="*/ 343910 w 3079875"/>
              <a:gd name="connsiteY43" fmla="*/ 417401 h 678366"/>
              <a:gd name="connsiteX44" fmla="*/ 404058 w 3079875"/>
              <a:gd name="connsiteY44" fmla="*/ 391408 h 678366"/>
              <a:gd name="connsiteX45" fmla="*/ 460746 w 3079875"/>
              <a:gd name="connsiteY45" fmla="*/ 366472 h 678366"/>
              <a:gd name="connsiteX46" fmla="*/ 518497 w 3079875"/>
              <a:gd name="connsiteY46" fmla="*/ 345012 h 678366"/>
              <a:gd name="connsiteX47" fmla="*/ 576248 w 3079875"/>
              <a:gd name="connsiteY47" fmla="*/ 323551 h 678366"/>
              <a:gd name="connsiteX48" fmla="*/ 635062 w 3079875"/>
              <a:gd name="connsiteY48" fmla="*/ 305565 h 678366"/>
              <a:gd name="connsiteX49" fmla="*/ 697335 w 3079875"/>
              <a:gd name="connsiteY49" fmla="*/ 286522 h 678366"/>
              <a:gd name="connsiteX50" fmla="*/ 757211 w 3079875"/>
              <a:gd name="connsiteY50" fmla="*/ 272011 h 678366"/>
              <a:gd name="connsiteX51" fmla="*/ 876964 w 3079875"/>
              <a:gd name="connsiteY51" fmla="*/ 242989 h 678366"/>
              <a:gd name="connsiteX52" fmla="*/ 1002302 w 3079875"/>
              <a:gd name="connsiteY52" fmla="*/ 219859 h 678366"/>
              <a:gd name="connsiteX53" fmla="*/ 1126305 w 3079875"/>
              <a:gd name="connsiteY53" fmla="*/ 204738 h 678366"/>
              <a:gd name="connsiteX54" fmla="*/ 1250308 w 3079875"/>
              <a:gd name="connsiteY54" fmla="*/ 189616 h 678366"/>
              <a:gd name="connsiteX55" fmla="*/ 1371915 w 3079875"/>
              <a:gd name="connsiteY55" fmla="*/ 179027 h 678366"/>
              <a:gd name="connsiteX56" fmla="*/ 1498043 w 3079875"/>
              <a:gd name="connsiteY56" fmla="*/ 170854 h 678366"/>
              <a:gd name="connsiteX57" fmla="*/ 1622837 w 3079875"/>
              <a:gd name="connsiteY57" fmla="*/ 170690 h 678366"/>
              <a:gd name="connsiteX58" fmla="*/ 1747632 w 3079875"/>
              <a:gd name="connsiteY58" fmla="*/ 170526 h 678366"/>
              <a:gd name="connsiteX59" fmla="*/ 1873489 w 3079875"/>
              <a:gd name="connsiteY59" fmla="*/ 173836 h 678366"/>
              <a:gd name="connsiteX60" fmla="*/ 1868966 w 3079875"/>
              <a:gd name="connsiteY60" fmla="*/ 171419 h 678366"/>
              <a:gd name="connsiteX61" fmla="*/ 2110845 w 3079875"/>
              <a:gd name="connsiteY61" fmla="*/ 158249 h 678366"/>
              <a:gd name="connsiteX62" fmla="*/ 2231388 w 3079875"/>
              <a:gd name="connsiteY62" fmla="*/ 144185 h 678366"/>
              <a:gd name="connsiteX63" fmla="*/ 2352995 w 3079875"/>
              <a:gd name="connsiteY63" fmla="*/ 133596 h 678366"/>
              <a:gd name="connsiteX64" fmla="*/ 2471413 w 3079875"/>
              <a:gd name="connsiteY64" fmla="*/ 112582 h 678366"/>
              <a:gd name="connsiteX65" fmla="*/ 2590894 w 3079875"/>
              <a:gd name="connsiteY65" fmla="*/ 95044 h 678366"/>
              <a:gd name="connsiteX66" fmla="*/ 2708250 w 3079875"/>
              <a:gd name="connsiteY66" fmla="*/ 70555 h 678366"/>
              <a:gd name="connsiteX67" fmla="*/ 2768126 w 3079875"/>
              <a:gd name="connsiteY67" fmla="*/ 56044 h 678366"/>
              <a:gd name="connsiteX68" fmla="*/ 2824543 w 3079875"/>
              <a:gd name="connsiteY68" fmla="*/ 42591 h 678366"/>
              <a:gd name="connsiteX69" fmla="*/ 2939773 w 3079875"/>
              <a:gd name="connsiteY69" fmla="*/ 11153 h 678366"/>
              <a:gd name="connsiteX70" fmla="*/ 2972632 w 3079875"/>
              <a:gd name="connsiteY70" fmla="*/ 0 h 67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079875" h="678366">
                <a:moveTo>
                  <a:pt x="2972632" y="0"/>
                </a:moveTo>
                <a:lnTo>
                  <a:pt x="3015210" y="56099"/>
                </a:lnTo>
                <a:lnTo>
                  <a:pt x="3079875" y="112147"/>
                </a:lnTo>
                <a:lnTo>
                  <a:pt x="2975632" y="140782"/>
                </a:lnTo>
                <a:cubicBezTo>
                  <a:pt x="2937576" y="152420"/>
                  <a:pt x="2894997" y="161641"/>
                  <a:pt x="2855879" y="169804"/>
                </a:cubicBezTo>
                <a:cubicBezTo>
                  <a:pt x="2855879" y="169804"/>
                  <a:pt x="2855879" y="169804"/>
                  <a:pt x="2794940" y="180840"/>
                </a:cubicBezTo>
                <a:cubicBezTo>
                  <a:pt x="2774182" y="187188"/>
                  <a:pt x="2752362" y="190061"/>
                  <a:pt x="2734001" y="191876"/>
                </a:cubicBezTo>
                <a:cubicBezTo>
                  <a:pt x="2734001" y="191876"/>
                  <a:pt x="2734001" y="191876"/>
                  <a:pt x="2612123" y="213947"/>
                </a:cubicBezTo>
                <a:cubicBezTo>
                  <a:pt x="2568482" y="219693"/>
                  <a:pt x="2528301" y="224381"/>
                  <a:pt x="2488120" y="229069"/>
                </a:cubicBezTo>
                <a:cubicBezTo>
                  <a:pt x="2488120" y="229069"/>
                  <a:pt x="2488120" y="229069"/>
                  <a:pt x="2363054" y="240716"/>
                </a:cubicBezTo>
                <a:cubicBezTo>
                  <a:pt x="2322873" y="245404"/>
                  <a:pt x="2281629" y="246617"/>
                  <a:pt x="2240385" y="247830"/>
                </a:cubicBezTo>
                <a:cubicBezTo>
                  <a:pt x="2240385" y="247830"/>
                  <a:pt x="2240385" y="247830"/>
                  <a:pt x="2117716" y="254945"/>
                </a:cubicBezTo>
                <a:cubicBezTo>
                  <a:pt x="2117716" y="254945"/>
                  <a:pt x="2117716" y="254945"/>
                  <a:pt x="1873712" y="261165"/>
                </a:cubicBezTo>
                <a:cubicBezTo>
                  <a:pt x="1873712" y="261165"/>
                  <a:pt x="1873712" y="261165"/>
                  <a:pt x="1869190" y="258748"/>
                </a:cubicBezTo>
                <a:cubicBezTo>
                  <a:pt x="1826883" y="256486"/>
                  <a:pt x="1788036" y="253167"/>
                  <a:pt x="1745730" y="250905"/>
                </a:cubicBezTo>
                <a:cubicBezTo>
                  <a:pt x="1703424" y="248643"/>
                  <a:pt x="1664576" y="245323"/>
                  <a:pt x="1623333" y="246536"/>
                </a:cubicBezTo>
                <a:cubicBezTo>
                  <a:pt x="1581026" y="244274"/>
                  <a:pt x="1539782" y="245487"/>
                  <a:pt x="1500935" y="242168"/>
                </a:cubicBezTo>
                <a:cubicBezTo>
                  <a:pt x="1459691" y="243381"/>
                  <a:pt x="1418448" y="244594"/>
                  <a:pt x="1377204" y="245807"/>
                </a:cubicBezTo>
                <a:cubicBezTo>
                  <a:pt x="1335960" y="247020"/>
                  <a:pt x="1294716" y="248233"/>
                  <a:pt x="1253472" y="249446"/>
                </a:cubicBezTo>
                <a:cubicBezTo>
                  <a:pt x="1212228" y="250659"/>
                  <a:pt x="1172047" y="255347"/>
                  <a:pt x="1130803" y="256560"/>
                </a:cubicBezTo>
                <a:cubicBezTo>
                  <a:pt x="1090622" y="261248"/>
                  <a:pt x="1050441" y="265936"/>
                  <a:pt x="1010259" y="270624"/>
                </a:cubicBezTo>
                <a:cubicBezTo>
                  <a:pt x="966619" y="276370"/>
                  <a:pt x="926437" y="281058"/>
                  <a:pt x="886256" y="285746"/>
                </a:cubicBezTo>
                <a:cubicBezTo>
                  <a:pt x="847138" y="293909"/>
                  <a:pt x="803497" y="299655"/>
                  <a:pt x="764378" y="307818"/>
                </a:cubicBezTo>
                <a:cubicBezTo>
                  <a:pt x="743621" y="314166"/>
                  <a:pt x="725260" y="315981"/>
                  <a:pt x="704502" y="322329"/>
                </a:cubicBezTo>
                <a:cubicBezTo>
                  <a:pt x="687204" y="327619"/>
                  <a:pt x="665383" y="330492"/>
                  <a:pt x="644626" y="336839"/>
                </a:cubicBezTo>
                <a:cubicBezTo>
                  <a:pt x="644626" y="336839"/>
                  <a:pt x="644626" y="336839"/>
                  <a:pt x="584749" y="351350"/>
                </a:cubicBezTo>
                <a:cubicBezTo>
                  <a:pt x="584749" y="351350"/>
                  <a:pt x="584749" y="351350"/>
                  <a:pt x="525936" y="369336"/>
                </a:cubicBezTo>
                <a:cubicBezTo>
                  <a:pt x="505178" y="375684"/>
                  <a:pt x="487880" y="380974"/>
                  <a:pt x="468184" y="390797"/>
                </a:cubicBezTo>
                <a:cubicBezTo>
                  <a:pt x="447427" y="397144"/>
                  <a:pt x="430129" y="402434"/>
                  <a:pt x="410433" y="412257"/>
                </a:cubicBezTo>
                <a:cubicBezTo>
                  <a:pt x="393135" y="417547"/>
                  <a:pt x="372378" y="423895"/>
                  <a:pt x="352683" y="433718"/>
                </a:cubicBezTo>
                <a:cubicBezTo>
                  <a:pt x="352683" y="433718"/>
                  <a:pt x="352683" y="433718"/>
                  <a:pt x="297057" y="462128"/>
                </a:cubicBezTo>
                <a:cubicBezTo>
                  <a:pt x="261126" y="480716"/>
                  <a:pt x="225196" y="499303"/>
                  <a:pt x="190328" y="521366"/>
                </a:cubicBezTo>
                <a:cubicBezTo>
                  <a:pt x="190328" y="521366"/>
                  <a:pt x="190328" y="521366"/>
                  <a:pt x="164776" y="536780"/>
                </a:cubicBezTo>
                <a:cubicBezTo>
                  <a:pt x="164776" y="536780"/>
                  <a:pt x="164776" y="536780"/>
                  <a:pt x="140287" y="555668"/>
                </a:cubicBezTo>
                <a:cubicBezTo>
                  <a:pt x="121654" y="568966"/>
                  <a:pt x="105419" y="577731"/>
                  <a:pt x="91309" y="593445"/>
                </a:cubicBezTo>
                <a:cubicBezTo>
                  <a:pt x="76136" y="605685"/>
                  <a:pt x="57503" y="618983"/>
                  <a:pt x="43393" y="634697"/>
                </a:cubicBezTo>
                <a:cubicBezTo>
                  <a:pt x="43393" y="634697"/>
                  <a:pt x="43393" y="634697"/>
                  <a:pt x="0" y="678366"/>
                </a:cubicBezTo>
                <a:cubicBezTo>
                  <a:pt x="0" y="678366"/>
                  <a:pt x="0" y="678366"/>
                  <a:pt x="42331" y="631223"/>
                </a:cubicBezTo>
                <a:cubicBezTo>
                  <a:pt x="56441" y="615508"/>
                  <a:pt x="71613" y="603268"/>
                  <a:pt x="85724" y="587554"/>
                </a:cubicBezTo>
                <a:cubicBezTo>
                  <a:pt x="100897" y="575314"/>
                  <a:pt x="119529" y="562016"/>
                  <a:pt x="134702" y="549776"/>
                </a:cubicBezTo>
                <a:cubicBezTo>
                  <a:pt x="134702" y="549776"/>
                  <a:pt x="134702" y="549776"/>
                  <a:pt x="159191" y="530888"/>
                </a:cubicBezTo>
                <a:cubicBezTo>
                  <a:pt x="159191" y="530888"/>
                  <a:pt x="159191" y="530888"/>
                  <a:pt x="183680" y="511999"/>
                </a:cubicBezTo>
                <a:cubicBezTo>
                  <a:pt x="217485" y="486462"/>
                  <a:pt x="253416" y="467874"/>
                  <a:pt x="288284" y="445812"/>
                </a:cubicBezTo>
                <a:cubicBezTo>
                  <a:pt x="288284" y="445812"/>
                  <a:pt x="288284" y="445812"/>
                  <a:pt x="343910" y="417401"/>
                </a:cubicBezTo>
                <a:cubicBezTo>
                  <a:pt x="363605" y="407578"/>
                  <a:pt x="383300" y="397756"/>
                  <a:pt x="404058" y="391408"/>
                </a:cubicBezTo>
                <a:cubicBezTo>
                  <a:pt x="420293" y="382643"/>
                  <a:pt x="439988" y="372820"/>
                  <a:pt x="460746" y="366472"/>
                </a:cubicBezTo>
                <a:cubicBezTo>
                  <a:pt x="476981" y="357707"/>
                  <a:pt x="497739" y="351359"/>
                  <a:pt x="518497" y="345012"/>
                </a:cubicBezTo>
                <a:cubicBezTo>
                  <a:pt x="518497" y="345012"/>
                  <a:pt x="518497" y="345012"/>
                  <a:pt x="576248" y="323551"/>
                </a:cubicBezTo>
                <a:cubicBezTo>
                  <a:pt x="576248" y="323551"/>
                  <a:pt x="576248" y="323551"/>
                  <a:pt x="635062" y="305565"/>
                </a:cubicBezTo>
                <a:cubicBezTo>
                  <a:pt x="655819" y="299217"/>
                  <a:pt x="676577" y="292869"/>
                  <a:pt x="697335" y="286522"/>
                </a:cubicBezTo>
                <a:cubicBezTo>
                  <a:pt x="714633" y="281232"/>
                  <a:pt x="735391" y="274884"/>
                  <a:pt x="757211" y="272011"/>
                </a:cubicBezTo>
                <a:cubicBezTo>
                  <a:pt x="795267" y="260373"/>
                  <a:pt x="837845" y="251152"/>
                  <a:pt x="876964" y="242989"/>
                </a:cubicBezTo>
                <a:cubicBezTo>
                  <a:pt x="920605" y="237243"/>
                  <a:pt x="959723" y="229080"/>
                  <a:pt x="1002302" y="219859"/>
                </a:cubicBezTo>
                <a:cubicBezTo>
                  <a:pt x="1042483" y="215172"/>
                  <a:pt x="1082664" y="210484"/>
                  <a:pt x="1126305" y="204738"/>
                </a:cubicBezTo>
                <a:cubicBezTo>
                  <a:pt x="1166486" y="200050"/>
                  <a:pt x="1206667" y="195362"/>
                  <a:pt x="1250308" y="189616"/>
                </a:cubicBezTo>
                <a:cubicBezTo>
                  <a:pt x="1290489" y="184928"/>
                  <a:pt x="1331733" y="183715"/>
                  <a:pt x="1371915" y="179027"/>
                </a:cubicBezTo>
                <a:cubicBezTo>
                  <a:pt x="1416618" y="176755"/>
                  <a:pt x="1457862" y="175542"/>
                  <a:pt x="1498043" y="170854"/>
                </a:cubicBezTo>
                <a:cubicBezTo>
                  <a:pt x="1539287" y="169641"/>
                  <a:pt x="1580531" y="168428"/>
                  <a:pt x="1622837" y="170690"/>
                </a:cubicBezTo>
                <a:cubicBezTo>
                  <a:pt x="1664081" y="169477"/>
                  <a:pt x="1705325" y="168264"/>
                  <a:pt x="1747632" y="170526"/>
                </a:cubicBezTo>
                <a:cubicBezTo>
                  <a:pt x="1788876" y="169313"/>
                  <a:pt x="1831182" y="171575"/>
                  <a:pt x="1873489" y="173836"/>
                </a:cubicBezTo>
                <a:cubicBezTo>
                  <a:pt x="1873489" y="173836"/>
                  <a:pt x="1873489" y="173836"/>
                  <a:pt x="1868966" y="171419"/>
                </a:cubicBezTo>
                <a:cubicBezTo>
                  <a:pt x="1868966" y="171419"/>
                  <a:pt x="1868966" y="171419"/>
                  <a:pt x="2110845" y="158249"/>
                </a:cubicBezTo>
                <a:cubicBezTo>
                  <a:pt x="2110845" y="158249"/>
                  <a:pt x="2110845" y="158249"/>
                  <a:pt x="2231388" y="144185"/>
                </a:cubicBezTo>
                <a:cubicBezTo>
                  <a:pt x="2272632" y="142972"/>
                  <a:pt x="2312813" y="138284"/>
                  <a:pt x="2352995" y="133596"/>
                </a:cubicBezTo>
                <a:cubicBezTo>
                  <a:pt x="2352995" y="133596"/>
                  <a:pt x="2352995" y="133596"/>
                  <a:pt x="2471413" y="112582"/>
                </a:cubicBezTo>
                <a:cubicBezTo>
                  <a:pt x="2511594" y="107894"/>
                  <a:pt x="2551775" y="103206"/>
                  <a:pt x="2590894" y="95044"/>
                </a:cubicBezTo>
                <a:cubicBezTo>
                  <a:pt x="2590894" y="95044"/>
                  <a:pt x="2590894" y="95044"/>
                  <a:pt x="2708250" y="70555"/>
                </a:cubicBezTo>
                <a:cubicBezTo>
                  <a:pt x="2730070" y="67682"/>
                  <a:pt x="2747368" y="62392"/>
                  <a:pt x="2768126" y="56044"/>
                </a:cubicBezTo>
                <a:cubicBezTo>
                  <a:pt x="2768126" y="56044"/>
                  <a:pt x="2768126" y="56044"/>
                  <a:pt x="2824543" y="42591"/>
                </a:cubicBezTo>
                <a:cubicBezTo>
                  <a:pt x="2862599" y="30953"/>
                  <a:pt x="2901717" y="22791"/>
                  <a:pt x="2939773" y="11153"/>
                </a:cubicBezTo>
                <a:lnTo>
                  <a:pt x="2972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D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7131687" y="2714419"/>
            <a:ext cx="2954108" cy="1079847"/>
          </a:xfrm>
          <a:custGeom>
            <a:avLst/>
            <a:gdLst>
              <a:gd name="connsiteX0" fmla="*/ 2215581 w 2215581"/>
              <a:gd name="connsiteY0" fmla="*/ 0 h 809885"/>
              <a:gd name="connsiteX1" fmla="*/ 2187755 w 2215581"/>
              <a:gd name="connsiteY1" fmla="*/ 20922 h 809885"/>
              <a:gd name="connsiteX2" fmla="*/ 2166887 w 2215581"/>
              <a:gd name="connsiteY2" fmla="*/ 32545 h 809885"/>
              <a:gd name="connsiteX3" fmla="*/ 2146018 w 2215581"/>
              <a:gd name="connsiteY3" fmla="*/ 46493 h 809885"/>
              <a:gd name="connsiteX4" fmla="*/ 2120511 w 2215581"/>
              <a:gd name="connsiteY4" fmla="*/ 60440 h 809885"/>
              <a:gd name="connsiteX5" fmla="*/ 2092686 w 2215581"/>
              <a:gd name="connsiteY5" fmla="*/ 74388 h 809885"/>
              <a:gd name="connsiteX6" fmla="*/ 2027760 w 2215581"/>
              <a:gd name="connsiteY6" fmla="*/ 104608 h 809885"/>
              <a:gd name="connsiteX7" fmla="*/ 1865447 w 2215581"/>
              <a:gd name="connsiteY7" fmla="*/ 155749 h 809885"/>
              <a:gd name="connsiteX8" fmla="*/ 1663714 w 2215581"/>
              <a:gd name="connsiteY8" fmla="*/ 178995 h 809885"/>
              <a:gd name="connsiteX9" fmla="*/ 1438793 w 2215581"/>
              <a:gd name="connsiteY9" fmla="*/ 165048 h 809885"/>
              <a:gd name="connsiteX10" fmla="*/ 1322855 w 2215581"/>
              <a:gd name="connsiteY10" fmla="*/ 151100 h 809885"/>
              <a:gd name="connsiteX11" fmla="*/ 1202279 w 2215581"/>
              <a:gd name="connsiteY11" fmla="*/ 139477 h 809885"/>
              <a:gd name="connsiteX12" fmla="*/ 1141991 w 2215581"/>
              <a:gd name="connsiteY12" fmla="*/ 137152 h 809885"/>
              <a:gd name="connsiteX13" fmla="*/ 1081703 w 2215581"/>
              <a:gd name="connsiteY13" fmla="*/ 134828 h 809885"/>
              <a:gd name="connsiteX14" fmla="*/ 1019096 w 2215581"/>
              <a:gd name="connsiteY14" fmla="*/ 134828 h 809885"/>
              <a:gd name="connsiteX15" fmla="*/ 958808 w 2215581"/>
              <a:gd name="connsiteY15" fmla="*/ 137152 h 809885"/>
              <a:gd name="connsiteX16" fmla="*/ 726932 w 2215581"/>
              <a:gd name="connsiteY16" fmla="*/ 183644 h 809885"/>
              <a:gd name="connsiteX17" fmla="*/ 629543 w 2215581"/>
              <a:gd name="connsiteY17" fmla="*/ 239435 h 809885"/>
              <a:gd name="connsiteX18" fmla="*/ 550705 w 2215581"/>
              <a:gd name="connsiteY18" fmla="*/ 316147 h 809885"/>
              <a:gd name="connsiteX19" fmla="*/ 511286 w 2215581"/>
              <a:gd name="connsiteY19" fmla="*/ 357990 h 809885"/>
              <a:gd name="connsiteX20" fmla="*/ 492736 w 2215581"/>
              <a:gd name="connsiteY20" fmla="*/ 381236 h 809885"/>
              <a:gd name="connsiteX21" fmla="*/ 474186 w 2215581"/>
              <a:gd name="connsiteY21" fmla="*/ 402158 h 809885"/>
              <a:gd name="connsiteX22" fmla="*/ 397666 w 2215581"/>
              <a:gd name="connsiteY22" fmla="*/ 483519 h 809885"/>
              <a:gd name="connsiteX23" fmla="*/ 360566 w 2215581"/>
              <a:gd name="connsiteY23" fmla="*/ 520713 h 809885"/>
              <a:gd name="connsiteX24" fmla="*/ 323466 w 2215581"/>
              <a:gd name="connsiteY24" fmla="*/ 557906 h 809885"/>
              <a:gd name="connsiteX25" fmla="*/ 288684 w 2215581"/>
              <a:gd name="connsiteY25" fmla="*/ 592775 h 809885"/>
              <a:gd name="connsiteX26" fmla="*/ 279409 w 2215581"/>
              <a:gd name="connsiteY26" fmla="*/ 602074 h 809885"/>
              <a:gd name="connsiteX27" fmla="*/ 270134 w 2215581"/>
              <a:gd name="connsiteY27" fmla="*/ 609048 h 809885"/>
              <a:gd name="connsiteX28" fmla="*/ 251584 w 2215581"/>
              <a:gd name="connsiteY28" fmla="*/ 625320 h 809885"/>
              <a:gd name="connsiteX29" fmla="*/ 184340 w 2215581"/>
              <a:gd name="connsiteY29" fmla="*/ 685760 h 809885"/>
              <a:gd name="connsiteX30" fmla="*/ 119414 w 2215581"/>
              <a:gd name="connsiteY30" fmla="*/ 736901 h 809885"/>
              <a:gd name="connsiteX31" fmla="*/ 89270 w 2215581"/>
              <a:gd name="connsiteY31" fmla="*/ 760147 h 809885"/>
              <a:gd name="connsiteX32" fmla="*/ 61445 w 2215581"/>
              <a:gd name="connsiteY32" fmla="*/ 781069 h 809885"/>
              <a:gd name="connsiteX33" fmla="*/ 21205 w 2215581"/>
              <a:gd name="connsiteY33" fmla="*/ 809885 h 809885"/>
              <a:gd name="connsiteX34" fmla="*/ 18624 w 2215581"/>
              <a:gd name="connsiteY34" fmla="*/ 775582 h 809885"/>
              <a:gd name="connsiteX35" fmla="*/ 351 w 2215581"/>
              <a:gd name="connsiteY35" fmla="*/ 696698 h 809885"/>
              <a:gd name="connsiteX36" fmla="*/ 0 w 2215581"/>
              <a:gd name="connsiteY36" fmla="*/ 695831 h 809885"/>
              <a:gd name="connsiteX37" fmla="*/ 1157 w 2215581"/>
              <a:gd name="connsiteY37" fmla="*/ 695058 h 809885"/>
              <a:gd name="connsiteX38" fmla="*/ 28982 w 2215581"/>
              <a:gd name="connsiteY38" fmla="*/ 676461 h 809885"/>
              <a:gd name="connsiteX39" fmla="*/ 59126 w 2215581"/>
              <a:gd name="connsiteY39" fmla="*/ 655540 h 809885"/>
              <a:gd name="connsiteX40" fmla="*/ 121733 w 2215581"/>
              <a:gd name="connsiteY40" fmla="*/ 609048 h 809885"/>
              <a:gd name="connsiteX41" fmla="*/ 191296 w 2215581"/>
              <a:gd name="connsiteY41" fmla="*/ 553257 h 809885"/>
              <a:gd name="connsiteX42" fmla="*/ 209846 w 2215581"/>
              <a:gd name="connsiteY42" fmla="*/ 539309 h 809885"/>
              <a:gd name="connsiteX43" fmla="*/ 216803 w 2215581"/>
              <a:gd name="connsiteY43" fmla="*/ 532336 h 809885"/>
              <a:gd name="connsiteX44" fmla="*/ 226078 w 2215581"/>
              <a:gd name="connsiteY44" fmla="*/ 523037 h 809885"/>
              <a:gd name="connsiteX45" fmla="*/ 263178 w 2215581"/>
              <a:gd name="connsiteY45" fmla="*/ 490493 h 809885"/>
              <a:gd name="connsiteX46" fmla="*/ 300278 w 2215581"/>
              <a:gd name="connsiteY46" fmla="*/ 457948 h 809885"/>
              <a:gd name="connsiteX47" fmla="*/ 337378 w 2215581"/>
              <a:gd name="connsiteY47" fmla="*/ 423079 h 809885"/>
              <a:gd name="connsiteX48" fmla="*/ 413898 w 2215581"/>
              <a:gd name="connsiteY48" fmla="*/ 346367 h 809885"/>
              <a:gd name="connsiteX49" fmla="*/ 434767 w 2215581"/>
              <a:gd name="connsiteY49" fmla="*/ 325445 h 809885"/>
              <a:gd name="connsiteX50" fmla="*/ 453317 w 2215581"/>
              <a:gd name="connsiteY50" fmla="*/ 306849 h 809885"/>
              <a:gd name="connsiteX51" fmla="*/ 495055 w 2215581"/>
              <a:gd name="connsiteY51" fmla="*/ 262681 h 809885"/>
              <a:gd name="connsiteX52" fmla="*/ 587805 w 2215581"/>
              <a:gd name="connsiteY52" fmla="*/ 181320 h 809885"/>
              <a:gd name="connsiteX53" fmla="*/ 703744 w 2215581"/>
              <a:gd name="connsiteY53" fmla="*/ 120880 h 809885"/>
              <a:gd name="connsiteX54" fmla="*/ 956490 w 2215581"/>
              <a:gd name="connsiteY54" fmla="*/ 81362 h 809885"/>
              <a:gd name="connsiteX55" fmla="*/ 1019096 w 2215581"/>
              <a:gd name="connsiteY55" fmla="*/ 81362 h 809885"/>
              <a:gd name="connsiteX56" fmla="*/ 1081703 w 2215581"/>
              <a:gd name="connsiteY56" fmla="*/ 83686 h 809885"/>
              <a:gd name="connsiteX57" fmla="*/ 1144310 w 2215581"/>
              <a:gd name="connsiteY57" fmla="*/ 88335 h 809885"/>
              <a:gd name="connsiteX58" fmla="*/ 1206917 w 2215581"/>
              <a:gd name="connsiteY58" fmla="*/ 95309 h 809885"/>
              <a:gd name="connsiteX59" fmla="*/ 1327492 w 2215581"/>
              <a:gd name="connsiteY59" fmla="*/ 111582 h 809885"/>
              <a:gd name="connsiteX60" fmla="*/ 1443431 w 2215581"/>
              <a:gd name="connsiteY60" fmla="*/ 130178 h 809885"/>
              <a:gd name="connsiteX61" fmla="*/ 1663714 w 2215581"/>
              <a:gd name="connsiteY61" fmla="*/ 153425 h 809885"/>
              <a:gd name="connsiteX62" fmla="*/ 1860809 w 2215581"/>
              <a:gd name="connsiteY62" fmla="*/ 139477 h 809885"/>
              <a:gd name="connsiteX63" fmla="*/ 2023123 w 2215581"/>
              <a:gd name="connsiteY63" fmla="*/ 95309 h 809885"/>
              <a:gd name="connsiteX64" fmla="*/ 2088048 w 2215581"/>
              <a:gd name="connsiteY64" fmla="*/ 67414 h 809885"/>
              <a:gd name="connsiteX65" fmla="*/ 2118192 w 2215581"/>
              <a:gd name="connsiteY65" fmla="*/ 53466 h 809885"/>
              <a:gd name="connsiteX66" fmla="*/ 2143699 w 2215581"/>
              <a:gd name="connsiteY66" fmla="*/ 41843 h 809885"/>
              <a:gd name="connsiteX67" fmla="*/ 2166887 w 2215581"/>
              <a:gd name="connsiteY67" fmla="*/ 30220 h 809885"/>
              <a:gd name="connsiteX68" fmla="*/ 2185437 w 2215581"/>
              <a:gd name="connsiteY68" fmla="*/ 18597 h 809885"/>
              <a:gd name="connsiteX69" fmla="*/ 2215581 w 2215581"/>
              <a:gd name="connsiteY69" fmla="*/ 0 h 8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15581" h="809885">
                <a:moveTo>
                  <a:pt x="2215581" y="0"/>
                </a:moveTo>
                <a:cubicBezTo>
                  <a:pt x="2208624" y="6974"/>
                  <a:pt x="2199349" y="13948"/>
                  <a:pt x="2187755" y="20922"/>
                </a:cubicBezTo>
                <a:cubicBezTo>
                  <a:pt x="2180799" y="25571"/>
                  <a:pt x="2173843" y="27896"/>
                  <a:pt x="2166887" y="32545"/>
                </a:cubicBezTo>
                <a:cubicBezTo>
                  <a:pt x="2159930" y="37194"/>
                  <a:pt x="2152974" y="41843"/>
                  <a:pt x="2146018" y="46493"/>
                </a:cubicBezTo>
                <a:cubicBezTo>
                  <a:pt x="2136743" y="51142"/>
                  <a:pt x="2129786" y="55791"/>
                  <a:pt x="2120511" y="60440"/>
                </a:cubicBezTo>
                <a:cubicBezTo>
                  <a:pt x="2111236" y="65089"/>
                  <a:pt x="2101961" y="69739"/>
                  <a:pt x="2092686" y="74388"/>
                </a:cubicBezTo>
                <a:cubicBezTo>
                  <a:pt x="2071817" y="83686"/>
                  <a:pt x="2050948" y="95309"/>
                  <a:pt x="2027760" y="104608"/>
                </a:cubicBezTo>
                <a:cubicBezTo>
                  <a:pt x="1981385" y="123205"/>
                  <a:pt x="1925735" y="144126"/>
                  <a:pt x="1865447" y="155749"/>
                </a:cubicBezTo>
                <a:cubicBezTo>
                  <a:pt x="1805159" y="169697"/>
                  <a:pt x="1735596" y="178995"/>
                  <a:pt x="1663714" y="178995"/>
                </a:cubicBezTo>
                <a:cubicBezTo>
                  <a:pt x="1591832" y="181320"/>
                  <a:pt x="1517631" y="174346"/>
                  <a:pt x="1438793" y="165048"/>
                </a:cubicBezTo>
                <a:cubicBezTo>
                  <a:pt x="1399374" y="160398"/>
                  <a:pt x="1362274" y="155749"/>
                  <a:pt x="1322855" y="151100"/>
                </a:cubicBezTo>
                <a:cubicBezTo>
                  <a:pt x="1283436" y="146451"/>
                  <a:pt x="1241698" y="144126"/>
                  <a:pt x="1202279" y="139477"/>
                </a:cubicBezTo>
                <a:cubicBezTo>
                  <a:pt x="1181410" y="139477"/>
                  <a:pt x="1162860" y="137152"/>
                  <a:pt x="1141991" y="137152"/>
                </a:cubicBezTo>
                <a:cubicBezTo>
                  <a:pt x="1121122" y="134828"/>
                  <a:pt x="1100253" y="134828"/>
                  <a:pt x="1081703" y="134828"/>
                </a:cubicBezTo>
                <a:cubicBezTo>
                  <a:pt x="1060834" y="134828"/>
                  <a:pt x="1039965" y="134828"/>
                  <a:pt x="1019096" y="134828"/>
                </a:cubicBezTo>
                <a:cubicBezTo>
                  <a:pt x="958808" y="137152"/>
                  <a:pt x="958808" y="137152"/>
                  <a:pt x="958808" y="137152"/>
                </a:cubicBezTo>
                <a:cubicBezTo>
                  <a:pt x="877651" y="141801"/>
                  <a:pt x="798813" y="153425"/>
                  <a:pt x="726932" y="183644"/>
                </a:cubicBezTo>
                <a:cubicBezTo>
                  <a:pt x="692150" y="197592"/>
                  <a:pt x="659687" y="216189"/>
                  <a:pt x="629543" y="239435"/>
                </a:cubicBezTo>
                <a:cubicBezTo>
                  <a:pt x="601718" y="262681"/>
                  <a:pt x="573893" y="288252"/>
                  <a:pt x="550705" y="316147"/>
                </a:cubicBezTo>
                <a:cubicBezTo>
                  <a:pt x="536793" y="330095"/>
                  <a:pt x="525199" y="344042"/>
                  <a:pt x="511286" y="357990"/>
                </a:cubicBezTo>
                <a:cubicBezTo>
                  <a:pt x="506649" y="364964"/>
                  <a:pt x="499692" y="374262"/>
                  <a:pt x="492736" y="381236"/>
                </a:cubicBezTo>
                <a:cubicBezTo>
                  <a:pt x="488098" y="388210"/>
                  <a:pt x="481142" y="395184"/>
                  <a:pt x="474186" y="402158"/>
                </a:cubicBezTo>
                <a:cubicBezTo>
                  <a:pt x="448679" y="430053"/>
                  <a:pt x="423173" y="455624"/>
                  <a:pt x="397666" y="483519"/>
                </a:cubicBezTo>
                <a:cubicBezTo>
                  <a:pt x="386073" y="497466"/>
                  <a:pt x="374479" y="509090"/>
                  <a:pt x="360566" y="520713"/>
                </a:cubicBezTo>
                <a:cubicBezTo>
                  <a:pt x="348972" y="534660"/>
                  <a:pt x="335060" y="546283"/>
                  <a:pt x="323466" y="557906"/>
                </a:cubicBezTo>
                <a:cubicBezTo>
                  <a:pt x="311872" y="569529"/>
                  <a:pt x="300278" y="581152"/>
                  <a:pt x="288684" y="592775"/>
                </a:cubicBezTo>
                <a:cubicBezTo>
                  <a:pt x="279409" y="602074"/>
                  <a:pt x="279409" y="602074"/>
                  <a:pt x="279409" y="602074"/>
                </a:cubicBezTo>
                <a:cubicBezTo>
                  <a:pt x="270134" y="609048"/>
                  <a:pt x="270134" y="609048"/>
                  <a:pt x="270134" y="609048"/>
                </a:cubicBezTo>
                <a:cubicBezTo>
                  <a:pt x="263178" y="613697"/>
                  <a:pt x="258540" y="620671"/>
                  <a:pt x="251584" y="625320"/>
                </a:cubicBezTo>
                <a:cubicBezTo>
                  <a:pt x="228396" y="646241"/>
                  <a:pt x="205209" y="664838"/>
                  <a:pt x="184340" y="685760"/>
                </a:cubicBezTo>
                <a:cubicBezTo>
                  <a:pt x="161152" y="702032"/>
                  <a:pt x="140283" y="720629"/>
                  <a:pt x="119414" y="736901"/>
                </a:cubicBezTo>
                <a:cubicBezTo>
                  <a:pt x="110139" y="743875"/>
                  <a:pt x="100864" y="753173"/>
                  <a:pt x="89270" y="760147"/>
                </a:cubicBezTo>
                <a:cubicBezTo>
                  <a:pt x="79995" y="767121"/>
                  <a:pt x="70720" y="774095"/>
                  <a:pt x="61445" y="781069"/>
                </a:cubicBezTo>
                <a:lnTo>
                  <a:pt x="21205" y="809885"/>
                </a:lnTo>
                <a:lnTo>
                  <a:pt x="18624" y="775582"/>
                </a:lnTo>
                <a:cubicBezTo>
                  <a:pt x="14447" y="748226"/>
                  <a:pt x="8286" y="721837"/>
                  <a:pt x="351" y="696698"/>
                </a:cubicBezTo>
                <a:lnTo>
                  <a:pt x="0" y="695831"/>
                </a:lnTo>
                <a:lnTo>
                  <a:pt x="1157" y="695058"/>
                </a:lnTo>
                <a:cubicBezTo>
                  <a:pt x="10432" y="688084"/>
                  <a:pt x="19707" y="683435"/>
                  <a:pt x="28982" y="676461"/>
                </a:cubicBezTo>
                <a:cubicBezTo>
                  <a:pt x="40576" y="669487"/>
                  <a:pt x="49851" y="662514"/>
                  <a:pt x="59126" y="655540"/>
                </a:cubicBezTo>
                <a:cubicBezTo>
                  <a:pt x="79995" y="639268"/>
                  <a:pt x="100864" y="625320"/>
                  <a:pt x="121733" y="609048"/>
                </a:cubicBezTo>
                <a:cubicBezTo>
                  <a:pt x="144921" y="590451"/>
                  <a:pt x="168108" y="571854"/>
                  <a:pt x="191296" y="553257"/>
                </a:cubicBezTo>
                <a:cubicBezTo>
                  <a:pt x="195934" y="548608"/>
                  <a:pt x="202890" y="543959"/>
                  <a:pt x="209846" y="539309"/>
                </a:cubicBezTo>
                <a:cubicBezTo>
                  <a:pt x="216803" y="532336"/>
                  <a:pt x="216803" y="532336"/>
                  <a:pt x="216803" y="532336"/>
                </a:cubicBezTo>
                <a:cubicBezTo>
                  <a:pt x="226078" y="523037"/>
                  <a:pt x="226078" y="523037"/>
                  <a:pt x="226078" y="523037"/>
                </a:cubicBezTo>
                <a:cubicBezTo>
                  <a:pt x="237671" y="513739"/>
                  <a:pt x="251584" y="502116"/>
                  <a:pt x="263178" y="490493"/>
                </a:cubicBezTo>
                <a:cubicBezTo>
                  <a:pt x="274772" y="481194"/>
                  <a:pt x="288684" y="469571"/>
                  <a:pt x="300278" y="457948"/>
                </a:cubicBezTo>
                <a:cubicBezTo>
                  <a:pt x="314191" y="446325"/>
                  <a:pt x="325785" y="434702"/>
                  <a:pt x="337378" y="423079"/>
                </a:cubicBezTo>
                <a:cubicBezTo>
                  <a:pt x="362885" y="397508"/>
                  <a:pt x="388391" y="371938"/>
                  <a:pt x="413898" y="346367"/>
                </a:cubicBezTo>
                <a:cubicBezTo>
                  <a:pt x="420854" y="339393"/>
                  <a:pt x="427810" y="332419"/>
                  <a:pt x="434767" y="325445"/>
                </a:cubicBezTo>
                <a:cubicBezTo>
                  <a:pt x="441723" y="320796"/>
                  <a:pt x="446361" y="313822"/>
                  <a:pt x="453317" y="306849"/>
                </a:cubicBezTo>
                <a:cubicBezTo>
                  <a:pt x="467230" y="292901"/>
                  <a:pt x="481142" y="276629"/>
                  <a:pt x="495055" y="262681"/>
                </a:cubicBezTo>
                <a:cubicBezTo>
                  <a:pt x="522880" y="234786"/>
                  <a:pt x="553024" y="206890"/>
                  <a:pt x="587805" y="181320"/>
                </a:cubicBezTo>
                <a:cubicBezTo>
                  <a:pt x="622587" y="155749"/>
                  <a:pt x="662006" y="137152"/>
                  <a:pt x="703744" y="120880"/>
                </a:cubicBezTo>
                <a:cubicBezTo>
                  <a:pt x="784901" y="92985"/>
                  <a:pt x="873014" y="83686"/>
                  <a:pt x="956490" y="81362"/>
                </a:cubicBezTo>
                <a:cubicBezTo>
                  <a:pt x="1019096" y="81362"/>
                  <a:pt x="1019096" y="81362"/>
                  <a:pt x="1019096" y="81362"/>
                </a:cubicBezTo>
                <a:cubicBezTo>
                  <a:pt x="1039965" y="81362"/>
                  <a:pt x="1060834" y="83686"/>
                  <a:pt x="1081703" y="83686"/>
                </a:cubicBezTo>
                <a:cubicBezTo>
                  <a:pt x="1102572" y="83686"/>
                  <a:pt x="1123441" y="86011"/>
                  <a:pt x="1144310" y="88335"/>
                </a:cubicBezTo>
                <a:cubicBezTo>
                  <a:pt x="1165179" y="90660"/>
                  <a:pt x="1186048" y="92985"/>
                  <a:pt x="1206917" y="95309"/>
                </a:cubicBezTo>
                <a:cubicBezTo>
                  <a:pt x="1246336" y="99959"/>
                  <a:pt x="1288073" y="104608"/>
                  <a:pt x="1327492" y="111582"/>
                </a:cubicBezTo>
                <a:cubicBezTo>
                  <a:pt x="1366912" y="118555"/>
                  <a:pt x="1406331" y="125529"/>
                  <a:pt x="1443431" y="130178"/>
                </a:cubicBezTo>
                <a:cubicBezTo>
                  <a:pt x="1519950" y="144126"/>
                  <a:pt x="1594151" y="151100"/>
                  <a:pt x="1663714" y="153425"/>
                </a:cubicBezTo>
                <a:cubicBezTo>
                  <a:pt x="1735596" y="155749"/>
                  <a:pt x="1800521" y="148775"/>
                  <a:pt x="1860809" y="139477"/>
                </a:cubicBezTo>
                <a:cubicBezTo>
                  <a:pt x="1923416" y="127854"/>
                  <a:pt x="1976748" y="111582"/>
                  <a:pt x="2023123" y="95309"/>
                </a:cubicBezTo>
                <a:cubicBezTo>
                  <a:pt x="2048629" y="86011"/>
                  <a:pt x="2069498" y="76712"/>
                  <a:pt x="2088048" y="67414"/>
                </a:cubicBezTo>
                <a:cubicBezTo>
                  <a:pt x="2099642" y="65089"/>
                  <a:pt x="2108917" y="58116"/>
                  <a:pt x="2118192" y="53466"/>
                </a:cubicBezTo>
                <a:cubicBezTo>
                  <a:pt x="2127467" y="48817"/>
                  <a:pt x="2134424" y="46493"/>
                  <a:pt x="2143699" y="41843"/>
                </a:cubicBezTo>
                <a:cubicBezTo>
                  <a:pt x="2150655" y="37194"/>
                  <a:pt x="2157611" y="32545"/>
                  <a:pt x="2166887" y="30220"/>
                </a:cubicBezTo>
                <a:cubicBezTo>
                  <a:pt x="2173843" y="25571"/>
                  <a:pt x="2178480" y="20922"/>
                  <a:pt x="2185437" y="18597"/>
                </a:cubicBezTo>
                <a:cubicBezTo>
                  <a:pt x="2197031" y="11623"/>
                  <a:pt x="2208624" y="4650"/>
                  <a:pt x="2215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D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 rot="2441370">
            <a:off x="4801413" y="2986182"/>
            <a:ext cx="742511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200" b="1" dirty="0">
                <a:cs typeface="+mn-ea"/>
                <a:sym typeface="+mn-lt"/>
              </a:rPr>
              <a:t>Solutions</a:t>
            </a:r>
          </a:p>
        </p:txBody>
      </p:sp>
      <p:sp>
        <p:nvSpPr>
          <p:cNvPr id="77" name="TextBox 76"/>
          <p:cNvSpPr txBox="1"/>
          <p:nvPr/>
        </p:nvSpPr>
        <p:spPr>
          <a:xfrm rot="476715">
            <a:off x="2715133" y="2526010"/>
            <a:ext cx="508473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Plan</a:t>
            </a:r>
          </a:p>
        </p:txBody>
      </p:sp>
      <p:sp>
        <p:nvSpPr>
          <p:cNvPr id="78" name="TextBox 77"/>
          <p:cNvSpPr txBox="1"/>
          <p:nvPr/>
        </p:nvSpPr>
        <p:spPr>
          <a:xfrm rot="1359357">
            <a:off x="2674459" y="1932219"/>
            <a:ext cx="939231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Follow Up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06516" y="2214063"/>
            <a:ext cx="554061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View</a:t>
            </a:r>
          </a:p>
        </p:txBody>
      </p:sp>
      <p:sp>
        <p:nvSpPr>
          <p:cNvPr id="80" name="TextBox 79"/>
          <p:cNvSpPr txBox="1"/>
          <p:nvPr/>
        </p:nvSpPr>
        <p:spPr>
          <a:xfrm rot="20712158">
            <a:off x="2394033" y="3452394"/>
            <a:ext cx="1237583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Requirements</a:t>
            </a:r>
          </a:p>
        </p:txBody>
      </p:sp>
      <p:sp>
        <p:nvSpPr>
          <p:cNvPr id="81" name="Freeform 6"/>
          <p:cNvSpPr/>
          <p:nvPr/>
        </p:nvSpPr>
        <p:spPr bwMode="auto">
          <a:xfrm>
            <a:off x="2154044" y="2008281"/>
            <a:ext cx="2822325" cy="856411"/>
          </a:xfrm>
          <a:custGeom>
            <a:avLst/>
            <a:gdLst>
              <a:gd name="T0" fmla="*/ 787 w 810"/>
              <a:gd name="T1" fmla="*/ 129 h 245"/>
              <a:gd name="T2" fmla="*/ 765 w 810"/>
              <a:gd name="T3" fmla="*/ 133 h 245"/>
              <a:gd name="T4" fmla="*/ 742 w 810"/>
              <a:gd name="T5" fmla="*/ 135 h 245"/>
              <a:gd name="T6" fmla="*/ 719 w 810"/>
              <a:gd name="T7" fmla="*/ 137 h 245"/>
              <a:gd name="T8" fmla="*/ 689 w 810"/>
              <a:gd name="T9" fmla="*/ 138 h 245"/>
              <a:gd name="T10" fmla="*/ 658 w 810"/>
              <a:gd name="T11" fmla="*/ 138 h 245"/>
              <a:gd name="T12" fmla="*/ 598 w 810"/>
              <a:gd name="T13" fmla="*/ 134 h 245"/>
              <a:gd name="T14" fmla="*/ 537 w 810"/>
              <a:gd name="T15" fmla="*/ 128 h 245"/>
              <a:gd name="T16" fmla="*/ 522 w 810"/>
              <a:gd name="T17" fmla="*/ 126 h 245"/>
              <a:gd name="T18" fmla="*/ 505 w 810"/>
              <a:gd name="T19" fmla="*/ 124 h 245"/>
              <a:gd name="T20" fmla="*/ 472 w 810"/>
              <a:gd name="T21" fmla="*/ 126 h 245"/>
              <a:gd name="T22" fmla="*/ 408 w 810"/>
              <a:gd name="T23" fmla="*/ 153 h 245"/>
              <a:gd name="T24" fmla="*/ 389 w 810"/>
              <a:gd name="T25" fmla="*/ 165 h 245"/>
              <a:gd name="T26" fmla="*/ 374 w 810"/>
              <a:gd name="T27" fmla="*/ 144 h 245"/>
              <a:gd name="T28" fmla="*/ 357 w 810"/>
              <a:gd name="T29" fmla="*/ 125 h 245"/>
              <a:gd name="T30" fmla="*/ 332 w 810"/>
              <a:gd name="T31" fmla="*/ 104 h 245"/>
              <a:gd name="T32" fmla="*/ 297 w 810"/>
              <a:gd name="T33" fmla="*/ 82 h 245"/>
              <a:gd name="T34" fmla="*/ 276 w 810"/>
              <a:gd name="T35" fmla="*/ 70 h 245"/>
              <a:gd name="T36" fmla="*/ 232 w 810"/>
              <a:gd name="T37" fmla="*/ 51 h 245"/>
              <a:gd name="T38" fmla="*/ 186 w 810"/>
              <a:gd name="T39" fmla="*/ 36 h 245"/>
              <a:gd name="T40" fmla="*/ 171 w 810"/>
              <a:gd name="T41" fmla="*/ 31 h 245"/>
              <a:gd name="T42" fmla="*/ 140 w 810"/>
              <a:gd name="T43" fmla="*/ 23 h 245"/>
              <a:gd name="T44" fmla="*/ 94 w 810"/>
              <a:gd name="T45" fmla="*/ 13 h 245"/>
              <a:gd name="T46" fmla="*/ 63 w 810"/>
              <a:gd name="T47" fmla="*/ 8 h 245"/>
              <a:gd name="T48" fmla="*/ 0 w 810"/>
              <a:gd name="T49" fmla="*/ 0 h 245"/>
              <a:gd name="T50" fmla="*/ 61 w 810"/>
              <a:gd name="T51" fmla="*/ 17 h 245"/>
              <a:gd name="T52" fmla="*/ 91 w 810"/>
              <a:gd name="T53" fmla="*/ 25 h 245"/>
              <a:gd name="T54" fmla="*/ 150 w 810"/>
              <a:gd name="T55" fmla="*/ 45 h 245"/>
              <a:gd name="T56" fmla="*/ 172 w 810"/>
              <a:gd name="T57" fmla="*/ 53 h 245"/>
              <a:gd name="T58" fmla="*/ 208 w 810"/>
              <a:gd name="T59" fmla="*/ 67 h 245"/>
              <a:gd name="T60" fmla="*/ 236 w 810"/>
              <a:gd name="T61" fmla="*/ 80 h 245"/>
              <a:gd name="T62" fmla="*/ 276 w 810"/>
              <a:gd name="T63" fmla="*/ 102 h 245"/>
              <a:gd name="T64" fmla="*/ 289 w 810"/>
              <a:gd name="T65" fmla="*/ 110 h 245"/>
              <a:gd name="T66" fmla="*/ 325 w 810"/>
              <a:gd name="T67" fmla="*/ 137 h 245"/>
              <a:gd name="T68" fmla="*/ 345 w 810"/>
              <a:gd name="T69" fmla="*/ 158 h 245"/>
              <a:gd name="T70" fmla="*/ 354 w 810"/>
              <a:gd name="T71" fmla="*/ 169 h 245"/>
              <a:gd name="T72" fmla="*/ 368 w 810"/>
              <a:gd name="T73" fmla="*/ 193 h 245"/>
              <a:gd name="T74" fmla="*/ 372 w 810"/>
              <a:gd name="T75" fmla="*/ 232 h 245"/>
              <a:gd name="T76" fmla="*/ 372 w 810"/>
              <a:gd name="T77" fmla="*/ 242 h 245"/>
              <a:gd name="T78" fmla="*/ 405 w 810"/>
              <a:gd name="T79" fmla="*/ 245 h 245"/>
              <a:gd name="T80" fmla="*/ 407 w 810"/>
              <a:gd name="T81" fmla="*/ 234 h 245"/>
              <a:gd name="T82" fmla="*/ 414 w 810"/>
              <a:gd name="T83" fmla="*/ 196 h 245"/>
              <a:gd name="T84" fmla="*/ 476 w 810"/>
              <a:gd name="T85" fmla="*/ 155 h 245"/>
              <a:gd name="T86" fmla="*/ 490 w 810"/>
              <a:gd name="T87" fmla="*/ 153 h 245"/>
              <a:gd name="T88" fmla="*/ 512 w 810"/>
              <a:gd name="T89" fmla="*/ 152 h 245"/>
              <a:gd name="T90" fmla="*/ 523 w 810"/>
              <a:gd name="T91" fmla="*/ 153 h 245"/>
              <a:gd name="T92" fmla="*/ 526 w 810"/>
              <a:gd name="T93" fmla="*/ 153 h 245"/>
              <a:gd name="T94" fmla="*/ 527 w 810"/>
              <a:gd name="T95" fmla="*/ 153 h 245"/>
              <a:gd name="T96" fmla="*/ 526 w 810"/>
              <a:gd name="T97" fmla="*/ 153 h 245"/>
              <a:gd name="T98" fmla="*/ 565 w 810"/>
              <a:gd name="T99" fmla="*/ 156 h 245"/>
              <a:gd name="T100" fmla="*/ 628 w 810"/>
              <a:gd name="T101" fmla="*/ 157 h 245"/>
              <a:gd name="T102" fmla="*/ 690 w 810"/>
              <a:gd name="T103" fmla="*/ 153 h 245"/>
              <a:gd name="T104" fmla="*/ 721 w 810"/>
              <a:gd name="T105" fmla="*/ 149 h 245"/>
              <a:gd name="T106" fmla="*/ 744 w 810"/>
              <a:gd name="T107" fmla="*/ 145 h 245"/>
              <a:gd name="T108" fmla="*/ 766 w 810"/>
              <a:gd name="T109" fmla="*/ 140 h 245"/>
              <a:gd name="T110" fmla="*/ 789 w 810"/>
              <a:gd name="T111" fmla="*/ 133 h 245"/>
              <a:gd name="T112" fmla="*/ 810 w 810"/>
              <a:gd name="T113" fmla="*/ 12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0" h="245">
                <a:moveTo>
                  <a:pt x="795" y="127"/>
                </a:moveTo>
                <a:cubicBezTo>
                  <a:pt x="787" y="129"/>
                  <a:pt x="787" y="129"/>
                  <a:pt x="787" y="129"/>
                </a:cubicBezTo>
                <a:cubicBezTo>
                  <a:pt x="780" y="130"/>
                  <a:pt x="780" y="130"/>
                  <a:pt x="780" y="130"/>
                </a:cubicBezTo>
                <a:cubicBezTo>
                  <a:pt x="765" y="133"/>
                  <a:pt x="765" y="133"/>
                  <a:pt x="765" y="133"/>
                </a:cubicBezTo>
                <a:cubicBezTo>
                  <a:pt x="750" y="135"/>
                  <a:pt x="750" y="135"/>
                  <a:pt x="750" y="135"/>
                </a:cubicBezTo>
                <a:cubicBezTo>
                  <a:pt x="742" y="135"/>
                  <a:pt x="742" y="135"/>
                  <a:pt x="742" y="135"/>
                </a:cubicBezTo>
                <a:cubicBezTo>
                  <a:pt x="734" y="136"/>
                  <a:pt x="734" y="136"/>
                  <a:pt x="734" y="136"/>
                </a:cubicBezTo>
                <a:cubicBezTo>
                  <a:pt x="719" y="137"/>
                  <a:pt x="719" y="137"/>
                  <a:pt x="719" y="137"/>
                </a:cubicBezTo>
                <a:cubicBezTo>
                  <a:pt x="714" y="137"/>
                  <a:pt x="709" y="138"/>
                  <a:pt x="704" y="138"/>
                </a:cubicBezTo>
                <a:cubicBezTo>
                  <a:pt x="699" y="138"/>
                  <a:pt x="694" y="138"/>
                  <a:pt x="689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68" y="138"/>
                  <a:pt x="663" y="138"/>
                  <a:pt x="658" y="138"/>
                </a:cubicBezTo>
                <a:cubicBezTo>
                  <a:pt x="648" y="138"/>
                  <a:pt x="638" y="137"/>
                  <a:pt x="628" y="137"/>
                </a:cubicBezTo>
                <a:cubicBezTo>
                  <a:pt x="618" y="136"/>
                  <a:pt x="608" y="135"/>
                  <a:pt x="598" y="134"/>
                </a:cubicBezTo>
                <a:cubicBezTo>
                  <a:pt x="587" y="134"/>
                  <a:pt x="577" y="133"/>
                  <a:pt x="567" y="132"/>
                </a:cubicBezTo>
                <a:cubicBezTo>
                  <a:pt x="557" y="130"/>
                  <a:pt x="547" y="129"/>
                  <a:pt x="537" y="128"/>
                </a:cubicBezTo>
                <a:cubicBezTo>
                  <a:pt x="530" y="127"/>
                  <a:pt x="530" y="127"/>
                  <a:pt x="530" y="127"/>
                </a:cubicBezTo>
                <a:cubicBezTo>
                  <a:pt x="522" y="126"/>
                  <a:pt x="522" y="126"/>
                  <a:pt x="522" y="126"/>
                </a:cubicBezTo>
                <a:cubicBezTo>
                  <a:pt x="519" y="125"/>
                  <a:pt x="517" y="125"/>
                  <a:pt x="514" y="125"/>
                </a:cubicBezTo>
                <a:cubicBezTo>
                  <a:pt x="505" y="124"/>
                  <a:pt x="505" y="124"/>
                  <a:pt x="505" y="124"/>
                </a:cubicBezTo>
                <a:cubicBezTo>
                  <a:pt x="500" y="124"/>
                  <a:pt x="494" y="124"/>
                  <a:pt x="489" y="124"/>
                </a:cubicBezTo>
                <a:cubicBezTo>
                  <a:pt x="483" y="125"/>
                  <a:pt x="478" y="125"/>
                  <a:pt x="472" y="126"/>
                </a:cubicBezTo>
                <a:cubicBezTo>
                  <a:pt x="461" y="127"/>
                  <a:pt x="450" y="130"/>
                  <a:pt x="439" y="134"/>
                </a:cubicBezTo>
                <a:cubicBezTo>
                  <a:pt x="428" y="139"/>
                  <a:pt x="417" y="145"/>
                  <a:pt x="408" y="153"/>
                </a:cubicBezTo>
                <a:cubicBezTo>
                  <a:pt x="402" y="159"/>
                  <a:pt x="397" y="165"/>
                  <a:pt x="392" y="172"/>
                </a:cubicBezTo>
                <a:cubicBezTo>
                  <a:pt x="391" y="170"/>
                  <a:pt x="390" y="167"/>
                  <a:pt x="389" y="165"/>
                </a:cubicBezTo>
                <a:cubicBezTo>
                  <a:pt x="386" y="160"/>
                  <a:pt x="383" y="155"/>
                  <a:pt x="379" y="151"/>
                </a:cubicBezTo>
                <a:cubicBezTo>
                  <a:pt x="378" y="149"/>
                  <a:pt x="376" y="146"/>
                  <a:pt x="374" y="144"/>
                </a:cubicBezTo>
                <a:cubicBezTo>
                  <a:pt x="369" y="137"/>
                  <a:pt x="369" y="137"/>
                  <a:pt x="369" y="137"/>
                </a:cubicBezTo>
                <a:cubicBezTo>
                  <a:pt x="365" y="133"/>
                  <a:pt x="361" y="129"/>
                  <a:pt x="357" y="125"/>
                </a:cubicBezTo>
                <a:cubicBezTo>
                  <a:pt x="353" y="121"/>
                  <a:pt x="349" y="118"/>
                  <a:pt x="345" y="114"/>
                </a:cubicBezTo>
                <a:cubicBezTo>
                  <a:pt x="340" y="110"/>
                  <a:pt x="336" y="107"/>
                  <a:pt x="332" y="104"/>
                </a:cubicBezTo>
                <a:cubicBezTo>
                  <a:pt x="323" y="97"/>
                  <a:pt x="314" y="91"/>
                  <a:pt x="304" y="86"/>
                </a:cubicBezTo>
                <a:cubicBezTo>
                  <a:pt x="297" y="82"/>
                  <a:pt x="297" y="82"/>
                  <a:pt x="297" y="82"/>
                </a:cubicBezTo>
                <a:cubicBezTo>
                  <a:pt x="295" y="80"/>
                  <a:pt x="293" y="79"/>
                  <a:pt x="290" y="78"/>
                </a:cubicBezTo>
                <a:cubicBezTo>
                  <a:pt x="285" y="75"/>
                  <a:pt x="281" y="73"/>
                  <a:pt x="276" y="70"/>
                </a:cubicBezTo>
                <a:cubicBezTo>
                  <a:pt x="266" y="66"/>
                  <a:pt x="256" y="61"/>
                  <a:pt x="246" y="57"/>
                </a:cubicBezTo>
                <a:cubicBezTo>
                  <a:pt x="241" y="55"/>
                  <a:pt x="237" y="53"/>
                  <a:pt x="232" y="51"/>
                </a:cubicBezTo>
                <a:cubicBezTo>
                  <a:pt x="217" y="45"/>
                  <a:pt x="217" y="45"/>
                  <a:pt x="217" y="45"/>
                </a:cubicBezTo>
                <a:cubicBezTo>
                  <a:pt x="207" y="42"/>
                  <a:pt x="196" y="39"/>
                  <a:pt x="186" y="36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0" y="26"/>
                  <a:pt x="145" y="24"/>
                  <a:pt x="140" y="23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14" y="17"/>
                  <a:pt x="104" y="15"/>
                  <a:pt x="94" y="13"/>
                </a:cubicBezTo>
                <a:cubicBezTo>
                  <a:pt x="78" y="10"/>
                  <a:pt x="78" y="10"/>
                  <a:pt x="78" y="10"/>
                </a:cubicBezTo>
                <a:cubicBezTo>
                  <a:pt x="63" y="8"/>
                  <a:pt x="63" y="8"/>
                  <a:pt x="63" y="8"/>
                </a:cubicBezTo>
                <a:cubicBezTo>
                  <a:pt x="52" y="6"/>
                  <a:pt x="42" y="5"/>
                  <a:pt x="31" y="3"/>
                </a:cubicBezTo>
                <a:cubicBezTo>
                  <a:pt x="21" y="2"/>
                  <a:pt x="10" y="1"/>
                  <a:pt x="0" y="0"/>
                </a:cubicBezTo>
                <a:cubicBezTo>
                  <a:pt x="10" y="3"/>
                  <a:pt x="20" y="6"/>
                  <a:pt x="30" y="8"/>
                </a:cubicBezTo>
                <a:cubicBezTo>
                  <a:pt x="41" y="11"/>
                  <a:pt x="51" y="14"/>
                  <a:pt x="61" y="17"/>
                </a:cubicBezTo>
                <a:cubicBezTo>
                  <a:pt x="76" y="21"/>
                  <a:pt x="76" y="21"/>
                  <a:pt x="76" y="21"/>
                </a:cubicBezTo>
                <a:cubicBezTo>
                  <a:pt x="91" y="25"/>
                  <a:pt x="91" y="25"/>
                  <a:pt x="91" y="25"/>
                </a:cubicBezTo>
                <a:cubicBezTo>
                  <a:pt x="101" y="29"/>
                  <a:pt x="111" y="31"/>
                  <a:pt x="121" y="35"/>
                </a:cubicBezTo>
                <a:cubicBezTo>
                  <a:pt x="130" y="38"/>
                  <a:pt x="140" y="41"/>
                  <a:pt x="150" y="45"/>
                </a:cubicBezTo>
                <a:cubicBezTo>
                  <a:pt x="165" y="50"/>
                  <a:pt x="165" y="50"/>
                  <a:pt x="165" y="50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89" y="59"/>
                  <a:pt x="199" y="63"/>
                  <a:pt x="208" y="67"/>
                </a:cubicBezTo>
                <a:cubicBezTo>
                  <a:pt x="222" y="73"/>
                  <a:pt x="222" y="73"/>
                  <a:pt x="222" y="73"/>
                </a:cubicBezTo>
                <a:cubicBezTo>
                  <a:pt x="236" y="80"/>
                  <a:pt x="236" y="80"/>
                  <a:pt x="236" y="80"/>
                </a:cubicBezTo>
                <a:cubicBezTo>
                  <a:pt x="245" y="84"/>
                  <a:pt x="254" y="89"/>
                  <a:pt x="263" y="94"/>
                </a:cubicBezTo>
                <a:cubicBezTo>
                  <a:pt x="268" y="96"/>
                  <a:pt x="272" y="99"/>
                  <a:pt x="276" y="102"/>
                </a:cubicBezTo>
                <a:cubicBezTo>
                  <a:pt x="279" y="103"/>
                  <a:pt x="281" y="104"/>
                  <a:pt x="283" y="106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8" y="115"/>
                  <a:pt x="306" y="121"/>
                  <a:pt x="314" y="127"/>
                </a:cubicBezTo>
                <a:cubicBezTo>
                  <a:pt x="317" y="130"/>
                  <a:pt x="321" y="133"/>
                  <a:pt x="325" y="137"/>
                </a:cubicBezTo>
                <a:cubicBezTo>
                  <a:pt x="329" y="140"/>
                  <a:pt x="332" y="143"/>
                  <a:pt x="336" y="147"/>
                </a:cubicBezTo>
                <a:cubicBezTo>
                  <a:pt x="339" y="151"/>
                  <a:pt x="343" y="154"/>
                  <a:pt x="345" y="158"/>
                </a:cubicBezTo>
                <a:cubicBezTo>
                  <a:pt x="350" y="163"/>
                  <a:pt x="350" y="163"/>
                  <a:pt x="350" y="163"/>
                </a:cubicBezTo>
                <a:cubicBezTo>
                  <a:pt x="351" y="165"/>
                  <a:pt x="353" y="167"/>
                  <a:pt x="354" y="169"/>
                </a:cubicBezTo>
                <a:cubicBezTo>
                  <a:pt x="357" y="173"/>
                  <a:pt x="359" y="177"/>
                  <a:pt x="362" y="181"/>
                </a:cubicBezTo>
                <a:cubicBezTo>
                  <a:pt x="364" y="185"/>
                  <a:pt x="366" y="189"/>
                  <a:pt x="368" y="193"/>
                </a:cubicBezTo>
                <a:cubicBezTo>
                  <a:pt x="371" y="201"/>
                  <a:pt x="373" y="209"/>
                  <a:pt x="374" y="217"/>
                </a:cubicBezTo>
                <a:cubicBezTo>
                  <a:pt x="373" y="222"/>
                  <a:pt x="373" y="227"/>
                  <a:pt x="372" y="232"/>
                </a:cubicBezTo>
                <a:cubicBezTo>
                  <a:pt x="372" y="235"/>
                  <a:pt x="372" y="238"/>
                  <a:pt x="372" y="241"/>
                </a:cubicBezTo>
                <a:cubicBezTo>
                  <a:pt x="372" y="241"/>
                  <a:pt x="372" y="241"/>
                  <a:pt x="372" y="242"/>
                </a:cubicBezTo>
                <a:cubicBezTo>
                  <a:pt x="376" y="241"/>
                  <a:pt x="380" y="240"/>
                  <a:pt x="385" y="240"/>
                </a:cubicBezTo>
                <a:cubicBezTo>
                  <a:pt x="392" y="240"/>
                  <a:pt x="399" y="242"/>
                  <a:pt x="405" y="245"/>
                </a:cubicBezTo>
                <a:cubicBezTo>
                  <a:pt x="405" y="244"/>
                  <a:pt x="406" y="244"/>
                  <a:pt x="406" y="244"/>
                </a:cubicBezTo>
                <a:cubicBezTo>
                  <a:pt x="406" y="240"/>
                  <a:pt x="406" y="237"/>
                  <a:pt x="407" y="234"/>
                </a:cubicBezTo>
                <a:cubicBezTo>
                  <a:pt x="407" y="229"/>
                  <a:pt x="407" y="224"/>
                  <a:pt x="406" y="218"/>
                </a:cubicBezTo>
                <a:cubicBezTo>
                  <a:pt x="408" y="211"/>
                  <a:pt x="411" y="203"/>
                  <a:pt x="414" y="196"/>
                </a:cubicBezTo>
                <a:cubicBezTo>
                  <a:pt x="422" y="181"/>
                  <a:pt x="435" y="169"/>
                  <a:pt x="451" y="162"/>
                </a:cubicBezTo>
                <a:cubicBezTo>
                  <a:pt x="459" y="159"/>
                  <a:pt x="467" y="156"/>
                  <a:pt x="476" y="155"/>
                </a:cubicBezTo>
                <a:cubicBezTo>
                  <a:pt x="479" y="154"/>
                  <a:pt x="481" y="154"/>
                  <a:pt x="483" y="154"/>
                </a:cubicBezTo>
                <a:cubicBezTo>
                  <a:pt x="490" y="153"/>
                  <a:pt x="490" y="153"/>
                  <a:pt x="490" y="153"/>
                </a:cubicBezTo>
                <a:cubicBezTo>
                  <a:pt x="495" y="153"/>
                  <a:pt x="500" y="152"/>
                  <a:pt x="505" y="152"/>
                </a:cubicBezTo>
                <a:cubicBezTo>
                  <a:pt x="512" y="152"/>
                  <a:pt x="512" y="152"/>
                  <a:pt x="512" y="152"/>
                </a:cubicBezTo>
                <a:cubicBezTo>
                  <a:pt x="514" y="152"/>
                  <a:pt x="517" y="153"/>
                  <a:pt x="519" y="153"/>
                </a:cubicBezTo>
                <a:cubicBezTo>
                  <a:pt x="523" y="153"/>
                  <a:pt x="523" y="153"/>
                  <a:pt x="523" y="153"/>
                </a:cubicBezTo>
                <a:cubicBezTo>
                  <a:pt x="525" y="153"/>
                  <a:pt x="525" y="153"/>
                  <a:pt x="525" y="153"/>
                </a:cubicBezTo>
                <a:cubicBezTo>
                  <a:pt x="526" y="153"/>
                  <a:pt x="526" y="153"/>
                  <a:pt x="526" y="153"/>
                </a:cubicBezTo>
                <a:cubicBezTo>
                  <a:pt x="526" y="153"/>
                  <a:pt x="526" y="153"/>
                  <a:pt x="526" y="153"/>
                </a:cubicBezTo>
                <a:cubicBezTo>
                  <a:pt x="527" y="153"/>
                  <a:pt x="527" y="153"/>
                  <a:pt x="527" y="153"/>
                </a:cubicBezTo>
                <a:cubicBezTo>
                  <a:pt x="527" y="153"/>
                  <a:pt x="527" y="153"/>
                  <a:pt x="527" y="153"/>
                </a:cubicBezTo>
                <a:cubicBezTo>
                  <a:pt x="526" y="153"/>
                  <a:pt x="527" y="154"/>
                  <a:pt x="526" y="153"/>
                </a:cubicBezTo>
                <a:cubicBezTo>
                  <a:pt x="534" y="154"/>
                  <a:pt x="534" y="154"/>
                  <a:pt x="534" y="154"/>
                </a:cubicBezTo>
                <a:cubicBezTo>
                  <a:pt x="544" y="155"/>
                  <a:pt x="555" y="156"/>
                  <a:pt x="565" y="156"/>
                </a:cubicBezTo>
                <a:cubicBezTo>
                  <a:pt x="576" y="157"/>
                  <a:pt x="586" y="157"/>
                  <a:pt x="596" y="157"/>
                </a:cubicBezTo>
                <a:cubicBezTo>
                  <a:pt x="607" y="158"/>
                  <a:pt x="617" y="158"/>
                  <a:pt x="628" y="157"/>
                </a:cubicBezTo>
                <a:cubicBezTo>
                  <a:pt x="638" y="157"/>
                  <a:pt x="648" y="157"/>
                  <a:pt x="659" y="156"/>
                </a:cubicBezTo>
                <a:cubicBezTo>
                  <a:pt x="669" y="155"/>
                  <a:pt x="679" y="155"/>
                  <a:pt x="690" y="153"/>
                </a:cubicBezTo>
                <a:cubicBezTo>
                  <a:pt x="695" y="153"/>
                  <a:pt x="700" y="152"/>
                  <a:pt x="705" y="152"/>
                </a:cubicBezTo>
                <a:cubicBezTo>
                  <a:pt x="710" y="151"/>
                  <a:pt x="715" y="150"/>
                  <a:pt x="721" y="149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8" y="146"/>
                  <a:pt x="741" y="146"/>
                  <a:pt x="744" y="145"/>
                </a:cubicBezTo>
                <a:cubicBezTo>
                  <a:pt x="751" y="143"/>
                  <a:pt x="751" y="143"/>
                  <a:pt x="751" y="143"/>
                </a:cubicBezTo>
                <a:cubicBezTo>
                  <a:pt x="766" y="140"/>
                  <a:pt x="766" y="140"/>
                  <a:pt x="766" y="140"/>
                </a:cubicBezTo>
                <a:cubicBezTo>
                  <a:pt x="781" y="135"/>
                  <a:pt x="781" y="135"/>
                  <a:pt x="781" y="135"/>
                </a:cubicBezTo>
                <a:cubicBezTo>
                  <a:pt x="789" y="133"/>
                  <a:pt x="789" y="133"/>
                  <a:pt x="789" y="133"/>
                </a:cubicBezTo>
                <a:cubicBezTo>
                  <a:pt x="796" y="130"/>
                  <a:pt x="796" y="130"/>
                  <a:pt x="796" y="130"/>
                </a:cubicBezTo>
                <a:cubicBezTo>
                  <a:pt x="810" y="124"/>
                  <a:pt x="810" y="124"/>
                  <a:pt x="810" y="124"/>
                </a:cubicBezTo>
                <a:lnTo>
                  <a:pt x="795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82" name="Freeform 7"/>
          <p:cNvSpPr/>
          <p:nvPr/>
        </p:nvSpPr>
        <p:spPr bwMode="auto">
          <a:xfrm rot="21177278">
            <a:off x="1091706" y="3004619"/>
            <a:ext cx="2526183" cy="584336"/>
          </a:xfrm>
          <a:custGeom>
            <a:avLst/>
            <a:gdLst>
              <a:gd name="T0" fmla="*/ 599 w 599"/>
              <a:gd name="T1" fmla="*/ 1 h 138"/>
              <a:gd name="T2" fmla="*/ 599 w 599"/>
              <a:gd name="T3" fmla="*/ 4 h 138"/>
              <a:gd name="T4" fmla="*/ 598 w 599"/>
              <a:gd name="T5" fmla="*/ 10 h 138"/>
              <a:gd name="T6" fmla="*/ 591 w 599"/>
              <a:gd name="T7" fmla="*/ 34 h 138"/>
              <a:gd name="T8" fmla="*/ 574 w 599"/>
              <a:gd name="T9" fmla="*/ 65 h 138"/>
              <a:gd name="T10" fmla="*/ 540 w 599"/>
              <a:gd name="T11" fmla="*/ 97 h 138"/>
              <a:gd name="T12" fmla="*/ 493 w 599"/>
              <a:gd name="T13" fmla="*/ 121 h 138"/>
              <a:gd name="T14" fmla="*/ 437 w 599"/>
              <a:gd name="T15" fmla="*/ 134 h 138"/>
              <a:gd name="T16" fmla="*/ 407 w 599"/>
              <a:gd name="T17" fmla="*/ 137 h 138"/>
              <a:gd name="T18" fmla="*/ 377 w 599"/>
              <a:gd name="T19" fmla="*/ 138 h 138"/>
              <a:gd name="T20" fmla="*/ 346 w 599"/>
              <a:gd name="T21" fmla="*/ 137 h 138"/>
              <a:gd name="T22" fmla="*/ 316 w 599"/>
              <a:gd name="T23" fmla="*/ 135 h 138"/>
              <a:gd name="T24" fmla="*/ 285 w 599"/>
              <a:gd name="T25" fmla="*/ 131 h 138"/>
              <a:gd name="T26" fmla="*/ 255 w 599"/>
              <a:gd name="T27" fmla="*/ 125 h 138"/>
              <a:gd name="T28" fmla="*/ 225 w 599"/>
              <a:gd name="T29" fmla="*/ 119 h 138"/>
              <a:gd name="T30" fmla="*/ 197 w 599"/>
              <a:gd name="T31" fmla="*/ 112 h 138"/>
              <a:gd name="T32" fmla="*/ 144 w 599"/>
              <a:gd name="T33" fmla="*/ 98 h 138"/>
              <a:gd name="T34" fmla="*/ 96 w 599"/>
              <a:gd name="T35" fmla="*/ 84 h 138"/>
              <a:gd name="T36" fmla="*/ 57 w 599"/>
              <a:gd name="T37" fmla="*/ 72 h 138"/>
              <a:gd name="T38" fmla="*/ 26 w 599"/>
              <a:gd name="T39" fmla="*/ 62 h 138"/>
              <a:gd name="T40" fmla="*/ 0 w 599"/>
              <a:gd name="T41" fmla="*/ 54 h 138"/>
              <a:gd name="T42" fmla="*/ 27 w 599"/>
              <a:gd name="T43" fmla="*/ 61 h 138"/>
              <a:gd name="T44" fmla="*/ 58 w 599"/>
              <a:gd name="T45" fmla="*/ 69 h 138"/>
              <a:gd name="T46" fmla="*/ 98 w 599"/>
              <a:gd name="T47" fmla="*/ 79 h 138"/>
              <a:gd name="T48" fmla="*/ 146 w 599"/>
              <a:gd name="T49" fmla="*/ 90 h 138"/>
              <a:gd name="T50" fmla="*/ 199 w 599"/>
              <a:gd name="T51" fmla="*/ 101 h 138"/>
              <a:gd name="T52" fmla="*/ 228 w 599"/>
              <a:gd name="T53" fmla="*/ 106 h 138"/>
              <a:gd name="T54" fmla="*/ 257 w 599"/>
              <a:gd name="T55" fmla="*/ 111 h 138"/>
              <a:gd name="T56" fmla="*/ 287 w 599"/>
              <a:gd name="T57" fmla="*/ 115 h 138"/>
              <a:gd name="T58" fmla="*/ 316 w 599"/>
              <a:gd name="T59" fmla="*/ 117 h 138"/>
              <a:gd name="T60" fmla="*/ 347 w 599"/>
              <a:gd name="T61" fmla="*/ 117 h 138"/>
              <a:gd name="T62" fmla="*/ 376 w 599"/>
              <a:gd name="T63" fmla="*/ 117 h 138"/>
              <a:gd name="T64" fmla="*/ 405 w 599"/>
              <a:gd name="T65" fmla="*/ 114 h 138"/>
              <a:gd name="T66" fmla="*/ 433 w 599"/>
              <a:gd name="T67" fmla="*/ 110 h 138"/>
              <a:gd name="T68" fmla="*/ 483 w 599"/>
              <a:gd name="T69" fmla="*/ 95 h 138"/>
              <a:gd name="T70" fmla="*/ 522 w 599"/>
              <a:gd name="T71" fmla="*/ 73 h 138"/>
              <a:gd name="T72" fmla="*/ 547 w 599"/>
              <a:gd name="T73" fmla="*/ 46 h 138"/>
              <a:gd name="T74" fmla="*/ 559 w 599"/>
              <a:gd name="T75" fmla="*/ 22 h 138"/>
              <a:gd name="T76" fmla="*/ 563 w 599"/>
              <a:gd name="T77" fmla="*/ 5 h 138"/>
              <a:gd name="T78" fmla="*/ 563 w 599"/>
              <a:gd name="T79" fmla="*/ 1 h 138"/>
              <a:gd name="T80" fmla="*/ 563 w 599"/>
              <a:gd name="T81" fmla="*/ 0 h 138"/>
              <a:gd name="T82" fmla="*/ 599 w 599"/>
              <a:gd name="T83" fmla="*/ 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9" h="138">
                <a:moveTo>
                  <a:pt x="599" y="1"/>
                </a:moveTo>
                <a:cubicBezTo>
                  <a:pt x="599" y="1"/>
                  <a:pt x="599" y="2"/>
                  <a:pt x="599" y="4"/>
                </a:cubicBezTo>
                <a:cubicBezTo>
                  <a:pt x="599" y="5"/>
                  <a:pt x="598" y="7"/>
                  <a:pt x="598" y="10"/>
                </a:cubicBezTo>
                <a:cubicBezTo>
                  <a:pt x="597" y="16"/>
                  <a:pt x="595" y="24"/>
                  <a:pt x="591" y="34"/>
                </a:cubicBezTo>
                <a:cubicBezTo>
                  <a:pt x="588" y="43"/>
                  <a:pt x="582" y="54"/>
                  <a:pt x="574" y="65"/>
                </a:cubicBezTo>
                <a:cubicBezTo>
                  <a:pt x="565" y="77"/>
                  <a:pt x="554" y="88"/>
                  <a:pt x="540" y="97"/>
                </a:cubicBezTo>
                <a:cubicBezTo>
                  <a:pt x="526" y="107"/>
                  <a:pt x="510" y="115"/>
                  <a:pt x="493" y="121"/>
                </a:cubicBezTo>
                <a:cubicBezTo>
                  <a:pt x="475" y="127"/>
                  <a:pt x="456" y="132"/>
                  <a:pt x="437" y="134"/>
                </a:cubicBezTo>
                <a:cubicBezTo>
                  <a:pt x="427" y="136"/>
                  <a:pt x="417" y="136"/>
                  <a:pt x="407" y="137"/>
                </a:cubicBezTo>
                <a:cubicBezTo>
                  <a:pt x="397" y="138"/>
                  <a:pt x="387" y="138"/>
                  <a:pt x="377" y="138"/>
                </a:cubicBezTo>
                <a:cubicBezTo>
                  <a:pt x="366" y="138"/>
                  <a:pt x="356" y="137"/>
                  <a:pt x="346" y="137"/>
                </a:cubicBezTo>
                <a:cubicBezTo>
                  <a:pt x="336" y="136"/>
                  <a:pt x="326" y="136"/>
                  <a:pt x="316" y="135"/>
                </a:cubicBezTo>
                <a:cubicBezTo>
                  <a:pt x="305" y="134"/>
                  <a:pt x="295" y="132"/>
                  <a:pt x="285" y="131"/>
                </a:cubicBezTo>
                <a:cubicBezTo>
                  <a:pt x="274" y="129"/>
                  <a:pt x="264" y="127"/>
                  <a:pt x="255" y="125"/>
                </a:cubicBezTo>
                <a:cubicBezTo>
                  <a:pt x="245" y="123"/>
                  <a:pt x="235" y="121"/>
                  <a:pt x="225" y="119"/>
                </a:cubicBezTo>
                <a:cubicBezTo>
                  <a:pt x="216" y="117"/>
                  <a:pt x="206" y="115"/>
                  <a:pt x="197" y="112"/>
                </a:cubicBezTo>
                <a:cubicBezTo>
                  <a:pt x="179" y="107"/>
                  <a:pt x="161" y="103"/>
                  <a:pt x="144" y="98"/>
                </a:cubicBezTo>
                <a:cubicBezTo>
                  <a:pt x="127" y="93"/>
                  <a:pt x="111" y="89"/>
                  <a:pt x="96" y="84"/>
                </a:cubicBezTo>
                <a:cubicBezTo>
                  <a:pt x="82" y="80"/>
                  <a:pt x="69" y="76"/>
                  <a:pt x="57" y="72"/>
                </a:cubicBezTo>
                <a:cubicBezTo>
                  <a:pt x="45" y="68"/>
                  <a:pt x="35" y="65"/>
                  <a:pt x="26" y="62"/>
                </a:cubicBezTo>
                <a:cubicBezTo>
                  <a:pt x="9" y="57"/>
                  <a:pt x="0" y="54"/>
                  <a:pt x="0" y="54"/>
                </a:cubicBezTo>
                <a:cubicBezTo>
                  <a:pt x="0" y="54"/>
                  <a:pt x="9" y="57"/>
                  <a:pt x="27" y="61"/>
                </a:cubicBezTo>
                <a:cubicBezTo>
                  <a:pt x="35" y="63"/>
                  <a:pt x="46" y="66"/>
                  <a:pt x="58" y="69"/>
                </a:cubicBezTo>
                <a:cubicBezTo>
                  <a:pt x="70" y="72"/>
                  <a:pt x="83" y="76"/>
                  <a:pt x="98" y="79"/>
                </a:cubicBezTo>
                <a:cubicBezTo>
                  <a:pt x="113" y="82"/>
                  <a:pt x="129" y="86"/>
                  <a:pt x="146" y="90"/>
                </a:cubicBezTo>
                <a:cubicBezTo>
                  <a:pt x="163" y="94"/>
                  <a:pt x="181" y="97"/>
                  <a:pt x="199" y="101"/>
                </a:cubicBezTo>
                <a:cubicBezTo>
                  <a:pt x="209" y="103"/>
                  <a:pt x="218" y="104"/>
                  <a:pt x="228" y="106"/>
                </a:cubicBezTo>
                <a:cubicBezTo>
                  <a:pt x="237" y="108"/>
                  <a:pt x="247" y="110"/>
                  <a:pt x="257" y="111"/>
                </a:cubicBezTo>
                <a:cubicBezTo>
                  <a:pt x="267" y="112"/>
                  <a:pt x="277" y="113"/>
                  <a:pt x="287" y="115"/>
                </a:cubicBezTo>
                <a:cubicBezTo>
                  <a:pt x="297" y="115"/>
                  <a:pt x="307" y="116"/>
                  <a:pt x="316" y="117"/>
                </a:cubicBezTo>
                <a:cubicBezTo>
                  <a:pt x="326" y="117"/>
                  <a:pt x="336" y="117"/>
                  <a:pt x="347" y="117"/>
                </a:cubicBezTo>
                <a:cubicBezTo>
                  <a:pt x="356" y="117"/>
                  <a:pt x="366" y="117"/>
                  <a:pt x="376" y="117"/>
                </a:cubicBezTo>
                <a:cubicBezTo>
                  <a:pt x="386" y="116"/>
                  <a:pt x="396" y="115"/>
                  <a:pt x="405" y="114"/>
                </a:cubicBezTo>
                <a:cubicBezTo>
                  <a:pt x="414" y="113"/>
                  <a:pt x="424" y="112"/>
                  <a:pt x="433" y="110"/>
                </a:cubicBezTo>
                <a:cubicBezTo>
                  <a:pt x="451" y="107"/>
                  <a:pt x="468" y="102"/>
                  <a:pt x="483" y="95"/>
                </a:cubicBezTo>
                <a:cubicBezTo>
                  <a:pt x="498" y="89"/>
                  <a:pt x="511" y="81"/>
                  <a:pt x="522" y="73"/>
                </a:cubicBezTo>
                <a:cubicBezTo>
                  <a:pt x="533" y="64"/>
                  <a:pt x="541" y="55"/>
                  <a:pt x="547" y="46"/>
                </a:cubicBezTo>
                <a:cubicBezTo>
                  <a:pt x="553" y="37"/>
                  <a:pt x="557" y="29"/>
                  <a:pt x="559" y="22"/>
                </a:cubicBezTo>
                <a:cubicBezTo>
                  <a:pt x="561" y="15"/>
                  <a:pt x="562" y="9"/>
                  <a:pt x="563" y="5"/>
                </a:cubicBezTo>
                <a:cubicBezTo>
                  <a:pt x="563" y="3"/>
                  <a:pt x="563" y="2"/>
                  <a:pt x="563" y="1"/>
                </a:cubicBezTo>
                <a:cubicBezTo>
                  <a:pt x="563" y="1"/>
                  <a:pt x="563" y="0"/>
                  <a:pt x="563" y="0"/>
                </a:cubicBezTo>
                <a:lnTo>
                  <a:pt x="5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83" name="Freeform 27"/>
          <p:cNvSpPr/>
          <p:nvPr/>
        </p:nvSpPr>
        <p:spPr bwMode="auto">
          <a:xfrm flipH="1">
            <a:off x="857191" y="3486281"/>
            <a:ext cx="1623420" cy="646927"/>
          </a:xfrm>
          <a:custGeom>
            <a:avLst/>
            <a:gdLst>
              <a:gd name="T0" fmla="*/ 30 w 506"/>
              <a:gd name="T1" fmla="*/ 0 h 201"/>
              <a:gd name="T2" fmla="*/ 33 w 506"/>
              <a:gd name="T3" fmla="*/ 4 h 201"/>
              <a:gd name="T4" fmla="*/ 43 w 506"/>
              <a:gd name="T5" fmla="*/ 17 h 201"/>
              <a:gd name="T6" fmla="*/ 60 w 506"/>
              <a:gd name="T7" fmla="*/ 36 h 201"/>
              <a:gd name="T8" fmla="*/ 84 w 506"/>
              <a:gd name="T9" fmla="*/ 58 h 201"/>
              <a:gd name="T10" fmla="*/ 116 w 506"/>
              <a:gd name="T11" fmla="*/ 82 h 201"/>
              <a:gd name="T12" fmla="*/ 154 w 506"/>
              <a:gd name="T13" fmla="*/ 107 h 201"/>
              <a:gd name="T14" fmla="*/ 174 w 506"/>
              <a:gd name="T15" fmla="*/ 118 h 201"/>
              <a:gd name="T16" fmla="*/ 196 w 506"/>
              <a:gd name="T17" fmla="*/ 129 h 201"/>
              <a:gd name="T18" fmla="*/ 219 w 506"/>
              <a:gd name="T19" fmla="*/ 139 h 201"/>
              <a:gd name="T20" fmla="*/ 231 w 506"/>
              <a:gd name="T21" fmla="*/ 144 h 201"/>
              <a:gd name="T22" fmla="*/ 242 w 506"/>
              <a:gd name="T23" fmla="*/ 148 h 201"/>
              <a:gd name="T24" fmla="*/ 254 w 506"/>
              <a:gd name="T25" fmla="*/ 153 h 201"/>
              <a:gd name="T26" fmla="*/ 266 w 506"/>
              <a:gd name="T27" fmla="*/ 157 h 201"/>
              <a:gd name="T28" fmla="*/ 290 w 506"/>
              <a:gd name="T29" fmla="*/ 165 h 201"/>
              <a:gd name="T30" fmla="*/ 313 w 506"/>
              <a:gd name="T31" fmla="*/ 171 h 201"/>
              <a:gd name="T32" fmla="*/ 325 w 506"/>
              <a:gd name="T33" fmla="*/ 175 h 201"/>
              <a:gd name="T34" fmla="*/ 337 w 506"/>
              <a:gd name="T35" fmla="*/ 177 h 201"/>
              <a:gd name="T36" fmla="*/ 381 w 506"/>
              <a:gd name="T37" fmla="*/ 187 h 201"/>
              <a:gd name="T38" fmla="*/ 422 w 506"/>
              <a:gd name="T39" fmla="*/ 193 h 201"/>
              <a:gd name="T40" fmla="*/ 440 w 506"/>
              <a:gd name="T41" fmla="*/ 195 h 201"/>
              <a:gd name="T42" fmla="*/ 456 w 506"/>
              <a:gd name="T43" fmla="*/ 197 h 201"/>
              <a:gd name="T44" fmla="*/ 471 w 506"/>
              <a:gd name="T45" fmla="*/ 198 h 201"/>
              <a:gd name="T46" fmla="*/ 483 w 506"/>
              <a:gd name="T47" fmla="*/ 199 h 201"/>
              <a:gd name="T48" fmla="*/ 506 w 506"/>
              <a:gd name="T49" fmla="*/ 201 h 201"/>
              <a:gd name="T50" fmla="*/ 483 w 506"/>
              <a:gd name="T51" fmla="*/ 201 h 201"/>
              <a:gd name="T52" fmla="*/ 471 w 506"/>
              <a:gd name="T53" fmla="*/ 201 h 201"/>
              <a:gd name="T54" fmla="*/ 456 w 506"/>
              <a:gd name="T55" fmla="*/ 200 h 201"/>
              <a:gd name="T56" fmla="*/ 439 w 506"/>
              <a:gd name="T57" fmla="*/ 200 h 201"/>
              <a:gd name="T58" fmla="*/ 421 w 506"/>
              <a:gd name="T59" fmla="*/ 199 h 201"/>
              <a:gd name="T60" fmla="*/ 380 w 506"/>
              <a:gd name="T61" fmla="*/ 195 h 201"/>
              <a:gd name="T62" fmla="*/ 334 w 506"/>
              <a:gd name="T63" fmla="*/ 188 h 201"/>
              <a:gd name="T64" fmla="*/ 322 w 506"/>
              <a:gd name="T65" fmla="*/ 186 h 201"/>
              <a:gd name="T66" fmla="*/ 310 w 506"/>
              <a:gd name="T67" fmla="*/ 184 h 201"/>
              <a:gd name="T68" fmla="*/ 286 w 506"/>
              <a:gd name="T69" fmla="*/ 179 h 201"/>
              <a:gd name="T70" fmla="*/ 261 w 506"/>
              <a:gd name="T71" fmla="*/ 173 h 201"/>
              <a:gd name="T72" fmla="*/ 249 w 506"/>
              <a:gd name="T73" fmla="*/ 169 h 201"/>
              <a:gd name="T74" fmla="*/ 236 w 506"/>
              <a:gd name="T75" fmla="*/ 165 h 201"/>
              <a:gd name="T76" fmla="*/ 224 w 506"/>
              <a:gd name="T77" fmla="*/ 162 h 201"/>
              <a:gd name="T78" fmla="*/ 212 w 506"/>
              <a:gd name="T79" fmla="*/ 157 h 201"/>
              <a:gd name="T80" fmla="*/ 188 w 506"/>
              <a:gd name="T81" fmla="*/ 149 h 201"/>
              <a:gd name="T82" fmla="*/ 164 w 506"/>
              <a:gd name="T83" fmla="*/ 139 h 201"/>
              <a:gd name="T84" fmla="*/ 142 w 506"/>
              <a:gd name="T85" fmla="*/ 128 h 201"/>
              <a:gd name="T86" fmla="*/ 101 w 506"/>
              <a:gd name="T87" fmla="*/ 106 h 201"/>
              <a:gd name="T88" fmla="*/ 66 w 506"/>
              <a:gd name="T89" fmla="*/ 82 h 201"/>
              <a:gd name="T90" fmla="*/ 38 w 506"/>
              <a:gd name="T91" fmla="*/ 59 h 201"/>
              <a:gd name="T92" fmla="*/ 17 w 506"/>
              <a:gd name="T93" fmla="*/ 40 h 201"/>
              <a:gd name="T94" fmla="*/ 5 w 506"/>
              <a:gd name="T95" fmla="*/ 26 h 201"/>
              <a:gd name="T96" fmla="*/ 0 w 506"/>
              <a:gd name="T97" fmla="*/ 20 h 201"/>
              <a:gd name="T98" fmla="*/ 30 w 506"/>
              <a:gd name="T9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6" h="201">
                <a:moveTo>
                  <a:pt x="30" y="0"/>
                </a:moveTo>
                <a:cubicBezTo>
                  <a:pt x="30" y="0"/>
                  <a:pt x="31" y="1"/>
                  <a:pt x="33" y="4"/>
                </a:cubicBezTo>
                <a:cubicBezTo>
                  <a:pt x="35" y="7"/>
                  <a:pt x="38" y="12"/>
                  <a:pt x="43" y="17"/>
                </a:cubicBezTo>
                <a:cubicBezTo>
                  <a:pt x="47" y="22"/>
                  <a:pt x="53" y="29"/>
                  <a:pt x="60" y="36"/>
                </a:cubicBezTo>
                <a:cubicBezTo>
                  <a:pt x="67" y="43"/>
                  <a:pt x="75" y="50"/>
                  <a:pt x="84" y="58"/>
                </a:cubicBezTo>
                <a:cubicBezTo>
                  <a:pt x="94" y="66"/>
                  <a:pt x="104" y="74"/>
                  <a:pt x="116" y="82"/>
                </a:cubicBezTo>
                <a:cubicBezTo>
                  <a:pt x="128" y="91"/>
                  <a:pt x="140" y="99"/>
                  <a:pt x="154" y="107"/>
                </a:cubicBezTo>
                <a:cubicBezTo>
                  <a:pt x="160" y="111"/>
                  <a:pt x="167" y="114"/>
                  <a:pt x="174" y="118"/>
                </a:cubicBezTo>
                <a:cubicBezTo>
                  <a:pt x="182" y="122"/>
                  <a:pt x="189" y="125"/>
                  <a:pt x="196" y="129"/>
                </a:cubicBezTo>
                <a:cubicBezTo>
                  <a:pt x="204" y="132"/>
                  <a:pt x="211" y="136"/>
                  <a:pt x="219" y="139"/>
                </a:cubicBezTo>
                <a:cubicBezTo>
                  <a:pt x="231" y="144"/>
                  <a:pt x="231" y="144"/>
                  <a:pt x="231" y="144"/>
                </a:cubicBezTo>
                <a:cubicBezTo>
                  <a:pt x="242" y="148"/>
                  <a:pt x="242" y="148"/>
                  <a:pt x="242" y="148"/>
                </a:cubicBezTo>
                <a:cubicBezTo>
                  <a:pt x="254" y="153"/>
                  <a:pt x="254" y="153"/>
                  <a:pt x="254" y="153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74" y="160"/>
                  <a:pt x="282" y="162"/>
                  <a:pt x="290" y="165"/>
                </a:cubicBezTo>
                <a:cubicBezTo>
                  <a:pt x="298" y="167"/>
                  <a:pt x="305" y="169"/>
                  <a:pt x="313" y="171"/>
                </a:cubicBezTo>
                <a:cubicBezTo>
                  <a:pt x="317" y="172"/>
                  <a:pt x="321" y="173"/>
                  <a:pt x="325" y="175"/>
                </a:cubicBezTo>
                <a:cubicBezTo>
                  <a:pt x="329" y="175"/>
                  <a:pt x="333" y="176"/>
                  <a:pt x="337" y="177"/>
                </a:cubicBezTo>
                <a:cubicBezTo>
                  <a:pt x="352" y="181"/>
                  <a:pt x="367" y="184"/>
                  <a:pt x="381" y="187"/>
                </a:cubicBezTo>
                <a:cubicBezTo>
                  <a:pt x="396" y="189"/>
                  <a:pt x="409" y="191"/>
                  <a:pt x="422" y="193"/>
                </a:cubicBezTo>
                <a:cubicBezTo>
                  <a:pt x="428" y="194"/>
                  <a:pt x="434" y="195"/>
                  <a:pt x="440" y="195"/>
                </a:cubicBezTo>
                <a:cubicBezTo>
                  <a:pt x="446" y="196"/>
                  <a:pt x="451" y="196"/>
                  <a:pt x="456" y="197"/>
                </a:cubicBezTo>
                <a:cubicBezTo>
                  <a:pt x="461" y="198"/>
                  <a:pt x="466" y="198"/>
                  <a:pt x="471" y="198"/>
                </a:cubicBezTo>
                <a:cubicBezTo>
                  <a:pt x="475" y="199"/>
                  <a:pt x="479" y="199"/>
                  <a:pt x="483" y="199"/>
                </a:cubicBezTo>
                <a:cubicBezTo>
                  <a:pt x="498" y="200"/>
                  <a:pt x="506" y="201"/>
                  <a:pt x="506" y="201"/>
                </a:cubicBezTo>
                <a:cubicBezTo>
                  <a:pt x="506" y="201"/>
                  <a:pt x="498" y="201"/>
                  <a:pt x="483" y="201"/>
                </a:cubicBezTo>
                <a:cubicBezTo>
                  <a:pt x="479" y="201"/>
                  <a:pt x="475" y="201"/>
                  <a:pt x="471" y="201"/>
                </a:cubicBezTo>
                <a:cubicBezTo>
                  <a:pt x="466" y="201"/>
                  <a:pt x="461" y="200"/>
                  <a:pt x="456" y="200"/>
                </a:cubicBezTo>
                <a:cubicBezTo>
                  <a:pt x="451" y="200"/>
                  <a:pt x="445" y="200"/>
                  <a:pt x="439" y="200"/>
                </a:cubicBezTo>
                <a:cubicBezTo>
                  <a:pt x="434" y="199"/>
                  <a:pt x="428" y="199"/>
                  <a:pt x="421" y="199"/>
                </a:cubicBezTo>
                <a:cubicBezTo>
                  <a:pt x="408" y="198"/>
                  <a:pt x="395" y="196"/>
                  <a:pt x="380" y="195"/>
                </a:cubicBezTo>
                <a:cubicBezTo>
                  <a:pt x="366" y="193"/>
                  <a:pt x="350" y="191"/>
                  <a:pt x="334" y="188"/>
                </a:cubicBezTo>
                <a:cubicBezTo>
                  <a:pt x="330" y="188"/>
                  <a:pt x="326" y="187"/>
                  <a:pt x="322" y="186"/>
                </a:cubicBezTo>
                <a:cubicBezTo>
                  <a:pt x="318" y="186"/>
                  <a:pt x="314" y="185"/>
                  <a:pt x="310" y="184"/>
                </a:cubicBezTo>
                <a:cubicBezTo>
                  <a:pt x="302" y="182"/>
                  <a:pt x="294" y="181"/>
                  <a:pt x="286" y="179"/>
                </a:cubicBezTo>
                <a:cubicBezTo>
                  <a:pt x="278" y="177"/>
                  <a:pt x="269" y="175"/>
                  <a:pt x="261" y="173"/>
                </a:cubicBezTo>
                <a:cubicBezTo>
                  <a:pt x="257" y="171"/>
                  <a:pt x="253" y="170"/>
                  <a:pt x="249" y="169"/>
                </a:cubicBezTo>
                <a:cubicBezTo>
                  <a:pt x="236" y="165"/>
                  <a:pt x="236" y="165"/>
                  <a:pt x="236" y="165"/>
                </a:cubicBezTo>
                <a:cubicBezTo>
                  <a:pt x="232" y="164"/>
                  <a:pt x="228" y="163"/>
                  <a:pt x="224" y="162"/>
                </a:cubicBezTo>
                <a:cubicBezTo>
                  <a:pt x="212" y="157"/>
                  <a:pt x="212" y="157"/>
                  <a:pt x="212" y="157"/>
                </a:cubicBezTo>
                <a:cubicBezTo>
                  <a:pt x="204" y="155"/>
                  <a:pt x="196" y="152"/>
                  <a:pt x="188" y="149"/>
                </a:cubicBezTo>
                <a:cubicBezTo>
                  <a:pt x="180" y="145"/>
                  <a:pt x="172" y="142"/>
                  <a:pt x="164" y="139"/>
                </a:cubicBezTo>
                <a:cubicBezTo>
                  <a:pt x="157" y="135"/>
                  <a:pt x="149" y="132"/>
                  <a:pt x="142" y="128"/>
                </a:cubicBezTo>
                <a:cubicBezTo>
                  <a:pt x="127" y="121"/>
                  <a:pt x="114" y="113"/>
                  <a:pt x="101" y="106"/>
                </a:cubicBezTo>
                <a:cubicBezTo>
                  <a:pt x="88" y="98"/>
                  <a:pt x="76" y="90"/>
                  <a:pt x="66" y="82"/>
                </a:cubicBezTo>
                <a:cubicBezTo>
                  <a:pt x="55" y="74"/>
                  <a:pt x="46" y="67"/>
                  <a:pt x="38" y="59"/>
                </a:cubicBezTo>
                <a:cubicBezTo>
                  <a:pt x="29" y="52"/>
                  <a:pt x="23" y="46"/>
                  <a:pt x="17" y="40"/>
                </a:cubicBezTo>
                <a:cubicBezTo>
                  <a:pt x="12" y="34"/>
                  <a:pt x="8" y="29"/>
                  <a:pt x="5" y="26"/>
                </a:cubicBezTo>
                <a:cubicBezTo>
                  <a:pt x="2" y="23"/>
                  <a:pt x="0" y="20"/>
                  <a:pt x="0" y="20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7004731" y="5024341"/>
            <a:ext cx="4696133" cy="1127179"/>
          </a:xfrm>
          <a:custGeom>
            <a:avLst/>
            <a:gdLst>
              <a:gd name="connsiteX0" fmla="*/ 90618 w 3522100"/>
              <a:gd name="connsiteY0" fmla="*/ 0 h 845384"/>
              <a:gd name="connsiteX1" fmla="*/ 102676 w 3522100"/>
              <a:gd name="connsiteY1" fmla="*/ 9246 h 845384"/>
              <a:gd name="connsiteX2" fmla="*/ 123580 w 3522100"/>
              <a:gd name="connsiteY2" fmla="*/ 25275 h 845384"/>
              <a:gd name="connsiteX3" fmla="*/ 173129 w 3522100"/>
              <a:gd name="connsiteY3" fmla="*/ 63269 h 845384"/>
              <a:gd name="connsiteX4" fmla="*/ 225594 w 3522100"/>
              <a:gd name="connsiteY4" fmla="*/ 98340 h 845384"/>
              <a:gd name="connsiteX5" fmla="*/ 280973 w 3522100"/>
              <a:gd name="connsiteY5" fmla="*/ 130489 h 845384"/>
              <a:gd name="connsiteX6" fmla="*/ 307205 w 3522100"/>
              <a:gd name="connsiteY6" fmla="*/ 148025 h 845384"/>
              <a:gd name="connsiteX7" fmla="*/ 336351 w 3522100"/>
              <a:gd name="connsiteY7" fmla="*/ 162638 h 845384"/>
              <a:gd name="connsiteX8" fmla="*/ 391730 w 3522100"/>
              <a:gd name="connsiteY8" fmla="*/ 191864 h 845384"/>
              <a:gd name="connsiteX9" fmla="*/ 450024 w 3522100"/>
              <a:gd name="connsiteY9" fmla="*/ 218167 h 845384"/>
              <a:gd name="connsiteX10" fmla="*/ 566611 w 3522100"/>
              <a:gd name="connsiteY10" fmla="*/ 267852 h 845384"/>
              <a:gd name="connsiteX11" fmla="*/ 686113 w 3522100"/>
              <a:gd name="connsiteY11" fmla="*/ 311691 h 845384"/>
              <a:gd name="connsiteX12" fmla="*/ 747322 w 3522100"/>
              <a:gd name="connsiteY12" fmla="*/ 329227 h 845384"/>
              <a:gd name="connsiteX13" fmla="*/ 808530 w 3522100"/>
              <a:gd name="connsiteY13" fmla="*/ 346762 h 845384"/>
              <a:gd name="connsiteX14" fmla="*/ 872653 w 3522100"/>
              <a:gd name="connsiteY14" fmla="*/ 361376 h 845384"/>
              <a:gd name="connsiteX15" fmla="*/ 933862 w 3522100"/>
              <a:gd name="connsiteY15" fmla="*/ 373066 h 845384"/>
              <a:gd name="connsiteX16" fmla="*/ 997985 w 3522100"/>
              <a:gd name="connsiteY16" fmla="*/ 384756 h 845384"/>
              <a:gd name="connsiteX17" fmla="*/ 1062108 w 3522100"/>
              <a:gd name="connsiteY17" fmla="*/ 396447 h 845384"/>
              <a:gd name="connsiteX18" fmla="*/ 1094169 w 3522100"/>
              <a:gd name="connsiteY18" fmla="*/ 399370 h 845384"/>
              <a:gd name="connsiteX19" fmla="*/ 1126231 w 3522100"/>
              <a:gd name="connsiteY19" fmla="*/ 405215 h 845384"/>
              <a:gd name="connsiteX20" fmla="*/ 1187439 w 3522100"/>
              <a:gd name="connsiteY20" fmla="*/ 411060 h 845384"/>
              <a:gd name="connsiteX21" fmla="*/ 1251562 w 3522100"/>
              <a:gd name="connsiteY21" fmla="*/ 413983 h 845384"/>
              <a:gd name="connsiteX22" fmla="*/ 1318600 w 3522100"/>
              <a:gd name="connsiteY22" fmla="*/ 419828 h 845384"/>
              <a:gd name="connsiteX23" fmla="*/ 1446846 w 3522100"/>
              <a:gd name="connsiteY23" fmla="*/ 422750 h 845384"/>
              <a:gd name="connsiteX24" fmla="*/ 1449760 w 3522100"/>
              <a:gd name="connsiteY24" fmla="*/ 422750 h 845384"/>
              <a:gd name="connsiteX25" fmla="*/ 1586751 w 3522100"/>
              <a:gd name="connsiteY25" fmla="*/ 437363 h 845384"/>
              <a:gd name="connsiteX26" fmla="*/ 1720826 w 3522100"/>
              <a:gd name="connsiteY26" fmla="*/ 457822 h 845384"/>
              <a:gd name="connsiteX27" fmla="*/ 1854901 w 3522100"/>
              <a:gd name="connsiteY27" fmla="*/ 481203 h 845384"/>
              <a:gd name="connsiteX28" fmla="*/ 1988977 w 3522100"/>
              <a:gd name="connsiteY28" fmla="*/ 510429 h 845384"/>
              <a:gd name="connsiteX29" fmla="*/ 2123052 w 3522100"/>
              <a:gd name="connsiteY29" fmla="*/ 542578 h 845384"/>
              <a:gd name="connsiteX30" fmla="*/ 2254213 w 3522100"/>
              <a:gd name="connsiteY30" fmla="*/ 583494 h 845384"/>
              <a:gd name="connsiteX31" fmla="*/ 2286274 w 3522100"/>
              <a:gd name="connsiteY31" fmla="*/ 592262 h 845384"/>
              <a:gd name="connsiteX32" fmla="*/ 2318336 w 3522100"/>
              <a:gd name="connsiteY32" fmla="*/ 603953 h 845384"/>
              <a:gd name="connsiteX33" fmla="*/ 2353312 w 3522100"/>
              <a:gd name="connsiteY33" fmla="*/ 615643 h 845384"/>
              <a:gd name="connsiteX34" fmla="*/ 2382459 w 3522100"/>
              <a:gd name="connsiteY34" fmla="*/ 630256 h 845384"/>
              <a:gd name="connsiteX35" fmla="*/ 2446582 w 3522100"/>
              <a:gd name="connsiteY35" fmla="*/ 659482 h 845384"/>
              <a:gd name="connsiteX36" fmla="*/ 2507790 w 3522100"/>
              <a:gd name="connsiteY36" fmla="*/ 691631 h 845384"/>
              <a:gd name="connsiteX37" fmla="*/ 2627292 w 3522100"/>
              <a:gd name="connsiteY37" fmla="*/ 753006 h 845384"/>
              <a:gd name="connsiteX38" fmla="*/ 2752624 w 3522100"/>
              <a:gd name="connsiteY38" fmla="*/ 793923 h 845384"/>
              <a:gd name="connsiteX39" fmla="*/ 3020775 w 3522100"/>
              <a:gd name="connsiteY39" fmla="*/ 823149 h 845384"/>
              <a:gd name="connsiteX40" fmla="*/ 3154850 w 3522100"/>
              <a:gd name="connsiteY40" fmla="*/ 808536 h 845384"/>
              <a:gd name="connsiteX41" fmla="*/ 3283096 w 3522100"/>
              <a:gd name="connsiteY41" fmla="*/ 773464 h 845384"/>
              <a:gd name="connsiteX42" fmla="*/ 3347219 w 3522100"/>
              <a:gd name="connsiteY42" fmla="*/ 747161 h 845384"/>
              <a:gd name="connsiteX43" fmla="*/ 3376366 w 3522100"/>
              <a:gd name="connsiteY43" fmla="*/ 732548 h 845384"/>
              <a:gd name="connsiteX44" fmla="*/ 3408427 w 3522100"/>
              <a:gd name="connsiteY44" fmla="*/ 717935 h 845384"/>
              <a:gd name="connsiteX45" fmla="*/ 3466721 w 3522100"/>
              <a:gd name="connsiteY45" fmla="*/ 682863 h 845384"/>
              <a:gd name="connsiteX46" fmla="*/ 3522100 w 3522100"/>
              <a:gd name="connsiteY46" fmla="*/ 644869 h 845384"/>
              <a:gd name="connsiteX47" fmla="*/ 3466721 w 3522100"/>
              <a:gd name="connsiteY47" fmla="*/ 685786 h 845384"/>
              <a:gd name="connsiteX48" fmla="*/ 3408427 w 3522100"/>
              <a:gd name="connsiteY48" fmla="*/ 720857 h 845384"/>
              <a:gd name="connsiteX49" fmla="*/ 3379281 w 3522100"/>
              <a:gd name="connsiteY49" fmla="*/ 738393 h 845384"/>
              <a:gd name="connsiteX50" fmla="*/ 3350134 w 3522100"/>
              <a:gd name="connsiteY50" fmla="*/ 753006 h 845384"/>
              <a:gd name="connsiteX51" fmla="*/ 3286011 w 3522100"/>
              <a:gd name="connsiteY51" fmla="*/ 782232 h 845384"/>
              <a:gd name="connsiteX52" fmla="*/ 3157765 w 3522100"/>
              <a:gd name="connsiteY52" fmla="*/ 823149 h 845384"/>
              <a:gd name="connsiteX53" fmla="*/ 3020775 w 3522100"/>
              <a:gd name="connsiteY53" fmla="*/ 843607 h 845384"/>
              <a:gd name="connsiteX54" fmla="*/ 2746794 w 3522100"/>
              <a:gd name="connsiteY54" fmla="*/ 820226 h 845384"/>
              <a:gd name="connsiteX55" fmla="*/ 2615634 w 3522100"/>
              <a:gd name="connsiteY55" fmla="*/ 782232 h 845384"/>
              <a:gd name="connsiteX56" fmla="*/ 2490302 w 3522100"/>
              <a:gd name="connsiteY56" fmla="*/ 723780 h 845384"/>
              <a:gd name="connsiteX57" fmla="*/ 2429094 w 3522100"/>
              <a:gd name="connsiteY57" fmla="*/ 691631 h 845384"/>
              <a:gd name="connsiteX58" fmla="*/ 2367886 w 3522100"/>
              <a:gd name="connsiteY58" fmla="*/ 668250 h 845384"/>
              <a:gd name="connsiteX59" fmla="*/ 2338739 w 3522100"/>
              <a:gd name="connsiteY59" fmla="*/ 656560 h 845384"/>
              <a:gd name="connsiteX60" fmla="*/ 2306677 w 3522100"/>
              <a:gd name="connsiteY60" fmla="*/ 644869 h 845384"/>
              <a:gd name="connsiteX61" fmla="*/ 2274616 w 3522100"/>
              <a:gd name="connsiteY61" fmla="*/ 633179 h 845384"/>
              <a:gd name="connsiteX62" fmla="*/ 2242554 w 3522100"/>
              <a:gd name="connsiteY62" fmla="*/ 624411 h 845384"/>
              <a:gd name="connsiteX63" fmla="*/ 2111393 w 3522100"/>
              <a:gd name="connsiteY63" fmla="*/ 589339 h 845384"/>
              <a:gd name="connsiteX64" fmla="*/ 1980233 w 3522100"/>
              <a:gd name="connsiteY64" fmla="*/ 563036 h 845384"/>
              <a:gd name="connsiteX65" fmla="*/ 1846157 w 3522100"/>
              <a:gd name="connsiteY65" fmla="*/ 539655 h 845384"/>
              <a:gd name="connsiteX66" fmla="*/ 1712082 w 3522100"/>
              <a:gd name="connsiteY66" fmla="*/ 522119 h 845384"/>
              <a:gd name="connsiteX67" fmla="*/ 1578006 w 3522100"/>
              <a:gd name="connsiteY67" fmla="*/ 504584 h 845384"/>
              <a:gd name="connsiteX68" fmla="*/ 1444525 w 3522100"/>
              <a:gd name="connsiteY68" fmla="*/ 492945 h 845384"/>
              <a:gd name="connsiteX69" fmla="*/ 1446846 w 3522100"/>
              <a:gd name="connsiteY69" fmla="*/ 492893 h 845384"/>
              <a:gd name="connsiteX70" fmla="*/ 1443931 w 3522100"/>
              <a:gd name="connsiteY70" fmla="*/ 492893 h 845384"/>
              <a:gd name="connsiteX71" fmla="*/ 1444525 w 3522100"/>
              <a:gd name="connsiteY71" fmla="*/ 492945 h 845384"/>
              <a:gd name="connsiteX72" fmla="*/ 1315685 w 3522100"/>
              <a:gd name="connsiteY72" fmla="*/ 495816 h 845384"/>
              <a:gd name="connsiteX73" fmla="*/ 1248647 w 3522100"/>
              <a:gd name="connsiteY73" fmla="*/ 492893 h 845384"/>
              <a:gd name="connsiteX74" fmla="*/ 1181610 w 3522100"/>
              <a:gd name="connsiteY74" fmla="*/ 489971 h 845384"/>
              <a:gd name="connsiteX75" fmla="*/ 1117487 w 3522100"/>
              <a:gd name="connsiteY75" fmla="*/ 487048 h 845384"/>
              <a:gd name="connsiteX76" fmla="*/ 1082510 w 3522100"/>
              <a:gd name="connsiteY76" fmla="*/ 484125 h 845384"/>
              <a:gd name="connsiteX77" fmla="*/ 1050449 w 3522100"/>
              <a:gd name="connsiteY77" fmla="*/ 478280 h 845384"/>
              <a:gd name="connsiteX78" fmla="*/ 983411 w 3522100"/>
              <a:gd name="connsiteY78" fmla="*/ 472435 h 845384"/>
              <a:gd name="connsiteX79" fmla="*/ 919288 w 3522100"/>
              <a:gd name="connsiteY79" fmla="*/ 460744 h 845384"/>
              <a:gd name="connsiteX80" fmla="*/ 852250 w 3522100"/>
              <a:gd name="connsiteY80" fmla="*/ 449054 h 845384"/>
              <a:gd name="connsiteX81" fmla="*/ 788127 w 3522100"/>
              <a:gd name="connsiteY81" fmla="*/ 437363 h 845384"/>
              <a:gd name="connsiteX82" fmla="*/ 724004 w 3522100"/>
              <a:gd name="connsiteY82" fmla="*/ 422750 h 845384"/>
              <a:gd name="connsiteX83" fmla="*/ 659881 w 3522100"/>
              <a:gd name="connsiteY83" fmla="*/ 405215 h 845384"/>
              <a:gd name="connsiteX84" fmla="*/ 531635 w 3522100"/>
              <a:gd name="connsiteY84" fmla="*/ 364298 h 845384"/>
              <a:gd name="connsiteX85" fmla="*/ 406304 w 3522100"/>
              <a:gd name="connsiteY85" fmla="*/ 317536 h 845384"/>
              <a:gd name="connsiteX86" fmla="*/ 345096 w 3522100"/>
              <a:gd name="connsiteY86" fmla="*/ 288310 h 845384"/>
              <a:gd name="connsiteX87" fmla="*/ 283887 w 3522100"/>
              <a:gd name="connsiteY87" fmla="*/ 259084 h 845384"/>
              <a:gd name="connsiteX88" fmla="*/ 254740 w 3522100"/>
              <a:gd name="connsiteY88" fmla="*/ 244471 h 845384"/>
              <a:gd name="connsiteX89" fmla="*/ 225594 w 3522100"/>
              <a:gd name="connsiteY89" fmla="*/ 226935 h 845384"/>
              <a:gd name="connsiteX90" fmla="*/ 167300 w 3522100"/>
              <a:gd name="connsiteY90" fmla="*/ 194786 h 845384"/>
              <a:gd name="connsiteX91" fmla="*/ 109006 w 3522100"/>
              <a:gd name="connsiteY91" fmla="*/ 159715 h 845384"/>
              <a:gd name="connsiteX92" fmla="*/ 53627 w 3522100"/>
              <a:gd name="connsiteY92" fmla="*/ 121721 h 845384"/>
              <a:gd name="connsiteX93" fmla="*/ 0 w 3522100"/>
              <a:gd name="connsiteY93" fmla="*/ 82098 h 845384"/>
              <a:gd name="connsiteX94" fmla="*/ 20062 w 3522100"/>
              <a:gd name="connsiteY94" fmla="*/ 68783 h 845384"/>
              <a:gd name="connsiteX95" fmla="*/ 90618 w 3522100"/>
              <a:gd name="connsiteY95" fmla="*/ 0 h 84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522100" h="845384">
                <a:moveTo>
                  <a:pt x="90618" y="0"/>
                </a:moveTo>
                <a:lnTo>
                  <a:pt x="102676" y="9246"/>
                </a:lnTo>
                <a:cubicBezTo>
                  <a:pt x="123580" y="25275"/>
                  <a:pt x="123580" y="25275"/>
                  <a:pt x="123580" y="25275"/>
                </a:cubicBezTo>
                <a:cubicBezTo>
                  <a:pt x="138153" y="36965"/>
                  <a:pt x="155641" y="48656"/>
                  <a:pt x="173129" y="63269"/>
                </a:cubicBezTo>
                <a:cubicBezTo>
                  <a:pt x="190617" y="74959"/>
                  <a:pt x="208105" y="86650"/>
                  <a:pt x="225594" y="98340"/>
                </a:cubicBezTo>
                <a:cubicBezTo>
                  <a:pt x="243082" y="110031"/>
                  <a:pt x="263484" y="118798"/>
                  <a:pt x="280973" y="130489"/>
                </a:cubicBezTo>
                <a:cubicBezTo>
                  <a:pt x="307205" y="148025"/>
                  <a:pt x="307205" y="148025"/>
                  <a:pt x="307205" y="148025"/>
                </a:cubicBezTo>
                <a:cubicBezTo>
                  <a:pt x="336351" y="162638"/>
                  <a:pt x="336351" y="162638"/>
                  <a:pt x="336351" y="162638"/>
                </a:cubicBezTo>
                <a:cubicBezTo>
                  <a:pt x="353840" y="171405"/>
                  <a:pt x="371328" y="183096"/>
                  <a:pt x="391730" y="191864"/>
                </a:cubicBezTo>
                <a:cubicBezTo>
                  <a:pt x="450024" y="218167"/>
                  <a:pt x="450024" y="218167"/>
                  <a:pt x="450024" y="218167"/>
                </a:cubicBezTo>
                <a:cubicBezTo>
                  <a:pt x="487915" y="235703"/>
                  <a:pt x="525806" y="253239"/>
                  <a:pt x="566611" y="267852"/>
                </a:cubicBezTo>
                <a:cubicBezTo>
                  <a:pt x="604502" y="285387"/>
                  <a:pt x="645308" y="297078"/>
                  <a:pt x="686113" y="311691"/>
                </a:cubicBezTo>
                <a:cubicBezTo>
                  <a:pt x="706516" y="317536"/>
                  <a:pt x="726919" y="323381"/>
                  <a:pt x="747322" y="329227"/>
                </a:cubicBezTo>
                <a:cubicBezTo>
                  <a:pt x="767725" y="335072"/>
                  <a:pt x="788127" y="340917"/>
                  <a:pt x="808530" y="346762"/>
                </a:cubicBezTo>
                <a:cubicBezTo>
                  <a:pt x="872653" y="361376"/>
                  <a:pt x="872653" y="361376"/>
                  <a:pt x="872653" y="361376"/>
                </a:cubicBezTo>
                <a:cubicBezTo>
                  <a:pt x="893056" y="367221"/>
                  <a:pt x="913459" y="370143"/>
                  <a:pt x="933862" y="373066"/>
                </a:cubicBezTo>
                <a:cubicBezTo>
                  <a:pt x="954264" y="378911"/>
                  <a:pt x="977582" y="381834"/>
                  <a:pt x="997985" y="384756"/>
                </a:cubicBezTo>
                <a:cubicBezTo>
                  <a:pt x="1062108" y="396447"/>
                  <a:pt x="1062108" y="396447"/>
                  <a:pt x="1062108" y="396447"/>
                </a:cubicBezTo>
                <a:cubicBezTo>
                  <a:pt x="1094169" y="399370"/>
                  <a:pt x="1094169" y="399370"/>
                  <a:pt x="1094169" y="399370"/>
                </a:cubicBezTo>
                <a:cubicBezTo>
                  <a:pt x="1126231" y="405215"/>
                  <a:pt x="1126231" y="405215"/>
                  <a:pt x="1126231" y="405215"/>
                </a:cubicBezTo>
                <a:cubicBezTo>
                  <a:pt x="1187439" y="411060"/>
                  <a:pt x="1187439" y="411060"/>
                  <a:pt x="1187439" y="411060"/>
                </a:cubicBezTo>
                <a:cubicBezTo>
                  <a:pt x="1210756" y="413983"/>
                  <a:pt x="1231159" y="413983"/>
                  <a:pt x="1251562" y="413983"/>
                </a:cubicBezTo>
                <a:cubicBezTo>
                  <a:pt x="1318600" y="419828"/>
                  <a:pt x="1318600" y="419828"/>
                  <a:pt x="1318600" y="419828"/>
                </a:cubicBezTo>
                <a:cubicBezTo>
                  <a:pt x="1359405" y="419828"/>
                  <a:pt x="1403126" y="419828"/>
                  <a:pt x="1446846" y="422750"/>
                </a:cubicBezTo>
                <a:cubicBezTo>
                  <a:pt x="1449760" y="422750"/>
                  <a:pt x="1449760" y="422750"/>
                  <a:pt x="1449760" y="422750"/>
                </a:cubicBezTo>
                <a:cubicBezTo>
                  <a:pt x="1496395" y="425673"/>
                  <a:pt x="1540116" y="431518"/>
                  <a:pt x="1586751" y="437363"/>
                </a:cubicBezTo>
                <a:cubicBezTo>
                  <a:pt x="1630471" y="446131"/>
                  <a:pt x="1677106" y="451977"/>
                  <a:pt x="1720826" y="457822"/>
                </a:cubicBezTo>
                <a:cubicBezTo>
                  <a:pt x="1767461" y="466590"/>
                  <a:pt x="1811181" y="475357"/>
                  <a:pt x="1854901" y="481203"/>
                </a:cubicBezTo>
                <a:cubicBezTo>
                  <a:pt x="1901536" y="489971"/>
                  <a:pt x="1945257" y="498738"/>
                  <a:pt x="1988977" y="510429"/>
                </a:cubicBezTo>
                <a:cubicBezTo>
                  <a:pt x="2035612" y="519197"/>
                  <a:pt x="2079332" y="530887"/>
                  <a:pt x="2123052" y="542578"/>
                </a:cubicBezTo>
                <a:cubicBezTo>
                  <a:pt x="2166772" y="554268"/>
                  <a:pt x="2210493" y="565959"/>
                  <a:pt x="2254213" y="583494"/>
                </a:cubicBezTo>
                <a:cubicBezTo>
                  <a:pt x="2286274" y="592262"/>
                  <a:pt x="2286274" y="592262"/>
                  <a:pt x="2286274" y="592262"/>
                </a:cubicBezTo>
                <a:cubicBezTo>
                  <a:pt x="2297933" y="595185"/>
                  <a:pt x="2309592" y="601030"/>
                  <a:pt x="2318336" y="603953"/>
                </a:cubicBezTo>
                <a:cubicBezTo>
                  <a:pt x="2353312" y="615643"/>
                  <a:pt x="2353312" y="615643"/>
                  <a:pt x="2353312" y="615643"/>
                </a:cubicBezTo>
                <a:cubicBezTo>
                  <a:pt x="2362056" y="621488"/>
                  <a:pt x="2373715" y="624411"/>
                  <a:pt x="2382459" y="630256"/>
                </a:cubicBezTo>
                <a:cubicBezTo>
                  <a:pt x="2405776" y="639024"/>
                  <a:pt x="2426179" y="647792"/>
                  <a:pt x="2446582" y="659482"/>
                </a:cubicBezTo>
                <a:cubicBezTo>
                  <a:pt x="2507790" y="691631"/>
                  <a:pt x="2507790" y="691631"/>
                  <a:pt x="2507790" y="691631"/>
                </a:cubicBezTo>
                <a:cubicBezTo>
                  <a:pt x="2545681" y="715012"/>
                  <a:pt x="2586487" y="735470"/>
                  <a:pt x="2627292" y="753006"/>
                </a:cubicBezTo>
                <a:cubicBezTo>
                  <a:pt x="2668098" y="767619"/>
                  <a:pt x="2711818" y="782232"/>
                  <a:pt x="2752624" y="793923"/>
                </a:cubicBezTo>
                <a:cubicBezTo>
                  <a:pt x="2840064" y="817303"/>
                  <a:pt x="2930419" y="826071"/>
                  <a:pt x="3020775" y="823149"/>
                </a:cubicBezTo>
                <a:cubicBezTo>
                  <a:pt x="3064495" y="823149"/>
                  <a:pt x="3108215" y="817303"/>
                  <a:pt x="3154850" y="808536"/>
                </a:cubicBezTo>
                <a:cubicBezTo>
                  <a:pt x="3198570" y="799768"/>
                  <a:pt x="3242291" y="788077"/>
                  <a:pt x="3283096" y="773464"/>
                </a:cubicBezTo>
                <a:cubicBezTo>
                  <a:pt x="3303499" y="764696"/>
                  <a:pt x="3326816" y="755929"/>
                  <a:pt x="3347219" y="747161"/>
                </a:cubicBezTo>
                <a:cubicBezTo>
                  <a:pt x="3376366" y="732548"/>
                  <a:pt x="3376366" y="732548"/>
                  <a:pt x="3376366" y="732548"/>
                </a:cubicBezTo>
                <a:cubicBezTo>
                  <a:pt x="3408427" y="717935"/>
                  <a:pt x="3408427" y="717935"/>
                  <a:pt x="3408427" y="717935"/>
                </a:cubicBezTo>
                <a:cubicBezTo>
                  <a:pt x="3428830" y="706244"/>
                  <a:pt x="3446318" y="694554"/>
                  <a:pt x="3466721" y="682863"/>
                </a:cubicBezTo>
                <a:cubicBezTo>
                  <a:pt x="3484209" y="671173"/>
                  <a:pt x="3504612" y="656560"/>
                  <a:pt x="3522100" y="644869"/>
                </a:cubicBezTo>
                <a:cubicBezTo>
                  <a:pt x="3504612" y="659482"/>
                  <a:pt x="3487124" y="671173"/>
                  <a:pt x="3466721" y="685786"/>
                </a:cubicBezTo>
                <a:cubicBezTo>
                  <a:pt x="3449233" y="697476"/>
                  <a:pt x="3428830" y="709167"/>
                  <a:pt x="3408427" y="720857"/>
                </a:cubicBezTo>
                <a:cubicBezTo>
                  <a:pt x="3379281" y="738393"/>
                  <a:pt x="3379281" y="738393"/>
                  <a:pt x="3379281" y="738393"/>
                </a:cubicBezTo>
                <a:cubicBezTo>
                  <a:pt x="3350134" y="753006"/>
                  <a:pt x="3350134" y="753006"/>
                  <a:pt x="3350134" y="753006"/>
                </a:cubicBezTo>
                <a:cubicBezTo>
                  <a:pt x="3329731" y="764696"/>
                  <a:pt x="3306413" y="773464"/>
                  <a:pt x="3286011" y="782232"/>
                </a:cubicBezTo>
                <a:cubicBezTo>
                  <a:pt x="3245205" y="796845"/>
                  <a:pt x="3201485" y="811458"/>
                  <a:pt x="3157765" y="823149"/>
                </a:cubicBezTo>
                <a:cubicBezTo>
                  <a:pt x="3111130" y="831916"/>
                  <a:pt x="3067410" y="840684"/>
                  <a:pt x="3020775" y="843607"/>
                </a:cubicBezTo>
                <a:cubicBezTo>
                  <a:pt x="2930419" y="849452"/>
                  <a:pt x="2837150" y="840684"/>
                  <a:pt x="2746794" y="820226"/>
                </a:cubicBezTo>
                <a:cubicBezTo>
                  <a:pt x="2703074" y="811458"/>
                  <a:pt x="2659354" y="796845"/>
                  <a:pt x="2615634" y="782232"/>
                </a:cubicBezTo>
                <a:cubicBezTo>
                  <a:pt x="2571913" y="764696"/>
                  <a:pt x="2531108" y="747161"/>
                  <a:pt x="2490302" y="723780"/>
                </a:cubicBezTo>
                <a:cubicBezTo>
                  <a:pt x="2429094" y="691631"/>
                  <a:pt x="2429094" y="691631"/>
                  <a:pt x="2429094" y="691631"/>
                </a:cubicBezTo>
                <a:cubicBezTo>
                  <a:pt x="2408691" y="682863"/>
                  <a:pt x="2388288" y="677018"/>
                  <a:pt x="2367886" y="668250"/>
                </a:cubicBezTo>
                <a:cubicBezTo>
                  <a:pt x="2359142" y="662405"/>
                  <a:pt x="2347483" y="659482"/>
                  <a:pt x="2338739" y="656560"/>
                </a:cubicBezTo>
                <a:cubicBezTo>
                  <a:pt x="2306677" y="644869"/>
                  <a:pt x="2306677" y="644869"/>
                  <a:pt x="2306677" y="644869"/>
                </a:cubicBezTo>
                <a:cubicBezTo>
                  <a:pt x="2295018" y="641947"/>
                  <a:pt x="2283360" y="636101"/>
                  <a:pt x="2274616" y="633179"/>
                </a:cubicBezTo>
                <a:cubicBezTo>
                  <a:pt x="2242554" y="624411"/>
                  <a:pt x="2242554" y="624411"/>
                  <a:pt x="2242554" y="624411"/>
                </a:cubicBezTo>
                <a:cubicBezTo>
                  <a:pt x="2198834" y="612720"/>
                  <a:pt x="2155114" y="601030"/>
                  <a:pt x="2111393" y="589339"/>
                </a:cubicBezTo>
                <a:cubicBezTo>
                  <a:pt x="2067673" y="580572"/>
                  <a:pt x="2023953" y="571804"/>
                  <a:pt x="1980233" y="563036"/>
                </a:cubicBezTo>
                <a:cubicBezTo>
                  <a:pt x="1936512" y="554268"/>
                  <a:pt x="1889878" y="548423"/>
                  <a:pt x="1846157" y="539655"/>
                </a:cubicBezTo>
                <a:cubicBezTo>
                  <a:pt x="1802437" y="533810"/>
                  <a:pt x="1755802" y="525042"/>
                  <a:pt x="1712082" y="522119"/>
                </a:cubicBezTo>
                <a:cubicBezTo>
                  <a:pt x="1668362" y="516274"/>
                  <a:pt x="1621727" y="510429"/>
                  <a:pt x="1578006" y="504584"/>
                </a:cubicBezTo>
                <a:lnTo>
                  <a:pt x="1444525" y="492945"/>
                </a:lnTo>
                <a:lnTo>
                  <a:pt x="1446846" y="492893"/>
                </a:lnTo>
                <a:cubicBezTo>
                  <a:pt x="1446846" y="492893"/>
                  <a:pt x="1446846" y="492893"/>
                  <a:pt x="1443931" y="492893"/>
                </a:cubicBezTo>
                <a:lnTo>
                  <a:pt x="1444525" y="492945"/>
                </a:lnTo>
                <a:lnTo>
                  <a:pt x="1315685" y="495816"/>
                </a:lnTo>
                <a:cubicBezTo>
                  <a:pt x="1248647" y="492893"/>
                  <a:pt x="1248647" y="492893"/>
                  <a:pt x="1248647" y="492893"/>
                </a:cubicBezTo>
                <a:cubicBezTo>
                  <a:pt x="1228245" y="492893"/>
                  <a:pt x="1204927" y="492893"/>
                  <a:pt x="1181610" y="489971"/>
                </a:cubicBezTo>
                <a:cubicBezTo>
                  <a:pt x="1117487" y="487048"/>
                  <a:pt x="1117487" y="487048"/>
                  <a:pt x="1117487" y="487048"/>
                </a:cubicBezTo>
                <a:cubicBezTo>
                  <a:pt x="1082510" y="484125"/>
                  <a:pt x="1082510" y="484125"/>
                  <a:pt x="1082510" y="484125"/>
                </a:cubicBezTo>
                <a:cubicBezTo>
                  <a:pt x="1050449" y="478280"/>
                  <a:pt x="1050449" y="478280"/>
                  <a:pt x="1050449" y="478280"/>
                </a:cubicBezTo>
                <a:cubicBezTo>
                  <a:pt x="983411" y="472435"/>
                  <a:pt x="983411" y="472435"/>
                  <a:pt x="983411" y="472435"/>
                </a:cubicBezTo>
                <a:cubicBezTo>
                  <a:pt x="963008" y="469512"/>
                  <a:pt x="939691" y="463667"/>
                  <a:pt x="919288" y="460744"/>
                </a:cubicBezTo>
                <a:cubicBezTo>
                  <a:pt x="895971" y="457822"/>
                  <a:pt x="875568" y="454899"/>
                  <a:pt x="852250" y="449054"/>
                </a:cubicBezTo>
                <a:cubicBezTo>
                  <a:pt x="788127" y="437363"/>
                  <a:pt x="788127" y="437363"/>
                  <a:pt x="788127" y="437363"/>
                </a:cubicBezTo>
                <a:cubicBezTo>
                  <a:pt x="767725" y="434441"/>
                  <a:pt x="744407" y="425673"/>
                  <a:pt x="724004" y="422750"/>
                </a:cubicBezTo>
                <a:cubicBezTo>
                  <a:pt x="700687" y="416905"/>
                  <a:pt x="680284" y="411060"/>
                  <a:pt x="659881" y="405215"/>
                </a:cubicBezTo>
                <a:cubicBezTo>
                  <a:pt x="616161" y="390602"/>
                  <a:pt x="572441" y="378911"/>
                  <a:pt x="531635" y="364298"/>
                </a:cubicBezTo>
                <a:cubicBezTo>
                  <a:pt x="487915" y="349685"/>
                  <a:pt x="447109" y="332149"/>
                  <a:pt x="406304" y="317536"/>
                </a:cubicBezTo>
                <a:cubicBezTo>
                  <a:pt x="345096" y="288310"/>
                  <a:pt x="345096" y="288310"/>
                  <a:pt x="345096" y="288310"/>
                </a:cubicBezTo>
                <a:cubicBezTo>
                  <a:pt x="324693" y="279542"/>
                  <a:pt x="304290" y="267852"/>
                  <a:pt x="283887" y="259084"/>
                </a:cubicBezTo>
                <a:cubicBezTo>
                  <a:pt x="254740" y="244471"/>
                  <a:pt x="254740" y="244471"/>
                  <a:pt x="254740" y="244471"/>
                </a:cubicBezTo>
                <a:cubicBezTo>
                  <a:pt x="225594" y="226935"/>
                  <a:pt x="225594" y="226935"/>
                  <a:pt x="225594" y="226935"/>
                </a:cubicBezTo>
                <a:cubicBezTo>
                  <a:pt x="205191" y="218167"/>
                  <a:pt x="184788" y="206477"/>
                  <a:pt x="167300" y="194786"/>
                </a:cubicBezTo>
                <a:cubicBezTo>
                  <a:pt x="146897" y="183096"/>
                  <a:pt x="129409" y="171405"/>
                  <a:pt x="109006" y="159715"/>
                </a:cubicBezTo>
                <a:cubicBezTo>
                  <a:pt x="91518" y="148025"/>
                  <a:pt x="71115" y="133411"/>
                  <a:pt x="53627" y="121721"/>
                </a:cubicBezTo>
                <a:lnTo>
                  <a:pt x="0" y="82098"/>
                </a:lnTo>
                <a:lnTo>
                  <a:pt x="20062" y="68783"/>
                </a:lnTo>
                <a:lnTo>
                  <a:pt x="906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85" name="Freeform 29"/>
          <p:cNvSpPr/>
          <p:nvPr/>
        </p:nvSpPr>
        <p:spPr bwMode="auto">
          <a:xfrm>
            <a:off x="8381246" y="5570840"/>
            <a:ext cx="1674585" cy="935797"/>
          </a:xfrm>
          <a:custGeom>
            <a:avLst/>
            <a:gdLst>
              <a:gd name="T0" fmla="*/ 34 w 431"/>
              <a:gd name="T1" fmla="*/ 0 h 240"/>
              <a:gd name="T2" fmla="*/ 35 w 431"/>
              <a:gd name="T3" fmla="*/ 4 h 240"/>
              <a:gd name="T4" fmla="*/ 41 w 431"/>
              <a:gd name="T5" fmla="*/ 17 h 240"/>
              <a:gd name="T6" fmla="*/ 53 w 431"/>
              <a:gd name="T7" fmla="*/ 37 h 240"/>
              <a:gd name="T8" fmla="*/ 70 w 431"/>
              <a:gd name="T9" fmla="*/ 62 h 240"/>
              <a:gd name="T10" fmla="*/ 93 w 431"/>
              <a:gd name="T11" fmla="*/ 90 h 240"/>
              <a:gd name="T12" fmla="*/ 122 w 431"/>
              <a:gd name="T13" fmla="*/ 118 h 240"/>
              <a:gd name="T14" fmla="*/ 157 w 431"/>
              <a:gd name="T15" fmla="*/ 145 h 240"/>
              <a:gd name="T16" fmla="*/ 196 w 431"/>
              <a:gd name="T17" fmla="*/ 169 h 240"/>
              <a:gd name="T18" fmla="*/ 216 w 431"/>
              <a:gd name="T19" fmla="*/ 180 h 240"/>
              <a:gd name="T20" fmla="*/ 226 w 431"/>
              <a:gd name="T21" fmla="*/ 185 h 240"/>
              <a:gd name="T22" fmla="*/ 237 w 431"/>
              <a:gd name="T23" fmla="*/ 190 h 240"/>
              <a:gd name="T24" fmla="*/ 247 w 431"/>
              <a:gd name="T25" fmla="*/ 194 h 240"/>
              <a:gd name="T26" fmla="*/ 257 w 431"/>
              <a:gd name="T27" fmla="*/ 198 h 240"/>
              <a:gd name="T28" fmla="*/ 268 w 431"/>
              <a:gd name="T29" fmla="*/ 202 h 240"/>
              <a:gd name="T30" fmla="*/ 278 w 431"/>
              <a:gd name="T31" fmla="*/ 206 h 240"/>
              <a:gd name="T32" fmla="*/ 318 w 431"/>
              <a:gd name="T33" fmla="*/ 219 h 240"/>
              <a:gd name="T34" fmla="*/ 354 w 431"/>
              <a:gd name="T35" fmla="*/ 227 h 240"/>
              <a:gd name="T36" fmla="*/ 371 w 431"/>
              <a:gd name="T37" fmla="*/ 231 h 240"/>
              <a:gd name="T38" fmla="*/ 385 w 431"/>
              <a:gd name="T39" fmla="*/ 233 h 240"/>
              <a:gd name="T40" fmla="*/ 399 w 431"/>
              <a:gd name="T41" fmla="*/ 236 h 240"/>
              <a:gd name="T42" fmla="*/ 410 w 431"/>
              <a:gd name="T43" fmla="*/ 237 h 240"/>
              <a:gd name="T44" fmla="*/ 431 w 431"/>
              <a:gd name="T45" fmla="*/ 240 h 240"/>
              <a:gd name="T46" fmla="*/ 410 w 431"/>
              <a:gd name="T47" fmla="*/ 239 h 240"/>
              <a:gd name="T48" fmla="*/ 398 w 431"/>
              <a:gd name="T49" fmla="*/ 238 h 240"/>
              <a:gd name="T50" fmla="*/ 385 w 431"/>
              <a:gd name="T51" fmla="*/ 237 h 240"/>
              <a:gd name="T52" fmla="*/ 370 w 431"/>
              <a:gd name="T53" fmla="*/ 235 h 240"/>
              <a:gd name="T54" fmla="*/ 353 w 431"/>
              <a:gd name="T55" fmla="*/ 233 h 240"/>
              <a:gd name="T56" fmla="*/ 316 w 431"/>
              <a:gd name="T57" fmla="*/ 227 h 240"/>
              <a:gd name="T58" fmla="*/ 275 w 431"/>
              <a:gd name="T59" fmla="*/ 217 h 240"/>
              <a:gd name="T60" fmla="*/ 264 w 431"/>
              <a:gd name="T61" fmla="*/ 214 h 240"/>
              <a:gd name="T62" fmla="*/ 253 w 431"/>
              <a:gd name="T63" fmla="*/ 211 h 240"/>
              <a:gd name="T64" fmla="*/ 242 w 431"/>
              <a:gd name="T65" fmla="*/ 207 h 240"/>
              <a:gd name="T66" fmla="*/ 231 w 431"/>
              <a:gd name="T67" fmla="*/ 203 h 240"/>
              <a:gd name="T68" fmla="*/ 220 w 431"/>
              <a:gd name="T69" fmla="*/ 199 h 240"/>
              <a:gd name="T70" fmla="*/ 209 w 431"/>
              <a:gd name="T71" fmla="*/ 195 h 240"/>
              <a:gd name="T72" fmla="*/ 187 w 431"/>
              <a:gd name="T73" fmla="*/ 185 h 240"/>
              <a:gd name="T74" fmla="*/ 145 w 431"/>
              <a:gd name="T75" fmla="*/ 163 h 240"/>
              <a:gd name="T76" fmla="*/ 107 w 431"/>
              <a:gd name="T77" fmla="*/ 138 h 240"/>
              <a:gd name="T78" fmla="*/ 73 w 431"/>
              <a:gd name="T79" fmla="*/ 110 h 240"/>
              <a:gd name="T80" fmla="*/ 46 w 431"/>
              <a:gd name="T81" fmla="*/ 82 h 240"/>
              <a:gd name="T82" fmla="*/ 25 w 431"/>
              <a:gd name="T83" fmla="*/ 55 h 240"/>
              <a:gd name="T84" fmla="*/ 11 w 431"/>
              <a:gd name="T85" fmla="*/ 34 h 240"/>
              <a:gd name="T86" fmla="*/ 3 w 431"/>
              <a:gd name="T87" fmla="*/ 18 h 240"/>
              <a:gd name="T88" fmla="*/ 0 w 431"/>
              <a:gd name="T89" fmla="*/ 12 h 240"/>
              <a:gd name="T90" fmla="*/ 34 w 431"/>
              <a:gd name="T9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1" h="240">
                <a:moveTo>
                  <a:pt x="34" y="0"/>
                </a:moveTo>
                <a:cubicBezTo>
                  <a:pt x="34" y="0"/>
                  <a:pt x="34" y="1"/>
                  <a:pt x="35" y="4"/>
                </a:cubicBezTo>
                <a:cubicBezTo>
                  <a:pt x="37" y="7"/>
                  <a:pt x="39" y="11"/>
                  <a:pt x="41" y="17"/>
                </a:cubicBezTo>
                <a:cubicBezTo>
                  <a:pt x="44" y="23"/>
                  <a:pt x="48" y="30"/>
                  <a:pt x="53" y="37"/>
                </a:cubicBezTo>
                <a:cubicBezTo>
                  <a:pt x="57" y="45"/>
                  <a:pt x="63" y="53"/>
                  <a:pt x="70" y="62"/>
                </a:cubicBezTo>
                <a:cubicBezTo>
                  <a:pt x="77" y="71"/>
                  <a:pt x="84" y="81"/>
                  <a:pt x="93" y="90"/>
                </a:cubicBezTo>
                <a:cubicBezTo>
                  <a:pt x="102" y="100"/>
                  <a:pt x="112" y="109"/>
                  <a:pt x="122" y="118"/>
                </a:cubicBezTo>
                <a:cubicBezTo>
                  <a:pt x="133" y="128"/>
                  <a:pt x="145" y="137"/>
                  <a:pt x="157" y="145"/>
                </a:cubicBezTo>
                <a:cubicBezTo>
                  <a:pt x="169" y="154"/>
                  <a:pt x="182" y="162"/>
                  <a:pt x="196" y="169"/>
                </a:cubicBezTo>
                <a:cubicBezTo>
                  <a:pt x="202" y="173"/>
                  <a:pt x="209" y="177"/>
                  <a:pt x="216" y="180"/>
                </a:cubicBezTo>
                <a:cubicBezTo>
                  <a:pt x="219" y="182"/>
                  <a:pt x="223" y="183"/>
                  <a:pt x="226" y="185"/>
                </a:cubicBezTo>
                <a:cubicBezTo>
                  <a:pt x="230" y="187"/>
                  <a:pt x="233" y="188"/>
                  <a:pt x="237" y="190"/>
                </a:cubicBezTo>
                <a:cubicBezTo>
                  <a:pt x="240" y="191"/>
                  <a:pt x="243" y="193"/>
                  <a:pt x="247" y="194"/>
                </a:cubicBezTo>
                <a:cubicBezTo>
                  <a:pt x="250" y="196"/>
                  <a:pt x="254" y="197"/>
                  <a:pt x="257" y="198"/>
                </a:cubicBezTo>
                <a:cubicBezTo>
                  <a:pt x="261" y="200"/>
                  <a:pt x="264" y="201"/>
                  <a:pt x="268" y="202"/>
                </a:cubicBezTo>
                <a:cubicBezTo>
                  <a:pt x="271" y="204"/>
                  <a:pt x="274" y="205"/>
                  <a:pt x="278" y="206"/>
                </a:cubicBezTo>
                <a:cubicBezTo>
                  <a:pt x="292" y="211"/>
                  <a:pt x="305" y="215"/>
                  <a:pt x="318" y="219"/>
                </a:cubicBezTo>
                <a:cubicBezTo>
                  <a:pt x="331" y="222"/>
                  <a:pt x="343" y="225"/>
                  <a:pt x="354" y="227"/>
                </a:cubicBezTo>
                <a:cubicBezTo>
                  <a:pt x="360" y="229"/>
                  <a:pt x="365" y="230"/>
                  <a:pt x="371" y="231"/>
                </a:cubicBezTo>
                <a:cubicBezTo>
                  <a:pt x="376" y="232"/>
                  <a:pt x="381" y="233"/>
                  <a:pt x="385" y="233"/>
                </a:cubicBezTo>
                <a:cubicBezTo>
                  <a:pt x="390" y="234"/>
                  <a:pt x="395" y="235"/>
                  <a:pt x="399" y="236"/>
                </a:cubicBezTo>
                <a:cubicBezTo>
                  <a:pt x="403" y="236"/>
                  <a:pt x="406" y="237"/>
                  <a:pt x="410" y="237"/>
                </a:cubicBezTo>
                <a:cubicBezTo>
                  <a:pt x="423" y="239"/>
                  <a:pt x="431" y="240"/>
                  <a:pt x="431" y="240"/>
                </a:cubicBezTo>
                <a:cubicBezTo>
                  <a:pt x="431" y="240"/>
                  <a:pt x="423" y="240"/>
                  <a:pt x="410" y="239"/>
                </a:cubicBezTo>
                <a:cubicBezTo>
                  <a:pt x="406" y="239"/>
                  <a:pt x="402" y="238"/>
                  <a:pt x="398" y="238"/>
                </a:cubicBezTo>
                <a:cubicBezTo>
                  <a:pt x="394" y="238"/>
                  <a:pt x="390" y="237"/>
                  <a:pt x="385" y="237"/>
                </a:cubicBezTo>
                <a:cubicBezTo>
                  <a:pt x="380" y="236"/>
                  <a:pt x="375" y="236"/>
                  <a:pt x="370" y="235"/>
                </a:cubicBezTo>
                <a:cubicBezTo>
                  <a:pt x="365" y="234"/>
                  <a:pt x="359" y="234"/>
                  <a:pt x="353" y="233"/>
                </a:cubicBezTo>
                <a:cubicBezTo>
                  <a:pt x="342" y="232"/>
                  <a:pt x="329" y="229"/>
                  <a:pt x="316" y="227"/>
                </a:cubicBezTo>
                <a:cubicBezTo>
                  <a:pt x="303" y="224"/>
                  <a:pt x="289" y="221"/>
                  <a:pt x="275" y="217"/>
                </a:cubicBezTo>
                <a:cubicBezTo>
                  <a:pt x="271" y="216"/>
                  <a:pt x="267" y="215"/>
                  <a:pt x="264" y="214"/>
                </a:cubicBezTo>
                <a:cubicBezTo>
                  <a:pt x="260" y="213"/>
                  <a:pt x="257" y="212"/>
                  <a:pt x="253" y="211"/>
                </a:cubicBezTo>
                <a:cubicBezTo>
                  <a:pt x="249" y="209"/>
                  <a:pt x="246" y="208"/>
                  <a:pt x="242" y="207"/>
                </a:cubicBezTo>
                <a:cubicBezTo>
                  <a:pt x="238" y="206"/>
                  <a:pt x="235" y="205"/>
                  <a:pt x="231" y="203"/>
                </a:cubicBezTo>
                <a:cubicBezTo>
                  <a:pt x="227" y="202"/>
                  <a:pt x="224" y="201"/>
                  <a:pt x="220" y="199"/>
                </a:cubicBezTo>
                <a:cubicBezTo>
                  <a:pt x="216" y="198"/>
                  <a:pt x="213" y="196"/>
                  <a:pt x="209" y="195"/>
                </a:cubicBezTo>
                <a:cubicBezTo>
                  <a:pt x="202" y="192"/>
                  <a:pt x="195" y="189"/>
                  <a:pt x="187" y="185"/>
                </a:cubicBezTo>
                <a:cubicBezTo>
                  <a:pt x="173" y="179"/>
                  <a:pt x="159" y="171"/>
                  <a:pt x="145" y="163"/>
                </a:cubicBezTo>
                <a:cubicBezTo>
                  <a:pt x="132" y="155"/>
                  <a:pt x="119" y="147"/>
                  <a:pt x="107" y="138"/>
                </a:cubicBezTo>
                <a:cubicBezTo>
                  <a:pt x="95" y="129"/>
                  <a:pt x="84" y="119"/>
                  <a:pt x="73" y="110"/>
                </a:cubicBezTo>
                <a:cubicBezTo>
                  <a:pt x="63" y="100"/>
                  <a:pt x="54" y="91"/>
                  <a:pt x="46" y="82"/>
                </a:cubicBezTo>
                <a:cubicBezTo>
                  <a:pt x="38" y="72"/>
                  <a:pt x="31" y="63"/>
                  <a:pt x="25" y="55"/>
                </a:cubicBezTo>
                <a:cubicBezTo>
                  <a:pt x="20" y="47"/>
                  <a:pt x="15" y="40"/>
                  <a:pt x="11" y="34"/>
                </a:cubicBezTo>
                <a:cubicBezTo>
                  <a:pt x="7" y="27"/>
                  <a:pt x="5" y="22"/>
                  <a:pt x="3" y="18"/>
                </a:cubicBezTo>
                <a:cubicBezTo>
                  <a:pt x="1" y="15"/>
                  <a:pt x="0" y="12"/>
                  <a:pt x="0" y="12"/>
                </a:cubicBezTo>
                <a:lnTo>
                  <a:pt x="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86" name="Freeform 30"/>
          <p:cNvSpPr/>
          <p:nvPr/>
        </p:nvSpPr>
        <p:spPr bwMode="auto">
          <a:xfrm>
            <a:off x="8202296" y="5175736"/>
            <a:ext cx="3207385" cy="447637"/>
          </a:xfrm>
          <a:custGeom>
            <a:avLst/>
            <a:gdLst>
              <a:gd name="T0" fmla="*/ 632 w 660"/>
              <a:gd name="T1" fmla="*/ 22 h 92"/>
              <a:gd name="T2" fmla="*/ 600 w 660"/>
              <a:gd name="T3" fmla="*/ 16 h 92"/>
              <a:gd name="T4" fmla="*/ 557 w 660"/>
              <a:gd name="T5" fmla="*/ 10 h 92"/>
              <a:gd name="T6" fmla="*/ 533 w 660"/>
              <a:gd name="T7" fmla="*/ 7 h 92"/>
              <a:gd name="T8" fmla="*/ 520 w 660"/>
              <a:gd name="T9" fmla="*/ 5 h 92"/>
              <a:gd name="T10" fmla="*/ 507 w 660"/>
              <a:gd name="T11" fmla="*/ 4 h 92"/>
              <a:gd name="T12" fmla="*/ 451 w 660"/>
              <a:gd name="T13" fmla="*/ 1 h 92"/>
              <a:gd name="T14" fmla="*/ 421 w 660"/>
              <a:gd name="T15" fmla="*/ 0 h 92"/>
              <a:gd name="T16" fmla="*/ 390 w 660"/>
              <a:gd name="T17" fmla="*/ 0 h 92"/>
              <a:gd name="T18" fmla="*/ 359 w 660"/>
              <a:gd name="T19" fmla="*/ 1 h 92"/>
              <a:gd name="T20" fmla="*/ 328 w 660"/>
              <a:gd name="T21" fmla="*/ 3 h 92"/>
              <a:gd name="T22" fmla="*/ 296 w 660"/>
              <a:gd name="T23" fmla="*/ 6 h 92"/>
              <a:gd name="T24" fmla="*/ 281 w 660"/>
              <a:gd name="T25" fmla="*/ 8 h 92"/>
              <a:gd name="T26" fmla="*/ 265 w 660"/>
              <a:gd name="T27" fmla="*/ 10 h 92"/>
              <a:gd name="T28" fmla="*/ 205 w 660"/>
              <a:gd name="T29" fmla="*/ 20 h 92"/>
              <a:gd name="T30" fmla="*/ 149 w 660"/>
              <a:gd name="T31" fmla="*/ 33 h 92"/>
              <a:gd name="T32" fmla="*/ 100 w 660"/>
              <a:gd name="T33" fmla="*/ 47 h 92"/>
              <a:gd name="T34" fmla="*/ 28 w 660"/>
              <a:gd name="T35" fmla="*/ 74 h 92"/>
              <a:gd name="T36" fmla="*/ 8 w 660"/>
              <a:gd name="T37" fmla="*/ 83 h 92"/>
              <a:gd name="T38" fmla="*/ 1 w 660"/>
              <a:gd name="T39" fmla="*/ 87 h 92"/>
              <a:gd name="T40" fmla="*/ 4 w 660"/>
              <a:gd name="T41" fmla="*/ 92 h 92"/>
              <a:gd name="T42" fmla="*/ 10 w 660"/>
              <a:gd name="T43" fmla="*/ 91 h 92"/>
              <a:gd name="T44" fmla="*/ 52 w 660"/>
              <a:gd name="T45" fmla="*/ 88 h 92"/>
              <a:gd name="T46" fmla="*/ 71 w 660"/>
              <a:gd name="T47" fmla="*/ 91 h 92"/>
              <a:gd name="T48" fmla="*/ 110 w 660"/>
              <a:gd name="T49" fmla="*/ 75 h 92"/>
              <a:gd name="T50" fmla="*/ 157 w 660"/>
              <a:gd name="T51" fmla="*/ 59 h 92"/>
              <a:gd name="T52" fmla="*/ 210 w 660"/>
              <a:gd name="T53" fmla="*/ 44 h 92"/>
              <a:gd name="T54" fmla="*/ 269 w 660"/>
              <a:gd name="T55" fmla="*/ 31 h 92"/>
              <a:gd name="T56" fmla="*/ 284 w 660"/>
              <a:gd name="T57" fmla="*/ 28 h 92"/>
              <a:gd name="T58" fmla="*/ 299 w 660"/>
              <a:gd name="T59" fmla="*/ 26 h 92"/>
              <a:gd name="T60" fmla="*/ 329 w 660"/>
              <a:gd name="T61" fmla="*/ 21 h 92"/>
              <a:gd name="T62" fmla="*/ 360 w 660"/>
              <a:gd name="T63" fmla="*/ 18 h 92"/>
              <a:gd name="T64" fmla="*/ 391 w 660"/>
              <a:gd name="T65" fmla="*/ 15 h 92"/>
              <a:gd name="T66" fmla="*/ 421 w 660"/>
              <a:gd name="T67" fmla="*/ 13 h 92"/>
              <a:gd name="T68" fmla="*/ 451 w 660"/>
              <a:gd name="T69" fmla="*/ 12 h 92"/>
              <a:gd name="T70" fmla="*/ 507 w 660"/>
              <a:gd name="T71" fmla="*/ 13 h 92"/>
              <a:gd name="T72" fmla="*/ 520 w 660"/>
              <a:gd name="T73" fmla="*/ 13 h 92"/>
              <a:gd name="T74" fmla="*/ 533 w 660"/>
              <a:gd name="T75" fmla="*/ 14 h 92"/>
              <a:gd name="T76" fmla="*/ 557 w 660"/>
              <a:gd name="T77" fmla="*/ 15 h 92"/>
              <a:gd name="T78" fmla="*/ 599 w 660"/>
              <a:gd name="T79" fmla="*/ 19 h 92"/>
              <a:gd name="T80" fmla="*/ 632 w 660"/>
              <a:gd name="T81" fmla="*/ 23 h 92"/>
              <a:gd name="T82" fmla="*/ 660 w 660"/>
              <a:gd name="T83" fmla="*/ 27 h 92"/>
              <a:gd name="T84" fmla="*/ 632 w 660"/>
              <a:gd name="T85" fmla="*/ 2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0" h="92">
                <a:moveTo>
                  <a:pt x="632" y="22"/>
                </a:moveTo>
                <a:cubicBezTo>
                  <a:pt x="623" y="20"/>
                  <a:pt x="612" y="18"/>
                  <a:pt x="600" y="16"/>
                </a:cubicBezTo>
                <a:cubicBezTo>
                  <a:pt x="587" y="14"/>
                  <a:pt x="573" y="12"/>
                  <a:pt x="557" y="10"/>
                </a:cubicBezTo>
                <a:cubicBezTo>
                  <a:pt x="550" y="9"/>
                  <a:pt x="542" y="8"/>
                  <a:pt x="533" y="7"/>
                </a:cubicBezTo>
                <a:cubicBezTo>
                  <a:pt x="529" y="6"/>
                  <a:pt x="525" y="6"/>
                  <a:pt x="520" y="5"/>
                </a:cubicBezTo>
                <a:cubicBezTo>
                  <a:pt x="516" y="5"/>
                  <a:pt x="512" y="5"/>
                  <a:pt x="507" y="4"/>
                </a:cubicBezTo>
                <a:cubicBezTo>
                  <a:pt x="489" y="3"/>
                  <a:pt x="470" y="2"/>
                  <a:pt x="451" y="1"/>
                </a:cubicBezTo>
                <a:cubicBezTo>
                  <a:pt x="441" y="1"/>
                  <a:pt x="431" y="0"/>
                  <a:pt x="421" y="0"/>
                </a:cubicBezTo>
                <a:cubicBezTo>
                  <a:pt x="411" y="0"/>
                  <a:pt x="400" y="0"/>
                  <a:pt x="390" y="0"/>
                </a:cubicBezTo>
                <a:cubicBezTo>
                  <a:pt x="380" y="1"/>
                  <a:pt x="369" y="1"/>
                  <a:pt x="359" y="1"/>
                </a:cubicBezTo>
                <a:cubicBezTo>
                  <a:pt x="349" y="2"/>
                  <a:pt x="338" y="2"/>
                  <a:pt x="328" y="3"/>
                </a:cubicBezTo>
                <a:cubicBezTo>
                  <a:pt x="317" y="4"/>
                  <a:pt x="307" y="5"/>
                  <a:pt x="296" y="6"/>
                </a:cubicBezTo>
                <a:cubicBezTo>
                  <a:pt x="291" y="7"/>
                  <a:pt x="286" y="7"/>
                  <a:pt x="281" y="8"/>
                </a:cubicBezTo>
                <a:cubicBezTo>
                  <a:pt x="275" y="9"/>
                  <a:pt x="270" y="9"/>
                  <a:pt x="265" y="10"/>
                </a:cubicBezTo>
                <a:cubicBezTo>
                  <a:pt x="245" y="13"/>
                  <a:pt x="224" y="16"/>
                  <a:pt x="205" y="20"/>
                </a:cubicBezTo>
                <a:cubicBezTo>
                  <a:pt x="186" y="24"/>
                  <a:pt x="167" y="28"/>
                  <a:pt x="149" y="33"/>
                </a:cubicBezTo>
                <a:cubicBezTo>
                  <a:pt x="132" y="37"/>
                  <a:pt x="115" y="42"/>
                  <a:pt x="100" y="47"/>
                </a:cubicBezTo>
                <a:cubicBezTo>
                  <a:pt x="70" y="56"/>
                  <a:pt x="45" y="66"/>
                  <a:pt x="28" y="74"/>
                </a:cubicBezTo>
                <a:cubicBezTo>
                  <a:pt x="19" y="77"/>
                  <a:pt x="12" y="81"/>
                  <a:pt x="8" y="83"/>
                </a:cubicBezTo>
                <a:cubicBezTo>
                  <a:pt x="3" y="85"/>
                  <a:pt x="0" y="87"/>
                  <a:pt x="1" y="87"/>
                </a:cubicBezTo>
                <a:cubicBezTo>
                  <a:pt x="4" y="92"/>
                  <a:pt x="4" y="92"/>
                  <a:pt x="4" y="92"/>
                </a:cubicBezTo>
                <a:cubicBezTo>
                  <a:pt x="6" y="91"/>
                  <a:pt x="8" y="91"/>
                  <a:pt x="10" y="91"/>
                </a:cubicBezTo>
                <a:cubicBezTo>
                  <a:pt x="24" y="90"/>
                  <a:pt x="38" y="89"/>
                  <a:pt x="52" y="88"/>
                </a:cubicBezTo>
                <a:cubicBezTo>
                  <a:pt x="59" y="87"/>
                  <a:pt x="65" y="89"/>
                  <a:pt x="71" y="91"/>
                </a:cubicBezTo>
                <a:cubicBezTo>
                  <a:pt x="83" y="86"/>
                  <a:pt x="96" y="81"/>
                  <a:pt x="110" y="75"/>
                </a:cubicBezTo>
                <a:cubicBezTo>
                  <a:pt x="124" y="70"/>
                  <a:pt x="140" y="65"/>
                  <a:pt x="157" y="59"/>
                </a:cubicBezTo>
                <a:cubicBezTo>
                  <a:pt x="174" y="54"/>
                  <a:pt x="192" y="49"/>
                  <a:pt x="210" y="44"/>
                </a:cubicBezTo>
                <a:cubicBezTo>
                  <a:pt x="229" y="39"/>
                  <a:pt x="249" y="35"/>
                  <a:pt x="269" y="31"/>
                </a:cubicBezTo>
                <a:cubicBezTo>
                  <a:pt x="274" y="30"/>
                  <a:pt x="279" y="29"/>
                  <a:pt x="284" y="28"/>
                </a:cubicBezTo>
                <a:cubicBezTo>
                  <a:pt x="289" y="27"/>
                  <a:pt x="294" y="27"/>
                  <a:pt x="299" y="26"/>
                </a:cubicBezTo>
                <a:cubicBezTo>
                  <a:pt x="309" y="24"/>
                  <a:pt x="319" y="23"/>
                  <a:pt x="329" y="21"/>
                </a:cubicBezTo>
                <a:cubicBezTo>
                  <a:pt x="340" y="20"/>
                  <a:pt x="350" y="19"/>
                  <a:pt x="360" y="18"/>
                </a:cubicBezTo>
                <a:cubicBezTo>
                  <a:pt x="370" y="17"/>
                  <a:pt x="381" y="16"/>
                  <a:pt x="391" y="15"/>
                </a:cubicBezTo>
                <a:cubicBezTo>
                  <a:pt x="401" y="14"/>
                  <a:pt x="411" y="14"/>
                  <a:pt x="421" y="13"/>
                </a:cubicBezTo>
                <a:cubicBezTo>
                  <a:pt x="431" y="13"/>
                  <a:pt x="441" y="13"/>
                  <a:pt x="451" y="12"/>
                </a:cubicBezTo>
                <a:cubicBezTo>
                  <a:pt x="470" y="12"/>
                  <a:pt x="489" y="12"/>
                  <a:pt x="507" y="13"/>
                </a:cubicBezTo>
                <a:cubicBezTo>
                  <a:pt x="511" y="13"/>
                  <a:pt x="515" y="13"/>
                  <a:pt x="520" y="13"/>
                </a:cubicBezTo>
                <a:cubicBezTo>
                  <a:pt x="524" y="13"/>
                  <a:pt x="528" y="14"/>
                  <a:pt x="533" y="14"/>
                </a:cubicBezTo>
                <a:cubicBezTo>
                  <a:pt x="541" y="14"/>
                  <a:pt x="549" y="15"/>
                  <a:pt x="557" y="15"/>
                </a:cubicBezTo>
                <a:cubicBezTo>
                  <a:pt x="572" y="17"/>
                  <a:pt x="587" y="18"/>
                  <a:pt x="599" y="19"/>
                </a:cubicBezTo>
                <a:cubicBezTo>
                  <a:pt x="612" y="21"/>
                  <a:pt x="623" y="22"/>
                  <a:pt x="632" y="23"/>
                </a:cubicBezTo>
                <a:cubicBezTo>
                  <a:pt x="650" y="26"/>
                  <a:pt x="660" y="27"/>
                  <a:pt x="660" y="27"/>
                </a:cubicBezTo>
                <a:cubicBezTo>
                  <a:pt x="660" y="27"/>
                  <a:pt x="650" y="25"/>
                  <a:pt x="632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 rot="18859415">
            <a:off x="7046196" y="3064565"/>
            <a:ext cx="693138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200" b="1" dirty="0">
                <a:cs typeface="+mn-ea"/>
                <a:sym typeface="+mn-lt"/>
              </a:rPr>
              <a:t>Problem</a:t>
            </a:r>
          </a:p>
        </p:txBody>
      </p:sp>
      <p:sp>
        <p:nvSpPr>
          <p:cNvPr id="90" name="TextBox 89"/>
          <p:cNvSpPr txBox="1"/>
          <p:nvPr/>
        </p:nvSpPr>
        <p:spPr>
          <a:xfrm rot="20077395">
            <a:off x="9215783" y="1878790"/>
            <a:ext cx="883575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Emotional</a:t>
            </a:r>
          </a:p>
        </p:txBody>
      </p:sp>
      <p:sp>
        <p:nvSpPr>
          <p:cNvPr id="91" name="Freeform 27"/>
          <p:cNvSpPr/>
          <p:nvPr/>
        </p:nvSpPr>
        <p:spPr bwMode="auto">
          <a:xfrm flipH="1">
            <a:off x="2153583" y="5230377"/>
            <a:ext cx="1965175" cy="783115"/>
          </a:xfrm>
          <a:custGeom>
            <a:avLst/>
            <a:gdLst>
              <a:gd name="T0" fmla="*/ 30 w 506"/>
              <a:gd name="T1" fmla="*/ 0 h 201"/>
              <a:gd name="T2" fmla="*/ 33 w 506"/>
              <a:gd name="T3" fmla="*/ 4 h 201"/>
              <a:gd name="T4" fmla="*/ 43 w 506"/>
              <a:gd name="T5" fmla="*/ 17 h 201"/>
              <a:gd name="T6" fmla="*/ 60 w 506"/>
              <a:gd name="T7" fmla="*/ 36 h 201"/>
              <a:gd name="T8" fmla="*/ 84 w 506"/>
              <a:gd name="T9" fmla="*/ 58 h 201"/>
              <a:gd name="T10" fmla="*/ 116 w 506"/>
              <a:gd name="T11" fmla="*/ 82 h 201"/>
              <a:gd name="T12" fmla="*/ 154 w 506"/>
              <a:gd name="T13" fmla="*/ 107 h 201"/>
              <a:gd name="T14" fmla="*/ 174 w 506"/>
              <a:gd name="T15" fmla="*/ 118 h 201"/>
              <a:gd name="T16" fmla="*/ 196 w 506"/>
              <a:gd name="T17" fmla="*/ 129 h 201"/>
              <a:gd name="T18" fmla="*/ 219 w 506"/>
              <a:gd name="T19" fmla="*/ 139 h 201"/>
              <a:gd name="T20" fmla="*/ 231 w 506"/>
              <a:gd name="T21" fmla="*/ 144 h 201"/>
              <a:gd name="T22" fmla="*/ 242 w 506"/>
              <a:gd name="T23" fmla="*/ 148 h 201"/>
              <a:gd name="T24" fmla="*/ 254 w 506"/>
              <a:gd name="T25" fmla="*/ 153 h 201"/>
              <a:gd name="T26" fmla="*/ 266 w 506"/>
              <a:gd name="T27" fmla="*/ 157 h 201"/>
              <a:gd name="T28" fmla="*/ 290 w 506"/>
              <a:gd name="T29" fmla="*/ 165 h 201"/>
              <a:gd name="T30" fmla="*/ 313 w 506"/>
              <a:gd name="T31" fmla="*/ 171 h 201"/>
              <a:gd name="T32" fmla="*/ 325 w 506"/>
              <a:gd name="T33" fmla="*/ 175 h 201"/>
              <a:gd name="T34" fmla="*/ 337 w 506"/>
              <a:gd name="T35" fmla="*/ 177 h 201"/>
              <a:gd name="T36" fmla="*/ 381 w 506"/>
              <a:gd name="T37" fmla="*/ 187 h 201"/>
              <a:gd name="T38" fmla="*/ 422 w 506"/>
              <a:gd name="T39" fmla="*/ 193 h 201"/>
              <a:gd name="T40" fmla="*/ 440 w 506"/>
              <a:gd name="T41" fmla="*/ 195 h 201"/>
              <a:gd name="T42" fmla="*/ 456 w 506"/>
              <a:gd name="T43" fmla="*/ 197 h 201"/>
              <a:gd name="T44" fmla="*/ 471 w 506"/>
              <a:gd name="T45" fmla="*/ 198 h 201"/>
              <a:gd name="T46" fmla="*/ 483 w 506"/>
              <a:gd name="T47" fmla="*/ 199 h 201"/>
              <a:gd name="T48" fmla="*/ 506 w 506"/>
              <a:gd name="T49" fmla="*/ 201 h 201"/>
              <a:gd name="T50" fmla="*/ 483 w 506"/>
              <a:gd name="T51" fmla="*/ 201 h 201"/>
              <a:gd name="T52" fmla="*/ 471 w 506"/>
              <a:gd name="T53" fmla="*/ 201 h 201"/>
              <a:gd name="T54" fmla="*/ 456 w 506"/>
              <a:gd name="T55" fmla="*/ 200 h 201"/>
              <a:gd name="T56" fmla="*/ 439 w 506"/>
              <a:gd name="T57" fmla="*/ 200 h 201"/>
              <a:gd name="T58" fmla="*/ 421 w 506"/>
              <a:gd name="T59" fmla="*/ 199 h 201"/>
              <a:gd name="T60" fmla="*/ 380 w 506"/>
              <a:gd name="T61" fmla="*/ 195 h 201"/>
              <a:gd name="T62" fmla="*/ 334 w 506"/>
              <a:gd name="T63" fmla="*/ 188 h 201"/>
              <a:gd name="T64" fmla="*/ 322 w 506"/>
              <a:gd name="T65" fmla="*/ 186 h 201"/>
              <a:gd name="T66" fmla="*/ 310 w 506"/>
              <a:gd name="T67" fmla="*/ 184 h 201"/>
              <a:gd name="T68" fmla="*/ 286 w 506"/>
              <a:gd name="T69" fmla="*/ 179 h 201"/>
              <a:gd name="T70" fmla="*/ 261 w 506"/>
              <a:gd name="T71" fmla="*/ 173 h 201"/>
              <a:gd name="T72" fmla="*/ 249 w 506"/>
              <a:gd name="T73" fmla="*/ 169 h 201"/>
              <a:gd name="T74" fmla="*/ 236 w 506"/>
              <a:gd name="T75" fmla="*/ 165 h 201"/>
              <a:gd name="T76" fmla="*/ 224 w 506"/>
              <a:gd name="T77" fmla="*/ 162 h 201"/>
              <a:gd name="T78" fmla="*/ 212 w 506"/>
              <a:gd name="T79" fmla="*/ 157 h 201"/>
              <a:gd name="T80" fmla="*/ 188 w 506"/>
              <a:gd name="T81" fmla="*/ 149 h 201"/>
              <a:gd name="T82" fmla="*/ 164 w 506"/>
              <a:gd name="T83" fmla="*/ 139 h 201"/>
              <a:gd name="T84" fmla="*/ 142 w 506"/>
              <a:gd name="T85" fmla="*/ 128 h 201"/>
              <a:gd name="T86" fmla="*/ 101 w 506"/>
              <a:gd name="T87" fmla="*/ 106 h 201"/>
              <a:gd name="T88" fmla="*/ 66 w 506"/>
              <a:gd name="T89" fmla="*/ 82 h 201"/>
              <a:gd name="T90" fmla="*/ 38 w 506"/>
              <a:gd name="T91" fmla="*/ 59 h 201"/>
              <a:gd name="T92" fmla="*/ 17 w 506"/>
              <a:gd name="T93" fmla="*/ 40 h 201"/>
              <a:gd name="T94" fmla="*/ 5 w 506"/>
              <a:gd name="T95" fmla="*/ 26 h 201"/>
              <a:gd name="T96" fmla="*/ 0 w 506"/>
              <a:gd name="T97" fmla="*/ 20 h 201"/>
              <a:gd name="T98" fmla="*/ 30 w 506"/>
              <a:gd name="T9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6" h="201">
                <a:moveTo>
                  <a:pt x="30" y="0"/>
                </a:moveTo>
                <a:cubicBezTo>
                  <a:pt x="30" y="0"/>
                  <a:pt x="31" y="1"/>
                  <a:pt x="33" y="4"/>
                </a:cubicBezTo>
                <a:cubicBezTo>
                  <a:pt x="35" y="7"/>
                  <a:pt x="38" y="12"/>
                  <a:pt x="43" y="17"/>
                </a:cubicBezTo>
                <a:cubicBezTo>
                  <a:pt x="47" y="22"/>
                  <a:pt x="53" y="29"/>
                  <a:pt x="60" y="36"/>
                </a:cubicBezTo>
                <a:cubicBezTo>
                  <a:pt x="67" y="43"/>
                  <a:pt x="75" y="50"/>
                  <a:pt x="84" y="58"/>
                </a:cubicBezTo>
                <a:cubicBezTo>
                  <a:pt x="94" y="66"/>
                  <a:pt x="104" y="74"/>
                  <a:pt x="116" y="82"/>
                </a:cubicBezTo>
                <a:cubicBezTo>
                  <a:pt x="128" y="91"/>
                  <a:pt x="140" y="99"/>
                  <a:pt x="154" y="107"/>
                </a:cubicBezTo>
                <a:cubicBezTo>
                  <a:pt x="160" y="111"/>
                  <a:pt x="167" y="114"/>
                  <a:pt x="174" y="118"/>
                </a:cubicBezTo>
                <a:cubicBezTo>
                  <a:pt x="182" y="122"/>
                  <a:pt x="189" y="125"/>
                  <a:pt x="196" y="129"/>
                </a:cubicBezTo>
                <a:cubicBezTo>
                  <a:pt x="204" y="132"/>
                  <a:pt x="211" y="136"/>
                  <a:pt x="219" y="139"/>
                </a:cubicBezTo>
                <a:cubicBezTo>
                  <a:pt x="231" y="144"/>
                  <a:pt x="231" y="144"/>
                  <a:pt x="231" y="144"/>
                </a:cubicBezTo>
                <a:cubicBezTo>
                  <a:pt x="242" y="148"/>
                  <a:pt x="242" y="148"/>
                  <a:pt x="242" y="148"/>
                </a:cubicBezTo>
                <a:cubicBezTo>
                  <a:pt x="254" y="153"/>
                  <a:pt x="254" y="153"/>
                  <a:pt x="254" y="153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74" y="160"/>
                  <a:pt x="282" y="162"/>
                  <a:pt x="290" y="165"/>
                </a:cubicBezTo>
                <a:cubicBezTo>
                  <a:pt x="298" y="167"/>
                  <a:pt x="305" y="169"/>
                  <a:pt x="313" y="171"/>
                </a:cubicBezTo>
                <a:cubicBezTo>
                  <a:pt x="317" y="172"/>
                  <a:pt x="321" y="173"/>
                  <a:pt x="325" y="175"/>
                </a:cubicBezTo>
                <a:cubicBezTo>
                  <a:pt x="329" y="175"/>
                  <a:pt x="333" y="176"/>
                  <a:pt x="337" y="177"/>
                </a:cubicBezTo>
                <a:cubicBezTo>
                  <a:pt x="352" y="181"/>
                  <a:pt x="367" y="184"/>
                  <a:pt x="381" y="187"/>
                </a:cubicBezTo>
                <a:cubicBezTo>
                  <a:pt x="396" y="189"/>
                  <a:pt x="409" y="191"/>
                  <a:pt x="422" y="193"/>
                </a:cubicBezTo>
                <a:cubicBezTo>
                  <a:pt x="428" y="194"/>
                  <a:pt x="434" y="195"/>
                  <a:pt x="440" y="195"/>
                </a:cubicBezTo>
                <a:cubicBezTo>
                  <a:pt x="446" y="196"/>
                  <a:pt x="451" y="196"/>
                  <a:pt x="456" y="197"/>
                </a:cubicBezTo>
                <a:cubicBezTo>
                  <a:pt x="461" y="198"/>
                  <a:pt x="466" y="198"/>
                  <a:pt x="471" y="198"/>
                </a:cubicBezTo>
                <a:cubicBezTo>
                  <a:pt x="475" y="199"/>
                  <a:pt x="479" y="199"/>
                  <a:pt x="483" y="199"/>
                </a:cubicBezTo>
                <a:cubicBezTo>
                  <a:pt x="498" y="200"/>
                  <a:pt x="506" y="201"/>
                  <a:pt x="506" y="201"/>
                </a:cubicBezTo>
                <a:cubicBezTo>
                  <a:pt x="506" y="201"/>
                  <a:pt x="498" y="201"/>
                  <a:pt x="483" y="201"/>
                </a:cubicBezTo>
                <a:cubicBezTo>
                  <a:pt x="479" y="201"/>
                  <a:pt x="475" y="201"/>
                  <a:pt x="471" y="201"/>
                </a:cubicBezTo>
                <a:cubicBezTo>
                  <a:pt x="466" y="201"/>
                  <a:pt x="461" y="200"/>
                  <a:pt x="456" y="200"/>
                </a:cubicBezTo>
                <a:cubicBezTo>
                  <a:pt x="451" y="200"/>
                  <a:pt x="445" y="200"/>
                  <a:pt x="439" y="200"/>
                </a:cubicBezTo>
                <a:cubicBezTo>
                  <a:pt x="434" y="199"/>
                  <a:pt x="428" y="199"/>
                  <a:pt x="421" y="199"/>
                </a:cubicBezTo>
                <a:cubicBezTo>
                  <a:pt x="408" y="198"/>
                  <a:pt x="395" y="196"/>
                  <a:pt x="380" y="195"/>
                </a:cubicBezTo>
                <a:cubicBezTo>
                  <a:pt x="366" y="193"/>
                  <a:pt x="350" y="191"/>
                  <a:pt x="334" y="188"/>
                </a:cubicBezTo>
                <a:cubicBezTo>
                  <a:pt x="330" y="188"/>
                  <a:pt x="326" y="187"/>
                  <a:pt x="322" y="186"/>
                </a:cubicBezTo>
                <a:cubicBezTo>
                  <a:pt x="318" y="186"/>
                  <a:pt x="314" y="185"/>
                  <a:pt x="310" y="184"/>
                </a:cubicBezTo>
                <a:cubicBezTo>
                  <a:pt x="302" y="182"/>
                  <a:pt x="294" y="181"/>
                  <a:pt x="286" y="179"/>
                </a:cubicBezTo>
                <a:cubicBezTo>
                  <a:pt x="278" y="177"/>
                  <a:pt x="269" y="175"/>
                  <a:pt x="261" y="173"/>
                </a:cubicBezTo>
                <a:cubicBezTo>
                  <a:pt x="257" y="171"/>
                  <a:pt x="253" y="170"/>
                  <a:pt x="249" y="169"/>
                </a:cubicBezTo>
                <a:cubicBezTo>
                  <a:pt x="236" y="165"/>
                  <a:pt x="236" y="165"/>
                  <a:pt x="236" y="165"/>
                </a:cubicBezTo>
                <a:cubicBezTo>
                  <a:pt x="232" y="164"/>
                  <a:pt x="228" y="163"/>
                  <a:pt x="224" y="162"/>
                </a:cubicBezTo>
                <a:cubicBezTo>
                  <a:pt x="212" y="157"/>
                  <a:pt x="212" y="157"/>
                  <a:pt x="212" y="157"/>
                </a:cubicBezTo>
                <a:cubicBezTo>
                  <a:pt x="204" y="155"/>
                  <a:pt x="196" y="152"/>
                  <a:pt x="188" y="149"/>
                </a:cubicBezTo>
                <a:cubicBezTo>
                  <a:pt x="180" y="145"/>
                  <a:pt x="172" y="142"/>
                  <a:pt x="164" y="139"/>
                </a:cubicBezTo>
                <a:cubicBezTo>
                  <a:pt x="157" y="135"/>
                  <a:pt x="149" y="132"/>
                  <a:pt x="142" y="128"/>
                </a:cubicBezTo>
                <a:cubicBezTo>
                  <a:pt x="127" y="121"/>
                  <a:pt x="114" y="113"/>
                  <a:pt x="101" y="106"/>
                </a:cubicBezTo>
                <a:cubicBezTo>
                  <a:pt x="88" y="98"/>
                  <a:pt x="76" y="90"/>
                  <a:pt x="66" y="82"/>
                </a:cubicBezTo>
                <a:cubicBezTo>
                  <a:pt x="55" y="74"/>
                  <a:pt x="46" y="67"/>
                  <a:pt x="38" y="59"/>
                </a:cubicBezTo>
                <a:cubicBezTo>
                  <a:pt x="29" y="52"/>
                  <a:pt x="23" y="46"/>
                  <a:pt x="17" y="40"/>
                </a:cubicBezTo>
                <a:cubicBezTo>
                  <a:pt x="12" y="34"/>
                  <a:pt x="8" y="29"/>
                  <a:pt x="5" y="26"/>
                </a:cubicBezTo>
                <a:cubicBezTo>
                  <a:pt x="2" y="23"/>
                  <a:pt x="0" y="20"/>
                  <a:pt x="0" y="20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 rot="1387539" flipH="1">
            <a:off x="2699408" y="4319387"/>
            <a:ext cx="790794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Exercise</a:t>
            </a:r>
          </a:p>
        </p:txBody>
      </p:sp>
      <p:sp>
        <p:nvSpPr>
          <p:cNvPr id="93" name="TextBox 92"/>
          <p:cNvSpPr txBox="1"/>
          <p:nvPr/>
        </p:nvSpPr>
        <p:spPr>
          <a:xfrm flipH="1">
            <a:off x="2157929" y="4947102"/>
            <a:ext cx="1237583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altLang="zh-CN" sz="1465" dirty="0">
                <a:cs typeface="+mn-ea"/>
                <a:sym typeface="+mn-lt"/>
              </a:rPr>
              <a:t>Requirements</a:t>
            </a:r>
          </a:p>
        </p:txBody>
      </p:sp>
      <p:sp>
        <p:nvSpPr>
          <p:cNvPr id="94" name="TextBox 93"/>
          <p:cNvSpPr txBox="1"/>
          <p:nvPr/>
        </p:nvSpPr>
        <p:spPr>
          <a:xfrm rot="20198554" flipH="1">
            <a:off x="3103579" y="5835671"/>
            <a:ext cx="686406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Advice</a:t>
            </a:r>
          </a:p>
        </p:txBody>
      </p:sp>
      <p:sp>
        <p:nvSpPr>
          <p:cNvPr id="95" name="TextBox 94"/>
          <p:cNvSpPr txBox="1"/>
          <p:nvPr/>
        </p:nvSpPr>
        <p:spPr>
          <a:xfrm rot="20869200" flipH="1">
            <a:off x="4047455" y="4830590"/>
            <a:ext cx="59362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200" b="1" dirty="0">
                <a:cs typeface="+mn-ea"/>
                <a:sym typeface="+mn-lt"/>
              </a:rPr>
              <a:t>Others</a:t>
            </a:r>
          </a:p>
        </p:txBody>
      </p:sp>
      <p:sp>
        <p:nvSpPr>
          <p:cNvPr id="96" name="TextBox 95"/>
          <p:cNvSpPr txBox="1"/>
          <p:nvPr/>
        </p:nvSpPr>
        <p:spPr>
          <a:xfrm rot="1438057">
            <a:off x="7389203" y="5028174"/>
            <a:ext cx="1058367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id-ID" sz="1200" b="1" dirty="0">
                <a:cs typeface="+mn-ea"/>
                <a:sym typeface="+mn-lt"/>
              </a:rPr>
              <a:t>Circumstances</a:t>
            </a:r>
          </a:p>
        </p:txBody>
      </p:sp>
      <p:sp>
        <p:nvSpPr>
          <p:cNvPr id="97" name="TextBox 96"/>
          <p:cNvSpPr txBox="1"/>
          <p:nvPr/>
        </p:nvSpPr>
        <p:spPr>
          <a:xfrm rot="20870297">
            <a:off x="8648478" y="4970154"/>
            <a:ext cx="1007712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Negotiable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617123" y="5707201"/>
            <a:ext cx="714363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Money</a:t>
            </a:r>
          </a:p>
        </p:txBody>
      </p:sp>
      <p:sp>
        <p:nvSpPr>
          <p:cNvPr id="99" name="TextBox 98"/>
          <p:cNvSpPr txBox="1"/>
          <p:nvPr/>
        </p:nvSpPr>
        <p:spPr>
          <a:xfrm rot="682910">
            <a:off x="9508825" y="6117266"/>
            <a:ext cx="559769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Time</a:t>
            </a:r>
          </a:p>
        </p:txBody>
      </p:sp>
      <p:sp>
        <p:nvSpPr>
          <p:cNvPr id="100" name="Freeform 27"/>
          <p:cNvSpPr/>
          <p:nvPr/>
        </p:nvSpPr>
        <p:spPr bwMode="auto">
          <a:xfrm rot="11534133">
            <a:off x="1014717" y="2932695"/>
            <a:ext cx="1250419" cy="498288"/>
          </a:xfrm>
          <a:custGeom>
            <a:avLst/>
            <a:gdLst>
              <a:gd name="T0" fmla="*/ 30 w 506"/>
              <a:gd name="T1" fmla="*/ 0 h 201"/>
              <a:gd name="T2" fmla="*/ 33 w 506"/>
              <a:gd name="T3" fmla="*/ 4 h 201"/>
              <a:gd name="T4" fmla="*/ 43 w 506"/>
              <a:gd name="T5" fmla="*/ 17 h 201"/>
              <a:gd name="T6" fmla="*/ 60 w 506"/>
              <a:gd name="T7" fmla="*/ 36 h 201"/>
              <a:gd name="T8" fmla="*/ 84 w 506"/>
              <a:gd name="T9" fmla="*/ 58 h 201"/>
              <a:gd name="T10" fmla="*/ 116 w 506"/>
              <a:gd name="T11" fmla="*/ 82 h 201"/>
              <a:gd name="T12" fmla="*/ 154 w 506"/>
              <a:gd name="T13" fmla="*/ 107 h 201"/>
              <a:gd name="T14" fmla="*/ 174 w 506"/>
              <a:gd name="T15" fmla="*/ 118 h 201"/>
              <a:gd name="T16" fmla="*/ 196 w 506"/>
              <a:gd name="T17" fmla="*/ 129 h 201"/>
              <a:gd name="T18" fmla="*/ 219 w 506"/>
              <a:gd name="T19" fmla="*/ 139 h 201"/>
              <a:gd name="T20" fmla="*/ 231 w 506"/>
              <a:gd name="T21" fmla="*/ 144 h 201"/>
              <a:gd name="T22" fmla="*/ 242 w 506"/>
              <a:gd name="T23" fmla="*/ 148 h 201"/>
              <a:gd name="T24" fmla="*/ 254 w 506"/>
              <a:gd name="T25" fmla="*/ 153 h 201"/>
              <a:gd name="T26" fmla="*/ 266 w 506"/>
              <a:gd name="T27" fmla="*/ 157 h 201"/>
              <a:gd name="T28" fmla="*/ 290 w 506"/>
              <a:gd name="T29" fmla="*/ 165 h 201"/>
              <a:gd name="T30" fmla="*/ 313 w 506"/>
              <a:gd name="T31" fmla="*/ 171 h 201"/>
              <a:gd name="T32" fmla="*/ 325 w 506"/>
              <a:gd name="T33" fmla="*/ 175 h 201"/>
              <a:gd name="T34" fmla="*/ 337 w 506"/>
              <a:gd name="T35" fmla="*/ 177 h 201"/>
              <a:gd name="T36" fmla="*/ 381 w 506"/>
              <a:gd name="T37" fmla="*/ 187 h 201"/>
              <a:gd name="T38" fmla="*/ 422 w 506"/>
              <a:gd name="T39" fmla="*/ 193 h 201"/>
              <a:gd name="T40" fmla="*/ 440 w 506"/>
              <a:gd name="T41" fmla="*/ 195 h 201"/>
              <a:gd name="T42" fmla="*/ 456 w 506"/>
              <a:gd name="T43" fmla="*/ 197 h 201"/>
              <a:gd name="T44" fmla="*/ 471 w 506"/>
              <a:gd name="T45" fmla="*/ 198 h 201"/>
              <a:gd name="T46" fmla="*/ 483 w 506"/>
              <a:gd name="T47" fmla="*/ 199 h 201"/>
              <a:gd name="T48" fmla="*/ 506 w 506"/>
              <a:gd name="T49" fmla="*/ 201 h 201"/>
              <a:gd name="T50" fmla="*/ 483 w 506"/>
              <a:gd name="T51" fmla="*/ 201 h 201"/>
              <a:gd name="T52" fmla="*/ 471 w 506"/>
              <a:gd name="T53" fmla="*/ 201 h 201"/>
              <a:gd name="T54" fmla="*/ 456 w 506"/>
              <a:gd name="T55" fmla="*/ 200 h 201"/>
              <a:gd name="T56" fmla="*/ 439 w 506"/>
              <a:gd name="T57" fmla="*/ 200 h 201"/>
              <a:gd name="T58" fmla="*/ 421 w 506"/>
              <a:gd name="T59" fmla="*/ 199 h 201"/>
              <a:gd name="T60" fmla="*/ 380 w 506"/>
              <a:gd name="T61" fmla="*/ 195 h 201"/>
              <a:gd name="T62" fmla="*/ 334 w 506"/>
              <a:gd name="T63" fmla="*/ 188 h 201"/>
              <a:gd name="T64" fmla="*/ 322 w 506"/>
              <a:gd name="T65" fmla="*/ 186 h 201"/>
              <a:gd name="T66" fmla="*/ 310 w 506"/>
              <a:gd name="T67" fmla="*/ 184 h 201"/>
              <a:gd name="T68" fmla="*/ 286 w 506"/>
              <a:gd name="T69" fmla="*/ 179 h 201"/>
              <a:gd name="T70" fmla="*/ 261 w 506"/>
              <a:gd name="T71" fmla="*/ 173 h 201"/>
              <a:gd name="T72" fmla="*/ 249 w 506"/>
              <a:gd name="T73" fmla="*/ 169 h 201"/>
              <a:gd name="T74" fmla="*/ 236 w 506"/>
              <a:gd name="T75" fmla="*/ 165 h 201"/>
              <a:gd name="T76" fmla="*/ 224 w 506"/>
              <a:gd name="T77" fmla="*/ 162 h 201"/>
              <a:gd name="T78" fmla="*/ 212 w 506"/>
              <a:gd name="T79" fmla="*/ 157 h 201"/>
              <a:gd name="T80" fmla="*/ 188 w 506"/>
              <a:gd name="T81" fmla="*/ 149 h 201"/>
              <a:gd name="T82" fmla="*/ 164 w 506"/>
              <a:gd name="T83" fmla="*/ 139 h 201"/>
              <a:gd name="T84" fmla="*/ 142 w 506"/>
              <a:gd name="T85" fmla="*/ 128 h 201"/>
              <a:gd name="T86" fmla="*/ 101 w 506"/>
              <a:gd name="T87" fmla="*/ 106 h 201"/>
              <a:gd name="T88" fmla="*/ 66 w 506"/>
              <a:gd name="T89" fmla="*/ 82 h 201"/>
              <a:gd name="T90" fmla="*/ 38 w 506"/>
              <a:gd name="T91" fmla="*/ 59 h 201"/>
              <a:gd name="T92" fmla="*/ 17 w 506"/>
              <a:gd name="T93" fmla="*/ 40 h 201"/>
              <a:gd name="T94" fmla="*/ 5 w 506"/>
              <a:gd name="T95" fmla="*/ 26 h 201"/>
              <a:gd name="T96" fmla="*/ 0 w 506"/>
              <a:gd name="T97" fmla="*/ 20 h 201"/>
              <a:gd name="T98" fmla="*/ 30 w 506"/>
              <a:gd name="T9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6" h="201">
                <a:moveTo>
                  <a:pt x="30" y="0"/>
                </a:moveTo>
                <a:cubicBezTo>
                  <a:pt x="30" y="0"/>
                  <a:pt x="31" y="1"/>
                  <a:pt x="33" y="4"/>
                </a:cubicBezTo>
                <a:cubicBezTo>
                  <a:pt x="35" y="7"/>
                  <a:pt x="38" y="12"/>
                  <a:pt x="43" y="17"/>
                </a:cubicBezTo>
                <a:cubicBezTo>
                  <a:pt x="47" y="22"/>
                  <a:pt x="53" y="29"/>
                  <a:pt x="60" y="36"/>
                </a:cubicBezTo>
                <a:cubicBezTo>
                  <a:pt x="67" y="43"/>
                  <a:pt x="75" y="50"/>
                  <a:pt x="84" y="58"/>
                </a:cubicBezTo>
                <a:cubicBezTo>
                  <a:pt x="94" y="66"/>
                  <a:pt x="104" y="74"/>
                  <a:pt x="116" y="82"/>
                </a:cubicBezTo>
                <a:cubicBezTo>
                  <a:pt x="128" y="91"/>
                  <a:pt x="140" y="99"/>
                  <a:pt x="154" y="107"/>
                </a:cubicBezTo>
                <a:cubicBezTo>
                  <a:pt x="160" y="111"/>
                  <a:pt x="167" y="114"/>
                  <a:pt x="174" y="118"/>
                </a:cubicBezTo>
                <a:cubicBezTo>
                  <a:pt x="182" y="122"/>
                  <a:pt x="189" y="125"/>
                  <a:pt x="196" y="129"/>
                </a:cubicBezTo>
                <a:cubicBezTo>
                  <a:pt x="204" y="132"/>
                  <a:pt x="211" y="136"/>
                  <a:pt x="219" y="139"/>
                </a:cubicBezTo>
                <a:cubicBezTo>
                  <a:pt x="231" y="144"/>
                  <a:pt x="231" y="144"/>
                  <a:pt x="231" y="144"/>
                </a:cubicBezTo>
                <a:cubicBezTo>
                  <a:pt x="242" y="148"/>
                  <a:pt x="242" y="148"/>
                  <a:pt x="242" y="148"/>
                </a:cubicBezTo>
                <a:cubicBezTo>
                  <a:pt x="254" y="153"/>
                  <a:pt x="254" y="153"/>
                  <a:pt x="254" y="153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74" y="160"/>
                  <a:pt x="282" y="162"/>
                  <a:pt x="290" y="165"/>
                </a:cubicBezTo>
                <a:cubicBezTo>
                  <a:pt x="298" y="167"/>
                  <a:pt x="305" y="169"/>
                  <a:pt x="313" y="171"/>
                </a:cubicBezTo>
                <a:cubicBezTo>
                  <a:pt x="317" y="172"/>
                  <a:pt x="321" y="173"/>
                  <a:pt x="325" y="175"/>
                </a:cubicBezTo>
                <a:cubicBezTo>
                  <a:pt x="329" y="175"/>
                  <a:pt x="333" y="176"/>
                  <a:pt x="337" y="177"/>
                </a:cubicBezTo>
                <a:cubicBezTo>
                  <a:pt x="352" y="181"/>
                  <a:pt x="367" y="184"/>
                  <a:pt x="381" y="187"/>
                </a:cubicBezTo>
                <a:cubicBezTo>
                  <a:pt x="396" y="189"/>
                  <a:pt x="409" y="191"/>
                  <a:pt x="422" y="193"/>
                </a:cubicBezTo>
                <a:cubicBezTo>
                  <a:pt x="428" y="194"/>
                  <a:pt x="434" y="195"/>
                  <a:pt x="440" y="195"/>
                </a:cubicBezTo>
                <a:cubicBezTo>
                  <a:pt x="446" y="196"/>
                  <a:pt x="451" y="196"/>
                  <a:pt x="456" y="197"/>
                </a:cubicBezTo>
                <a:cubicBezTo>
                  <a:pt x="461" y="198"/>
                  <a:pt x="466" y="198"/>
                  <a:pt x="471" y="198"/>
                </a:cubicBezTo>
                <a:cubicBezTo>
                  <a:pt x="475" y="199"/>
                  <a:pt x="479" y="199"/>
                  <a:pt x="483" y="199"/>
                </a:cubicBezTo>
                <a:cubicBezTo>
                  <a:pt x="498" y="200"/>
                  <a:pt x="506" y="201"/>
                  <a:pt x="506" y="201"/>
                </a:cubicBezTo>
                <a:cubicBezTo>
                  <a:pt x="506" y="201"/>
                  <a:pt x="498" y="201"/>
                  <a:pt x="483" y="201"/>
                </a:cubicBezTo>
                <a:cubicBezTo>
                  <a:pt x="479" y="201"/>
                  <a:pt x="475" y="201"/>
                  <a:pt x="471" y="201"/>
                </a:cubicBezTo>
                <a:cubicBezTo>
                  <a:pt x="466" y="201"/>
                  <a:pt x="461" y="200"/>
                  <a:pt x="456" y="200"/>
                </a:cubicBezTo>
                <a:cubicBezTo>
                  <a:pt x="451" y="200"/>
                  <a:pt x="445" y="200"/>
                  <a:pt x="439" y="200"/>
                </a:cubicBezTo>
                <a:cubicBezTo>
                  <a:pt x="434" y="199"/>
                  <a:pt x="428" y="199"/>
                  <a:pt x="421" y="199"/>
                </a:cubicBezTo>
                <a:cubicBezTo>
                  <a:pt x="408" y="198"/>
                  <a:pt x="395" y="196"/>
                  <a:pt x="380" y="195"/>
                </a:cubicBezTo>
                <a:cubicBezTo>
                  <a:pt x="366" y="193"/>
                  <a:pt x="350" y="191"/>
                  <a:pt x="334" y="188"/>
                </a:cubicBezTo>
                <a:cubicBezTo>
                  <a:pt x="330" y="188"/>
                  <a:pt x="326" y="187"/>
                  <a:pt x="322" y="186"/>
                </a:cubicBezTo>
                <a:cubicBezTo>
                  <a:pt x="318" y="186"/>
                  <a:pt x="314" y="185"/>
                  <a:pt x="310" y="184"/>
                </a:cubicBezTo>
                <a:cubicBezTo>
                  <a:pt x="302" y="182"/>
                  <a:pt x="294" y="181"/>
                  <a:pt x="286" y="179"/>
                </a:cubicBezTo>
                <a:cubicBezTo>
                  <a:pt x="278" y="177"/>
                  <a:pt x="269" y="175"/>
                  <a:pt x="261" y="173"/>
                </a:cubicBezTo>
                <a:cubicBezTo>
                  <a:pt x="257" y="171"/>
                  <a:pt x="253" y="170"/>
                  <a:pt x="249" y="169"/>
                </a:cubicBezTo>
                <a:cubicBezTo>
                  <a:pt x="236" y="165"/>
                  <a:pt x="236" y="165"/>
                  <a:pt x="236" y="165"/>
                </a:cubicBezTo>
                <a:cubicBezTo>
                  <a:pt x="232" y="164"/>
                  <a:pt x="228" y="163"/>
                  <a:pt x="224" y="162"/>
                </a:cubicBezTo>
                <a:cubicBezTo>
                  <a:pt x="212" y="157"/>
                  <a:pt x="212" y="157"/>
                  <a:pt x="212" y="157"/>
                </a:cubicBezTo>
                <a:cubicBezTo>
                  <a:pt x="204" y="155"/>
                  <a:pt x="196" y="152"/>
                  <a:pt x="188" y="149"/>
                </a:cubicBezTo>
                <a:cubicBezTo>
                  <a:pt x="180" y="145"/>
                  <a:pt x="172" y="142"/>
                  <a:pt x="164" y="139"/>
                </a:cubicBezTo>
                <a:cubicBezTo>
                  <a:pt x="157" y="135"/>
                  <a:pt x="149" y="132"/>
                  <a:pt x="142" y="128"/>
                </a:cubicBezTo>
                <a:cubicBezTo>
                  <a:pt x="127" y="121"/>
                  <a:pt x="114" y="113"/>
                  <a:pt x="101" y="106"/>
                </a:cubicBezTo>
                <a:cubicBezTo>
                  <a:pt x="88" y="98"/>
                  <a:pt x="76" y="90"/>
                  <a:pt x="66" y="82"/>
                </a:cubicBezTo>
                <a:cubicBezTo>
                  <a:pt x="55" y="74"/>
                  <a:pt x="46" y="67"/>
                  <a:pt x="38" y="59"/>
                </a:cubicBezTo>
                <a:cubicBezTo>
                  <a:pt x="29" y="52"/>
                  <a:pt x="23" y="46"/>
                  <a:pt x="17" y="40"/>
                </a:cubicBezTo>
                <a:cubicBezTo>
                  <a:pt x="12" y="34"/>
                  <a:pt x="8" y="29"/>
                  <a:pt x="5" y="26"/>
                </a:cubicBezTo>
                <a:cubicBezTo>
                  <a:pt x="2" y="23"/>
                  <a:pt x="0" y="20"/>
                  <a:pt x="0" y="20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 rot="20712158">
            <a:off x="1069995" y="4041695"/>
            <a:ext cx="653769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People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0312" y="3470492"/>
            <a:ext cx="526105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Time</a:t>
            </a:r>
          </a:p>
        </p:txBody>
      </p:sp>
      <p:sp>
        <p:nvSpPr>
          <p:cNvPr id="103" name="TextBox 102"/>
          <p:cNvSpPr txBox="1"/>
          <p:nvPr/>
        </p:nvSpPr>
        <p:spPr>
          <a:xfrm rot="1252184">
            <a:off x="1183308" y="2634002"/>
            <a:ext cx="666336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Money</a:t>
            </a:r>
          </a:p>
        </p:txBody>
      </p:sp>
      <p:sp>
        <p:nvSpPr>
          <p:cNvPr id="104" name="Freeform 20"/>
          <p:cNvSpPr/>
          <p:nvPr/>
        </p:nvSpPr>
        <p:spPr bwMode="auto">
          <a:xfrm rot="10410518" flipH="1">
            <a:off x="7713044" y="2979272"/>
            <a:ext cx="2600752" cy="977421"/>
          </a:xfrm>
          <a:custGeom>
            <a:avLst/>
            <a:gdLst>
              <a:gd name="T0" fmla="*/ 3 w 1027"/>
              <a:gd name="T1" fmla="*/ 342 h 385"/>
              <a:gd name="T2" fmla="*/ 23 w 1027"/>
              <a:gd name="T3" fmla="*/ 330 h 385"/>
              <a:gd name="T4" fmla="*/ 61 w 1027"/>
              <a:gd name="T5" fmla="*/ 306 h 385"/>
              <a:gd name="T6" fmla="*/ 86 w 1027"/>
              <a:gd name="T7" fmla="*/ 289 h 385"/>
              <a:gd name="T8" fmla="*/ 143 w 1027"/>
              <a:gd name="T9" fmla="*/ 245 h 385"/>
              <a:gd name="T10" fmla="*/ 154 w 1027"/>
              <a:gd name="T11" fmla="*/ 236 h 385"/>
              <a:gd name="T12" fmla="*/ 174 w 1027"/>
              <a:gd name="T13" fmla="*/ 218 h 385"/>
              <a:gd name="T14" fmla="*/ 206 w 1027"/>
              <a:gd name="T15" fmla="*/ 189 h 385"/>
              <a:gd name="T16" fmla="*/ 248 w 1027"/>
              <a:gd name="T17" fmla="*/ 147 h 385"/>
              <a:gd name="T18" fmla="*/ 274 w 1027"/>
              <a:gd name="T19" fmla="*/ 120 h 385"/>
              <a:gd name="T20" fmla="*/ 364 w 1027"/>
              <a:gd name="T21" fmla="*/ 59 h 385"/>
              <a:gd name="T22" fmla="*/ 500 w 1027"/>
              <a:gd name="T23" fmla="*/ 42 h 385"/>
              <a:gd name="T24" fmla="*/ 554 w 1027"/>
              <a:gd name="T25" fmla="*/ 45 h 385"/>
              <a:gd name="T26" fmla="*/ 633 w 1027"/>
              <a:gd name="T27" fmla="*/ 55 h 385"/>
              <a:gd name="T28" fmla="*/ 778 w 1027"/>
              <a:gd name="T29" fmla="*/ 73 h 385"/>
              <a:gd name="T30" fmla="*/ 933 w 1027"/>
              <a:gd name="T31" fmla="*/ 48 h 385"/>
              <a:gd name="T32" fmla="*/ 974 w 1027"/>
              <a:gd name="T33" fmla="*/ 30 h 385"/>
              <a:gd name="T34" fmla="*/ 995 w 1027"/>
              <a:gd name="T35" fmla="*/ 20 h 385"/>
              <a:gd name="T36" fmla="*/ 1016 w 1027"/>
              <a:gd name="T37" fmla="*/ 7 h 385"/>
              <a:gd name="T38" fmla="*/ 1016 w 1027"/>
              <a:gd name="T39" fmla="*/ 7 h 385"/>
              <a:gd name="T40" fmla="*/ 995 w 1027"/>
              <a:gd name="T41" fmla="*/ 21 h 385"/>
              <a:gd name="T42" fmla="*/ 975 w 1027"/>
              <a:gd name="T43" fmla="*/ 33 h 385"/>
              <a:gd name="T44" fmla="*/ 935 w 1027"/>
              <a:gd name="T45" fmla="*/ 52 h 385"/>
              <a:gd name="T46" fmla="*/ 778 w 1027"/>
              <a:gd name="T47" fmla="*/ 84 h 385"/>
              <a:gd name="T48" fmla="*/ 631 w 1027"/>
              <a:gd name="T49" fmla="*/ 72 h 385"/>
              <a:gd name="T50" fmla="*/ 553 w 1027"/>
              <a:gd name="T51" fmla="*/ 66 h 385"/>
              <a:gd name="T52" fmla="*/ 500 w 1027"/>
              <a:gd name="T53" fmla="*/ 65 h 385"/>
              <a:gd name="T54" fmla="*/ 374 w 1027"/>
              <a:gd name="T55" fmla="*/ 86 h 385"/>
              <a:gd name="T56" fmla="*/ 298 w 1027"/>
              <a:gd name="T57" fmla="*/ 143 h 385"/>
              <a:gd name="T58" fmla="*/ 273 w 1027"/>
              <a:gd name="T59" fmla="*/ 171 h 385"/>
              <a:gd name="T60" fmla="*/ 232 w 1027"/>
              <a:gd name="T61" fmla="*/ 215 h 385"/>
              <a:gd name="T62" fmla="*/ 200 w 1027"/>
              <a:gd name="T63" fmla="*/ 247 h 385"/>
              <a:gd name="T64" fmla="*/ 181 w 1027"/>
              <a:gd name="T65" fmla="*/ 266 h 385"/>
              <a:gd name="T66" fmla="*/ 169 w 1027"/>
              <a:gd name="T67" fmla="*/ 276 h 385"/>
              <a:gd name="T68" fmla="*/ 112 w 1027"/>
              <a:gd name="T69" fmla="*/ 324 h 385"/>
              <a:gd name="T70" fmla="*/ 87 w 1027"/>
              <a:gd name="T71" fmla="*/ 343 h 385"/>
              <a:gd name="T72" fmla="*/ 48 w 1027"/>
              <a:gd name="T73" fmla="*/ 370 h 385"/>
              <a:gd name="T74" fmla="*/ 26 w 1027"/>
              <a:gd name="T75" fmla="*/ 384 h 385"/>
              <a:gd name="T76" fmla="*/ 0 w 1027"/>
              <a:gd name="T77" fmla="*/ 343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7" h="385">
                <a:moveTo>
                  <a:pt x="0" y="343"/>
                </a:moveTo>
                <a:cubicBezTo>
                  <a:pt x="0" y="343"/>
                  <a:pt x="1" y="343"/>
                  <a:pt x="3" y="342"/>
                </a:cubicBezTo>
                <a:cubicBezTo>
                  <a:pt x="5" y="341"/>
                  <a:pt x="7" y="339"/>
                  <a:pt x="11" y="337"/>
                </a:cubicBezTo>
                <a:cubicBezTo>
                  <a:pt x="14" y="335"/>
                  <a:pt x="18" y="333"/>
                  <a:pt x="23" y="330"/>
                </a:cubicBezTo>
                <a:cubicBezTo>
                  <a:pt x="28" y="327"/>
                  <a:pt x="34" y="324"/>
                  <a:pt x="40" y="320"/>
                </a:cubicBezTo>
                <a:cubicBezTo>
                  <a:pt x="47" y="316"/>
                  <a:pt x="54" y="311"/>
                  <a:pt x="61" y="306"/>
                </a:cubicBezTo>
                <a:cubicBezTo>
                  <a:pt x="65" y="303"/>
                  <a:pt x="69" y="301"/>
                  <a:pt x="73" y="298"/>
                </a:cubicBezTo>
                <a:cubicBezTo>
                  <a:pt x="78" y="295"/>
                  <a:pt x="82" y="292"/>
                  <a:pt x="86" y="289"/>
                </a:cubicBezTo>
                <a:cubicBezTo>
                  <a:pt x="95" y="282"/>
                  <a:pt x="104" y="276"/>
                  <a:pt x="113" y="269"/>
                </a:cubicBezTo>
                <a:cubicBezTo>
                  <a:pt x="123" y="261"/>
                  <a:pt x="133" y="253"/>
                  <a:pt x="143" y="245"/>
                </a:cubicBezTo>
                <a:cubicBezTo>
                  <a:pt x="145" y="243"/>
                  <a:pt x="148" y="241"/>
                  <a:pt x="151" y="239"/>
                </a:cubicBezTo>
                <a:cubicBezTo>
                  <a:pt x="154" y="236"/>
                  <a:pt x="154" y="236"/>
                  <a:pt x="154" y="236"/>
                </a:cubicBezTo>
                <a:cubicBezTo>
                  <a:pt x="158" y="232"/>
                  <a:pt x="158" y="232"/>
                  <a:pt x="158" y="232"/>
                </a:cubicBezTo>
                <a:cubicBezTo>
                  <a:pt x="163" y="228"/>
                  <a:pt x="169" y="223"/>
                  <a:pt x="174" y="218"/>
                </a:cubicBezTo>
                <a:cubicBezTo>
                  <a:pt x="179" y="214"/>
                  <a:pt x="185" y="209"/>
                  <a:pt x="190" y="204"/>
                </a:cubicBezTo>
                <a:cubicBezTo>
                  <a:pt x="196" y="199"/>
                  <a:pt x="201" y="194"/>
                  <a:pt x="206" y="189"/>
                </a:cubicBezTo>
                <a:cubicBezTo>
                  <a:pt x="217" y="178"/>
                  <a:pt x="228" y="167"/>
                  <a:pt x="239" y="156"/>
                </a:cubicBezTo>
                <a:cubicBezTo>
                  <a:pt x="242" y="153"/>
                  <a:pt x="245" y="150"/>
                  <a:pt x="248" y="147"/>
                </a:cubicBezTo>
                <a:cubicBezTo>
                  <a:pt x="251" y="145"/>
                  <a:pt x="253" y="142"/>
                  <a:pt x="256" y="139"/>
                </a:cubicBezTo>
                <a:cubicBezTo>
                  <a:pt x="262" y="133"/>
                  <a:pt x="268" y="126"/>
                  <a:pt x="274" y="120"/>
                </a:cubicBezTo>
                <a:cubicBezTo>
                  <a:pt x="286" y="108"/>
                  <a:pt x="299" y="96"/>
                  <a:pt x="314" y="85"/>
                </a:cubicBezTo>
                <a:cubicBezTo>
                  <a:pt x="329" y="74"/>
                  <a:pt x="346" y="66"/>
                  <a:pt x="364" y="59"/>
                </a:cubicBezTo>
                <a:cubicBezTo>
                  <a:pt x="399" y="47"/>
                  <a:pt x="437" y="43"/>
                  <a:pt x="473" y="42"/>
                </a:cubicBezTo>
                <a:cubicBezTo>
                  <a:pt x="500" y="42"/>
                  <a:pt x="500" y="42"/>
                  <a:pt x="500" y="42"/>
                </a:cubicBezTo>
                <a:cubicBezTo>
                  <a:pt x="509" y="42"/>
                  <a:pt x="518" y="43"/>
                  <a:pt x="527" y="43"/>
                </a:cubicBezTo>
                <a:cubicBezTo>
                  <a:pt x="536" y="43"/>
                  <a:pt x="545" y="44"/>
                  <a:pt x="554" y="45"/>
                </a:cubicBezTo>
                <a:cubicBezTo>
                  <a:pt x="563" y="46"/>
                  <a:pt x="572" y="47"/>
                  <a:pt x="581" y="48"/>
                </a:cubicBezTo>
                <a:cubicBezTo>
                  <a:pt x="598" y="50"/>
                  <a:pt x="616" y="52"/>
                  <a:pt x="633" y="55"/>
                </a:cubicBezTo>
                <a:cubicBezTo>
                  <a:pt x="650" y="58"/>
                  <a:pt x="667" y="61"/>
                  <a:pt x="683" y="63"/>
                </a:cubicBezTo>
                <a:cubicBezTo>
                  <a:pt x="716" y="69"/>
                  <a:pt x="748" y="72"/>
                  <a:pt x="778" y="73"/>
                </a:cubicBezTo>
                <a:cubicBezTo>
                  <a:pt x="809" y="74"/>
                  <a:pt x="837" y="71"/>
                  <a:pt x="863" y="67"/>
                </a:cubicBezTo>
                <a:cubicBezTo>
                  <a:pt x="890" y="62"/>
                  <a:pt x="913" y="55"/>
                  <a:pt x="933" y="48"/>
                </a:cubicBezTo>
                <a:cubicBezTo>
                  <a:pt x="944" y="44"/>
                  <a:pt x="953" y="40"/>
                  <a:pt x="961" y="36"/>
                </a:cubicBezTo>
                <a:cubicBezTo>
                  <a:pt x="966" y="35"/>
                  <a:pt x="970" y="32"/>
                  <a:pt x="974" y="30"/>
                </a:cubicBezTo>
                <a:cubicBezTo>
                  <a:pt x="978" y="28"/>
                  <a:pt x="981" y="27"/>
                  <a:pt x="985" y="25"/>
                </a:cubicBezTo>
                <a:cubicBezTo>
                  <a:pt x="988" y="23"/>
                  <a:pt x="991" y="21"/>
                  <a:pt x="995" y="20"/>
                </a:cubicBezTo>
                <a:cubicBezTo>
                  <a:pt x="998" y="18"/>
                  <a:pt x="1000" y="16"/>
                  <a:pt x="1003" y="15"/>
                </a:cubicBezTo>
                <a:cubicBezTo>
                  <a:pt x="1008" y="12"/>
                  <a:pt x="1013" y="9"/>
                  <a:pt x="1016" y="7"/>
                </a:cubicBezTo>
                <a:cubicBezTo>
                  <a:pt x="1023" y="3"/>
                  <a:pt x="1027" y="0"/>
                  <a:pt x="1027" y="0"/>
                </a:cubicBezTo>
                <a:cubicBezTo>
                  <a:pt x="1027" y="0"/>
                  <a:pt x="1023" y="3"/>
                  <a:pt x="1016" y="7"/>
                </a:cubicBezTo>
                <a:cubicBezTo>
                  <a:pt x="1013" y="10"/>
                  <a:pt x="1009" y="13"/>
                  <a:pt x="1004" y="16"/>
                </a:cubicBezTo>
                <a:cubicBezTo>
                  <a:pt x="1001" y="18"/>
                  <a:pt x="998" y="19"/>
                  <a:pt x="995" y="21"/>
                </a:cubicBezTo>
                <a:cubicBezTo>
                  <a:pt x="992" y="23"/>
                  <a:pt x="989" y="25"/>
                  <a:pt x="986" y="27"/>
                </a:cubicBezTo>
                <a:cubicBezTo>
                  <a:pt x="982" y="29"/>
                  <a:pt x="979" y="31"/>
                  <a:pt x="975" y="33"/>
                </a:cubicBezTo>
                <a:cubicBezTo>
                  <a:pt x="971" y="35"/>
                  <a:pt x="967" y="37"/>
                  <a:pt x="963" y="39"/>
                </a:cubicBezTo>
                <a:cubicBezTo>
                  <a:pt x="954" y="43"/>
                  <a:pt x="945" y="48"/>
                  <a:pt x="935" y="52"/>
                </a:cubicBezTo>
                <a:cubicBezTo>
                  <a:pt x="915" y="60"/>
                  <a:pt x="891" y="69"/>
                  <a:pt x="865" y="74"/>
                </a:cubicBezTo>
                <a:cubicBezTo>
                  <a:pt x="839" y="80"/>
                  <a:pt x="809" y="84"/>
                  <a:pt x="778" y="84"/>
                </a:cubicBezTo>
                <a:cubicBezTo>
                  <a:pt x="747" y="85"/>
                  <a:pt x="715" y="82"/>
                  <a:pt x="681" y="78"/>
                </a:cubicBezTo>
                <a:cubicBezTo>
                  <a:pt x="664" y="76"/>
                  <a:pt x="648" y="74"/>
                  <a:pt x="631" y="72"/>
                </a:cubicBezTo>
                <a:cubicBezTo>
                  <a:pt x="614" y="70"/>
                  <a:pt x="596" y="69"/>
                  <a:pt x="579" y="67"/>
                </a:cubicBezTo>
                <a:cubicBezTo>
                  <a:pt x="570" y="67"/>
                  <a:pt x="562" y="66"/>
                  <a:pt x="553" y="66"/>
                </a:cubicBezTo>
                <a:cubicBezTo>
                  <a:pt x="544" y="65"/>
                  <a:pt x="535" y="65"/>
                  <a:pt x="527" y="65"/>
                </a:cubicBezTo>
                <a:cubicBezTo>
                  <a:pt x="518" y="65"/>
                  <a:pt x="509" y="65"/>
                  <a:pt x="500" y="65"/>
                </a:cubicBezTo>
                <a:cubicBezTo>
                  <a:pt x="474" y="66"/>
                  <a:pt x="474" y="66"/>
                  <a:pt x="474" y="66"/>
                </a:cubicBezTo>
                <a:cubicBezTo>
                  <a:pt x="439" y="68"/>
                  <a:pt x="405" y="73"/>
                  <a:pt x="374" y="86"/>
                </a:cubicBezTo>
                <a:cubicBezTo>
                  <a:pt x="359" y="92"/>
                  <a:pt x="345" y="100"/>
                  <a:pt x="332" y="110"/>
                </a:cubicBezTo>
                <a:cubicBezTo>
                  <a:pt x="320" y="120"/>
                  <a:pt x="308" y="131"/>
                  <a:pt x="298" y="143"/>
                </a:cubicBezTo>
                <a:cubicBezTo>
                  <a:pt x="292" y="149"/>
                  <a:pt x="287" y="155"/>
                  <a:pt x="281" y="161"/>
                </a:cubicBezTo>
                <a:cubicBezTo>
                  <a:pt x="279" y="164"/>
                  <a:pt x="276" y="168"/>
                  <a:pt x="273" y="171"/>
                </a:cubicBezTo>
                <a:cubicBezTo>
                  <a:pt x="271" y="174"/>
                  <a:pt x="268" y="177"/>
                  <a:pt x="265" y="180"/>
                </a:cubicBezTo>
                <a:cubicBezTo>
                  <a:pt x="254" y="192"/>
                  <a:pt x="243" y="203"/>
                  <a:pt x="232" y="215"/>
                </a:cubicBezTo>
                <a:cubicBezTo>
                  <a:pt x="227" y="221"/>
                  <a:pt x="222" y="226"/>
                  <a:pt x="216" y="231"/>
                </a:cubicBezTo>
                <a:cubicBezTo>
                  <a:pt x="211" y="237"/>
                  <a:pt x="205" y="242"/>
                  <a:pt x="200" y="247"/>
                </a:cubicBezTo>
                <a:cubicBezTo>
                  <a:pt x="195" y="252"/>
                  <a:pt x="190" y="257"/>
                  <a:pt x="185" y="262"/>
                </a:cubicBezTo>
                <a:cubicBezTo>
                  <a:pt x="181" y="266"/>
                  <a:pt x="181" y="266"/>
                  <a:pt x="181" y="266"/>
                </a:cubicBezTo>
                <a:cubicBezTo>
                  <a:pt x="177" y="269"/>
                  <a:pt x="177" y="269"/>
                  <a:pt x="177" y="269"/>
                </a:cubicBezTo>
                <a:cubicBezTo>
                  <a:pt x="174" y="271"/>
                  <a:pt x="172" y="274"/>
                  <a:pt x="169" y="276"/>
                </a:cubicBezTo>
                <a:cubicBezTo>
                  <a:pt x="159" y="285"/>
                  <a:pt x="149" y="293"/>
                  <a:pt x="140" y="302"/>
                </a:cubicBezTo>
                <a:cubicBezTo>
                  <a:pt x="130" y="309"/>
                  <a:pt x="121" y="317"/>
                  <a:pt x="112" y="324"/>
                </a:cubicBezTo>
                <a:cubicBezTo>
                  <a:pt x="108" y="327"/>
                  <a:pt x="104" y="331"/>
                  <a:pt x="99" y="334"/>
                </a:cubicBezTo>
                <a:cubicBezTo>
                  <a:pt x="95" y="337"/>
                  <a:pt x="91" y="340"/>
                  <a:pt x="87" y="343"/>
                </a:cubicBezTo>
                <a:cubicBezTo>
                  <a:pt x="79" y="348"/>
                  <a:pt x="72" y="354"/>
                  <a:pt x="66" y="358"/>
                </a:cubicBezTo>
                <a:cubicBezTo>
                  <a:pt x="59" y="362"/>
                  <a:pt x="53" y="366"/>
                  <a:pt x="48" y="370"/>
                </a:cubicBezTo>
                <a:cubicBezTo>
                  <a:pt x="43" y="373"/>
                  <a:pt x="38" y="376"/>
                  <a:pt x="34" y="379"/>
                </a:cubicBezTo>
                <a:cubicBezTo>
                  <a:pt x="30" y="381"/>
                  <a:pt x="27" y="383"/>
                  <a:pt x="26" y="384"/>
                </a:cubicBezTo>
                <a:cubicBezTo>
                  <a:pt x="24" y="385"/>
                  <a:pt x="23" y="385"/>
                  <a:pt x="23" y="385"/>
                </a:cubicBezTo>
                <a:lnTo>
                  <a:pt x="0" y="3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05" name="Freeform 20"/>
          <p:cNvSpPr/>
          <p:nvPr/>
        </p:nvSpPr>
        <p:spPr bwMode="auto">
          <a:xfrm rot="19902892">
            <a:off x="7279231" y="1753352"/>
            <a:ext cx="2653548" cy="977421"/>
          </a:xfrm>
          <a:custGeom>
            <a:avLst/>
            <a:gdLst>
              <a:gd name="T0" fmla="*/ 3 w 1027"/>
              <a:gd name="T1" fmla="*/ 342 h 385"/>
              <a:gd name="T2" fmla="*/ 23 w 1027"/>
              <a:gd name="T3" fmla="*/ 330 h 385"/>
              <a:gd name="T4" fmla="*/ 61 w 1027"/>
              <a:gd name="T5" fmla="*/ 306 h 385"/>
              <a:gd name="T6" fmla="*/ 86 w 1027"/>
              <a:gd name="T7" fmla="*/ 289 h 385"/>
              <a:gd name="T8" fmla="*/ 143 w 1027"/>
              <a:gd name="T9" fmla="*/ 245 h 385"/>
              <a:gd name="T10" fmla="*/ 154 w 1027"/>
              <a:gd name="T11" fmla="*/ 236 h 385"/>
              <a:gd name="T12" fmla="*/ 174 w 1027"/>
              <a:gd name="T13" fmla="*/ 218 h 385"/>
              <a:gd name="T14" fmla="*/ 206 w 1027"/>
              <a:gd name="T15" fmla="*/ 189 h 385"/>
              <a:gd name="T16" fmla="*/ 248 w 1027"/>
              <a:gd name="T17" fmla="*/ 147 h 385"/>
              <a:gd name="T18" fmla="*/ 274 w 1027"/>
              <a:gd name="T19" fmla="*/ 120 h 385"/>
              <a:gd name="T20" fmla="*/ 364 w 1027"/>
              <a:gd name="T21" fmla="*/ 59 h 385"/>
              <a:gd name="T22" fmla="*/ 500 w 1027"/>
              <a:gd name="T23" fmla="*/ 42 h 385"/>
              <a:gd name="T24" fmla="*/ 554 w 1027"/>
              <a:gd name="T25" fmla="*/ 45 h 385"/>
              <a:gd name="T26" fmla="*/ 633 w 1027"/>
              <a:gd name="T27" fmla="*/ 55 h 385"/>
              <a:gd name="T28" fmla="*/ 778 w 1027"/>
              <a:gd name="T29" fmla="*/ 73 h 385"/>
              <a:gd name="T30" fmla="*/ 933 w 1027"/>
              <a:gd name="T31" fmla="*/ 48 h 385"/>
              <a:gd name="T32" fmla="*/ 974 w 1027"/>
              <a:gd name="T33" fmla="*/ 30 h 385"/>
              <a:gd name="T34" fmla="*/ 995 w 1027"/>
              <a:gd name="T35" fmla="*/ 20 h 385"/>
              <a:gd name="T36" fmla="*/ 1016 w 1027"/>
              <a:gd name="T37" fmla="*/ 7 h 385"/>
              <a:gd name="T38" fmla="*/ 1016 w 1027"/>
              <a:gd name="T39" fmla="*/ 7 h 385"/>
              <a:gd name="T40" fmla="*/ 995 w 1027"/>
              <a:gd name="T41" fmla="*/ 21 h 385"/>
              <a:gd name="T42" fmla="*/ 975 w 1027"/>
              <a:gd name="T43" fmla="*/ 33 h 385"/>
              <a:gd name="T44" fmla="*/ 935 w 1027"/>
              <a:gd name="T45" fmla="*/ 52 h 385"/>
              <a:gd name="T46" fmla="*/ 778 w 1027"/>
              <a:gd name="T47" fmla="*/ 84 h 385"/>
              <a:gd name="T48" fmla="*/ 631 w 1027"/>
              <a:gd name="T49" fmla="*/ 72 h 385"/>
              <a:gd name="T50" fmla="*/ 553 w 1027"/>
              <a:gd name="T51" fmla="*/ 66 h 385"/>
              <a:gd name="T52" fmla="*/ 500 w 1027"/>
              <a:gd name="T53" fmla="*/ 65 h 385"/>
              <a:gd name="T54" fmla="*/ 374 w 1027"/>
              <a:gd name="T55" fmla="*/ 86 h 385"/>
              <a:gd name="T56" fmla="*/ 298 w 1027"/>
              <a:gd name="T57" fmla="*/ 143 h 385"/>
              <a:gd name="T58" fmla="*/ 273 w 1027"/>
              <a:gd name="T59" fmla="*/ 171 h 385"/>
              <a:gd name="T60" fmla="*/ 232 w 1027"/>
              <a:gd name="T61" fmla="*/ 215 h 385"/>
              <a:gd name="T62" fmla="*/ 200 w 1027"/>
              <a:gd name="T63" fmla="*/ 247 h 385"/>
              <a:gd name="T64" fmla="*/ 181 w 1027"/>
              <a:gd name="T65" fmla="*/ 266 h 385"/>
              <a:gd name="T66" fmla="*/ 169 w 1027"/>
              <a:gd name="T67" fmla="*/ 276 h 385"/>
              <a:gd name="T68" fmla="*/ 112 w 1027"/>
              <a:gd name="T69" fmla="*/ 324 h 385"/>
              <a:gd name="T70" fmla="*/ 87 w 1027"/>
              <a:gd name="T71" fmla="*/ 343 h 385"/>
              <a:gd name="T72" fmla="*/ 48 w 1027"/>
              <a:gd name="T73" fmla="*/ 370 h 385"/>
              <a:gd name="T74" fmla="*/ 26 w 1027"/>
              <a:gd name="T75" fmla="*/ 384 h 385"/>
              <a:gd name="T76" fmla="*/ 0 w 1027"/>
              <a:gd name="T77" fmla="*/ 343 h 385"/>
              <a:gd name="connsiteX0" fmla="*/ 0 w 10203"/>
              <a:gd name="connsiteY0" fmla="*/ 9534 h 10000"/>
              <a:gd name="connsiteX1" fmla="*/ 232 w 10203"/>
              <a:gd name="connsiteY1" fmla="*/ 8883 h 10000"/>
              <a:gd name="connsiteX2" fmla="*/ 310 w 10203"/>
              <a:gd name="connsiteY2" fmla="*/ 8753 h 10000"/>
              <a:gd name="connsiteX3" fmla="*/ 427 w 10203"/>
              <a:gd name="connsiteY3" fmla="*/ 8571 h 10000"/>
              <a:gd name="connsiteX4" fmla="*/ 592 w 10203"/>
              <a:gd name="connsiteY4" fmla="*/ 8312 h 10000"/>
              <a:gd name="connsiteX5" fmla="*/ 797 w 10203"/>
              <a:gd name="connsiteY5" fmla="*/ 7948 h 10000"/>
              <a:gd name="connsiteX6" fmla="*/ 914 w 10203"/>
              <a:gd name="connsiteY6" fmla="*/ 7740 h 10000"/>
              <a:gd name="connsiteX7" fmla="*/ 1040 w 10203"/>
              <a:gd name="connsiteY7" fmla="*/ 7506 h 10000"/>
              <a:gd name="connsiteX8" fmla="*/ 1303 w 10203"/>
              <a:gd name="connsiteY8" fmla="*/ 6987 h 10000"/>
              <a:gd name="connsiteX9" fmla="*/ 1595 w 10203"/>
              <a:gd name="connsiteY9" fmla="*/ 6364 h 10000"/>
              <a:gd name="connsiteX10" fmla="*/ 1673 w 10203"/>
              <a:gd name="connsiteY10" fmla="*/ 6208 h 10000"/>
              <a:gd name="connsiteX11" fmla="*/ 1703 w 10203"/>
              <a:gd name="connsiteY11" fmla="*/ 6130 h 10000"/>
              <a:gd name="connsiteX12" fmla="*/ 1741 w 10203"/>
              <a:gd name="connsiteY12" fmla="*/ 6026 h 10000"/>
              <a:gd name="connsiteX13" fmla="*/ 1897 w 10203"/>
              <a:gd name="connsiteY13" fmla="*/ 5662 h 10000"/>
              <a:gd name="connsiteX14" fmla="*/ 2053 w 10203"/>
              <a:gd name="connsiteY14" fmla="*/ 5299 h 10000"/>
              <a:gd name="connsiteX15" fmla="*/ 2209 w 10203"/>
              <a:gd name="connsiteY15" fmla="*/ 4909 h 10000"/>
              <a:gd name="connsiteX16" fmla="*/ 2530 w 10203"/>
              <a:gd name="connsiteY16" fmla="*/ 4052 h 10000"/>
              <a:gd name="connsiteX17" fmla="*/ 2618 w 10203"/>
              <a:gd name="connsiteY17" fmla="*/ 3818 h 10000"/>
              <a:gd name="connsiteX18" fmla="*/ 2696 w 10203"/>
              <a:gd name="connsiteY18" fmla="*/ 3610 h 10000"/>
              <a:gd name="connsiteX19" fmla="*/ 2871 w 10203"/>
              <a:gd name="connsiteY19" fmla="*/ 3117 h 10000"/>
              <a:gd name="connsiteX20" fmla="*/ 3260 w 10203"/>
              <a:gd name="connsiteY20" fmla="*/ 2208 h 10000"/>
              <a:gd name="connsiteX21" fmla="*/ 3747 w 10203"/>
              <a:gd name="connsiteY21" fmla="*/ 1532 h 10000"/>
              <a:gd name="connsiteX22" fmla="*/ 4809 w 10203"/>
              <a:gd name="connsiteY22" fmla="*/ 1091 h 10000"/>
              <a:gd name="connsiteX23" fmla="*/ 5072 w 10203"/>
              <a:gd name="connsiteY23" fmla="*/ 1091 h 10000"/>
              <a:gd name="connsiteX24" fmla="*/ 5334 w 10203"/>
              <a:gd name="connsiteY24" fmla="*/ 1117 h 10000"/>
              <a:gd name="connsiteX25" fmla="*/ 5597 w 10203"/>
              <a:gd name="connsiteY25" fmla="*/ 1169 h 10000"/>
              <a:gd name="connsiteX26" fmla="*/ 5860 w 10203"/>
              <a:gd name="connsiteY26" fmla="*/ 1247 h 10000"/>
              <a:gd name="connsiteX27" fmla="*/ 6367 w 10203"/>
              <a:gd name="connsiteY27" fmla="*/ 1429 h 10000"/>
              <a:gd name="connsiteX28" fmla="*/ 6853 w 10203"/>
              <a:gd name="connsiteY28" fmla="*/ 1636 h 10000"/>
              <a:gd name="connsiteX29" fmla="*/ 7778 w 10203"/>
              <a:gd name="connsiteY29" fmla="*/ 1896 h 10000"/>
              <a:gd name="connsiteX30" fmla="*/ 8606 w 10203"/>
              <a:gd name="connsiteY30" fmla="*/ 1740 h 10000"/>
              <a:gd name="connsiteX31" fmla="*/ 9288 w 10203"/>
              <a:gd name="connsiteY31" fmla="*/ 1247 h 10000"/>
              <a:gd name="connsiteX32" fmla="*/ 9560 w 10203"/>
              <a:gd name="connsiteY32" fmla="*/ 935 h 10000"/>
              <a:gd name="connsiteX33" fmla="*/ 9687 w 10203"/>
              <a:gd name="connsiteY33" fmla="*/ 779 h 10000"/>
              <a:gd name="connsiteX34" fmla="*/ 9794 w 10203"/>
              <a:gd name="connsiteY34" fmla="*/ 649 h 10000"/>
              <a:gd name="connsiteX35" fmla="*/ 9891 w 10203"/>
              <a:gd name="connsiteY35" fmla="*/ 519 h 10000"/>
              <a:gd name="connsiteX36" fmla="*/ 9969 w 10203"/>
              <a:gd name="connsiteY36" fmla="*/ 390 h 10000"/>
              <a:gd name="connsiteX37" fmla="*/ 10096 w 10203"/>
              <a:gd name="connsiteY37" fmla="*/ 182 h 10000"/>
              <a:gd name="connsiteX38" fmla="*/ 10203 w 10203"/>
              <a:gd name="connsiteY38" fmla="*/ 0 h 10000"/>
              <a:gd name="connsiteX39" fmla="*/ 10096 w 10203"/>
              <a:gd name="connsiteY39" fmla="*/ 182 h 10000"/>
              <a:gd name="connsiteX40" fmla="*/ 9979 w 10203"/>
              <a:gd name="connsiteY40" fmla="*/ 416 h 10000"/>
              <a:gd name="connsiteX41" fmla="*/ 9891 w 10203"/>
              <a:gd name="connsiteY41" fmla="*/ 545 h 10000"/>
              <a:gd name="connsiteX42" fmla="*/ 9804 w 10203"/>
              <a:gd name="connsiteY42" fmla="*/ 701 h 10000"/>
              <a:gd name="connsiteX43" fmla="*/ 9697 w 10203"/>
              <a:gd name="connsiteY43" fmla="*/ 857 h 10000"/>
              <a:gd name="connsiteX44" fmla="*/ 9580 w 10203"/>
              <a:gd name="connsiteY44" fmla="*/ 1013 h 10000"/>
              <a:gd name="connsiteX45" fmla="*/ 9307 w 10203"/>
              <a:gd name="connsiteY45" fmla="*/ 1351 h 10000"/>
              <a:gd name="connsiteX46" fmla="*/ 8626 w 10203"/>
              <a:gd name="connsiteY46" fmla="*/ 1922 h 10000"/>
              <a:gd name="connsiteX47" fmla="*/ 7778 w 10203"/>
              <a:gd name="connsiteY47" fmla="*/ 2182 h 10000"/>
              <a:gd name="connsiteX48" fmla="*/ 6834 w 10203"/>
              <a:gd name="connsiteY48" fmla="*/ 2026 h 10000"/>
              <a:gd name="connsiteX49" fmla="*/ 6347 w 10203"/>
              <a:gd name="connsiteY49" fmla="*/ 1870 h 10000"/>
              <a:gd name="connsiteX50" fmla="*/ 5841 w 10203"/>
              <a:gd name="connsiteY50" fmla="*/ 1740 h 10000"/>
              <a:gd name="connsiteX51" fmla="*/ 5588 w 10203"/>
              <a:gd name="connsiteY51" fmla="*/ 1714 h 10000"/>
              <a:gd name="connsiteX52" fmla="*/ 5334 w 10203"/>
              <a:gd name="connsiteY52" fmla="*/ 1688 h 10000"/>
              <a:gd name="connsiteX53" fmla="*/ 5072 w 10203"/>
              <a:gd name="connsiteY53" fmla="*/ 1688 h 10000"/>
              <a:gd name="connsiteX54" fmla="*/ 4818 w 10203"/>
              <a:gd name="connsiteY54" fmla="*/ 1714 h 10000"/>
              <a:gd name="connsiteX55" fmla="*/ 3845 w 10203"/>
              <a:gd name="connsiteY55" fmla="*/ 2234 h 10000"/>
              <a:gd name="connsiteX56" fmla="*/ 3436 w 10203"/>
              <a:gd name="connsiteY56" fmla="*/ 2857 h 10000"/>
              <a:gd name="connsiteX57" fmla="*/ 3105 w 10203"/>
              <a:gd name="connsiteY57" fmla="*/ 3714 h 10000"/>
              <a:gd name="connsiteX58" fmla="*/ 2939 w 10203"/>
              <a:gd name="connsiteY58" fmla="*/ 4182 h 10000"/>
              <a:gd name="connsiteX59" fmla="*/ 2861 w 10203"/>
              <a:gd name="connsiteY59" fmla="*/ 4442 h 10000"/>
              <a:gd name="connsiteX60" fmla="*/ 2783 w 10203"/>
              <a:gd name="connsiteY60" fmla="*/ 4675 h 10000"/>
              <a:gd name="connsiteX61" fmla="*/ 2462 w 10203"/>
              <a:gd name="connsiteY61" fmla="*/ 5584 h 10000"/>
              <a:gd name="connsiteX62" fmla="*/ 2306 w 10203"/>
              <a:gd name="connsiteY62" fmla="*/ 6000 h 10000"/>
              <a:gd name="connsiteX63" fmla="*/ 2150 w 10203"/>
              <a:gd name="connsiteY63" fmla="*/ 6416 h 10000"/>
              <a:gd name="connsiteX64" fmla="*/ 2004 w 10203"/>
              <a:gd name="connsiteY64" fmla="*/ 6805 h 10000"/>
              <a:gd name="connsiteX65" fmla="*/ 1965 w 10203"/>
              <a:gd name="connsiteY65" fmla="*/ 6909 h 10000"/>
              <a:gd name="connsiteX66" fmla="*/ 1926 w 10203"/>
              <a:gd name="connsiteY66" fmla="*/ 6987 h 10000"/>
              <a:gd name="connsiteX67" fmla="*/ 1849 w 10203"/>
              <a:gd name="connsiteY67" fmla="*/ 7169 h 10000"/>
              <a:gd name="connsiteX68" fmla="*/ 1566 w 10203"/>
              <a:gd name="connsiteY68" fmla="*/ 7844 h 10000"/>
              <a:gd name="connsiteX69" fmla="*/ 1294 w 10203"/>
              <a:gd name="connsiteY69" fmla="*/ 8416 h 10000"/>
              <a:gd name="connsiteX70" fmla="*/ 1167 w 10203"/>
              <a:gd name="connsiteY70" fmla="*/ 8675 h 10000"/>
              <a:gd name="connsiteX71" fmla="*/ 1050 w 10203"/>
              <a:gd name="connsiteY71" fmla="*/ 8909 h 10000"/>
              <a:gd name="connsiteX72" fmla="*/ 846 w 10203"/>
              <a:gd name="connsiteY72" fmla="*/ 9299 h 10000"/>
              <a:gd name="connsiteX73" fmla="*/ 670 w 10203"/>
              <a:gd name="connsiteY73" fmla="*/ 9610 h 10000"/>
              <a:gd name="connsiteX74" fmla="*/ 534 w 10203"/>
              <a:gd name="connsiteY74" fmla="*/ 9844 h 10000"/>
              <a:gd name="connsiteX75" fmla="*/ 456 w 10203"/>
              <a:gd name="connsiteY75" fmla="*/ 9974 h 10000"/>
              <a:gd name="connsiteX76" fmla="*/ 427 w 10203"/>
              <a:gd name="connsiteY76" fmla="*/ 10000 h 10000"/>
              <a:gd name="connsiteX77" fmla="*/ 0 w 10203"/>
              <a:gd name="connsiteY77" fmla="*/ 9534 h 10000"/>
              <a:gd name="connsiteX0-1" fmla="*/ 0 w 10203"/>
              <a:gd name="connsiteY0-2" fmla="*/ 9534 h 10000"/>
              <a:gd name="connsiteX1-3" fmla="*/ 51 w 10203"/>
              <a:gd name="connsiteY1-4" fmla="*/ 9139 h 10000"/>
              <a:gd name="connsiteX2-5" fmla="*/ 310 w 10203"/>
              <a:gd name="connsiteY2-6" fmla="*/ 8753 h 10000"/>
              <a:gd name="connsiteX3-7" fmla="*/ 427 w 10203"/>
              <a:gd name="connsiteY3-8" fmla="*/ 8571 h 10000"/>
              <a:gd name="connsiteX4-9" fmla="*/ 592 w 10203"/>
              <a:gd name="connsiteY4-10" fmla="*/ 8312 h 10000"/>
              <a:gd name="connsiteX5-11" fmla="*/ 797 w 10203"/>
              <a:gd name="connsiteY5-12" fmla="*/ 7948 h 10000"/>
              <a:gd name="connsiteX6-13" fmla="*/ 914 w 10203"/>
              <a:gd name="connsiteY6-14" fmla="*/ 7740 h 10000"/>
              <a:gd name="connsiteX7-15" fmla="*/ 1040 w 10203"/>
              <a:gd name="connsiteY7-16" fmla="*/ 7506 h 10000"/>
              <a:gd name="connsiteX8-17" fmla="*/ 1303 w 10203"/>
              <a:gd name="connsiteY8-18" fmla="*/ 6987 h 10000"/>
              <a:gd name="connsiteX9-19" fmla="*/ 1595 w 10203"/>
              <a:gd name="connsiteY9-20" fmla="*/ 6364 h 10000"/>
              <a:gd name="connsiteX10-21" fmla="*/ 1673 w 10203"/>
              <a:gd name="connsiteY10-22" fmla="*/ 6208 h 10000"/>
              <a:gd name="connsiteX11-23" fmla="*/ 1703 w 10203"/>
              <a:gd name="connsiteY11-24" fmla="*/ 6130 h 10000"/>
              <a:gd name="connsiteX12-25" fmla="*/ 1741 w 10203"/>
              <a:gd name="connsiteY12-26" fmla="*/ 6026 h 10000"/>
              <a:gd name="connsiteX13-27" fmla="*/ 1897 w 10203"/>
              <a:gd name="connsiteY13-28" fmla="*/ 5662 h 10000"/>
              <a:gd name="connsiteX14-29" fmla="*/ 2053 w 10203"/>
              <a:gd name="connsiteY14-30" fmla="*/ 5299 h 10000"/>
              <a:gd name="connsiteX15-31" fmla="*/ 2209 w 10203"/>
              <a:gd name="connsiteY15-32" fmla="*/ 4909 h 10000"/>
              <a:gd name="connsiteX16-33" fmla="*/ 2530 w 10203"/>
              <a:gd name="connsiteY16-34" fmla="*/ 4052 h 10000"/>
              <a:gd name="connsiteX17-35" fmla="*/ 2618 w 10203"/>
              <a:gd name="connsiteY17-36" fmla="*/ 3818 h 10000"/>
              <a:gd name="connsiteX18-37" fmla="*/ 2696 w 10203"/>
              <a:gd name="connsiteY18-38" fmla="*/ 3610 h 10000"/>
              <a:gd name="connsiteX19-39" fmla="*/ 2871 w 10203"/>
              <a:gd name="connsiteY19-40" fmla="*/ 3117 h 10000"/>
              <a:gd name="connsiteX20-41" fmla="*/ 3260 w 10203"/>
              <a:gd name="connsiteY20-42" fmla="*/ 2208 h 10000"/>
              <a:gd name="connsiteX21-43" fmla="*/ 3747 w 10203"/>
              <a:gd name="connsiteY21-44" fmla="*/ 1532 h 10000"/>
              <a:gd name="connsiteX22-45" fmla="*/ 4809 w 10203"/>
              <a:gd name="connsiteY22-46" fmla="*/ 1091 h 10000"/>
              <a:gd name="connsiteX23-47" fmla="*/ 5072 w 10203"/>
              <a:gd name="connsiteY23-48" fmla="*/ 1091 h 10000"/>
              <a:gd name="connsiteX24-49" fmla="*/ 5334 w 10203"/>
              <a:gd name="connsiteY24-50" fmla="*/ 1117 h 10000"/>
              <a:gd name="connsiteX25-51" fmla="*/ 5597 w 10203"/>
              <a:gd name="connsiteY25-52" fmla="*/ 1169 h 10000"/>
              <a:gd name="connsiteX26-53" fmla="*/ 5860 w 10203"/>
              <a:gd name="connsiteY26-54" fmla="*/ 1247 h 10000"/>
              <a:gd name="connsiteX27-55" fmla="*/ 6367 w 10203"/>
              <a:gd name="connsiteY27-56" fmla="*/ 1429 h 10000"/>
              <a:gd name="connsiteX28-57" fmla="*/ 6853 w 10203"/>
              <a:gd name="connsiteY28-58" fmla="*/ 1636 h 10000"/>
              <a:gd name="connsiteX29-59" fmla="*/ 7778 w 10203"/>
              <a:gd name="connsiteY29-60" fmla="*/ 1896 h 10000"/>
              <a:gd name="connsiteX30-61" fmla="*/ 8606 w 10203"/>
              <a:gd name="connsiteY30-62" fmla="*/ 1740 h 10000"/>
              <a:gd name="connsiteX31-63" fmla="*/ 9288 w 10203"/>
              <a:gd name="connsiteY31-64" fmla="*/ 1247 h 10000"/>
              <a:gd name="connsiteX32-65" fmla="*/ 9560 w 10203"/>
              <a:gd name="connsiteY32-66" fmla="*/ 935 h 10000"/>
              <a:gd name="connsiteX33-67" fmla="*/ 9687 w 10203"/>
              <a:gd name="connsiteY33-68" fmla="*/ 779 h 10000"/>
              <a:gd name="connsiteX34-69" fmla="*/ 9794 w 10203"/>
              <a:gd name="connsiteY34-70" fmla="*/ 649 h 10000"/>
              <a:gd name="connsiteX35-71" fmla="*/ 9891 w 10203"/>
              <a:gd name="connsiteY35-72" fmla="*/ 519 h 10000"/>
              <a:gd name="connsiteX36-73" fmla="*/ 9969 w 10203"/>
              <a:gd name="connsiteY36-74" fmla="*/ 390 h 10000"/>
              <a:gd name="connsiteX37-75" fmla="*/ 10096 w 10203"/>
              <a:gd name="connsiteY37-76" fmla="*/ 182 h 10000"/>
              <a:gd name="connsiteX38-77" fmla="*/ 10203 w 10203"/>
              <a:gd name="connsiteY38-78" fmla="*/ 0 h 10000"/>
              <a:gd name="connsiteX39-79" fmla="*/ 10096 w 10203"/>
              <a:gd name="connsiteY39-80" fmla="*/ 182 h 10000"/>
              <a:gd name="connsiteX40-81" fmla="*/ 9979 w 10203"/>
              <a:gd name="connsiteY40-82" fmla="*/ 416 h 10000"/>
              <a:gd name="connsiteX41-83" fmla="*/ 9891 w 10203"/>
              <a:gd name="connsiteY41-84" fmla="*/ 545 h 10000"/>
              <a:gd name="connsiteX42-85" fmla="*/ 9804 w 10203"/>
              <a:gd name="connsiteY42-86" fmla="*/ 701 h 10000"/>
              <a:gd name="connsiteX43-87" fmla="*/ 9697 w 10203"/>
              <a:gd name="connsiteY43-88" fmla="*/ 857 h 10000"/>
              <a:gd name="connsiteX44-89" fmla="*/ 9580 w 10203"/>
              <a:gd name="connsiteY44-90" fmla="*/ 1013 h 10000"/>
              <a:gd name="connsiteX45-91" fmla="*/ 9307 w 10203"/>
              <a:gd name="connsiteY45-92" fmla="*/ 1351 h 10000"/>
              <a:gd name="connsiteX46-93" fmla="*/ 8626 w 10203"/>
              <a:gd name="connsiteY46-94" fmla="*/ 1922 h 10000"/>
              <a:gd name="connsiteX47-95" fmla="*/ 7778 w 10203"/>
              <a:gd name="connsiteY47-96" fmla="*/ 2182 h 10000"/>
              <a:gd name="connsiteX48-97" fmla="*/ 6834 w 10203"/>
              <a:gd name="connsiteY48-98" fmla="*/ 2026 h 10000"/>
              <a:gd name="connsiteX49-99" fmla="*/ 6347 w 10203"/>
              <a:gd name="connsiteY49-100" fmla="*/ 1870 h 10000"/>
              <a:gd name="connsiteX50-101" fmla="*/ 5841 w 10203"/>
              <a:gd name="connsiteY50-102" fmla="*/ 1740 h 10000"/>
              <a:gd name="connsiteX51-103" fmla="*/ 5588 w 10203"/>
              <a:gd name="connsiteY51-104" fmla="*/ 1714 h 10000"/>
              <a:gd name="connsiteX52-105" fmla="*/ 5334 w 10203"/>
              <a:gd name="connsiteY52-106" fmla="*/ 1688 h 10000"/>
              <a:gd name="connsiteX53-107" fmla="*/ 5072 w 10203"/>
              <a:gd name="connsiteY53-108" fmla="*/ 1688 h 10000"/>
              <a:gd name="connsiteX54-109" fmla="*/ 4818 w 10203"/>
              <a:gd name="connsiteY54-110" fmla="*/ 1714 h 10000"/>
              <a:gd name="connsiteX55-111" fmla="*/ 3845 w 10203"/>
              <a:gd name="connsiteY55-112" fmla="*/ 2234 h 10000"/>
              <a:gd name="connsiteX56-113" fmla="*/ 3436 w 10203"/>
              <a:gd name="connsiteY56-114" fmla="*/ 2857 h 10000"/>
              <a:gd name="connsiteX57-115" fmla="*/ 3105 w 10203"/>
              <a:gd name="connsiteY57-116" fmla="*/ 3714 h 10000"/>
              <a:gd name="connsiteX58-117" fmla="*/ 2939 w 10203"/>
              <a:gd name="connsiteY58-118" fmla="*/ 4182 h 10000"/>
              <a:gd name="connsiteX59-119" fmla="*/ 2861 w 10203"/>
              <a:gd name="connsiteY59-120" fmla="*/ 4442 h 10000"/>
              <a:gd name="connsiteX60-121" fmla="*/ 2783 w 10203"/>
              <a:gd name="connsiteY60-122" fmla="*/ 4675 h 10000"/>
              <a:gd name="connsiteX61-123" fmla="*/ 2462 w 10203"/>
              <a:gd name="connsiteY61-124" fmla="*/ 5584 h 10000"/>
              <a:gd name="connsiteX62-125" fmla="*/ 2306 w 10203"/>
              <a:gd name="connsiteY62-126" fmla="*/ 6000 h 10000"/>
              <a:gd name="connsiteX63-127" fmla="*/ 2150 w 10203"/>
              <a:gd name="connsiteY63-128" fmla="*/ 6416 h 10000"/>
              <a:gd name="connsiteX64-129" fmla="*/ 2004 w 10203"/>
              <a:gd name="connsiteY64-130" fmla="*/ 6805 h 10000"/>
              <a:gd name="connsiteX65-131" fmla="*/ 1965 w 10203"/>
              <a:gd name="connsiteY65-132" fmla="*/ 6909 h 10000"/>
              <a:gd name="connsiteX66-133" fmla="*/ 1926 w 10203"/>
              <a:gd name="connsiteY66-134" fmla="*/ 6987 h 10000"/>
              <a:gd name="connsiteX67-135" fmla="*/ 1849 w 10203"/>
              <a:gd name="connsiteY67-136" fmla="*/ 7169 h 10000"/>
              <a:gd name="connsiteX68-137" fmla="*/ 1566 w 10203"/>
              <a:gd name="connsiteY68-138" fmla="*/ 7844 h 10000"/>
              <a:gd name="connsiteX69-139" fmla="*/ 1294 w 10203"/>
              <a:gd name="connsiteY69-140" fmla="*/ 8416 h 10000"/>
              <a:gd name="connsiteX70-141" fmla="*/ 1167 w 10203"/>
              <a:gd name="connsiteY70-142" fmla="*/ 8675 h 10000"/>
              <a:gd name="connsiteX71-143" fmla="*/ 1050 w 10203"/>
              <a:gd name="connsiteY71-144" fmla="*/ 8909 h 10000"/>
              <a:gd name="connsiteX72-145" fmla="*/ 846 w 10203"/>
              <a:gd name="connsiteY72-146" fmla="*/ 9299 h 10000"/>
              <a:gd name="connsiteX73-147" fmla="*/ 670 w 10203"/>
              <a:gd name="connsiteY73-148" fmla="*/ 9610 h 10000"/>
              <a:gd name="connsiteX74-149" fmla="*/ 534 w 10203"/>
              <a:gd name="connsiteY74-150" fmla="*/ 9844 h 10000"/>
              <a:gd name="connsiteX75-151" fmla="*/ 456 w 10203"/>
              <a:gd name="connsiteY75-152" fmla="*/ 9974 h 10000"/>
              <a:gd name="connsiteX76-153" fmla="*/ 427 w 10203"/>
              <a:gd name="connsiteY76-154" fmla="*/ 10000 h 10000"/>
              <a:gd name="connsiteX77-155" fmla="*/ 0 w 10203"/>
              <a:gd name="connsiteY77-156" fmla="*/ 953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</a:cxnLst>
            <a:rect l="l" t="t" r="r" b="b"/>
            <a:pathLst>
              <a:path w="10203" h="10000">
                <a:moveTo>
                  <a:pt x="0" y="9534"/>
                </a:moveTo>
                <a:cubicBezTo>
                  <a:pt x="0" y="9534"/>
                  <a:pt x="-1" y="9269"/>
                  <a:pt x="51" y="9139"/>
                </a:cubicBezTo>
                <a:cubicBezTo>
                  <a:pt x="103" y="9009"/>
                  <a:pt x="271" y="8805"/>
                  <a:pt x="310" y="8753"/>
                </a:cubicBezTo>
                <a:cubicBezTo>
                  <a:pt x="339" y="8701"/>
                  <a:pt x="378" y="8649"/>
                  <a:pt x="427" y="8571"/>
                </a:cubicBezTo>
                <a:cubicBezTo>
                  <a:pt x="476" y="8494"/>
                  <a:pt x="534" y="8416"/>
                  <a:pt x="592" y="8312"/>
                </a:cubicBezTo>
                <a:cubicBezTo>
                  <a:pt x="661" y="8208"/>
                  <a:pt x="729" y="8078"/>
                  <a:pt x="797" y="7948"/>
                </a:cubicBezTo>
                <a:cubicBezTo>
                  <a:pt x="836" y="7870"/>
                  <a:pt x="875" y="7818"/>
                  <a:pt x="914" y="7740"/>
                </a:cubicBezTo>
                <a:cubicBezTo>
                  <a:pt x="962" y="7662"/>
                  <a:pt x="1001" y="7584"/>
                  <a:pt x="1040" y="7506"/>
                </a:cubicBezTo>
                <a:cubicBezTo>
                  <a:pt x="1128" y="7325"/>
                  <a:pt x="1216" y="7169"/>
                  <a:pt x="1303" y="6987"/>
                </a:cubicBezTo>
                <a:cubicBezTo>
                  <a:pt x="1401" y="6779"/>
                  <a:pt x="1498" y="6571"/>
                  <a:pt x="1595" y="6364"/>
                </a:cubicBezTo>
                <a:cubicBezTo>
                  <a:pt x="1615" y="6312"/>
                  <a:pt x="1644" y="6260"/>
                  <a:pt x="1673" y="6208"/>
                </a:cubicBezTo>
                <a:lnTo>
                  <a:pt x="1703" y="6130"/>
                </a:lnTo>
                <a:cubicBezTo>
                  <a:pt x="1716" y="6095"/>
                  <a:pt x="1728" y="6061"/>
                  <a:pt x="1741" y="6026"/>
                </a:cubicBezTo>
                <a:cubicBezTo>
                  <a:pt x="1790" y="5922"/>
                  <a:pt x="1849" y="5792"/>
                  <a:pt x="1897" y="5662"/>
                </a:cubicBezTo>
                <a:cubicBezTo>
                  <a:pt x="1946" y="5558"/>
                  <a:pt x="2004" y="5429"/>
                  <a:pt x="2053" y="5299"/>
                </a:cubicBezTo>
                <a:cubicBezTo>
                  <a:pt x="2111" y="5169"/>
                  <a:pt x="2160" y="5039"/>
                  <a:pt x="2209" y="4909"/>
                </a:cubicBezTo>
                <a:lnTo>
                  <a:pt x="2530" y="4052"/>
                </a:lnTo>
                <a:cubicBezTo>
                  <a:pt x="2559" y="3974"/>
                  <a:pt x="2589" y="3896"/>
                  <a:pt x="2618" y="3818"/>
                </a:cubicBezTo>
                <a:cubicBezTo>
                  <a:pt x="2647" y="3766"/>
                  <a:pt x="2666" y="3688"/>
                  <a:pt x="2696" y="3610"/>
                </a:cubicBezTo>
                <a:cubicBezTo>
                  <a:pt x="2754" y="3455"/>
                  <a:pt x="2813" y="3273"/>
                  <a:pt x="2871" y="3117"/>
                </a:cubicBezTo>
                <a:cubicBezTo>
                  <a:pt x="2988" y="2805"/>
                  <a:pt x="3114" y="2494"/>
                  <a:pt x="3260" y="2208"/>
                </a:cubicBezTo>
                <a:cubicBezTo>
                  <a:pt x="3407" y="1922"/>
                  <a:pt x="3572" y="1714"/>
                  <a:pt x="3747" y="1532"/>
                </a:cubicBezTo>
                <a:cubicBezTo>
                  <a:pt x="4088" y="1221"/>
                  <a:pt x="4458" y="1117"/>
                  <a:pt x="4809" y="1091"/>
                </a:cubicBezTo>
                <a:lnTo>
                  <a:pt x="5072" y="1091"/>
                </a:lnTo>
                <a:cubicBezTo>
                  <a:pt x="5159" y="1091"/>
                  <a:pt x="5247" y="1117"/>
                  <a:pt x="5334" y="1117"/>
                </a:cubicBezTo>
                <a:cubicBezTo>
                  <a:pt x="5422" y="1117"/>
                  <a:pt x="5510" y="1143"/>
                  <a:pt x="5597" y="1169"/>
                </a:cubicBezTo>
                <a:lnTo>
                  <a:pt x="5860" y="1247"/>
                </a:lnTo>
                <a:cubicBezTo>
                  <a:pt x="6026" y="1299"/>
                  <a:pt x="6201" y="1351"/>
                  <a:pt x="6367" y="1429"/>
                </a:cubicBezTo>
                <a:cubicBezTo>
                  <a:pt x="6532" y="1506"/>
                  <a:pt x="6698" y="1584"/>
                  <a:pt x="6853" y="1636"/>
                </a:cubicBezTo>
                <a:cubicBezTo>
                  <a:pt x="7175" y="1792"/>
                  <a:pt x="7486" y="1870"/>
                  <a:pt x="7778" y="1896"/>
                </a:cubicBezTo>
                <a:cubicBezTo>
                  <a:pt x="8080" y="1922"/>
                  <a:pt x="8353" y="1844"/>
                  <a:pt x="8606" y="1740"/>
                </a:cubicBezTo>
                <a:cubicBezTo>
                  <a:pt x="8869" y="1610"/>
                  <a:pt x="9093" y="1429"/>
                  <a:pt x="9288" y="1247"/>
                </a:cubicBezTo>
                <a:cubicBezTo>
                  <a:pt x="9395" y="1143"/>
                  <a:pt x="9482" y="1039"/>
                  <a:pt x="9560" y="935"/>
                </a:cubicBezTo>
                <a:cubicBezTo>
                  <a:pt x="9609" y="909"/>
                  <a:pt x="9648" y="831"/>
                  <a:pt x="9687" y="779"/>
                </a:cubicBezTo>
                <a:cubicBezTo>
                  <a:pt x="9726" y="727"/>
                  <a:pt x="9755" y="701"/>
                  <a:pt x="9794" y="649"/>
                </a:cubicBezTo>
                <a:cubicBezTo>
                  <a:pt x="9823" y="597"/>
                  <a:pt x="9852" y="545"/>
                  <a:pt x="9891" y="519"/>
                </a:cubicBezTo>
                <a:cubicBezTo>
                  <a:pt x="9921" y="468"/>
                  <a:pt x="9940" y="416"/>
                  <a:pt x="9969" y="390"/>
                </a:cubicBezTo>
                <a:cubicBezTo>
                  <a:pt x="10018" y="312"/>
                  <a:pt x="10067" y="234"/>
                  <a:pt x="10096" y="182"/>
                </a:cubicBezTo>
                <a:cubicBezTo>
                  <a:pt x="10164" y="78"/>
                  <a:pt x="10203" y="0"/>
                  <a:pt x="10203" y="0"/>
                </a:cubicBezTo>
                <a:cubicBezTo>
                  <a:pt x="10203" y="0"/>
                  <a:pt x="10164" y="78"/>
                  <a:pt x="10096" y="182"/>
                </a:cubicBezTo>
                <a:cubicBezTo>
                  <a:pt x="10067" y="260"/>
                  <a:pt x="10028" y="338"/>
                  <a:pt x="9979" y="416"/>
                </a:cubicBezTo>
                <a:cubicBezTo>
                  <a:pt x="9950" y="468"/>
                  <a:pt x="9921" y="494"/>
                  <a:pt x="9891" y="545"/>
                </a:cubicBezTo>
                <a:lnTo>
                  <a:pt x="9804" y="701"/>
                </a:lnTo>
                <a:cubicBezTo>
                  <a:pt x="9765" y="753"/>
                  <a:pt x="9736" y="805"/>
                  <a:pt x="9697" y="857"/>
                </a:cubicBezTo>
                <a:lnTo>
                  <a:pt x="9580" y="1013"/>
                </a:lnTo>
                <a:cubicBezTo>
                  <a:pt x="9492" y="1117"/>
                  <a:pt x="9405" y="1247"/>
                  <a:pt x="9307" y="1351"/>
                </a:cubicBezTo>
                <a:cubicBezTo>
                  <a:pt x="9112" y="1558"/>
                  <a:pt x="8879" y="1792"/>
                  <a:pt x="8626" y="1922"/>
                </a:cubicBezTo>
                <a:cubicBezTo>
                  <a:pt x="8372" y="2078"/>
                  <a:pt x="8080" y="2182"/>
                  <a:pt x="7778" y="2182"/>
                </a:cubicBezTo>
                <a:cubicBezTo>
                  <a:pt x="7477" y="2208"/>
                  <a:pt x="7165" y="2130"/>
                  <a:pt x="6834" y="2026"/>
                </a:cubicBezTo>
                <a:lnTo>
                  <a:pt x="6347" y="1870"/>
                </a:lnTo>
                <a:cubicBezTo>
                  <a:pt x="6182" y="1818"/>
                  <a:pt x="6006" y="1792"/>
                  <a:pt x="5841" y="1740"/>
                </a:cubicBezTo>
                <a:cubicBezTo>
                  <a:pt x="5753" y="1740"/>
                  <a:pt x="5675" y="1714"/>
                  <a:pt x="5588" y="1714"/>
                </a:cubicBezTo>
                <a:cubicBezTo>
                  <a:pt x="5500" y="1688"/>
                  <a:pt x="5412" y="1688"/>
                  <a:pt x="5334" y="1688"/>
                </a:cubicBezTo>
                <a:lnTo>
                  <a:pt x="5072" y="1688"/>
                </a:lnTo>
                <a:lnTo>
                  <a:pt x="4818" y="1714"/>
                </a:lnTo>
                <a:cubicBezTo>
                  <a:pt x="4478" y="1766"/>
                  <a:pt x="4147" y="1896"/>
                  <a:pt x="3845" y="2234"/>
                </a:cubicBezTo>
                <a:cubicBezTo>
                  <a:pt x="3699" y="2390"/>
                  <a:pt x="3562" y="2597"/>
                  <a:pt x="3436" y="2857"/>
                </a:cubicBezTo>
                <a:cubicBezTo>
                  <a:pt x="3319" y="3117"/>
                  <a:pt x="3202" y="3403"/>
                  <a:pt x="3105" y="3714"/>
                </a:cubicBezTo>
                <a:cubicBezTo>
                  <a:pt x="3046" y="3870"/>
                  <a:pt x="2998" y="4026"/>
                  <a:pt x="2939" y="4182"/>
                </a:cubicBezTo>
                <a:cubicBezTo>
                  <a:pt x="2920" y="4260"/>
                  <a:pt x="2890" y="4364"/>
                  <a:pt x="2861" y="4442"/>
                </a:cubicBezTo>
                <a:cubicBezTo>
                  <a:pt x="2842" y="4519"/>
                  <a:pt x="2813" y="4597"/>
                  <a:pt x="2783" y="4675"/>
                </a:cubicBezTo>
                <a:cubicBezTo>
                  <a:pt x="2676" y="4987"/>
                  <a:pt x="2569" y="5273"/>
                  <a:pt x="2462" y="5584"/>
                </a:cubicBezTo>
                <a:cubicBezTo>
                  <a:pt x="2413" y="5740"/>
                  <a:pt x="2365" y="5870"/>
                  <a:pt x="2306" y="6000"/>
                </a:cubicBezTo>
                <a:cubicBezTo>
                  <a:pt x="2258" y="6156"/>
                  <a:pt x="2199" y="6286"/>
                  <a:pt x="2150" y="6416"/>
                </a:cubicBezTo>
                <a:cubicBezTo>
                  <a:pt x="2102" y="6545"/>
                  <a:pt x="2053" y="6675"/>
                  <a:pt x="2004" y="6805"/>
                </a:cubicBezTo>
                <a:cubicBezTo>
                  <a:pt x="1991" y="6840"/>
                  <a:pt x="1978" y="6874"/>
                  <a:pt x="1965" y="6909"/>
                </a:cubicBezTo>
                <a:lnTo>
                  <a:pt x="1926" y="6987"/>
                </a:lnTo>
                <a:cubicBezTo>
                  <a:pt x="1897" y="7039"/>
                  <a:pt x="1878" y="7117"/>
                  <a:pt x="1849" y="7169"/>
                </a:cubicBezTo>
                <a:cubicBezTo>
                  <a:pt x="1751" y="7403"/>
                  <a:pt x="1654" y="7610"/>
                  <a:pt x="1566" y="7844"/>
                </a:cubicBezTo>
                <a:cubicBezTo>
                  <a:pt x="1469" y="8026"/>
                  <a:pt x="1381" y="8234"/>
                  <a:pt x="1294" y="8416"/>
                </a:cubicBezTo>
                <a:cubicBezTo>
                  <a:pt x="1255" y="8494"/>
                  <a:pt x="1216" y="8597"/>
                  <a:pt x="1167" y="8675"/>
                </a:cubicBezTo>
                <a:lnTo>
                  <a:pt x="1050" y="8909"/>
                </a:lnTo>
                <a:cubicBezTo>
                  <a:pt x="972" y="9039"/>
                  <a:pt x="904" y="9195"/>
                  <a:pt x="846" y="9299"/>
                </a:cubicBezTo>
                <a:cubicBezTo>
                  <a:pt x="777" y="9403"/>
                  <a:pt x="719" y="9506"/>
                  <a:pt x="670" y="9610"/>
                </a:cubicBezTo>
                <a:cubicBezTo>
                  <a:pt x="622" y="9688"/>
                  <a:pt x="573" y="9766"/>
                  <a:pt x="534" y="9844"/>
                </a:cubicBezTo>
                <a:cubicBezTo>
                  <a:pt x="495" y="9896"/>
                  <a:pt x="466" y="9948"/>
                  <a:pt x="456" y="9974"/>
                </a:cubicBezTo>
                <a:cubicBezTo>
                  <a:pt x="437" y="10000"/>
                  <a:pt x="427" y="10000"/>
                  <a:pt x="427" y="10000"/>
                </a:cubicBezTo>
                <a:cubicBezTo>
                  <a:pt x="352" y="9636"/>
                  <a:pt x="75" y="9898"/>
                  <a:pt x="0" y="95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07" name="Freeform 21"/>
          <p:cNvSpPr/>
          <p:nvPr/>
        </p:nvSpPr>
        <p:spPr bwMode="auto">
          <a:xfrm>
            <a:off x="8145131" y="1949153"/>
            <a:ext cx="1819988" cy="343907"/>
          </a:xfrm>
          <a:custGeom>
            <a:avLst/>
            <a:gdLst>
              <a:gd name="T0" fmla="*/ 820 w 849"/>
              <a:gd name="T1" fmla="*/ 85 h 160"/>
              <a:gd name="T2" fmla="*/ 762 w 849"/>
              <a:gd name="T3" fmla="*/ 116 h 160"/>
              <a:gd name="T4" fmla="*/ 737 w 849"/>
              <a:gd name="T5" fmla="*/ 127 h 160"/>
              <a:gd name="T6" fmla="*/ 609 w 849"/>
              <a:gd name="T7" fmla="*/ 149 h 160"/>
              <a:gd name="T8" fmla="*/ 502 w 849"/>
              <a:gd name="T9" fmla="*/ 124 h 160"/>
              <a:gd name="T10" fmla="*/ 477 w 849"/>
              <a:gd name="T11" fmla="*/ 111 h 160"/>
              <a:gd name="T12" fmla="*/ 469 w 849"/>
              <a:gd name="T13" fmla="*/ 106 h 160"/>
              <a:gd name="T14" fmla="*/ 419 w 849"/>
              <a:gd name="T15" fmla="*/ 76 h 160"/>
              <a:gd name="T16" fmla="*/ 367 w 849"/>
              <a:gd name="T17" fmla="*/ 51 h 160"/>
              <a:gd name="T18" fmla="*/ 332 w 849"/>
              <a:gd name="T19" fmla="*/ 37 h 160"/>
              <a:gd name="T20" fmla="*/ 298 w 849"/>
              <a:gd name="T21" fmla="*/ 25 h 160"/>
              <a:gd name="T22" fmla="*/ 264 w 849"/>
              <a:gd name="T23" fmla="*/ 16 h 160"/>
              <a:gd name="T24" fmla="*/ 232 w 849"/>
              <a:gd name="T25" fmla="*/ 9 h 160"/>
              <a:gd name="T26" fmla="*/ 201 w 849"/>
              <a:gd name="T27" fmla="*/ 4 h 160"/>
              <a:gd name="T28" fmla="*/ 173 w 849"/>
              <a:gd name="T29" fmla="*/ 1 h 160"/>
              <a:gd name="T30" fmla="*/ 147 w 849"/>
              <a:gd name="T31" fmla="*/ 0 h 160"/>
              <a:gd name="T32" fmla="*/ 120 w 849"/>
              <a:gd name="T33" fmla="*/ 0 h 160"/>
              <a:gd name="T34" fmla="*/ 0 w 849"/>
              <a:gd name="T35" fmla="*/ 94 h 160"/>
              <a:gd name="T36" fmla="*/ 152 w 849"/>
              <a:gd name="T37" fmla="*/ 32 h 160"/>
              <a:gd name="T38" fmla="*/ 171 w 849"/>
              <a:gd name="T39" fmla="*/ 33 h 160"/>
              <a:gd name="T40" fmla="*/ 198 w 849"/>
              <a:gd name="T41" fmla="*/ 34 h 160"/>
              <a:gd name="T42" fmla="*/ 227 w 849"/>
              <a:gd name="T43" fmla="*/ 37 h 160"/>
              <a:gd name="T44" fmla="*/ 258 w 849"/>
              <a:gd name="T45" fmla="*/ 43 h 160"/>
              <a:gd name="T46" fmla="*/ 291 w 849"/>
              <a:gd name="T47" fmla="*/ 50 h 160"/>
              <a:gd name="T48" fmla="*/ 324 w 849"/>
              <a:gd name="T49" fmla="*/ 60 h 160"/>
              <a:gd name="T50" fmla="*/ 358 w 849"/>
              <a:gd name="T51" fmla="*/ 72 h 160"/>
              <a:gd name="T52" fmla="*/ 409 w 849"/>
              <a:gd name="T53" fmla="*/ 94 h 160"/>
              <a:gd name="T54" fmla="*/ 460 w 849"/>
              <a:gd name="T55" fmla="*/ 121 h 160"/>
              <a:gd name="T56" fmla="*/ 468 w 849"/>
              <a:gd name="T57" fmla="*/ 126 h 160"/>
              <a:gd name="T58" fmla="*/ 496 w 849"/>
              <a:gd name="T59" fmla="*/ 139 h 160"/>
              <a:gd name="T60" fmla="*/ 609 w 849"/>
              <a:gd name="T61" fmla="*/ 160 h 160"/>
              <a:gd name="T62" fmla="*/ 739 w 849"/>
              <a:gd name="T63" fmla="*/ 132 h 160"/>
              <a:gd name="T64" fmla="*/ 764 w 849"/>
              <a:gd name="T65" fmla="*/ 120 h 160"/>
              <a:gd name="T66" fmla="*/ 821 w 849"/>
              <a:gd name="T67" fmla="*/ 86 h 160"/>
              <a:gd name="T68" fmla="*/ 849 w 849"/>
              <a:gd name="T69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9" h="160">
                <a:moveTo>
                  <a:pt x="841" y="70"/>
                </a:moveTo>
                <a:cubicBezTo>
                  <a:pt x="836" y="74"/>
                  <a:pt x="829" y="79"/>
                  <a:pt x="820" y="85"/>
                </a:cubicBezTo>
                <a:cubicBezTo>
                  <a:pt x="810" y="91"/>
                  <a:pt x="798" y="98"/>
                  <a:pt x="785" y="105"/>
                </a:cubicBezTo>
                <a:cubicBezTo>
                  <a:pt x="778" y="109"/>
                  <a:pt x="770" y="113"/>
                  <a:pt x="762" y="116"/>
                </a:cubicBezTo>
                <a:cubicBezTo>
                  <a:pt x="758" y="118"/>
                  <a:pt x="754" y="120"/>
                  <a:pt x="750" y="122"/>
                </a:cubicBezTo>
                <a:cubicBezTo>
                  <a:pt x="746" y="123"/>
                  <a:pt x="741" y="125"/>
                  <a:pt x="737" y="127"/>
                </a:cubicBezTo>
                <a:cubicBezTo>
                  <a:pt x="719" y="134"/>
                  <a:pt x="699" y="140"/>
                  <a:pt x="677" y="144"/>
                </a:cubicBezTo>
                <a:cubicBezTo>
                  <a:pt x="656" y="148"/>
                  <a:pt x="633" y="150"/>
                  <a:pt x="609" y="149"/>
                </a:cubicBezTo>
                <a:cubicBezTo>
                  <a:pt x="585" y="148"/>
                  <a:pt x="561" y="144"/>
                  <a:pt x="537" y="137"/>
                </a:cubicBezTo>
                <a:cubicBezTo>
                  <a:pt x="525" y="134"/>
                  <a:pt x="513" y="129"/>
                  <a:pt x="502" y="124"/>
                </a:cubicBezTo>
                <a:cubicBezTo>
                  <a:pt x="496" y="122"/>
                  <a:pt x="491" y="119"/>
                  <a:pt x="485" y="116"/>
                </a:cubicBezTo>
                <a:cubicBezTo>
                  <a:pt x="483" y="114"/>
                  <a:pt x="480" y="113"/>
                  <a:pt x="477" y="111"/>
                </a:cubicBezTo>
                <a:cubicBezTo>
                  <a:pt x="473" y="109"/>
                  <a:pt x="473" y="109"/>
                  <a:pt x="473" y="109"/>
                </a:cubicBezTo>
                <a:cubicBezTo>
                  <a:pt x="469" y="106"/>
                  <a:pt x="469" y="106"/>
                  <a:pt x="469" y="106"/>
                </a:cubicBezTo>
                <a:cubicBezTo>
                  <a:pt x="458" y="99"/>
                  <a:pt x="447" y="93"/>
                  <a:pt x="436" y="86"/>
                </a:cubicBezTo>
                <a:cubicBezTo>
                  <a:pt x="430" y="82"/>
                  <a:pt x="425" y="79"/>
                  <a:pt x="419" y="76"/>
                </a:cubicBezTo>
                <a:cubicBezTo>
                  <a:pt x="413" y="73"/>
                  <a:pt x="407" y="70"/>
                  <a:pt x="402" y="67"/>
                </a:cubicBezTo>
                <a:cubicBezTo>
                  <a:pt x="390" y="61"/>
                  <a:pt x="379" y="56"/>
                  <a:pt x="367" y="51"/>
                </a:cubicBezTo>
                <a:cubicBezTo>
                  <a:pt x="361" y="48"/>
                  <a:pt x="356" y="46"/>
                  <a:pt x="350" y="43"/>
                </a:cubicBezTo>
                <a:cubicBezTo>
                  <a:pt x="344" y="41"/>
                  <a:pt x="338" y="39"/>
                  <a:pt x="332" y="37"/>
                </a:cubicBezTo>
                <a:cubicBezTo>
                  <a:pt x="326" y="35"/>
                  <a:pt x="321" y="32"/>
                  <a:pt x="315" y="30"/>
                </a:cubicBezTo>
                <a:cubicBezTo>
                  <a:pt x="309" y="29"/>
                  <a:pt x="304" y="27"/>
                  <a:pt x="298" y="25"/>
                </a:cubicBezTo>
                <a:cubicBezTo>
                  <a:pt x="292" y="23"/>
                  <a:pt x="287" y="22"/>
                  <a:pt x="281" y="20"/>
                </a:cubicBezTo>
                <a:cubicBezTo>
                  <a:pt x="275" y="18"/>
                  <a:pt x="270" y="17"/>
                  <a:pt x="264" y="16"/>
                </a:cubicBezTo>
                <a:cubicBezTo>
                  <a:pt x="259" y="14"/>
                  <a:pt x="253" y="13"/>
                  <a:pt x="248" y="12"/>
                </a:cubicBezTo>
                <a:cubicBezTo>
                  <a:pt x="242" y="11"/>
                  <a:pt x="237" y="10"/>
                  <a:pt x="232" y="9"/>
                </a:cubicBezTo>
                <a:cubicBezTo>
                  <a:pt x="227" y="8"/>
                  <a:pt x="221" y="7"/>
                  <a:pt x="216" y="6"/>
                </a:cubicBezTo>
                <a:cubicBezTo>
                  <a:pt x="211" y="5"/>
                  <a:pt x="206" y="5"/>
                  <a:pt x="201" y="4"/>
                </a:cubicBezTo>
                <a:cubicBezTo>
                  <a:pt x="196" y="3"/>
                  <a:pt x="191" y="3"/>
                  <a:pt x="187" y="2"/>
                </a:cubicBezTo>
                <a:cubicBezTo>
                  <a:pt x="182" y="2"/>
                  <a:pt x="177" y="1"/>
                  <a:pt x="173" y="1"/>
                </a:cubicBezTo>
                <a:cubicBezTo>
                  <a:pt x="168" y="1"/>
                  <a:pt x="164" y="0"/>
                  <a:pt x="159" y="0"/>
                </a:cubicBezTo>
                <a:cubicBezTo>
                  <a:pt x="155" y="0"/>
                  <a:pt x="151" y="0"/>
                  <a:pt x="147" y="0"/>
                </a:cubicBezTo>
                <a:cubicBezTo>
                  <a:pt x="139" y="0"/>
                  <a:pt x="131" y="0"/>
                  <a:pt x="124" y="0"/>
                </a:cubicBezTo>
                <a:cubicBezTo>
                  <a:pt x="123" y="0"/>
                  <a:pt x="121" y="0"/>
                  <a:pt x="120" y="0"/>
                </a:cubicBezTo>
                <a:cubicBezTo>
                  <a:pt x="117" y="4"/>
                  <a:pt x="114" y="7"/>
                  <a:pt x="111" y="10"/>
                </a:cubicBezTo>
                <a:cubicBezTo>
                  <a:pt x="9" y="27"/>
                  <a:pt x="0" y="94"/>
                  <a:pt x="0" y="94"/>
                </a:cubicBezTo>
                <a:cubicBezTo>
                  <a:pt x="71" y="36"/>
                  <a:pt x="152" y="32"/>
                  <a:pt x="152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4" y="32"/>
                  <a:pt x="156" y="32"/>
                  <a:pt x="159" y="32"/>
                </a:cubicBezTo>
                <a:cubicBezTo>
                  <a:pt x="163" y="32"/>
                  <a:pt x="167" y="33"/>
                  <a:pt x="171" y="33"/>
                </a:cubicBezTo>
                <a:cubicBezTo>
                  <a:pt x="175" y="33"/>
                  <a:pt x="180" y="33"/>
                  <a:pt x="184" y="33"/>
                </a:cubicBezTo>
                <a:cubicBezTo>
                  <a:pt x="189" y="33"/>
                  <a:pt x="193" y="34"/>
                  <a:pt x="198" y="34"/>
                </a:cubicBezTo>
                <a:cubicBezTo>
                  <a:pt x="203" y="35"/>
                  <a:pt x="207" y="35"/>
                  <a:pt x="212" y="35"/>
                </a:cubicBezTo>
                <a:cubicBezTo>
                  <a:pt x="217" y="36"/>
                  <a:pt x="222" y="37"/>
                  <a:pt x="227" y="37"/>
                </a:cubicBezTo>
                <a:cubicBezTo>
                  <a:pt x="232" y="38"/>
                  <a:pt x="237" y="39"/>
                  <a:pt x="243" y="40"/>
                </a:cubicBezTo>
                <a:cubicBezTo>
                  <a:pt x="248" y="41"/>
                  <a:pt x="253" y="42"/>
                  <a:pt x="258" y="43"/>
                </a:cubicBezTo>
                <a:cubicBezTo>
                  <a:pt x="264" y="44"/>
                  <a:pt x="269" y="45"/>
                  <a:pt x="274" y="46"/>
                </a:cubicBezTo>
                <a:cubicBezTo>
                  <a:pt x="280" y="47"/>
                  <a:pt x="285" y="49"/>
                  <a:pt x="291" y="50"/>
                </a:cubicBezTo>
                <a:cubicBezTo>
                  <a:pt x="296" y="52"/>
                  <a:pt x="302" y="53"/>
                  <a:pt x="307" y="55"/>
                </a:cubicBezTo>
                <a:cubicBezTo>
                  <a:pt x="313" y="56"/>
                  <a:pt x="319" y="58"/>
                  <a:pt x="324" y="60"/>
                </a:cubicBezTo>
                <a:cubicBezTo>
                  <a:pt x="330" y="62"/>
                  <a:pt x="336" y="64"/>
                  <a:pt x="341" y="65"/>
                </a:cubicBezTo>
                <a:cubicBezTo>
                  <a:pt x="347" y="67"/>
                  <a:pt x="353" y="70"/>
                  <a:pt x="358" y="72"/>
                </a:cubicBezTo>
                <a:cubicBezTo>
                  <a:pt x="370" y="77"/>
                  <a:pt x="381" y="81"/>
                  <a:pt x="392" y="86"/>
                </a:cubicBezTo>
                <a:cubicBezTo>
                  <a:pt x="398" y="89"/>
                  <a:pt x="404" y="92"/>
                  <a:pt x="409" y="94"/>
                </a:cubicBezTo>
                <a:cubicBezTo>
                  <a:pt x="415" y="97"/>
                  <a:pt x="421" y="100"/>
                  <a:pt x="426" y="103"/>
                </a:cubicBezTo>
                <a:cubicBezTo>
                  <a:pt x="438" y="109"/>
                  <a:pt x="449" y="115"/>
                  <a:pt x="460" y="121"/>
                </a:cubicBezTo>
                <a:cubicBezTo>
                  <a:pt x="464" y="124"/>
                  <a:pt x="464" y="124"/>
                  <a:pt x="464" y="124"/>
                </a:cubicBezTo>
                <a:cubicBezTo>
                  <a:pt x="468" y="126"/>
                  <a:pt x="468" y="126"/>
                  <a:pt x="468" y="126"/>
                </a:cubicBezTo>
                <a:cubicBezTo>
                  <a:pt x="471" y="128"/>
                  <a:pt x="474" y="130"/>
                  <a:pt x="477" y="131"/>
                </a:cubicBezTo>
                <a:cubicBezTo>
                  <a:pt x="483" y="134"/>
                  <a:pt x="489" y="137"/>
                  <a:pt x="496" y="139"/>
                </a:cubicBezTo>
                <a:cubicBezTo>
                  <a:pt x="508" y="144"/>
                  <a:pt x="520" y="148"/>
                  <a:pt x="533" y="151"/>
                </a:cubicBezTo>
                <a:cubicBezTo>
                  <a:pt x="558" y="158"/>
                  <a:pt x="584" y="160"/>
                  <a:pt x="609" y="160"/>
                </a:cubicBezTo>
                <a:cubicBezTo>
                  <a:pt x="633" y="160"/>
                  <a:pt x="657" y="157"/>
                  <a:pt x="679" y="152"/>
                </a:cubicBezTo>
                <a:cubicBezTo>
                  <a:pt x="701" y="147"/>
                  <a:pt x="721" y="140"/>
                  <a:pt x="739" y="132"/>
                </a:cubicBezTo>
                <a:cubicBezTo>
                  <a:pt x="743" y="130"/>
                  <a:pt x="748" y="128"/>
                  <a:pt x="752" y="126"/>
                </a:cubicBezTo>
                <a:cubicBezTo>
                  <a:pt x="756" y="124"/>
                  <a:pt x="760" y="122"/>
                  <a:pt x="764" y="120"/>
                </a:cubicBezTo>
                <a:cubicBezTo>
                  <a:pt x="772" y="117"/>
                  <a:pt x="779" y="112"/>
                  <a:pt x="786" y="108"/>
                </a:cubicBezTo>
                <a:cubicBezTo>
                  <a:pt x="800" y="100"/>
                  <a:pt x="811" y="93"/>
                  <a:pt x="821" y="86"/>
                </a:cubicBezTo>
                <a:cubicBezTo>
                  <a:pt x="830" y="80"/>
                  <a:pt x="837" y="74"/>
                  <a:pt x="842" y="71"/>
                </a:cubicBezTo>
                <a:cubicBezTo>
                  <a:pt x="846" y="67"/>
                  <a:pt x="849" y="65"/>
                  <a:pt x="849" y="65"/>
                </a:cubicBezTo>
                <a:cubicBezTo>
                  <a:pt x="849" y="65"/>
                  <a:pt x="846" y="67"/>
                  <a:pt x="841" y="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 rot="17299230">
            <a:off x="7389419" y="2349990"/>
            <a:ext cx="678134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Define</a:t>
            </a:r>
          </a:p>
        </p:txBody>
      </p:sp>
      <p:sp>
        <p:nvSpPr>
          <p:cNvPr id="109" name="TextBox 108"/>
          <p:cNvSpPr txBox="1"/>
          <p:nvPr/>
        </p:nvSpPr>
        <p:spPr>
          <a:xfrm rot="20950440">
            <a:off x="9301766" y="2590658"/>
            <a:ext cx="596637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Issues</a:t>
            </a:r>
          </a:p>
        </p:txBody>
      </p:sp>
      <p:sp>
        <p:nvSpPr>
          <p:cNvPr id="110" name="Freeform 30"/>
          <p:cNvSpPr/>
          <p:nvPr/>
        </p:nvSpPr>
        <p:spPr bwMode="auto">
          <a:xfrm rot="11700000" flipH="1">
            <a:off x="8579897" y="3044567"/>
            <a:ext cx="1655923" cy="231108"/>
          </a:xfrm>
          <a:custGeom>
            <a:avLst/>
            <a:gdLst>
              <a:gd name="T0" fmla="*/ 632 w 660"/>
              <a:gd name="T1" fmla="*/ 22 h 92"/>
              <a:gd name="T2" fmla="*/ 600 w 660"/>
              <a:gd name="T3" fmla="*/ 16 h 92"/>
              <a:gd name="T4" fmla="*/ 557 w 660"/>
              <a:gd name="T5" fmla="*/ 10 h 92"/>
              <a:gd name="T6" fmla="*/ 533 w 660"/>
              <a:gd name="T7" fmla="*/ 7 h 92"/>
              <a:gd name="T8" fmla="*/ 520 w 660"/>
              <a:gd name="T9" fmla="*/ 5 h 92"/>
              <a:gd name="T10" fmla="*/ 507 w 660"/>
              <a:gd name="T11" fmla="*/ 4 h 92"/>
              <a:gd name="T12" fmla="*/ 451 w 660"/>
              <a:gd name="T13" fmla="*/ 1 h 92"/>
              <a:gd name="T14" fmla="*/ 421 w 660"/>
              <a:gd name="T15" fmla="*/ 0 h 92"/>
              <a:gd name="T16" fmla="*/ 390 w 660"/>
              <a:gd name="T17" fmla="*/ 0 h 92"/>
              <a:gd name="T18" fmla="*/ 359 w 660"/>
              <a:gd name="T19" fmla="*/ 1 h 92"/>
              <a:gd name="T20" fmla="*/ 328 w 660"/>
              <a:gd name="T21" fmla="*/ 3 h 92"/>
              <a:gd name="T22" fmla="*/ 296 w 660"/>
              <a:gd name="T23" fmla="*/ 6 h 92"/>
              <a:gd name="T24" fmla="*/ 281 w 660"/>
              <a:gd name="T25" fmla="*/ 8 h 92"/>
              <a:gd name="T26" fmla="*/ 265 w 660"/>
              <a:gd name="T27" fmla="*/ 10 h 92"/>
              <a:gd name="T28" fmla="*/ 205 w 660"/>
              <a:gd name="T29" fmla="*/ 20 h 92"/>
              <a:gd name="T30" fmla="*/ 149 w 660"/>
              <a:gd name="T31" fmla="*/ 33 h 92"/>
              <a:gd name="T32" fmla="*/ 100 w 660"/>
              <a:gd name="T33" fmla="*/ 47 h 92"/>
              <a:gd name="T34" fmla="*/ 28 w 660"/>
              <a:gd name="T35" fmla="*/ 74 h 92"/>
              <a:gd name="T36" fmla="*/ 8 w 660"/>
              <a:gd name="T37" fmla="*/ 83 h 92"/>
              <a:gd name="T38" fmla="*/ 1 w 660"/>
              <a:gd name="T39" fmla="*/ 87 h 92"/>
              <a:gd name="T40" fmla="*/ 4 w 660"/>
              <a:gd name="T41" fmla="*/ 92 h 92"/>
              <a:gd name="T42" fmla="*/ 10 w 660"/>
              <a:gd name="T43" fmla="*/ 91 h 92"/>
              <a:gd name="T44" fmla="*/ 52 w 660"/>
              <a:gd name="T45" fmla="*/ 88 h 92"/>
              <a:gd name="T46" fmla="*/ 71 w 660"/>
              <a:gd name="T47" fmla="*/ 91 h 92"/>
              <a:gd name="T48" fmla="*/ 110 w 660"/>
              <a:gd name="T49" fmla="*/ 75 h 92"/>
              <a:gd name="T50" fmla="*/ 157 w 660"/>
              <a:gd name="T51" fmla="*/ 59 h 92"/>
              <a:gd name="T52" fmla="*/ 210 w 660"/>
              <a:gd name="T53" fmla="*/ 44 h 92"/>
              <a:gd name="T54" fmla="*/ 269 w 660"/>
              <a:gd name="T55" fmla="*/ 31 h 92"/>
              <a:gd name="T56" fmla="*/ 284 w 660"/>
              <a:gd name="T57" fmla="*/ 28 h 92"/>
              <a:gd name="T58" fmla="*/ 299 w 660"/>
              <a:gd name="T59" fmla="*/ 26 h 92"/>
              <a:gd name="T60" fmla="*/ 329 w 660"/>
              <a:gd name="T61" fmla="*/ 21 h 92"/>
              <a:gd name="T62" fmla="*/ 360 w 660"/>
              <a:gd name="T63" fmla="*/ 18 h 92"/>
              <a:gd name="T64" fmla="*/ 391 w 660"/>
              <a:gd name="T65" fmla="*/ 15 h 92"/>
              <a:gd name="T66" fmla="*/ 421 w 660"/>
              <a:gd name="T67" fmla="*/ 13 h 92"/>
              <a:gd name="T68" fmla="*/ 451 w 660"/>
              <a:gd name="T69" fmla="*/ 12 h 92"/>
              <a:gd name="T70" fmla="*/ 507 w 660"/>
              <a:gd name="T71" fmla="*/ 13 h 92"/>
              <a:gd name="T72" fmla="*/ 520 w 660"/>
              <a:gd name="T73" fmla="*/ 13 h 92"/>
              <a:gd name="T74" fmla="*/ 533 w 660"/>
              <a:gd name="T75" fmla="*/ 14 h 92"/>
              <a:gd name="T76" fmla="*/ 557 w 660"/>
              <a:gd name="T77" fmla="*/ 15 h 92"/>
              <a:gd name="T78" fmla="*/ 599 w 660"/>
              <a:gd name="T79" fmla="*/ 19 h 92"/>
              <a:gd name="T80" fmla="*/ 632 w 660"/>
              <a:gd name="T81" fmla="*/ 23 h 92"/>
              <a:gd name="T82" fmla="*/ 660 w 660"/>
              <a:gd name="T83" fmla="*/ 27 h 92"/>
              <a:gd name="T84" fmla="*/ 632 w 660"/>
              <a:gd name="T85" fmla="*/ 2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0" h="92">
                <a:moveTo>
                  <a:pt x="632" y="22"/>
                </a:moveTo>
                <a:cubicBezTo>
                  <a:pt x="623" y="20"/>
                  <a:pt x="612" y="18"/>
                  <a:pt x="600" y="16"/>
                </a:cubicBezTo>
                <a:cubicBezTo>
                  <a:pt x="587" y="14"/>
                  <a:pt x="573" y="12"/>
                  <a:pt x="557" y="10"/>
                </a:cubicBezTo>
                <a:cubicBezTo>
                  <a:pt x="550" y="9"/>
                  <a:pt x="542" y="8"/>
                  <a:pt x="533" y="7"/>
                </a:cubicBezTo>
                <a:cubicBezTo>
                  <a:pt x="529" y="6"/>
                  <a:pt x="525" y="6"/>
                  <a:pt x="520" y="5"/>
                </a:cubicBezTo>
                <a:cubicBezTo>
                  <a:pt x="516" y="5"/>
                  <a:pt x="512" y="5"/>
                  <a:pt x="507" y="4"/>
                </a:cubicBezTo>
                <a:cubicBezTo>
                  <a:pt x="489" y="3"/>
                  <a:pt x="470" y="2"/>
                  <a:pt x="451" y="1"/>
                </a:cubicBezTo>
                <a:cubicBezTo>
                  <a:pt x="441" y="1"/>
                  <a:pt x="431" y="0"/>
                  <a:pt x="421" y="0"/>
                </a:cubicBezTo>
                <a:cubicBezTo>
                  <a:pt x="411" y="0"/>
                  <a:pt x="400" y="0"/>
                  <a:pt x="390" y="0"/>
                </a:cubicBezTo>
                <a:cubicBezTo>
                  <a:pt x="380" y="1"/>
                  <a:pt x="369" y="1"/>
                  <a:pt x="359" y="1"/>
                </a:cubicBezTo>
                <a:cubicBezTo>
                  <a:pt x="349" y="2"/>
                  <a:pt x="338" y="2"/>
                  <a:pt x="328" y="3"/>
                </a:cubicBezTo>
                <a:cubicBezTo>
                  <a:pt x="317" y="4"/>
                  <a:pt x="307" y="5"/>
                  <a:pt x="296" y="6"/>
                </a:cubicBezTo>
                <a:cubicBezTo>
                  <a:pt x="291" y="7"/>
                  <a:pt x="286" y="7"/>
                  <a:pt x="281" y="8"/>
                </a:cubicBezTo>
                <a:cubicBezTo>
                  <a:pt x="275" y="9"/>
                  <a:pt x="270" y="9"/>
                  <a:pt x="265" y="10"/>
                </a:cubicBezTo>
                <a:cubicBezTo>
                  <a:pt x="245" y="13"/>
                  <a:pt x="224" y="16"/>
                  <a:pt x="205" y="20"/>
                </a:cubicBezTo>
                <a:cubicBezTo>
                  <a:pt x="186" y="24"/>
                  <a:pt x="167" y="28"/>
                  <a:pt x="149" y="33"/>
                </a:cubicBezTo>
                <a:cubicBezTo>
                  <a:pt x="132" y="37"/>
                  <a:pt x="115" y="42"/>
                  <a:pt x="100" y="47"/>
                </a:cubicBezTo>
                <a:cubicBezTo>
                  <a:pt x="70" y="56"/>
                  <a:pt x="45" y="66"/>
                  <a:pt x="28" y="74"/>
                </a:cubicBezTo>
                <a:cubicBezTo>
                  <a:pt x="19" y="77"/>
                  <a:pt x="12" y="81"/>
                  <a:pt x="8" y="83"/>
                </a:cubicBezTo>
                <a:cubicBezTo>
                  <a:pt x="3" y="85"/>
                  <a:pt x="0" y="87"/>
                  <a:pt x="1" y="87"/>
                </a:cubicBezTo>
                <a:cubicBezTo>
                  <a:pt x="4" y="92"/>
                  <a:pt x="4" y="92"/>
                  <a:pt x="4" y="92"/>
                </a:cubicBezTo>
                <a:cubicBezTo>
                  <a:pt x="6" y="91"/>
                  <a:pt x="8" y="91"/>
                  <a:pt x="10" y="91"/>
                </a:cubicBezTo>
                <a:cubicBezTo>
                  <a:pt x="24" y="90"/>
                  <a:pt x="38" y="89"/>
                  <a:pt x="52" y="88"/>
                </a:cubicBezTo>
                <a:cubicBezTo>
                  <a:pt x="59" y="87"/>
                  <a:pt x="65" y="89"/>
                  <a:pt x="71" y="91"/>
                </a:cubicBezTo>
                <a:cubicBezTo>
                  <a:pt x="83" y="86"/>
                  <a:pt x="96" y="81"/>
                  <a:pt x="110" y="75"/>
                </a:cubicBezTo>
                <a:cubicBezTo>
                  <a:pt x="124" y="70"/>
                  <a:pt x="140" y="65"/>
                  <a:pt x="157" y="59"/>
                </a:cubicBezTo>
                <a:cubicBezTo>
                  <a:pt x="174" y="54"/>
                  <a:pt x="192" y="49"/>
                  <a:pt x="210" y="44"/>
                </a:cubicBezTo>
                <a:cubicBezTo>
                  <a:pt x="229" y="39"/>
                  <a:pt x="249" y="35"/>
                  <a:pt x="269" y="31"/>
                </a:cubicBezTo>
                <a:cubicBezTo>
                  <a:pt x="274" y="30"/>
                  <a:pt x="279" y="29"/>
                  <a:pt x="284" y="28"/>
                </a:cubicBezTo>
                <a:cubicBezTo>
                  <a:pt x="289" y="27"/>
                  <a:pt x="294" y="27"/>
                  <a:pt x="299" y="26"/>
                </a:cubicBezTo>
                <a:cubicBezTo>
                  <a:pt x="309" y="24"/>
                  <a:pt x="319" y="23"/>
                  <a:pt x="329" y="21"/>
                </a:cubicBezTo>
                <a:cubicBezTo>
                  <a:pt x="340" y="20"/>
                  <a:pt x="350" y="19"/>
                  <a:pt x="360" y="18"/>
                </a:cubicBezTo>
                <a:cubicBezTo>
                  <a:pt x="370" y="17"/>
                  <a:pt x="381" y="16"/>
                  <a:pt x="391" y="15"/>
                </a:cubicBezTo>
                <a:cubicBezTo>
                  <a:pt x="401" y="14"/>
                  <a:pt x="411" y="14"/>
                  <a:pt x="421" y="13"/>
                </a:cubicBezTo>
                <a:cubicBezTo>
                  <a:pt x="431" y="13"/>
                  <a:pt x="441" y="13"/>
                  <a:pt x="451" y="12"/>
                </a:cubicBezTo>
                <a:cubicBezTo>
                  <a:pt x="470" y="12"/>
                  <a:pt x="489" y="12"/>
                  <a:pt x="507" y="13"/>
                </a:cubicBezTo>
                <a:cubicBezTo>
                  <a:pt x="511" y="13"/>
                  <a:pt x="515" y="13"/>
                  <a:pt x="520" y="13"/>
                </a:cubicBezTo>
                <a:cubicBezTo>
                  <a:pt x="524" y="13"/>
                  <a:pt x="528" y="14"/>
                  <a:pt x="533" y="14"/>
                </a:cubicBezTo>
                <a:cubicBezTo>
                  <a:pt x="541" y="14"/>
                  <a:pt x="549" y="15"/>
                  <a:pt x="557" y="15"/>
                </a:cubicBezTo>
                <a:cubicBezTo>
                  <a:pt x="572" y="17"/>
                  <a:pt x="587" y="18"/>
                  <a:pt x="599" y="19"/>
                </a:cubicBezTo>
                <a:cubicBezTo>
                  <a:pt x="612" y="21"/>
                  <a:pt x="623" y="22"/>
                  <a:pt x="632" y="23"/>
                </a:cubicBezTo>
                <a:cubicBezTo>
                  <a:pt x="650" y="26"/>
                  <a:pt x="660" y="27"/>
                  <a:pt x="660" y="27"/>
                </a:cubicBezTo>
                <a:cubicBezTo>
                  <a:pt x="660" y="27"/>
                  <a:pt x="650" y="25"/>
                  <a:pt x="632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015388" y="2507498"/>
            <a:ext cx="746165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Explore</a:t>
            </a:r>
          </a:p>
        </p:txBody>
      </p:sp>
      <p:sp>
        <p:nvSpPr>
          <p:cNvPr id="112" name="TextBox 111"/>
          <p:cNvSpPr txBox="1"/>
          <p:nvPr/>
        </p:nvSpPr>
        <p:spPr>
          <a:xfrm rot="563894">
            <a:off x="9514942" y="3073330"/>
            <a:ext cx="741613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Feelings</a:t>
            </a:r>
          </a:p>
        </p:txBody>
      </p:sp>
      <p:sp>
        <p:nvSpPr>
          <p:cNvPr id="113" name="TextBox 112"/>
          <p:cNvSpPr txBox="1"/>
          <p:nvPr/>
        </p:nvSpPr>
        <p:spPr>
          <a:xfrm rot="1811390">
            <a:off x="7662011" y="3637618"/>
            <a:ext cx="1098313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465" dirty="0">
                <a:cs typeface="+mn-ea"/>
                <a:sym typeface="+mn-lt"/>
              </a:rPr>
              <a:t>Gather Data</a:t>
            </a:r>
          </a:p>
        </p:txBody>
      </p:sp>
      <p:sp>
        <p:nvSpPr>
          <p:cNvPr id="114" name="Freeform 30"/>
          <p:cNvSpPr/>
          <p:nvPr/>
        </p:nvSpPr>
        <p:spPr bwMode="auto">
          <a:xfrm rot="11700000" flipH="1">
            <a:off x="8836009" y="4007022"/>
            <a:ext cx="1655923" cy="231108"/>
          </a:xfrm>
          <a:custGeom>
            <a:avLst/>
            <a:gdLst>
              <a:gd name="T0" fmla="*/ 632 w 660"/>
              <a:gd name="T1" fmla="*/ 22 h 92"/>
              <a:gd name="T2" fmla="*/ 600 w 660"/>
              <a:gd name="T3" fmla="*/ 16 h 92"/>
              <a:gd name="T4" fmla="*/ 557 w 660"/>
              <a:gd name="T5" fmla="*/ 10 h 92"/>
              <a:gd name="T6" fmla="*/ 533 w 660"/>
              <a:gd name="T7" fmla="*/ 7 h 92"/>
              <a:gd name="T8" fmla="*/ 520 w 660"/>
              <a:gd name="T9" fmla="*/ 5 h 92"/>
              <a:gd name="T10" fmla="*/ 507 w 660"/>
              <a:gd name="T11" fmla="*/ 4 h 92"/>
              <a:gd name="T12" fmla="*/ 451 w 660"/>
              <a:gd name="T13" fmla="*/ 1 h 92"/>
              <a:gd name="T14" fmla="*/ 421 w 660"/>
              <a:gd name="T15" fmla="*/ 0 h 92"/>
              <a:gd name="T16" fmla="*/ 390 w 660"/>
              <a:gd name="T17" fmla="*/ 0 h 92"/>
              <a:gd name="T18" fmla="*/ 359 w 660"/>
              <a:gd name="T19" fmla="*/ 1 h 92"/>
              <a:gd name="T20" fmla="*/ 328 w 660"/>
              <a:gd name="T21" fmla="*/ 3 h 92"/>
              <a:gd name="T22" fmla="*/ 296 w 660"/>
              <a:gd name="T23" fmla="*/ 6 h 92"/>
              <a:gd name="T24" fmla="*/ 281 w 660"/>
              <a:gd name="T25" fmla="*/ 8 h 92"/>
              <a:gd name="T26" fmla="*/ 265 w 660"/>
              <a:gd name="T27" fmla="*/ 10 h 92"/>
              <a:gd name="T28" fmla="*/ 205 w 660"/>
              <a:gd name="T29" fmla="*/ 20 h 92"/>
              <a:gd name="T30" fmla="*/ 149 w 660"/>
              <a:gd name="T31" fmla="*/ 33 h 92"/>
              <a:gd name="T32" fmla="*/ 100 w 660"/>
              <a:gd name="T33" fmla="*/ 47 h 92"/>
              <a:gd name="T34" fmla="*/ 28 w 660"/>
              <a:gd name="T35" fmla="*/ 74 h 92"/>
              <a:gd name="T36" fmla="*/ 8 w 660"/>
              <a:gd name="T37" fmla="*/ 83 h 92"/>
              <a:gd name="T38" fmla="*/ 1 w 660"/>
              <a:gd name="T39" fmla="*/ 87 h 92"/>
              <a:gd name="T40" fmla="*/ 4 w 660"/>
              <a:gd name="T41" fmla="*/ 92 h 92"/>
              <a:gd name="T42" fmla="*/ 10 w 660"/>
              <a:gd name="T43" fmla="*/ 91 h 92"/>
              <a:gd name="T44" fmla="*/ 52 w 660"/>
              <a:gd name="T45" fmla="*/ 88 h 92"/>
              <a:gd name="T46" fmla="*/ 71 w 660"/>
              <a:gd name="T47" fmla="*/ 91 h 92"/>
              <a:gd name="T48" fmla="*/ 110 w 660"/>
              <a:gd name="T49" fmla="*/ 75 h 92"/>
              <a:gd name="T50" fmla="*/ 157 w 660"/>
              <a:gd name="T51" fmla="*/ 59 h 92"/>
              <a:gd name="T52" fmla="*/ 210 w 660"/>
              <a:gd name="T53" fmla="*/ 44 h 92"/>
              <a:gd name="T54" fmla="*/ 269 w 660"/>
              <a:gd name="T55" fmla="*/ 31 h 92"/>
              <a:gd name="T56" fmla="*/ 284 w 660"/>
              <a:gd name="T57" fmla="*/ 28 h 92"/>
              <a:gd name="T58" fmla="*/ 299 w 660"/>
              <a:gd name="T59" fmla="*/ 26 h 92"/>
              <a:gd name="T60" fmla="*/ 329 w 660"/>
              <a:gd name="T61" fmla="*/ 21 h 92"/>
              <a:gd name="T62" fmla="*/ 360 w 660"/>
              <a:gd name="T63" fmla="*/ 18 h 92"/>
              <a:gd name="T64" fmla="*/ 391 w 660"/>
              <a:gd name="T65" fmla="*/ 15 h 92"/>
              <a:gd name="T66" fmla="*/ 421 w 660"/>
              <a:gd name="T67" fmla="*/ 13 h 92"/>
              <a:gd name="T68" fmla="*/ 451 w 660"/>
              <a:gd name="T69" fmla="*/ 12 h 92"/>
              <a:gd name="T70" fmla="*/ 507 w 660"/>
              <a:gd name="T71" fmla="*/ 13 h 92"/>
              <a:gd name="T72" fmla="*/ 520 w 660"/>
              <a:gd name="T73" fmla="*/ 13 h 92"/>
              <a:gd name="T74" fmla="*/ 533 w 660"/>
              <a:gd name="T75" fmla="*/ 14 h 92"/>
              <a:gd name="T76" fmla="*/ 557 w 660"/>
              <a:gd name="T77" fmla="*/ 15 h 92"/>
              <a:gd name="T78" fmla="*/ 599 w 660"/>
              <a:gd name="T79" fmla="*/ 19 h 92"/>
              <a:gd name="T80" fmla="*/ 632 w 660"/>
              <a:gd name="T81" fmla="*/ 23 h 92"/>
              <a:gd name="T82" fmla="*/ 660 w 660"/>
              <a:gd name="T83" fmla="*/ 27 h 92"/>
              <a:gd name="T84" fmla="*/ 632 w 660"/>
              <a:gd name="T85" fmla="*/ 2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0" h="92">
                <a:moveTo>
                  <a:pt x="632" y="22"/>
                </a:moveTo>
                <a:cubicBezTo>
                  <a:pt x="623" y="20"/>
                  <a:pt x="612" y="18"/>
                  <a:pt x="600" y="16"/>
                </a:cubicBezTo>
                <a:cubicBezTo>
                  <a:pt x="587" y="14"/>
                  <a:pt x="573" y="12"/>
                  <a:pt x="557" y="10"/>
                </a:cubicBezTo>
                <a:cubicBezTo>
                  <a:pt x="550" y="9"/>
                  <a:pt x="542" y="8"/>
                  <a:pt x="533" y="7"/>
                </a:cubicBezTo>
                <a:cubicBezTo>
                  <a:pt x="529" y="6"/>
                  <a:pt x="525" y="6"/>
                  <a:pt x="520" y="5"/>
                </a:cubicBezTo>
                <a:cubicBezTo>
                  <a:pt x="516" y="5"/>
                  <a:pt x="512" y="5"/>
                  <a:pt x="507" y="4"/>
                </a:cubicBezTo>
                <a:cubicBezTo>
                  <a:pt x="489" y="3"/>
                  <a:pt x="470" y="2"/>
                  <a:pt x="451" y="1"/>
                </a:cubicBezTo>
                <a:cubicBezTo>
                  <a:pt x="441" y="1"/>
                  <a:pt x="431" y="0"/>
                  <a:pt x="421" y="0"/>
                </a:cubicBezTo>
                <a:cubicBezTo>
                  <a:pt x="411" y="0"/>
                  <a:pt x="400" y="0"/>
                  <a:pt x="390" y="0"/>
                </a:cubicBezTo>
                <a:cubicBezTo>
                  <a:pt x="380" y="1"/>
                  <a:pt x="369" y="1"/>
                  <a:pt x="359" y="1"/>
                </a:cubicBezTo>
                <a:cubicBezTo>
                  <a:pt x="349" y="2"/>
                  <a:pt x="338" y="2"/>
                  <a:pt x="328" y="3"/>
                </a:cubicBezTo>
                <a:cubicBezTo>
                  <a:pt x="317" y="4"/>
                  <a:pt x="307" y="5"/>
                  <a:pt x="296" y="6"/>
                </a:cubicBezTo>
                <a:cubicBezTo>
                  <a:pt x="291" y="7"/>
                  <a:pt x="286" y="7"/>
                  <a:pt x="281" y="8"/>
                </a:cubicBezTo>
                <a:cubicBezTo>
                  <a:pt x="275" y="9"/>
                  <a:pt x="270" y="9"/>
                  <a:pt x="265" y="10"/>
                </a:cubicBezTo>
                <a:cubicBezTo>
                  <a:pt x="245" y="13"/>
                  <a:pt x="224" y="16"/>
                  <a:pt x="205" y="20"/>
                </a:cubicBezTo>
                <a:cubicBezTo>
                  <a:pt x="186" y="24"/>
                  <a:pt x="167" y="28"/>
                  <a:pt x="149" y="33"/>
                </a:cubicBezTo>
                <a:cubicBezTo>
                  <a:pt x="132" y="37"/>
                  <a:pt x="115" y="42"/>
                  <a:pt x="100" y="47"/>
                </a:cubicBezTo>
                <a:cubicBezTo>
                  <a:pt x="70" y="56"/>
                  <a:pt x="45" y="66"/>
                  <a:pt x="28" y="74"/>
                </a:cubicBezTo>
                <a:cubicBezTo>
                  <a:pt x="19" y="77"/>
                  <a:pt x="12" y="81"/>
                  <a:pt x="8" y="83"/>
                </a:cubicBezTo>
                <a:cubicBezTo>
                  <a:pt x="3" y="85"/>
                  <a:pt x="0" y="87"/>
                  <a:pt x="1" y="87"/>
                </a:cubicBezTo>
                <a:cubicBezTo>
                  <a:pt x="4" y="92"/>
                  <a:pt x="4" y="92"/>
                  <a:pt x="4" y="92"/>
                </a:cubicBezTo>
                <a:cubicBezTo>
                  <a:pt x="6" y="91"/>
                  <a:pt x="8" y="91"/>
                  <a:pt x="10" y="91"/>
                </a:cubicBezTo>
                <a:cubicBezTo>
                  <a:pt x="24" y="90"/>
                  <a:pt x="38" y="89"/>
                  <a:pt x="52" y="88"/>
                </a:cubicBezTo>
                <a:cubicBezTo>
                  <a:pt x="59" y="87"/>
                  <a:pt x="65" y="89"/>
                  <a:pt x="71" y="91"/>
                </a:cubicBezTo>
                <a:cubicBezTo>
                  <a:pt x="83" y="86"/>
                  <a:pt x="96" y="81"/>
                  <a:pt x="110" y="75"/>
                </a:cubicBezTo>
                <a:cubicBezTo>
                  <a:pt x="124" y="70"/>
                  <a:pt x="140" y="65"/>
                  <a:pt x="157" y="59"/>
                </a:cubicBezTo>
                <a:cubicBezTo>
                  <a:pt x="174" y="54"/>
                  <a:pt x="192" y="49"/>
                  <a:pt x="210" y="44"/>
                </a:cubicBezTo>
                <a:cubicBezTo>
                  <a:pt x="229" y="39"/>
                  <a:pt x="249" y="35"/>
                  <a:pt x="269" y="31"/>
                </a:cubicBezTo>
                <a:cubicBezTo>
                  <a:pt x="274" y="30"/>
                  <a:pt x="279" y="29"/>
                  <a:pt x="284" y="28"/>
                </a:cubicBezTo>
                <a:cubicBezTo>
                  <a:pt x="289" y="27"/>
                  <a:pt x="294" y="27"/>
                  <a:pt x="299" y="26"/>
                </a:cubicBezTo>
                <a:cubicBezTo>
                  <a:pt x="309" y="24"/>
                  <a:pt x="319" y="23"/>
                  <a:pt x="329" y="21"/>
                </a:cubicBezTo>
                <a:cubicBezTo>
                  <a:pt x="340" y="20"/>
                  <a:pt x="350" y="19"/>
                  <a:pt x="360" y="18"/>
                </a:cubicBezTo>
                <a:cubicBezTo>
                  <a:pt x="370" y="17"/>
                  <a:pt x="381" y="16"/>
                  <a:pt x="391" y="15"/>
                </a:cubicBezTo>
                <a:cubicBezTo>
                  <a:pt x="401" y="14"/>
                  <a:pt x="411" y="14"/>
                  <a:pt x="421" y="13"/>
                </a:cubicBezTo>
                <a:cubicBezTo>
                  <a:pt x="431" y="13"/>
                  <a:pt x="441" y="13"/>
                  <a:pt x="451" y="12"/>
                </a:cubicBezTo>
                <a:cubicBezTo>
                  <a:pt x="470" y="12"/>
                  <a:pt x="489" y="12"/>
                  <a:pt x="507" y="13"/>
                </a:cubicBezTo>
                <a:cubicBezTo>
                  <a:pt x="511" y="13"/>
                  <a:pt x="515" y="13"/>
                  <a:pt x="520" y="13"/>
                </a:cubicBezTo>
                <a:cubicBezTo>
                  <a:pt x="524" y="13"/>
                  <a:pt x="528" y="14"/>
                  <a:pt x="533" y="14"/>
                </a:cubicBezTo>
                <a:cubicBezTo>
                  <a:pt x="541" y="14"/>
                  <a:pt x="549" y="15"/>
                  <a:pt x="557" y="15"/>
                </a:cubicBezTo>
                <a:cubicBezTo>
                  <a:pt x="572" y="17"/>
                  <a:pt x="587" y="18"/>
                  <a:pt x="599" y="19"/>
                </a:cubicBezTo>
                <a:cubicBezTo>
                  <a:pt x="612" y="21"/>
                  <a:pt x="623" y="22"/>
                  <a:pt x="632" y="23"/>
                </a:cubicBezTo>
                <a:cubicBezTo>
                  <a:pt x="650" y="26"/>
                  <a:pt x="660" y="27"/>
                  <a:pt x="660" y="27"/>
                </a:cubicBezTo>
                <a:cubicBezTo>
                  <a:pt x="660" y="27"/>
                  <a:pt x="650" y="25"/>
                  <a:pt x="632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 rot="1136190">
            <a:off x="10065973" y="3467242"/>
            <a:ext cx="466986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Fact</a:t>
            </a:r>
          </a:p>
        </p:txBody>
      </p:sp>
      <p:sp>
        <p:nvSpPr>
          <p:cNvPr id="116" name="TextBox 115"/>
          <p:cNvSpPr txBox="1"/>
          <p:nvPr/>
        </p:nvSpPr>
        <p:spPr>
          <a:xfrm rot="563894">
            <a:off x="9858208" y="4028830"/>
            <a:ext cx="527901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False</a:t>
            </a:r>
          </a:p>
        </p:txBody>
      </p:sp>
      <p:sp>
        <p:nvSpPr>
          <p:cNvPr id="117" name="Freeform 30"/>
          <p:cNvSpPr/>
          <p:nvPr/>
        </p:nvSpPr>
        <p:spPr bwMode="auto">
          <a:xfrm rot="21163103">
            <a:off x="9541960" y="4813895"/>
            <a:ext cx="2223968" cy="310388"/>
          </a:xfrm>
          <a:custGeom>
            <a:avLst/>
            <a:gdLst>
              <a:gd name="T0" fmla="*/ 632 w 660"/>
              <a:gd name="T1" fmla="*/ 22 h 92"/>
              <a:gd name="T2" fmla="*/ 600 w 660"/>
              <a:gd name="T3" fmla="*/ 16 h 92"/>
              <a:gd name="T4" fmla="*/ 557 w 660"/>
              <a:gd name="T5" fmla="*/ 10 h 92"/>
              <a:gd name="T6" fmla="*/ 533 w 660"/>
              <a:gd name="T7" fmla="*/ 7 h 92"/>
              <a:gd name="T8" fmla="*/ 520 w 660"/>
              <a:gd name="T9" fmla="*/ 5 h 92"/>
              <a:gd name="T10" fmla="*/ 507 w 660"/>
              <a:gd name="T11" fmla="*/ 4 h 92"/>
              <a:gd name="T12" fmla="*/ 451 w 660"/>
              <a:gd name="T13" fmla="*/ 1 h 92"/>
              <a:gd name="T14" fmla="*/ 421 w 660"/>
              <a:gd name="T15" fmla="*/ 0 h 92"/>
              <a:gd name="T16" fmla="*/ 390 w 660"/>
              <a:gd name="T17" fmla="*/ 0 h 92"/>
              <a:gd name="T18" fmla="*/ 359 w 660"/>
              <a:gd name="T19" fmla="*/ 1 h 92"/>
              <a:gd name="T20" fmla="*/ 328 w 660"/>
              <a:gd name="T21" fmla="*/ 3 h 92"/>
              <a:gd name="T22" fmla="*/ 296 w 660"/>
              <a:gd name="T23" fmla="*/ 6 h 92"/>
              <a:gd name="T24" fmla="*/ 281 w 660"/>
              <a:gd name="T25" fmla="*/ 8 h 92"/>
              <a:gd name="T26" fmla="*/ 265 w 660"/>
              <a:gd name="T27" fmla="*/ 10 h 92"/>
              <a:gd name="T28" fmla="*/ 205 w 660"/>
              <a:gd name="T29" fmla="*/ 20 h 92"/>
              <a:gd name="T30" fmla="*/ 149 w 660"/>
              <a:gd name="T31" fmla="*/ 33 h 92"/>
              <a:gd name="T32" fmla="*/ 100 w 660"/>
              <a:gd name="T33" fmla="*/ 47 h 92"/>
              <a:gd name="T34" fmla="*/ 28 w 660"/>
              <a:gd name="T35" fmla="*/ 74 h 92"/>
              <a:gd name="T36" fmla="*/ 8 w 660"/>
              <a:gd name="T37" fmla="*/ 83 h 92"/>
              <a:gd name="T38" fmla="*/ 1 w 660"/>
              <a:gd name="T39" fmla="*/ 87 h 92"/>
              <a:gd name="T40" fmla="*/ 4 w 660"/>
              <a:gd name="T41" fmla="*/ 92 h 92"/>
              <a:gd name="T42" fmla="*/ 10 w 660"/>
              <a:gd name="T43" fmla="*/ 91 h 92"/>
              <a:gd name="T44" fmla="*/ 52 w 660"/>
              <a:gd name="T45" fmla="*/ 88 h 92"/>
              <a:gd name="T46" fmla="*/ 71 w 660"/>
              <a:gd name="T47" fmla="*/ 91 h 92"/>
              <a:gd name="T48" fmla="*/ 110 w 660"/>
              <a:gd name="T49" fmla="*/ 75 h 92"/>
              <a:gd name="T50" fmla="*/ 157 w 660"/>
              <a:gd name="T51" fmla="*/ 59 h 92"/>
              <a:gd name="T52" fmla="*/ 210 w 660"/>
              <a:gd name="T53" fmla="*/ 44 h 92"/>
              <a:gd name="T54" fmla="*/ 269 w 660"/>
              <a:gd name="T55" fmla="*/ 31 h 92"/>
              <a:gd name="T56" fmla="*/ 284 w 660"/>
              <a:gd name="T57" fmla="*/ 28 h 92"/>
              <a:gd name="T58" fmla="*/ 299 w 660"/>
              <a:gd name="T59" fmla="*/ 26 h 92"/>
              <a:gd name="T60" fmla="*/ 329 w 660"/>
              <a:gd name="T61" fmla="*/ 21 h 92"/>
              <a:gd name="T62" fmla="*/ 360 w 660"/>
              <a:gd name="T63" fmla="*/ 18 h 92"/>
              <a:gd name="T64" fmla="*/ 391 w 660"/>
              <a:gd name="T65" fmla="*/ 15 h 92"/>
              <a:gd name="T66" fmla="*/ 421 w 660"/>
              <a:gd name="T67" fmla="*/ 13 h 92"/>
              <a:gd name="T68" fmla="*/ 451 w 660"/>
              <a:gd name="T69" fmla="*/ 12 h 92"/>
              <a:gd name="T70" fmla="*/ 507 w 660"/>
              <a:gd name="T71" fmla="*/ 13 h 92"/>
              <a:gd name="T72" fmla="*/ 520 w 660"/>
              <a:gd name="T73" fmla="*/ 13 h 92"/>
              <a:gd name="T74" fmla="*/ 533 w 660"/>
              <a:gd name="T75" fmla="*/ 14 h 92"/>
              <a:gd name="T76" fmla="*/ 557 w 660"/>
              <a:gd name="T77" fmla="*/ 15 h 92"/>
              <a:gd name="T78" fmla="*/ 599 w 660"/>
              <a:gd name="T79" fmla="*/ 19 h 92"/>
              <a:gd name="T80" fmla="*/ 632 w 660"/>
              <a:gd name="T81" fmla="*/ 23 h 92"/>
              <a:gd name="T82" fmla="*/ 660 w 660"/>
              <a:gd name="T83" fmla="*/ 27 h 92"/>
              <a:gd name="T84" fmla="*/ 632 w 660"/>
              <a:gd name="T85" fmla="*/ 2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0" h="92">
                <a:moveTo>
                  <a:pt x="632" y="22"/>
                </a:moveTo>
                <a:cubicBezTo>
                  <a:pt x="623" y="20"/>
                  <a:pt x="612" y="18"/>
                  <a:pt x="600" y="16"/>
                </a:cubicBezTo>
                <a:cubicBezTo>
                  <a:pt x="587" y="14"/>
                  <a:pt x="573" y="12"/>
                  <a:pt x="557" y="10"/>
                </a:cubicBezTo>
                <a:cubicBezTo>
                  <a:pt x="550" y="9"/>
                  <a:pt x="542" y="8"/>
                  <a:pt x="533" y="7"/>
                </a:cubicBezTo>
                <a:cubicBezTo>
                  <a:pt x="529" y="6"/>
                  <a:pt x="525" y="6"/>
                  <a:pt x="520" y="5"/>
                </a:cubicBezTo>
                <a:cubicBezTo>
                  <a:pt x="516" y="5"/>
                  <a:pt x="512" y="5"/>
                  <a:pt x="507" y="4"/>
                </a:cubicBezTo>
                <a:cubicBezTo>
                  <a:pt x="489" y="3"/>
                  <a:pt x="470" y="2"/>
                  <a:pt x="451" y="1"/>
                </a:cubicBezTo>
                <a:cubicBezTo>
                  <a:pt x="441" y="1"/>
                  <a:pt x="431" y="0"/>
                  <a:pt x="421" y="0"/>
                </a:cubicBezTo>
                <a:cubicBezTo>
                  <a:pt x="411" y="0"/>
                  <a:pt x="400" y="0"/>
                  <a:pt x="390" y="0"/>
                </a:cubicBezTo>
                <a:cubicBezTo>
                  <a:pt x="380" y="1"/>
                  <a:pt x="369" y="1"/>
                  <a:pt x="359" y="1"/>
                </a:cubicBezTo>
                <a:cubicBezTo>
                  <a:pt x="349" y="2"/>
                  <a:pt x="338" y="2"/>
                  <a:pt x="328" y="3"/>
                </a:cubicBezTo>
                <a:cubicBezTo>
                  <a:pt x="317" y="4"/>
                  <a:pt x="307" y="5"/>
                  <a:pt x="296" y="6"/>
                </a:cubicBezTo>
                <a:cubicBezTo>
                  <a:pt x="291" y="7"/>
                  <a:pt x="286" y="7"/>
                  <a:pt x="281" y="8"/>
                </a:cubicBezTo>
                <a:cubicBezTo>
                  <a:pt x="275" y="9"/>
                  <a:pt x="270" y="9"/>
                  <a:pt x="265" y="10"/>
                </a:cubicBezTo>
                <a:cubicBezTo>
                  <a:pt x="245" y="13"/>
                  <a:pt x="224" y="16"/>
                  <a:pt x="205" y="20"/>
                </a:cubicBezTo>
                <a:cubicBezTo>
                  <a:pt x="186" y="24"/>
                  <a:pt x="167" y="28"/>
                  <a:pt x="149" y="33"/>
                </a:cubicBezTo>
                <a:cubicBezTo>
                  <a:pt x="132" y="37"/>
                  <a:pt x="115" y="42"/>
                  <a:pt x="100" y="47"/>
                </a:cubicBezTo>
                <a:cubicBezTo>
                  <a:pt x="70" y="56"/>
                  <a:pt x="45" y="66"/>
                  <a:pt x="28" y="74"/>
                </a:cubicBezTo>
                <a:cubicBezTo>
                  <a:pt x="19" y="77"/>
                  <a:pt x="12" y="81"/>
                  <a:pt x="8" y="83"/>
                </a:cubicBezTo>
                <a:cubicBezTo>
                  <a:pt x="3" y="85"/>
                  <a:pt x="0" y="87"/>
                  <a:pt x="1" y="87"/>
                </a:cubicBezTo>
                <a:cubicBezTo>
                  <a:pt x="4" y="92"/>
                  <a:pt x="4" y="92"/>
                  <a:pt x="4" y="92"/>
                </a:cubicBezTo>
                <a:cubicBezTo>
                  <a:pt x="6" y="91"/>
                  <a:pt x="8" y="91"/>
                  <a:pt x="10" y="91"/>
                </a:cubicBezTo>
                <a:cubicBezTo>
                  <a:pt x="24" y="90"/>
                  <a:pt x="38" y="89"/>
                  <a:pt x="52" y="88"/>
                </a:cubicBezTo>
                <a:cubicBezTo>
                  <a:pt x="59" y="87"/>
                  <a:pt x="65" y="89"/>
                  <a:pt x="71" y="91"/>
                </a:cubicBezTo>
                <a:cubicBezTo>
                  <a:pt x="83" y="86"/>
                  <a:pt x="96" y="81"/>
                  <a:pt x="110" y="75"/>
                </a:cubicBezTo>
                <a:cubicBezTo>
                  <a:pt x="124" y="70"/>
                  <a:pt x="140" y="65"/>
                  <a:pt x="157" y="59"/>
                </a:cubicBezTo>
                <a:cubicBezTo>
                  <a:pt x="174" y="54"/>
                  <a:pt x="192" y="49"/>
                  <a:pt x="210" y="44"/>
                </a:cubicBezTo>
                <a:cubicBezTo>
                  <a:pt x="229" y="39"/>
                  <a:pt x="249" y="35"/>
                  <a:pt x="269" y="31"/>
                </a:cubicBezTo>
                <a:cubicBezTo>
                  <a:pt x="274" y="30"/>
                  <a:pt x="279" y="29"/>
                  <a:pt x="284" y="28"/>
                </a:cubicBezTo>
                <a:cubicBezTo>
                  <a:pt x="289" y="27"/>
                  <a:pt x="294" y="27"/>
                  <a:pt x="299" y="26"/>
                </a:cubicBezTo>
                <a:cubicBezTo>
                  <a:pt x="309" y="24"/>
                  <a:pt x="319" y="23"/>
                  <a:pt x="329" y="21"/>
                </a:cubicBezTo>
                <a:cubicBezTo>
                  <a:pt x="340" y="20"/>
                  <a:pt x="350" y="19"/>
                  <a:pt x="360" y="18"/>
                </a:cubicBezTo>
                <a:cubicBezTo>
                  <a:pt x="370" y="17"/>
                  <a:pt x="381" y="16"/>
                  <a:pt x="391" y="15"/>
                </a:cubicBezTo>
                <a:cubicBezTo>
                  <a:pt x="401" y="14"/>
                  <a:pt x="411" y="14"/>
                  <a:pt x="421" y="13"/>
                </a:cubicBezTo>
                <a:cubicBezTo>
                  <a:pt x="431" y="13"/>
                  <a:pt x="441" y="13"/>
                  <a:pt x="451" y="12"/>
                </a:cubicBezTo>
                <a:cubicBezTo>
                  <a:pt x="470" y="12"/>
                  <a:pt x="489" y="12"/>
                  <a:pt x="507" y="13"/>
                </a:cubicBezTo>
                <a:cubicBezTo>
                  <a:pt x="511" y="13"/>
                  <a:pt x="515" y="13"/>
                  <a:pt x="520" y="13"/>
                </a:cubicBezTo>
                <a:cubicBezTo>
                  <a:pt x="524" y="13"/>
                  <a:pt x="528" y="14"/>
                  <a:pt x="533" y="14"/>
                </a:cubicBezTo>
                <a:cubicBezTo>
                  <a:pt x="541" y="14"/>
                  <a:pt x="549" y="15"/>
                  <a:pt x="557" y="15"/>
                </a:cubicBezTo>
                <a:cubicBezTo>
                  <a:pt x="572" y="17"/>
                  <a:pt x="587" y="18"/>
                  <a:pt x="599" y="19"/>
                </a:cubicBezTo>
                <a:cubicBezTo>
                  <a:pt x="612" y="21"/>
                  <a:pt x="623" y="22"/>
                  <a:pt x="632" y="23"/>
                </a:cubicBezTo>
                <a:cubicBezTo>
                  <a:pt x="650" y="26"/>
                  <a:pt x="660" y="27"/>
                  <a:pt x="660" y="27"/>
                </a:cubicBezTo>
                <a:cubicBezTo>
                  <a:pt x="660" y="27"/>
                  <a:pt x="650" y="25"/>
                  <a:pt x="632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184201" y="4461179"/>
            <a:ext cx="404213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Yes</a:t>
            </a:r>
          </a:p>
        </p:txBody>
      </p:sp>
      <p:sp>
        <p:nvSpPr>
          <p:cNvPr id="119" name="TextBox 118"/>
          <p:cNvSpPr txBox="1"/>
          <p:nvPr/>
        </p:nvSpPr>
        <p:spPr>
          <a:xfrm rot="563894">
            <a:off x="10994293" y="4964626"/>
            <a:ext cx="383438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No</a:t>
            </a:r>
          </a:p>
        </p:txBody>
      </p:sp>
      <p:sp>
        <p:nvSpPr>
          <p:cNvPr id="120" name="Freeform 27"/>
          <p:cNvSpPr/>
          <p:nvPr/>
        </p:nvSpPr>
        <p:spPr bwMode="auto">
          <a:xfrm rot="11534133">
            <a:off x="1132399" y="4888384"/>
            <a:ext cx="1042804" cy="415553"/>
          </a:xfrm>
          <a:custGeom>
            <a:avLst/>
            <a:gdLst>
              <a:gd name="T0" fmla="*/ 30 w 506"/>
              <a:gd name="T1" fmla="*/ 0 h 201"/>
              <a:gd name="T2" fmla="*/ 33 w 506"/>
              <a:gd name="T3" fmla="*/ 4 h 201"/>
              <a:gd name="T4" fmla="*/ 43 w 506"/>
              <a:gd name="T5" fmla="*/ 17 h 201"/>
              <a:gd name="T6" fmla="*/ 60 w 506"/>
              <a:gd name="T7" fmla="*/ 36 h 201"/>
              <a:gd name="T8" fmla="*/ 84 w 506"/>
              <a:gd name="T9" fmla="*/ 58 h 201"/>
              <a:gd name="T10" fmla="*/ 116 w 506"/>
              <a:gd name="T11" fmla="*/ 82 h 201"/>
              <a:gd name="T12" fmla="*/ 154 w 506"/>
              <a:gd name="T13" fmla="*/ 107 h 201"/>
              <a:gd name="T14" fmla="*/ 174 w 506"/>
              <a:gd name="T15" fmla="*/ 118 h 201"/>
              <a:gd name="T16" fmla="*/ 196 w 506"/>
              <a:gd name="T17" fmla="*/ 129 h 201"/>
              <a:gd name="T18" fmla="*/ 219 w 506"/>
              <a:gd name="T19" fmla="*/ 139 h 201"/>
              <a:gd name="T20" fmla="*/ 231 w 506"/>
              <a:gd name="T21" fmla="*/ 144 h 201"/>
              <a:gd name="T22" fmla="*/ 242 w 506"/>
              <a:gd name="T23" fmla="*/ 148 h 201"/>
              <a:gd name="T24" fmla="*/ 254 w 506"/>
              <a:gd name="T25" fmla="*/ 153 h 201"/>
              <a:gd name="T26" fmla="*/ 266 w 506"/>
              <a:gd name="T27" fmla="*/ 157 h 201"/>
              <a:gd name="T28" fmla="*/ 290 w 506"/>
              <a:gd name="T29" fmla="*/ 165 h 201"/>
              <a:gd name="T30" fmla="*/ 313 w 506"/>
              <a:gd name="T31" fmla="*/ 171 h 201"/>
              <a:gd name="T32" fmla="*/ 325 w 506"/>
              <a:gd name="T33" fmla="*/ 175 h 201"/>
              <a:gd name="T34" fmla="*/ 337 w 506"/>
              <a:gd name="T35" fmla="*/ 177 h 201"/>
              <a:gd name="T36" fmla="*/ 381 w 506"/>
              <a:gd name="T37" fmla="*/ 187 h 201"/>
              <a:gd name="T38" fmla="*/ 422 w 506"/>
              <a:gd name="T39" fmla="*/ 193 h 201"/>
              <a:gd name="T40" fmla="*/ 440 w 506"/>
              <a:gd name="T41" fmla="*/ 195 h 201"/>
              <a:gd name="T42" fmla="*/ 456 w 506"/>
              <a:gd name="T43" fmla="*/ 197 h 201"/>
              <a:gd name="T44" fmla="*/ 471 w 506"/>
              <a:gd name="T45" fmla="*/ 198 h 201"/>
              <a:gd name="T46" fmla="*/ 483 w 506"/>
              <a:gd name="T47" fmla="*/ 199 h 201"/>
              <a:gd name="T48" fmla="*/ 506 w 506"/>
              <a:gd name="T49" fmla="*/ 201 h 201"/>
              <a:gd name="T50" fmla="*/ 483 w 506"/>
              <a:gd name="T51" fmla="*/ 201 h 201"/>
              <a:gd name="T52" fmla="*/ 471 w 506"/>
              <a:gd name="T53" fmla="*/ 201 h 201"/>
              <a:gd name="T54" fmla="*/ 456 w 506"/>
              <a:gd name="T55" fmla="*/ 200 h 201"/>
              <a:gd name="T56" fmla="*/ 439 w 506"/>
              <a:gd name="T57" fmla="*/ 200 h 201"/>
              <a:gd name="T58" fmla="*/ 421 w 506"/>
              <a:gd name="T59" fmla="*/ 199 h 201"/>
              <a:gd name="T60" fmla="*/ 380 w 506"/>
              <a:gd name="T61" fmla="*/ 195 h 201"/>
              <a:gd name="T62" fmla="*/ 334 w 506"/>
              <a:gd name="T63" fmla="*/ 188 h 201"/>
              <a:gd name="T64" fmla="*/ 322 w 506"/>
              <a:gd name="T65" fmla="*/ 186 h 201"/>
              <a:gd name="T66" fmla="*/ 310 w 506"/>
              <a:gd name="T67" fmla="*/ 184 h 201"/>
              <a:gd name="T68" fmla="*/ 286 w 506"/>
              <a:gd name="T69" fmla="*/ 179 h 201"/>
              <a:gd name="T70" fmla="*/ 261 w 506"/>
              <a:gd name="T71" fmla="*/ 173 h 201"/>
              <a:gd name="T72" fmla="*/ 249 w 506"/>
              <a:gd name="T73" fmla="*/ 169 h 201"/>
              <a:gd name="T74" fmla="*/ 236 w 506"/>
              <a:gd name="T75" fmla="*/ 165 h 201"/>
              <a:gd name="T76" fmla="*/ 224 w 506"/>
              <a:gd name="T77" fmla="*/ 162 h 201"/>
              <a:gd name="T78" fmla="*/ 212 w 506"/>
              <a:gd name="T79" fmla="*/ 157 h 201"/>
              <a:gd name="T80" fmla="*/ 188 w 506"/>
              <a:gd name="T81" fmla="*/ 149 h 201"/>
              <a:gd name="T82" fmla="*/ 164 w 506"/>
              <a:gd name="T83" fmla="*/ 139 h 201"/>
              <a:gd name="T84" fmla="*/ 142 w 506"/>
              <a:gd name="T85" fmla="*/ 128 h 201"/>
              <a:gd name="T86" fmla="*/ 101 w 506"/>
              <a:gd name="T87" fmla="*/ 106 h 201"/>
              <a:gd name="T88" fmla="*/ 66 w 506"/>
              <a:gd name="T89" fmla="*/ 82 h 201"/>
              <a:gd name="T90" fmla="*/ 38 w 506"/>
              <a:gd name="T91" fmla="*/ 59 h 201"/>
              <a:gd name="T92" fmla="*/ 17 w 506"/>
              <a:gd name="T93" fmla="*/ 40 h 201"/>
              <a:gd name="T94" fmla="*/ 5 w 506"/>
              <a:gd name="T95" fmla="*/ 26 h 201"/>
              <a:gd name="T96" fmla="*/ 0 w 506"/>
              <a:gd name="T97" fmla="*/ 20 h 201"/>
              <a:gd name="T98" fmla="*/ 30 w 506"/>
              <a:gd name="T9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6" h="201">
                <a:moveTo>
                  <a:pt x="30" y="0"/>
                </a:moveTo>
                <a:cubicBezTo>
                  <a:pt x="30" y="0"/>
                  <a:pt x="31" y="1"/>
                  <a:pt x="33" y="4"/>
                </a:cubicBezTo>
                <a:cubicBezTo>
                  <a:pt x="35" y="7"/>
                  <a:pt x="38" y="12"/>
                  <a:pt x="43" y="17"/>
                </a:cubicBezTo>
                <a:cubicBezTo>
                  <a:pt x="47" y="22"/>
                  <a:pt x="53" y="29"/>
                  <a:pt x="60" y="36"/>
                </a:cubicBezTo>
                <a:cubicBezTo>
                  <a:pt x="67" y="43"/>
                  <a:pt x="75" y="50"/>
                  <a:pt x="84" y="58"/>
                </a:cubicBezTo>
                <a:cubicBezTo>
                  <a:pt x="94" y="66"/>
                  <a:pt x="104" y="74"/>
                  <a:pt x="116" y="82"/>
                </a:cubicBezTo>
                <a:cubicBezTo>
                  <a:pt x="128" y="91"/>
                  <a:pt x="140" y="99"/>
                  <a:pt x="154" y="107"/>
                </a:cubicBezTo>
                <a:cubicBezTo>
                  <a:pt x="160" y="111"/>
                  <a:pt x="167" y="114"/>
                  <a:pt x="174" y="118"/>
                </a:cubicBezTo>
                <a:cubicBezTo>
                  <a:pt x="182" y="122"/>
                  <a:pt x="189" y="125"/>
                  <a:pt x="196" y="129"/>
                </a:cubicBezTo>
                <a:cubicBezTo>
                  <a:pt x="204" y="132"/>
                  <a:pt x="211" y="136"/>
                  <a:pt x="219" y="139"/>
                </a:cubicBezTo>
                <a:cubicBezTo>
                  <a:pt x="231" y="144"/>
                  <a:pt x="231" y="144"/>
                  <a:pt x="231" y="144"/>
                </a:cubicBezTo>
                <a:cubicBezTo>
                  <a:pt x="242" y="148"/>
                  <a:pt x="242" y="148"/>
                  <a:pt x="242" y="148"/>
                </a:cubicBezTo>
                <a:cubicBezTo>
                  <a:pt x="254" y="153"/>
                  <a:pt x="254" y="153"/>
                  <a:pt x="254" y="153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74" y="160"/>
                  <a:pt x="282" y="162"/>
                  <a:pt x="290" y="165"/>
                </a:cubicBezTo>
                <a:cubicBezTo>
                  <a:pt x="298" y="167"/>
                  <a:pt x="305" y="169"/>
                  <a:pt x="313" y="171"/>
                </a:cubicBezTo>
                <a:cubicBezTo>
                  <a:pt x="317" y="172"/>
                  <a:pt x="321" y="173"/>
                  <a:pt x="325" y="175"/>
                </a:cubicBezTo>
                <a:cubicBezTo>
                  <a:pt x="329" y="175"/>
                  <a:pt x="333" y="176"/>
                  <a:pt x="337" y="177"/>
                </a:cubicBezTo>
                <a:cubicBezTo>
                  <a:pt x="352" y="181"/>
                  <a:pt x="367" y="184"/>
                  <a:pt x="381" y="187"/>
                </a:cubicBezTo>
                <a:cubicBezTo>
                  <a:pt x="396" y="189"/>
                  <a:pt x="409" y="191"/>
                  <a:pt x="422" y="193"/>
                </a:cubicBezTo>
                <a:cubicBezTo>
                  <a:pt x="428" y="194"/>
                  <a:pt x="434" y="195"/>
                  <a:pt x="440" y="195"/>
                </a:cubicBezTo>
                <a:cubicBezTo>
                  <a:pt x="446" y="196"/>
                  <a:pt x="451" y="196"/>
                  <a:pt x="456" y="197"/>
                </a:cubicBezTo>
                <a:cubicBezTo>
                  <a:pt x="461" y="198"/>
                  <a:pt x="466" y="198"/>
                  <a:pt x="471" y="198"/>
                </a:cubicBezTo>
                <a:cubicBezTo>
                  <a:pt x="475" y="199"/>
                  <a:pt x="479" y="199"/>
                  <a:pt x="483" y="199"/>
                </a:cubicBezTo>
                <a:cubicBezTo>
                  <a:pt x="498" y="200"/>
                  <a:pt x="506" y="201"/>
                  <a:pt x="506" y="201"/>
                </a:cubicBezTo>
                <a:cubicBezTo>
                  <a:pt x="506" y="201"/>
                  <a:pt x="498" y="201"/>
                  <a:pt x="483" y="201"/>
                </a:cubicBezTo>
                <a:cubicBezTo>
                  <a:pt x="479" y="201"/>
                  <a:pt x="475" y="201"/>
                  <a:pt x="471" y="201"/>
                </a:cubicBezTo>
                <a:cubicBezTo>
                  <a:pt x="466" y="201"/>
                  <a:pt x="461" y="200"/>
                  <a:pt x="456" y="200"/>
                </a:cubicBezTo>
                <a:cubicBezTo>
                  <a:pt x="451" y="200"/>
                  <a:pt x="445" y="200"/>
                  <a:pt x="439" y="200"/>
                </a:cubicBezTo>
                <a:cubicBezTo>
                  <a:pt x="434" y="199"/>
                  <a:pt x="428" y="199"/>
                  <a:pt x="421" y="199"/>
                </a:cubicBezTo>
                <a:cubicBezTo>
                  <a:pt x="408" y="198"/>
                  <a:pt x="395" y="196"/>
                  <a:pt x="380" y="195"/>
                </a:cubicBezTo>
                <a:cubicBezTo>
                  <a:pt x="366" y="193"/>
                  <a:pt x="350" y="191"/>
                  <a:pt x="334" y="188"/>
                </a:cubicBezTo>
                <a:cubicBezTo>
                  <a:pt x="330" y="188"/>
                  <a:pt x="326" y="187"/>
                  <a:pt x="322" y="186"/>
                </a:cubicBezTo>
                <a:cubicBezTo>
                  <a:pt x="318" y="186"/>
                  <a:pt x="314" y="185"/>
                  <a:pt x="310" y="184"/>
                </a:cubicBezTo>
                <a:cubicBezTo>
                  <a:pt x="302" y="182"/>
                  <a:pt x="294" y="181"/>
                  <a:pt x="286" y="179"/>
                </a:cubicBezTo>
                <a:cubicBezTo>
                  <a:pt x="278" y="177"/>
                  <a:pt x="269" y="175"/>
                  <a:pt x="261" y="173"/>
                </a:cubicBezTo>
                <a:cubicBezTo>
                  <a:pt x="257" y="171"/>
                  <a:pt x="253" y="170"/>
                  <a:pt x="249" y="169"/>
                </a:cubicBezTo>
                <a:cubicBezTo>
                  <a:pt x="236" y="165"/>
                  <a:pt x="236" y="165"/>
                  <a:pt x="236" y="165"/>
                </a:cubicBezTo>
                <a:cubicBezTo>
                  <a:pt x="232" y="164"/>
                  <a:pt x="228" y="163"/>
                  <a:pt x="224" y="162"/>
                </a:cubicBezTo>
                <a:cubicBezTo>
                  <a:pt x="212" y="157"/>
                  <a:pt x="212" y="157"/>
                  <a:pt x="212" y="157"/>
                </a:cubicBezTo>
                <a:cubicBezTo>
                  <a:pt x="204" y="155"/>
                  <a:pt x="196" y="152"/>
                  <a:pt x="188" y="149"/>
                </a:cubicBezTo>
                <a:cubicBezTo>
                  <a:pt x="180" y="145"/>
                  <a:pt x="172" y="142"/>
                  <a:pt x="164" y="139"/>
                </a:cubicBezTo>
                <a:cubicBezTo>
                  <a:pt x="157" y="135"/>
                  <a:pt x="149" y="132"/>
                  <a:pt x="142" y="128"/>
                </a:cubicBezTo>
                <a:cubicBezTo>
                  <a:pt x="127" y="121"/>
                  <a:pt x="114" y="113"/>
                  <a:pt x="101" y="106"/>
                </a:cubicBezTo>
                <a:cubicBezTo>
                  <a:pt x="88" y="98"/>
                  <a:pt x="76" y="90"/>
                  <a:pt x="66" y="82"/>
                </a:cubicBezTo>
                <a:cubicBezTo>
                  <a:pt x="55" y="74"/>
                  <a:pt x="46" y="67"/>
                  <a:pt x="38" y="59"/>
                </a:cubicBezTo>
                <a:cubicBezTo>
                  <a:pt x="29" y="52"/>
                  <a:pt x="23" y="46"/>
                  <a:pt x="17" y="40"/>
                </a:cubicBezTo>
                <a:cubicBezTo>
                  <a:pt x="12" y="34"/>
                  <a:pt x="8" y="29"/>
                  <a:pt x="5" y="26"/>
                </a:cubicBezTo>
                <a:cubicBezTo>
                  <a:pt x="2" y="23"/>
                  <a:pt x="0" y="20"/>
                  <a:pt x="0" y="20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21" name="Freeform 27"/>
          <p:cNvSpPr/>
          <p:nvPr/>
        </p:nvSpPr>
        <p:spPr bwMode="auto">
          <a:xfrm rot="11534133">
            <a:off x="2477109" y="4614271"/>
            <a:ext cx="1564831" cy="623580"/>
          </a:xfrm>
          <a:custGeom>
            <a:avLst/>
            <a:gdLst>
              <a:gd name="T0" fmla="*/ 30 w 506"/>
              <a:gd name="T1" fmla="*/ 0 h 201"/>
              <a:gd name="T2" fmla="*/ 33 w 506"/>
              <a:gd name="T3" fmla="*/ 4 h 201"/>
              <a:gd name="T4" fmla="*/ 43 w 506"/>
              <a:gd name="T5" fmla="*/ 17 h 201"/>
              <a:gd name="T6" fmla="*/ 60 w 506"/>
              <a:gd name="T7" fmla="*/ 36 h 201"/>
              <a:gd name="T8" fmla="*/ 84 w 506"/>
              <a:gd name="T9" fmla="*/ 58 h 201"/>
              <a:gd name="T10" fmla="*/ 116 w 506"/>
              <a:gd name="T11" fmla="*/ 82 h 201"/>
              <a:gd name="T12" fmla="*/ 154 w 506"/>
              <a:gd name="T13" fmla="*/ 107 h 201"/>
              <a:gd name="T14" fmla="*/ 174 w 506"/>
              <a:gd name="T15" fmla="*/ 118 h 201"/>
              <a:gd name="T16" fmla="*/ 196 w 506"/>
              <a:gd name="T17" fmla="*/ 129 h 201"/>
              <a:gd name="T18" fmla="*/ 219 w 506"/>
              <a:gd name="T19" fmla="*/ 139 h 201"/>
              <a:gd name="T20" fmla="*/ 231 w 506"/>
              <a:gd name="T21" fmla="*/ 144 h 201"/>
              <a:gd name="T22" fmla="*/ 242 w 506"/>
              <a:gd name="T23" fmla="*/ 148 h 201"/>
              <a:gd name="T24" fmla="*/ 254 w 506"/>
              <a:gd name="T25" fmla="*/ 153 h 201"/>
              <a:gd name="T26" fmla="*/ 266 w 506"/>
              <a:gd name="T27" fmla="*/ 157 h 201"/>
              <a:gd name="T28" fmla="*/ 290 w 506"/>
              <a:gd name="T29" fmla="*/ 165 h 201"/>
              <a:gd name="T30" fmla="*/ 313 w 506"/>
              <a:gd name="T31" fmla="*/ 171 h 201"/>
              <a:gd name="T32" fmla="*/ 325 w 506"/>
              <a:gd name="T33" fmla="*/ 175 h 201"/>
              <a:gd name="T34" fmla="*/ 337 w 506"/>
              <a:gd name="T35" fmla="*/ 177 h 201"/>
              <a:gd name="T36" fmla="*/ 381 w 506"/>
              <a:gd name="T37" fmla="*/ 187 h 201"/>
              <a:gd name="T38" fmla="*/ 422 w 506"/>
              <a:gd name="T39" fmla="*/ 193 h 201"/>
              <a:gd name="T40" fmla="*/ 440 w 506"/>
              <a:gd name="T41" fmla="*/ 195 h 201"/>
              <a:gd name="T42" fmla="*/ 456 w 506"/>
              <a:gd name="T43" fmla="*/ 197 h 201"/>
              <a:gd name="T44" fmla="*/ 471 w 506"/>
              <a:gd name="T45" fmla="*/ 198 h 201"/>
              <a:gd name="T46" fmla="*/ 483 w 506"/>
              <a:gd name="T47" fmla="*/ 199 h 201"/>
              <a:gd name="T48" fmla="*/ 506 w 506"/>
              <a:gd name="T49" fmla="*/ 201 h 201"/>
              <a:gd name="T50" fmla="*/ 483 w 506"/>
              <a:gd name="T51" fmla="*/ 201 h 201"/>
              <a:gd name="T52" fmla="*/ 471 w 506"/>
              <a:gd name="T53" fmla="*/ 201 h 201"/>
              <a:gd name="T54" fmla="*/ 456 w 506"/>
              <a:gd name="T55" fmla="*/ 200 h 201"/>
              <a:gd name="T56" fmla="*/ 439 w 506"/>
              <a:gd name="T57" fmla="*/ 200 h 201"/>
              <a:gd name="T58" fmla="*/ 421 w 506"/>
              <a:gd name="T59" fmla="*/ 199 h 201"/>
              <a:gd name="T60" fmla="*/ 380 w 506"/>
              <a:gd name="T61" fmla="*/ 195 h 201"/>
              <a:gd name="T62" fmla="*/ 334 w 506"/>
              <a:gd name="T63" fmla="*/ 188 h 201"/>
              <a:gd name="T64" fmla="*/ 322 w 506"/>
              <a:gd name="T65" fmla="*/ 186 h 201"/>
              <a:gd name="T66" fmla="*/ 310 w 506"/>
              <a:gd name="T67" fmla="*/ 184 h 201"/>
              <a:gd name="T68" fmla="*/ 286 w 506"/>
              <a:gd name="T69" fmla="*/ 179 h 201"/>
              <a:gd name="T70" fmla="*/ 261 w 506"/>
              <a:gd name="T71" fmla="*/ 173 h 201"/>
              <a:gd name="T72" fmla="*/ 249 w 506"/>
              <a:gd name="T73" fmla="*/ 169 h 201"/>
              <a:gd name="T74" fmla="*/ 236 w 506"/>
              <a:gd name="T75" fmla="*/ 165 h 201"/>
              <a:gd name="T76" fmla="*/ 224 w 506"/>
              <a:gd name="T77" fmla="*/ 162 h 201"/>
              <a:gd name="T78" fmla="*/ 212 w 506"/>
              <a:gd name="T79" fmla="*/ 157 h 201"/>
              <a:gd name="T80" fmla="*/ 188 w 506"/>
              <a:gd name="T81" fmla="*/ 149 h 201"/>
              <a:gd name="T82" fmla="*/ 164 w 506"/>
              <a:gd name="T83" fmla="*/ 139 h 201"/>
              <a:gd name="T84" fmla="*/ 142 w 506"/>
              <a:gd name="T85" fmla="*/ 128 h 201"/>
              <a:gd name="T86" fmla="*/ 101 w 506"/>
              <a:gd name="T87" fmla="*/ 106 h 201"/>
              <a:gd name="T88" fmla="*/ 66 w 506"/>
              <a:gd name="T89" fmla="*/ 82 h 201"/>
              <a:gd name="T90" fmla="*/ 38 w 506"/>
              <a:gd name="T91" fmla="*/ 59 h 201"/>
              <a:gd name="T92" fmla="*/ 17 w 506"/>
              <a:gd name="T93" fmla="*/ 40 h 201"/>
              <a:gd name="T94" fmla="*/ 5 w 506"/>
              <a:gd name="T95" fmla="*/ 26 h 201"/>
              <a:gd name="T96" fmla="*/ 0 w 506"/>
              <a:gd name="T97" fmla="*/ 20 h 201"/>
              <a:gd name="T98" fmla="*/ 30 w 506"/>
              <a:gd name="T9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6" h="201">
                <a:moveTo>
                  <a:pt x="30" y="0"/>
                </a:moveTo>
                <a:cubicBezTo>
                  <a:pt x="30" y="0"/>
                  <a:pt x="31" y="1"/>
                  <a:pt x="33" y="4"/>
                </a:cubicBezTo>
                <a:cubicBezTo>
                  <a:pt x="35" y="7"/>
                  <a:pt x="38" y="12"/>
                  <a:pt x="43" y="17"/>
                </a:cubicBezTo>
                <a:cubicBezTo>
                  <a:pt x="47" y="22"/>
                  <a:pt x="53" y="29"/>
                  <a:pt x="60" y="36"/>
                </a:cubicBezTo>
                <a:cubicBezTo>
                  <a:pt x="67" y="43"/>
                  <a:pt x="75" y="50"/>
                  <a:pt x="84" y="58"/>
                </a:cubicBezTo>
                <a:cubicBezTo>
                  <a:pt x="94" y="66"/>
                  <a:pt x="104" y="74"/>
                  <a:pt x="116" y="82"/>
                </a:cubicBezTo>
                <a:cubicBezTo>
                  <a:pt x="128" y="91"/>
                  <a:pt x="140" y="99"/>
                  <a:pt x="154" y="107"/>
                </a:cubicBezTo>
                <a:cubicBezTo>
                  <a:pt x="160" y="111"/>
                  <a:pt x="167" y="114"/>
                  <a:pt x="174" y="118"/>
                </a:cubicBezTo>
                <a:cubicBezTo>
                  <a:pt x="182" y="122"/>
                  <a:pt x="189" y="125"/>
                  <a:pt x="196" y="129"/>
                </a:cubicBezTo>
                <a:cubicBezTo>
                  <a:pt x="204" y="132"/>
                  <a:pt x="211" y="136"/>
                  <a:pt x="219" y="139"/>
                </a:cubicBezTo>
                <a:cubicBezTo>
                  <a:pt x="231" y="144"/>
                  <a:pt x="231" y="144"/>
                  <a:pt x="231" y="144"/>
                </a:cubicBezTo>
                <a:cubicBezTo>
                  <a:pt x="242" y="148"/>
                  <a:pt x="242" y="148"/>
                  <a:pt x="242" y="148"/>
                </a:cubicBezTo>
                <a:cubicBezTo>
                  <a:pt x="254" y="153"/>
                  <a:pt x="254" y="153"/>
                  <a:pt x="254" y="153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74" y="160"/>
                  <a:pt x="282" y="162"/>
                  <a:pt x="290" y="165"/>
                </a:cubicBezTo>
                <a:cubicBezTo>
                  <a:pt x="298" y="167"/>
                  <a:pt x="305" y="169"/>
                  <a:pt x="313" y="171"/>
                </a:cubicBezTo>
                <a:cubicBezTo>
                  <a:pt x="317" y="172"/>
                  <a:pt x="321" y="173"/>
                  <a:pt x="325" y="175"/>
                </a:cubicBezTo>
                <a:cubicBezTo>
                  <a:pt x="329" y="175"/>
                  <a:pt x="333" y="176"/>
                  <a:pt x="337" y="177"/>
                </a:cubicBezTo>
                <a:cubicBezTo>
                  <a:pt x="352" y="181"/>
                  <a:pt x="367" y="184"/>
                  <a:pt x="381" y="187"/>
                </a:cubicBezTo>
                <a:cubicBezTo>
                  <a:pt x="396" y="189"/>
                  <a:pt x="409" y="191"/>
                  <a:pt x="422" y="193"/>
                </a:cubicBezTo>
                <a:cubicBezTo>
                  <a:pt x="428" y="194"/>
                  <a:pt x="434" y="195"/>
                  <a:pt x="440" y="195"/>
                </a:cubicBezTo>
                <a:cubicBezTo>
                  <a:pt x="446" y="196"/>
                  <a:pt x="451" y="196"/>
                  <a:pt x="456" y="197"/>
                </a:cubicBezTo>
                <a:cubicBezTo>
                  <a:pt x="461" y="198"/>
                  <a:pt x="466" y="198"/>
                  <a:pt x="471" y="198"/>
                </a:cubicBezTo>
                <a:cubicBezTo>
                  <a:pt x="475" y="199"/>
                  <a:pt x="479" y="199"/>
                  <a:pt x="483" y="199"/>
                </a:cubicBezTo>
                <a:cubicBezTo>
                  <a:pt x="498" y="200"/>
                  <a:pt x="506" y="201"/>
                  <a:pt x="506" y="201"/>
                </a:cubicBezTo>
                <a:cubicBezTo>
                  <a:pt x="506" y="201"/>
                  <a:pt x="498" y="201"/>
                  <a:pt x="483" y="201"/>
                </a:cubicBezTo>
                <a:cubicBezTo>
                  <a:pt x="479" y="201"/>
                  <a:pt x="475" y="201"/>
                  <a:pt x="471" y="201"/>
                </a:cubicBezTo>
                <a:cubicBezTo>
                  <a:pt x="466" y="201"/>
                  <a:pt x="461" y="200"/>
                  <a:pt x="456" y="200"/>
                </a:cubicBezTo>
                <a:cubicBezTo>
                  <a:pt x="451" y="200"/>
                  <a:pt x="445" y="200"/>
                  <a:pt x="439" y="200"/>
                </a:cubicBezTo>
                <a:cubicBezTo>
                  <a:pt x="434" y="199"/>
                  <a:pt x="428" y="199"/>
                  <a:pt x="421" y="199"/>
                </a:cubicBezTo>
                <a:cubicBezTo>
                  <a:pt x="408" y="198"/>
                  <a:pt x="395" y="196"/>
                  <a:pt x="380" y="195"/>
                </a:cubicBezTo>
                <a:cubicBezTo>
                  <a:pt x="366" y="193"/>
                  <a:pt x="350" y="191"/>
                  <a:pt x="334" y="188"/>
                </a:cubicBezTo>
                <a:cubicBezTo>
                  <a:pt x="330" y="188"/>
                  <a:pt x="326" y="187"/>
                  <a:pt x="322" y="186"/>
                </a:cubicBezTo>
                <a:cubicBezTo>
                  <a:pt x="318" y="186"/>
                  <a:pt x="314" y="185"/>
                  <a:pt x="310" y="184"/>
                </a:cubicBezTo>
                <a:cubicBezTo>
                  <a:pt x="302" y="182"/>
                  <a:pt x="294" y="181"/>
                  <a:pt x="286" y="179"/>
                </a:cubicBezTo>
                <a:cubicBezTo>
                  <a:pt x="278" y="177"/>
                  <a:pt x="269" y="175"/>
                  <a:pt x="261" y="173"/>
                </a:cubicBezTo>
                <a:cubicBezTo>
                  <a:pt x="257" y="171"/>
                  <a:pt x="253" y="170"/>
                  <a:pt x="249" y="169"/>
                </a:cubicBezTo>
                <a:cubicBezTo>
                  <a:pt x="236" y="165"/>
                  <a:pt x="236" y="165"/>
                  <a:pt x="236" y="165"/>
                </a:cubicBezTo>
                <a:cubicBezTo>
                  <a:pt x="232" y="164"/>
                  <a:pt x="228" y="163"/>
                  <a:pt x="224" y="162"/>
                </a:cubicBezTo>
                <a:cubicBezTo>
                  <a:pt x="212" y="157"/>
                  <a:pt x="212" y="157"/>
                  <a:pt x="212" y="157"/>
                </a:cubicBezTo>
                <a:cubicBezTo>
                  <a:pt x="204" y="155"/>
                  <a:pt x="196" y="152"/>
                  <a:pt x="188" y="149"/>
                </a:cubicBezTo>
                <a:cubicBezTo>
                  <a:pt x="180" y="145"/>
                  <a:pt x="172" y="142"/>
                  <a:pt x="164" y="139"/>
                </a:cubicBezTo>
                <a:cubicBezTo>
                  <a:pt x="157" y="135"/>
                  <a:pt x="149" y="132"/>
                  <a:pt x="142" y="128"/>
                </a:cubicBezTo>
                <a:cubicBezTo>
                  <a:pt x="127" y="121"/>
                  <a:pt x="114" y="113"/>
                  <a:pt x="101" y="106"/>
                </a:cubicBezTo>
                <a:cubicBezTo>
                  <a:pt x="88" y="98"/>
                  <a:pt x="76" y="90"/>
                  <a:pt x="66" y="82"/>
                </a:cubicBezTo>
                <a:cubicBezTo>
                  <a:pt x="55" y="74"/>
                  <a:pt x="46" y="67"/>
                  <a:pt x="38" y="59"/>
                </a:cubicBezTo>
                <a:cubicBezTo>
                  <a:pt x="29" y="52"/>
                  <a:pt x="23" y="46"/>
                  <a:pt x="17" y="40"/>
                </a:cubicBezTo>
                <a:cubicBezTo>
                  <a:pt x="12" y="34"/>
                  <a:pt x="8" y="29"/>
                  <a:pt x="5" y="26"/>
                </a:cubicBezTo>
                <a:cubicBezTo>
                  <a:pt x="2" y="23"/>
                  <a:pt x="0" y="20"/>
                  <a:pt x="0" y="20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22" name="Freeform 29"/>
          <p:cNvSpPr/>
          <p:nvPr/>
        </p:nvSpPr>
        <p:spPr bwMode="auto">
          <a:xfrm rot="20697701" flipH="1">
            <a:off x="989777" y="5494965"/>
            <a:ext cx="1290727" cy="721288"/>
          </a:xfrm>
          <a:custGeom>
            <a:avLst/>
            <a:gdLst>
              <a:gd name="T0" fmla="*/ 34 w 431"/>
              <a:gd name="T1" fmla="*/ 0 h 240"/>
              <a:gd name="T2" fmla="*/ 35 w 431"/>
              <a:gd name="T3" fmla="*/ 4 h 240"/>
              <a:gd name="T4" fmla="*/ 41 w 431"/>
              <a:gd name="T5" fmla="*/ 17 h 240"/>
              <a:gd name="T6" fmla="*/ 53 w 431"/>
              <a:gd name="T7" fmla="*/ 37 h 240"/>
              <a:gd name="T8" fmla="*/ 70 w 431"/>
              <a:gd name="T9" fmla="*/ 62 h 240"/>
              <a:gd name="T10" fmla="*/ 93 w 431"/>
              <a:gd name="T11" fmla="*/ 90 h 240"/>
              <a:gd name="T12" fmla="*/ 122 w 431"/>
              <a:gd name="T13" fmla="*/ 118 h 240"/>
              <a:gd name="T14" fmla="*/ 157 w 431"/>
              <a:gd name="T15" fmla="*/ 145 h 240"/>
              <a:gd name="T16" fmla="*/ 196 w 431"/>
              <a:gd name="T17" fmla="*/ 169 h 240"/>
              <a:gd name="T18" fmla="*/ 216 w 431"/>
              <a:gd name="T19" fmla="*/ 180 h 240"/>
              <a:gd name="T20" fmla="*/ 226 w 431"/>
              <a:gd name="T21" fmla="*/ 185 h 240"/>
              <a:gd name="T22" fmla="*/ 237 w 431"/>
              <a:gd name="T23" fmla="*/ 190 h 240"/>
              <a:gd name="T24" fmla="*/ 247 w 431"/>
              <a:gd name="T25" fmla="*/ 194 h 240"/>
              <a:gd name="T26" fmla="*/ 257 w 431"/>
              <a:gd name="T27" fmla="*/ 198 h 240"/>
              <a:gd name="T28" fmla="*/ 268 w 431"/>
              <a:gd name="T29" fmla="*/ 202 h 240"/>
              <a:gd name="T30" fmla="*/ 278 w 431"/>
              <a:gd name="T31" fmla="*/ 206 h 240"/>
              <a:gd name="T32" fmla="*/ 318 w 431"/>
              <a:gd name="T33" fmla="*/ 219 h 240"/>
              <a:gd name="T34" fmla="*/ 354 w 431"/>
              <a:gd name="T35" fmla="*/ 227 h 240"/>
              <a:gd name="T36" fmla="*/ 371 w 431"/>
              <a:gd name="T37" fmla="*/ 231 h 240"/>
              <a:gd name="T38" fmla="*/ 385 w 431"/>
              <a:gd name="T39" fmla="*/ 233 h 240"/>
              <a:gd name="T40" fmla="*/ 399 w 431"/>
              <a:gd name="T41" fmla="*/ 236 h 240"/>
              <a:gd name="T42" fmla="*/ 410 w 431"/>
              <a:gd name="T43" fmla="*/ 237 h 240"/>
              <a:gd name="T44" fmla="*/ 431 w 431"/>
              <a:gd name="T45" fmla="*/ 240 h 240"/>
              <a:gd name="T46" fmla="*/ 410 w 431"/>
              <a:gd name="T47" fmla="*/ 239 h 240"/>
              <a:gd name="T48" fmla="*/ 398 w 431"/>
              <a:gd name="T49" fmla="*/ 238 h 240"/>
              <a:gd name="T50" fmla="*/ 385 w 431"/>
              <a:gd name="T51" fmla="*/ 237 h 240"/>
              <a:gd name="T52" fmla="*/ 370 w 431"/>
              <a:gd name="T53" fmla="*/ 235 h 240"/>
              <a:gd name="T54" fmla="*/ 353 w 431"/>
              <a:gd name="T55" fmla="*/ 233 h 240"/>
              <a:gd name="T56" fmla="*/ 316 w 431"/>
              <a:gd name="T57" fmla="*/ 227 h 240"/>
              <a:gd name="T58" fmla="*/ 275 w 431"/>
              <a:gd name="T59" fmla="*/ 217 h 240"/>
              <a:gd name="T60" fmla="*/ 264 w 431"/>
              <a:gd name="T61" fmla="*/ 214 h 240"/>
              <a:gd name="T62" fmla="*/ 253 w 431"/>
              <a:gd name="T63" fmla="*/ 211 h 240"/>
              <a:gd name="T64" fmla="*/ 242 w 431"/>
              <a:gd name="T65" fmla="*/ 207 h 240"/>
              <a:gd name="T66" fmla="*/ 231 w 431"/>
              <a:gd name="T67" fmla="*/ 203 h 240"/>
              <a:gd name="T68" fmla="*/ 220 w 431"/>
              <a:gd name="T69" fmla="*/ 199 h 240"/>
              <a:gd name="T70" fmla="*/ 209 w 431"/>
              <a:gd name="T71" fmla="*/ 195 h 240"/>
              <a:gd name="T72" fmla="*/ 187 w 431"/>
              <a:gd name="T73" fmla="*/ 185 h 240"/>
              <a:gd name="T74" fmla="*/ 145 w 431"/>
              <a:gd name="T75" fmla="*/ 163 h 240"/>
              <a:gd name="T76" fmla="*/ 107 w 431"/>
              <a:gd name="T77" fmla="*/ 138 h 240"/>
              <a:gd name="T78" fmla="*/ 73 w 431"/>
              <a:gd name="T79" fmla="*/ 110 h 240"/>
              <a:gd name="T80" fmla="*/ 46 w 431"/>
              <a:gd name="T81" fmla="*/ 82 h 240"/>
              <a:gd name="T82" fmla="*/ 25 w 431"/>
              <a:gd name="T83" fmla="*/ 55 h 240"/>
              <a:gd name="T84" fmla="*/ 11 w 431"/>
              <a:gd name="T85" fmla="*/ 34 h 240"/>
              <a:gd name="T86" fmla="*/ 3 w 431"/>
              <a:gd name="T87" fmla="*/ 18 h 240"/>
              <a:gd name="T88" fmla="*/ 0 w 431"/>
              <a:gd name="T89" fmla="*/ 12 h 240"/>
              <a:gd name="T90" fmla="*/ 34 w 431"/>
              <a:gd name="T9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1" h="240">
                <a:moveTo>
                  <a:pt x="34" y="0"/>
                </a:moveTo>
                <a:cubicBezTo>
                  <a:pt x="34" y="0"/>
                  <a:pt x="34" y="1"/>
                  <a:pt x="35" y="4"/>
                </a:cubicBezTo>
                <a:cubicBezTo>
                  <a:pt x="37" y="7"/>
                  <a:pt x="39" y="11"/>
                  <a:pt x="41" y="17"/>
                </a:cubicBezTo>
                <a:cubicBezTo>
                  <a:pt x="44" y="23"/>
                  <a:pt x="48" y="30"/>
                  <a:pt x="53" y="37"/>
                </a:cubicBezTo>
                <a:cubicBezTo>
                  <a:pt x="57" y="45"/>
                  <a:pt x="63" y="53"/>
                  <a:pt x="70" y="62"/>
                </a:cubicBezTo>
                <a:cubicBezTo>
                  <a:pt x="77" y="71"/>
                  <a:pt x="84" y="81"/>
                  <a:pt x="93" y="90"/>
                </a:cubicBezTo>
                <a:cubicBezTo>
                  <a:pt x="102" y="100"/>
                  <a:pt x="112" y="109"/>
                  <a:pt x="122" y="118"/>
                </a:cubicBezTo>
                <a:cubicBezTo>
                  <a:pt x="133" y="128"/>
                  <a:pt x="145" y="137"/>
                  <a:pt x="157" y="145"/>
                </a:cubicBezTo>
                <a:cubicBezTo>
                  <a:pt x="169" y="154"/>
                  <a:pt x="182" y="162"/>
                  <a:pt x="196" y="169"/>
                </a:cubicBezTo>
                <a:cubicBezTo>
                  <a:pt x="202" y="173"/>
                  <a:pt x="209" y="177"/>
                  <a:pt x="216" y="180"/>
                </a:cubicBezTo>
                <a:cubicBezTo>
                  <a:pt x="219" y="182"/>
                  <a:pt x="223" y="183"/>
                  <a:pt x="226" y="185"/>
                </a:cubicBezTo>
                <a:cubicBezTo>
                  <a:pt x="230" y="187"/>
                  <a:pt x="233" y="188"/>
                  <a:pt x="237" y="190"/>
                </a:cubicBezTo>
                <a:cubicBezTo>
                  <a:pt x="240" y="191"/>
                  <a:pt x="243" y="193"/>
                  <a:pt x="247" y="194"/>
                </a:cubicBezTo>
                <a:cubicBezTo>
                  <a:pt x="250" y="196"/>
                  <a:pt x="254" y="197"/>
                  <a:pt x="257" y="198"/>
                </a:cubicBezTo>
                <a:cubicBezTo>
                  <a:pt x="261" y="200"/>
                  <a:pt x="264" y="201"/>
                  <a:pt x="268" y="202"/>
                </a:cubicBezTo>
                <a:cubicBezTo>
                  <a:pt x="271" y="204"/>
                  <a:pt x="274" y="205"/>
                  <a:pt x="278" y="206"/>
                </a:cubicBezTo>
                <a:cubicBezTo>
                  <a:pt x="292" y="211"/>
                  <a:pt x="305" y="215"/>
                  <a:pt x="318" y="219"/>
                </a:cubicBezTo>
                <a:cubicBezTo>
                  <a:pt x="331" y="222"/>
                  <a:pt x="343" y="225"/>
                  <a:pt x="354" y="227"/>
                </a:cubicBezTo>
                <a:cubicBezTo>
                  <a:pt x="360" y="229"/>
                  <a:pt x="365" y="230"/>
                  <a:pt x="371" y="231"/>
                </a:cubicBezTo>
                <a:cubicBezTo>
                  <a:pt x="376" y="232"/>
                  <a:pt x="381" y="233"/>
                  <a:pt x="385" y="233"/>
                </a:cubicBezTo>
                <a:cubicBezTo>
                  <a:pt x="390" y="234"/>
                  <a:pt x="395" y="235"/>
                  <a:pt x="399" y="236"/>
                </a:cubicBezTo>
                <a:cubicBezTo>
                  <a:pt x="403" y="236"/>
                  <a:pt x="406" y="237"/>
                  <a:pt x="410" y="237"/>
                </a:cubicBezTo>
                <a:cubicBezTo>
                  <a:pt x="423" y="239"/>
                  <a:pt x="431" y="240"/>
                  <a:pt x="431" y="240"/>
                </a:cubicBezTo>
                <a:cubicBezTo>
                  <a:pt x="431" y="240"/>
                  <a:pt x="423" y="240"/>
                  <a:pt x="410" y="239"/>
                </a:cubicBezTo>
                <a:cubicBezTo>
                  <a:pt x="406" y="239"/>
                  <a:pt x="402" y="238"/>
                  <a:pt x="398" y="238"/>
                </a:cubicBezTo>
                <a:cubicBezTo>
                  <a:pt x="394" y="238"/>
                  <a:pt x="390" y="237"/>
                  <a:pt x="385" y="237"/>
                </a:cubicBezTo>
                <a:cubicBezTo>
                  <a:pt x="380" y="236"/>
                  <a:pt x="375" y="236"/>
                  <a:pt x="370" y="235"/>
                </a:cubicBezTo>
                <a:cubicBezTo>
                  <a:pt x="365" y="234"/>
                  <a:pt x="359" y="234"/>
                  <a:pt x="353" y="233"/>
                </a:cubicBezTo>
                <a:cubicBezTo>
                  <a:pt x="342" y="232"/>
                  <a:pt x="329" y="229"/>
                  <a:pt x="316" y="227"/>
                </a:cubicBezTo>
                <a:cubicBezTo>
                  <a:pt x="303" y="224"/>
                  <a:pt x="289" y="221"/>
                  <a:pt x="275" y="217"/>
                </a:cubicBezTo>
                <a:cubicBezTo>
                  <a:pt x="271" y="216"/>
                  <a:pt x="267" y="215"/>
                  <a:pt x="264" y="214"/>
                </a:cubicBezTo>
                <a:cubicBezTo>
                  <a:pt x="260" y="213"/>
                  <a:pt x="257" y="212"/>
                  <a:pt x="253" y="211"/>
                </a:cubicBezTo>
                <a:cubicBezTo>
                  <a:pt x="249" y="209"/>
                  <a:pt x="246" y="208"/>
                  <a:pt x="242" y="207"/>
                </a:cubicBezTo>
                <a:cubicBezTo>
                  <a:pt x="238" y="206"/>
                  <a:pt x="235" y="205"/>
                  <a:pt x="231" y="203"/>
                </a:cubicBezTo>
                <a:cubicBezTo>
                  <a:pt x="227" y="202"/>
                  <a:pt x="224" y="201"/>
                  <a:pt x="220" y="199"/>
                </a:cubicBezTo>
                <a:cubicBezTo>
                  <a:pt x="216" y="198"/>
                  <a:pt x="213" y="196"/>
                  <a:pt x="209" y="195"/>
                </a:cubicBezTo>
                <a:cubicBezTo>
                  <a:pt x="202" y="192"/>
                  <a:pt x="195" y="189"/>
                  <a:pt x="187" y="185"/>
                </a:cubicBezTo>
                <a:cubicBezTo>
                  <a:pt x="173" y="179"/>
                  <a:pt x="159" y="171"/>
                  <a:pt x="145" y="163"/>
                </a:cubicBezTo>
                <a:cubicBezTo>
                  <a:pt x="132" y="155"/>
                  <a:pt x="119" y="147"/>
                  <a:pt x="107" y="138"/>
                </a:cubicBezTo>
                <a:cubicBezTo>
                  <a:pt x="95" y="129"/>
                  <a:pt x="84" y="119"/>
                  <a:pt x="73" y="110"/>
                </a:cubicBezTo>
                <a:cubicBezTo>
                  <a:pt x="63" y="100"/>
                  <a:pt x="54" y="91"/>
                  <a:pt x="46" y="82"/>
                </a:cubicBezTo>
                <a:cubicBezTo>
                  <a:pt x="38" y="72"/>
                  <a:pt x="31" y="63"/>
                  <a:pt x="25" y="55"/>
                </a:cubicBezTo>
                <a:cubicBezTo>
                  <a:pt x="20" y="47"/>
                  <a:pt x="15" y="40"/>
                  <a:pt x="11" y="34"/>
                </a:cubicBezTo>
                <a:cubicBezTo>
                  <a:pt x="7" y="27"/>
                  <a:pt x="5" y="22"/>
                  <a:pt x="3" y="18"/>
                </a:cubicBezTo>
                <a:cubicBezTo>
                  <a:pt x="1" y="15"/>
                  <a:pt x="0" y="12"/>
                  <a:pt x="0" y="12"/>
                </a:cubicBezTo>
                <a:lnTo>
                  <a:pt x="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65">
              <a:cs typeface="+mn-ea"/>
              <a:sym typeface="+mn-lt"/>
            </a:endParaRPr>
          </a:p>
        </p:txBody>
      </p:sp>
      <p:sp>
        <p:nvSpPr>
          <p:cNvPr id="123" name="TextBox 122"/>
          <p:cNvSpPr txBox="1"/>
          <p:nvPr/>
        </p:nvSpPr>
        <p:spPr>
          <a:xfrm rot="20081367">
            <a:off x="943723" y="5932994"/>
            <a:ext cx="722442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Options</a:t>
            </a:r>
          </a:p>
        </p:txBody>
      </p:sp>
      <p:sp>
        <p:nvSpPr>
          <p:cNvPr id="124" name="TextBox 123"/>
          <p:cNvSpPr txBox="1"/>
          <p:nvPr/>
        </p:nvSpPr>
        <p:spPr>
          <a:xfrm rot="19996804">
            <a:off x="737792" y="5343162"/>
            <a:ext cx="884601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Outcomes</a:t>
            </a:r>
          </a:p>
        </p:txBody>
      </p:sp>
      <p:sp>
        <p:nvSpPr>
          <p:cNvPr id="125" name="TextBox 124"/>
          <p:cNvSpPr txBox="1"/>
          <p:nvPr/>
        </p:nvSpPr>
        <p:spPr>
          <a:xfrm rot="1252184">
            <a:off x="1092539" y="4590970"/>
            <a:ext cx="795346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335" dirty="0">
                <a:cs typeface="+mn-ea"/>
                <a:sym typeface="+mn-lt"/>
              </a:rPr>
              <a:t>Situation</a:t>
            </a:r>
          </a:p>
        </p:txBody>
      </p:sp>
      <p:sp>
        <p:nvSpPr>
          <p:cNvPr id="126" name="Freeform 125"/>
          <p:cNvSpPr/>
          <p:nvPr/>
        </p:nvSpPr>
        <p:spPr bwMode="auto">
          <a:xfrm>
            <a:off x="6363971" y="4735690"/>
            <a:ext cx="1015884" cy="652961"/>
          </a:xfrm>
          <a:custGeom>
            <a:avLst/>
            <a:gdLst>
              <a:gd name="T0" fmla="*/ 561 w 577"/>
              <a:gd name="T1" fmla="*/ 10 h 371"/>
              <a:gd name="T2" fmla="*/ 472 w 577"/>
              <a:gd name="T3" fmla="*/ 84 h 371"/>
              <a:gd name="T4" fmla="*/ 331 w 577"/>
              <a:gd name="T5" fmla="*/ 168 h 371"/>
              <a:gd name="T6" fmla="*/ 212 w 577"/>
              <a:gd name="T7" fmla="*/ 189 h 371"/>
              <a:gd name="T8" fmla="*/ 192 w 577"/>
              <a:gd name="T9" fmla="*/ 209 h 371"/>
              <a:gd name="T10" fmla="*/ 202 w 577"/>
              <a:gd name="T11" fmla="*/ 213 h 371"/>
              <a:gd name="T12" fmla="*/ 234 w 577"/>
              <a:gd name="T13" fmla="*/ 221 h 371"/>
              <a:gd name="T14" fmla="*/ 250 w 577"/>
              <a:gd name="T15" fmla="*/ 224 h 371"/>
              <a:gd name="T16" fmla="*/ 259 w 577"/>
              <a:gd name="T17" fmla="*/ 226 h 371"/>
              <a:gd name="T18" fmla="*/ 285 w 577"/>
              <a:gd name="T19" fmla="*/ 229 h 371"/>
              <a:gd name="T20" fmla="*/ 287 w 577"/>
              <a:gd name="T21" fmla="*/ 230 h 371"/>
              <a:gd name="T22" fmla="*/ 291 w 577"/>
              <a:gd name="T23" fmla="*/ 230 h 371"/>
              <a:gd name="T24" fmla="*/ 324 w 577"/>
              <a:gd name="T25" fmla="*/ 225 h 371"/>
              <a:gd name="T26" fmla="*/ 351 w 577"/>
              <a:gd name="T27" fmla="*/ 215 h 371"/>
              <a:gd name="T28" fmla="*/ 407 w 577"/>
              <a:gd name="T29" fmla="*/ 177 h 371"/>
              <a:gd name="T30" fmla="*/ 355 w 577"/>
              <a:gd name="T31" fmla="*/ 223 h 371"/>
              <a:gd name="T32" fmla="*/ 328 w 577"/>
              <a:gd name="T33" fmla="*/ 236 h 371"/>
              <a:gd name="T34" fmla="*/ 291 w 577"/>
              <a:gd name="T35" fmla="*/ 246 h 371"/>
              <a:gd name="T36" fmla="*/ 257 w 577"/>
              <a:gd name="T37" fmla="*/ 246 h 371"/>
              <a:gd name="T38" fmla="*/ 248 w 577"/>
              <a:gd name="T39" fmla="*/ 246 h 371"/>
              <a:gd name="T40" fmla="*/ 231 w 577"/>
              <a:gd name="T41" fmla="*/ 244 h 371"/>
              <a:gd name="T42" fmla="*/ 208 w 577"/>
              <a:gd name="T43" fmla="*/ 241 h 371"/>
              <a:gd name="T44" fmla="*/ 183 w 577"/>
              <a:gd name="T45" fmla="*/ 243 h 371"/>
              <a:gd name="T46" fmla="*/ 161 w 577"/>
              <a:gd name="T47" fmla="*/ 247 h 371"/>
              <a:gd name="T48" fmla="*/ 145 w 577"/>
              <a:gd name="T49" fmla="*/ 254 h 371"/>
              <a:gd name="T50" fmla="*/ 134 w 577"/>
              <a:gd name="T51" fmla="*/ 263 h 371"/>
              <a:gd name="T52" fmla="*/ 113 w 577"/>
              <a:gd name="T53" fmla="*/ 279 h 371"/>
              <a:gd name="T54" fmla="*/ 87 w 577"/>
              <a:gd name="T55" fmla="*/ 296 h 371"/>
              <a:gd name="T56" fmla="*/ 83 w 577"/>
              <a:gd name="T57" fmla="*/ 300 h 371"/>
              <a:gd name="T58" fmla="*/ 69 w 577"/>
              <a:gd name="T59" fmla="*/ 312 h 371"/>
              <a:gd name="T60" fmla="*/ 54 w 577"/>
              <a:gd name="T61" fmla="*/ 323 h 371"/>
              <a:gd name="T62" fmla="*/ 54 w 577"/>
              <a:gd name="T63" fmla="*/ 327 h 371"/>
              <a:gd name="T64" fmla="*/ 89 w 577"/>
              <a:gd name="T65" fmla="*/ 334 h 371"/>
              <a:gd name="T66" fmla="*/ 123 w 577"/>
              <a:gd name="T67" fmla="*/ 339 h 371"/>
              <a:gd name="T68" fmla="*/ 137 w 577"/>
              <a:gd name="T69" fmla="*/ 339 h 371"/>
              <a:gd name="T70" fmla="*/ 149 w 577"/>
              <a:gd name="T71" fmla="*/ 340 h 371"/>
              <a:gd name="T72" fmla="*/ 176 w 577"/>
              <a:gd name="T73" fmla="*/ 336 h 371"/>
              <a:gd name="T74" fmla="*/ 209 w 577"/>
              <a:gd name="T75" fmla="*/ 316 h 371"/>
              <a:gd name="T76" fmla="*/ 177 w 577"/>
              <a:gd name="T77" fmla="*/ 341 h 371"/>
              <a:gd name="T78" fmla="*/ 143 w 577"/>
              <a:gd name="T79" fmla="*/ 349 h 371"/>
              <a:gd name="T80" fmla="*/ 137 w 577"/>
              <a:gd name="T81" fmla="*/ 350 h 371"/>
              <a:gd name="T82" fmla="*/ 109 w 577"/>
              <a:gd name="T83" fmla="*/ 351 h 371"/>
              <a:gd name="T84" fmla="*/ 65 w 577"/>
              <a:gd name="T85" fmla="*/ 349 h 371"/>
              <a:gd name="T86" fmla="*/ 37 w 577"/>
              <a:gd name="T87" fmla="*/ 345 h 371"/>
              <a:gd name="T88" fmla="*/ 27 w 577"/>
              <a:gd name="T89" fmla="*/ 344 h 371"/>
              <a:gd name="T90" fmla="*/ 8 w 577"/>
              <a:gd name="T91" fmla="*/ 362 h 371"/>
              <a:gd name="T92" fmla="*/ 88 w 577"/>
              <a:gd name="T93" fmla="*/ 366 h 371"/>
              <a:gd name="T94" fmla="*/ 157 w 577"/>
              <a:gd name="T95" fmla="*/ 371 h 371"/>
              <a:gd name="T96" fmla="*/ 290 w 577"/>
              <a:gd name="T97" fmla="*/ 327 h 371"/>
              <a:gd name="T98" fmla="*/ 364 w 577"/>
              <a:gd name="T99" fmla="*/ 266 h 371"/>
              <a:gd name="T100" fmla="*/ 438 w 577"/>
              <a:gd name="T101" fmla="*/ 228 h 371"/>
              <a:gd name="T102" fmla="*/ 525 w 577"/>
              <a:gd name="T103" fmla="*/ 129 h 371"/>
              <a:gd name="T104" fmla="*/ 528 w 577"/>
              <a:gd name="T105" fmla="*/ 111 h 371"/>
              <a:gd name="T106" fmla="*/ 525 w 577"/>
              <a:gd name="T107" fmla="*/ 109 h 371"/>
              <a:gd name="T108" fmla="*/ 555 w 577"/>
              <a:gd name="T109" fmla="*/ 64 h 371"/>
              <a:gd name="T110" fmla="*/ 576 w 577"/>
              <a:gd name="T111" fmla="*/ 18 h 371"/>
              <a:gd name="T112" fmla="*/ 577 w 577"/>
              <a:gd name="T113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7" h="371">
                <a:moveTo>
                  <a:pt x="574" y="2"/>
                </a:moveTo>
                <a:cubicBezTo>
                  <a:pt x="570" y="5"/>
                  <a:pt x="565" y="7"/>
                  <a:pt x="561" y="10"/>
                </a:cubicBezTo>
                <a:cubicBezTo>
                  <a:pt x="538" y="22"/>
                  <a:pt x="514" y="36"/>
                  <a:pt x="496" y="55"/>
                </a:cubicBezTo>
                <a:cubicBezTo>
                  <a:pt x="488" y="64"/>
                  <a:pt x="480" y="74"/>
                  <a:pt x="472" y="84"/>
                </a:cubicBezTo>
                <a:cubicBezTo>
                  <a:pt x="458" y="102"/>
                  <a:pt x="443" y="121"/>
                  <a:pt x="425" y="135"/>
                </a:cubicBezTo>
                <a:cubicBezTo>
                  <a:pt x="404" y="151"/>
                  <a:pt x="373" y="161"/>
                  <a:pt x="331" y="168"/>
                </a:cubicBezTo>
                <a:cubicBezTo>
                  <a:pt x="325" y="169"/>
                  <a:pt x="319" y="170"/>
                  <a:pt x="313" y="171"/>
                </a:cubicBezTo>
                <a:cubicBezTo>
                  <a:pt x="280" y="175"/>
                  <a:pt x="245" y="181"/>
                  <a:pt x="212" y="189"/>
                </a:cubicBezTo>
                <a:cubicBezTo>
                  <a:pt x="212" y="189"/>
                  <a:pt x="212" y="189"/>
                  <a:pt x="212" y="189"/>
                </a:cubicBezTo>
                <a:cubicBezTo>
                  <a:pt x="192" y="209"/>
                  <a:pt x="192" y="209"/>
                  <a:pt x="192" y="209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97" y="211"/>
                  <a:pt x="200" y="212"/>
                  <a:pt x="202" y="213"/>
                </a:cubicBezTo>
                <a:cubicBezTo>
                  <a:pt x="214" y="216"/>
                  <a:pt x="214" y="216"/>
                  <a:pt x="214" y="216"/>
                </a:cubicBezTo>
                <a:cubicBezTo>
                  <a:pt x="221" y="218"/>
                  <a:pt x="227" y="219"/>
                  <a:pt x="234" y="221"/>
                </a:cubicBezTo>
                <a:cubicBezTo>
                  <a:pt x="240" y="222"/>
                  <a:pt x="240" y="222"/>
                  <a:pt x="240" y="222"/>
                </a:cubicBezTo>
                <a:cubicBezTo>
                  <a:pt x="243" y="223"/>
                  <a:pt x="247" y="224"/>
                  <a:pt x="250" y="224"/>
                </a:cubicBezTo>
                <a:cubicBezTo>
                  <a:pt x="251" y="225"/>
                  <a:pt x="252" y="225"/>
                  <a:pt x="254" y="225"/>
                </a:cubicBezTo>
                <a:cubicBezTo>
                  <a:pt x="255" y="225"/>
                  <a:pt x="257" y="226"/>
                  <a:pt x="259" y="226"/>
                </a:cubicBezTo>
                <a:cubicBezTo>
                  <a:pt x="261" y="226"/>
                  <a:pt x="264" y="227"/>
                  <a:pt x="268" y="227"/>
                </a:cubicBezTo>
                <a:cubicBezTo>
                  <a:pt x="285" y="229"/>
                  <a:pt x="285" y="229"/>
                  <a:pt x="285" y="229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7" y="230"/>
                  <a:pt x="287" y="230"/>
                  <a:pt x="287" y="230"/>
                </a:cubicBezTo>
                <a:cubicBezTo>
                  <a:pt x="287" y="230"/>
                  <a:pt x="287" y="230"/>
                  <a:pt x="287" y="230"/>
                </a:cubicBezTo>
                <a:cubicBezTo>
                  <a:pt x="291" y="230"/>
                  <a:pt x="291" y="230"/>
                  <a:pt x="291" y="230"/>
                </a:cubicBezTo>
                <a:cubicBezTo>
                  <a:pt x="293" y="230"/>
                  <a:pt x="295" y="230"/>
                  <a:pt x="296" y="230"/>
                </a:cubicBezTo>
                <a:cubicBezTo>
                  <a:pt x="305" y="229"/>
                  <a:pt x="315" y="228"/>
                  <a:pt x="324" y="225"/>
                </a:cubicBezTo>
                <a:cubicBezTo>
                  <a:pt x="329" y="224"/>
                  <a:pt x="334" y="222"/>
                  <a:pt x="338" y="221"/>
                </a:cubicBezTo>
                <a:cubicBezTo>
                  <a:pt x="342" y="219"/>
                  <a:pt x="347" y="217"/>
                  <a:pt x="351" y="215"/>
                </a:cubicBezTo>
                <a:cubicBezTo>
                  <a:pt x="370" y="208"/>
                  <a:pt x="384" y="196"/>
                  <a:pt x="394" y="188"/>
                </a:cubicBezTo>
                <a:cubicBezTo>
                  <a:pt x="399" y="184"/>
                  <a:pt x="403" y="181"/>
                  <a:pt x="407" y="177"/>
                </a:cubicBezTo>
                <a:cubicBezTo>
                  <a:pt x="404" y="181"/>
                  <a:pt x="400" y="185"/>
                  <a:pt x="396" y="190"/>
                </a:cubicBezTo>
                <a:cubicBezTo>
                  <a:pt x="387" y="199"/>
                  <a:pt x="373" y="212"/>
                  <a:pt x="355" y="223"/>
                </a:cubicBezTo>
                <a:cubicBezTo>
                  <a:pt x="351" y="225"/>
                  <a:pt x="347" y="227"/>
                  <a:pt x="342" y="230"/>
                </a:cubicBezTo>
                <a:cubicBezTo>
                  <a:pt x="337" y="233"/>
                  <a:pt x="332" y="235"/>
                  <a:pt x="328" y="236"/>
                </a:cubicBezTo>
                <a:cubicBezTo>
                  <a:pt x="318" y="241"/>
                  <a:pt x="308" y="244"/>
                  <a:pt x="298" y="245"/>
                </a:cubicBezTo>
                <a:cubicBezTo>
                  <a:pt x="296" y="246"/>
                  <a:pt x="293" y="246"/>
                  <a:pt x="291" y="246"/>
                </a:cubicBezTo>
                <a:cubicBezTo>
                  <a:pt x="267" y="247"/>
                  <a:pt x="267" y="247"/>
                  <a:pt x="267" y="247"/>
                </a:cubicBezTo>
                <a:cubicBezTo>
                  <a:pt x="264" y="247"/>
                  <a:pt x="260" y="246"/>
                  <a:pt x="257" y="246"/>
                </a:cubicBezTo>
                <a:cubicBezTo>
                  <a:pt x="255" y="246"/>
                  <a:pt x="253" y="246"/>
                  <a:pt x="252" y="246"/>
                </a:cubicBezTo>
                <a:cubicBezTo>
                  <a:pt x="248" y="246"/>
                  <a:pt x="248" y="246"/>
                  <a:pt x="248" y="246"/>
                </a:cubicBezTo>
                <a:cubicBezTo>
                  <a:pt x="244" y="245"/>
                  <a:pt x="240" y="245"/>
                  <a:pt x="237" y="245"/>
                </a:cubicBezTo>
                <a:cubicBezTo>
                  <a:pt x="231" y="244"/>
                  <a:pt x="231" y="244"/>
                  <a:pt x="231" y="244"/>
                </a:cubicBezTo>
                <a:cubicBezTo>
                  <a:pt x="223" y="243"/>
                  <a:pt x="216" y="242"/>
                  <a:pt x="209" y="241"/>
                </a:cubicBezTo>
                <a:cubicBezTo>
                  <a:pt x="208" y="241"/>
                  <a:pt x="208" y="241"/>
                  <a:pt x="208" y="241"/>
                </a:cubicBezTo>
                <a:cubicBezTo>
                  <a:pt x="205" y="241"/>
                  <a:pt x="205" y="241"/>
                  <a:pt x="205" y="241"/>
                </a:cubicBezTo>
                <a:cubicBezTo>
                  <a:pt x="197" y="242"/>
                  <a:pt x="190" y="242"/>
                  <a:pt x="183" y="243"/>
                </a:cubicBezTo>
                <a:cubicBezTo>
                  <a:pt x="178" y="244"/>
                  <a:pt x="172" y="245"/>
                  <a:pt x="166" y="246"/>
                </a:cubicBezTo>
                <a:cubicBezTo>
                  <a:pt x="164" y="246"/>
                  <a:pt x="163" y="247"/>
                  <a:pt x="161" y="247"/>
                </a:cubicBezTo>
                <a:cubicBezTo>
                  <a:pt x="149" y="251"/>
                  <a:pt x="149" y="251"/>
                  <a:pt x="149" y="251"/>
                </a:cubicBezTo>
                <a:cubicBezTo>
                  <a:pt x="145" y="254"/>
                  <a:pt x="145" y="254"/>
                  <a:pt x="145" y="254"/>
                </a:cubicBezTo>
                <a:cubicBezTo>
                  <a:pt x="143" y="256"/>
                  <a:pt x="141" y="258"/>
                  <a:pt x="139" y="259"/>
                </a:cubicBezTo>
                <a:cubicBezTo>
                  <a:pt x="134" y="263"/>
                  <a:pt x="134" y="263"/>
                  <a:pt x="134" y="263"/>
                </a:cubicBezTo>
                <a:cubicBezTo>
                  <a:pt x="129" y="267"/>
                  <a:pt x="124" y="271"/>
                  <a:pt x="119" y="275"/>
                </a:cubicBezTo>
                <a:cubicBezTo>
                  <a:pt x="117" y="276"/>
                  <a:pt x="115" y="278"/>
                  <a:pt x="113" y="279"/>
                </a:cubicBezTo>
                <a:cubicBezTo>
                  <a:pt x="108" y="283"/>
                  <a:pt x="103" y="286"/>
                  <a:pt x="97" y="290"/>
                </a:cubicBezTo>
                <a:cubicBezTo>
                  <a:pt x="87" y="296"/>
                  <a:pt x="87" y="296"/>
                  <a:pt x="87" y="296"/>
                </a:cubicBezTo>
                <a:cubicBezTo>
                  <a:pt x="87" y="296"/>
                  <a:pt x="87" y="296"/>
                  <a:pt x="87" y="296"/>
                </a:cubicBezTo>
                <a:cubicBezTo>
                  <a:pt x="86" y="297"/>
                  <a:pt x="84" y="299"/>
                  <a:pt x="83" y="300"/>
                </a:cubicBezTo>
                <a:cubicBezTo>
                  <a:pt x="74" y="308"/>
                  <a:pt x="74" y="308"/>
                  <a:pt x="74" y="308"/>
                </a:cubicBezTo>
                <a:cubicBezTo>
                  <a:pt x="72" y="310"/>
                  <a:pt x="70" y="311"/>
                  <a:pt x="69" y="312"/>
                </a:cubicBezTo>
                <a:cubicBezTo>
                  <a:pt x="68" y="313"/>
                  <a:pt x="67" y="313"/>
                  <a:pt x="67" y="314"/>
                </a:cubicBezTo>
                <a:cubicBezTo>
                  <a:pt x="66" y="315"/>
                  <a:pt x="61" y="318"/>
                  <a:pt x="54" y="323"/>
                </a:cubicBezTo>
                <a:cubicBezTo>
                  <a:pt x="51" y="326"/>
                  <a:pt x="51" y="326"/>
                  <a:pt x="51" y="326"/>
                </a:cubicBezTo>
                <a:cubicBezTo>
                  <a:pt x="54" y="327"/>
                  <a:pt x="54" y="327"/>
                  <a:pt x="54" y="327"/>
                </a:cubicBezTo>
                <a:cubicBezTo>
                  <a:pt x="58" y="328"/>
                  <a:pt x="63" y="329"/>
                  <a:pt x="68" y="330"/>
                </a:cubicBezTo>
                <a:cubicBezTo>
                  <a:pt x="89" y="334"/>
                  <a:pt x="89" y="334"/>
                  <a:pt x="89" y="334"/>
                </a:cubicBezTo>
                <a:cubicBezTo>
                  <a:pt x="110" y="337"/>
                  <a:pt x="110" y="337"/>
                  <a:pt x="110" y="337"/>
                </a:cubicBezTo>
                <a:cubicBezTo>
                  <a:pt x="123" y="339"/>
                  <a:pt x="123" y="339"/>
                  <a:pt x="123" y="339"/>
                </a:cubicBezTo>
                <a:cubicBezTo>
                  <a:pt x="127" y="339"/>
                  <a:pt x="132" y="339"/>
                  <a:pt x="136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9" y="339"/>
                  <a:pt x="141" y="339"/>
                  <a:pt x="142" y="340"/>
                </a:cubicBezTo>
                <a:cubicBezTo>
                  <a:pt x="145" y="340"/>
                  <a:pt x="147" y="340"/>
                  <a:pt x="149" y="340"/>
                </a:cubicBezTo>
                <a:cubicBezTo>
                  <a:pt x="151" y="340"/>
                  <a:pt x="151" y="340"/>
                  <a:pt x="151" y="340"/>
                </a:cubicBezTo>
                <a:cubicBezTo>
                  <a:pt x="160" y="340"/>
                  <a:pt x="168" y="338"/>
                  <a:pt x="176" y="336"/>
                </a:cubicBezTo>
                <a:cubicBezTo>
                  <a:pt x="183" y="334"/>
                  <a:pt x="190" y="331"/>
                  <a:pt x="196" y="326"/>
                </a:cubicBezTo>
                <a:cubicBezTo>
                  <a:pt x="201" y="323"/>
                  <a:pt x="205" y="320"/>
                  <a:pt x="209" y="316"/>
                </a:cubicBezTo>
                <a:cubicBezTo>
                  <a:pt x="205" y="320"/>
                  <a:pt x="202" y="324"/>
                  <a:pt x="197" y="328"/>
                </a:cubicBezTo>
                <a:cubicBezTo>
                  <a:pt x="191" y="333"/>
                  <a:pt x="185" y="338"/>
                  <a:pt x="177" y="341"/>
                </a:cubicBezTo>
                <a:cubicBezTo>
                  <a:pt x="170" y="344"/>
                  <a:pt x="161" y="347"/>
                  <a:pt x="152" y="348"/>
                </a:cubicBezTo>
                <a:cubicBezTo>
                  <a:pt x="148" y="348"/>
                  <a:pt x="146" y="349"/>
                  <a:pt x="143" y="349"/>
                </a:cubicBezTo>
                <a:cubicBezTo>
                  <a:pt x="141" y="349"/>
                  <a:pt x="139" y="349"/>
                  <a:pt x="138" y="349"/>
                </a:cubicBezTo>
                <a:cubicBezTo>
                  <a:pt x="137" y="350"/>
                  <a:pt x="137" y="350"/>
                  <a:pt x="137" y="350"/>
                </a:cubicBezTo>
                <a:cubicBezTo>
                  <a:pt x="132" y="350"/>
                  <a:pt x="128" y="351"/>
                  <a:pt x="124" y="351"/>
                </a:cubicBezTo>
                <a:cubicBezTo>
                  <a:pt x="109" y="351"/>
                  <a:pt x="109" y="351"/>
                  <a:pt x="109" y="351"/>
                </a:cubicBezTo>
                <a:cubicBezTo>
                  <a:pt x="87" y="351"/>
                  <a:pt x="87" y="351"/>
                  <a:pt x="87" y="351"/>
                </a:cubicBezTo>
                <a:cubicBezTo>
                  <a:pt x="65" y="349"/>
                  <a:pt x="65" y="349"/>
                  <a:pt x="65" y="349"/>
                </a:cubicBezTo>
                <a:cubicBezTo>
                  <a:pt x="57" y="349"/>
                  <a:pt x="50" y="347"/>
                  <a:pt x="43" y="346"/>
                </a:cubicBezTo>
                <a:cubicBezTo>
                  <a:pt x="41" y="346"/>
                  <a:pt x="39" y="345"/>
                  <a:pt x="37" y="345"/>
                </a:cubicBezTo>
                <a:cubicBezTo>
                  <a:pt x="33" y="345"/>
                  <a:pt x="30" y="344"/>
                  <a:pt x="27" y="344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0" y="363"/>
                  <a:pt x="0" y="363"/>
                  <a:pt x="0" y="363"/>
                </a:cubicBezTo>
                <a:cubicBezTo>
                  <a:pt x="8" y="362"/>
                  <a:pt x="8" y="362"/>
                  <a:pt x="8" y="362"/>
                </a:cubicBezTo>
                <a:cubicBezTo>
                  <a:pt x="15" y="361"/>
                  <a:pt x="23" y="361"/>
                  <a:pt x="31" y="361"/>
                </a:cubicBezTo>
                <a:cubicBezTo>
                  <a:pt x="50" y="361"/>
                  <a:pt x="69" y="363"/>
                  <a:pt x="88" y="366"/>
                </a:cubicBezTo>
                <a:cubicBezTo>
                  <a:pt x="90" y="366"/>
                  <a:pt x="90" y="366"/>
                  <a:pt x="90" y="366"/>
                </a:cubicBezTo>
                <a:cubicBezTo>
                  <a:pt x="112" y="369"/>
                  <a:pt x="134" y="371"/>
                  <a:pt x="157" y="371"/>
                </a:cubicBezTo>
                <a:cubicBezTo>
                  <a:pt x="175" y="371"/>
                  <a:pt x="190" y="369"/>
                  <a:pt x="204" y="366"/>
                </a:cubicBezTo>
                <a:cubicBezTo>
                  <a:pt x="233" y="360"/>
                  <a:pt x="262" y="347"/>
                  <a:pt x="290" y="327"/>
                </a:cubicBezTo>
                <a:cubicBezTo>
                  <a:pt x="302" y="318"/>
                  <a:pt x="314" y="307"/>
                  <a:pt x="325" y="297"/>
                </a:cubicBezTo>
                <a:cubicBezTo>
                  <a:pt x="337" y="286"/>
                  <a:pt x="350" y="275"/>
                  <a:pt x="364" y="266"/>
                </a:cubicBezTo>
                <a:cubicBezTo>
                  <a:pt x="384" y="252"/>
                  <a:pt x="406" y="242"/>
                  <a:pt x="428" y="233"/>
                </a:cubicBezTo>
                <a:cubicBezTo>
                  <a:pt x="431" y="231"/>
                  <a:pt x="435" y="230"/>
                  <a:pt x="438" y="228"/>
                </a:cubicBezTo>
                <a:cubicBezTo>
                  <a:pt x="467" y="215"/>
                  <a:pt x="497" y="200"/>
                  <a:pt x="511" y="171"/>
                </a:cubicBezTo>
                <a:cubicBezTo>
                  <a:pt x="518" y="157"/>
                  <a:pt x="523" y="143"/>
                  <a:pt x="525" y="129"/>
                </a:cubicBezTo>
                <a:cubicBezTo>
                  <a:pt x="526" y="126"/>
                  <a:pt x="526" y="123"/>
                  <a:pt x="526" y="120"/>
                </a:cubicBezTo>
                <a:cubicBezTo>
                  <a:pt x="527" y="117"/>
                  <a:pt x="527" y="114"/>
                  <a:pt x="528" y="111"/>
                </a:cubicBezTo>
                <a:cubicBezTo>
                  <a:pt x="528" y="107"/>
                  <a:pt x="528" y="107"/>
                  <a:pt x="528" y="107"/>
                </a:cubicBezTo>
                <a:cubicBezTo>
                  <a:pt x="525" y="109"/>
                  <a:pt x="525" y="109"/>
                  <a:pt x="525" y="109"/>
                </a:cubicBezTo>
                <a:cubicBezTo>
                  <a:pt x="511" y="116"/>
                  <a:pt x="498" y="120"/>
                  <a:pt x="484" y="120"/>
                </a:cubicBezTo>
                <a:cubicBezTo>
                  <a:pt x="516" y="110"/>
                  <a:pt x="539" y="92"/>
                  <a:pt x="555" y="64"/>
                </a:cubicBezTo>
                <a:cubicBezTo>
                  <a:pt x="558" y="59"/>
                  <a:pt x="558" y="59"/>
                  <a:pt x="558" y="59"/>
                </a:cubicBezTo>
                <a:cubicBezTo>
                  <a:pt x="565" y="46"/>
                  <a:pt x="573" y="31"/>
                  <a:pt x="576" y="18"/>
                </a:cubicBezTo>
                <a:cubicBezTo>
                  <a:pt x="576" y="14"/>
                  <a:pt x="577" y="10"/>
                  <a:pt x="577" y="6"/>
                </a:cubicBezTo>
                <a:cubicBezTo>
                  <a:pt x="577" y="0"/>
                  <a:pt x="577" y="0"/>
                  <a:pt x="577" y="0"/>
                </a:cubicBezTo>
                <a:lnTo>
                  <a:pt x="574" y="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7" name="Freeform 126"/>
          <p:cNvSpPr>
            <a:spLocks noEditPoints="1"/>
          </p:cNvSpPr>
          <p:nvPr/>
        </p:nvSpPr>
        <p:spPr bwMode="auto">
          <a:xfrm>
            <a:off x="5813640" y="3260948"/>
            <a:ext cx="1270227" cy="1787837"/>
          </a:xfrm>
          <a:custGeom>
            <a:avLst/>
            <a:gdLst>
              <a:gd name="T0" fmla="*/ 702 w 722"/>
              <a:gd name="T1" fmla="*/ 531 h 1016"/>
              <a:gd name="T2" fmla="*/ 704 w 722"/>
              <a:gd name="T3" fmla="*/ 589 h 1016"/>
              <a:gd name="T4" fmla="*/ 702 w 722"/>
              <a:gd name="T5" fmla="*/ 628 h 1016"/>
              <a:gd name="T6" fmla="*/ 662 w 722"/>
              <a:gd name="T7" fmla="*/ 579 h 1016"/>
              <a:gd name="T8" fmla="*/ 635 w 722"/>
              <a:gd name="T9" fmla="*/ 560 h 1016"/>
              <a:gd name="T10" fmla="*/ 563 w 722"/>
              <a:gd name="T11" fmla="*/ 517 h 1016"/>
              <a:gd name="T12" fmla="*/ 573 w 722"/>
              <a:gd name="T13" fmla="*/ 533 h 1016"/>
              <a:gd name="T14" fmla="*/ 620 w 722"/>
              <a:gd name="T15" fmla="*/ 565 h 1016"/>
              <a:gd name="T16" fmla="*/ 608 w 722"/>
              <a:gd name="T17" fmla="*/ 580 h 1016"/>
              <a:gd name="T18" fmla="*/ 577 w 722"/>
              <a:gd name="T19" fmla="*/ 586 h 1016"/>
              <a:gd name="T20" fmla="*/ 671 w 722"/>
              <a:gd name="T21" fmla="*/ 622 h 1016"/>
              <a:gd name="T22" fmla="*/ 697 w 722"/>
              <a:gd name="T23" fmla="*/ 774 h 1016"/>
              <a:gd name="T24" fmla="*/ 626 w 722"/>
              <a:gd name="T25" fmla="*/ 756 h 1016"/>
              <a:gd name="T26" fmla="*/ 540 w 722"/>
              <a:gd name="T27" fmla="*/ 738 h 1016"/>
              <a:gd name="T28" fmla="*/ 489 w 722"/>
              <a:gd name="T29" fmla="*/ 664 h 1016"/>
              <a:gd name="T30" fmla="*/ 538 w 722"/>
              <a:gd name="T31" fmla="*/ 746 h 1016"/>
              <a:gd name="T32" fmla="*/ 553 w 722"/>
              <a:gd name="T33" fmla="*/ 756 h 1016"/>
              <a:gd name="T34" fmla="*/ 526 w 722"/>
              <a:gd name="T35" fmla="*/ 755 h 1016"/>
              <a:gd name="T36" fmla="*/ 589 w 722"/>
              <a:gd name="T37" fmla="*/ 769 h 1016"/>
              <a:gd name="T38" fmla="*/ 675 w 722"/>
              <a:gd name="T39" fmla="*/ 785 h 1016"/>
              <a:gd name="T40" fmla="*/ 682 w 722"/>
              <a:gd name="T41" fmla="*/ 819 h 1016"/>
              <a:gd name="T42" fmla="*/ 671 w 722"/>
              <a:gd name="T43" fmla="*/ 846 h 1016"/>
              <a:gd name="T44" fmla="*/ 649 w 722"/>
              <a:gd name="T45" fmla="*/ 884 h 1016"/>
              <a:gd name="T46" fmla="*/ 620 w 722"/>
              <a:gd name="T47" fmla="*/ 916 h 1016"/>
              <a:gd name="T48" fmla="*/ 506 w 722"/>
              <a:gd name="T49" fmla="*/ 859 h 1016"/>
              <a:gd name="T50" fmla="*/ 569 w 722"/>
              <a:gd name="T51" fmla="*/ 945 h 1016"/>
              <a:gd name="T52" fmla="*/ 510 w 722"/>
              <a:gd name="T53" fmla="*/ 976 h 1016"/>
              <a:gd name="T54" fmla="*/ 462 w 722"/>
              <a:gd name="T55" fmla="*/ 1010 h 1016"/>
              <a:gd name="T56" fmla="*/ 465 w 722"/>
              <a:gd name="T57" fmla="*/ 941 h 1016"/>
              <a:gd name="T58" fmla="*/ 391 w 722"/>
              <a:gd name="T59" fmla="*/ 836 h 1016"/>
              <a:gd name="T60" fmla="*/ 339 w 722"/>
              <a:gd name="T61" fmla="*/ 675 h 1016"/>
              <a:gd name="T62" fmla="*/ 475 w 722"/>
              <a:gd name="T63" fmla="*/ 483 h 1016"/>
              <a:gd name="T64" fmla="*/ 495 w 722"/>
              <a:gd name="T65" fmla="*/ 312 h 1016"/>
              <a:gd name="T66" fmla="*/ 481 w 722"/>
              <a:gd name="T67" fmla="*/ 314 h 1016"/>
              <a:gd name="T68" fmla="*/ 346 w 722"/>
              <a:gd name="T69" fmla="*/ 274 h 1016"/>
              <a:gd name="T70" fmla="*/ 334 w 722"/>
              <a:gd name="T71" fmla="*/ 258 h 1016"/>
              <a:gd name="T72" fmla="*/ 359 w 722"/>
              <a:gd name="T73" fmla="*/ 187 h 1016"/>
              <a:gd name="T74" fmla="*/ 350 w 722"/>
              <a:gd name="T75" fmla="*/ 177 h 1016"/>
              <a:gd name="T76" fmla="*/ 317 w 722"/>
              <a:gd name="T77" fmla="*/ 161 h 1016"/>
              <a:gd name="T78" fmla="*/ 294 w 722"/>
              <a:gd name="T79" fmla="*/ 107 h 1016"/>
              <a:gd name="T80" fmla="*/ 431 w 722"/>
              <a:gd name="T81" fmla="*/ 50 h 1016"/>
              <a:gd name="T82" fmla="*/ 318 w 722"/>
              <a:gd name="T83" fmla="*/ 19 h 1016"/>
              <a:gd name="T84" fmla="*/ 527 w 722"/>
              <a:gd name="T85" fmla="*/ 108 h 1016"/>
              <a:gd name="T86" fmla="*/ 652 w 722"/>
              <a:gd name="T87" fmla="*/ 252 h 1016"/>
              <a:gd name="T88" fmla="*/ 581 w 722"/>
              <a:gd name="T89" fmla="*/ 222 h 1016"/>
              <a:gd name="T90" fmla="*/ 545 w 722"/>
              <a:gd name="T91" fmla="*/ 181 h 1016"/>
              <a:gd name="T92" fmla="*/ 600 w 722"/>
              <a:gd name="T93" fmla="*/ 240 h 1016"/>
              <a:gd name="T94" fmla="*/ 647 w 722"/>
              <a:gd name="T95" fmla="*/ 261 h 1016"/>
              <a:gd name="T96" fmla="*/ 684 w 722"/>
              <a:gd name="T97" fmla="*/ 293 h 1016"/>
              <a:gd name="T98" fmla="*/ 699 w 722"/>
              <a:gd name="T99" fmla="*/ 338 h 1016"/>
              <a:gd name="T100" fmla="*/ 722 w 722"/>
              <a:gd name="T101" fmla="*/ 445 h 1016"/>
              <a:gd name="T102" fmla="*/ 103 w 722"/>
              <a:gd name="T103" fmla="*/ 20 h 1016"/>
              <a:gd name="T104" fmla="*/ 82 w 722"/>
              <a:gd name="T105" fmla="*/ 35 h 1016"/>
              <a:gd name="T106" fmla="*/ 94 w 722"/>
              <a:gd name="T107" fmla="*/ 60 h 1016"/>
              <a:gd name="T108" fmla="*/ 158 w 722"/>
              <a:gd name="T109" fmla="*/ 60 h 1016"/>
              <a:gd name="T110" fmla="*/ 247 w 722"/>
              <a:gd name="T111" fmla="*/ 8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22" h="1016">
                <a:moveTo>
                  <a:pt x="722" y="445"/>
                </a:moveTo>
                <a:cubicBezTo>
                  <a:pt x="721" y="455"/>
                  <a:pt x="720" y="466"/>
                  <a:pt x="718" y="475"/>
                </a:cubicBezTo>
                <a:cubicBezTo>
                  <a:pt x="717" y="481"/>
                  <a:pt x="713" y="496"/>
                  <a:pt x="710" y="507"/>
                </a:cubicBezTo>
                <a:cubicBezTo>
                  <a:pt x="709" y="509"/>
                  <a:pt x="709" y="509"/>
                  <a:pt x="709" y="509"/>
                </a:cubicBezTo>
                <a:cubicBezTo>
                  <a:pt x="709" y="509"/>
                  <a:pt x="709" y="509"/>
                  <a:pt x="709" y="509"/>
                </a:cubicBezTo>
                <a:cubicBezTo>
                  <a:pt x="706" y="516"/>
                  <a:pt x="703" y="523"/>
                  <a:pt x="702" y="531"/>
                </a:cubicBezTo>
                <a:cubicBezTo>
                  <a:pt x="701" y="539"/>
                  <a:pt x="700" y="547"/>
                  <a:pt x="701" y="555"/>
                </a:cubicBezTo>
                <a:cubicBezTo>
                  <a:pt x="702" y="560"/>
                  <a:pt x="702" y="565"/>
                  <a:pt x="703" y="569"/>
                </a:cubicBezTo>
                <a:cubicBezTo>
                  <a:pt x="703" y="572"/>
                  <a:pt x="703" y="574"/>
                  <a:pt x="704" y="577"/>
                </a:cubicBezTo>
                <a:cubicBezTo>
                  <a:pt x="704" y="578"/>
                  <a:pt x="704" y="579"/>
                  <a:pt x="704" y="580"/>
                </a:cubicBezTo>
                <a:cubicBezTo>
                  <a:pt x="704" y="582"/>
                  <a:pt x="704" y="585"/>
                  <a:pt x="704" y="587"/>
                </a:cubicBezTo>
                <a:cubicBezTo>
                  <a:pt x="704" y="589"/>
                  <a:pt x="704" y="589"/>
                  <a:pt x="704" y="589"/>
                </a:cubicBezTo>
                <a:cubicBezTo>
                  <a:pt x="704" y="590"/>
                  <a:pt x="704" y="591"/>
                  <a:pt x="704" y="592"/>
                </a:cubicBezTo>
                <a:cubicBezTo>
                  <a:pt x="704" y="596"/>
                  <a:pt x="704" y="596"/>
                  <a:pt x="704" y="596"/>
                </a:cubicBezTo>
                <a:cubicBezTo>
                  <a:pt x="704" y="600"/>
                  <a:pt x="704" y="604"/>
                  <a:pt x="704" y="609"/>
                </a:cubicBezTo>
                <a:cubicBezTo>
                  <a:pt x="703" y="612"/>
                  <a:pt x="703" y="614"/>
                  <a:pt x="703" y="618"/>
                </a:cubicBezTo>
                <a:cubicBezTo>
                  <a:pt x="703" y="619"/>
                  <a:pt x="703" y="621"/>
                  <a:pt x="703" y="623"/>
                </a:cubicBezTo>
                <a:cubicBezTo>
                  <a:pt x="702" y="628"/>
                  <a:pt x="702" y="628"/>
                  <a:pt x="702" y="628"/>
                </a:cubicBezTo>
                <a:cubicBezTo>
                  <a:pt x="692" y="617"/>
                  <a:pt x="692" y="617"/>
                  <a:pt x="692" y="617"/>
                </a:cubicBezTo>
                <a:cubicBezTo>
                  <a:pt x="690" y="615"/>
                  <a:pt x="689" y="613"/>
                  <a:pt x="687" y="611"/>
                </a:cubicBezTo>
                <a:cubicBezTo>
                  <a:pt x="685" y="608"/>
                  <a:pt x="685" y="608"/>
                  <a:pt x="685" y="608"/>
                </a:cubicBezTo>
                <a:cubicBezTo>
                  <a:pt x="685" y="608"/>
                  <a:pt x="685" y="608"/>
                  <a:pt x="685" y="608"/>
                </a:cubicBezTo>
                <a:cubicBezTo>
                  <a:pt x="683" y="605"/>
                  <a:pt x="683" y="605"/>
                  <a:pt x="683" y="605"/>
                </a:cubicBezTo>
                <a:cubicBezTo>
                  <a:pt x="677" y="597"/>
                  <a:pt x="671" y="587"/>
                  <a:pt x="662" y="579"/>
                </a:cubicBezTo>
                <a:cubicBezTo>
                  <a:pt x="662" y="578"/>
                  <a:pt x="661" y="578"/>
                  <a:pt x="660" y="577"/>
                </a:cubicBezTo>
                <a:cubicBezTo>
                  <a:pt x="659" y="576"/>
                  <a:pt x="657" y="574"/>
                  <a:pt x="656" y="573"/>
                </a:cubicBezTo>
                <a:cubicBezTo>
                  <a:pt x="655" y="573"/>
                  <a:pt x="655" y="572"/>
                  <a:pt x="654" y="571"/>
                </a:cubicBezTo>
                <a:cubicBezTo>
                  <a:pt x="652" y="570"/>
                  <a:pt x="651" y="569"/>
                  <a:pt x="649" y="568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35" y="560"/>
                  <a:pt x="635" y="560"/>
                  <a:pt x="635" y="560"/>
                </a:cubicBezTo>
                <a:cubicBezTo>
                  <a:pt x="631" y="558"/>
                  <a:pt x="628" y="557"/>
                  <a:pt x="625" y="555"/>
                </a:cubicBezTo>
                <a:cubicBezTo>
                  <a:pt x="620" y="553"/>
                  <a:pt x="620" y="553"/>
                  <a:pt x="620" y="553"/>
                </a:cubicBezTo>
                <a:cubicBezTo>
                  <a:pt x="606" y="547"/>
                  <a:pt x="606" y="547"/>
                  <a:pt x="606" y="547"/>
                </a:cubicBezTo>
                <a:cubicBezTo>
                  <a:pt x="594" y="541"/>
                  <a:pt x="594" y="541"/>
                  <a:pt x="594" y="541"/>
                </a:cubicBezTo>
                <a:cubicBezTo>
                  <a:pt x="582" y="534"/>
                  <a:pt x="582" y="534"/>
                  <a:pt x="582" y="534"/>
                </a:cubicBezTo>
                <a:cubicBezTo>
                  <a:pt x="575" y="529"/>
                  <a:pt x="568" y="524"/>
                  <a:pt x="563" y="517"/>
                </a:cubicBezTo>
                <a:cubicBezTo>
                  <a:pt x="559" y="513"/>
                  <a:pt x="556" y="508"/>
                  <a:pt x="553" y="503"/>
                </a:cubicBezTo>
                <a:cubicBezTo>
                  <a:pt x="555" y="508"/>
                  <a:pt x="557" y="513"/>
                  <a:pt x="561" y="519"/>
                </a:cubicBezTo>
                <a:cubicBezTo>
                  <a:pt x="562" y="519"/>
                  <a:pt x="562" y="520"/>
                  <a:pt x="562" y="521"/>
                </a:cubicBezTo>
                <a:cubicBezTo>
                  <a:pt x="563" y="522"/>
                  <a:pt x="564" y="523"/>
                  <a:pt x="565" y="524"/>
                </a:cubicBezTo>
                <a:cubicBezTo>
                  <a:pt x="569" y="529"/>
                  <a:pt x="569" y="529"/>
                  <a:pt x="569" y="529"/>
                </a:cubicBezTo>
                <a:cubicBezTo>
                  <a:pt x="570" y="530"/>
                  <a:pt x="571" y="532"/>
                  <a:pt x="573" y="533"/>
                </a:cubicBezTo>
                <a:cubicBezTo>
                  <a:pt x="575" y="535"/>
                  <a:pt x="575" y="535"/>
                  <a:pt x="575" y="535"/>
                </a:cubicBezTo>
                <a:cubicBezTo>
                  <a:pt x="576" y="536"/>
                  <a:pt x="577" y="537"/>
                  <a:pt x="579" y="538"/>
                </a:cubicBezTo>
                <a:cubicBezTo>
                  <a:pt x="590" y="547"/>
                  <a:pt x="590" y="547"/>
                  <a:pt x="590" y="547"/>
                </a:cubicBezTo>
                <a:cubicBezTo>
                  <a:pt x="593" y="549"/>
                  <a:pt x="597" y="551"/>
                  <a:pt x="600" y="553"/>
                </a:cubicBezTo>
                <a:cubicBezTo>
                  <a:pt x="603" y="555"/>
                  <a:pt x="603" y="555"/>
                  <a:pt x="603" y="555"/>
                </a:cubicBezTo>
                <a:cubicBezTo>
                  <a:pt x="620" y="565"/>
                  <a:pt x="620" y="565"/>
                  <a:pt x="620" y="565"/>
                </a:cubicBezTo>
                <a:cubicBezTo>
                  <a:pt x="623" y="567"/>
                  <a:pt x="626" y="568"/>
                  <a:pt x="629" y="570"/>
                </a:cubicBezTo>
                <a:cubicBezTo>
                  <a:pt x="635" y="574"/>
                  <a:pt x="635" y="574"/>
                  <a:pt x="635" y="574"/>
                </a:cubicBezTo>
                <a:cubicBezTo>
                  <a:pt x="647" y="584"/>
                  <a:pt x="647" y="584"/>
                  <a:pt x="647" y="584"/>
                </a:cubicBezTo>
                <a:cubicBezTo>
                  <a:pt x="639" y="582"/>
                  <a:pt x="639" y="582"/>
                  <a:pt x="639" y="582"/>
                </a:cubicBezTo>
                <a:cubicBezTo>
                  <a:pt x="632" y="580"/>
                  <a:pt x="625" y="580"/>
                  <a:pt x="616" y="580"/>
                </a:cubicBezTo>
                <a:cubicBezTo>
                  <a:pt x="614" y="580"/>
                  <a:pt x="611" y="580"/>
                  <a:pt x="608" y="580"/>
                </a:cubicBezTo>
                <a:cubicBezTo>
                  <a:pt x="603" y="580"/>
                  <a:pt x="599" y="580"/>
                  <a:pt x="594" y="581"/>
                </a:cubicBezTo>
                <a:cubicBezTo>
                  <a:pt x="588" y="581"/>
                  <a:pt x="582" y="582"/>
                  <a:pt x="577" y="582"/>
                </a:cubicBezTo>
                <a:cubicBezTo>
                  <a:pt x="566" y="582"/>
                  <a:pt x="557" y="581"/>
                  <a:pt x="550" y="580"/>
                </a:cubicBezTo>
                <a:cubicBezTo>
                  <a:pt x="550" y="580"/>
                  <a:pt x="550" y="580"/>
                  <a:pt x="549" y="580"/>
                </a:cubicBezTo>
                <a:cubicBezTo>
                  <a:pt x="550" y="580"/>
                  <a:pt x="550" y="580"/>
                  <a:pt x="550" y="580"/>
                </a:cubicBezTo>
                <a:cubicBezTo>
                  <a:pt x="557" y="583"/>
                  <a:pt x="566" y="585"/>
                  <a:pt x="577" y="586"/>
                </a:cubicBezTo>
                <a:cubicBezTo>
                  <a:pt x="582" y="587"/>
                  <a:pt x="588" y="587"/>
                  <a:pt x="594" y="588"/>
                </a:cubicBezTo>
                <a:cubicBezTo>
                  <a:pt x="599" y="588"/>
                  <a:pt x="604" y="588"/>
                  <a:pt x="608" y="589"/>
                </a:cubicBezTo>
                <a:cubicBezTo>
                  <a:pt x="618" y="590"/>
                  <a:pt x="637" y="594"/>
                  <a:pt x="646" y="598"/>
                </a:cubicBezTo>
                <a:cubicBezTo>
                  <a:pt x="657" y="603"/>
                  <a:pt x="661" y="607"/>
                  <a:pt x="664" y="610"/>
                </a:cubicBezTo>
                <a:cubicBezTo>
                  <a:pt x="664" y="611"/>
                  <a:pt x="664" y="611"/>
                  <a:pt x="664" y="611"/>
                </a:cubicBezTo>
                <a:cubicBezTo>
                  <a:pt x="671" y="622"/>
                  <a:pt x="671" y="622"/>
                  <a:pt x="671" y="622"/>
                </a:cubicBezTo>
                <a:cubicBezTo>
                  <a:pt x="672" y="624"/>
                  <a:pt x="673" y="626"/>
                  <a:pt x="675" y="629"/>
                </a:cubicBezTo>
                <a:cubicBezTo>
                  <a:pt x="684" y="642"/>
                  <a:pt x="684" y="642"/>
                  <a:pt x="684" y="642"/>
                </a:cubicBezTo>
                <a:cubicBezTo>
                  <a:pt x="689" y="649"/>
                  <a:pt x="695" y="657"/>
                  <a:pt x="698" y="664"/>
                </a:cubicBezTo>
                <a:cubicBezTo>
                  <a:pt x="705" y="676"/>
                  <a:pt x="708" y="689"/>
                  <a:pt x="710" y="704"/>
                </a:cubicBezTo>
                <a:cubicBezTo>
                  <a:pt x="709" y="719"/>
                  <a:pt x="707" y="734"/>
                  <a:pt x="704" y="751"/>
                </a:cubicBezTo>
                <a:cubicBezTo>
                  <a:pt x="702" y="758"/>
                  <a:pt x="699" y="766"/>
                  <a:pt x="697" y="774"/>
                </a:cubicBezTo>
                <a:cubicBezTo>
                  <a:pt x="696" y="777"/>
                  <a:pt x="696" y="777"/>
                  <a:pt x="696" y="777"/>
                </a:cubicBezTo>
                <a:cubicBezTo>
                  <a:pt x="693" y="775"/>
                  <a:pt x="693" y="775"/>
                  <a:pt x="693" y="775"/>
                </a:cubicBezTo>
                <a:cubicBezTo>
                  <a:pt x="693" y="775"/>
                  <a:pt x="692" y="774"/>
                  <a:pt x="691" y="773"/>
                </a:cubicBezTo>
                <a:cubicBezTo>
                  <a:pt x="687" y="770"/>
                  <a:pt x="681" y="767"/>
                  <a:pt x="675" y="764"/>
                </a:cubicBezTo>
                <a:cubicBezTo>
                  <a:pt x="668" y="761"/>
                  <a:pt x="659" y="760"/>
                  <a:pt x="648" y="759"/>
                </a:cubicBezTo>
                <a:cubicBezTo>
                  <a:pt x="642" y="758"/>
                  <a:pt x="635" y="757"/>
                  <a:pt x="626" y="756"/>
                </a:cubicBezTo>
                <a:cubicBezTo>
                  <a:pt x="619" y="755"/>
                  <a:pt x="612" y="754"/>
                  <a:pt x="605" y="754"/>
                </a:cubicBezTo>
                <a:cubicBezTo>
                  <a:pt x="591" y="752"/>
                  <a:pt x="577" y="751"/>
                  <a:pt x="564" y="749"/>
                </a:cubicBezTo>
                <a:cubicBezTo>
                  <a:pt x="560" y="748"/>
                  <a:pt x="554" y="746"/>
                  <a:pt x="549" y="745"/>
                </a:cubicBezTo>
                <a:cubicBezTo>
                  <a:pt x="545" y="742"/>
                  <a:pt x="545" y="742"/>
                  <a:pt x="545" y="742"/>
                </a:cubicBezTo>
                <a:cubicBezTo>
                  <a:pt x="544" y="742"/>
                  <a:pt x="543" y="741"/>
                  <a:pt x="543" y="741"/>
                </a:cubicBezTo>
                <a:cubicBezTo>
                  <a:pt x="540" y="738"/>
                  <a:pt x="540" y="738"/>
                  <a:pt x="540" y="738"/>
                </a:cubicBezTo>
                <a:cubicBezTo>
                  <a:pt x="537" y="736"/>
                  <a:pt x="537" y="736"/>
                  <a:pt x="537" y="736"/>
                </a:cubicBezTo>
                <a:cubicBezTo>
                  <a:pt x="530" y="729"/>
                  <a:pt x="524" y="719"/>
                  <a:pt x="519" y="711"/>
                </a:cubicBezTo>
                <a:cubicBezTo>
                  <a:pt x="516" y="707"/>
                  <a:pt x="513" y="702"/>
                  <a:pt x="510" y="697"/>
                </a:cubicBezTo>
                <a:cubicBezTo>
                  <a:pt x="503" y="685"/>
                  <a:pt x="497" y="674"/>
                  <a:pt x="489" y="664"/>
                </a:cubicBezTo>
                <a:cubicBezTo>
                  <a:pt x="489" y="664"/>
                  <a:pt x="489" y="664"/>
                  <a:pt x="489" y="664"/>
                </a:cubicBezTo>
                <a:cubicBezTo>
                  <a:pt x="489" y="664"/>
                  <a:pt x="489" y="664"/>
                  <a:pt x="489" y="664"/>
                </a:cubicBezTo>
                <a:cubicBezTo>
                  <a:pt x="496" y="674"/>
                  <a:pt x="502" y="686"/>
                  <a:pt x="508" y="699"/>
                </a:cubicBezTo>
                <a:cubicBezTo>
                  <a:pt x="510" y="704"/>
                  <a:pt x="512" y="708"/>
                  <a:pt x="515" y="713"/>
                </a:cubicBezTo>
                <a:cubicBezTo>
                  <a:pt x="520" y="722"/>
                  <a:pt x="525" y="732"/>
                  <a:pt x="532" y="740"/>
                </a:cubicBezTo>
                <a:cubicBezTo>
                  <a:pt x="535" y="744"/>
                  <a:pt x="535" y="744"/>
                  <a:pt x="535" y="744"/>
                </a:cubicBezTo>
                <a:cubicBezTo>
                  <a:pt x="536" y="744"/>
                  <a:pt x="537" y="745"/>
                  <a:pt x="537" y="746"/>
                </a:cubicBezTo>
                <a:cubicBezTo>
                  <a:pt x="538" y="746"/>
                  <a:pt x="538" y="746"/>
                  <a:pt x="538" y="746"/>
                </a:cubicBezTo>
                <a:cubicBezTo>
                  <a:pt x="539" y="747"/>
                  <a:pt x="540" y="748"/>
                  <a:pt x="541" y="748"/>
                </a:cubicBezTo>
                <a:cubicBezTo>
                  <a:pt x="542" y="749"/>
                  <a:pt x="542" y="749"/>
                  <a:pt x="542" y="749"/>
                </a:cubicBezTo>
                <a:cubicBezTo>
                  <a:pt x="542" y="750"/>
                  <a:pt x="542" y="750"/>
                  <a:pt x="542" y="750"/>
                </a:cubicBezTo>
                <a:cubicBezTo>
                  <a:pt x="542" y="750"/>
                  <a:pt x="542" y="750"/>
                  <a:pt x="542" y="750"/>
                </a:cubicBezTo>
                <a:cubicBezTo>
                  <a:pt x="542" y="749"/>
                  <a:pt x="542" y="749"/>
                  <a:pt x="542" y="749"/>
                </a:cubicBezTo>
                <a:cubicBezTo>
                  <a:pt x="553" y="756"/>
                  <a:pt x="553" y="756"/>
                  <a:pt x="553" y="756"/>
                </a:cubicBezTo>
                <a:cubicBezTo>
                  <a:pt x="542" y="754"/>
                  <a:pt x="542" y="754"/>
                  <a:pt x="542" y="754"/>
                </a:cubicBezTo>
                <a:cubicBezTo>
                  <a:pt x="526" y="753"/>
                  <a:pt x="526" y="753"/>
                  <a:pt x="526" y="753"/>
                </a:cubicBezTo>
                <a:cubicBezTo>
                  <a:pt x="520" y="753"/>
                  <a:pt x="514" y="753"/>
                  <a:pt x="508" y="753"/>
                </a:cubicBezTo>
                <a:cubicBezTo>
                  <a:pt x="508" y="753"/>
                  <a:pt x="508" y="753"/>
                  <a:pt x="508" y="753"/>
                </a:cubicBezTo>
                <a:cubicBezTo>
                  <a:pt x="508" y="753"/>
                  <a:pt x="508" y="753"/>
                  <a:pt x="508" y="753"/>
                </a:cubicBezTo>
                <a:cubicBezTo>
                  <a:pt x="513" y="754"/>
                  <a:pt x="519" y="754"/>
                  <a:pt x="526" y="755"/>
                </a:cubicBezTo>
                <a:cubicBezTo>
                  <a:pt x="542" y="758"/>
                  <a:pt x="542" y="758"/>
                  <a:pt x="542" y="758"/>
                </a:cubicBezTo>
                <a:cubicBezTo>
                  <a:pt x="542" y="758"/>
                  <a:pt x="542" y="758"/>
                  <a:pt x="542" y="758"/>
                </a:cubicBezTo>
                <a:cubicBezTo>
                  <a:pt x="544" y="758"/>
                  <a:pt x="544" y="758"/>
                  <a:pt x="544" y="758"/>
                </a:cubicBezTo>
                <a:cubicBezTo>
                  <a:pt x="544" y="758"/>
                  <a:pt x="544" y="758"/>
                  <a:pt x="544" y="758"/>
                </a:cubicBezTo>
                <a:cubicBezTo>
                  <a:pt x="578" y="766"/>
                  <a:pt x="578" y="766"/>
                  <a:pt x="578" y="766"/>
                </a:cubicBezTo>
                <a:cubicBezTo>
                  <a:pt x="589" y="769"/>
                  <a:pt x="589" y="769"/>
                  <a:pt x="589" y="769"/>
                </a:cubicBezTo>
                <a:cubicBezTo>
                  <a:pt x="595" y="770"/>
                  <a:pt x="600" y="770"/>
                  <a:pt x="606" y="771"/>
                </a:cubicBezTo>
                <a:cubicBezTo>
                  <a:pt x="608" y="771"/>
                  <a:pt x="610" y="771"/>
                  <a:pt x="612" y="772"/>
                </a:cubicBezTo>
                <a:cubicBezTo>
                  <a:pt x="615" y="772"/>
                  <a:pt x="618" y="772"/>
                  <a:pt x="621" y="772"/>
                </a:cubicBezTo>
                <a:cubicBezTo>
                  <a:pt x="634" y="773"/>
                  <a:pt x="634" y="773"/>
                  <a:pt x="634" y="773"/>
                </a:cubicBezTo>
                <a:cubicBezTo>
                  <a:pt x="637" y="773"/>
                  <a:pt x="640" y="773"/>
                  <a:pt x="643" y="774"/>
                </a:cubicBezTo>
                <a:cubicBezTo>
                  <a:pt x="657" y="777"/>
                  <a:pt x="667" y="781"/>
                  <a:pt x="675" y="785"/>
                </a:cubicBezTo>
                <a:cubicBezTo>
                  <a:pt x="676" y="786"/>
                  <a:pt x="676" y="786"/>
                  <a:pt x="676" y="786"/>
                </a:cubicBezTo>
                <a:cubicBezTo>
                  <a:pt x="680" y="790"/>
                  <a:pt x="683" y="793"/>
                  <a:pt x="684" y="796"/>
                </a:cubicBezTo>
                <a:cubicBezTo>
                  <a:pt x="685" y="797"/>
                  <a:pt x="686" y="799"/>
                  <a:pt x="687" y="800"/>
                </a:cubicBezTo>
                <a:cubicBezTo>
                  <a:pt x="688" y="802"/>
                  <a:pt x="688" y="802"/>
                  <a:pt x="688" y="802"/>
                </a:cubicBezTo>
                <a:cubicBezTo>
                  <a:pt x="688" y="803"/>
                  <a:pt x="688" y="803"/>
                  <a:pt x="688" y="803"/>
                </a:cubicBezTo>
                <a:cubicBezTo>
                  <a:pt x="682" y="819"/>
                  <a:pt x="682" y="819"/>
                  <a:pt x="682" y="819"/>
                </a:cubicBezTo>
                <a:cubicBezTo>
                  <a:pt x="682" y="819"/>
                  <a:pt x="682" y="819"/>
                  <a:pt x="682" y="819"/>
                </a:cubicBezTo>
                <a:cubicBezTo>
                  <a:pt x="682" y="819"/>
                  <a:pt x="682" y="819"/>
                  <a:pt x="682" y="820"/>
                </a:cubicBezTo>
                <a:cubicBezTo>
                  <a:pt x="682" y="820"/>
                  <a:pt x="682" y="820"/>
                  <a:pt x="682" y="820"/>
                </a:cubicBezTo>
                <a:cubicBezTo>
                  <a:pt x="682" y="820"/>
                  <a:pt x="682" y="820"/>
                  <a:pt x="682" y="820"/>
                </a:cubicBezTo>
                <a:cubicBezTo>
                  <a:pt x="676" y="837"/>
                  <a:pt x="676" y="837"/>
                  <a:pt x="676" y="837"/>
                </a:cubicBezTo>
                <a:cubicBezTo>
                  <a:pt x="671" y="846"/>
                  <a:pt x="671" y="846"/>
                  <a:pt x="671" y="846"/>
                </a:cubicBezTo>
                <a:cubicBezTo>
                  <a:pt x="670" y="849"/>
                  <a:pt x="669" y="853"/>
                  <a:pt x="667" y="856"/>
                </a:cubicBezTo>
                <a:cubicBezTo>
                  <a:pt x="662" y="866"/>
                  <a:pt x="662" y="866"/>
                  <a:pt x="662" y="866"/>
                </a:cubicBezTo>
                <a:cubicBezTo>
                  <a:pt x="656" y="875"/>
                  <a:pt x="656" y="875"/>
                  <a:pt x="656" y="875"/>
                </a:cubicBezTo>
                <a:cubicBezTo>
                  <a:pt x="655" y="875"/>
                  <a:pt x="655" y="876"/>
                  <a:pt x="655" y="877"/>
                </a:cubicBezTo>
                <a:cubicBezTo>
                  <a:pt x="654" y="878"/>
                  <a:pt x="653" y="879"/>
                  <a:pt x="653" y="880"/>
                </a:cubicBezTo>
                <a:cubicBezTo>
                  <a:pt x="649" y="884"/>
                  <a:pt x="649" y="884"/>
                  <a:pt x="649" y="884"/>
                </a:cubicBezTo>
                <a:cubicBezTo>
                  <a:pt x="649" y="885"/>
                  <a:pt x="648" y="886"/>
                  <a:pt x="647" y="887"/>
                </a:cubicBezTo>
                <a:cubicBezTo>
                  <a:pt x="646" y="889"/>
                  <a:pt x="644" y="891"/>
                  <a:pt x="643" y="892"/>
                </a:cubicBezTo>
                <a:cubicBezTo>
                  <a:pt x="640" y="896"/>
                  <a:pt x="640" y="896"/>
                  <a:pt x="640" y="896"/>
                </a:cubicBezTo>
                <a:cubicBezTo>
                  <a:pt x="636" y="900"/>
                  <a:pt x="632" y="904"/>
                  <a:pt x="628" y="908"/>
                </a:cubicBezTo>
                <a:cubicBezTo>
                  <a:pt x="627" y="909"/>
                  <a:pt x="626" y="910"/>
                  <a:pt x="625" y="911"/>
                </a:cubicBezTo>
                <a:cubicBezTo>
                  <a:pt x="623" y="913"/>
                  <a:pt x="622" y="914"/>
                  <a:pt x="620" y="916"/>
                </a:cubicBezTo>
                <a:cubicBezTo>
                  <a:pt x="603" y="930"/>
                  <a:pt x="603" y="930"/>
                  <a:pt x="603" y="930"/>
                </a:cubicBezTo>
                <a:cubicBezTo>
                  <a:pt x="604" y="926"/>
                  <a:pt x="604" y="926"/>
                  <a:pt x="604" y="926"/>
                </a:cubicBezTo>
                <a:cubicBezTo>
                  <a:pt x="604" y="918"/>
                  <a:pt x="603" y="910"/>
                  <a:pt x="601" y="903"/>
                </a:cubicBezTo>
                <a:cubicBezTo>
                  <a:pt x="595" y="878"/>
                  <a:pt x="568" y="871"/>
                  <a:pt x="557" y="868"/>
                </a:cubicBezTo>
                <a:cubicBezTo>
                  <a:pt x="551" y="867"/>
                  <a:pt x="545" y="867"/>
                  <a:pt x="539" y="866"/>
                </a:cubicBezTo>
                <a:cubicBezTo>
                  <a:pt x="528" y="865"/>
                  <a:pt x="517" y="865"/>
                  <a:pt x="506" y="859"/>
                </a:cubicBezTo>
                <a:cubicBezTo>
                  <a:pt x="495" y="854"/>
                  <a:pt x="486" y="843"/>
                  <a:pt x="478" y="834"/>
                </a:cubicBezTo>
                <a:cubicBezTo>
                  <a:pt x="483" y="848"/>
                  <a:pt x="489" y="859"/>
                  <a:pt x="499" y="868"/>
                </a:cubicBezTo>
                <a:cubicBezTo>
                  <a:pt x="510" y="879"/>
                  <a:pt x="524" y="882"/>
                  <a:pt x="539" y="885"/>
                </a:cubicBezTo>
                <a:cubicBezTo>
                  <a:pt x="545" y="886"/>
                  <a:pt x="551" y="887"/>
                  <a:pt x="557" y="889"/>
                </a:cubicBezTo>
                <a:cubicBezTo>
                  <a:pt x="567" y="892"/>
                  <a:pt x="573" y="898"/>
                  <a:pt x="576" y="906"/>
                </a:cubicBezTo>
                <a:cubicBezTo>
                  <a:pt x="581" y="919"/>
                  <a:pt x="575" y="935"/>
                  <a:pt x="569" y="945"/>
                </a:cubicBezTo>
                <a:cubicBezTo>
                  <a:pt x="567" y="947"/>
                  <a:pt x="565" y="949"/>
                  <a:pt x="563" y="952"/>
                </a:cubicBezTo>
                <a:cubicBezTo>
                  <a:pt x="563" y="952"/>
                  <a:pt x="563" y="952"/>
                  <a:pt x="563" y="952"/>
                </a:cubicBezTo>
                <a:cubicBezTo>
                  <a:pt x="561" y="953"/>
                  <a:pt x="561" y="953"/>
                  <a:pt x="561" y="953"/>
                </a:cubicBezTo>
                <a:cubicBezTo>
                  <a:pt x="559" y="954"/>
                  <a:pt x="558" y="954"/>
                  <a:pt x="556" y="955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38" y="962"/>
                  <a:pt x="524" y="968"/>
                  <a:pt x="510" y="976"/>
                </a:cubicBezTo>
                <a:cubicBezTo>
                  <a:pt x="506" y="978"/>
                  <a:pt x="502" y="981"/>
                  <a:pt x="498" y="984"/>
                </a:cubicBezTo>
                <a:cubicBezTo>
                  <a:pt x="497" y="985"/>
                  <a:pt x="495" y="986"/>
                  <a:pt x="494" y="987"/>
                </a:cubicBezTo>
                <a:cubicBezTo>
                  <a:pt x="493" y="987"/>
                  <a:pt x="493" y="988"/>
                  <a:pt x="492" y="989"/>
                </a:cubicBezTo>
                <a:cubicBezTo>
                  <a:pt x="487" y="993"/>
                  <a:pt x="487" y="993"/>
                  <a:pt x="487" y="993"/>
                </a:cubicBezTo>
                <a:cubicBezTo>
                  <a:pt x="461" y="1016"/>
                  <a:pt x="461" y="1016"/>
                  <a:pt x="461" y="1016"/>
                </a:cubicBezTo>
                <a:cubicBezTo>
                  <a:pt x="462" y="1010"/>
                  <a:pt x="462" y="1010"/>
                  <a:pt x="462" y="1010"/>
                </a:cubicBezTo>
                <a:cubicBezTo>
                  <a:pt x="464" y="1003"/>
                  <a:pt x="465" y="996"/>
                  <a:pt x="466" y="990"/>
                </a:cubicBezTo>
                <a:cubicBezTo>
                  <a:pt x="467" y="981"/>
                  <a:pt x="467" y="972"/>
                  <a:pt x="467" y="963"/>
                </a:cubicBezTo>
                <a:cubicBezTo>
                  <a:pt x="467" y="962"/>
                  <a:pt x="467" y="961"/>
                  <a:pt x="467" y="960"/>
                </a:cubicBezTo>
                <a:cubicBezTo>
                  <a:pt x="467" y="959"/>
                  <a:pt x="467" y="957"/>
                  <a:pt x="467" y="956"/>
                </a:cubicBezTo>
                <a:cubicBezTo>
                  <a:pt x="466" y="943"/>
                  <a:pt x="466" y="943"/>
                  <a:pt x="466" y="943"/>
                </a:cubicBezTo>
                <a:cubicBezTo>
                  <a:pt x="466" y="942"/>
                  <a:pt x="465" y="941"/>
                  <a:pt x="465" y="941"/>
                </a:cubicBezTo>
                <a:cubicBezTo>
                  <a:pt x="464" y="934"/>
                  <a:pt x="464" y="934"/>
                  <a:pt x="464" y="934"/>
                </a:cubicBezTo>
                <a:cubicBezTo>
                  <a:pt x="460" y="915"/>
                  <a:pt x="449" y="895"/>
                  <a:pt x="434" y="882"/>
                </a:cubicBezTo>
                <a:cubicBezTo>
                  <a:pt x="423" y="872"/>
                  <a:pt x="411" y="865"/>
                  <a:pt x="399" y="859"/>
                </a:cubicBezTo>
                <a:cubicBezTo>
                  <a:pt x="399" y="859"/>
                  <a:pt x="399" y="859"/>
                  <a:pt x="399" y="859"/>
                </a:cubicBezTo>
                <a:cubicBezTo>
                  <a:pt x="398" y="858"/>
                  <a:pt x="398" y="858"/>
                  <a:pt x="398" y="858"/>
                </a:cubicBezTo>
                <a:cubicBezTo>
                  <a:pt x="397" y="853"/>
                  <a:pt x="394" y="846"/>
                  <a:pt x="391" y="836"/>
                </a:cubicBezTo>
                <a:cubicBezTo>
                  <a:pt x="388" y="830"/>
                  <a:pt x="385" y="822"/>
                  <a:pt x="381" y="813"/>
                </a:cubicBezTo>
                <a:cubicBezTo>
                  <a:pt x="376" y="799"/>
                  <a:pt x="369" y="782"/>
                  <a:pt x="362" y="764"/>
                </a:cubicBezTo>
                <a:cubicBezTo>
                  <a:pt x="357" y="750"/>
                  <a:pt x="351" y="733"/>
                  <a:pt x="347" y="715"/>
                </a:cubicBezTo>
                <a:cubicBezTo>
                  <a:pt x="344" y="705"/>
                  <a:pt x="342" y="696"/>
                  <a:pt x="341" y="688"/>
                </a:cubicBezTo>
                <a:cubicBezTo>
                  <a:pt x="340" y="686"/>
                  <a:pt x="340" y="686"/>
                  <a:pt x="340" y="686"/>
                </a:cubicBezTo>
                <a:cubicBezTo>
                  <a:pt x="340" y="682"/>
                  <a:pt x="339" y="678"/>
                  <a:pt x="339" y="675"/>
                </a:cubicBezTo>
                <a:cubicBezTo>
                  <a:pt x="339" y="674"/>
                  <a:pt x="339" y="674"/>
                  <a:pt x="339" y="673"/>
                </a:cubicBezTo>
                <a:cubicBezTo>
                  <a:pt x="339" y="672"/>
                  <a:pt x="339" y="670"/>
                  <a:pt x="339" y="669"/>
                </a:cubicBezTo>
                <a:cubicBezTo>
                  <a:pt x="339" y="669"/>
                  <a:pt x="339" y="669"/>
                  <a:pt x="339" y="669"/>
                </a:cubicBezTo>
                <a:cubicBezTo>
                  <a:pt x="349" y="626"/>
                  <a:pt x="363" y="596"/>
                  <a:pt x="386" y="567"/>
                </a:cubicBezTo>
                <a:cubicBezTo>
                  <a:pt x="402" y="549"/>
                  <a:pt x="420" y="533"/>
                  <a:pt x="438" y="518"/>
                </a:cubicBezTo>
                <a:cubicBezTo>
                  <a:pt x="450" y="506"/>
                  <a:pt x="463" y="495"/>
                  <a:pt x="475" y="483"/>
                </a:cubicBezTo>
                <a:cubicBezTo>
                  <a:pt x="506" y="451"/>
                  <a:pt x="516" y="421"/>
                  <a:pt x="506" y="385"/>
                </a:cubicBezTo>
                <a:cubicBezTo>
                  <a:pt x="504" y="379"/>
                  <a:pt x="502" y="373"/>
                  <a:pt x="500" y="367"/>
                </a:cubicBezTo>
                <a:cubicBezTo>
                  <a:pt x="496" y="356"/>
                  <a:pt x="492" y="346"/>
                  <a:pt x="491" y="334"/>
                </a:cubicBezTo>
                <a:cubicBezTo>
                  <a:pt x="491" y="334"/>
                  <a:pt x="491" y="334"/>
                  <a:pt x="491" y="334"/>
                </a:cubicBezTo>
                <a:cubicBezTo>
                  <a:pt x="491" y="333"/>
                  <a:pt x="491" y="333"/>
                  <a:pt x="491" y="333"/>
                </a:cubicBezTo>
                <a:cubicBezTo>
                  <a:pt x="491" y="326"/>
                  <a:pt x="493" y="320"/>
                  <a:pt x="495" y="312"/>
                </a:cubicBezTo>
                <a:cubicBezTo>
                  <a:pt x="498" y="300"/>
                  <a:pt x="502" y="289"/>
                  <a:pt x="507" y="280"/>
                </a:cubicBezTo>
                <a:cubicBezTo>
                  <a:pt x="509" y="278"/>
                  <a:pt x="510" y="275"/>
                  <a:pt x="512" y="273"/>
                </a:cubicBezTo>
                <a:cubicBezTo>
                  <a:pt x="514" y="271"/>
                  <a:pt x="517" y="268"/>
                  <a:pt x="520" y="266"/>
                </a:cubicBezTo>
                <a:cubicBezTo>
                  <a:pt x="510" y="269"/>
                  <a:pt x="492" y="279"/>
                  <a:pt x="483" y="312"/>
                </a:cubicBezTo>
                <a:cubicBezTo>
                  <a:pt x="482" y="314"/>
                  <a:pt x="482" y="314"/>
                  <a:pt x="482" y="314"/>
                </a:cubicBezTo>
                <a:cubicBezTo>
                  <a:pt x="481" y="314"/>
                  <a:pt x="481" y="314"/>
                  <a:pt x="481" y="314"/>
                </a:cubicBezTo>
                <a:cubicBezTo>
                  <a:pt x="479" y="313"/>
                  <a:pt x="477" y="313"/>
                  <a:pt x="476" y="313"/>
                </a:cubicBezTo>
                <a:cubicBezTo>
                  <a:pt x="467" y="313"/>
                  <a:pt x="457" y="313"/>
                  <a:pt x="448" y="313"/>
                </a:cubicBezTo>
                <a:cubicBezTo>
                  <a:pt x="441" y="314"/>
                  <a:pt x="434" y="315"/>
                  <a:pt x="426" y="316"/>
                </a:cubicBezTo>
                <a:cubicBezTo>
                  <a:pt x="403" y="315"/>
                  <a:pt x="385" y="308"/>
                  <a:pt x="368" y="295"/>
                </a:cubicBezTo>
                <a:cubicBezTo>
                  <a:pt x="362" y="290"/>
                  <a:pt x="354" y="284"/>
                  <a:pt x="347" y="276"/>
                </a:cubicBezTo>
                <a:cubicBezTo>
                  <a:pt x="347" y="275"/>
                  <a:pt x="346" y="275"/>
                  <a:pt x="346" y="274"/>
                </a:cubicBezTo>
                <a:cubicBezTo>
                  <a:pt x="345" y="273"/>
                  <a:pt x="344" y="272"/>
                  <a:pt x="343" y="270"/>
                </a:cubicBezTo>
                <a:cubicBezTo>
                  <a:pt x="340" y="268"/>
                  <a:pt x="340" y="268"/>
                  <a:pt x="340" y="268"/>
                </a:cubicBezTo>
                <a:cubicBezTo>
                  <a:pt x="340" y="267"/>
                  <a:pt x="339" y="266"/>
                  <a:pt x="339" y="265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337" y="262"/>
                  <a:pt x="336" y="261"/>
                  <a:pt x="335" y="259"/>
                </a:cubicBezTo>
                <a:cubicBezTo>
                  <a:pt x="334" y="259"/>
                  <a:pt x="334" y="258"/>
                  <a:pt x="334" y="258"/>
                </a:cubicBezTo>
                <a:cubicBezTo>
                  <a:pt x="334" y="257"/>
                  <a:pt x="334" y="257"/>
                  <a:pt x="334" y="257"/>
                </a:cubicBezTo>
                <a:cubicBezTo>
                  <a:pt x="333" y="257"/>
                  <a:pt x="333" y="257"/>
                  <a:pt x="333" y="257"/>
                </a:cubicBezTo>
                <a:cubicBezTo>
                  <a:pt x="332" y="248"/>
                  <a:pt x="333" y="236"/>
                  <a:pt x="336" y="226"/>
                </a:cubicBezTo>
                <a:cubicBezTo>
                  <a:pt x="339" y="212"/>
                  <a:pt x="350" y="198"/>
                  <a:pt x="358" y="188"/>
                </a:cubicBezTo>
                <a:cubicBezTo>
                  <a:pt x="358" y="187"/>
                  <a:pt x="358" y="187"/>
                  <a:pt x="358" y="187"/>
                </a:cubicBezTo>
                <a:cubicBezTo>
                  <a:pt x="359" y="187"/>
                  <a:pt x="359" y="187"/>
                  <a:pt x="359" y="187"/>
                </a:cubicBezTo>
                <a:cubicBezTo>
                  <a:pt x="368" y="178"/>
                  <a:pt x="377" y="168"/>
                  <a:pt x="384" y="157"/>
                </a:cubicBezTo>
                <a:cubicBezTo>
                  <a:pt x="388" y="151"/>
                  <a:pt x="390" y="145"/>
                  <a:pt x="392" y="139"/>
                </a:cubicBezTo>
                <a:cubicBezTo>
                  <a:pt x="392" y="139"/>
                  <a:pt x="392" y="138"/>
                  <a:pt x="392" y="137"/>
                </a:cubicBezTo>
                <a:cubicBezTo>
                  <a:pt x="392" y="138"/>
                  <a:pt x="391" y="139"/>
                  <a:pt x="391" y="139"/>
                </a:cubicBezTo>
                <a:cubicBezTo>
                  <a:pt x="389" y="144"/>
                  <a:pt x="385" y="149"/>
                  <a:pt x="380" y="154"/>
                </a:cubicBezTo>
                <a:cubicBezTo>
                  <a:pt x="371" y="163"/>
                  <a:pt x="361" y="170"/>
                  <a:pt x="350" y="177"/>
                </a:cubicBezTo>
                <a:cubicBezTo>
                  <a:pt x="349" y="177"/>
                  <a:pt x="349" y="177"/>
                  <a:pt x="349" y="177"/>
                </a:cubicBezTo>
                <a:cubicBezTo>
                  <a:pt x="340" y="184"/>
                  <a:pt x="332" y="191"/>
                  <a:pt x="326" y="199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2" y="193"/>
                  <a:pt x="322" y="187"/>
                  <a:pt x="321" y="181"/>
                </a:cubicBezTo>
                <a:cubicBezTo>
                  <a:pt x="320" y="174"/>
                  <a:pt x="319" y="167"/>
                  <a:pt x="317" y="161"/>
                </a:cubicBezTo>
                <a:cubicBezTo>
                  <a:pt x="315" y="154"/>
                  <a:pt x="312" y="148"/>
                  <a:pt x="308" y="142"/>
                </a:cubicBezTo>
                <a:cubicBezTo>
                  <a:pt x="303" y="137"/>
                  <a:pt x="298" y="132"/>
                  <a:pt x="292" y="129"/>
                </a:cubicBezTo>
                <a:cubicBezTo>
                  <a:pt x="291" y="128"/>
                  <a:pt x="290" y="128"/>
                  <a:pt x="289" y="127"/>
                </a:cubicBezTo>
                <a:cubicBezTo>
                  <a:pt x="288" y="126"/>
                  <a:pt x="288" y="126"/>
                  <a:pt x="288" y="12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90" y="119"/>
                  <a:pt x="292" y="113"/>
                  <a:pt x="294" y="107"/>
                </a:cubicBezTo>
                <a:cubicBezTo>
                  <a:pt x="297" y="95"/>
                  <a:pt x="301" y="83"/>
                  <a:pt x="307" y="74"/>
                </a:cubicBezTo>
                <a:cubicBezTo>
                  <a:pt x="322" y="57"/>
                  <a:pt x="348" y="56"/>
                  <a:pt x="366" y="54"/>
                </a:cubicBezTo>
                <a:cubicBezTo>
                  <a:pt x="373" y="54"/>
                  <a:pt x="382" y="53"/>
                  <a:pt x="390" y="53"/>
                </a:cubicBezTo>
                <a:cubicBezTo>
                  <a:pt x="405" y="53"/>
                  <a:pt x="417" y="55"/>
                  <a:pt x="427" y="58"/>
                </a:cubicBezTo>
                <a:cubicBezTo>
                  <a:pt x="440" y="61"/>
                  <a:pt x="456" y="73"/>
                  <a:pt x="468" y="83"/>
                </a:cubicBezTo>
                <a:cubicBezTo>
                  <a:pt x="457" y="71"/>
                  <a:pt x="443" y="57"/>
                  <a:pt x="431" y="50"/>
                </a:cubicBezTo>
                <a:cubicBezTo>
                  <a:pt x="411" y="40"/>
                  <a:pt x="386" y="40"/>
                  <a:pt x="363" y="41"/>
                </a:cubicBezTo>
                <a:cubicBezTo>
                  <a:pt x="360" y="41"/>
                  <a:pt x="360" y="41"/>
                  <a:pt x="360" y="41"/>
                </a:cubicBezTo>
                <a:cubicBezTo>
                  <a:pt x="355" y="41"/>
                  <a:pt x="349" y="41"/>
                  <a:pt x="344" y="42"/>
                </a:cubicBezTo>
                <a:cubicBezTo>
                  <a:pt x="343" y="42"/>
                  <a:pt x="343" y="42"/>
                  <a:pt x="343" y="42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36" y="33"/>
                  <a:pt x="328" y="26"/>
                  <a:pt x="318" y="19"/>
                </a:cubicBezTo>
                <a:cubicBezTo>
                  <a:pt x="315" y="17"/>
                  <a:pt x="315" y="17"/>
                  <a:pt x="315" y="17"/>
                </a:cubicBezTo>
                <a:cubicBezTo>
                  <a:pt x="319" y="16"/>
                  <a:pt x="319" y="16"/>
                  <a:pt x="319" y="16"/>
                </a:cubicBezTo>
                <a:cubicBezTo>
                  <a:pt x="339" y="7"/>
                  <a:pt x="360" y="3"/>
                  <a:pt x="382" y="3"/>
                </a:cubicBezTo>
                <a:cubicBezTo>
                  <a:pt x="408" y="3"/>
                  <a:pt x="433" y="9"/>
                  <a:pt x="452" y="21"/>
                </a:cubicBezTo>
                <a:cubicBezTo>
                  <a:pt x="494" y="48"/>
                  <a:pt x="518" y="92"/>
                  <a:pt x="527" y="111"/>
                </a:cubicBezTo>
                <a:cubicBezTo>
                  <a:pt x="527" y="110"/>
                  <a:pt x="527" y="109"/>
                  <a:pt x="527" y="108"/>
                </a:cubicBezTo>
                <a:cubicBezTo>
                  <a:pt x="527" y="105"/>
                  <a:pt x="527" y="105"/>
                  <a:pt x="527" y="105"/>
                </a:cubicBezTo>
                <a:cubicBezTo>
                  <a:pt x="529" y="106"/>
                  <a:pt x="529" y="106"/>
                  <a:pt x="529" y="106"/>
                </a:cubicBezTo>
                <a:cubicBezTo>
                  <a:pt x="547" y="109"/>
                  <a:pt x="591" y="120"/>
                  <a:pt x="615" y="141"/>
                </a:cubicBezTo>
                <a:cubicBezTo>
                  <a:pt x="638" y="162"/>
                  <a:pt x="641" y="187"/>
                  <a:pt x="644" y="208"/>
                </a:cubicBezTo>
                <a:cubicBezTo>
                  <a:pt x="645" y="211"/>
                  <a:pt x="645" y="214"/>
                  <a:pt x="646" y="217"/>
                </a:cubicBezTo>
                <a:cubicBezTo>
                  <a:pt x="647" y="228"/>
                  <a:pt x="649" y="241"/>
                  <a:pt x="652" y="252"/>
                </a:cubicBezTo>
                <a:cubicBezTo>
                  <a:pt x="653" y="257"/>
                  <a:pt x="653" y="257"/>
                  <a:pt x="653" y="257"/>
                </a:cubicBezTo>
                <a:cubicBezTo>
                  <a:pt x="649" y="255"/>
                  <a:pt x="649" y="255"/>
                  <a:pt x="649" y="255"/>
                </a:cubicBezTo>
                <a:cubicBezTo>
                  <a:pt x="642" y="251"/>
                  <a:pt x="634" y="249"/>
                  <a:pt x="627" y="246"/>
                </a:cubicBezTo>
                <a:cubicBezTo>
                  <a:pt x="618" y="243"/>
                  <a:pt x="610" y="240"/>
                  <a:pt x="602" y="236"/>
                </a:cubicBezTo>
                <a:cubicBezTo>
                  <a:pt x="602" y="236"/>
                  <a:pt x="602" y="236"/>
                  <a:pt x="602" y="236"/>
                </a:cubicBezTo>
                <a:cubicBezTo>
                  <a:pt x="594" y="233"/>
                  <a:pt x="587" y="228"/>
                  <a:pt x="581" y="222"/>
                </a:cubicBezTo>
                <a:cubicBezTo>
                  <a:pt x="577" y="218"/>
                  <a:pt x="573" y="214"/>
                  <a:pt x="569" y="209"/>
                </a:cubicBezTo>
                <a:cubicBezTo>
                  <a:pt x="568" y="207"/>
                  <a:pt x="566" y="205"/>
                  <a:pt x="565" y="203"/>
                </a:cubicBezTo>
                <a:cubicBezTo>
                  <a:pt x="565" y="203"/>
                  <a:pt x="565" y="203"/>
                  <a:pt x="565" y="203"/>
                </a:cubicBezTo>
                <a:cubicBezTo>
                  <a:pt x="565" y="203"/>
                  <a:pt x="565" y="203"/>
                  <a:pt x="565" y="203"/>
                </a:cubicBezTo>
                <a:cubicBezTo>
                  <a:pt x="565" y="203"/>
                  <a:pt x="565" y="203"/>
                  <a:pt x="565" y="203"/>
                </a:cubicBezTo>
                <a:cubicBezTo>
                  <a:pt x="558" y="194"/>
                  <a:pt x="552" y="186"/>
                  <a:pt x="545" y="181"/>
                </a:cubicBezTo>
                <a:cubicBezTo>
                  <a:pt x="544" y="180"/>
                  <a:pt x="543" y="179"/>
                  <a:pt x="542" y="178"/>
                </a:cubicBezTo>
                <a:cubicBezTo>
                  <a:pt x="543" y="179"/>
                  <a:pt x="544" y="180"/>
                  <a:pt x="545" y="181"/>
                </a:cubicBezTo>
                <a:cubicBezTo>
                  <a:pt x="551" y="187"/>
                  <a:pt x="557" y="194"/>
                  <a:pt x="563" y="204"/>
                </a:cubicBezTo>
                <a:cubicBezTo>
                  <a:pt x="565" y="206"/>
                  <a:pt x="566" y="208"/>
                  <a:pt x="568" y="210"/>
                </a:cubicBezTo>
                <a:cubicBezTo>
                  <a:pt x="571" y="215"/>
                  <a:pt x="575" y="220"/>
                  <a:pt x="579" y="224"/>
                </a:cubicBezTo>
                <a:cubicBezTo>
                  <a:pt x="585" y="231"/>
                  <a:pt x="592" y="236"/>
                  <a:pt x="600" y="240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7" y="244"/>
                  <a:pt x="614" y="247"/>
                  <a:pt x="621" y="249"/>
                </a:cubicBezTo>
                <a:cubicBezTo>
                  <a:pt x="624" y="251"/>
                  <a:pt x="624" y="251"/>
                  <a:pt x="624" y="251"/>
                </a:cubicBezTo>
                <a:cubicBezTo>
                  <a:pt x="631" y="254"/>
                  <a:pt x="639" y="257"/>
                  <a:pt x="647" y="261"/>
                </a:cubicBezTo>
                <a:cubicBezTo>
                  <a:pt x="649" y="262"/>
                  <a:pt x="659" y="268"/>
                  <a:pt x="666" y="272"/>
                </a:cubicBezTo>
                <a:cubicBezTo>
                  <a:pt x="666" y="273"/>
                  <a:pt x="666" y="273"/>
                  <a:pt x="666" y="273"/>
                </a:cubicBezTo>
                <a:cubicBezTo>
                  <a:pt x="669" y="276"/>
                  <a:pt x="672" y="280"/>
                  <a:pt x="675" y="283"/>
                </a:cubicBezTo>
                <a:cubicBezTo>
                  <a:pt x="677" y="285"/>
                  <a:pt x="679" y="287"/>
                  <a:pt x="681" y="290"/>
                </a:cubicBezTo>
                <a:cubicBezTo>
                  <a:pt x="682" y="290"/>
                  <a:pt x="682" y="291"/>
                  <a:pt x="683" y="292"/>
                </a:cubicBezTo>
                <a:cubicBezTo>
                  <a:pt x="684" y="293"/>
                  <a:pt x="684" y="293"/>
                  <a:pt x="684" y="293"/>
                </a:cubicBezTo>
                <a:cubicBezTo>
                  <a:pt x="684" y="294"/>
                  <a:pt x="684" y="294"/>
                  <a:pt x="684" y="294"/>
                </a:cubicBezTo>
                <a:cubicBezTo>
                  <a:pt x="685" y="296"/>
                  <a:pt x="686" y="297"/>
                  <a:pt x="687" y="299"/>
                </a:cubicBezTo>
                <a:cubicBezTo>
                  <a:pt x="688" y="301"/>
                  <a:pt x="690" y="304"/>
                  <a:pt x="691" y="307"/>
                </a:cubicBezTo>
                <a:cubicBezTo>
                  <a:pt x="692" y="309"/>
                  <a:pt x="693" y="310"/>
                  <a:pt x="693" y="311"/>
                </a:cubicBezTo>
                <a:cubicBezTo>
                  <a:pt x="693" y="312"/>
                  <a:pt x="693" y="312"/>
                  <a:pt x="693" y="312"/>
                </a:cubicBezTo>
                <a:cubicBezTo>
                  <a:pt x="695" y="320"/>
                  <a:pt x="697" y="329"/>
                  <a:pt x="699" y="338"/>
                </a:cubicBezTo>
                <a:cubicBezTo>
                  <a:pt x="699" y="341"/>
                  <a:pt x="700" y="345"/>
                  <a:pt x="700" y="348"/>
                </a:cubicBezTo>
                <a:cubicBezTo>
                  <a:pt x="703" y="363"/>
                  <a:pt x="707" y="374"/>
                  <a:pt x="712" y="385"/>
                </a:cubicBezTo>
                <a:cubicBezTo>
                  <a:pt x="712" y="385"/>
                  <a:pt x="712" y="385"/>
                  <a:pt x="712" y="385"/>
                </a:cubicBezTo>
                <a:cubicBezTo>
                  <a:pt x="713" y="386"/>
                  <a:pt x="713" y="386"/>
                  <a:pt x="713" y="386"/>
                </a:cubicBezTo>
                <a:cubicBezTo>
                  <a:pt x="712" y="386"/>
                  <a:pt x="712" y="386"/>
                  <a:pt x="712" y="386"/>
                </a:cubicBezTo>
                <a:cubicBezTo>
                  <a:pt x="719" y="403"/>
                  <a:pt x="722" y="423"/>
                  <a:pt x="722" y="445"/>
                </a:cubicBezTo>
                <a:close/>
                <a:moveTo>
                  <a:pt x="321" y="47"/>
                </a:moveTo>
                <a:cubicBezTo>
                  <a:pt x="324" y="46"/>
                  <a:pt x="324" y="46"/>
                  <a:pt x="324" y="46"/>
                </a:cubicBezTo>
                <a:cubicBezTo>
                  <a:pt x="322" y="44"/>
                  <a:pt x="322" y="44"/>
                  <a:pt x="322" y="44"/>
                </a:cubicBezTo>
                <a:cubicBezTo>
                  <a:pt x="300" y="20"/>
                  <a:pt x="265" y="5"/>
                  <a:pt x="216" y="0"/>
                </a:cubicBezTo>
                <a:cubicBezTo>
                  <a:pt x="213" y="0"/>
                  <a:pt x="209" y="0"/>
                  <a:pt x="205" y="0"/>
                </a:cubicBezTo>
                <a:cubicBezTo>
                  <a:pt x="169" y="0"/>
                  <a:pt x="121" y="14"/>
                  <a:pt x="103" y="20"/>
                </a:cubicBezTo>
                <a:cubicBezTo>
                  <a:pt x="93" y="23"/>
                  <a:pt x="93" y="23"/>
                  <a:pt x="93" y="2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14" y="25"/>
                  <a:pt x="126" y="26"/>
                  <a:pt x="138" y="26"/>
                </a:cubicBezTo>
                <a:cubicBezTo>
                  <a:pt x="151" y="27"/>
                  <a:pt x="166" y="25"/>
                  <a:pt x="179" y="24"/>
                </a:cubicBezTo>
                <a:cubicBezTo>
                  <a:pt x="149" y="30"/>
                  <a:pt x="119" y="35"/>
                  <a:pt x="86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57" y="35"/>
                  <a:pt x="35" y="36"/>
                  <a:pt x="15" y="47"/>
                </a:cubicBezTo>
                <a:cubicBezTo>
                  <a:pt x="12" y="48"/>
                  <a:pt x="9" y="50"/>
                  <a:pt x="6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11" y="55"/>
                  <a:pt x="11" y="55"/>
                  <a:pt x="11" y="55"/>
                </a:cubicBezTo>
                <a:cubicBezTo>
                  <a:pt x="14" y="55"/>
                  <a:pt x="17" y="55"/>
                  <a:pt x="20" y="55"/>
                </a:cubicBezTo>
                <a:cubicBezTo>
                  <a:pt x="39" y="54"/>
                  <a:pt x="67" y="57"/>
                  <a:pt x="94" y="60"/>
                </a:cubicBezTo>
                <a:cubicBezTo>
                  <a:pt x="112" y="62"/>
                  <a:pt x="129" y="64"/>
                  <a:pt x="143" y="64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64"/>
                  <a:pt x="145" y="64"/>
                  <a:pt x="145" y="64"/>
                </a:cubicBezTo>
                <a:cubicBezTo>
                  <a:pt x="148" y="63"/>
                  <a:pt x="150" y="62"/>
                  <a:pt x="152" y="62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64" y="59"/>
                  <a:pt x="164" y="59"/>
                  <a:pt x="164" y="59"/>
                </a:cubicBezTo>
                <a:cubicBezTo>
                  <a:pt x="167" y="59"/>
                  <a:pt x="169" y="59"/>
                  <a:pt x="171" y="59"/>
                </a:cubicBezTo>
                <a:cubicBezTo>
                  <a:pt x="172" y="59"/>
                  <a:pt x="173" y="58"/>
                  <a:pt x="173" y="58"/>
                </a:cubicBezTo>
                <a:cubicBezTo>
                  <a:pt x="175" y="58"/>
                  <a:pt x="176" y="58"/>
                  <a:pt x="178" y="58"/>
                </a:cubicBezTo>
                <a:cubicBezTo>
                  <a:pt x="186" y="58"/>
                  <a:pt x="195" y="59"/>
                  <a:pt x="204" y="61"/>
                </a:cubicBezTo>
                <a:cubicBezTo>
                  <a:pt x="219" y="64"/>
                  <a:pt x="235" y="71"/>
                  <a:pt x="247" y="80"/>
                </a:cubicBezTo>
                <a:cubicBezTo>
                  <a:pt x="254" y="85"/>
                  <a:pt x="260" y="90"/>
                  <a:pt x="266" y="96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9" y="96"/>
                  <a:pt x="269" y="96"/>
                  <a:pt x="269" y="96"/>
                </a:cubicBezTo>
                <a:cubicBezTo>
                  <a:pt x="277" y="75"/>
                  <a:pt x="293" y="59"/>
                  <a:pt x="311" y="52"/>
                </a:cubicBezTo>
                <a:cubicBezTo>
                  <a:pt x="314" y="50"/>
                  <a:pt x="318" y="49"/>
                  <a:pt x="321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6721688" y="3352423"/>
            <a:ext cx="820293" cy="1630917"/>
          </a:xfrm>
          <a:custGeom>
            <a:avLst/>
            <a:gdLst>
              <a:gd name="T0" fmla="*/ 424 w 466"/>
              <a:gd name="T1" fmla="*/ 555 h 927"/>
              <a:gd name="T2" fmla="*/ 447 w 466"/>
              <a:gd name="T3" fmla="*/ 423 h 927"/>
              <a:gd name="T4" fmla="*/ 414 w 466"/>
              <a:gd name="T5" fmla="*/ 398 h 927"/>
              <a:gd name="T6" fmla="*/ 412 w 466"/>
              <a:gd name="T7" fmla="*/ 441 h 927"/>
              <a:gd name="T8" fmla="*/ 281 w 466"/>
              <a:gd name="T9" fmla="*/ 203 h 927"/>
              <a:gd name="T10" fmla="*/ 125 w 466"/>
              <a:gd name="T11" fmla="*/ 70 h 927"/>
              <a:gd name="T12" fmla="*/ 2 w 466"/>
              <a:gd name="T13" fmla="*/ 7 h 927"/>
              <a:gd name="T14" fmla="*/ 11 w 466"/>
              <a:gd name="T15" fmla="*/ 53 h 927"/>
              <a:gd name="T16" fmla="*/ 140 w 466"/>
              <a:gd name="T17" fmla="*/ 169 h 927"/>
              <a:gd name="T18" fmla="*/ 186 w 466"/>
              <a:gd name="T19" fmla="*/ 256 h 927"/>
              <a:gd name="T20" fmla="*/ 193 w 466"/>
              <a:gd name="T21" fmla="*/ 284 h 927"/>
              <a:gd name="T22" fmla="*/ 211 w 466"/>
              <a:gd name="T23" fmla="*/ 323 h 927"/>
              <a:gd name="T24" fmla="*/ 222 w 466"/>
              <a:gd name="T25" fmla="*/ 295 h 927"/>
              <a:gd name="T26" fmla="*/ 214 w 466"/>
              <a:gd name="T27" fmla="*/ 339 h 927"/>
              <a:gd name="T28" fmla="*/ 244 w 466"/>
              <a:gd name="T29" fmla="*/ 377 h 927"/>
              <a:gd name="T30" fmla="*/ 307 w 466"/>
              <a:gd name="T31" fmla="*/ 343 h 927"/>
              <a:gd name="T32" fmla="*/ 231 w 466"/>
              <a:gd name="T33" fmla="*/ 411 h 927"/>
              <a:gd name="T34" fmla="*/ 222 w 466"/>
              <a:gd name="T35" fmla="*/ 444 h 927"/>
              <a:gd name="T36" fmla="*/ 211 w 466"/>
              <a:gd name="T37" fmla="*/ 504 h 927"/>
              <a:gd name="T38" fmla="*/ 213 w 466"/>
              <a:gd name="T39" fmla="*/ 524 h 927"/>
              <a:gd name="T40" fmla="*/ 215 w 466"/>
              <a:gd name="T41" fmla="*/ 544 h 927"/>
              <a:gd name="T42" fmla="*/ 217 w 466"/>
              <a:gd name="T43" fmla="*/ 581 h 927"/>
              <a:gd name="T44" fmla="*/ 223 w 466"/>
              <a:gd name="T45" fmla="*/ 593 h 927"/>
              <a:gd name="T46" fmla="*/ 257 w 466"/>
              <a:gd name="T47" fmla="*/ 558 h 927"/>
              <a:gd name="T48" fmla="*/ 293 w 466"/>
              <a:gd name="T49" fmla="*/ 543 h 927"/>
              <a:gd name="T50" fmla="*/ 319 w 466"/>
              <a:gd name="T51" fmla="*/ 542 h 927"/>
              <a:gd name="T52" fmla="*/ 310 w 466"/>
              <a:gd name="T53" fmla="*/ 545 h 927"/>
              <a:gd name="T54" fmla="*/ 285 w 466"/>
              <a:gd name="T55" fmla="*/ 553 h 927"/>
              <a:gd name="T56" fmla="*/ 259 w 466"/>
              <a:gd name="T57" fmla="*/ 573 h 927"/>
              <a:gd name="T58" fmla="*/ 226 w 466"/>
              <a:gd name="T59" fmla="*/ 653 h 927"/>
              <a:gd name="T60" fmla="*/ 221 w 466"/>
              <a:gd name="T61" fmla="*/ 683 h 927"/>
              <a:gd name="T62" fmla="*/ 208 w 466"/>
              <a:gd name="T63" fmla="*/ 735 h 927"/>
              <a:gd name="T64" fmla="*/ 300 w 466"/>
              <a:gd name="T65" fmla="*/ 691 h 927"/>
              <a:gd name="T66" fmla="*/ 360 w 466"/>
              <a:gd name="T67" fmla="*/ 683 h 927"/>
              <a:gd name="T68" fmla="*/ 311 w 466"/>
              <a:gd name="T69" fmla="*/ 694 h 927"/>
              <a:gd name="T70" fmla="*/ 264 w 466"/>
              <a:gd name="T71" fmla="*/ 714 h 927"/>
              <a:gd name="T72" fmla="*/ 313 w 466"/>
              <a:gd name="T73" fmla="*/ 764 h 927"/>
              <a:gd name="T74" fmla="*/ 193 w 466"/>
              <a:gd name="T75" fmla="*/ 793 h 927"/>
              <a:gd name="T76" fmla="*/ 183 w 466"/>
              <a:gd name="T77" fmla="*/ 819 h 927"/>
              <a:gd name="T78" fmla="*/ 168 w 466"/>
              <a:gd name="T79" fmla="*/ 848 h 927"/>
              <a:gd name="T80" fmla="*/ 155 w 466"/>
              <a:gd name="T81" fmla="*/ 867 h 927"/>
              <a:gd name="T82" fmla="*/ 111 w 466"/>
              <a:gd name="T83" fmla="*/ 914 h 927"/>
              <a:gd name="T84" fmla="*/ 94 w 466"/>
              <a:gd name="T85" fmla="*/ 927 h 927"/>
              <a:gd name="T86" fmla="*/ 180 w 466"/>
              <a:gd name="T87" fmla="*/ 909 h 927"/>
              <a:gd name="T88" fmla="*/ 207 w 466"/>
              <a:gd name="T89" fmla="*/ 894 h 927"/>
              <a:gd name="T90" fmla="*/ 227 w 466"/>
              <a:gd name="T91" fmla="*/ 878 h 927"/>
              <a:gd name="T92" fmla="*/ 293 w 466"/>
              <a:gd name="T93" fmla="*/ 820 h 927"/>
              <a:gd name="T94" fmla="*/ 331 w 466"/>
              <a:gd name="T95" fmla="*/ 795 h 927"/>
              <a:gd name="T96" fmla="*/ 459 w 466"/>
              <a:gd name="T97" fmla="*/ 665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" h="927">
                <a:moveTo>
                  <a:pt x="436" y="561"/>
                </a:moveTo>
                <a:cubicBezTo>
                  <a:pt x="432" y="558"/>
                  <a:pt x="429" y="556"/>
                  <a:pt x="427" y="555"/>
                </a:cubicBezTo>
                <a:cubicBezTo>
                  <a:pt x="426" y="554"/>
                  <a:pt x="426" y="554"/>
                  <a:pt x="426" y="554"/>
                </a:cubicBezTo>
                <a:cubicBezTo>
                  <a:pt x="424" y="555"/>
                  <a:pt x="424" y="555"/>
                  <a:pt x="424" y="555"/>
                </a:cubicBezTo>
                <a:cubicBezTo>
                  <a:pt x="416" y="561"/>
                  <a:pt x="408" y="567"/>
                  <a:pt x="398" y="572"/>
                </a:cubicBezTo>
                <a:cubicBezTo>
                  <a:pt x="401" y="569"/>
                  <a:pt x="404" y="566"/>
                  <a:pt x="407" y="564"/>
                </a:cubicBezTo>
                <a:cubicBezTo>
                  <a:pt x="429" y="547"/>
                  <a:pt x="451" y="529"/>
                  <a:pt x="457" y="499"/>
                </a:cubicBezTo>
                <a:cubicBezTo>
                  <a:pt x="459" y="488"/>
                  <a:pt x="466" y="448"/>
                  <a:pt x="447" y="423"/>
                </a:cubicBezTo>
                <a:cubicBezTo>
                  <a:pt x="440" y="414"/>
                  <a:pt x="431" y="407"/>
                  <a:pt x="422" y="400"/>
                </a:cubicBezTo>
                <a:cubicBezTo>
                  <a:pt x="420" y="399"/>
                  <a:pt x="419" y="398"/>
                  <a:pt x="417" y="397"/>
                </a:cubicBezTo>
                <a:cubicBezTo>
                  <a:pt x="414" y="394"/>
                  <a:pt x="414" y="394"/>
                  <a:pt x="414" y="394"/>
                </a:cubicBezTo>
                <a:cubicBezTo>
                  <a:pt x="414" y="398"/>
                  <a:pt x="414" y="398"/>
                  <a:pt x="414" y="398"/>
                </a:cubicBezTo>
                <a:cubicBezTo>
                  <a:pt x="414" y="418"/>
                  <a:pt x="413" y="436"/>
                  <a:pt x="412" y="445"/>
                </a:cubicBezTo>
                <a:cubicBezTo>
                  <a:pt x="412" y="445"/>
                  <a:pt x="412" y="445"/>
                  <a:pt x="412" y="445"/>
                </a:cubicBezTo>
                <a:cubicBezTo>
                  <a:pt x="412" y="445"/>
                  <a:pt x="412" y="445"/>
                  <a:pt x="412" y="445"/>
                </a:cubicBezTo>
                <a:cubicBezTo>
                  <a:pt x="412" y="444"/>
                  <a:pt x="412" y="443"/>
                  <a:pt x="412" y="441"/>
                </a:cubicBezTo>
                <a:cubicBezTo>
                  <a:pt x="407" y="379"/>
                  <a:pt x="390" y="324"/>
                  <a:pt x="360" y="279"/>
                </a:cubicBezTo>
                <a:cubicBezTo>
                  <a:pt x="328" y="232"/>
                  <a:pt x="294" y="208"/>
                  <a:pt x="284" y="202"/>
                </a:cubicBezTo>
                <a:cubicBezTo>
                  <a:pt x="281" y="199"/>
                  <a:pt x="281" y="199"/>
                  <a:pt x="281" y="199"/>
                </a:cubicBezTo>
                <a:cubicBezTo>
                  <a:pt x="281" y="203"/>
                  <a:pt x="281" y="203"/>
                  <a:pt x="281" y="203"/>
                </a:cubicBezTo>
                <a:cubicBezTo>
                  <a:pt x="281" y="203"/>
                  <a:pt x="281" y="204"/>
                  <a:pt x="281" y="204"/>
                </a:cubicBezTo>
                <a:cubicBezTo>
                  <a:pt x="274" y="180"/>
                  <a:pt x="254" y="135"/>
                  <a:pt x="205" y="103"/>
                </a:cubicBezTo>
                <a:cubicBezTo>
                  <a:pt x="193" y="96"/>
                  <a:pt x="179" y="92"/>
                  <a:pt x="166" y="88"/>
                </a:cubicBezTo>
                <a:cubicBezTo>
                  <a:pt x="152" y="84"/>
                  <a:pt x="137" y="79"/>
                  <a:pt x="125" y="70"/>
                </a:cubicBezTo>
                <a:cubicBezTo>
                  <a:pt x="113" y="62"/>
                  <a:pt x="104" y="51"/>
                  <a:pt x="94" y="40"/>
                </a:cubicBezTo>
                <a:cubicBezTo>
                  <a:pt x="91" y="37"/>
                  <a:pt x="91" y="37"/>
                  <a:pt x="91" y="37"/>
                </a:cubicBezTo>
                <a:cubicBezTo>
                  <a:pt x="84" y="30"/>
                  <a:pt x="78" y="25"/>
                  <a:pt x="71" y="20"/>
                </a:cubicBezTo>
                <a:cubicBezTo>
                  <a:pt x="45" y="5"/>
                  <a:pt x="22" y="0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8" y="24"/>
                  <a:pt x="10" y="40"/>
                  <a:pt x="11" y="51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21" y="54"/>
                  <a:pt x="40" y="57"/>
                  <a:pt x="69" y="67"/>
                </a:cubicBezTo>
                <a:cubicBezTo>
                  <a:pt x="119" y="84"/>
                  <a:pt x="133" y="116"/>
                  <a:pt x="139" y="163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3" y="181"/>
                  <a:pt x="146" y="195"/>
                  <a:pt x="150" y="204"/>
                </a:cubicBezTo>
                <a:cubicBezTo>
                  <a:pt x="151" y="206"/>
                  <a:pt x="152" y="208"/>
                  <a:pt x="153" y="210"/>
                </a:cubicBezTo>
                <a:cubicBezTo>
                  <a:pt x="158" y="216"/>
                  <a:pt x="164" y="222"/>
                  <a:pt x="170" y="229"/>
                </a:cubicBezTo>
                <a:cubicBezTo>
                  <a:pt x="176" y="235"/>
                  <a:pt x="183" y="247"/>
                  <a:pt x="186" y="256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6" y="257"/>
                  <a:pt x="186" y="257"/>
                  <a:pt x="186" y="257"/>
                </a:cubicBezTo>
                <a:cubicBezTo>
                  <a:pt x="186" y="257"/>
                  <a:pt x="186" y="257"/>
                  <a:pt x="186" y="257"/>
                </a:cubicBezTo>
                <a:cubicBezTo>
                  <a:pt x="189" y="266"/>
                  <a:pt x="191" y="275"/>
                  <a:pt x="193" y="284"/>
                </a:cubicBezTo>
                <a:cubicBezTo>
                  <a:pt x="194" y="287"/>
                  <a:pt x="195" y="290"/>
                  <a:pt x="196" y="293"/>
                </a:cubicBezTo>
                <a:cubicBezTo>
                  <a:pt x="199" y="305"/>
                  <a:pt x="202" y="315"/>
                  <a:pt x="207" y="323"/>
                </a:cubicBezTo>
                <a:cubicBezTo>
                  <a:pt x="209" y="328"/>
                  <a:pt x="209" y="328"/>
                  <a:pt x="209" y="328"/>
                </a:cubicBezTo>
                <a:cubicBezTo>
                  <a:pt x="211" y="323"/>
                  <a:pt x="211" y="323"/>
                  <a:pt x="211" y="323"/>
                </a:cubicBezTo>
                <a:cubicBezTo>
                  <a:pt x="212" y="318"/>
                  <a:pt x="213" y="314"/>
                  <a:pt x="214" y="310"/>
                </a:cubicBezTo>
                <a:cubicBezTo>
                  <a:pt x="217" y="304"/>
                  <a:pt x="219" y="299"/>
                  <a:pt x="222" y="294"/>
                </a:cubicBezTo>
                <a:cubicBezTo>
                  <a:pt x="222" y="294"/>
                  <a:pt x="222" y="294"/>
                  <a:pt x="222" y="294"/>
                </a:cubicBezTo>
                <a:cubicBezTo>
                  <a:pt x="222" y="294"/>
                  <a:pt x="222" y="294"/>
                  <a:pt x="222" y="295"/>
                </a:cubicBezTo>
                <a:cubicBezTo>
                  <a:pt x="220" y="299"/>
                  <a:pt x="218" y="304"/>
                  <a:pt x="217" y="310"/>
                </a:cubicBezTo>
                <a:cubicBezTo>
                  <a:pt x="215" y="319"/>
                  <a:pt x="215" y="328"/>
                  <a:pt x="214" y="336"/>
                </a:cubicBezTo>
                <a:cubicBezTo>
                  <a:pt x="214" y="339"/>
                  <a:pt x="214" y="339"/>
                  <a:pt x="214" y="339"/>
                </a:cubicBezTo>
                <a:cubicBezTo>
                  <a:pt x="214" y="339"/>
                  <a:pt x="214" y="339"/>
                  <a:pt x="214" y="339"/>
                </a:cubicBezTo>
                <a:cubicBezTo>
                  <a:pt x="219" y="354"/>
                  <a:pt x="222" y="371"/>
                  <a:pt x="223" y="389"/>
                </a:cubicBezTo>
                <a:cubicBezTo>
                  <a:pt x="224" y="393"/>
                  <a:pt x="224" y="393"/>
                  <a:pt x="224" y="393"/>
                </a:cubicBezTo>
                <a:cubicBezTo>
                  <a:pt x="227" y="390"/>
                  <a:pt x="227" y="390"/>
                  <a:pt x="227" y="390"/>
                </a:cubicBezTo>
                <a:cubicBezTo>
                  <a:pt x="232" y="385"/>
                  <a:pt x="238" y="381"/>
                  <a:pt x="244" y="377"/>
                </a:cubicBezTo>
                <a:cubicBezTo>
                  <a:pt x="252" y="372"/>
                  <a:pt x="259" y="369"/>
                  <a:pt x="267" y="365"/>
                </a:cubicBezTo>
                <a:cubicBezTo>
                  <a:pt x="281" y="358"/>
                  <a:pt x="294" y="352"/>
                  <a:pt x="305" y="341"/>
                </a:cubicBezTo>
                <a:cubicBezTo>
                  <a:pt x="309" y="336"/>
                  <a:pt x="312" y="330"/>
                  <a:pt x="315" y="321"/>
                </a:cubicBezTo>
                <a:cubicBezTo>
                  <a:pt x="314" y="328"/>
                  <a:pt x="312" y="336"/>
                  <a:pt x="307" y="343"/>
                </a:cubicBezTo>
                <a:cubicBezTo>
                  <a:pt x="299" y="353"/>
                  <a:pt x="289" y="361"/>
                  <a:pt x="280" y="367"/>
                </a:cubicBezTo>
                <a:cubicBezTo>
                  <a:pt x="277" y="369"/>
                  <a:pt x="274" y="371"/>
                  <a:pt x="272" y="373"/>
                </a:cubicBezTo>
                <a:cubicBezTo>
                  <a:pt x="264" y="378"/>
                  <a:pt x="258" y="382"/>
                  <a:pt x="251" y="387"/>
                </a:cubicBezTo>
                <a:cubicBezTo>
                  <a:pt x="242" y="395"/>
                  <a:pt x="235" y="403"/>
                  <a:pt x="231" y="411"/>
                </a:cubicBezTo>
                <a:cubicBezTo>
                  <a:pt x="231" y="412"/>
                  <a:pt x="230" y="413"/>
                  <a:pt x="230" y="414"/>
                </a:cubicBezTo>
                <a:cubicBezTo>
                  <a:pt x="230" y="414"/>
                  <a:pt x="230" y="414"/>
                  <a:pt x="230" y="415"/>
                </a:cubicBezTo>
                <a:cubicBezTo>
                  <a:pt x="229" y="417"/>
                  <a:pt x="229" y="417"/>
                  <a:pt x="229" y="417"/>
                </a:cubicBezTo>
                <a:cubicBezTo>
                  <a:pt x="222" y="444"/>
                  <a:pt x="222" y="444"/>
                  <a:pt x="222" y="44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13" y="471"/>
                  <a:pt x="213" y="471"/>
                  <a:pt x="213" y="471"/>
                </a:cubicBezTo>
                <a:cubicBezTo>
                  <a:pt x="211" y="476"/>
                  <a:pt x="210" y="481"/>
                  <a:pt x="210" y="488"/>
                </a:cubicBezTo>
                <a:cubicBezTo>
                  <a:pt x="210" y="493"/>
                  <a:pt x="210" y="498"/>
                  <a:pt x="211" y="504"/>
                </a:cubicBezTo>
                <a:cubicBezTo>
                  <a:pt x="211" y="511"/>
                  <a:pt x="211" y="511"/>
                  <a:pt x="211" y="511"/>
                </a:cubicBezTo>
                <a:cubicBezTo>
                  <a:pt x="211" y="512"/>
                  <a:pt x="211" y="514"/>
                  <a:pt x="211" y="515"/>
                </a:cubicBezTo>
                <a:cubicBezTo>
                  <a:pt x="212" y="517"/>
                  <a:pt x="212" y="519"/>
                  <a:pt x="213" y="521"/>
                </a:cubicBezTo>
                <a:cubicBezTo>
                  <a:pt x="213" y="522"/>
                  <a:pt x="213" y="523"/>
                  <a:pt x="213" y="524"/>
                </a:cubicBezTo>
                <a:cubicBezTo>
                  <a:pt x="214" y="527"/>
                  <a:pt x="214" y="529"/>
                  <a:pt x="214" y="532"/>
                </a:cubicBezTo>
                <a:cubicBezTo>
                  <a:pt x="215" y="534"/>
                  <a:pt x="215" y="534"/>
                  <a:pt x="215" y="534"/>
                </a:cubicBezTo>
                <a:cubicBezTo>
                  <a:pt x="215" y="536"/>
                  <a:pt x="215" y="537"/>
                  <a:pt x="215" y="538"/>
                </a:cubicBezTo>
                <a:cubicBezTo>
                  <a:pt x="215" y="544"/>
                  <a:pt x="215" y="544"/>
                  <a:pt x="215" y="544"/>
                </a:cubicBezTo>
                <a:cubicBezTo>
                  <a:pt x="216" y="549"/>
                  <a:pt x="216" y="553"/>
                  <a:pt x="216" y="558"/>
                </a:cubicBezTo>
                <a:cubicBezTo>
                  <a:pt x="216" y="561"/>
                  <a:pt x="216" y="563"/>
                  <a:pt x="216" y="566"/>
                </a:cubicBezTo>
                <a:cubicBezTo>
                  <a:pt x="216" y="568"/>
                  <a:pt x="216" y="571"/>
                  <a:pt x="216" y="573"/>
                </a:cubicBezTo>
                <a:cubicBezTo>
                  <a:pt x="217" y="581"/>
                  <a:pt x="217" y="581"/>
                  <a:pt x="217" y="581"/>
                </a:cubicBezTo>
                <a:cubicBezTo>
                  <a:pt x="218" y="584"/>
                  <a:pt x="218" y="584"/>
                  <a:pt x="218" y="584"/>
                </a:cubicBezTo>
                <a:cubicBezTo>
                  <a:pt x="218" y="587"/>
                  <a:pt x="219" y="590"/>
                  <a:pt x="220" y="592"/>
                </a:cubicBezTo>
                <a:cubicBezTo>
                  <a:pt x="221" y="597"/>
                  <a:pt x="221" y="597"/>
                  <a:pt x="221" y="597"/>
                </a:cubicBezTo>
                <a:cubicBezTo>
                  <a:pt x="223" y="593"/>
                  <a:pt x="223" y="593"/>
                  <a:pt x="223" y="593"/>
                </a:cubicBezTo>
                <a:cubicBezTo>
                  <a:pt x="229" y="585"/>
                  <a:pt x="235" y="578"/>
                  <a:pt x="241" y="571"/>
                </a:cubicBezTo>
                <a:cubicBezTo>
                  <a:pt x="243" y="569"/>
                  <a:pt x="246" y="567"/>
                  <a:pt x="248" y="565"/>
                </a:cubicBezTo>
                <a:cubicBezTo>
                  <a:pt x="250" y="563"/>
                  <a:pt x="250" y="563"/>
                  <a:pt x="250" y="563"/>
                </a:cubicBezTo>
                <a:cubicBezTo>
                  <a:pt x="252" y="561"/>
                  <a:pt x="255" y="560"/>
                  <a:pt x="257" y="558"/>
                </a:cubicBezTo>
                <a:cubicBezTo>
                  <a:pt x="258" y="557"/>
                  <a:pt x="259" y="557"/>
                  <a:pt x="260" y="556"/>
                </a:cubicBezTo>
                <a:cubicBezTo>
                  <a:pt x="266" y="552"/>
                  <a:pt x="273" y="549"/>
                  <a:pt x="280" y="546"/>
                </a:cubicBezTo>
                <a:cubicBezTo>
                  <a:pt x="283" y="545"/>
                  <a:pt x="283" y="545"/>
                  <a:pt x="283" y="545"/>
                </a:cubicBezTo>
                <a:cubicBezTo>
                  <a:pt x="293" y="543"/>
                  <a:pt x="293" y="543"/>
                  <a:pt x="293" y="543"/>
                </a:cubicBezTo>
                <a:cubicBezTo>
                  <a:pt x="300" y="542"/>
                  <a:pt x="300" y="542"/>
                  <a:pt x="300" y="542"/>
                </a:cubicBezTo>
                <a:cubicBezTo>
                  <a:pt x="302" y="542"/>
                  <a:pt x="303" y="542"/>
                  <a:pt x="304" y="542"/>
                </a:cubicBezTo>
                <a:cubicBezTo>
                  <a:pt x="306" y="542"/>
                  <a:pt x="307" y="542"/>
                  <a:pt x="309" y="542"/>
                </a:cubicBezTo>
                <a:cubicBezTo>
                  <a:pt x="319" y="542"/>
                  <a:pt x="319" y="542"/>
                  <a:pt x="319" y="542"/>
                </a:cubicBezTo>
                <a:cubicBezTo>
                  <a:pt x="323" y="542"/>
                  <a:pt x="328" y="543"/>
                  <a:pt x="332" y="543"/>
                </a:cubicBezTo>
                <a:cubicBezTo>
                  <a:pt x="332" y="543"/>
                  <a:pt x="332" y="543"/>
                  <a:pt x="332" y="543"/>
                </a:cubicBezTo>
                <a:cubicBezTo>
                  <a:pt x="328" y="543"/>
                  <a:pt x="323" y="544"/>
                  <a:pt x="319" y="544"/>
                </a:cubicBezTo>
                <a:cubicBezTo>
                  <a:pt x="310" y="545"/>
                  <a:pt x="310" y="545"/>
                  <a:pt x="310" y="545"/>
                </a:cubicBezTo>
                <a:cubicBezTo>
                  <a:pt x="308" y="546"/>
                  <a:pt x="306" y="546"/>
                  <a:pt x="305" y="547"/>
                </a:cubicBezTo>
                <a:cubicBezTo>
                  <a:pt x="303" y="547"/>
                  <a:pt x="302" y="547"/>
                  <a:pt x="301" y="547"/>
                </a:cubicBezTo>
                <a:cubicBezTo>
                  <a:pt x="298" y="548"/>
                  <a:pt x="298" y="548"/>
                  <a:pt x="298" y="548"/>
                </a:cubicBezTo>
                <a:cubicBezTo>
                  <a:pt x="285" y="553"/>
                  <a:pt x="285" y="553"/>
                  <a:pt x="285" y="553"/>
                </a:cubicBezTo>
                <a:cubicBezTo>
                  <a:pt x="283" y="554"/>
                  <a:pt x="283" y="554"/>
                  <a:pt x="283" y="554"/>
                </a:cubicBezTo>
                <a:cubicBezTo>
                  <a:pt x="277" y="557"/>
                  <a:pt x="271" y="561"/>
                  <a:pt x="267" y="566"/>
                </a:cubicBezTo>
                <a:cubicBezTo>
                  <a:pt x="266" y="566"/>
                  <a:pt x="265" y="567"/>
                  <a:pt x="265" y="568"/>
                </a:cubicBezTo>
                <a:cubicBezTo>
                  <a:pt x="263" y="569"/>
                  <a:pt x="261" y="571"/>
                  <a:pt x="259" y="573"/>
                </a:cubicBezTo>
                <a:cubicBezTo>
                  <a:pt x="258" y="575"/>
                  <a:pt x="258" y="575"/>
                  <a:pt x="258" y="575"/>
                </a:cubicBezTo>
                <a:cubicBezTo>
                  <a:pt x="256" y="577"/>
                  <a:pt x="254" y="579"/>
                  <a:pt x="253" y="581"/>
                </a:cubicBezTo>
                <a:cubicBezTo>
                  <a:pt x="239" y="601"/>
                  <a:pt x="230" y="636"/>
                  <a:pt x="227" y="649"/>
                </a:cubicBezTo>
                <a:cubicBezTo>
                  <a:pt x="226" y="653"/>
                  <a:pt x="226" y="653"/>
                  <a:pt x="226" y="653"/>
                </a:cubicBezTo>
                <a:cubicBezTo>
                  <a:pt x="226" y="653"/>
                  <a:pt x="226" y="653"/>
                  <a:pt x="226" y="653"/>
                </a:cubicBezTo>
                <a:cubicBezTo>
                  <a:pt x="225" y="662"/>
                  <a:pt x="224" y="671"/>
                  <a:pt x="222" y="680"/>
                </a:cubicBezTo>
                <a:cubicBezTo>
                  <a:pt x="221" y="683"/>
                  <a:pt x="221" y="683"/>
                  <a:pt x="221" y="683"/>
                </a:cubicBezTo>
                <a:cubicBezTo>
                  <a:pt x="221" y="683"/>
                  <a:pt x="221" y="683"/>
                  <a:pt x="221" y="683"/>
                </a:cubicBezTo>
                <a:cubicBezTo>
                  <a:pt x="221" y="684"/>
                  <a:pt x="221" y="684"/>
                  <a:pt x="221" y="684"/>
                </a:cubicBezTo>
                <a:cubicBezTo>
                  <a:pt x="219" y="691"/>
                  <a:pt x="217" y="698"/>
                  <a:pt x="215" y="705"/>
                </a:cubicBezTo>
                <a:cubicBezTo>
                  <a:pt x="214" y="713"/>
                  <a:pt x="212" y="721"/>
                  <a:pt x="210" y="729"/>
                </a:cubicBezTo>
                <a:cubicBezTo>
                  <a:pt x="208" y="735"/>
                  <a:pt x="208" y="735"/>
                  <a:pt x="208" y="735"/>
                </a:cubicBezTo>
                <a:cubicBezTo>
                  <a:pt x="213" y="731"/>
                  <a:pt x="213" y="731"/>
                  <a:pt x="213" y="731"/>
                </a:cubicBezTo>
                <a:cubicBezTo>
                  <a:pt x="232" y="717"/>
                  <a:pt x="254" y="705"/>
                  <a:pt x="277" y="697"/>
                </a:cubicBezTo>
                <a:cubicBezTo>
                  <a:pt x="285" y="695"/>
                  <a:pt x="292" y="692"/>
                  <a:pt x="299" y="691"/>
                </a:cubicBezTo>
                <a:cubicBezTo>
                  <a:pt x="300" y="691"/>
                  <a:pt x="300" y="691"/>
                  <a:pt x="300" y="691"/>
                </a:cubicBezTo>
                <a:cubicBezTo>
                  <a:pt x="304" y="690"/>
                  <a:pt x="307" y="689"/>
                  <a:pt x="310" y="689"/>
                </a:cubicBezTo>
                <a:cubicBezTo>
                  <a:pt x="321" y="687"/>
                  <a:pt x="321" y="687"/>
                  <a:pt x="321" y="687"/>
                </a:cubicBezTo>
                <a:cubicBezTo>
                  <a:pt x="334" y="684"/>
                  <a:pt x="346" y="683"/>
                  <a:pt x="356" y="683"/>
                </a:cubicBezTo>
                <a:cubicBezTo>
                  <a:pt x="357" y="683"/>
                  <a:pt x="359" y="683"/>
                  <a:pt x="360" y="683"/>
                </a:cubicBezTo>
                <a:cubicBezTo>
                  <a:pt x="360" y="683"/>
                  <a:pt x="360" y="683"/>
                  <a:pt x="360" y="683"/>
                </a:cubicBezTo>
                <a:cubicBezTo>
                  <a:pt x="360" y="683"/>
                  <a:pt x="360" y="683"/>
                  <a:pt x="360" y="683"/>
                </a:cubicBezTo>
                <a:cubicBezTo>
                  <a:pt x="349" y="683"/>
                  <a:pt x="336" y="686"/>
                  <a:pt x="322" y="691"/>
                </a:cubicBezTo>
                <a:cubicBezTo>
                  <a:pt x="311" y="694"/>
                  <a:pt x="311" y="694"/>
                  <a:pt x="311" y="694"/>
                </a:cubicBezTo>
                <a:cubicBezTo>
                  <a:pt x="308" y="695"/>
                  <a:pt x="305" y="696"/>
                  <a:pt x="302" y="697"/>
                </a:cubicBezTo>
                <a:cubicBezTo>
                  <a:pt x="301" y="697"/>
                  <a:pt x="301" y="697"/>
                  <a:pt x="301" y="697"/>
                </a:cubicBezTo>
                <a:cubicBezTo>
                  <a:pt x="295" y="699"/>
                  <a:pt x="288" y="702"/>
                  <a:pt x="280" y="706"/>
                </a:cubicBezTo>
                <a:cubicBezTo>
                  <a:pt x="275" y="708"/>
                  <a:pt x="270" y="711"/>
                  <a:pt x="264" y="714"/>
                </a:cubicBezTo>
                <a:cubicBezTo>
                  <a:pt x="259" y="717"/>
                  <a:pt x="259" y="717"/>
                  <a:pt x="259" y="717"/>
                </a:cubicBezTo>
                <a:cubicBezTo>
                  <a:pt x="265" y="718"/>
                  <a:pt x="265" y="718"/>
                  <a:pt x="265" y="718"/>
                </a:cubicBezTo>
                <a:cubicBezTo>
                  <a:pt x="275" y="720"/>
                  <a:pt x="286" y="724"/>
                  <a:pt x="295" y="731"/>
                </a:cubicBezTo>
                <a:cubicBezTo>
                  <a:pt x="311" y="743"/>
                  <a:pt x="314" y="756"/>
                  <a:pt x="313" y="764"/>
                </a:cubicBezTo>
                <a:cubicBezTo>
                  <a:pt x="308" y="753"/>
                  <a:pt x="296" y="732"/>
                  <a:pt x="271" y="730"/>
                </a:cubicBezTo>
                <a:cubicBezTo>
                  <a:pt x="270" y="730"/>
                  <a:pt x="269" y="730"/>
                  <a:pt x="267" y="730"/>
                </a:cubicBezTo>
                <a:cubicBezTo>
                  <a:pt x="251" y="730"/>
                  <a:pt x="236" y="738"/>
                  <a:pt x="221" y="755"/>
                </a:cubicBezTo>
                <a:cubicBezTo>
                  <a:pt x="212" y="766"/>
                  <a:pt x="202" y="779"/>
                  <a:pt x="193" y="793"/>
                </a:cubicBezTo>
                <a:cubicBezTo>
                  <a:pt x="192" y="795"/>
                  <a:pt x="192" y="795"/>
                  <a:pt x="192" y="795"/>
                </a:cubicBezTo>
                <a:cubicBezTo>
                  <a:pt x="191" y="798"/>
                  <a:pt x="190" y="801"/>
                  <a:pt x="189" y="804"/>
                </a:cubicBezTo>
                <a:cubicBezTo>
                  <a:pt x="188" y="808"/>
                  <a:pt x="188" y="808"/>
                  <a:pt x="188" y="808"/>
                </a:cubicBezTo>
                <a:cubicBezTo>
                  <a:pt x="186" y="811"/>
                  <a:pt x="185" y="816"/>
                  <a:pt x="183" y="819"/>
                </a:cubicBezTo>
                <a:cubicBezTo>
                  <a:pt x="178" y="831"/>
                  <a:pt x="178" y="831"/>
                  <a:pt x="178" y="831"/>
                </a:cubicBezTo>
                <a:cubicBezTo>
                  <a:pt x="171" y="842"/>
                  <a:pt x="171" y="842"/>
                  <a:pt x="171" y="842"/>
                </a:cubicBezTo>
                <a:cubicBezTo>
                  <a:pt x="171" y="843"/>
                  <a:pt x="171" y="844"/>
                  <a:pt x="170" y="844"/>
                </a:cubicBezTo>
                <a:cubicBezTo>
                  <a:pt x="170" y="846"/>
                  <a:pt x="169" y="847"/>
                  <a:pt x="168" y="848"/>
                </a:cubicBezTo>
                <a:cubicBezTo>
                  <a:pt x="165" y="853"/>
                  <a:pt x="165" y="853"/>
                  <a:pt x="165" y="853"/>
                </a:cubicBezTo>
                <a:cubicBezTo>
                  <a:pt x="164" y="855"/>
                  <a:pt x="163" y="856"/>
                  <a:pt x="162" y="857"/>
                </a:cubicBezTo>
                <a:cubicBezTo>
                  <a:pt x="161" y="859"/>
                  <a:pt x="159" y="862"/>
                  <a:pt x="157" y="864"/>
                </a:cubicBezTo>
                <a:cubicBezTo>
                  <a:pt x="155" y="867"/>
                  <a:pt x="155" y="867"/>
                  <a:pt x="155" y="867"/>
                </a:cubicBezTo>
                <a:cubicBezTo>
                  <a:pt x="151" y="873"/>
                  <a:pt x="146" y="879"/>
                  <a:pt x="141" y="884"/>
                </a:cubicBezTo>
                <a:cubicBezTo>
                  <a:pt x="136" y="890"/>
                  <a:pt x="130" y="895"/>
                  <a:pt x="125" y="901"/>
                </a:cubicBezTo>
                <a:cubicBezTo>
                  <a:pt x="115" y="910"/>
                  <a:pt x="115" y="910"/>
                  <a:pt x="115" y="910"/>
                </a:cubicBezTo>
                <a:cubicBezTo>
                  <a:pt x="114" y="911"/>
                  <a:pt x="113" y="913"/>
                  <a:pt x="111" y="914"/>
                </a:cubicBezTo>
                <a:cubicBezTo>
                  <a:pt x="108" y="916"/>
                  <a:pt x="108" y="916"/>
                  <a:pt x="108" y="916"/>
                </a:cubicBezTo>
                <a:cubicBezTo>
                  <a:pt x="107" y="918"/>
                  <a:pt x="105" y="919"/>
                  <a:pt x="104" y="920"/>
                </a:cubicBezTo>
                <a:cubicBezTo>
                  <a:pt x="103" y="921"/>
                  <a:pt x="102" y="921"/>
                  <a:pt x="101" y="922"/>
                </a:cubicBezTo>
                <a:cubicBezTo>
                  <a:pt x="94" y="927"/>
                  <a:pt x="94" y="927"/>
                  <a:pt x="94" y="927"/>
                </a:cubicBezTo>
                <a:cubicBezTo>
                  <a:pt x="102" y="926"/>
                  <a:pt x="102" y="926"/>
                  <a:pt x="102" y="926"/>
                </a:cubicBezTo>
                <a:cubicBezTo>
                  <a:pt x="105" y="926"/>
                  <a:pt x="109" y="925"/>
                  <a:pt x="113" y="925"/>
                </a:cubicBezTo>
                <a:cubicBezTo>
                  <a:pt x="132" y="923"/>
                  <a:pt x="153" y="920"/>
                  <a:pt x="172" y="912"/>
                </a:cubicBezTo>
                <a:cubicBezTo>
                  <a:pt x="180" y="909"/>
                  <a:pt x="180" y="909"/>
                  <a:pt x="180" y="909"/>
                </a:cubicBezTo>
                <a:cubicBezTo>
                  <a:pt x="180" y="909"/>
                  <a:pt x="181" y="909"/>
                  <a:pt x="182" y="908"/>
                </a:cubicBezTo>
                <a:cubicBezTo>
                  <a:pt x="183" y="908"/>
                  <a:pt x="185" y="907"/>
                  <a:pt x="186" y="906"/>
                </a:cubicBezTo>
                <a:cubicBezTo>
                  <a:pt x="190" y="904"/>
                  <a:pt x="190" y="904"/>
                  <a:pt x="190" y="904"/>
                </a:cubicBezTo>
                <a:cubicBezTo>
                  <a:pt x="207" y="894"/>
                  <a:pt x="207" y="894"/>
                  <a:pt x="207" y="894"/>
                </a:cubicBezTo>
                <a:cubicBezTo>
                  <a:pt x="208" y="893"/>
                  <a:pt x="210" y="892"/>
                  <a:pt x="211" y="890"/>
                </a:cubicBezTo>
                <a:cubicBezTo>
                  <a:pt x="212" y="890"/>
                  <a:pt x="213" y="889"/>
                  <a:pt x="214" y="889"/>
                </a:cubicBezTo>
                <a:cubicBezTo>
                  <a:pt x="220" y="884"/>
                  <a:pt x="220" y="884"/>
                  <a:pt x="220" y="884"/>
                </a:cubicBezTo>
                <a:cubicBezTo>
                  <a:pt x="223" y="882"/>
                  <a:pt x="225" y="880"/>
                  <a:pt x="227" y="878"/>
                </a:cubicBezTo>
                <a:cubicBezTo>
                  <a:pt x="236" y="871"/>
                  <a:pt x="245" y="862"/>
                  <a:pt x="254" y="854"/>
                </a:cubicBezTo>
                <a:cubicBezTo>
                  <a:pt x="262" y="846"/>
                  <a:pt x="270" y="839"/>
                  <a:pt x="279" y="831"/>
                </a:cubicBezTo>
                <a:cubicBezTo>
                  <a:pt x="282" y="828"/>
                  <a:pt x="282" y="828"/>
                  <a:pt x="282" y="828"/>
                </a:cubicBezTo>
                <a:cubicBezTo>
                  <a:pt x="293" y="820"/>
                  <a:pt x="293" y="820"/>
                  <a:pt x="293" y="820"/>
                </a:cubicBezTo>
                <a:cubicBezTo>
                  <a:pt x="297" y="816"/>
                  <a:pt x="301" y="814"/>
                  <a:pt x="305" y="811"/>
                </a:cubicBezTo>
                <a:cubicBezTo>
                  <a:pt x="315" y="804"/>
                  <a:pt x="315" y="804"/>
                  <a:pt x="315" y="804"/>
                </a:cubicBezTo>
                <a:cubicBezTo>
                  <a:pt x="322" y="800"/>
                  <a:pt x="322" y="800"/>
                  <a:pt x="322" y="800"/>
                </a:cubicBezTo>
                <a:cubicBezTo>
                  <a:pt x="325" y="798"/>
                  <a:pt x="328" y="796"/>
                  <a:pt x="331" y="795"/>
                </a:cubicBezTo>
                <a:cubicBezTo>
                  <a:pt x="337" y="791"/>
                  <a:pt x="344" y="787"/>
                  <a:pt x="350" y="783"/>
                </a:cubicBezTo>
                <a:cubicBezTo>
                  <a:pt x="376" y="768"/>
                  <a:pt x="403" y="752"/>
                  <a:pt x="425" y="729"/>
                </a:cubicBezTo>
                <a:cubicBezTo>
                  <a:pt x="439" y="715"/>
                  <a:pt x="450" y="696"/>
                  <a:pt x="457" y="675"/>
                </a:cubicBezTo>
                <a:cubicBezTo>
                  <a:pt x="458" y="672"/>
                  <a:pt x="458" y="668"/>
                  <a:pt x="459" y="665"/>
                </a:cubicBezTo>
                <a:cubicBezTo>
                  <a:pt x="461" y="652"/>
                  <a:pt x="462" y="640"/>
                  <a:pt x="462" y="629"/>
                </a:cubicBezTo>
                <a:cubicBezTo>
                  <a:pt x="461" y="599"/>
                  <a:pt x="452" y="576"/>
                  <a:pt x="436" y="5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29" name="Freeform 128"/>
          <p:cNvSpPr>
            <a:spLocks noEditPoints="1"/>
          </p:cNvSpPr>
          <p:nvPr/>
        </p:nvSpPr>
        <p:spPr bwMode="auto">
          <a:xfrm>
            <a:off x="4716694" y="3551731"/>
            <a:ext cx="1589271" cy="1799736"/>
          </a:xfrm>
          <a:custGeom>
            <a:avLst/>
            <a:gdLst>
              <a:gd name="T0" fmla="*/ 887 w 903"/>
              <a:gd name="T1" fmla="*/ 878 h 1023"/>
              <a:gd name="T2" fmla="*/ 876 w 903"/>
              <a:gd name="T3" fmla="*/ 851 h 1023"/>
              <a:gd name="T4" fmla="*/ 764 w 903"/>
              <a:gd name="T5" fmla="*/ 807 h 1023"/>
              <a:gd name="T6" fmla="*/ 725 w 903"/>
              <a:gd name="T7" fmla="*/ 779 h 1023"/>
              <a:gd name="T8" fmla="*/ 633 w 903"/>
              <a:gd name="T9" fmla="*/ 719 h 1023"/>
              <a:gd name="T10" fmla="*/ 589 w 903"/>
              <a:gd name="T11" fmla="*/ 679 h 1023"/>
              <a:gd name="T12" fmla="*/ 565 w 903"/>
              <a:gd name="T13" fmla="*/ 633 h 1023"/>
              <a:gd name="T14" fmla="*/ 560 w 903"/>
              <a:gd name="T15" fmla="*/ 602 h 1023"/>
              <a:gd name="T16" fmla="*/ 370 w 903"/>
              <a:gd name="T17" fmla="*/ 508 h 1023"/>
              <a:gd name="T18" fmla="*/ 417 w 903"/>
              <a:gd name="T19" fmla="*/ 489 h 1023"/>
              <a:gd name="T20" fmla="*/ 422 w 903"/>
              <a:gd name="T21" fmla="*/ 291 h 1023"/>
              <a:gd name="T22" fmla="*/ 407 w 903"/>
              <a:gd name="T23" fmla="*/ 239 h 1023"/>
              <a:gd name="T24" fmla="*/ 328 w 903"/>
              <a:gd name="T25" fmla="*/ 344 h 1023"/>
              <a:gd name="T26" fmla="*/ 390 w 903"/>
              <a:gd name="T27" fmla="*/ 136 h 1023"/>
              <a:gd name="T28" fmla="*/ 265 w 903"/>
              <a:gd name="T29" fmla="*/ 254 h 1023"/>
              <a:gd name="T30" fmla="*/ 278 w 903"/>
              <a:gd name="T31" fmla="*/ 211 h 1023"/>
              <a:gd name="T32" fmla="*/ 443 w 903"/>
              <a:gd name="T33" fmla="*/ 5 h 1023"/>
              <a:gd name="T34" fmla="*/ 346 w 903"/>
              <a:gd name="T35" fmla="*/ 49 h 1023"/>
              <a:gd name="T36" fmla="*/ 268 w 903"/>
              <a:gd name="T37" fmla="*/ 166 h 1023"/>
              <a:gd name="T38" fmla="*/ 271 w 903"/>
              <a:gd name="T39" fmla="*/ 130 h 1023"/>
              <a:gd name="T40" fmla="*/ 282 w 903"/>
              <a:gd name="T41" fmla="*/ 109 h 1023"/>
              <a:gd name="T42" fmla="*/ 218 w 903"/>
              <a:gd name="T43" fmla="*/ 99 h 1023"/>
              <a:gd name="T44" fmla="*/ 63 w 903"/>
              <a:gd name="T45" fmla="*/ 221 h 1023"/>
              <a:gd name="T46" fmla="*/ 33 w 903"/>
              <a:gd name="T47" fmla="*/ 244 h 1023"/>
              <a:gd name="T48" fmla="*/ 21 w 903"/>
              <a:gd name="T49" fmla="*/ 257 h 1023"/>
              <a:gd name="T50" fmla="*/ 3 w 903"/>
              <a:gd name="T51" fmla="*/ 291 h 1023"/>
              <a:gd name="T52" fmla="*/ 0 w 903"/>
              <a:gd name="T53" fmla="*/ 321 h 1023"/>
              <a:gd name="T54" fmla="*/ 26 w 903"/>
              <a:gd name="T55" fmla="*/ 377 h 1023"/>
              <a:gd name="T56" fmla="*/ 68 w 903"/>
              <a:gd name="T57" fmla="*/ 404 h 1023"/>
              <a:gd name="T58" fmla="*/ 176 w 903"/>
              <a:gd name="T59" fmla="*/ 449 h 1023"/>
              <a:gd name="T60" fmla="*/ 148 w 903"/>
              <a:gd name="T61" fmla="*/ 397 h 1023"/>
              <a:gd name="T62" fmla="*/ 172 w 903"/>
              <a:gd name="T63" fmla="*/ 421 h 1023"/>
              <a:gd name="T64" fmla="*/ 240 w 903"/>
              <a:gd name="T65" fmla="*/ 519 h 1023"/>
              <a:gd name="T66" fmla="*/ 253 w 903"/>
              <a:gd name="T67" fmla="*/ 663 h 1023"/>
              <a:gd name="T68" fmla="*/ 316 w 903"/>
              <a:gd name="T69" fmla="*/ 619 h 1023"/>
              <a:gd name="T70" fmla="*/ 317 w 903"/>
              <a:gd name="T71" fmla="*/ 652 h 1023"/>
              <a:gd name="T72" fmla="*/ 332 w 903"/>
              <a:gd name="T73" fmla="*/ 671 h 1023"/>
              <a:gd name="T74" fmla="*/ 359 w 903"/>
              <a:gd name="T75" fmla="*/ 656 h 1023"/>
              <a:gd name="T76" fmla="*/ 351 w 903"/>
              <a:gd name="T77" fmla="*/ 669 h 1023"/>
              <a:gd name="T78" fmla="*/ 312 w 903"/>
              <a:gd name="T79" fmla="*/ 739 h 1023"/>
              <a:gd name="T80" fmla="*/ 365 w 903"/>
              <a:gd name="T81" fmla="*/ 846 h 1023"/>
              <a:gd name="T82" fmla="*/ 531 w 903"/>
              <a:gd name="T83" fmla="*/ 935 h 1023"/>
              <a:gd name="T84" fmla="*/ 521 w 903"/>
              <a:gd name="T85" fmla="*/ 785 h 1023"/>
              <a:gd name="T86" fmla="*/ 650 w 903"/>
              <a:gd name="T87" fmla="*/ 985 h 1023"/>
              <a:gd name="T88" fmla="*/ 720 w 903"/>
              <a:gd name="T89" fmla="*/ 999 h 1023"/>
              <a:gd name="T90" fmla="*/ 824 w 903"/>
              <a:gd name="T91" fmla="*/ 1008 h 1023"/>
              <a:gd name="T92" fmla="*/ 828 w 903"/>
              <a:gd name="T93" fmla="*/ 930 h 1023"/>
              <a:gd name="T94" fmla="*/ 817 w 903"/>
              <a:gd name="T95" fmla="*/ 919 h 1023"/>
              <a:gd name="T96" fmla="*/ 798 w 903"/>
              <a:gd name="T97" fmla="*/ 914 h 1023"/>
              <a:gd name="T98" fmla="*/ 688 w 903"/>
              <a:gd name="T99" fmla="*/ 916 h 1023"/>
              <a:gd name="T100" fmla="*/ 766 w 903"/>
              <a:gd name="T101" fmla="*/ 889 h 1023"/>
              <a:gd name="T102" fmla="*/ 783 w 903"/>
              <a:gd name="T103" fmla="*/ 878 h 1023"/>
              <a:gd name="T104" fmla="*/ 841 w 903"/>
              <a:gd name="T105" fmla="*/ 898 h 1023"/>
              <a:gd name="T106" fmla="*/ 881 w 903"/>
              <a:gd name="T107" fmla="*/ 968 h 1023"/>
              <a:gd name="T108" fmla="*/ 895 w 903"/>
              <a:gd name="T109" fmla="*/ 973 h 1023"/>
              <a:gd name="T110" fmla="*/ 34 w 903"/>
              <a:gd name="T111" fmla="*/ 245 h 1023"/>
              <a:gd name="T112" fmla="*/ 8 w 903"/>
              <a:gd name="T113" fmla="*/ 344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3" h="1023">
                <a:moveTo>
                  <a:pt x="900" y="939"/>
                </a:moveTo>
                <a:cubicBezTo>
                  <a:pt x="899" y="934"/>
                  <a:pt x="899" y="934"/>
                  <a:pt x="899" y="934"/>
                </a:cubicBezTo>
                <a:cubicBezTo>
                  <a:pt x="899" y="934"/>
                  <a:pt x="899" y="934"/>
                  <a:pt x="899" y="934"/>
                </a:cubicBezTo>
                <a:cubicBezTo>
                  <a:pt x="898" y="928"/>
                  <a:pt x="898" y="928"/>
                  <a:pt x="898" y="928"/>
                </a:cubicBezTo>
                <a:cubicBezTo>
                  <a:pt x="897" y="925"/>
                  <a:pt x="896" y="921"/>
                  <a:pt x="896" y="918"/>
                </a:cubicBezTo>
                <a:cubicBezTo>
                  <a:pt x="895" y="914"/>
                  <a:pt x="894" y="910"/>
                  <a:pt x="893" y="906"/>
                </a:cubicBezTo>
                <a:cubicBezTo>
                  <a:pt x="891" y="896"/>
                  <a:pt x="889" y="886"/>
                  <a:pt x="887" y="878"/>
                </a:cubicBezTo>
                <a:cubicBezTo>
                  <a:pt x="886" y="873"/>
                  <a:pt x="886" y="873"/>
                  <a:pt x="886" y="873"/>
                </a:cubicBezTo>
                <a:cubicBezTo>
                  <a:pt x="885" y="872"/>
                  <a:pt x="885" y="872"/>
                  <a:pt x="885" y="871"/>
                </a:cubicBezTo>
                <a:cubicBezTo>
                  <a:pt x="885" y="871"/>
                  <a:pt x="885" y="870"/>
                  <a:pt x="884" y="870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83" y="866"/>
                  <a:pt x="883" y="865"/>
                  <a:pt x="883" y="864"/>
                </a:cubicBezTo>
                <a:cubicBezTo>
                  <a:pt x="879" y="856"/>
                  <a:pt x="879" y="856"/>
                  <a:pt x="879" y="856"/>
                </a:cubicBezTo>
                <a:cubicBezTo>
                  <a:pt x="876" y="851"/>
                  <a:pt x="876" y="851"/>
                  <a:pt x="876" y="851"/>
                </a:cubicBezTo>
                <a:cubicBezTo>
                  <a:pt x="875" y="850"/>
                  <a:pt x="875" y="849"/>
                  <a:pt x="874" y="849"/>
                </a:cubicBezTo>
                <a:cubicBezTo>
                  <a:pt x="874" y="848"/>
                  <a:pt x="874" y="848"/>
                  <a:pt x="873" y="848"/>
                </a:cubicBezTo>
                <a:cubicBezTo>
                  <a:pt x="868" y="840"/>
                  <a:pt x="859" y="834"/>
                  <a:pt x="847" y="830"/>
                </a:cubicBezTo>
                <a:cubicBezTo>
                  <a:pt x="836" y="825"/>
                  <a:pt x="822" y="823"/>
                  <a:pt x="809" y="820"/>
                </a:cubicBezTo>
                <a:cubicBezTo>
                  <a:pt x="794" y="816"/>
                  <a:pt x="794" y="816"/>
                  <a:pt x="794" y="816"/>
                </a:cubicBezTo>
                <a:cubicBezTo>
                  <a:pt x="792" y="816"/>
                  <a:pt x="790" y="815"/>
                  <a:pt x="787" y="815"/>
                </a:cubicBezTo>
                <a:cubicBezTo>
                  <a:pt x="779" y="812"/>
                  <a:pt x="772" y="810"/>
                  <a:pt x="764" y="807"/>
                </a:cubicBezTo>
                <a:cubicBezTo>
                  <a:pt x="763" y="807"/>
                  <a:pt x="763" y="807"/>
                  <a:pt x="763" y="807"/>
                </a:cubicBezTo>
                <a:cubicBezTo>
                  <a:pt x="760" y="805"/>
                  <a:pt x="756" y="803"/>
                  <a:pt x="753" y="802"/>
                </a:cubicBezTo>
                <a:cubicBezTo>
                  <a:pt x="747" y="798"/>
                  <a:pt x="747" y="798"/>
                  <a:pt x="747" y="798"/>
                </a:cubicBezTo>
                <a:cubicBezTo>
                  <a:pt x="741" y="794"/>
                  <a:pt x="741" y="794"/>
                  <a:pt x="741" y="794"/>
                </a:cubicBezTo>
                <a:cubicBezTo>
                  <a:pt x="738" y="792"/>
                  <a:pt x="736" y="790"/>
                  <a:pt x="733" y="787"/>
                </a:cubicBezTo>
                <a:cubicBezTo>
                  <a:pt x="732" y="786"/>
                  <a:pt x="731" y="786"/>
                  <a:pt x="731" y="785"/>
                </a:cubicBezTo>
                <a:cubicBezTo>
                  <a:pt x="728" y="783"/>
                  <a:pt x="726" y="781"/>
                  <a:pt x="725" y="779"/>
                </a:cubicBezTo>
                <a:cubicBezTo>
                  <a:pt x="716" y="769"/>
                  <a:pt x="709" y="758"/>
                  <a:pt x="703" y="745"/>
                </a:cubicBezTo>
                <a:cubicBezTo>
                  <a:pt x="703" y="744"/>
                  <a:pt x="703" y="744"/>
                  <a:pt x="703" y="744"/>
                </a:cubicBezTo>
                <a:cubicBezTo>
                  <a:pt x="693" y="743"/>
                  <a:pt x="693" y="743"/>
                  <a:pt x="693" y="743"/>
                </a:cubicBezTo>
                <a:cubicBezTo>
                  <a:pt x="691" y="742"/>
                  <a:pt x="688" y="742"/>
                  <a:pt x="685" y="741"/>
                </a:cubicBezTo>
                <a:cubicBezTo>
                  <a:pt x="677" y="739"/>
                  <a:pt x="660" y="734"/>
                  <a:pt x="639" y="723"/>
                </a:cubicBezTo>
                <a:cubicBezTo>
                  <a:pt x="639" y="722"/>
                  <a:pt x="638" y="722"/>
                  <a:pt x="637" y="721"/>
                </a:cubicBezTo>
                <a:cubicBezTo>
                  <a:pt x="636" y="721"/>
                  <a:pt x="634" y="720"/>
                  <a:pt x="633" y="719"/>
                </a:cubicBezTo>
                <a:cubicBezTo>
                  <a:pt x="626" y="714"/>
                  <a:pt x="626" y="714"/>
                  <a:pt x="626" y="714"/>
                </a:cubicBezTo>
                <a:cubicBezTo>
                  <a:pt x="623" y="712"/>
                  <a:pt x="619" y="710"/>
                  <a:pt x="616" y="707"/>
                </a:cubicBezTo>
                <a:cubicBezTo>
                  <a:pt x="615" y="706"/>
                  <a:pt x="614" y="705"/>
                  <a:pt x="612" y="704"/>
                </a:cubicBezTo>
                <a:cubicBezTo>
                  <a:pt x="611" y="703"/>
                  <a:pt x="609" y="701"/>
                  <a:pt x="608" y="700"/>
                </a:cubicBezTo>
                <a:cubicBezTo>
                  <a:pt x="600" y="692"/>
                  <a:pt x="600" y="692"/>
                  <a:pt x="600" y="692"/>
                </a:cubicBezTo>
                <a:cubicBezTo>
                  <a:pt x="591" y="681"/>
                  <a:pt x="591" y="681"/>
                  <a:pt x="591" y="681"/>
                </a:cubicBezTo>
                <a:cubicBezTo>
                  <a:pt x="590" y="681"/>
                  <a:pt x="589" y="680"/>
                  <a:pt x="589" y="679"/>
                </a:cubicBezTo>
                <a:cubicBezTo>
                  <a:pt x="582" y="670"/>
                  <a:pt x="582" y="670"/>
                  <a:pt x="582" y="670"/>
                </a:cubicBezTo>
                <a:cubicBezTo>
                  <a:pt x="581" y="668"/>
                  <a:pt x="580" y="666"/>
                  <a:pt x="579" y="664"/>
                </a:cubicBezTo>
                <a:cubicBezTo>
                  <a:pt x="575" y="657"/>
                  <a:pt x="575" y="657"/>
                  <a:pt x="575" y="657"/>
                </a:cubicBezTo>
                <a:cubicBezTo>
                  <a:pt x="574" y="656"/>
                  <a:pt x="574" y="656"/>
                  <a:pt x="574" y="655"/>
                </a:cubicBezTo>
                <a:cubicBezTo>
                  <a:pt x="569" y="644"/>
                  <a:pt x="569" y="644"/>
                  <a:pt x="569" y="644"/>
                </a:cubicBezTo>
                <a:cubicBezTo>
                  <a:pt x="566" y="635"/>
                  <a:pt x="566" y="635"/>
                  <a:pt x="566" y="635"/>
                </a:cubicBezTo>
                <a:cubicBezTo>
                  <a:pt x="566" y="634"/>
                  <a:pt x="565" y="633"/>
                  <a:pt x="565" y="633"/>
                </a:cubicBezTo>
                <a:cubicBezTo>
                  <a:pt x="565" y="632"/>
                  <a:pt x="565" y="631"/>
                  <a:pt x="564" y="630"/>
                </a:cubicBezTo>
                <a:cubicBezTo>
                  <a:pt x="563" y="625"/>
                  <a:pt x="563" y="625"/>
                  <a:pt x="563" y="625"/>
                </a:cubicBezTo>
                <a:cubicBezTo>
                  <a:pt x="563" y="624"/>
                  <a:pt x="563" y="623"/>
                  <a:pt x="562" y="622"/>
                </a:cubicBezTo>
                <a:cubicBezTo>
                  <a:pt x="562" y="620"/>
                  <a:pt x="562" y="617"/>
                  <a:pt x="561" y="615"/>
                </a:cubicBezTo>
                <a:cubicBezTo>
                  <a:pt x="560" y="605"/>
                  <a:pt x="560" y="605"/>
                  <a:pt x="560" y="605"/>
                </a:cubicBezTo>
                <a:cubicBezTo>
                  <a:pt x="560" y="605"/>
                  <a:pt x="560" y="604"/>
                  <a:pt x="560" y="604"/>
                </a:cubicBezTo>
                <a:cubicBezTo>
                  <a:pt x="560" y="602"/>
                  <a:pt x="560" y="602"/>
                  <a:pt x="560" y="602"/>
                </a:cubicBezTo>
                <a:cubicBezTo>
                  <a:pt x="555" y="600"/>
                  <a:pt x="555" y="600"/>
                  <a:pt x="555" y="600"/>
                </a:cubicBezTo>
                <a:cubicBezTo>
                  <a:pt x="515" y="582"/>
                  <a:pt x="455" y="554"/>
                  <a:pt x="428" y="514"/>
                </a:cubicBezTo>
                <a:cubicBezTo>
                  <a:pt x="428" y="513"/>
                  <a:pt x="428" y="513"/>
                  <a:pt x="428" y="513"/>
                </a:cubicBezTo>
                <a:cubicBezTo>
                  <a:pt x="421" y="509"/>
                  <a:pt x="412" y="509"/>
                  <a:pt x="404" y="509"/>
                </a:cubicBezTo>
                <a:cubicBezTo>
                  <a:pt x="401" y="509"/>
                  <a:pt x="397" y="509"/>
                  <a:pt x="393" y="509"/>
                </a:cubicBezTo>
                <a:cubicBezTo>
                  <a:pt x="390" y="509"/>
                  <a:pt x="386" y="509"/>
                  <a:pt x="383" y="509"/>
                </a:cubicBezTo>
                <a:cubicBezTo>
                  <a:pt x="377" y="509"/>
                  <a:pt x="374" y="509"/>
                  <a:pt x="370" y="508"/>
                </a:cubicBezTo>
                <a:cubicBezTo>
                  <a:pt x="367" y="508"/>
                  <a:pt x="367" y="508"/>
                  <a:pt x="367" y="508"/>
                </a:cubicBezTo>
                <a:cubicBezTo>
                  <a:pt x="338" y="502"/>
                  <a:pt x="305" y="495"/>
                  <a:pt x="281" y="477"/>
                </a:cubicBezTo>
                <a:cubicBezTo>
                  <a:pt x="250" y="454"/>
                  <a:pt x="221" y="412"/>
                  <a:pt x="226" y="370"/>
                </a:cubicBezTo>
                <a:cubicBezTo>
                  <a:pt x="226" y="431"/>
                  <a:pt x="278" y="474"/>
                  <a:pt x="330" y="485"/>
                </a:cubicBezTo>
                <a:cubicBezTo>
                  <a:pt x="346" y="489"/>
                  <a:pt x="361" y="490"/>
                  <a:pt x="378" y="490"/>
                </a:cubicBezTo>
                <a:cubicBezTo>
                  <a:pt x="388" y="490"/>
                  <a:pt x="398" y="490"/>
                  <a:pt x="410" y="489"/>
                </a:cubicBezTo>
                <a:cubicBezTo>
                  <a:pt x="417" y="489"/>
                  <a:pt x="417" y="489"/>
                  <a:pt x="417" y="489"/>
                </a:cubicBezTo>
                <a:cubicBezTo>
                  <a:pt x="416" y="486"/>
                  <a:pt x="416" y="486"/>
                  <a:pt x="416" y="486"/>
                </a:cubicBezTo>
                <a:cubicBezTo>
                  <a:pt x="411" y="461"/>
                  <a:pt x="407" y="426"/>
                  <a:pt x="420" y="398"/>
                </a:cubicBezTo>
                <a:cubicBezTo>
                  <a:pt x="420" y="397"/>
                  <a:pt x="420" y="397"/>
                  <a:pt x="420" y="397"/>
                </a:cubicBezTo>
                <a:cubicBezTo>
                  <a:pt x="421" y="388"/>
                  <a:pt x="420" y="379"/>
                  <a:pt x="419" y="370"/>
                </a:cubicBezTo>
                <a:cubicBezTo>
                  <a:pt x="419" y="363"/>
                  <a:pt x="418" y="357"/>
                  <a:pt x="418" y="351"/>
                </a:cubicBezTo>
                <a:cubicBezTo>
                  <a:pt x="419" y="346"/>
                  <a:pt x="419" y="346"/>
                  <a:pt x="419" y="346"/>
                </a:cubicBezTo>
                <a:cubicBezTo>
                  <a:pt x="419" y="328"/>
                  <a:pt x="419" y="309"/>
                  <a:pt x="422" y="291"/>
                </a:cubicBezTo>
                <a:cubicBezTo>
                  <a:pt x="425" y="277"/>
                  <a:pt x="429" y="263"/>
                  <a:pt x="434" y="245"/>
                </a:cubicBezTo>
                <a:cubicBezTo>
                  <a:pt x="434" y="244"/>
                  <a:pt x="434" y="244"/>
                  <a:pt x="434" y="244"/>
                </a:cubicBezTo>
                <a:cubicBezTo>
                  <a:pt x="434" y="243"/>
                  <a:pt x="434" y="243"/>
                  <a:pt x="434" y="243"/>
                </a:cubicBezTo>
                <a:cubicBezTo>
                  <a:pt x="427" y="235"/>
                  <a:pt x="418" y="221"/>
                  <a:pt x="412" y="204"/>
                </a:cubicBezTo>
                <a:cubicBezTo>
                  <a:pt x="408" y="194"/>
                  <a:pt x="408" y="194"/>
                  <a:pt x="408" y="194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218"/>
                  <a:pt x="407" y="229"/>
                  <a:pt x="407" y="239"/>
                </a:cubicBezTo>
                <a:cubicBezTo>
                  <a:pt x="404" y="277"/>
                  <a:pt x="401" y="306"/>
                  <a:pt x="396" y="330"/>
                </a:cubicBezTo>
                <a:cubicBezTo>
                  <a:pt x="393" y="344"/>
                  <a:pt x="385" y="363"/>
                  <a:pt x="378" y="377"/>
                </a:cubicBezTo>
                <a:cubicBezTo>
                  <a:pt x="383" y="356"/>
                  <a:pt x="390" y="322"/>
                  <a:pt x="389" y="296"/>
                </a:cubicBezTo>
                <a:cubicBezTo>
                  <a:pt x="388" y="288"/>
                  <a:pt x="388" y="288"/>
                  <a:pt x="388" y="288"/>
                </a:cubicBezTo>
                <a:cubicBezTo>
                  <a:pt x="385" y="295"/>
                  <a:pt x="385" y="295"/>
                  <a:pt x="385" y="295"/>
                </a:cubicBezTo>
                <a:cubicBezTo>
                  <a:pt x="382" y="301"/>
                  <a:pt x="379" y="306"/>
                  <a:pt x="376" y="310"/>
                </a:cubicBezTo>
                <a:cubicBezTo>
                  <a:pt x="361" y="327"/>
                  <a:pt x="341" y="338"/>
                  <a:pt x="328" y="344"/>
                </a:cubicBezTo>
                <a:cubicBezTo>
                  <a:pt x="346" y="331"/>
                  <a:pt x="377" y="306"/>
                  <a:pt x="385" y="280"/>
                </a:cubicBezTo>
                <a:cubicBezTo>
                  <a:pt x="389" y="265"/>
                  <a:pt x="392" y="249"/>
                  <a:pt x="393" y="230"/>
                </a:cubicBezTo>
                <a:cubicBezTo>
                  <a:pt x="394" y="222"/>
                  <a:pt x="394" y="215"/>
                  <a:pt x="393" y="208"/>
                </a:cubicBezTo>
                <a:cubicBezTo>
                  <a:pt x="393" y="202"/>
                  <a:pt x="393" y="194"/>
                  <a:pt x="393" y="187"/>
                </a:cubicBezTo>
                <a:cubicBezTo>
                  <a:pt x="392" y="172"/>
                  <a:pt x="391" y="155"/>
                  <a:pt x="392" y="138"/>
                </a:cubicBezTo>
                <a:cubicBezTo>
                  <a:pt x="392" y="136"/>
                  <a:pt x="392" y="136"/>
                  <a:pt x="392" y="136"/>
                </a:cubicBezTo>
                <a:cubicBezTo>
                  <a:pt x="390" y="136"/>
                  <a:pt x="390" y="136"/>
                  <a:pt x="390" y="136"/>
                </a:cubicBezTo>
                <a:cubicBezTo>
                  <a:pt x="363" y="138"/>
                  <a:pt x="338" y="150"/>
                  <a:pt x="316" y="173"/>
                </a:cubicBezTo>
                <a:cubicBezTo>
                  <a:pt x="309" y="181"/>
                  <a:pt x="303" y="190"/>
                  <a:pt x="298" y="199"/>
                </a:cubicBezTo>
                <a:cubicBezTo>
                  <a:pt x="296" y="203"/>
                  <a:pt x="294" y="206"/>
                  <a:pt x="292" y="210"/>
                </a:cubicBezTo>
                <a:cubicBezTo>
                  <a:pt x="286" y="219"/>
                  <a:pt x="280" y="229"/>
                  <a:pt x="273" y="244"/>
                </a:cubicBezTo>
                <a:cubicBezTo>
                  <a:pt x="267" y="258"/>
                  <a:pt x="262" y="285"/>
                  <a:pt x="259" y="303"/>
                </a:cubicBezTo>
                <a:cubicBezTo>
                  <a:pt x="259" y="293"/>
                  <a:pt x="260" y="279"/>
                  <a:pt x="263" y="263"/>
                </a:cubicBezTo>
                <a:cubicBezTo>
                  <a:pt x="265" y="254"/>
                  <a:pt x="265" y="254"/>
                  <a:pt x="265" y="254"/>
                </a:cubicBezTo>
                <a:cubicBezTo>
                  <a:pt x="260" y="262"/>
                  <a:pt x="260" y="262"/>
                  <a:pt x="260" y="262"/>
                </a:cubicBezTo>
                <a:cubicBezTo>
                  <a:pt x="250" y="275"/>
                  <a:pt x="241" y="281"/>
                  <a:pt x="230" y="281"/>
                </a:cubicBezTo>
                <a:cubicBezTo>
                  <a:pt x="225" y="281"/>
                  <a:pt x="219" y="279"/>
                  <a:pt x="213" y="277"/>
                </a:cubicBezTo>
                <a:cubicBezTo>
                  <a:pt x="214" y="277"/>
                  <a:pt x="214" y="277"/>
                  <a:pt x="214" y="277"/>
                </a:cubicBezTo>
                <a:cubicBezTo>
                  <a:pt x="228" y="277"/>
                  <a:pt x="247" y="273"/>
                  <a:pt x="257" y="255"/>
                </a:cubicBezTo>
                <a:cubicBezTo>
                  <a:pt x="263" y="245"/>
                  <a:pt x="268" y="234"/>
                  <a:pt x="272" y="223"/>
                </a:cubicBezTo>
                <a:cubicBezTo>
                  <a:pt x="274" y="219"/>
                  <a:pt x="276" y="215"/>
                  <a:pt x="278" y="211"/>
                </a:cubicBezTo>
                <a:cubicBezTo>
                  <a:pt x="288" y="188"/>
                  <a:pt x="301" y="168"/>
                  <a:pt x="316" y="151"/>
                </a:cubicBezTo>
                <a:cubicBezTo>
                  <a:pt x="326" y="140"/>
                  <a:pt x="362" y="103"/>
                  <a:pt x="396" y="101"/>
                </a:cubicBezTo>
                <a:cubicBezTo>
                  <a:pt x="398" y="101"/>
                  <a:pt x="398" y="101"/>
                  <a:pt x="398" y="101"/>
                </a:cubicBezTo>
                <a:cubicBezTo>
                  <a:pt x="398" y="100"/>
                  <a:pt x="398" y="100"/>
                  <a:pt x="398" y="100"/>
                </a:cubicBezTo>
                <a:cubicBezTo>
                  <a:pt x="399" y="96"/>
                  <a:pt x="401" y="93"/>
                  <a:pt x="402" y="89"/>
                </a:cubicBezTo>
                <a:cubicBezTo>
                  <a:pt x="408" y="74"/>
                  <a:pt x="416" y="60"/>
                  <a:pt x="423" y="46"/>
                </a:cubicBezTo>
                <a:cubicBezTo>
                  <a:pt x="430" y="33"/>
                  <a:pt x="437" y="19"/>
                  <a:pt x="443" y="5"/>
                </a:cubicBezTo>
                <a:cubicBezTo>
                  <a:pt x="445" y="0"/>
                  <a:pt x="445" y="0"/>
                  <a:pt x="445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38" y="1"/>
                  <a:pt x="436" y="2"/>
                  <a:pt x="433" y="2"/>
                </a:cubicBezTo>
                <a:cubicBezTo>
                  <a:pt x="424" y="5"/>
                  <a:pt x="414" y="8"/>
                  <a:pt x="406" y="12"/>
                </a:cubicBezTo>
                <a:cubicBezTo>
                  <a:pt x="394" y="16"/>
                  <a:pt x="385" y="21"/>
                  <a:pt x="377" y="26"/>
                </a:cubicBezTo>
                <a:cubicBezTo>
                  <a:pt x="367" y="32"/>
                  <a:pt x="357" y="39"/>
                  <a:pt x="349" y="46"/>
                </a:cubicBezTo>
                <a:cubicBezTo>
                  <a:pt x="348" y="47"/>
                  <a:pt x="347" y="48"/>
                  <a:pt x="346" y="49"/>
                </a:cubicBezTo>
                <a:cubicBezTo>
                  <a:pt x="343" y="52"/>
                  <a:pt x="339" y="55"/>
                  <a:pt x="336" y="58"/>
                </a:cubicBezTo>
                <a:cubicBezTo>
                  <a:pt x="333" y="62"/>
                  <a:pt x="333" y="62"/>
                  <a:pt x="333" y="62"/>
                </a:cubicBezTo>
                <a:cubicBezTo>
                  <a:pt x="332" y="62"/>
                  <a:pt x="332" y="63"/>
                  <a:pt x="331" y="64"/>
                </a:cubicBezTo>
                <a:cubicBezTo>
                  <a:pt x="324" y="72"/>
                  <a:pt x="324" y="72"/>
                  <a:pt x="324" y="72"/>
                </a:cubicBezTo>
                <a:cubicBezTo>
                  <a:pt x="310" y="90"/>
                  <a:pt x="299" y="111"/>
                  <a:pt x="288" y="131"/>
                </a:cubicBezTo>
                <a:cubicBezTo>
                  <a:pt x="286" y="136"/>
                  <a:pt x="286" y="136"/>
                  <a:pt x="286" y="136"/>
                </a:cubicBezTo>
                <a:cubicBezTo>
                  <a:pt x="280" y="147"/>
                  <a:pt x="274" y="157"/>
                  <a:pt x="268" y="166"/>
                </a:cubicBezTo>
                <a:cubicBezTo>
                  <a:pt x="263" y="174"/>
                  <a:pt x="257" y="184"/>
                  <a:pt x="250" y="191"/>
                </a:cubicBezTo>
                <a:cubicBezTo>
                  <a:pt x="241" y="201"/>
                  <a:pt x="233" y="209"/>
                  <a:pt x="226" y="214"/>
                </a:cubicBezTo>
                <a:cubicBezTo>
                  <a:pt x="232" y="208"/>
                  <a:pt x="239" y="200"/>
                  <a:pt x="246" y="189"/>
                </a:cubicBezTo>
                <a:cubicBezTo>
                  <a:pt x="252" y="181"/>
                  <a:pt x="257" y="171"/>
                  <a:pt x="261" y="162"/>
                </a:cubicBezTo>
                <a:cubicBezTo>
                  <a:pt x="265" y="153"/>
                  <a:pt x="270" y="143"/>
                  <a:pt x="274" y="132"/>
                </a:cubicBezTo>
                <a:cubicBezTo>
                  <a:pt x="275" y="128"/>
                  <a:pt x="275" y="128"/>
                  <a:pt x="275" y="128"/>
                </a:cubicBezTo>
                <a:cubicBezTo>
                  <a:pt x="271" y="130"/>
                  <a:pt x="271" y="130"/>
                  <a:pt x="271" y="130"/>
                </a:cubicBezTo>
                <a:cubicBezTo>
                  <a:pt x="264" y="132"/>
                  <a:pt x="257" y="133"/>
                  <a:pt x="249" y="134"/>
                </a:cubicBezTo>
                <a:cubicBezTo>
                  <a:pt x="242" y="135"/>
                  <a:pt x="236" y="136"/>
                  <a:pt x="231" y="138"/>
                </a:cubicBezTo>
                <a:cubicBezTo>
                  <a:pt x="206" y="147"/>
                  <a:pt x="187" y="168"/>
                  <a:pt x="174" y="190"/>
                </a:cubicBezTo>
                <a:cubicBezTo>
                  <a:pt x="180" y="174"/>
                  <a:pt x="191" y="151"/>
                  <a:pt x="210" y="137"/>
                </a:cubicBezTo>
                <a:cubicBezTo>
                  <a:pt x="221" y="129"/>
                  <a:pt x="232" y="124"/>
                  <a:pt x="245" y="121"/>
                </a:cubicBezTo>
                <a:cubicBezTo>
                  <a:pt x="250" y="119"/>
                  <a:pt x="254" y="117"/>
                  <a:pt x="259" y="115"/>
                </a:cubicBezTo>
                <a:cubicBezTo>
                  <a:pt x="267" y="112"/>
                  <a:pt x="274" y="109"/>
                  <a:pt x="282" y="109"/>
                </a:cubicBezTo>
                <a:cubicBezTo>
                  <a:pt x="283" y="109"/>
                  <a:pt x="283" y="109"/>
                  <a:pt x="283" y="109"/>
                </a:cubicBezTo>
                <a:cubicBezTo>
                  <a:pt x="283" y="108"/>
                  <a:pt x="283" y="108"/>
                  <a:pt x="283" y="108"/>
                </a:cubicBezTo>
                <a:cubicBezTo>
                  <a:pt x="287" y="98"/>
                  <a:pt x="291" y="89"/>
                  <a:pt x="295" y="81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92" y="79"/>
                  <a:pt x="292" y="79"/>
                  <a:pt x="292" y="79"/>
                </a:cubicBezTo>
                <a:cubicBezTo>
                  <a:pt x="284" y="81"/>
                  <a:pt x="274" y="82"/>
                  <a:pt x="267" y="82"/>
                </a:cubicBezTo>
                <a:cubicBezTo>
                  <a:pt x="247" y="84"/>
                  <a:pt x="232" y="87"/>
                  <a:pt x="218" y="99"/>
                </a:cubicBezTo>
                <a:cubicBezTo>
                  <a:pt x="214" y="103"/>
                  <a:pt x="210" y="106"/>
                  <a:pt x="207" y="110"/>
                </a:cubicBezTo>
                <a:cubicBezTo>
                  <a:pt x="202" y="114"/>
                  <a:pt x="196" y="119"/>
                  <a:pt x="191" y="124"/>
                </a:cubicBezTo>
                <a:cubicBezTo>
                  <a:pt x="178" y="134"/>
                  <a:pt x="159" y="139"/>
                  <a:pt x="141" y="143"/>
                </a:cubicBezTo>
                <a:cubicBezTo>
                  <a:pt x="120" y="148"/>
                  <a:pt x="99" y="154"/>
                  <a:pt x="85" y="167"/>
                </a:cubicBezTo>
                <a:cubicBezTo>
                  <a:pt x="70" y="181"/>
                  <a:pt x="69" y="210"/>
                  <a:pt x="70" y="217"/>
                </a:cubicBezTo>
                <a:cubicBezTo>
                  <a:pt x="69" y="217"/>
                  <a:pt x="68" y="218"/>
                  <a:pt x="68" y="218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61" y="222"/>
                  <a:pt x="60" y="223"/>
                  <a:pt x="58" y="224"/>
                </a:cubicBezTo>
                <a:cubicBezTo>
                  <a:pt x="57" y="225"/>
                  <a:pt x="55" y="226"/>
                  <a:pt x="53" y="228"/>
                </a:cubicBezTo>
                <a:cubicBezTo>
                  <a:pt x="50" y="230"/>
                  <a:pt x="47" y="232"/>
                  <a:pt x="44" y="234"/>
                </a:cubicBezTo>
                <a:cubicBezTo>
                  <a:pt x="41" y="236"/>
                  <a:pt x="41" y="236"/>
                  <a:pt x="41" y="236"/>
                </a:cubicBezTo>
                <a:cubicBezTo>
                  <a:pt x="40" y="237"/>
                  <a:pt x="40" y="238"/>
                  <a:pt x="39" y="239"/>
                </a:cubicBezTo>
                <a:cubicBezTo>
                  <a:pt x="37" y="240"/>
                  <a:pt x="35" y="242"/>
                  <a:pt x="33" y="244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2" y="245"/>
                  <a:pt x="32" y="245"/>
                  <a:pt x="31" y="246"/>
                </a:cubicBezTo>
                <a:cubicBezTo>
                  <a:pt x="30" y="248"/>
                  <a:pt x="30" y="248"/>
                  <a:pt x="30" y="248"/>
                </a:cubicBezTo>
                <a:cubicBezTo>
                  <a:pt x="29" y="248"/>
                  <a:pt x="28" y="249"/>
                  <a:pt x="27" y="250"/>
                </a:cubicBezTo>
                <a:cubicBezTo>
                  <a:pt x="26" y="251"/>
                  <a:pt x="26" y="252"/>
                  <a:pt x="25" y="253"/>
                </a:cubicBezTo>
                <a:cubicBezTo>
                  <a:pt x="25" y="253"/>
                  <a:pt x="25" y="253"/>
                  <a:pt x="25" y="253"/>
                </a:cubicBezTo>
                <a:cubicBezTo>
                  <a:pt x="23" y="254"/>
                  <a:pt x="22" y="256"/>
                  <a:pt x="21" y="257"/>
                </a:cubicBezTo>
                <a:cubicBezTo>
                  <a:pt x="21" y="258"/>
                  <a:pt x="20" y="259"/>
                  <a:pt x="20" y="259"/>
                </a:cubicBezTo>
                <a:cubicBezTo>
                  <a:pt x="16" y="264"/>
                  <a:pt x="12" y="269"/>
                  <a:pt x="10" y="275"/>
                </a:cubicBezTo>
                <a:cubicBezTo>
                  <a:pt x="9" y="276"/>
                  <a:pt x="8" y="278"/>
                  <a:pt x="7" y="280"/>
                </a:cubicBezTo>
                <a:cubicBezTo>
                  <a:pt x="6" y="281"/>
                  <a:pt x="6" y="282"/>
                  <a:pt x="6" y="283"/>
                </a:cubicBezTo>
                <a:cubicBezTo>
                  <a:pt x="5" y="284"/>
                  <a:pt x="5" y="284"/>
                  <a:pt x="5" y="284"/>
                </a:cubicBezTo>
                <a:cubicBezTo>
                  <a:pt x="5" y="285"/>
                  <a:pt x="4" y="287"/>
                  <a:pt x="3" y="289"/>
                </a:cubicBezTo>
                <a:cubicBezTo>
                  <a:pt x="3" y="291"/>
                  <a:pt x="3" y="291"/>
                  <a:pt x="3" y="291"/>
                </a:cubicBezTo>
                <a:cubicBezTo>
                  <a:pt x="2" y="292"/>
                  <a:pt x="2" y="292"/>
                  <a:pt x="2" y="293"/>
                </a:cubicBezTo>
                <a:cubicBezTo>
                  <a:pt x="2" y="295"/>
                  <a:pt x="2" y="295"/>
                  <a:pt x="2" y="295"/>
                </a:cubicBezTo>
                <a:cubicBezTo>
                  <a:pt x="1" y="297"/>
                  <a:pt x="1" y="299"/>
                  <a:pt x="0" y="301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5"/>
                  <a:pt x="0" y="307"/>
                  <a:pt x="0" y="308"/>
                </a:cubicBezTo>
                <a:cubicBezTo>
                  <a:pt x="0" y="309"/>
                  <a:pt x="0" y="309"/>
                  <a:pt x="0" y="310"/>
                </a:cubicBezTo>
                <a:cubicBezTo>
                  <a:pt x="0" y="314"/>
                  <a:pt x="0" y="317"/>
                  <a:pt x="0" y="321"/>
                </a:cubicBezTo>
                <a:cubicBezTo>
                  <a:pt x="1" y="327"/>
                  <a:pt x="2" y="331"/>
                  <a:pt x="3" y="336"/>
                </a:cubicBezTo>
                <a:cubicBezTo>
                  <a:pt x="4" y="338"/>
                  <a:pt x="5" y="341"/>
                  <a:pt x="6" y="344"/>
                </a:cubicBezTo>
                <a:cubicBezTo>
                  <a:pt x="7" y="345"/>
                  <a:pt x="7" y="345"/>
                  <a:pt x="7" y="345"/>
                </a:cubicBezTo>
                <a:cubicBezTo>
                  <a:pt x="9" y="350"/>
                  <a:pt x="12" y="356"/>
                  <a:pt x="15" y="361"/>
                </a:cubicBezTo>
                <a:cubicBezTo>
                  <a:pt x="16" y="364"/>
                  <a:pt x="18" y="366"/>
                  <a:pt x="20" y="369"/>
                </a:cubicBezTo>
                <a:cubicBezTo>
                  <a:pt x="21" y="371"/>
                  <a:pt x="22" y="373"/>
                  <a:pt x="24" y="374"/>
                </a:cubicBezTo>
                <a:cubicBezTo>
                  <a:pt x="24" y="375"/>
                  <a:pt x="25" y="376"/>
                  <a:pt x="26" y="377"/>
                </a:cubicBezTo>
                <a:cubicBezTo>
                  <a:pt x="28" y="379"/>
                  <a:pt x="28" y="379"/>
                  <a:pt x="28" y="379"/>
                </a:cubicBezTo>
                <a:cubicBezTo>
                  <a:pt x="28" y="379"/>
                  <a:pt x="28" y="379"/>
                  <a:pt x="28" y="379"/>
                </a:cubicBezTo>
                <a:cubicBezTo>
                  <a:pt x="30" y="381"/>
                  <a:pt x="30" y="381"/>
                  <a:pt x="30" y="381"/>
                </a:cubicBezTo>
                <a:cubicBezTo>
                  <a:pt x="30" y="382"/>
                  <a:pt x="31" y="382"/>
                  <a:pt x="32" y="383"/>
                </a:cubicBezTo>
                <a:cubicBezTo>
                  <a:pt x="36" y="387"/>
                  <a:pt x="41" y="391"/>
                  <a:pt x="47" y="394"/>
                </a:cubicBezTo>
                <a:cubicBezTo>
                  <a:pt x="52" y="397"/>
                  <a:pt x="58" y="400"/>
                  <a:pt x="63" y="402"/>
                </a:cubicBezTo>
                <a:cubicBezTo>
                  <a:pt x="64" y="402"/>
                  <a:pt x="66" y="403"/>
                  <a:pt x="68" y="404"/>
                </a:cubicBezTo>
                <a:cubicBezTo>
                  <a:pt x="69" y="404"/>
                  <a:pt x="70" y="405"/>
                  <a:pt x="71" y="405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38" y="432"/>
                  <a:pt x="138" y="432"/>
                  <a:pt x="138" y="432"/>
                </a:cubicBezTo>
                <a:cubicBezTo>
                  <a:pt x="156" y="440"/>
                  <a:pt x="156" y="440"/>
                  <a:pt x="156" y="440"/>
                </a:cubicBezTo>
                <a:cubicBezTo>
                  <a:pt x="160" y="442"/>
                  <a:pt x="163" y="443"/>
                  <a:pt x="166" y="444"/>
                </a:cubicBezTo>
                <a:cubicBezTo>
                  <a:pt x="167" y="445"/>
                  <a:pt x="169" y="446"/>
                  <a:pt x="170" y="446"/>
                </a:cubicBezTo>
                <a:cubicBezTo>
                  <a:pt x="172" y="447"/>
                  <a:pt x="174" y="448"/>
                  <a:pt x="176" y="449"/>
                </a:cubicBezTo>
                <a:cubicBezTo>
                  <a:pt x="188" y="456"/>
                  <a:pt x="188" y="456"/>
                  <a:pt x="188" y="456"/>
                </a:cubicBezTo>
                <a:cubicBezTo>
                  <a:pt x="182" y="448"/>
                  <a:pt x="182" y="448"/>
                  <a:pt x="182" y="448"/>
                </a:cubicBezTo>
                <a:cubicBezTo>
                  <a:pt x="178" y="443"/>
                  <a:pt x="175" y="439"/>
                  <a:pt x="172" y="434"/>
                </a:cubicBezTo>
                <a:cubicBezTo>
                  <a:pt x="170" y="432"/>
                  <a:pt x="168" y="428"/>
                  <a:pt x="166" y="425"/>
                </a:cubicBezTo>
                <a:cubicBezTo>
                  <a:pt x="163" y="420"/>
                  <a:pt x="163" y="420"/>
                  <a:pt x="163" y="420"/>
                </a:cubicBezTo>
                <a:cubicBezTo>
                  <a:pt x="162" y="419"/>
                  <a:pt x="162" y="418"/>
                  <a:pt x="161" y="417"/>
                </a:cubicBezTo>
                <a:cubicBezTo>
                  <a:pt x="148" y="397"/>
                  <a:pt x="148" y="397"/>
                  <a:pt x="148" y="397"/>
                </a:cubicBezTo>
                <a:cubicBezTo>
                  <a:pt x="140" y="384"/>
                  <a:pt x="134" y="373"/>
                  <a:pt x="129" y="363"/>
                </a:cubicBezTo>
                <a:cubicBezTo>
                  <a:pt x="125" y="354"/>
                  <a:pt x="122" y="345"/>
                  <a:pt x="120" y="337"/>
                </a:cubicBezTo>
                <a:cubicBezTo>
                  <a:pt x="122" y="345"/>
                  <a:pt x="126" y="353"/>
                  <a:pt x="131" y="362"/>
                </a:cubicBezTo>
                <a:cubicBezTo>
                  <a:pt x="136" y="372"/>
                  <a:pt x="143" y="382"/>
                  <a:pt x="153" y="395"/>
                </a:cubicBezTo>
                <a:cubicBezTo>
                  <a:pt x="167" y="413"/>
                  <a:pt x="167" y="413"/>
                  <a:pt x="167" y="413"/>
                </a:cubicBezTo>
                <a:cubicBezTo>
                  <a:pt x="167" y="414"/>
                  <a:pt x="168" y="415"/>
                  <a:pt x="169" y="416"/>
                </a:cubicBezTo>
                <a:cubicBezTo>
                  <a:pt x="172" y="421"/>
                  <a:pt x="172" y="421"/>
                  <a:pt x="172" y="421"/>
                </a:cubicBezTo>
                <a:cubicBezTo>
                  <a:pt x="174" y="424"/>
                  <a:pt x="176" y="427"/>
                  <a:pt x="179" y="429"/>
                </a:cubicBezTo>
                <a:cubicBezTo>
                  <a:pt x="184" y="436"/>
                  <a:pt x="189" y="442"/>
                  <a:pt x="195" y="448"/>
                </a:cubicBezTo>
                <a:cubicBezTo>
                  <a:pt x="200" y="453"/>
                  <a:pt x="205" y="459"/>
                  <a:pt x="210" y="464"/>
                </a:cubicBezTo>
                <a:cubicBezTo>
                  <a:pt x="220" y="476"/>
                  <a:pt x="230" y="490"/>
                  <a:pt x="237" y="507"/>
                </a:cubicBezTo>
                <a:cubicBezTo>
                  <a:pt x="237" y="508"/>
                  <a:pt x="238" y="510"/>
                  <a:pt x="238" y="512"/>
                </a:cubicBezTo>
                <a:cubicBezTo>
                  <a:pt x="239" y="515"/>
                  <a:pt x="239" y="515"/>
                  <a:pt x="239" y="515"/>
                </a:cubicBezTo>
                <a:cubicBezTo>
                  <a:pt x="240" y="516"/>
                  <a:pt x="240" y="518"/>
                  <a:pt x="240" y="519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242" y="532"/>
                  <a:pt x="242" y="532"/>
                  <a:pt x="242" y="532"/>
                </a:cubicBezTo>
                <a:cubicBezTo>
                  <a:pt x="243" y="540"/>
                  <a:pt x="244" y="548"/>
                  <a:pt x="244" y="557"/>
                </a:cubicBezTo>
                <a:cubicBezTo>
                  <a:pt x="244" y="566"/>
                  <a:pt x="245" y="576"/>
                  <a:pt x="245" y="585"/>
                </a:cubicBezTo>
                <a:cubicBezTo>
                  <a:pt x="245" y="591"/>
                  <a:pt x="245" y="597"/>
                  <a:pt x="245" y="604"/>
                </a:cubicBezTo>
                <a:cubicBezTo>
                  <a:pt x="246" y="621"/>
                  <a:pt x="247" y="634"/>
                  <a:pt x="249" y="645"/>
                </a:cubicBezTo>
                <a:cubicBezTo>
                  <a:pt x="250" y="651"/>
                  <a:pt x="251" y="657"/>
                  <a:pt x="253" y="663"/>
                </a:cubicBezTo>
                <a:cubicBezTo>
                  <a:pt x="255" y="670"/>
                  <a:pt x="257" y="675"/>
                  <a:pt x="259" y="679"/>
                </a:cubicBezTo>
                <a:cubicBezTo>
                  <a:pt x="264" y="689"/>
                  <a:pt x="271" y="697"/>
                  <a:pt x="280" y="705"/>
                </a:cubicBezTo>
                <a:cubicBezTo>
                  <a:pt x="282" y="706"/>
                  <a:pt x="282" y="706"/>
                  <a:pt x="282" y="706"/>
                </a:cubicBezTo>
                <a:cubicBezTo>
                  <a:pt x="283" y="703"/>
                  <a:pt x="283" y="703"/>
                  <a:pt x="283" y="703"/>
                </a:cubicBezTo>
                <a:cubicBezTo>
                  <a:pt x="286" y="696"/>
                  <a:pt x="289" y="687"/>
                  <a:pt x="292" y="678"/>
                </a:cubicBezTo>
                <a:cubicBezTo>
                  <a:pt x="295" y="669"/>
                  <a:pt x="298" y="658"/>
                  <a:pt x="302" y="648"/>
                </a:cubicBezTo>
                <a:cubicBezTo>
                  <a:pt x="307" y="636"/>
                  <a:pt x="311" y="627"/>
                  <a:pt x="316" y="619"/>
                </a:cubicBezTo>
                <a:cubicBezTo>
                  <a:pt x="319" y="615"/>
                  <a:pt x="322" y="611"/>
                  <a:pt x="325" y="607"/>
                </a:cubicBezTo>
                <a:cubicBezTo>
                  <a:pt x="328" y="604"/>
                  <a:pt x="331" y="601"/>
                  <a:pt x="335" y="599"/>
                </a:cubicBezTo>
                <a:cubicBezTo>
                  <a:pt x="338" y="597"/>
                  <a:pt x="341" y="596"/>
                  <a:pt x="344" y="595"/>
                </a:cubicBezTo>
                <a:cubicBezTo>
                  <a:pt x="341" y="596"/>
                  <a:pt x="339" y="598"/>
                  <a:pt x="336" y="600"/>
                </a:cubicBezTo>
                <a:cubicBezTo>
                  <a:pt x="333" y="603"/>
                  <a:pt x="331" y="607"/>
                  <a:pt x="329" y="610"/>
                </a:cubicBezTo>
                <a:cubicBezTo>
                  <a:pt x="327" y="614"/>
                  <a:pt x="325" y="618"/>
                  <a:pt x="323" y="623"/>
                </a:cubicBezTo>
                <a:cubicBezTo>
                  <a:pt x="321" y="631"/>
                  <a:pt x="319" y="640"/>
                  <a:pt x="317" y="652"/>
                </a:cubicBezTo>
                <a:cubicBezTo>
                  <a:pt x="316" y="662"/>
                  <a:pt x="315" y="672"/>
                  <a:pt x="314" y="682"/>
                </a:cubicBezTo>
                <a:cubicBezTo>
                  <a:pt x="313" y="689"/>
                  <a:pt x="313" y="689"/>
                  <a:pt x="313" y="689"/>
                </a:cubicBezTo>
                <a:cubicBezTo>
                  <a:pt x="321" y="681"/>
                  <a:pt x="321" y="681"/>
                  <a:pt x="321" y="681"/>
                </a:cubicBezTo>
                <a:cubicBezTo>
                  <a:pt x="322" y="680"/>
                  <a:pt x="322" y="679"/>
                  <a:pt x="323" y="679"/>
                </a:cubicBezTo>
                <a:cubicBezTo>
                  <a:pt x="332" y="671"/>
                  <a:pt x="332" y="671"/>
                  <a:pt x="332" y="671"/>
                </a:cubicBezTo>
                <a:cubicBezTo>
                  <a:pt x="332" y="671"/>
                  <a:pt x="332" y="671"/>
                  <a:pt x="332" y="671"/>
                </a:cubicBezTo>
                <a:cubicBezTo>
                  <a:pt x="332" y="671"/>
                  <a:pt x="332" y="671"/>
                  <a:pt x="332" y="671"/>
                </a:cubicBezTo>
                <a:cubicBezTo>
                  <a:pt x="332" y="671"/>
                  <a:pt x="332" y="671"/>
                  <a:pt x="332" y="671"/>
                </a:cubicBezTo>
                <a:cubicBezTo>
                  <a:pt x="341" y="665"/>
                  <a:pt x="341" y="665"/>
                  <a:pt x="341" y="665"/>
                </a:cubicBezTo>
                <a:cubicBezTo>
                  <a:pt x="342" y="664"/>
                  <a:pt x="343" y="663"/>
                  <a:pt x="345" y="663"/>
                </a:cubicBezTo>
                <a:cubicBezTo>
                  <a:pt x="347" y="661"/>
                  <a:pt x="347" y="661"/>
                  <a:pt x="347" y="661"/>
                </a:cubicBezTo>
                <a:cubicBezTo>
                  <a:pt x="347" y="661"/>
                  <a:pt x="348" y="661"/>
                  <a:pt x="349" y="660"/>
                </a:cubicBezTo>
                <a:cubicBezTo>
                  <a:pt x="350" y="660"/>
                  <a:pt x="351" y="659"/>
                  <a:pt x="353" y="658"/>
                </a:cubicBezTo>
                <a:cubicBezTo>
                  <a:pt x="359" y="656"/>
                  <a:pt x="359" y="656"/>
                  <a:pt x="359" y="656"/>
                </a:cubicBezTo>
                <a:cubicBezTo>
                  <a:pt x="375" y="649"/>
                  <a:pt x="392" y="646"/>
                  <a:pt x="410" y="646"/>
                </a:cubicBezTo>
                <a:cubicBezTo>
                  <a:pt x="428" y="646"/>
                  <a:pt x="445" y="649"/>
                  <a:pt x="461" y="655"/>
                </a:cubicBezTo>
                <a:cubicBezTo>
                  <a:pt x="445" y="650"/>
                  <a:pt x="427" y="649"/>
                  <a:pt x="410" y="650"/>
                </a:cubicBezTo>
                <a:cubicBezTo>
                  <a:pt x="393" y="651"/>
                  <a:pt x="377" y="656"/>
                  <a:pt x="362" y="663"/>
                </a:cubicBezTo>
                <a:cubicBezTo>
                  <a:pt x="357" y="666"/>
                  <a:pt x="357" y="666"/>
                  <a:pt x="357" y="666"/>
                </a:cubicBezTo>
                <a:cubicBezTo>
                  <a:pt x="355" y="667"/>
                  <a:pt x="354" y="667"/>
                  <a:pt x="353" y="668"/>
                </a:cubicBezTo>
                <a:cubicBezTo>
                  <a:pt x="353" y="669"/>
                  <a:pt x="352" y="669"/>
                  <a:pt x="351" y="669"/>
                </a:cubicBezTo>
                <a:cubicBezTo>
                  <a:pt x="349" y="670"/>
                  <a:pt x="349" y="670"/>
                  <a:pt x="349" y="670"/>
                </a:cubicBezTo>
                <a:cubicBezTo>
                  <a:pt x="348" y="671"/>
                  <a:pt x="347" y="672"/>
                  <a:pt x="346" y="673"/>
                </a:cubicBezTo>
                <a:cubicBezTo>
                  <a:pt x="339" y="678"/>
                  <a:pt x="339" y="678"/>
                  <a:pt x="339" y="678"/>
                </a:cubicBezTo>
                <a:cubicBezTo>
                  <a:pt x="330" y="687"/>
                  <a:pt x="330" y="687"/>
                  <a:pt x="330" y="687"/>
                </a:cubicBezTo>
                <a:cubicBezTo>
                  <a:pt x="330" y="688"/>
                  <a:pt x="330" y="688"/>
                  <a:pt x="329" y="689"/>
                </a:cubicBezTo>
                <a:cubicBezTo>
                  <a:pt x="325" y="694"/>
                  <a:pt x="325" y="694"/>
                  <a:pt x="325" y="694"/>
                </a:cubicBezTo>
                <a:cubicBezTo>
                  <a:pt x="317" y="706"/>
                  <a:pt x="312" y="722"/>
                  <a:pt x="312" y="739"/>
                </a:cubicBezTo>
                <a:cubicBezTo>
                  <a:pt x="312" y="753"/>
                  <a:pt x="316" y="769"/>
                  <a:pt x="322" y="785"/>
                </a:cubicBezTo>
                <a:cubicBezTo>
                  <a:pt x="328" y="799"/>
                  <a:pt x="337" y="813"/>
                  <a:pt x="347" y="826"/>
                </a:cubicBezTo>
                <a:cubicBezTo>
                  <a:pt x="348" y="827"/>
                  <a:pt x="349" y="828"/>
                  <a:pt x="350" y="829"/>
                </a:cubicBezTo>
                <a:cubicBezTo>
                  <a:pt x="351" y="832"/>
                  <a:pt x="353" y="834"/>
                  <a:pt x="355" y="836"/>
                </a:cubicBezTo>
                <a:cubicBezTo>
                  <a:pt x="356" y="837"/>
                  <a:pt x="357" y="838"/>
                  <a:pt x="358" y="839"/>
                </a:cubicBezTo>
                <a:cubicBezTo>
                  <a:pt x="360" y="841"/>
                  <a:pt x="361" y="842"/>
                  <a:pt x="363" y="844"/>
                </a:cubicBezTo>
                <a:cubicBezTo>
                  <a:pt x="365" y="846"/>
                  <a:pt x="365" y="846"/>
                  <a:pt x="365" y="846"/>
                </a:cubicBezTo>
                <a:cubicBezTo>
                  <a:pt x="367" y="848"/>
                  <a:pt x="369" y="850"/>
                  <a:pt x="372" y="852"/>
                </a:cubicBezTo>
                <a:cubicBezTo>
                  <a:pt x="376" y="856"/>
                  <a:pt x="376" y="856"/>
                  <a:pt x="376" y="856"/>
                </a:cubicBezTo>
                <a:cubicBezTo>
                  <a:pt x="381" y="860"/>
                  <a:pt x="381" y="860"/>
                  <a:pt x="381" y="860"/>
                </a:cubicBezTo>
                <a:cubicBezTo>
                  <a:pt x="407" y="881"/>
                  <a:pt x="437" y="895"/>
                  <a:pt x="467" y="908"/>
                </a:cubicBezTo>
                <a:cubicBezTo>
                  <a:pt x="496" y="920"/>
                  <a:pt x="496" y="920"/>
                  <a:pt x="496" y="920"/>
                </a:cubicBezTo>
                <a:cubicBezTo>
                  <a:pt x="501" y="923"/>
                  <a:pt x="508" y="926"/>
                  <a:pt x="513" y="928"/>
                </a:cubicBezTo>
                <a:cubicBezTo>
                  <a:pt x="519" y="930"/>
                  <a:pt x="525" y="932"/>
                  <a:pt x="531" y="935"/>
                </a:cubicBezTo>
                <a:cubicBezTo>
                  <a:pt x="537" y="937"/>
                  <a:pt x="537" y="937"/>
                  <a:pt x="537" y="937"/>
                </a:cubicBezTo>
                <a:cubicBezTo>
                  <a:pt x="533" y="932"/>
                  <a:pt x="533" y="932"/>
                  <a:pt x="533" y="932"/>
                </a:cubicBezTo>
                <a:cubicBezTo>
                  <a:pt x="529" y="926"/>
                  <a:pt x="526" y="920"/>
                  <a:pt x="523" y="915"/>
                </a:cubicBezTo>
                <a:cubicBezTo>
                  <a:pt x="516" y="900"/>
                  <a:pt x="511" y="886"/>
                  <a:pt x="508" y="872"/>
                </a:cubicBezTo>
                <a:cubicBezTo>
                  <a:pt x="505" y="858"/>
                  <a:pt x="504" y="844"/>
                  <a:pt x="505" y="832"/>
                </a:cubicBezTo>
                <a:cubicBezTo>
                  <a:pt x="506" y="820"/>
                  <a:pt x="509" y="809"/>
                  <a:pt x="513" y="799"/>
                </a:cubicBezTo>
                <a:cubicBezTo>
                  <a:pt x="516" y="794"/>
                  <a:pt x="518" y="789"/>
                  <a:pt x="521" y="785"/>
                </a:cubicBezTo>
                <a:cubicBezTo>
                  <a:pt x="515" y="797"/>
                  <a:pt x="511" y="813"/>
                  <a:pt x="511" y="832"/>
                </a:cubicBezTo>
                <a:cubicBezTo>
                  <a:pt x="512" y="844"/>
                  <a:pt x="514" y="857"/>
                  <a:pt x="518" y="869"/>
                </a:cubicBezTo>
                <a:cubicBezTo>
                  <a:pt x="523" y="881"/>
                  <a:pt x="529" y="894"/>
                  <a:pt x="538" y="906"/>
                </a:cubicBezTo>
                <a:cubicBezTo>
                  <a:pt x="551" y="925"/>
                  <a:pt x="568" y="942"/>
                  <a:pt x="587" y="955"/>
                </a:cubicBezTo>
                <a:cubicBezTo>
                  <a:pt x="587" y="956"/>
                  <a:pt x="587" y="956"/>
                  <a:pt x="587" y="956"/>
                </a:cubicBezTo>
                <a:cubicBezTo>
                  <a:pt x="613" y="965"/>
                  <a:pt x="632" y="974"/>
                  <a:pt x="650" y="985"/>
                </a:cubicBezTo>
                <a:cubicBezTo>
                  <a:pt x="650" y="985"/>
                  <a:pt x="650" y="985"/>
                  <a:pt x="650" y="985"/>
                </a:cubicBezTo>
                <a:cubicBezTo>
                  <a:pt x="662" y="988"/>
                  <a:pt x="674" y="991"/>
                  <a:pt x="689" y="993"/>
                </a:cubicBezTo>
                <a:cubicBezTo>
                  <a:pt x="713" y="998"/>
                  <a:pt x="713" y="998"/>
                  <a:pt x="713" y="998"/>
                </a:cubicBezTo>
                <a:cubicBezTo>
                  <a:pt x="714" y="998"/>
                  <a:pt x="714" y="998"/>
                  <a:pt x="714" y="998"/>
                </a:cubicBezTo>
                <a:cubicBezTo>
                  <a:pt x="715" y="998"/>
                  <a:pt x="715" y="998"/>
                  <a:pt x="715" y="998"/>
                </a:cubicBezTo>
                <a:cubicBezTo>
                  <a:pt x="715" y="998"/>
                  <a:pt x="715" y="998"/>
                  <a:pt x="715" y="998"/>
                </a:cubicBezTo>
                <a:cubicBezTo>
                  <a:pt x="717" y="998"/>
                  <a:pt x="717" y="998"/>
                  <a:pt x="717" y="998"/>
                </a:cubicBezTo>
                <a:cubicBezTo>
                  <a:pt x="718" y="999"/>
                  <a:pt x="719" y="999"/>
                  <a:pt x="720" y="999"/>
                </a:cubicBezTo>
                <a:cubicBezTo>
                  <a:pt x="736" y="1002"/>
                  <a:pt x="736" y="1002"/>
                  <a:pt x="736" y="1002"/>
                </a:cubicBezTo>
                <a:cubicBezTo>
                  <a:pt x="748" y="1004"/>
                  <a:pt x="760" y="1006"/>
                  <a:pt x="771" y="1008"/>
                </a:cubicBezTo>
                <a:cubicBezTo>
                  <a:pt x="784" y="1011"/>
                  <a:pt x="796" y="1014"/>
                  <a:pt x="806" y="1018"/>
                </a:cubicBezTo>
                <a:cubicBezTo>
                  <a:pt x="809" y="1019"/>
                  <a:pt x="813" y="1020"/>
                  <a:pt x="816" y="1022"/>
                </a:cubicBezTo>
                <a:cubicBezTo>
                  <a:pt x="818" y="1023"/>
                  <a:pt x="818" y="1023"/>
                  <a:pt x="818" y="1023"/>
                </a:cubicBezTo>
                <a:cubicBezTo>
                  <a:pt x="819" y="1021"/>
                  <a:pt x="819" y="1021"/>
                  <a:pt x="819" y="1021"/>
                </a:cubicBezTo>
                <a:cubicBezTo>
                  <a:pt x="821" y="1016"/>
                  <a:pt x="823" y="1012"/>
                  <a:pt x="824" y="1008"/>
                </a:cubicBezTo>
                <a:cubicBezTo>
                  <a:pt x="831" y="989"/>
                  <a:pt x="835" y="971"/>
                  <a:pt x="835" y="957"/>
                </a:cubicBezTo>
                <a:cubicBezTo>
                  <a:pt x="835" y="953"/>
                  <a:pt x="835" y="948"/>
                  <a:pt x="834" y="944"/>
                </a:cubicBezTo>
                <a:cubicBezTo>
                  <a:pt x="834" y="943"/>
                  <a:pt x="833" y="941"/>
                  <a:pt x="833" y="940"/>
                </a:cubicBezTo>
                <a:cubicBezTo>
                  <a:pt x="833" y="939"/>
                  <a:pt x="833" y="939"/>
                  <a:pt x="832" y="938"/>
                </a:cubicBezTo>
                <a:cubicBezTo>
                  <a:pt x="832" y="937"/>
                  <a:pt x="832" y="937"/>
                  <a:pt x="832" y="936"/>
                </a:cubicBezTo>
                <a:cubicBezTo>
                  <a:pt x="831" y="935"/>
                  <a:pt x="831" y="934"/>
                  <a:pt x="830" y="933"/>
                </a:cubicBezTo>
                <a:cubicBezTo>
                  <a:pt x="830" y="932"/>
                  <a:pt x="829" y="931"/>
                  <a:pt x="828" y="930"/>
                </a:cubicBezTo>
                <a:cubicBezTo>
                  <a:pt x="828" y="929"/>
                  <a:pt x="828" y="929"/>
                  <a:pt x="827" y="928"/>
                </a:cubicBezTo>
                <a:cubicBezTo>
                  <a:pt x="827" y="928"/>
                  <a:pt x="827" y="928"/>
                  <a:pt x="827" y="928"/>
                </a:cubicBezTo>
                <a:cubicBezTo>
                  <a:pt x="827" y="927"/>
                  <a:pt x="826" y="927"/>
                  <a:pt x="826" y="927"/>
                </a:cubicBezTo>
                <a:cubicBezTo>
                  <a:pt x="825" y="926"/>
                  <a:pt x="824" y="925"/>
                  <a:pt x="823" y="924"/>
                </a:cubicBezTo>
                <a:cubicBezTo>
                  <a:pt x="822" y="923"/>
                  <a:pt x="821" y="922"/>
                  <a:pt x="820" y="921"/>
                </a:cubicBezTo>
                <a:cubicBezTo>
                  <a:pt x="820" y="921"/>
                  <a:pt x="819" y="921"/>
                  <a:pt x="818" y="920"/>
                </a:cubicBezTo>
                <a:cubicBezTo>
                  <a:pt x="818" y="920"/>
                  <a:pt x="817" y="920"/>
                  <a:pt x="817" y="919"/>
                </a:cubicBezTo>
                <a:cubicBezTo>
                  <a:pt x="816" y="919"/>
                  <a:pt x="816" y="919"/>
                  <a:pt x="816" y="919"/>
                </a:cubicBezTo>
                <a:cubicBezTo>
                  <a:pt x="815" y="918"/>
                  <a:pt x="814" y="918"/>
                  <a:pt x="812" y="917"/>
                </a:cubicBezTo>
                <a:cubicBezTo>
                  <a:pt x="812" y="917"/>
                  <a:pt x="812" y="917"/>
                  <a:pt x="812" y="917"/>
                </a:cubicBezTo>
                <a:cubicBezTo>
                  <a:pt x="810" y="916"/>
                  <a:pt x="808" y="916"/>
                  <a:pt x="806" y="915"/>
                </a:cubicBezTo>
                <a:cubicBezTo>
                  <a:pt x="806" y="915"/>
                  <a:pt x="805" y="915"/>
                  <a:pt x="805" y="915"/>
                </a:cubicBezTo>
                <a:cubicBezTo>
                  <a:pt x="804" y="915"/>
                  <a:pt x="803" y="915"/>
                  <a:pt x="803" y="914"/>
                </a:cubicBezTo>
                <a:cubicBezTo>
                  <a:pt x="798" y="914"/>
                  <a:pt x="798" y="914"/>
                  <a:pt x="798" y="914"/>
                </a:cubicBezTo>
                <a:cubicBezTo>
                  <a:pt x="790" y="913"/>
                  <a:pt x="790" y="913"/>
                  <a:pt x="790" y="913"/>
                </a:cubicBezTo>
                <a:cubicBezTo>
                  <a:pt x="787" y="913"/>
                  <a:pt x="785" y="913"/>
                  <a:pt x="782" y="913"/>
                </a:cubicBezTo>
                <a:cubicBezTo>
                  <a:pt x="782" y="913"/>
                  <a:pt x="782" y="913"/>
                  <a:pt x="782" y="913"/>
                </a:cubicBezTo>
                <a:cubicBezTo>
                  <a:pt x="771" y="913"/>
                  <a:pt x="759" y="913"/>
                  <a:pt x="749" y="914"/>
                </a:cubicBezTo>
                <a:cubicBezTo>
                  <a:pt x="743" y="914"/>
                  <a:pt x="743" y="914"/>
                  <a:pt x="743" y="914"/>
                </a:cubicBezTo>
                <a:cubicBezTo>
                  <a:pt x="729" y="915"/>
                  <a:pt x="715" y="916"/>
                  <a:pt x="702" y="916"/>
                </a:cubicBezTo>
                <a:cubicBezTo>
                  <a:pt x="697" y="916"/>
                  <a:pt x="692" y="916"/>
                  <a:pt x="688" y="916"/>
                </a:cubicBezTo>
                <a:cubicBezTo>
                  <a:pt x="675" y="915"/>
                  <a:pt x="663" y="913"/>
                  <a:pt x="653" y="909"/>
                </a:cubicBezTo>
                <a:cubicBezTo>
                  <a:pt x="663" y="911"/>
                  <a:pt x="675" y="911"/>
                  <a:pt x="688" y="909"/>
                </a:cubicBezTo>
                <a:cubicBezTo>
                  <a:pt x="704" y="908"/>
                  <a:pt x="722" y="903"/>
                  <a:pt x="742" y="899"/>
                </a:cubicBezTo>
                <a:cubicBezTo>
                  <a:pt x="746" y="897"/>
                  <a:pt x="746" y="897"/>
                  <a:pt x="746" y="897"/>
                </a:cubicBezTo>
                <a:cubicBezTo>
                  <a:pt x="752" y="896"/>
                  <a:pt x="759" y="895"/>
                  <a:pt x="766" y="893"/>
                </a:cubicBezTo>
                <a:cubicBezTo>
                  <a:pt x="772" y="892"/>
                  <a:pt x="772" y="892"/>
                  <a:pt x="772" y="892"/>
                </a:cubicBezTo>
                <a:cubicBezTo>
                  <a:pt x="766" y="889"/>
                  <a:pt x="766" y="889"/>
                  <a:pt x="766" y="889"/>
                </a:cubicBezTo>
                <a:cubicBezTo>
                  <a:pt x="752" y="884"/>
                  <a:pt x="737" y="877"/>
                  <a:pt x="725" y="868"/>
                </a:cubicBezTo>
                <a:cubicBezTo>
                  <a:pt x="719" y="862"/>
                  <a:pt x="713" y="857"/>
                  <a:pt x="710" y="851"/>
                </a:cubicBezTo>
                <a:cubicBezTo>
                  <a:pt x="708" y="848"/>
                  <a:pt x="706" y="845"/>
                  <a:pt x="705" y="841"/>
                </a:cubicBezTo>
                <a:cubicBezTo>
                  <a:pt x="707" y="844"/>
                  <a:pt x="709" y="847"/>
                  <a:pt x="711" y="850"/>
                </a:cubicBezTo>
                <a:cubicBezTo>
                  <a:pt x="716" y="854"/>
                  <a:pt x="722" y="859"/>
                  <a:pt x="729" y="862"/>
                </a:cubicBezTo>
                <a:cubicBezTo>
                  <a:pt x="743" y="870"/>
                  <a:pt x="761" y="873"/>
                  <a:pt x="781" y="877"/>
                </a:cubicBezTo>
                <a:cubicBezTo>
                  <a:pt x="783" y="878"/>
                  <a:pt x="783" y="878"/>
                  <a:pt x="783" y="878"/>
                </a:cubicBezTo>
                <a:cubicBezTo>
                  <a:pt x="793" y="880"/>
                  <a:pt x="802" y="882"/>
                  <a:pt x="812" y="885"/>
                </a:cubicBezTo>
                <a:cubicBezTo>
                  <a:pt x="822" y="889"/>
                  <a:pt x="822" y="889"/>
                  <a:pt x="822" y="889"/>
                </a:cubicBezTo>
                <a:cubicBezTo>
                  <a:pt x="823" y="889"/>
                  <a:pt x="823" y="890"/>
                  <a:pt x="824" y="890"/>
                </a:cubicBezTo>
                <a:cubicBezTo>
                  <a:pt x="828" y="892"/>
                  <a:pt x="828" y="892"/>
                  <a:pt x="828" y="892"/>
                </a:cubicBezTo>
                <a:cubicBezTo>
                  <a:pt x="829" y="892"/>
                  <a:pt x="830" y="892"/>
                  <a:pt x="830" y="893"/>
                </a:cubicBezTo>
                <a:cubicBezTo>
                  <a:pt x="832" y="893"/>
                  <a:pt x="832" y="893"/>
                  <a:pt x="832" y="893"/>
                </a:cubicBezTo>
                <a:cubicBezTo>
                  <a:pt x="835" y="895"/>
                  <a:pt x="838" y="896"/>
                  <a:pt x="841" y="898"/>
                </a:cubicBezTo>
                <a:cubicBezTo>
                  <a:pt x="844" y="899"/>
                  <a:pt x="847" y="901"/>
                  <a:pt x="849" y="904"/>
                </a:cubicBezTo>
                <a:cubicBezTo>
                  <a:pt x="851" y="905"/>
                  <a:pt x="851" y="905"/>
                  <a:pt x="851" y="905"/>
                </a:cubicBezTo>
                <a:cubicBezTo>
                  <a:pt x="854" y="907"/>
                  <a:pt x="856" y="910"/>
                  <a:pt x="859" y="913"/>
                </a:cubicBezTo>
                <a:cubicBezTo>
                  <a:pt x="861" y="916"/>
                  <a:pt x="862" y="918"/>
                  <a:pt x="864" y="921"/>
                </a:cubicBezTo>
                <a:cubicBezTo>
                  <a:pt x="865" y="923"/>
                  <a:pt x="865" y="923"/>
                  <a:pt x="865" y="923"/>
                </a:cubicBezTo>
                <a:cubicBezTo>
                  <a:pt x="867" y="926"/>
                  <a:pt x="869" y="929"/>
                  <a:pt x="870" y="931"/>
                </a:cubicBezTo>
                <a:cubicBezTo>
                  <a:pt x="876" y="942"/>
                  <a:pt x="879" y="954"/>
                  <a:pt x="881" y="968"/>
                </a:cubicBezTo>
                <a:cubicBezTo>
                  <a:pt x="882" y="972"/>
                  <a:pt x="882" y="976"/>
                  <a:pt x="882" y="981"/>
                </a:cubicBezTo>
                <a:cubicBezTo>
                  <a:pt x="882" y="985"/>
                  <a:pt x="882" y="985"/>
                  <a:pt x="882" y="985"/>
                </a:cubicBezTo>
                <a:cubicBezTo>
                  <a:pt x="886" y="982"/>
                  <a:pt x="886" y="982"/>
                  <a:pt x="886" y="982"/>
                </a:cubicBezTo>
                <a:cubicBezTo>
                  <a:pt x="886" y="982"/>
                  <a:pt x="886" y="982"/>
                  <a:pt x="887" y="982"/>
                </a:cubicBezTo>
                <a:cubicBezTo>
                  <a:pt x="891" y="978"/>
                  <a:pt x="891" y="978"/>
                  <a:pt x="891" y="978"/>
                </a:cubicBezTo>
                <a:cubicBezTo>
                  <a:pt x="891" y="978"/>
                  <a:pt x="891" y="978"/>
                  <a:pt x="891" y="978"/>
                </a:cubicBezTo>
                <a:cubicBezTo>
                  <a:pt x="893" y="976"/>
                  <a:pt x="894" y="975"/>
                  <a:pt x="895" y="973"/>
                </a:cubicBezTo>
                <a:cubicBezTo>
                  <a:pt x="896" y="972"/>
                  <a:pt x="897" y="971"/>
                  <a:pt x="899" y="970"/>
                </a:cubicBezTo>
                <a:cubicBezTo>
                  <a:pt x="899" y="969"/>
                  <a:pt x="899" y="969"/>
                  <a:pt x="899" y="969"/>
                </a:cubicBezTo>
                <a:cubicBezTo>
                  <a:pt x="900" y="968"/>
                  <a:pt x="900" y="967"/>
                  <a:pt x="901" y="966"/>
                </a:cubicBezTo>
                <a:cubicBezTo>
                  <a:pt x="902" y="964"/>
                  <a:pt x="903" y="960"/>
                  <a:pt x="902" y="956"/>
                </a:cubicBezTo>
                <a:cubicBezTo>
                  <a:pt x="902" y="952"/>
                  <a:pt x="902" y="946"/>
                  <a:pt x="900" y="939"/>
                </a:cubicBezTo>
                <a:close/>
                <a:moveTo>
                  <a:pt x="34" y="245"/>
                </a:moveTo>
                <a:cubicBezTo>
                  <a:pt x="34" y="245"/>
                  <a:pt x="34" y="245"/>
                  <a:pt x="34" y="245"/>
                </a:cubicBezTo>
                <a:cubicBezTo>
                  <a:pt x="34" y="245"/>
                  <a:pt x="34" y="245"/>
                  <a:pt x="34" y="245"/>
                </a:cubicBezTo>
                <a:close/>
                <a:moveTo>
                  <a:pt x="2" y="305"/>
                </a:moveTo>
                <a:cubicBezTo>
                  <a:pt x="2" y="305"/>
                  <a:pt x="2" y="305"/>
                  <a:pt x="2" y="305"/>
                </a:cubicBezTo>
                <a:cubicBezTo>
                  <a:pt x="2" y="305"/>
                  <a:pt x="2" y="305"/>
                  <a:pt x="2" y="305"/>
                </a:cubicBezTo>
                <a:close/>
                <a:moveTo>
                  <a:pt x="8" y="344"/>
                </a:moveTo>
                <a:cubicBezTo>
                  <a:pt x="8" y="344"/>
                  <a:pt x="8" y="344"/>
                  <a:pt x="8" y="344"/>
                </a:cubicBezTo>
                <a:cubicBezTo>
                  <a:pt x="8" y="344"/>
                  <a:pt x="8" y="344"/>
                  <a:pt x="8" y="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4662403" y="4172715"/>
            <a:ext cx="1198832" cy="1224117"/>
          </a:xfrm>
          <a:custGeom>
            <a:avLst/>
            <a:gdLst>
              <a:gd name="T0" fmla="*/ 564 w 681"/>
              <a:gd name="T1" fmla="*/ 629 h 696"/>
              <a:gd name="T2" fmla="*/ 394 w 681"/>
              <a:gd name="T3" fmla="*/ 528 h 696"/>
              <a:gd name="T4" fmla="*/ 362 w 681"/>
              <a:gd name="T5" fmla="*/ 530 h 696"/>
              <a:gd name="T6" fmla="*/ 243 w 681"/>
              <a:gd name="T7" fmla="*/ 537 h 696"/>
              <a:gd name="T8" fmla="*/ 260 w 681"/>
              <a:gd name="T9" fmla="*/ 536 h 696"/>
              <a:gd name="T10" fmla="*/ 363 w 681"/>
              <a:gd name="T11" fmla="*/ 498 h 696"/>
              <a:gd name="T12" fmla="*/ 330 w 681"/>
              <a:gd name="T13" fmla="*/ 420 h 696"/>
              <a:gd name="T14" fmla="*/ 241 w 681"/>
              <a:gd name="T15" fmla="*/ 418 h 696"/>
              <a:gd name="T16" fmla="*/ 237 w 681"/>
              <a:gd name="T17" fmla="*/ 411 h 696"/>
              <a:gd name="T18" fmla="*/ 234 w 681"/>
              <a:gd name="T19" fmla="*/ 394 h 696"/>
              <a:gd name="T20" fmla="*/ 220 w 681"/>
              <a:gd name="T21" fmla="*/ 384 h 696"/>
              <a:gd name="T22" fmla="*/ 163 w 681"/>
              <a:gd name="T23" fmla="*/ 322 h 696"/>
              <a:gd name="T24" fmla="*/ 208 w 681"/>
              <a:gd name="T25" fmla="*/ 357 h 696"/>
              <a:gd name="T26" fmla="*/ 225 w 681"/>
              <a:gd name="T27" fmla="*/ 368 h 696"/>
              <a:gd name="T28" fmla="*/ 225 w 681"/>
              <a:gd name="T29" fmla="*/ 368 h 696"/>
              <a:gd name="T30" fmla="*/ 241 w 681"/>
              <a:gd name="T31" fmla="*/ 376 h 696"/>
              <a:gd name="T32" fmla="*/ 294 w 681"/>
              <a:gd name="T33" fmla="*/ 385 h 696"/>
              <a:gd name="T34" fmla="*/ 264 w 681"/>
              <a:gd name="T35" fmla="*/ 337 h 696"/>
              <a:gd name="T36" fmla="*/ 254 w 681"/>
              <a:gd name="T37" fmla="*/ 292 h 696"/>
              <a:gd name="T38" fmla="*/ 237 w 681"/>
              <a:gd name="T39" fmla="*/ 276 h 696"/>
              <a:gd name="T40" fmla="*/ 143 w 681"/>
              <a:gd name="T41" fmla="*/ 228 h 696"/>
              <a:gd name="T42" fmla="*/ 191 w 681"/>
              <a:gd name="T43" fmla="*/ 244 h 696"/>
              <a:gd name="T44" fmla="*/ 254 w 681"/>
              <a:gd name="T45" fmla="*/ 251 h 696"/>
              <a:gd name="T46" fmla="*/ 243 w 681"/>
              <a:gd name="T47" fmla="*/ 154 h 696"/>
              <a:gd name="T48" fmla="*/ 205 w 681"/>
              <a:gd name="T49" fmla="*/ 119 h 696"/>
              <a:gd name="T50" fmla="*/ 94 w 681"/>
              <a:gd name="T51" fmla="*/ 63 h 696"/>
              <a:gd name="T52" fmla="*/ 53 w 681"/>
              <a:gd name="T53" fmla="*/ 35 h 696"/>
              <a:gd name="T54" fmla="*/ 44 w 681"/>
              <a:gd name="T55" fmla="*/ 22 h 696"/>
              <a:gd name="T56" fmla="*/ 33 w 681"/>
              <a:gd name="T57" fmla="*/ 0 h 696"/>
              <a:gd name="T58" fmla="*/ 56 w 681"/>
              <a:gd name="T59" fmla="*/ 143 h 696"/>
              <a:gd name="T60" fmla="*/ 113 w 681"/>
              <a:gd name="T61" fmla="*/ 169 h 696"/>
              <a:gd name="T62" fmla="*/ 112 w 681"/>
              <a:gd name="T63" fmla="*/ 178 h 696"/>
              <a:gd name="T64" fmla="*/ 93 w 681"/>
              <a:gd name="T65" fmla="*/ 179 h 696"/>
              <a:gd name="T66" fmla="*/ 110 w 681"/>
              <a:gd name="T67" fmla="*/ 243 h 696"/>
              <a:gd name="T68" fmla="*/ 80 w 681"/>
              <a:gd name="T69" fmla="*/ 201 h 696"/>
              <a:gd name="T70" fmla="*/ 73 w 681"/>
              <a:gd name="T71" fmla="*/ 173 h 696"/>
              <a:gd name="T72" fmla="*/ 45 w 681"/>
              <a:gd name="T73" fmla="*/ 162 h 696"/>
              <a:gd name="T74" fmla="*/ 38 w 681"/>
              <a:gd name="T75" fmla="*/ 156 h 696"/>
              <a:gd name="T76" fmla="*/ 25 w 681"/>
              <a:gd name="T77" fmla="*/ 145 h 696"/>
              <a:gd name="T78" fmla="*/ 7 w 681"/>
              <a:gd name="T79" fmla="*/ 275 h 696"/>
              <a:gd name="T80" fmla="*/ 12 w 681"/>
              <a:gd name="T81" fmla="*/ 296 h 696"/>
              <a:gd name="T82" fmla="*/ 39 w 681"/>
              <a:gd name="T83" fmla="*/ 344 h 696"/>
              <a:gd name="T84" fmla="*/ 63 w 681"/>
              <a:gd name="T85" fmla="*/ 300 h 696"/>
              <a:gd name="T86" fmla="*/ 57 w 681"/>
              <a:gd name="T87" fmla="*/ 401 h 696"/>
              <a:gd name="T88" fmla="*/ 70 w 681"/>
              <a:gd name="T89" fmla="*/ 424 h 696"/>
              <a:gd name="T90" fmla="*/ 132 w 681"/>
              <a:gd name="T91" fmla="*/ 476 h 696"/>
              <a:gd name="T92" fmla="*/ 139 w 681"/>
              <a:gd name="T93" fmla="*/ 461 h 696"/>
              <a:gd name="T94" fmla="*/ 159 w 681"/>
              <a:gd name="T95" fmla="*/ 541 h 696"/>
              <a:gd name="T96" fmla="*/ 177 w 681"/>
              <a:gd name="T97" fmla="*/ 557 h 696"/>
              <a:gd name="T98" fmla="*/ 252 w 681"/>
              <a:gd name="T99" fmla="*/ 580 h 696"/>
              <a:gd name="T100" fmla="*/ 319 w 681"/>
              <a:gd name="T101" fmla="*/ 588 h 696"/>
              <a:gd name="T102" fmla="*/ 386 w 681"/>
              <a:gd name="T103" fmla="*/ 617 h 696"/>
              <a:gd name="T104" fmla="*/ 406 w 681"/>
              <a:gd name="T105" fmla="*/ 629 h 696"/>
              <a:gd name="T106" fmla="*/ 424 w 681"/>
              <a:gd name="T107" fmla="*/ 637 h 696"/>
              <a:gd name="T108" fmla="*/ 551 w 681"/>
              <a:gd name="T109" fmla="*/ 661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81" h="696">
                <a:moveTo>
                  <a:pt x="671" y="688"/>
                </a:moveTo>
                <a:cubicBezTo>
                  <a:pt x="667" y="685"/>
                  <a:pt x="664" y="682"/>
                  <a:pt x="660" y="680"/>
                </a:cubicBezTo>
                <a:cubicBezTo>
                  <a:pt x="635" y="662"/>
                  <a:pt x="604" y="647"/>
                  <a:pt x="575" y="634"/>
                </a:cubicBezTo>
                <a:cubicBezTo>
                  <a:pt x="564" y="629"/>
                  <a:pt x="564" y="629"/>
                  <a:pt x="564" y="629"/>
                </a:cubicBezTo>
                <a:cubicBezTo>
                  <a:pt x="552" y="623"/>
                  <a:pt x="540" y="618"/>
                  <a:pt x="528" y="612"/>
                </a:cubicBezTo>
                <a:cubicBezTo>
                  <a:pt x="521" y="609"/>
                  <a:pt x="515" y="606"/>
                  <a:pt x="510" y="603"/>
                </a:cubicBezTo>
                <a:cubicBezTo>
                  <a:pt x="482" y="588"/>
                  <a:pt x="482" y="588"/>
                  <a:pt x="482" y="588"/>
                </a:cubicBezTo>
                <a:cubicBezTo>
                  <a:pt x="452" y="572"/>
                  <a:pt x="420" y="553"/>
                  <a:pt x="394" y="528"/>
                </a:cubicBezTo>
                <a:cubicBezTo>
                  <a:pt x="386" y="521"/>
                  <a:pt x="386" y="521"/>
                  <a:pt x="386" y="521"/>
                </a:cubicBezTo>
                <a:cubicBezTo>
                  <a:pt x="386" y="525"/>
                  <a:pt x="386" y="525"/>
                  <a:pt x="386" y="525"/>
                </a:cubicBezTo>
                <a:cubicBezTo>
                  <a:pt x="385" y="525"/>
                  <a:pt x="384" y="526"/>
                  <a:pt x="382" y="526"/>
                </a:cubicBezTo>
                <a:cubicBezTo>
                  <a:pt x="378" y="526"/>
                  <a:pt x="371" y="528"/>
                  <a:pt x="362" y="530"/>
                </a:cubicBezTo>
                <a:cubicBezTo>
                  <a:pt x="358" y="531"/>
                  <a:pt x="353" y="532"/>
                  <a:pt x="348" y="534"/>
                </a:cubicBezTo>
                <a:cubicBezTo>
                  <a:pt x="333" y="537"/>
                  <a:pt x="315" y="542"/>
                  <a:pt x="296" y="545"/>
                </a:cubicBezTo>
                <a:cubicBezTo>
                  <a:pt x="281" y="547"/>
                  <a:pt x="269" y="546"/>
                  <a:pt x="259" y="544"/>
                </a:cubicBezTo>
                <a:cubicBezTo>
                  <a:pt x="252" y="542"/>
                  <a:pt x="247" y="540"/>
                  <a:pt x="243" y="537"/>
                </a:cubicBezTo>
                <a:cubicBezTo>
                  <a:pt x="238" y="534"/>
                  <a:pt x="235" y="530"/>
                  <a:pt x="232" y="526"/>
                </a:cubicBezTo>
                <a:cubicBezTo>
                  <a:pt x="230" y="523"/>
                  <a:pt x="229" y="520"/>
                  <a:pt x="228" y="517"/>
                </a:cubicBezTo>
                <a:cubicBezTo>
                  <a:pt x="229" y="520"/>
                  <a:pt x="231" y="522"/>
                  <a:pt x="234" y="525"/>
                </a:cubicBezTo>
                <a:cubicBezTo>
                  <a:pt x="240" y="532"/>
                  <a:pt x="250" y="536"/>
                  <a:pt x="260" y="536"/>
                </a:cubicBezTo>
                <a:cubicBezTo>
                  <a:pt x="269" y="536"/>
                  <a:pt x="280" y="534"/>
                  <a:pt x="293" y="530"/>
                </a:cubicBezTo>
                <a:cubicBezTo>
                  <a:pt x="309" y="524"/>
                  <a:pt x="325" y="516"/>
                  <a:pt x="339" y="509"/>
                </a:cubicBezTo>
                <a:cubicBezTo>
                  <a:pt x="344" y="507"/>
                  <a:pt x="348" y="505"/>
                  <a:pt x="352" y="503"/>
                </a:cubicBezTo>
                <a:cubicBezTo>
                  <a:pt x="356" y="501"/>
                  <a:pt x="360" y="499"/>
                  <a:pt x="363" y="498"/>
                </a:cubicBezTo>
                <a:cubicBezTo>
                  <a:pt x="365" y="497"/>
                  <a:pt x="365" y="497"/>
                  <a:pt x="365" y="497"/>
                </a:cubicBezTo>
                <a:cubicBezTo>
                  <a:pt x="359" y="488"/>
                  <a:pt x="359" y="488"/>
                  <a:pt x="359" y="488"/>
                </a:cubicBezTo>
                <a:cubicBezTo>
                  <a:pt x="348" y="472"/>
                  <a:pt x="340" y="456"/>
                  <a:pt x="334" y="439"/>
                </a:cubicBezTo>
                <a:cubicBezTo>
                  <a:pt x="332" y="433"/>
                  <a:pt x="331" y="427"/>
                  <a:pt x="330" y="420"/>
                </a:cubicBezTo>
                <a:cubicBezTo>
                  <a:pt x="329" y="419"/>
                  <a:pt x="329" y="419"/>
                  <a:pt x="329" y="419"/>
                </a:cubicBezTo>
                <a:cubicBezTo>
                  <a:pt x="311" y="416"/>
                  <a:pt x="311" y="416"/>
                  <a:pt x="311" y="416"/>
                </a:cubicBezTo>
                <a:cubicBezTo>
                  <a:pt x="296" y="415"/>
                  <a:pt x="281" y="413"/>
                  <a:pt x="265" y="414"/>
                </a:cubicBezTo>
                <a:cubicBezTo>
                  <a:pt x="256" y="414"/>
                  <a:pt x="248" y="416"/>
                  <a:pt x="241" y="418"/>
                </a:cubicBezTo>
                <a:cubicBezTo>
                  <a:pt x="234" y="420"/>
                  <a:pt x="228" y="424"/>
                  <a:pt x="224" y="429"/>
                </a:cubicBezTo>
                <a:cubicBezTo>
                  <a:pt x="222" y="432"/>
                  <a:pt x="221" y="434"/>
                  <a:pt x="220" y="436"/>
                </a:cubicBezTo>
                <a:cubicBezTo>
                  <a:pt x="220" y="433"/>
                  <a:pt x="221" y="431"/>
                  <a:pt x="222" y="428"/>
                </a:cubicBezTo>
                <a:cubicBezTo>
                  <a:pt x="225" y="422"/>
                  <a:pt x="230" y="415"/>
                  <a:pt x="237" y="411"/>
                </a:cubicBezTo>
                <a:cubicBezTo>
                  <a:pt x="240" y="408"/>
                  <a:pt x="243" y="406"/>
                  <a:pt x="247" y="404"/>
                </a:cubicBezTo>
                <a:cubicBezTo>
                  <a:pt x="251" y="403"/>
                  <a:pt x="251" y="403"/>
                  <a:pt x="251" y="403"/>
                </a:cubicBezTo>
                <a:cubicBezTo>
                  <a:pt x="247" y="401"/>
                  <a:pt x="247" y="401"/>
                  <a:pt x="247" y="401"/>
                </a:cubicBezTo>
                <a:cubicBezTo>
                  <a:pt x="242" y="398"/>
                  <a:pt x="238" y="396"/>
                  <a:pt x="234" y="394"/>
                </a:cubicBezTo>
                <a:cubicBezTo>
                  <a:pt x="232" y="393"/>
                  <a:pt x="232" y="393"/>
                  <a:pt x="232" y="393"/>
                </a:cubicBezTo>
                <a:cubicBezTo>
                  <a:pt x="230" y="391"/>
                  <a:pt x="227" y="389"/>
                  <a:pt x="225" y="388"/>
                </a:cubicBezTo>
                <a:cubicBezTo>
                  <a:pt x="223" y="386"/>
                  <a:pt x="223" y="386"/>
                  <a:pt x="223" y="386"/>
                </a:cubicBezTo>
                <a:cubicBezTo>
                  <a:pt x="222" y="386"/>
                  <a:pt x="221" y="385"/>
                  <a:pt x="220" y="384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00" y="366"/>
                  <a:pt x="200" y="366"/>
                  <a:pt x="200" y="366"/>
                </a:cubicBezTo>
                <a:cubicBezTo>
                  <a:pt x="194" y="361"/>
                  <a:pt x="190" y="356"/>
                  <a:pt x="185" y="352"/>
                </a:cubicBezTo>
                <a:cubicBezTo>
                  <a:pt x="176" y="341"/>
                  <a:pt x="168" y="331"/>
                  <a:pt x="163" y="322"/>
                </a:cubicBezTo>
                <a:cubicBezTo>
                  <a:pt x="161" y="318"/>
                  <a:pt x="160" y="314"/>
                  <a:pt x="158" y="311"/>
                </a:cubicBezTo>
                <a:cubicBezTo>
                  <a:pt x="160" y="314"/>
                  <a:pt x="163" y="318"/>
                  <a:pt x="165" y="321"/>
                </a:cubicBezTo>
                <a:cubicBezTo>
                  <a:pt x="171" y="329"/>
                  <a:pt x="180" y="337"/>
                  <a:pt x="191" y="345"/>
                </a:cubicBezTo>
                <a:cubicBezTo>
                  <a:pt x="196" y="349"/>
                  <a:pt x="201" y="353"/>
                  <a:pt x="208" y="357"/>
                </a:cubicBezTo>
                <a:cubicBezTo>
                  <a:pt x="224" y="368"/>
                  <a:pt x="224" y="368"/>
                  <a:pt x="224" y="368"/>
                </a:cubicBezTo>
                <a:cubicBezTo>
                  <a:pt x="224" y="368"/>
                  <a:pt x="224" y="368"/>
                  <a:pt x="224" y="368"/>
                </a:cubicBezTo>
                <a:cubicBezTo>
                  <a:pt x="224" y="368"/>
                  <a:pt x="225" y="368"/>
                  <a:pt x="225" y="368"/>
                </a:cubicBezTo>
                <a:cubicBezTo>
                  <a:pt x="225" y="368"/>
                  <a:pt x="225" y="368"/>
                  <a:pt x="225" y="368"/>
                </a:cubicBezTo>
                <a:cubicBezTo>
                  <a:pt x="225" y="368"/>
                  <a:pt x="225" y="368"/>
                  <a:pt x="225" y="368"/>
                </a:cubicBezTo>
                <a:cubicBezTo>
                  <a:pt x="225" y="368"/>
                  <a:pt x="225" y="368"/>
                  <a:pt x="225" y="368"/>
                </a:cubicBezTo>
                <a:cubicBezTo>
                  <a:pt x="225" y="368"/>
                  <a:pt x="225" y="368"/>
                  <a:pt x="225" y="368"/>
                </a:cubicBezTo>
                <a:cubicBezTo>
                  <a:pt x="225" y="368"/>
                  <a:pt x="225" y="368"/>
                  <a:pt x="225" y="368"/>
                </a:cubicBezTo>
                <a:cubicBezTo>
                  <a:pt x="230" y="371"/>
                  <a:pt x="230" y="371"/>
                  <a:pt x="230" y="371"/>
                </a:cubicBezTo>
                <a:cubicBezTo>
                  <a:pt x="231" y="371"/>
                  <a:pt x="232" y="372"/>
                  <a:pt x="233" y="372"/>
                </a:cubicBezTo>
                <a:cubicBezTo>
                  <a:pt x="233" y="372"/>
                  <a:pt x="234" y="373"/>
                  <a:pt x="234" y="373"/>
                </a:cubicBezTo>
                <a:cubicBezTo>
                  <a:pt x="236" y="374"/>
                  <a:pt x="239" y="375"/>
                  <a:pt x="241" y="376"/>
                </a:cubicBezTo>
                <a:cubicBezTo>
                  <a:pt x="243" y="377"/>
                  <a:pt x="243" y="377"/>
                  <a:pt x="243" y="377"/>
                </a:cubicBezTo>
                <a:cubicBezTo>
                  <a:pt x="249" y="379"/>
                  <a:pt x="255" y="381"/>
                  <a:pt x="261" y="382"/>
                </a:cubicBezTo>
                <a:cubicBezTo>
                  <a:pt x="270" y="384"/>
                  <a:pt x="279" y="385"/>
                  <a:pt x="288" y="385"/>
                </a:cubicBezTo>
                <a:cubicBezTo>
                  <a:pt x="290" y="385"/>
                  <a:pt x="292" y="385"/>
                  <a:pt x="294" y="385"/>
                </a:cubicBezTo>
                <a:cubicBezTo>
                  <a:pt x="300" y="385"/>
                  <a:pt x="300" y="385"/>
                  <a:pt x="300" y="385"/>
                </a:cubicBezTo>
                <a:cubicBezTo>
                  <a:pt x="296" y="382"/>
                  <a:pt x="296" y="382"/>
                  <a:pt x="296" y="382"/>
                </a:cubicBezTo>
                <a:cubicBezTo>
                  <a:pt x="292" y="378"/>
                  <a:pt x="288" y="374"/>
                  <a:pt x="284" y="370"/>
                </a:cubicBezTo>
                <a:cubicBezTo>
                  <a:pt x="275" y="360"/>
                  <a:pt x="268" y="349"/>
                  <a:pt x="264" y="337"/>
                </a:cubicBezTo>
                <a:cubicBezTo>
                  <a:pt x="262" y="332"/>
                  <a:pt x="259" y="325"/>
                  <a:pt x="257" y="317"/>
                </a:cubicBezTo>
                <a:cubicBezTo>
                  <a:pt x="256" y="310"/>
                  <a:pt x="255" y="303"/>
                  <a:pt x="254" y="296"/>
                </a:cubicBezTo>
                <a:cubicBezTo>
                  <a:pt x="254" y="295"/>
                  <a:pt x="254" y="295"/>
                  <a:pt x="254" y="294"/>
                </a:cubicBezTo>
                <a:cubicBezTo>
                  <a:pt x="254" y="292"/>
                  <a:pt x="254" y="292"/>
                  <a:pt x="254" y="292"/>
                </a:cubicBezTo>
                <a:cubicBezTo>
                  <a:pt x="253" y="292"/>
                  <a:pt x="253" y="292"/>
                  <a:pt x="253" y="292"/>
                </a:cubicBezTo>
                <a:cubicBezTo>
                  <a:pt x="251" y="289"/>
                  <a:pt x="250" y="286"/>
                  <a:pt x="249" y="286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46" y="282"/>
                  <a:pt x="243" y="279"/>
                  <a:pt x="237" y="276"/>
                </a:cubicBezTo>
                <a:cubicBezTo>
                  <a:pt x="230" y="272"/>
                  <a:pt x="219" y="269"/>
                  <a:pt x="206" y="265"/>
                </a:cubicBezTo>
                <a:cubicBezTo>
                  <a:pt x="200" y="263"/>
                  <a:pt x="194" y="261"/>
                  <a:pt x="188" y="259"/>
                </a:cubicBezTo>
                <a:cubicBezTo>
                  <a:pt x="176" y="255"/>
                  <a:pt x="168" y="251"/>
                  <a:pt x="160" y="247"/>
                </a:cubicBezTo>
                <a:cubicBezTo>
                  <a:pt x="152" y="241"/>
                  <a:pt x="146" y="234"/>
                  <a:pt x="143" y="228"/>
                </a:cubicBezTo>
                <a:cubicBezTo>
                  <a:pt x="141" y="225"/>
                  <a:pt x="140" y="222"/>
                  <a:pt x="140" y="219"/>
                </a:cubicBezTo>
                <a:cubicBezTo>
                  <a:pt x="141" y="222"/>
                  <a:pt x="143" y="224"/>
                  <a:pt x="145" y="226"/>
                </a:cubicBezTo>
                <a:cubicBezTo>
                  <a:pt x="149" y="232"/>
                  <a:pt x="156" y="236"/>
                  <a:pt x="164" y="239"/>
                </a:cubicBezTo>
                <a:cubicBezTo>
                  <a:pt x="171" y="242"/>
                  <a:pt x="180" y="243"/>
                  <a:pt x="191" y="244"/>
                </a:cubicBezTo>
                <a:cubicBezTo>
                  <a:pt x="197" y="244"/>
                  <a:pt x="203" y="245"/>
                  <a:pt x="209" y="245"/>
                </a:cubicBezTo>
                <a:cubicBezTo>
                  <a:pt x="222" y="246"/>
                  <a:pt x="235" y="246"/>
                  <a:pt x="246" y="249"/>
                </a:cubicBezTo>
                <a:cubicBezTo>
                  <a:pt x="248" y="249"/>
                  <a:pt x="249" y="249"/>
                  <a:pt x="251" y="250"/>
                </a:cubicBezTo>
                <a:cubicBezTo>
                  <a:pt x="254" y="251"/>
                  <a:pt x="254" y="251"/>
                  <a:pt x="254" y="251"/>
                </a:cubicBezTo>
                <a:cubicBezTo>
                  <a:pt x="254" y="248"/>
                  <a:pt x="254" y="248"/>
                  <a:pt x="254" y="248"/>
                </a:cubicBezTo>
                <a:cubicBezTo>
                  <a:pt x="254" y="243"/>
                  <a:pt x="254" y="237"/>
                  <a:pt x="255" y="231"/>
                </a:cubicBezTo>
                <a:cubicBezTo>
                  <a:pt x="255" y="226"/>
                  <a:pt x="255" y="220"/>
                  <a:pt x="255" y="214"/>
                </a:cubicBezTo>
                <a:cubicBezTo>
                  <a:pt x="255" y="195"/>
                  <a:pt x="254" y="173"/>
                  <a:pt x="243" y="154"/>
                </a:cubicBezTo>
                <a:cubicBezTo>
                  <a:pt x="241" y="151"/>
                  <a:pt x="240" y="149"/>
                  <a:pt x="238" y="147"/>
                </a:cubicBezTo>
                <a:cubicBezTo>
                  <a:pt x="232" y="140"/>
                  <a:pt x="224" y="133"/>
                  <a:pt x="215" y="126"/>
                </a:cubicBezTo>
                <a:cubicBezTo>
                  <a:pt x="215" y="126"/>
                  <a:pt x="214" y="125"/>
                  <a:pt x="213" y="124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197" y="113"/>
                  <a:pt x="182" y="105"/>
                  <a:pt x="165" y="97"/>
                </a:cubicBezTo>
                <a:cubicBezTo>
                  <a:pt x="137" y="83"/>
                  <a:pt x="137" y="83"/>
                  <a:pt x="137" y="83"/>
                </a:cubicBezTo>
                <a:cubicBezTo>
                  <a:pt x="97" y="64"/>
                  <a:pt x="97" y="64"/>
                  <a:pt x="97" y="64"/>
                </a:cubicBezTo>
                <a:cubicBezTo>
                  <a:pt x="96" y="64"/>
                  <a:pt x="95" y="63"/>
                  <a:pt x="94" y="63"/>
                </a:cubicBezTo>
                <a:cubicBezTo>
                  <a:pt x="92" y="62"/>
                  <a:pt x="90" y="61"/>
                  <a:pt x="89" y="60"/>
                </a:cubicBezTo>
                <a:cubicBezTo>
                  <a:pt x="83" y="57"/>
                  <a:pt x="77" y="54"/>
                  <a:pt x="71" y="50"/>
                </a:cubicBezTo>
                <a:cubicBezTo>
                  <a:pt x="66" y="46"/>
                  <a:pt x="60" y="42"/>
                  <a:pt x="56" y="37"/>
                </a:cubicBezTo>
                <a:cubicBezTo>
                  <a:pt x="55" y="36"/>
                  <a:pt x="54" y="36"/>
                  <a:pt x="53" y="35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29"/>
                  <a:pt x="49" y="29"/>
                  <a:pt x="49" y="29"/>
                </a:cubicBezTo>
                <a:cubicBezTo>
                  <a:pt x="48" y="29"/>
                  <a:pt x="48" y="28"/>
                  <a:pt x="47" y="27"/>
                </a:cubicBezTo>
                <a:cubicBezTo>
                  <a:pt x="46" y="25"/>
                  <a:pt x="45" y="24"/>
                  <a:pt x="44" y="22"/>
                </a:cubicBezTo>
                <a:cubicBezTo>
                  <a:pt x="42" y="19"/>
                  <a:pt x="42" y="19"/>
                  <a:pt x="42" y="19"/>
                </a:cubicBezTo>
                <a:cubicBezTo>
                  <a:pt x="41" y="17"/>
                  <a:pt x="40" y="16"/>
                  <a:pt x="39" y="13"/>
                </a:cubicBezTo>
                <a:cubicBezTo>
                  <a:pt x="38" y="11"/>
                  <a:pt x="37" y="9"/>
                  <a:pt x="35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7"/>
                  <a:pt x="32" y="7"/>
                  <a:pt x="32" y="7"/>
                </a:cubicBezTo>
                <a:cubicBezTo>
                  <a:pt x="25" y="39"/>
                  <a:pt x="23" y="69"/>
                  <a:pt x="27" y="92"/>
                </a:cubicBezTo>
                <a:cubicBezTo>
                  <a:pt x="30" y="111"/>
                  <a:pt x="41" y="126"/>
                  <a:pt x="45" y="132"/>
                </a:cubicBezTo>
                <a:cubicBezTo>
                  <a:pt x="50" y="140"/>
                  <a:pt x="55" y="142"/>
                  <a:pt x="56" y="143"/>
                </a:cubicBezTo>
                <a:cubicBezTo>
                  <a:pt x="58" y="144"/>
                  <a:pt x="58" y="144"/>
                  <a:pt x="58" y="144"/>
                </a:cubicBezTo>
                <a:cubicBezTo>
                  <a:pt x="58" y="145"/>
                  <a:pt x="59" y="146"/>
                  <a:pt x="60" y="147"/>
                </a:cubicBezTo>
                <a:cubicBezTo>
                  <a:pt x="62" y="148"/>
                  <a:pt x="66" y="151"/>
                  <a:pt x="71" y="154"/>
                </a:cubicBezTo>
                <a:cubicBezTo>
                  <a:pt x="82" y="161"/>
                  <a:pt x="98" y="166"/>
                  <a:pt x="113" y="169"/>
                </a:cubicBezTo>
                <a:cubicBezTo>
                  <a:pt x="129" y="172"/>
                  <a:pt x="146" y="172"/>
                  <a:pt x="158" y="169"/>
                </a:cubicBezTo>
                <a:cubicBezTo>
                  <a:pt x="158" y="169"/>
                  <a:pt x="158" y="169"/>
                  <a:pt x="159" y="169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47" y="174"/>
                  <a:pt x="130" y="178"/>
                  <a:pt x="112" y="178"/>
                </a:cubicBezTo>
                <a:cubicBezTo>
                  <a:pt x="111" y="178"/>
                  <a:pt x="111" y="178"/>
                  <a:pt x="111" y="178"/>
                </a:cubicBezTo>
                <a:cubicBezTo>
                  <a:pt x="106" y="178"/>
                  <a:pt x="101" y="178"/>
                  <a:pt x="95" y="177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0"/>
                  <a:pt x="93" y="182"/>
                  <a:pt x="93" y="184"/>
                </a:cubicBezTo>
                <a:cubicBezTo>
                  <a:pt x="92" y="187"/>
                  <a:pt x="92" y="192"/>
                  <a:pt x="93" y="198"/>
                </a:cubicBezTo>
                <a:cubicBezTo>
                  <a:pt x="93" y="203"/>
                  <a:pt x="95" y="208"/>
                  <a:pt x="96" y="214"/>
                </a:cubicBezTo>
                <a:cubicBezTo>
                  <a:pt x="99" y="223"/>
                  <a:pt x="104" y="234"/>
                  <a:pt x="110" y="243"/>
                </a:cubicBezTo>
                <a:cubicBezTo>
                  <a:pt x="110" y="243"/>
                  <a:pt x="110" y="243"/>
                  <a:pt x="110" y="243"/>
                </a:cubicBezTo>
                <a:cubicBezTo>
                  <a:pt x="110" y="243"/>
                  <a:pt x="110" y="243"/>
                  <a:pt x="110" y="243"/>
                </a:cubicBezTo>
                <a:cubicBezTo>
                  <a:pt x="105" y="239"/>
                  <a:pt x="96" y="230"/>
                  <a:pt x="88" y="218"/>
                </a:cubicBezTo>
                <a:cubicBezTo>
                  <a:pt x="85" y="212"/>
                  <a:pt x="82" y="207"/>
                  <a:pt x="80" y="201"/>
                </a:cubicBezTo>
                <a:cubicBezTo>
                  <a:pt x="77" y="195"/>
                  <a:pt x="76" y="190"/>
                  <a:pt x="75" y="185"/>
                </a:cubicBezTo>
                <a:cubicBezTo>
                  <a:pt x="74" y="183"/>
                  <a:pt x="74" y="180"/>
                  <a:pt x="74" y="178"/>
                </a:cubicBezTo>
                <a:cubicBezTo>
                  <a:pt x="74" y="177"/>
                  <a:pt x="73" y="176"/>
                  <a:pt x="73" y="17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2" y="173"/>
                  <a:pt x="72" y="173"/>
                  <a:pt x="72" y="173"/>
                </a:cubicBezTo>
                <a:cubicBezTo>
                  <a:pt x="69" y="172"/>
                  <a:pt x="67" y="171"/>
                  <a:pt x="64" y="171"/>
                </a:cubicBezTo>
                <a:cubicBezTo>
                  <a:pt x="57" y="168"/>
                  <a:pt x="51" y="166"/>
                  <a:pt x="49" y="164"/>
                </a:cubicBezTo>
                <a:cubicBezTo>
                  <a:pt x="47" y="163"/>
                  <a:pt x="46" y="162"/>
                  <a:pt x="45" y="162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3" y="161"/>
                  <a:pt x="43" y="160"/>
                  <a:pt x="42" y="160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0" y="158"/>
                  <a:pt x="40" y="157"/>
                  <a:pt x="38" y="156"/>
                </a:cubicBezTo>
                <a:cubicBezTo>
                  <a:pt x="36" y="153"/>
                  <a:pt x="33" y="149"/>
                  <a:pt x="30" y="143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7" y="143"/>
                  <a:pt x="25" y="144"/>
                  <a:pt x="25" y="145"/>
                </a:cubicBezTo>
                <a:cubicBezTo>
                  <a:pt x="19" y="151"/>
                  <a:pt x="14" y="159"/>
                  <a:pt x="10" y="169"/>
                </a:cubicBezTo>
                <a:cubicBezTo>
                  <a:pt x="2" y="190"/>
                  <a:pt x="0" y="220"/>
                  <a:pt x="3" y="253"/>
                </a:cubicBezTo>
                <a:cubicBezTo>
                  <a:pt x="4" y="257"/>
                  <a:pt x="4" y="260"/>
                  <a:pt x="5" y="264"/>
                </a:cubicBezTo>
                <a:cubicBezTo>
                  <a:pt x="7" y="275"/>
                  <a:pt x="7" y="275"/>
                  <a:pt x="7" y="275"/>
                </a:cubicBezTo>
                <a:cubicBezTo>
                  <a:pt x="7" y="278"/>
                  <a:pt x="8" y="280"/>
                  <a:pt x="8" y="283"/>
                </a:cubicBezTo>
                <a:cubicBezTo>
                  <a:pt x="9" y="284"/>
                  <a:pt x="9" y="285"/>
                  <a:pt x="9" y="286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96"/>
                  <a:pt x="12" y="296"/>
                  <a:pt x="12" y="296"/>
                </a:cubicBezTo>
                <a:cubicBezTo>
                  <a:pt x="16" y="310"/>
                  <a:pt x="22" y="322"/>
                  <a:pt x="27" y="331"/>
                </a:cubicBezTo>
                <a:cubicBezTo>
                  <a:pt x="30" y="336"/>
                  <a:pt x="32" y="340"/>
                  <a:pt x="35" y="345"/>
                </a:cubicBezTo>
                <a:cubicBezTo>
                  <a:pt x="37" y="349"/>
                  <a:pt x="37" y="349"/>
                  <a:pt x="37" y="349"/>
                </a:cubicBezTo>
                <a:cubicBezTo>
                  <a:pt x="39" y="344"/>
                  <a:pt x="39" y="344"/>
                  <a:pt x="39" y="344"/>
                </a:cubicBezTo>
                <a:cubicBezTo>
                  <a:pt x="41" y="333"/>
                  <a:pt x="45" y="323"/>
                  <a:pt x="50" y="315"/>
                </a:cubicBezTo>
                <a:cubicBezTo>
                  <a:pt x="54" y="308"/>
                  <a:pt x="58" y="303"/>
                  <a:pt x="62" y="299"/>
                </a:cubicBezTo>
                <a:cubicBezTo>
                  <a:pt x="64" y="298"/>
                  <a:pt x="65" y="297"/>
                  <a:pt x="66" y="296"/>
                </a:cubicBezTo>
                <a:cubicBezTo>
                  <a:pt x="65" y="297"/>
                  <a:pt x="64" y="298"/>
                  <a:pt x="63" y="300"/>
                </a:cubicBezTo>
                <a:cubicBezTo>
                  <a:pt x="59" y="304"/>
                  <a:pt x="56" y="310"/>
                  <a:pt x="54" y="316"/>
                </a:cubicBezTo>
                <a:cubicBezTo>
                  <a:pt x="49" y="329"/>
                  <a:pt x="47" y="346"/>
                  <a:pt x="48" y="363"/>
                </a:cubicBezTo>
                <a:cubicBezTo>
                  <a:pt x="48" y="372"/>
                  <a:pt x="50" y="381"/>
                  <a:pt x="52" y="389"/>
                </a:cubicBezTo>
                <a:cubicBezTo>
                  <a:pt x="53" y="393"/>
                  <a:pt x="55" y="397"/>
                  <a:pt x="57" y="401"/>
                </a:cubicBezTo>
                <a:cubicBezTo>
                  <a:pt x="57" y="403"/>
                  <a:pt x="58" y="405"/>
                  <a:pt x="59" y="407"/>
                </a:cubicBezTo>
                <a:cubicBezTo>
                  <a:pt x="64" y="416"/>
                  <a:pt x="64" y="416"/>
                  <a:pt x="64" y="416"/>
                </a:cubicBezTo>
                <a:cubicBezTo>
                  <a:pt x="68" y="421"/>
                  <a:pt x="68" y="421"/>
                  <a:pt x="68" y="421"/>
                </a:cubicBezTo>
                <a:cubicBezTo>
                  <a:pt x="68" y="422"/>
                  <a:pt x="69" y="423"/>
                  <a:pt x="70" y="424"/>
                </a:cubicBezTo>
                <a:cubicBezTo>
                  <a:pt x="71" y="427"/>
                  <a:pt x="71" y="427"/>
                  <a:pt x="71" y="427"/>
                </a:cubicBezTo>
                <a:cubicBezTo>
                  <a:pt x="73" y="429"/>
                  <a:pt x="76" y="432"/>
                  <a:pt x="78" y="435"/>
                </a:cubicBezTo>
                <a:cubicBezTo>
                  <a:pt x="83" y="441"/>
                  <a:pt x="89" y="447"/>
                  <a:pt x="95" y="453"/>
                </a:cubicBezTo>
                <a:cubicBezTo>
                  <a:pt x="107" y="463"/>
                  <a:pt x="120" y="472"/>
                  <a:pt x="132" y="476"/>
                </a:cubicBezTo>
                <a:cubicBezTo>
                  <a:pt x="133" y="476"/>
                  <a:pt x="134" y="477"/>
                  <a:pt x="135" y="477"/>
                </a:cubicBezTo>
                <a:cubicBezTo>
                  <a:pt x="138" y="478"/>
                  <a:pt x="138" y="478"/>
                  <a:pt x="138" y="478"/>
                </a:cubicBezTo>
                <a:cubicBezTo>
                  <a:pt x="138" y="475"/>
                  <a:pt x="138" y="475"/>
                  <a:pt x="138" y="475"/>
                </a:cubicBezTo>
                <a:cubicBezTo>
                  <a:pt x="138" y="470"/>
                  <a:pt x="139" y="465"/>
                  <a:pt x="139" y="461"/>
                </a:cubicBezTo>
                <a:cubicBezTo>
                  <a:pt x="139" y="456"/>
                  <a:pt x="140" y="452"/>
                  <a:pt x="141" y="448"/>
                </a:cubicBezTo>
                <a:cubicBezTo>
                  <a:pt x="140" y="452"/>
                  <a:pt x="140" y="456"/>
                  <a:pt x="140" y="461"/>
                </a:cubicBezTo>
                <a:cubicBezTo>
                  <a:pt x="139" y="480"/>
                  <a:pt x="141" y="498"/>
                  <a:pt x="146" y="515"/>
                </a:cubicBezTo>
                <a:cubicBezTo>
                  <a:pt x="150" y="526"/>
                  <a:pt x="154" y="535"/>
                  <a:pt x="159" y="541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71" y="553"/>
                  <a:pt x="171" y="553"/>
                  <a:pt x="171" y="553"/>
                </a:cubicBezTo>
                <a:cubicBezTo>
                  <a:pt x="172" y="554"/>
                  <a:pt x="173" y="555"/>
                  <a:pt x="175" y="556"/>
                </a:cubicBezTo>
                <a:cubicBezTo>
                  <a:pt x="176" y="556"/>
                  <a:pt x="176" y="557"/>
                  <a:pt x="177" y="557"/>
                </a:cubicBezTo>
                <a:cubicBezTo>
                  <a:pt x="179" y="559"/>
                  <a:pt x="181" y="560"/>
                  <a:pt x="183" y="561"/>
                </a:cubicBezTo>
                <a:cubicBezTo>
                  <a:pt x="184" y="562"/>
                  <a:pt x="184" y="562"/>
                  <a:pt x="184" y="562"/>
                </a:cubicBezTo>
                <a:cubicBezTo>
                  <a:pt x="193" y="567"/>
                  <a:pt x="204" y="571"/>
                  <a:pt x="216" y="574"/>
                </a:cubicBezTo>
                <a:cubicBezTo>
                  <a:pt x="226" y="577"/>
                  <a:pt x="237" y="579"/>
                  <a:pt x="252" y="580"/>
                </a:cubicBezTo>
                <a:cubicBezTo>
                  <a:pt x="261" y="581"/>
                  <a:pt x="270" y="582"/>
                  <a:pt x="280" y="583"/>
                </a:cubicBezTo>
                <a:cubicBezTo>
                  <a:pt x="289" y="584"/>
                  <a:pt x="289" y="584"/>
                  <a:pt x="289" y="584"/>
                </a:cubicBezTo>
                <a:cubicBezTo>
                  <a:pt x="304" y="586"/>
                  <a:pt x="304" y="586"/>
                  <a:pt x="304" y="586"/>
                </a:cubicBezTo>
                <a:cubicBezTo>
                  <a:pt x="319" y="588"/>
                  <a:pt x="319" y="588"/>
                  <a:pt x="319" y="588"/>
                </a:cubicBezTo>
                <a:cubicBezTo>
                  <a:pt x="329" y="591"/>
                  <a:pt x="329" y="591"/>
                  <a:pt x="329" y="591"/>
                </a:cubicBezTo>
                <a:cubicBezTo>
                  <a:pt x="342" y="595"/>
                  <a:pt x="355" y="600"/>
                  <a:pt x="368" y="607"/>
                </a:cubicBezTo>
                <a:cubicBezTo>
                  <a:pt x="371" y="608"/>
                  <a:pt x="374" y="610"/>
                  <a:pt x="377" y="612"/>
                </a:cubicBezTo>
                <a:cubicBezTo>
                  <a:pt x="380" y="614"/>
                  <a:pt x="383" y="615"/>
                  <a:pt x="386" y="617"/>
                </a:cubicBezTo>
                <a:cubicBezTo>
                  <a:pt x="393" y="622"/>
                  <a:pt x="393" y="622"/>
                  <a:pt x="393" y="622"/>
                </a:cubicBezTo>
                <a:cubicBezTo>
                  <a:pt x="393" y="622"/>
                  <a:pt x="393" y="622"/>
                  <a:pt x="393" y="622"/>
                </a:cubicBezTo>
                <a:cubicBezTo>
                  <a:pt x="405" y="629"/>
                  <a:pt x="405" y="629"/>
                  <a:pt x="405" y="629"/>
                </a:cubicBezTo>
                <a:cubicBezTo>
                  <a:pt x="405" y="629"/>
                  <a:pt x="406" y="629"/>
                  <a:pt x="406" y="629"/>
                </a:cubicBezTo>
                <a:cubicBezTo>
                  <a:pt x="411" y="632"/>
                  <a:pt x="411" y="632"/>
                  <a:pt x="411" y="632"/>
                </a:cubicBezTo>
                <a:cubicBezTo>
                  <a:pt x="412" y="632"/>
                  <a:pt x="413" y="632"/>
                  <a:pt x="414" y="633"/>
                </a:cubicBezTo>
                <a:cubicBezTo>
                  <a:pt x="416" y="634"/>
                  <a:pt x="417" y="634"/>
                  <a:pt x="419" y="635"/>
                </a:cubicBezTo>
                <a:cubicBezTo>
                  <a:pt x="421" y="636"/>
                  <a:pt x="423" y="636"/>
                  <a:pt x="424" y="637"/>
                </a:cubicBezTo>
                <a:cubicBezTo>
                  <a:pt x="428" y="638"/>
                  <a:pt x="433" y="640"/>
                  <a:pt x="437" y="641"/>
                </a:cubicBezTo>
                <a:cubicBezTo>
                  <a:pt x="449" y="644"/>
                  <a:pt x="461" y="646"/>
                  <a:pt x="472" y="648"/>
                </a:cubicBezTo>
                <a:cubicBezTo>
                  <a:pt x="513" y="655"/>
                  <a:pt x="513" y="655"/>
                  <a:pt x="513" y="655"/>
                </a:cubicBezTo>
                <a:cubicBezTo>
                  <a:pt x="529" y="657"/>
                  <a:pt x="540" y="659"/>
                  <a:pt x="551" y="661"/>
                </a:cubicBezTo>
                <a:cubicBezTo>
                  <a:pt x="598" y="669"/>
                  <a:pt x="637" y="679"/>
                  <a:pt x="669" y="691"/>
                </a:cubicBezTo>
                <a:cubicBezTo>
                  <a:pt x="681" y="696"/>
                  <a:pt x="681" y="696"/>
                  <a:pt x="681" y="696"/>
                </a:cubicBezTo>
                <a:lnTo>
                  <a:pt x="671" y="6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5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6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5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6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0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8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5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7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8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1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2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5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0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83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4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87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8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91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92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9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9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99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0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0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0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0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0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1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5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16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9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0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23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4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27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8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31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32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3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3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3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4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4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4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4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4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5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5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5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5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59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6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63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64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67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68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71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72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75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76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79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80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83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84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87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88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1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92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5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96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9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0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03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4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07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8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6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11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12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3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15" dur="7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16" dur="7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19" dur="7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20" dur="7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9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23" dur="7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24" dur="7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12" fill="hold" grpId="0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27" dur="7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28" dur="7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bldLvl="0" animBg="1"/>
          <p:bldP spid="73" grpId="0" bldLvl="0" animBg="1"/>
          <p:bldP spid="74" grpId="0" bldLvl="0" animBg="1"/>
          <p:bldP spid="75" grpId="0" bldLvl="0" animBg="1"/>
          <p:bldP spid="76" grpId="0"/>
          <p:bldP spid="77" grpId="0"/>
          <p:bldP spid="78" grpId="0"/>
          <p:bldP spid="79" grpId="0"/>
          <p:bldP spid="80" grpId="0"/>
          <p:bldP spid="81" grpId="0" bldLvl="0" animBg="1"/>
          <p:bldP spid="82" grpId="0" bldLvl="0" animBg="1"/>
          <p:bldP spid="83" grpId="0" bldLvl="0" animBg="1"/>
          <p:bldP spid="84" grpId="0" bldLvl="0" animBg="1"/>
          <p:bldP spid="85" grpId="0" bldLvl="0" animBg="1"/>
          <p:bldP spid="86" grpId="0" bldLvl="0" animBg="1"/>
          <p:bldP spid="87" grpId="0"/>
          <p:bldP spid="90" grpId="0"/>
          <p:bldP spid="91" grpId="0" bldLvl="0" animBg="1"/>
          <p:bldP spid="92" grpId="0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 bldLvl="0" animBg="1"/>
          <p:bldP spid="101" grpId="0"/>
          <p:bldP spid="102" grpId="0"/>
          <p:bldP spid="103" grpId="0"/>
          <p:bldP spid="104" grpId="0" bldLvl="0" animBg="1"/>
          <p:bldP spid="105" grpId="0" bldLvl="0" animBg="1"/>
          <p:bldP spid="107" grpId="0" bldLvl="0" animBg="1"/>
          <p:bldP spid="108" grpId="0"/>
          <p:bldP spid="109" grpId="0"/>
          <p:bldP spid="110" grpId="0" bldLvl="0" animBg="1"/>
          <p:bldP spid="111" grpId="0"/>
          <p:bldP spid="112" grpId="0"/>
          <p:bldP spid="113" grpId="0"/>
          <p:bldP spid="114" grpId="0" bldLvl="0" animBg="1"/>
          <p:bldP spid="115" grpId="0"/>
          <p:bldP spid="116" grpId="0"/>
          <p:bldP spid="117" grpId="0" bldLvl="0" animBg="1"/>
          <p:bldP spid="118" grpId="0"/>
          <p:bldP spid="119" grpId="0"/>
          <p:bldP spid="120" grpId="0" bldLvl="0" animBg="1"/>
          <p:bldP spid="121" grpId="0" bldLvl="0" animBg="1"/>
          <p:bldP spid="122" grpId="0" bldLvl="0" animBg="1"/>
          <p:bldP spid="123" grpId="0"/>
          <p:bldP spid="124" grpId="0"/>
          <p:bldP spid="125" grpId="0"/>
          <p:bldP spid="126" grpId="0" bldLvl="0" animBg="1"/>
          <p:bldP spid="127" grpId="0" bldLvl="0" animBg="1"/>
          <p:bldP spid="128" grpId="0" bldLvl="0" animBg="1"/>
          <p:bldP spid="129" grpId="0" bldLvl="0" animBg="1"/>
          <p:bldP spid="130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7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7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75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75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7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75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7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7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7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4" dur="7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7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7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bldLvl="0" animBg="1"/>
          <p:bldP spid="73" grpId="0" bldLvl="0" animBg="1"/>
          <p:bldP spid="74" grpId="0" bldLvl="0" animBg="1"/>
          <p:bldP spid="75" grpId="0" bldLvl="0" animBg="1"/>
          <p:bldP spid="76" grpId="0"/>
          <p:bldP spid="77" grpId="0"/>
          <p:bldP spid="78" grpId="0"/>
          <p:bldP spid="79" grpId="0"/>
          <p:bldP spid="80" grpId="0"/>
          <p:bldP spid="81" grpId="0" bldLvl="0" animBg="1"/>
          <p:bldP spid="82" grpId="0" bldLvl="0" animBg="1"/>
          <p:bldP spid="83" grpId="0" bldLvl="0" animBg="1"/>
          <p:bldP spid="84" grpId="0" bldLvl="0" animBg="1"/>
          <p:bldP spid="85" grpId="0" bldLvl="0" animBg="1"/>
          <p:bldP spid="86" grpId="0" bldLvl="0" animBg="1"/>
          <p:bldP spid="87" grpId="0"/>
          <p:bldP spid="90" grpId="0"/>
          <p:bldP spid="91" grpId="0" bldLvl="0" animBg="1"/>
          <p:bldP spid="92" grpId="0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 bldLvl="0" animBg="1"/>
          <p:bldP spid="101" grpId="0"/>
          <p:bldP spid="102" grpId="0"/>
          <p:bldP spid="103" grpId="0"/>
          <p:bldP spid="104" grpId="0" bldLvl="0" animBg="1"/>
          <p:bldP spid="105" grpId="0" bldLvl="0" animBg="1"/>
          <p:bldP spid="107" grpId="0" bldLvl="0" animBg="1"/>
          <p:bldP spid="108" grpId="0"/>
          <p:bldP spid="109" grpId="0"/>
          <p:bldP spid="110" grpId="0" bldLvl="0" animBg="1"/>
          <p:bldP spid="111" grpId="0"/>
          <p:bldP spid="112" grpId="0"/>
          <p:bldP spid="113" grpId="0"/>
          <p:bldP spid="114" grpId="0" bldLvl="0" animBg="1"/>
          <p:bldP spid="115" grpId="0"/>
          <p:bldP spid="116" grpId="0"/>
          <p:bldP spid="117" grpId="0" bldLvl="0" animBg="1"/>
          <p:bldP spid="118" grpId="0"/>
          <p:bldP spid="119" grpId="0"/>
          <p:bldP spid="120" grpId="0" bldLvl="0" animBg="1"/>
          <p:bldP spid="121" grpId="0" bldLvl="0" animBg="1"/>
          <p:bldP spid="122" grpId="0" bldLvl="0" animBg="1"/>
          <p:bldP spid="123" grpId="0"/>
          <p:bldP spid="124" grpId="0"/>
          <p:bldP spid="125" grpId="0"/>
          <p:bldP spid="126" grpId="0" bldLvl="0" animBg="1"/>
          <p:bldP spid="127" grpId="0" bldLvl="0" animBg="1"/>
          <p:bldP spid="128" grpId="0" bldLvl="0" animBg="1"/>
          <p:bldP spid="129" grpId="0" bldLvl="0" animBg="1"/>
          <p:bldP spid="130" grpId="0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4"/>
          <p:cNvSpPr/>
          <p:nvPr/>
        </p:nvSpPr>
        <p:spPr bwMode="auto">
          <a:xfrm>
            <a:off x="5676083" y="1804364"/>
            <a:ext cx="693648" cy="695219"/>
          </a:xfrm>
          <a:custGeom>
            <a:avLst/>
            <a:gdLst>
              <a:gd name="T0" fmla="*/ 229 w 441"/>
              <a:gd name="T1" fmla="*/ 0 h 442"/>
              <a:gd name="T2" fmla="*/ 265 w 441"/>
              <a:gd name="T3" fmla="*/ 5 h 442"/>
              <a:gd name="T4" fmla="*/ 300 w 441"/>
              <a:gd name="T5" fmla="*/ 15 h 442"/>
              <a:gd name="T6" fmla="*/ 331 w 441"/>
              <a:gd name="T7" fmla="*/ 30 h 442"/>
              <a:gd name="T8" fmla="*/ 360 w 441"/>
              <a:gd name="T9" fmla="*/ 50 h 442"/>
              <a:gd name="T10" fmla="*/ 384 w 441"/>
              <a:gd name="T11" fmla="*/ 73 h 442"/>
              <a:gd name="T12" fmla="*/ 405 w 441"/>
              <a:gd name="T13" fmla="*/ 100 h 442"/>
              <a:gd name="T14" fmla="*/ 421 w 441"/>
              <a:gd name="T15" fmla="*/ 130 h 442"/>
              <a:gd name="T16" fmla="*/ 432 w 441"/>
              <a:gd name="T17" fmla="*/ 162 h 442"/>
              <a:gd name="T18" fmla="*/ 440 w 441"/>
              <a:gd name="T19" fmla="*/ 195 h 442"/>
              <a:gd name="T20" fmla="*/ 441 w 441"/>
              <a:gd name="T21" fmla="*/ 230 h 442"/>
              <a:gd name="T22" fmla="*/ 437 w 441"/>
              <a:gd name="T23" fmla="*/ 266 h 442"/>
              <a:gd name="T24" fmla="*/ 426 w 441"/>
              <a:gd name="T25" fmla="*/ 301 h 442"/>
              <a:gd name="T26" fmla="*/ 411 w 441"/>
              <a:gd name="T27" fmla="*/ 332 h 442"/>
              <a:gd name="T28" fmla="*/ 391 w 441"/>
              <a:gd name="T29" fmla="*/ 361 h 442"/>
              <a:gd name="T30" fmla="*/ 368 w 441"/>
              <a:gd name="T31" fmla="*/ 385 h 442"/>
              <a:gd name="T32" fmla="*/ 341 w 441"/>
              <a:gd name="T33" fmla="*/ 406 h 442"/>
              <a:gd name="T34" fmla="*/ 311 w 441"/>
              <a:gd name="T35" fmla="*/ 422 h 442"/>
              <a:gd name="T36" fmla="*/ 280 w 441"/>
              <a:gd name="T37" fmla="*/ 434 h 442"/>
              <a:gd name="T38" fmla="*/ 246 w 441"/>
              <a:gd name="T39" fmla="*/ 441 h 442"/>
              <a:gd name="T40" fmla="*/ 210 w 441"/>
              <a:gd name="T41" fmla="*/ 442 h 442"/>
              <a:gd name="T42" fmla="*/ 176 w 441"/>
              <a:gd name="T43" fmla="*/ 437 h 442"/>
              <a:gd name="T44" fmla="*/ 141 w 441"/>
              <a:gd name="T45" fmla="*/ 427 h 442"/>
              <a:gd name="T46" fmla="*/ 109 w 441"/>
              <a:gd name="T47" fmla="*/ 412 h 442"/>
              <a:gd name="T48" fmla="*/ 81 w 441"/>
              <a:gd name="T49" fmla="*/ 392 h 442"/>
              <a:gd name="T50" fmla="*/ 57 w 441"/>
              <a:gd name="T51" fmla="*/ 369 h 442"/>
              <a:gd name="T52" fmla="*/ 36 w 441"/>
              <a:gd name="T53" fmla="*/ 342 h 442"/>
              <a:gd name="T54" fmla="*/ 19 w 441"/>
              <a:gd name="T55" fmla="*/ 312 h 442"/>
              <a:gd name="T56" fmla="*/ 7 w 441"/>
              <a:gd name="T57" fmla="*/ 281 h 442"/>
              <a:gd name="T58" fmla="*/ 1 w 441"/>
              <a:gd name="T59" fmla="*/ 247 h 442"/>
              <a:gd name="T60" fmla="*/ 0 w 441"/>
              <a:gd name="T61" fmla="*/ 212 h 442"/>
              <a:gd name="T62" fmla="*/ 4 w 441"/>
              <a:gd name="T63" fmla="*/ 176 h 442"/>
              <a:gd name="T64" fmla="*/ 14 w 441"/>
              <a:gd name="T65" fmla="*/ 142 h 442"/>
              <a:gd name="T66" fmla="*/ 29 w 441"/>
              <a:gd name="T67" fmla="*/ 110 h 442"/>
              <a:gd name="T68" fmla="*/ 49 w 441"/>
              <a:gd name="T69" fmla="*/ 82 h 442"/>
              <a:gd name="T70" fmla="*/ 72 w 441"/>
              <a:gd name="T71" fmla="*/ 57 h 442"/>
              <a:gd name="T72" fmla="*/ 99 w 441"/>
              <a:gd name="T73" fmla="*/ 36 h 442"/>
              <a:gd name="T74" fmla="*/ 129 w 441"/>
              <a:gd name="T75" fmla="*/ 20 h 442"/>
              <a:gd name="T76" fmla="*/ 161 w 441"/>
              <a:gd name="T77" fmla="*/ 8 h 442"/>
              <a:gd name="T78" fmla="*/ 194 w 441"/>
              <a:gd name="T79" fmla="*/ 1 h 442"/>
              <a:gd name="T80" fmla="*/ 229 w 441"/>
              <a:gd name="T81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1" h="442">
                <a:moveTo>
                  <a:pt x="229" y="0"/>
                </a:moveTo>
                <a:lnTo>
                  <a:pt x="265" y="5"/>
                </a:lnTo>
                <a:lnTo>
                  <a:pt x="300" y="15"/>
                </a:lnTo>
                <a:lnTo>
                  <a:pt x="331" y="30"/>
                </a:lnTo>
                <a:lnTo>
                  <a:pt x="360" y="50"/>
                </a:lnTo>
                <a:lnTo>
                  <a:pt x="384" y="73"/>
                </a:lnTo>
                <a:lnTo>
                  <a:pt x="405" y="100"/>
                </a:lnTo>
                <a:lnTo>
                  <a:pt x="421" y="130"/>
                </a:lnTo>
                <a:lnTo>
                  <a:pt x="432" y="162"/>
                </a:lnTo>
                <a:lnTo>
                  <a:pt x="440" y="195"/>
                </a:lnTo>
                <a:lnTo>
                  <a:pt x="441" y="230"/>
                </a:lnTo>
                <a:lnTo>
                  <a:pt x="437" y="266"/>
                </a:lnTo>
                <a:lnTo>
                  <a:pt x="426" y="301"/>
                </a:lnTo>
                <a:lnTo>
                  <a:pt x="411" y="332"/>
                </a:lnTo>
                <a:lnTo>
                  <a:pt x="391" y="361"/>
                </a:lnTo>
                <a:lnTo>
                  <a:pt x="368" y="385"/>
                </a:lnTo>
                <a:lnTo>
                  <a:pt x="341" y="406"/>
                </a:lnTo>
                <a:lnTo>
                  <a:pt x="311" y="422"/>
                </a:lnTo>
                <a:lnTo>
                  <a:pt x="280" y="434"/>
                </a:lnTo>
                <a:lnTo>
                  <a:pt x="246" y="441"/>
                </a:lnTo>
                <a:lnTo>
                  <a:pt x="210" y="442"/>
                </a:lnTo>
                <a:lnTo>
                  <a:pt x="176" y="437"/>
                </a:lnTo>
                <a:lnTo>
                  <a:pt x="141" y="427"/>
                </a:lnTo>
                <a:lnTo>
                  <a:pt x="109" y="412"/>
                </a:lnTo>
                <a:lnTo>
                  <a:pt x="81" y="392"/>
                </a:lnTo>
                <a:lnTo>
                  <a:pt x="57" y="369"/>
                </a:lnTo>
                <a:lnTo>
                  <a:pt x="36" y="342"/>
                </a:lnTo>
                <a:lnTo>
                  <a:pt x="19" y="312"/>
                </a:lnTo>
                <a:lnTo>
                  <a:pt x="7" y="281"/>
                </a:lnTo>
                <a:lnTo>
                  <a:pt x="1" y="247"/>
                </a:lnTo>
                <a:lnTo>
                  <a:pt x="0" y="212"/>
                </a:lnTo>
                <a:lnTo>
                  <a:pt x="4" y="176"/>
                </a:lnTo>
                <a:lnTo>
                  <a:pt x="14" y="142"/>
                </a:lnTo>
                <a:lnTo>
                  <a:pt x="29" y="110"/>
                </a:lnTo>
                <a:lnTo>
                  <a:pt x="49" y="82"/>
                </a:lnTo>
                <a:lnTo>
                  <a:pt x="72" y="57"/>
                </a:lnTo>
                <a:lnTo>
                  <a:pt x="99" y="36"/>
                </a:lnTo>
                <a:lnTo>
                  <a:pt x="129" y="20"/>
                </a:lnTo>
                <a:lnTo>
                  <a:pt x="161" y="8"/>
                </a:lnTo>
                <a:lnTo>
                  <a:pt x="194" y="1"/>
                </a:lnTo>
                <a:lnTo>
                  <a:pt x="229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86" name="Freeform 12"/>
          <p:cNvSpPr/>
          <p:nvPr/>
        </p:nvSpPr>
        <p:spPr bwMode="auto">
          <a:xfrm>
            <a:off x="4648078" y="3465311"/>
            <a:ext cx="2929732" cy="3392691"/>
          </a:xfrm>
          <a:custGeom>
            <a:avLst/>
            <a:gdLst>
              <a:gd name="T0" fmla="*/ 152 w 1253"/>
              <a:gd name="T1" fmla="*/ 99 h 1451"/>
              <a:gd name="T2" fmla="*/ 216 w 1253"/>
              <a:gd name="T3" fmla="*/ 226 h 1451"/>
              <a:gd name="T4" fmla="*/ 278 w 1253"/>
              <a:gd name="T5" fmla="*/ 335 h 1451"/>
              <a:gd name="T6" fmla="*/ 347 w 1253"/>
              <a:gd name="T7" fmla="*/ 443 h 1451"/>
              <a:gd name="T8" fmla="*/ 420 w 1253"/>
              <a:gd name="T9" fmla="*/ 542 h 1451"/>
              <a:gd name="T10" fmla="*/ 476 w 1253"/>
              <a:gd name="T11" fmla="*/ 610 h 1451"/>
              <a:gd name="T12" fmla="*/ 526 w 1253"/>
              <a:gd name="T13" fmla="*/ 652 h 1451"/>
              <a:gd name="T14" fmla="*/ 578 w 1253"/>
              <a:gd name="T15" fmla="*/ 676 h 1451"/>
              <a:gd name="T16" fmla="*/ 609 w 1253"/>
              <a:gd name="T17" fmla="*/ 580 h 1451"/>
              <a:gd name="T18" fmla="*/ 613 w 1253"/>
              <a:gd name="T19" fmla="*/ 419 h 1451"/>
              <a:gd name="T20" fmla="*/ 617 w 1253"/>
              <a:gd name="T21" fmla="*/ 302 h 1451"/>
              <a:gd name="T22" fmla="*/ 627 w 1253"/>
              <a:gd name="T23" fmla="*/ 218 h 1451"/>
              <a:gd name="T24" fmla="*/ 648 w 1253"/>
              <a:gd name="T25" fmla="*/ 149 h 1451"/>
              <a:gd name="T26" fmla="*/ 686 w 1253"/>
              <a:gd name="T27" fmla="*/ 337 h 1451"/>
              <a:gd name="T28" fmla="*/ 730 w 1253"/>
              <a:gd name="T29" fmla="*/ 292 h 1451"/>
              <a:gd name="T30" fmla="*/ 761 w 1253"/>
              <a:gd name="T31" fmla="*/ 266 h 1451"/>
              <a:gd name="T32" fmla="*/ 789 w 1253"/>
              <a:gd name="T33" fmla="*/ 243 h 1451"/>
              <a:gd name="T34" fmla="*/ 825 w 1253"/>
              <a:gd name="T35" fmla="*/ 209 h 1451"/>
              <a:gd name="T36" fmla="*/ 759 w 1253"/>
              <a:gd name="T37" fmla="*/ 293 h 1451"/>
              <a:gd name="T38" fmla="*/ 699 w 1253"/>
              <a:gd name="T39" fmla="*/ 369 h 1451"/>
              <a:gd name="T40" fmla="*/ 665 w 1253"/>
              <a:gd name="T41" fmla="*/ 432 h 1451"/>
              <a:gd name="T42" fmla="*/ 673 w 1253"/>
              <a:gd name="T43" fmla="*/ 530 h 1451"/>
              <a:gd name="T44" fmla="*/ 687 w 1253"/>
              <a:gd name="T45" fmla="*/ 603 h 1451"/>
              <a:gd name="T46" fmla="*/ 701 w 1253"/>
              <a:gd name="T47" fmla="*/ 649 h 1451"/>
              <a:gd name="T48" fmla="*/ 710 w 1253"/>
              <a:gd name="T49" fmla="*/ 688 h 1451"/>
              <a:gd name="T50" fmla="*/ 727 w 1253"/>
              <a:gd name="T51" fmla="*/ 710 h 1451"/>
              <a:gd name="T52" fmla="*/ 783 w 1253"/>
              <a:gd name="T53" fmla="*/ 696 h 1451"/>
              <a:gd name="T54" fmla="*/ 865 w 1253"/>
              <a:gd name="T55" fmla="*/ 661 h 1451"/>
              <a:gd name="T56" fmla="*/ 972 w 1253"/>
              <a:gd name="T57" fmla="*/ 598 h 1451"/>
              <a:gd name="T58" fmla="*/ 1102 w 1253"/>
              <a:gd name="T59" fmla="*/ 496 h 1451"/>
              <a:gd name="T60" fmla="*/ 1253 w 1253"/>
              <a:gd name="T61" fmla="*/ 351 h 1451"/>
              <a:gd name="T62" fmla="*/ 1160 w 1253"/>
              <a:gd name="T63" fmla="*/ 485 h 1451"/>
              <a:gd name="T64" fmla="*/ 1033 w 1253"/>
              <a:gd name="T65" fmla="*/ 608 h 1451"/>
              <a:gd name="T66" fmla="*/ 872 w 1253"/>
              <a:gd name="T67" fmla="*/ 716 h 1451"/>
              <a:gd name="T68" fmla="*/ 727 w 1253"/>
              <a:gd name="T69" fmla="*/ 807 h 1451"/>
              <a:gd name="T70" fmla="*/ 734 w 1253"/>
              <a:gd name="T71" fmla="*/ 936 h 1451"/>
              <a:gd name="T72" fmla="*/ 752 w 1253"/>
              <a:gd name="T73" fmla="*/ 1081 h 1451"/>
              <a:gd name="T74" fmla="*/ 772 w 1253"/>
              <a:gd name="T75" fmla="*/ 1221 h 1451"/>
              <a:gd name="T76" fmla="*/ 784 w 1253"/>
              <a:gd name="T77" fmla="*/ 1331 h 1451"/>
              <a:gd name="T78" fmla="*/ 791 w 1253"/>
              <a:gd name="T79" fmla="*/ 1426 h 1451"/>
              <a:gd name="T80" fmla="*/ 547 w 1253"/>
              <a:gd name="T81" fmla="*/ 1447 h 1451"/>
              <a:gd name="T82" fmla="*/ 564 w 1253"/>
              <a:gd name="T83" fmla="*/ 1304 h 1451"/>
              <a:gd name="T84" fmla="*/ 579 w 1253"/>
              <a:gd name="T85" fmla="*/ 1119 h 1451"/>
              <a:gd name="T86" fmla="*/ 587 w 1253"/>
              <a:gd name="T87" fmla="*/ 968 h 1451"/>
              <a:gd name="T88" fmla="*/ 581 w 1253"/>
              <a:gd name="T89" fmla="*/ 849 h 1451"/>
              <a:gd name="T90" fmla="*/ 549 w 1253"/>
              <a:gd name="T91" fmla="*/ 765 h 1451"/>
              <a:gd name="T92" fmla="*/ 486 w 1253"/>
              <a:gd name="T93" fmla="*/ 711 h 1451"/>
              <a:gd name="T94" fmla="*/ 327 w 1253"/>
              <a:gd name="T95" fmla="*/ 700 h 1451"/>
              <a:gd name="T96" fmla="*/ 189 w 1253"/>
              <a:gd name="T97" fmla="*/ 689 h 1451"/>
              <a:gd name="T98" fmla="*/ 85 w 1253"/>
              <a:gd name="T99" fmla="*/ 661 h 1451"/>
              <a:gd name="T100" fmla="*/ 0 w 1253"/>
              <a:gd name="T101" fmla="*/ 607 h 1451"/>
              <a:gd name="T102" fmla="*/ 32 w 1253"/>
              <a:gd name="T103" fmla="*/ 619 h 1451"/>
              <a:gd name="T104" fmla="*/ 98 w 1253"/>
              <a:gd name="T105" fmla="*/ 636 h 1451"/>
              <a:gd name="T106" fmla="*/ 187 w 1253"/>
              <a:gd name="T107" fmla="*/ 652 h 1451"/>
              <a:gd name="T108" fmla="*/ 281 w 1253"/>
              <a:gd name="T109" fmla="*/ 655 h 1451"/>
              <a:gd name="T110" fmla="*/ 365 w 1253"/>
              <a:gd name="T111" fmla="*/ 636 h 1451"/>
              <a:gd name="T112" fmla="*/ 357 w 1253"/>
              <a:gd name="T113" fmla="*/ 564 h 1451"/>
              <a:gd name="T114" fmla="*/ 270 w 1253"/>
              <a:gd name="T115" fmla="*/ 430 h 1451"/>
              <a:gd name="T116" fmla="*/ 188 w 1253"/>
              <a:gd name="T117" fmla="*/ 266 h 1451"/>
              <a:gd name="T118" fmla="*/ 130 w 1253"/>
              <a:gd name="T119" fmla="*/ 90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3" h="1451">
                <a:moveTo>
                  <a:pt x="113" y="0"/>
                </a:moveTo>
                <a:lnTo>
                  <a:pt x="125" y="32"/>
                </a:lnTo>
                <a:lnTo>
                  <a:pt x="138" y="66"/>
                </a:lnTo>
                <a:lnTo>
                  <a:pt x="152" y="99"/>
                </a:lnTo>
                <a:lnTo>
                  <a:pt x="168" y="132"/>
                </a:lnTo>
                <a:lnTo>
                  <a:pt x="184" y="164"/>
                </a:lnTo>
                <a:lnTo>
                  <a:pt x="200" y="195"/>
                </a:lnTo>
                <a:lnTo>
                  <a:pt x="216" y="226"/>
                </a:lnTo>
                <a:lnTo>
                  <a:pt x="233" y="256"/>
                </a:lnTo>
                <a:lnTo>
                  <a:pt x="249" y="284"/>
                </a:lnTo>
                <a:lnTo>
                  <a:pt x="264" y="310"/>
                </a:lnTo>
                <a:lnTo>
                  <a:pt x="278" y="335"/>
                </a:lnTo>
                <a:lnTo>
                  <a:pt x="291" y="358"/>
                </a:lnTo>
                <a:lnTo>
                  <a:pt x="303" y="379"/>
                </a:lnTo>
                <a:lnTo>
                  <a:pt x="326" y="412"/>
                </a:lnTo>
                <a:lnTo>
                  <a:pt x="347" y="443"/>
                </a:lnTo>
                <a:lnTo>
                  <a:pt x="368" y="471"/>
                </a:lnTo>
                <a:lnTo>
                  <a:pt x="387" y="496"/>
                </a:lnTo>
                <a:lnTo>
                  <a:pt x="405" y="520"/>
                </a:lnTo>
                <a:lnTo>
                  <a:pt x="420" y="542"/>
                </a:lnTo>
                <a:lnTo>
                  <a:pt x="435" y="561"/>
                </a:lnTo>
                <a:lnTo>
                  <a:pt x="449" y="579"/>
                </a:lnTo>
                <a:lnTo>
                  <a:pt x="463" y="594"/>
                </a:lnTo>
                <a:lnTo>
                  <a:pt x="476" y="610"/>
                </a:lnTo>
                <a:lnTo>
                  <a:pt x="489" y="622"/>
                </a:lnTo>
                <a:lnTo>
                  <a:pt x="502" y="633"/>
                </a:lnTo>
                <a:lnTo>
                  <a:pt x="513" y="644"/>
                </a:lnTo>
                <a:lnTo>
                  <a:pt x="526" y="652"/>
                </a:lnTo>
                <a:lnTo>
                  <a:pt x="538" y="660"/>
                </a:lnTo>
                <a:lnTo>
                  <a:pt x="551" y="666"/>
                </a:lnTo>
                <a:lnTo>
                  <a:pt x="564" y="672"/>
                </a:lnTo>
                <a:lnTo>
                  <a:pt x="578" y="676"/>
                </a:lnTo>
                <a:lnTo>
                  <a:pt x="592" y="680"/>
                </a:lnTo>
                <a:lnTo>
                  <a:pt x="607" y="683"/>
                </a:lnTo>
                <a:lnTo>
                  <a:pt x="609" y="629"/>
                </a:lnTo>
                <a:lnTo>
                  <a:pt x="609" y="580"/>
                </a:lnTo>
                <a:lnTo>
                  <a:pt x="610" y="535"/>
                </a:lnTo>
                <a:lnTo>
                  <a:pt x="611" y="493"/>
                </a:lnTo>
                <a:lnTo>
                  <a:pt x="611" y="454"/>
                </a:lnTo>
                <a:lnTo>
                  <a:pt x="613" y="419"/>
                </a:lnTo>
                <a:lnTo>
                  <a:pt x="614" y="386"/>
                </a:lnTo>
                <a:lnTo>
                  <a:pt x="615" y="356"/>
                </a:lnTo>
                <a:lnTo>
                  <a:pt x="615" y="328"/>
                </a:lnTo>
                <a:lnTo>
                  <a:pt x="617" y="302"/>
                </a:lnTo>
                <a:lnTo>
                  <a:pt x="618" y="279"/>
                </a:lnTo>
                <a:lnTo>
                  <a:pt x="621" y="258"/>
                </a:lnTo>
                <a:lnTo>
                  <a:pt x="624" y="237"/>
                </a:lnTo>
                <a:lnTo>
                  <a:pt x="627" y="218"/>
                </a:lnTo>
                <a:lnTo>
                  <a:pt x="631" y="199"/>
                </a:lnTo>
                <a:lnTo>
                  <a:pt x="636" y="183"/>
                </a:lnTo>
                <a:lnTo>
                  <a:pt x="641" y="166"/>
                </a:lnTo>
                <a:lnTo>
                  <a:pt x="648" y="149"/>
                </a:lnTo>
                <a:lnTo>
                  <a:pt x="655" y="133"/>
                </a:lnTo>
                <a:lnTo>
                  <a:pt x="655" y="370"/>
                </a:lnTo>
                <a:lnTo>
                  <a:pt x="671" y="353"/>
                </a:lnTo>
                <a:lnTo>
                  <a:pt x="686" y="337"/>
                </a:lnTo>
                <a:lnTo>
                  <a:pt x="699" y="322"/>
                </a:lnTo>
                <a:lnTo>
                  <a:pt x="710" y="312"/>
                </a:lnTo>
                <a:lnTo>
                  <a:pt x="721" y="301"/>
                </a:lnTo>
                <a:lnTo>
                  <a:pt x="730" y="292"/>
                </a:lnTo>
                <a:lnTo>
                  <a:pt x="739" y="284"/>
                </a:lnTo>
                <a:lnTo>
                  <a:pt x="747" y="278"/>
                </a:lnTo>
                <a:lnTo>
                  <a:pt x="754" y="272"/>
                </a:lnTo>
                <a:lnTo>
                  <a:pt x="761" y="266"/>
                </a:lnTo>
                <a:lnTo>
                  <a:pt x="768" y="260"/>
                </a:lnTo>
                <a:lnTo>
                  <a:pt x="775" y="254"/>
                </a:lnTo>
                <a:lnTo>
                  <a:pt x="782" y="249"/>
                </a:lnTo>
                <a:lnTo>
                  <a:pt x="789" y="243"/>
                </a:lnTo>
                <a:lnTo>
                  <a:pt x="797" y="236"/>
                </a:lnTo>
                <a:lnTo>
                  <a:pt x="806" y="227"/>
                </a:lnTo>
                <a:lnTo>
                  <a:pt x="815" y="219"/>
                </a:lnTo>
                <a:lnTo>
                  <a:pt x="825" y="209"/>
                </a:lnTo>
                <a:lnTo>
                  <a:pt x="809" y="230"/>
                </a:lnTo>
                <a:lnTo>
                  <a:pt x="793" y="252"/>
                </a:lnTo>
                <a:lnTo>
                  <a:pt x="776" y="272"/>
                </a:lnTo>
                <a:lnTo>
                  <a:pt x="759" y="293"/>
                </a:lnTo>
                <a:lnTo>
                  <a:pt x="742" y="313"/>
                </a:lnTo>
                <a:lnTo>
                  <a:pt x="727" y="333"/>
                </a:lnTo>
                <a:lnTo>
                  <a:pt x="713" y="351"/>
                </a:lnTo>
                <a:lnTo>
                  <a:pt x="699" y="369"/>
                </a:lnTo>
                <a:lnTo>
                  <a:pt x="687" y="385"/>
                </a:lnTo>
                <a:lnTo>
                  <a:pt x="678" y="402"/>
                </a:lnTo>
                <a:lnTo>
                  <a:pt x="670" y="418"/>
                </a:lnTo>
                <a:lnTo>
                  <a:pt x="665" y="432"/>
                </a:lnTo>
                <a:lnTo>
                  <a:pt x="664" y="446"/>
                </a:lnTo>
                <a:lnTo>
                  <a:pt x="666" y="478"/>
                </a:lnTo>
                <a:lnTo>
                  <a:pt x="670" y="506"/>
                </a:lnTo>
                <a:lnTo>
                  <a:pt x="673" y="530"/>
                </a:lnTo>
                <a:lnTo>
                  <a:pt x="677" y="552"/>
                </a:lnTo>
                <a:lnTo>
                  <a:pt x="680" y="571"/>
                </a:lnTo>
                <a:lnTo>
                  <a:pt x="684" y="587"/>
                </a:lnTo>
                <a:lnTo>
                  <a:pt x="687" y="603"/>
                </a:lnTo>
                <a:lnTo>
                  <a:pt x="691" y="617"/>
                </a:lnTo>
                <a:lnTo>
                  <a:pt x="694" y="628"/>
                </a:lnTo>
                <a:lnTo>
                  <a:pt x="698" y="639"/>
                </a:lnTo>
                <a:lnTo>
                  <a:pt x="701" y="649"/>
                </a:lnTo>
                <a:lnTo>
                  <a:pt x="704" y="659"/>
                </a:lnTo>
                <a:lnTo>
                  <a:pt x="707" y="668"/>
                </a:lnTo>
                <a:lnTo>
                  <a:pt x="708" y="677"/>
                </a:lnTo>
                <a:lnTo>
                  <a:pt x="710" y="688"/>
                </a:lnTo>
                <a:lnTo>
                  <a:pt x="711" y="698"/>
                </a:lnTo>
                <a:lnTo>
                  <a:pt x="712" y="711"/>
                </a:lnTo>
                <a:lnTo>
                  <a:pt x="719" y="711"/>
                </a:lnTo>
                <a:lnTo>
                  <a:pt x="727" y="710"/>
                </a:lnTo>
                <a:lnTo>
                  <a:pt x="739" y="709"/>
                </a:lnTo>
                <a:lnTo>
                  <a:pt x="752" y="705"/>
                </a:lnTo>
                <a:lnTo>
                  <a:pt x="767" y="701"/>
                </a:lnTo>
                <a:lnTo>
                  <a:pt x="783" y="696"/>
                </a:lnTo>
                <a:lnTo>
                  <a:pt x="801" y="690"/>
                </a:lnTo>
                <a:lnTo>
                  <a:pt x="821" y="682"/>
                </a:lnTo>
                <a:lnTo>
                  <a:pt x="842" y="673"/>
                </a:lnTo>
                <a:lnTo>
                  <a:pt x="865" y="661"/>
                </a:lnTo>
                <a:lnTo>
                  <a:pt x="890" y="648"/>
                </a:lnTo>
                <a:lnTo>
                  <a:pt x="915" y="633"/>
                </a:lnTo>
                <a:lnTo>
                  <a:pt x="943" y="617"/>
                </a:lnTo>
                <a:lnTo>
                  <a:pt x="972" y="598"/>
                </a:lnTo>
                <a:lnTo>
                  <a:pt x="1002" y="576"/>
                </a:lnTo>
                <a:lnTo>
                  <a:pt x="1033" y="552"/>
                </a:lnTo>
                <a:lnTo>
                  <a:pt x="1067" y="525"/>
                </a:lnTo>
                <a:lnTo>
                  <a:pt x="1102" y="496"/>
                </a:lnTo>
                <a:lnTo>
                  <a:pt x="1138" y="465"/>
                </a:lnTo>
                <a:lnTo>
                  <a:pt x="1175" y="430"/>
                </a:lnTo>
                <a:lnTo>
                  <a:pt x="1214" y="392"/>
                </a:lnTo>
                <a:lnTo>
                  <a:pt x="1253" y="351"/>
                </a:lnTo>
                <a:lnTo>
                  <a:pt x="1232" y="385"/>
                </a:lnTo>
                <a:lnTo>
                  <a:pt x="1210" y="419"/>
                </a:lnTo>
                <a:lnTo>
                  <a:pt x="1187" y="452"/>
                </a:lnTo>
                <a:lnTo>
                  <a:pt x="1160" y="485"/>
                </a:lnTo>
                <a:lnTo>
                  <a:pt x="1132" y="517"/>
                </a:lnTo>
                <a:lnTo>
                  <a:pt x="1100" y="548"/>
                </a:lnTo>
                <a:lnTo>
                  <a:pt x="1069" y="579"/>
                </a:lnTo>
                <a:lnTo>
                  <a:pt x="1033" y="608"/>
                </a:lnTo>
                <a:lnTo>
                  <a:pt x="996" y="638"/>
                </a:lnTo>
                <a:lnTo>
                  <a:pt x="957" y="665"/>
                </a:lnTo>
                <a:lnTo>
                  <a:pt x="915" y="691"/>
                </a:lnTo>
                <a:lnTo>
                  <a:pt x="872" y="716"/>
                </a:lnTo>
                <a:lnTo>
                  <a:pt x="827" y="739"/>
                </a:lnTo>
                <a:lnTo>
                  <a:pt x="779" y="760"/>
                </a:lnTo>
                <a:lnTo>
                  <a:pt x="728" y="780"/>
                </a:lnTo>
                <a:lnTo>
                  <a:pt x="727" y="807"/>
                </a:lnTo>
                <a:lnTo>
                  <a:pt x="727" y="836"/>
                </a:lnTo>
                <a:lnTo>
                  <a:pt x="728" y="868"/>
                </a:lnTo>
                <a:lnTo>
                  <a:pt x="732" y="901"/>
                </a:lnTo>
                <a:lnTo>
                  <a:pt x="734" y="936"/>
                </a:lnTo>
                <a:lnTo>
                  <a:pt x="738" y="971"/>
                </a:lnTo>
                <a:lnTo>
                  <a:pt x="742" y="1007"/>
                </a:lnTo>
                <a:lnTo>
                  <a:pt x="747" y="1044"/>
                </a:lnTo>
                <a:lnTo>
                  <a:pt x="752" y="1081"/>
                </a:lnTo>
                <a:lnTo>
                  <a:pt x="756" y="1117"/>
                </a:lnTo>
                <a:lnTo>
                  <a:pt x="761" y="1152"/>
                </a:lnTo>
                <a:lnTo>
                  <a:pt x="767" y="1187"/>
                </a:lnTo>
                <a:lnTo>
                  <a:pt x="772" y="1221"/>
                </a:lnTo>
                <a:lnTo>
                  <a:pt x="775" y="1251"/>
                </a:lnTo>
                <a:lnTo>
                  <a:pt x="779" y="1280"/>
                </a:lnTo>
                <a:lnTo>
                  <a:pt x="782" y="1307"/>
                </a:lnTo>
                <a:lnTo>
                  <a:pt x="784" y="1331"/>
                </a:lnTo>
                <a:lnTo>
                  <a:pt x="786" y="1352"/>
                </a:lnTo>
                <a:lnTo>
                  <a:pt x="788" y="1377"/>
                </a:lnTo>
                <a:lnTo>
                  <a:pt x="790" y="1403"/>
                </a:lnTo>
                <a:lnTo>
                  <a:pt x="791" y="1426"/>
                </a:lnTo>
                <a:lnTo>
                  <a:pt x="793" y="1449"/>
                </a:lnTo>
                <a:lnTo>
                  <a:pt x="793" y="1451"/>
                </a:lnTo>
                <a:lnTo>
                  <a:pt x="546" y="1451"/>
                </a:lnTo>
                <a:lnTo>
                  <a:pt x="547" y="1447"/>
                </a:lnTo>
                <a:lnTo>
                  <a:pt x="552" y="1421"/>
                </a:lnTo>
                <a:lnTo>
                  <a:pt x="556" y="1389"/>
                </a:lnTo>
                <a:lnTo>
                  <a:pt x="560" y="1356"/>
                </a:lnTo>
                <a:lnTo>
                  <a:pt x="564" y="1304"/>
                </a:lnTo>
                <a:lnTo>
                  <a:pt x="567" y="1255"/>
                </a:lnTo>
                <a:lnTo>
                  <a:pt x="572" y="1208"/>
                </a:lnTo>
                <a:lnTo>
                  <a:pt x="575" y="1162"/>
                </a:lnTo>
                <a:lnTo>
                  <a:pt x="579" y="1119"/>
                </a:lnTo>
                <a:lnTo>
                  <a:pt x="582" y="1077"/>
                </a:lnTo>
                <a:lnTo>
                  <a:pt x="585" y="1040"/>
                </a:lnTo>
                <a:lnTo>
                  <a:pt x="587" y="1002"/>
                </a:lnTo>
                <a:lnTo>
                  <a:pt x="587" y="968"/>
                </a:lnTo>
                <a:lnTo>
                  <a:pt x="587" y="936"/>
                </a:lnTo>
                <a:lnTo>
                  <a:pt x="587" y="905"/>
                </a:lnTo>
                <a:lnTo>
                  <a:pt x="585" y="876"/>
                </a:lnTo>
                <a:lnTo>
                  <a:pt x="581" y="849"/>
                </a:lnTo>
                <a:lnTo>
                  <a:pt x="576" y="826"/>
                </a:lnTo>
                <a:lnTo>
                  <a:pt x="568" y="804"/>
                </a:lnTo>
                <a:lnTo>
                  <a:pt x="560" y="783"/>
                </a:lnTo>
                <a:lnTo>
                  <a:pt x="549" y="765"/>
                </a:lnTo>
                <a:lnTo>
                  <a:pt x="538" y="748"/>
                </a:lnTo>
                <a:lnTo>
                  <a:pt x="523" y="733"/>
                </a:lnTo>
                <a:lnTo>
                  <a:pt x="506" y="721"/>
                </a:lnTo>
                <a:lnTo>
                  <a:pt x="486" y="711"/>
                </a:lnTo>
                <a:lnTo>
                  <a:pt x="465" y="702"/>
                </a:lnTo>
                <a:lnTo>
                  <a:pt x="415" y="702"/>
                </a:lnTo>
                <a:lnTo>
                  <a:pt x="369" y="701"/>
                </a:lnTo>
                <a:lnTo>
                  <a:pt x="327" y="700"/>
                </a:lnTo>
                <a:lnTo>
                  <a:pt x="289" y="698"/>
                </a:lnTo>
                <a:lnTo>
                  <a:pt x="253" y="696"/>
                </a:lnTo>
                <a:lnTo>
                  <a:pt x="220" y="693"/>
                </a:lnTo>
                <a:lnTo>
                  <a:pt x="189" y="689"/>
                </a:lnTo>
                <a:lnTo>
                  <a:pt x="161" y="684"/>
                </a:lnTo>
                <a:lnTo>
                  <a:pt x="134" y="677"/>
                </a:lnTo>
                <a:lnTo>
                  <a:pt x="109" y="669"/>
                </a:lnTo>
                <a:lnTo>
                  <a:pt x="85" y="661"/>
                </a:lnTo>
                <a:lnTo>
                  <a:pt x="63" y="649"/>
                </a:lnTo>
                <a:lnTo>
                  <a:pt x="41" y="638"/>
                </a:lnTo>
                <a:lnTo>
                  <a:pt x="20" y="622"/>
                </a:lnTo>
                <a:lnTo>
                  <a:pt x="0" y="607"/>
                </a:lnTo>
                <a:lnTo>
                  <a:pt x="2" y="608"/>
                </a:lnTo>
                <a:lnTo>
                  <a:pt x="11" y="612"/>
                </a:lnTo>
                <a:lnTo>
                  <a:pt x="19" y="614"/>
                </a:lnTo>
                <a:lnTo>
                  <a:pt x="32" y="619"/>
                </a:lnTo>
                <a:lnTo>
                  <a:pt x="44" y="622"/>
                </a:lnTo>
                <a:lnTo>
                  <a:pt x="62" y="627"/>
                </a:lnTo>
                <a:lnTo>
                  <a:pt x="79" y="632"/>
                </a:lnTo>
                <a:lnTo>
                  <a:pt x="98" y="636"/>
                </a:lnTo>
                <a:lnTo>
                  <a:pt x="119" y="641"/>
                </a:lnTo>
                <a:lnTo>
                  <a:pt x="141" y="646"/>
                </a:lnTo>
                <a:lnTo>
                  <a:pt x="164" y="649"/>
                </a:lnTo>
                <a:lnTo>
                  <a:pt x="187" y="652"/>
                </a:lnTo>
                <a:lnTo>
                  <a:pt x="210" y="654"/>
                </a:lnTo>
                <a:lnTo>
                  <a:pt x="234" y="656"/>
                </a:lnTo>
                <a:lnTo>
                  <a:pt x="257" y="656"/>
                </a:lnTo>
                <a:lnTo>
                  <a:pt x="281" y="655"/>
                </a:lnTo>
                <a:lnTo>
                  <a:pt x="303" y="653"/>
                </a:lnTo>
                <a:lnTo>
                  <a:pt x="325" y="649"/>
                </a:lnTo>
                <a:lnTo>
                  <a:pt x="345" y="645"/>
                </a:lnTo>
                <a:lnTo>
                  <a:pt x="365" y="636"/>
                </a:lnTo>
                <a:lnTo>
                  <a:pt x="382" y="627"/>
                </a:lnTo>
                <a:lnTo>
                  <a:pt x="397" y="617"/>
                </a:lnTo>
                <a:lnTo>
                  <a:pt x="378" y="592"/>
                </a:lnTo>
                <a:lnTo>
                  <a:pt x="357" y="564"/>
                </a:lnTo>
                <a:lnTo>
                  <a:pt x="336" y="534"/>
                </a:lnTo>
                <a:lnTo>
                  <a:pt x="313" y="501"/>
                </a:lnTo>
                <a:lnTo>
                  <a:pt x="291" y="466"/>
                </a:lnTo>
                <a:lnTo>
                  <a:pt x="270" y="430"/>
                </a:lnTo>
                <a:lnTo>
                  <a:pt x="248" y="391"/>
                </a:lnTo>
                <a:lnTo>
                  <a:pt x="227" y="351"/>
                </a:lnTo>
                <a:lnTo>
                  <a:pt x="207" y="309"/>
                </a:lnTo>
                <a:lnTo>
                  <a:pt x="188" y="266"/>
                </a:lnTo>
                <a:lnTo>
                  <a:pt x="171" y="223"/>
                </a:lnTo>
                <a:lnTo>
                  <a:pt x="155" y="180"/>
                </a:lnTo>
                <a:lnTo>
                  <a:pt x="141" y="134"/>
                </a:lnTo>
                <a:lnTo>
                  <a:pt x="130" y="90"/>
                </a:lnTo>
                <a:lnTo>
                  <a:pt x="119" y="44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10" name="Freeform 133"/>
          <p:cNvSpPr/>
          <p:nvPr/>
        </p:nvSpPr>
        <p:spPr bwMode="auto">
          <a:xfrm>
            <a:off x="7616075" y="2813153"/>
            <a:ext cx="891832" cy="891832"/>
          </a:xfrm>
          <a:custGeom>
            <a:avLst/>
            <a:gdLst>
              <a:gd name="T0" fmla="*/ 287 w 567"/>
              <a:gd name="T1" fmla="*/ 0 h 567"/>
              <a:gd name="T2" fmla="*/ 329 w 567"/>
              <a:gd name="T3" fmla="*/ 4 h 567"/>
              <a:gd name="T4" fmla="*/ 369 w 567"/>
              <a:gd name="T5" fmla="*/ 13 h 567"/>
              <a:gd name="T6" fmla="*/ 406 w 567"/>
              <a:gd name="T7" fmla="*/ 28 h 567"/>
              <a:gd name="T8" fmla="*/ 441 w 567"/>
              <a:gd name="T9" fmla="*/ 48 h 567"/>
              <a:gd name="T10" fmla="*/ 472 w 567"/>
              <a:gd name="T11" fmla="*/ 72 h 567"/>
              <a:gd name="T12" fmla="*/ 500 w 567"/>
              <a:gd name="T13" fmla="*/ 101 h 567"/>
              <a:gd name="T14" fmla="*/ 523 w 567"/>
              <a:gd name="T15" fmla="*/ 132 h 567"/>
              <a:gd name="T16" fmla="*/ 542 w 567"/>
              <a:gd name="T17" fmla="*/ 167 h 567"/>
              <a:gd name="T18" fmla="*/ 556 w 567"/>
              <a:gd name="T19" fmla="*/ 205 h 567"/>
              <a:gd name="T20" fmla="*/ 564 w 567"/>
              <a:gd name="T21" fmla="*/ 246 h 567"/>
              <a:gd name="T22" fmla="*/ 567 w 567"/>
              <a:gd name="T23" fmla="*/ 287 h 567"/>
              <a:gd name="T24" fmla="*/ 563 w 567"/>
              <a:gd name="T25" fmla="*/ 329 h 567"/>
              <a:gd name="T26" fmla="*/ 554 w 567"/>
              <a:gd name="T27" fmla="*/ 369 h 567"/>
              <a:gd name="T28" fmla="*/ 539 w 567"/>
              <a:gd name="T29" fmla="*/ 407 h 567"/>
              <a:gd name="T30" fmla="*/ 519 w 567"/>
              <a:gd name="T31" fmla="*/ 442 h 567"/>
              <a:gd name="T32" fmla="*/ 495 w 567"/>
              <a:gd name="T33" fmla="*/ 472 h 567"/>
              <a:gd name="T34" fmla="*/ 466 w 567"/>
              <a:gd name="T35" fmla="*/ 501 h 567"/>
              <a:gd name="T36" fmla="*/ 435 w 567"/>
              <a:gd name="T37" fmla="*/ 524 h 567"/>
              <a:gd name="T38" fmla="*/ 399 w 567"/>
              <a:gd name="T39" fmla="*/ 543 h 567"/>
              <a:gd name="T40" fmla="*/ 361 w 567"/>
              <a:gd name="T41" fmla="*/ 557 h 567"/>
              <a:gd name="T42" fmla="*/ 321 w 567"/>
              <a:gd name="T43" fmla="*/ 565 h 567"/>
              <a:gd name="T44" fmla="*/ 280 w 567"/>
              <a:gd name="T45" fmla="*/ 567 h 567"/>
              <a:gd name="T46" fmla="*/ 238 w 567"/>
              <a:gd name="T47" fmla="*/ 564 h 567"/>
              <a:gd name="T48" fmla="*/ 198 w 567"/>
              <a:gd name="T49" fmla="*/ 554 h 567"/>
              <a:gd name="T50" fmla="*/ 160 w 567"/>
              <a:gd name="T51" fmla="*/ 540 h 567"/>
              <a:gd name="T52" fmla="*/ 125 w 567"/>
              <a:gd name="T53" fmla="*/ 520 h 567"/>
              <a:gd name="T54" fmla="*/ 95 w 567"/>
              <a:gd name="T55" fmla="*/ 496 h 567"/>
              <a:gd name="T56" fmla="*/ 66 w 567"/>
              <a:gd name="T57" fmla="*/ 467 h 567"/>
              <a:gd name="T58" fmla="*/ 43 w 567"/>
              <a:gd name="T59" fmla="*/ 434 h 567"/>
              <a:gd name="T60" fmla="*/ 24 w 567"/>
              <a:gd name="T61" fmla="*/ 400 h 567"/>
              <a:gd name="T62" fmla="*/ 10 w 567"/>
              <a:gd name="T63" fmla="*/ 362 h 567"/>
              <a:gd name="T64" fmla="*/ 2 w 567"/>
              <a:gd name="T65" fmla="*/ 322 h 567"/>
              <a:gd name="T66" fmla="*/ 0 w 567"/>
              <a:gd name="T67" fmla="*/ 280 h 567"/>
              <a:gd name="T68" fmla="*/ 3 w 567"/>
              <a:gd name="T69" fmla="*/ 238 h 567"/>
              <a:gd name="T70" fmla="*/ 12 w 567"/>
              <a:gd name="T71" fmla="*/ 198 h 567"/>
              <a:gd name="T72" fmla="*/ 27 w 567"/>
              <a:gd name="T73" fmla="*/ 161 h 567"/>
              <a:gd name="T74" fmla="*/ 47 w 567"/>
              <a:gd name="T75" fmla="*/ 126 h 567"/>
              <a:gd name="T76" fmla="*/ 71 w 567"/>
              <a:gd name="T77" fmla="*/ 94 h 567"/>
              <a:gd name="T78" fmla="*/ 100 w 567"/>
              <a:gd name="T79" fmla="*/ 67 h 567"/>
              <a:gd name="T80" fmla="*/ 132 w 567"/>
              <a:gd name="T81" fmla="*/ 44 h 567"/>
              <a:gd name="T82" fmla="*/ 167 w 567"/>
              <a:gd name="T83" fmla="*/ 25 h 567"/>
              <a:gd name="T84" fmla="*/ 205 w 567"/>
              <a:gd name="T85" fmla="*/ 11 h 567"/>
              <a:gd name="T86" fmla="*/ 245 w 567"/>
              <a:gd name="T87" fmla="*/ 3 h 567"/>
              <a:gd name="T88" fmla="*/ 287 w 567"/>
              <a:gd name="T8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67" h="567">
                <a:moveTo>
                  <a:pt x="287" y="0"/>
                </a:moveTo>
                <a:lnTo>
                  <a:pt x="329" y="4"/>
                </a:lnTo>
                <a:lnTo>
                  <a:pt x="369" y="13"/>
                </a:lnTo>
                <a:lnTo>
                  <a:pt x="406" y="28"/>
                </a:lnTo>
                <a:lnTo>
                  <a:pt x="441" y="48"/>
                </a:lnTo>
                <a:lnTo>
                  <a:pt x="472" y="72"/>
                </a:lnTo>
                <a:lnTo>
                  <a:pt x="500" y="101"/>
                </a:lnTo>
                <a:lnTo>
                  <a:pt x="523" y="132"/>
                </a:lnTo>
                <a:lnTo>
                  <a:pt x="542" y="167"/>
                </a:lnTo>
                <a:lnTo>
                  <a:pt x="556" y="205"/>
                </a:lnTo>
                <a:lnTo>
                  <a:pt x="564" y="246"/>
                </a:lnTo>
                <a:lnTo>
                  <a:pt x="567" y="287"/>
                </a:lnTo>
                <a:lnTo>
                  <a:pt x="563" y="329"/>
                </a:lnTo>
                <a:lnTo>
                  <a:pt x="554" y="369"/>
                </a:lnTo>
                <a:lnTo>
                  <a:pt x="539" y="407"/>
                </a:lnTo>
                <a:lnTo>
                  <a:pt x="519" y="442"/>
                </a:lnTo>
                <a:lnTo>
                  <a:pt x="495" y="472"/>
                </a:lnTo>
                <a:lnTo>
                  <a:pt x="466" y="501"/>
                </a:lnTo>
                <a:lnTo>
                  <a:pt x="435" y="524"/>
                </a:lnTo>
                <a:lnTo>
                  <a:pt x="399" y="543"/>
                </a:lnTo>
                <a:lnTo>
                  <a:pt x="361" y="557"/>
                </a:lnTo>
                <a:lnTo>
                  <a:pt x="321" y="565"/>
                </a:lnTo>
                <a:lnTo>
                  <a:pt x="280" y="567"/>
                </a:lnTo>
                <a:lnTo>
                  <a:pt x="238" y="564"/>
                </a:lnTo>
                <a:lnTo>
                  <a:pt x="198" y="554"/>
                </a:lnTo>
                <a:lnTo>
                  <a:pt x="160" y="540"/>
                </a:lnTo>
                <a:lnTo>
                  <a:pt x="125" y="520"/>
                </a:lnTo>
                <a:lnTo>
                  <a:pt x="95" y="496"/>
                </a:lnTo>
                <a:lnTo>
                  <a:pt x="66" y="467"/>
                </a:lnTo>
                <a:lnTo>
                  <a:pt x="43" y="434"/>
                </a:lnTo>
                <a:lnTo>
                  <a:pt x="24" y="400"/>
                </a:lnTo>
                <a:lnTo>
                  <a:pt x="10" y="362"/>
                </a:lnTo>
                <a:lnTo>
                  <a:pt x="2" y="322"/>
                </a:lnTo>
                <a:lnTo>
                  <a:pt x="0" y="280"/>
                </a:lnTo>
                <a:lnTo>
                  <a:pt x="3" y="238"/>
                </a:lnTo>
                <a:lnTo>
                  <a:pt x="12" y="198"/>
                </a:lnTo>
                <a:lnTo>
                  <a:pt x="27" y="161"/>
                </a:lnTo>
                <a:lnTo>
                  <a:pt x="47" y="126"/>
                </a:lnTo>
                <a:lnTo>
                  <a:pt x="71" y="94"/>
                </a:lnTo>
                <a:lnTo>
                  <a:pt x="100" y="67"/>
                </a:lnTo>
                <a:lnTo>
                  <a:pt x="132" y="44"/>
                </a:lnTo>
                <a:lnTo>
                  <a:pt x="167" y="25"/>
                </a:lnTo>
                <a:lnTo>
                  <a:pt x="205" y="11"/>
                </a:lnTo>
                <a:lnTo>
                  <a:pt x="245" y="3"/>
                </a:lnTo>
                <a:lnTo>
                  <a:pt x="28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11" name="Freeform 134"/>
          <p:cNvSpPr/>
          <p:nvPr/>
        </p:nvSpPr>
        <p:spPr bwMode="auto">
          <a:xfrm>
            <a:off x="6097675" y="2420123"/>
            <a:ext cx="602420" cy="602419"/>
          </a:xfrm>
          <a:custGeom>
            <a:avLst/>
            <a:gdLst>
              <a:gd name="T0" fmla="*/ 202 w 383"/>
              <a:gd name="T1" fmla="*/ 0 h 383"/>
              <a:gd name="T2" fmla="*/ 230 w 383"/>
              <a:gd name="T3" fmla="*/ 4 h 383"/>
              <a:gd name="T4" fmla="*/ 259 w 383"/>
              <a:gd name="T5" fmla="*/ 11 h 383"/>
              <a:gd name="T6" fmla="*/ 286 w 383"/>
              <a:gd name="T7" fmla="*/ 24 h 383"/>
              <a:gd name="T8" fmla="*/ 310 w 383"/>
              <a:gd name="T9" fmla="*/ 41 h 383"/>
              <a:gd name="T10" fmla="*/ 332 w 383"/>
              <a:gd name="T11" fmla="*/ 62 h 383"/>
              <a:gd name="T12" fmla="*/ 351 w 383"/>
              <a:gd name="T13" fmla="*/ 86 h 383"/>
              <a:gd name="T14" fmla="*/ 367 w 383"/>
              <a:gd name="T15" fmla="*/ 113 h 383"/>
              <a:gd name="T16" fmla="*/ 377 w 383"/>
              <a:gd name="T17" fmla="*/ 142 h 383"/>
              <a:gd name="T18" fmla="*/ 382 w 383"/>
              <a:gd name="T19" fmla="*/ 171 h 383"/>
              <a:gd name="T20" fmla="*/ 383 w 383"/>
              <a:gd name="T21" fmla="*/ 201 h 383"/>
              <a:gd name="T22" fmla="*/ 379 w 383"/>
              <a:gd name="T23" fmla="*/ 230 h 383"/>
              <a:gd name="T24" fmla="*/ 371 w 383"/>
              <a:gd name="T25" fmla="*/ 259 h 383"/>
              <a:gd name="T26" fmla="*/ 359 w 383"/>
              <a:gd name="T27" fmla="*/ 285 h 383"/>
              <a:gd name="T28" fmla="*/ 342 w 383"/>
              <a:gd name="T29" fmla="*/ 310 h 383"/>
              <a:gd name="T30" fmla="*/ 321 w 383"/>
              <a:gd name="T31" fmla="*/ 332 h 383"/>
              <a:gd name="T32" fmla="*/ 297 w 383"/>
              <a:gd name="T33" fmla="*/ 351 h 383"/>
              <a:gd name="T34" fmla="*/ 269 w 383"/>
              <a:gd name="T35" fmla="*/ 366 h 383"/>
              <a:gd name="T36" fmla="*/ 241 w 383"/>
              <a:gd name="T37" fmla="*/ 376 h 383"/>
              <a:gd name="T38" fmla="*/ 211 w 383"/>
              <a:gd name="T39" fmla="*/ 382 h 383"/>
              <a:gd name="T40" fmla="*/ 182 w 383"/>
              <a:gd name="T41" fmla="*/ 383 h 383"/>
              <a:gd name="T42" fmla="*/ 152 w 383"/>
              <a:gd name="T43" fmla="*/ 379 h 383"/>
              <a:gd name="T44" fmla="*/ 124 w 383"/>
              <a:gd name="T45" fmla="*/ 370 h 383"/>
              <a:gd name="T46" fmla="*/ 98 w 383"/>
              <a:gd name="T47" fmla="*/ 358 h 383"/>
              <a:gd name="T48" fmla="*/ 72 w 383"/>
              <a:gd name="T49" fmla="*/ 342 h 383"/>
              <a:gd name="T50" fmla="*/ 50 w 383"/>
              <a:gd name="T51" fmla="*/ 321 h 383"/>
              <a:gd name="T52" fmla="*/ 31 w 383"/>
              <a:gd name="T53" fmla="*/ 295 h 383"/>
              <a:gd name="T54" fmla="*/ 17 w 383"/>
              <a:gd name="T55" fmla="*/ 268 h 383"/>
              <a:gd name="T56" fmla="*/ 6 w 383"/>
              <a:gd name="T57" fmla="*/ 240 h 383"/>
              <a:gd name="T58" fmla="*/ 1 w 383"/>
              <a:gd name="T59" fmla="*/ 210 h 383"/>
              <a:gd name="T60" fmla="*/ 0 w 383"/>
              <a:gd name="T61" fmla="*/ 181 h 383"/>
              <a:gd name="T62" fmla="*/ 4 w 383"/>
              <a:gd name="T63" fmla="*/ 152 h 383"/>
              <a:gd name="T64" fmla="*/ 12 w 383"/>
              <a:gd name="T65" fmla="*/ 124 h 383"/>
              <a:gd name="T66" fmla="*/ 25 w 383"/>
              <a:gd name="T67" fmla="*/ 96 h 383"/>
              <a:gd name="T68" fmla="*/ 42 w 383"/>
              <a:gd name="T69" fmla="*/ 72 h 383"/>
              <a:gd name="T70" fmla="*/ 62 w 383"/>
              <a:gd name="T71" fmla="*/ 50 h 383"/>
              <a:gd name="T72" fmla="*/ 87 w 383"/>
              <a:gd name="T73" fmla="*/ 31 h 383"/>
              <a:gd name="T74" fmla="*/ 114 w 383"/>
              <a:gd name="T75" fmla="*/ 15 h 383"/>
              <a:gd name="T76" fmla="*/ 143 w 383"/>
              <a:gd name="T77" fmla="*/ 6 h 383"/>
              <a:gd name="T78" fmla="*/ 172 w 383"/>
              <a:gd name="T79" fmla="*/ 1 h 383"/>
              <a:gd name="T80" fmla="*/ 202 w 383"/>
              <a:gd name="T81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3" h="383">
                <a:moveTo>
                  <a:pt x="202" y="0"/>
                </a:moveTo>
                <a:lnTo>
                  <a:pt x="230" y="4"/>
                </a:lnTo>
                <a:lnTo>
                  <a:pt x="259" y="11"/>
                </a:lnTo>
                <a:lnTo>
                  <a:pt x="286" y="24"/>
                </a:lnTo>
                <a:lnTo>
                  <a:pt x="310" y="41"/>
                </a:lnTo>
                <a:lnTo>
                  <a:pt x="332" y="62"/>
                </a:lnTo>
                <a:lnTo>
                  <a:pt x="351" y="86"/>
                </a:lnTo>
                <a:lnTo>
                  <a:pt x="367" y="113"/>
                </a:lnTo>
                <a:lnTo>
                  <a:pt x="377" y="142"/>
                </a:lnTo>
                <a:lnTo>
                  <a:pt x="382" y="171"/>
                </a:lnTo>
                <a:lnTo>
                  <a:pt x="383" y="201"/>
                </a:lnTo>
                <a:lnTo>
                  <a:pt x="379" y="230"/>
                </a:lnTo>
                <a:lnTo>
                  <a:pt x="371" y="259"/>
                </a:lnTo>
                <a:lnTo>
                  <a:pt x="359" y="285"/>
                </a:lnTo>
                <a:lnTo>
                  <a:pt x="342" y="310"/>
                </a:lnTo>
                <a:lnTo>
                  <a:pt x="321" y="332"/>
                </a:lnTo>
                <a:lnTo>
                  <a:pt x="297" y="351"/>
                </a:lnTo>
                <a:lnTo>
                  <a:pt x="269" y="366"/>
                </a:lnTo>
                <a:lnTo>
                  <a:pt x="241" y="376"/>
                </a:lnTo>
                <a:lnTo>
                  <a:pt x="211" y="382"/>
                </a:lnTo>
                <a:lnTo>
                  <a:pt x="182" y="383"/>
                </a:lnTo>
                <a:lnTo>
                  <a:pt x="152" y="379"/>
                </a:lnTo>
                <a:lnTo>
                  <a:pt x="124" y="370"/>
                </a:lnTo>
                <a:lnTo>
                  <a:pt x="98" y="358"/>
                </a:lnTo>
                <a:lnTo>
                  <a:pt x="72" y="342"/>
                </a:lnTo>
                <a:lnTo>
                  <a:pt x="50" y="321"/>
                </a:lnTo>
                <a:lnTo>
                  <a:pt x="31" y="295"/>
                </a:lnTo>
                <a:lnTo>
                  <a:pt x="17" y="268"/>
                </a:lnTo>
                <a:lnTo>
                  <a:pt x="6" y="240"/>
                </a:lnTo>
                <a:lnTo>
                  <a:pt x="1" y="210"/>
                </a:lnTo>
                <a:lnTo>
                  <a:pt x="0" y="181"/>
                </a:lnTo>
                <a:lnTo>
                  <a:pt x="4" y="152"/>
                </a:lnTo>
                <a:lnTo>
                  <a:pt x="12" y="124"/>
                </a:lnTo>
                <a:lnTo>
                  <a:pt x="25" y="96"/>
                </a:lnTo>
                <a:lnTo>
                  <a:pt x="42" y="72"/>
                </a:lnTo>
                <a:lnTo>
                  <a:pt x="62" y="50"/>
                </a:lnTo>
                <a:lnTo>
                  <a:pt x="87" y="31"/>
                </a:lnTo>
                <a:lnTo>
                  <a:pt x="114" y="15"/>
                </a:lnTo>
                <a:lnTo>
                  <a:pt x="143" y="6"/>
                </a:lnTo>
                <a:lnTo>
                  <a:pt x="172" y="1"/>
                </a:lnTo>
                <a:lnTo>
                  <a:pt x="202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12" name="Freeform 135"/>
          <p:cNvSpPr/>
          <p:nvPr/>
        </p:nvSpPr>
        <p:spPr bwMode="auto">
          <a:xfrm>
            <a:off x="3590063" y="3441394"/>
            <a:ext cx="603991" cy="600845"/>
          </a:xfrm>
          <a:custGeom>
            <a:avLst/>
            <a:gdLst>
              <a:gd name="T0" fmla="*/ 203 w 384"/>
              <a:gd name="T1" fmla="*/ 0 h 382"/>
              <a:gd name="T2" fmla="*/ 231 w 384"/>
              <a:gd name="T3" fmla="*/ 4 h 382"/>
              <a:gd name="T4" fmla="*/ 259 w 384"/>
              <a:gd name="T5" fmla="*/ 11 h 382"/>
              <a:gd name="T6" fmla="*/ 286 w 384"/>
              <a:gd name="T7" fmla="*/ 24 h 382"/>
              <a:gd name="T8" fmla="*/ 311 w 384"/>
              <a:gd name="T9" fmla="*/ 41 h 382"/>
              <a:gd name="T10" fmla="*/ 333 w 384"/>
              <a:gd name="T11" fmla="*/ 62 h 382"/>
              <a:gd name="T12" fmla="*/ 352 w 384"/>
              <a:gd name="T13" fmla="*/ 86 h 382"/>
              <a:gd name="T14" fmla="*/ 367 w 384"/>
              <a:gd name="T15" fmla="*/ 113 h 382"/>
              <a:gd name="T16" fmla="*/ 377 w 384"/>
              <a:gd name="T17" fmla="*/ 142 h 382"/>
              <a:gd name="T18" fmla="*/ 383 w 384"/>
              <a:gd name="T19" fmla="*/ 171 h 382"/>
              <a:gd name="T20" fmla="*/ 384 w 384"/>
              <a:gd name="T21" fmla="*/ 201 h 382"/>
              <a:gd name="T22" fmla="*/ 379 w 384"/>
              <a:gd name="T23" fmla="*/ 230 h 382"/>
              <a:gd name="T24" fmla="*/ 371 w 384"/>
              <a:gd name="T25" fmla="*/ 259 h 382"/>
              <a:gd name="T26" fmla="*/ 359 w 384"/>
              <a:gd name="T27" fmla="*/ 285 h 382"/>
              <a:gd name="T28" fmla="*/ 343 w 384"/>
              <a:gd name="T29" fmla="*/ 310 h 382"/>
              <a:gd name="T30" fmla="*/ 322 w 384"/>
              <a:gd name="T31" fmla="*/ 332 h 382"/>
              <a:gd name="T32" fmla="*/ 297 w 384"/>
              <a:gd name="T33" fmla="*/ 351 h 382"/>
              <a:gd name="T34" fmla="*/ 270 w 384"/>
              <a:gd name="T35" fmla="*/ 366 h 382"/>
              <a:gd name="T36" fmla="*/ 242 w 384"/>
              <a:gd name="T37" fmla="*/ 377 h 382"/>
              <a:gd name="T38" fmla="*/ 212 w 384"/>
              <a:gd name="T39" fmla="*/ 382 h 382"/>
              <a:gd name="T40" fmla="*/ 183 w 384"/>
              <a:gd name="T41" fmla="*/ 382 h 382"/>
              <a:gd name="T42" fmla="*/ 153 w 384"/>
              <a:gd name="T43" fmla="*/ 379 h 382"/>
              <a:gd name="T44" fmla="*/ 125 w 384"/>
              <a:gd name="T45" fmla="*/ 370 h 382"/>
              <a:gd name="T46" fmla="*/ 98 w 384"/>
              <a:gd name="T47" fmla="*/ 358 h 382"/>
              <a:gd name="T48" fmla="*/ 73 w 384"/>
              <a:gd name="T49" fmla="*/ 341 h 382"/>
              <a:gd name="T50" fmla="*/ 51 w 384"/>
              <a:gd name="T51" fmla="*/ 321 h 382"/>
              <a:gd name="T52" fmla="*/ 32 w 384"/>
              <a:gd name="T53" fmla="*/ 295 h 382"/>
              <a:gd name="T54" fmla="*/ 17 w 384"/>
              <a:gd name="T55" fmla="*/ 268 h 382"/>
              <a:gd name="T56" fmla="*/ 7 w 384"/>
              <a:gd name="T57" fmla="*/ 240 h 382"/>
              <a:gd name="T58" fmla="*/ 2 w 384"/>
              <a:gd name="T59" fmla="*/ 210 h 382"/>
              <a:gd name="T60" fmla="*/ 0 w 384"/>
              <a:gd name="T61" fmla="*/ 181 h 382"/>
              <a:gd name="T62" fmla="*/ 5 w 384"/>
              <a:gd name="T63" fmla="*/ 152 h 382"/>
              <a:gd name="T64" fmla="*/ 13 w 384"/>
              <a:gd name="T65" fmla="*/ 124 h 382"/>
              <a:gd name="T66" fmla="*/ 26 w 384"/>
              <a:gd name="T67" fmla="*/ 96 h 382"/>
              <a:gd name="T68" fmla="*/ 42 w 384"/>
              <a:gd name="T69" fmla="*/ 72 h 382"/>
              <a:gd name="T70" fmla="*/ 63 w 384"/>
              <a:gd name="T71" fmla="*/ 50 h 382"/>
              <a:gd name="T72" fmla="*/ 87 w 384"/>
              <a:gd name="T73" fmla="*/ 30 h 382"/>
              <a:gd name="T74" fmla="*/ 114 w 384"/>
              <a:gd name="T75" fmla="*/ 15 h 382"/>
              <a:gd name="T76" fmla="*/ 144 w 384"/>
              <a:gd name="T77" fmla="*/ 6 h 382"/>
              <a:gd name="T78" fmla="*/ 172 w 384"/>
              <a:gd name="T79" fmla="*/ 1 h 382"/>
              <a:gd name="T80" fmla="*/ 203 w 384"/>
              <a:gd name="T81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" h="382">
                <a:moveTo>
                  <a:pt x="203" y="0"/>
                </a:moveTo>
                <a:lnTo>
                  <a:pt x="231" y="4"/>
                </a:lnTo>
                <a:lnTo>
                  <a:pt x="259" y="11"/>
                </a:lnTo>
                <a:lnTo>
                  <a:pt x="286" y="24"/>
                </a:lnTo>
                <a:lnTo>
                  <a:pt x="311" y="41"/>
                </a:lnTo>
                <a:lnTo>
                  <a:pt x="333" y="62"/>
                </a:lnTo>
                <a:lnTo>
                  <a:pt x="352" y="86"/>
                </a:lnTo>
                <a:lnTo>
                  <a:pt x="367" y="113"/>
                </a:lnTo>
                <a:lnTo>
                  <a:pt x="377" y="142"/>
                </a:lnTo>
                <a:lnTo>
                  <a:pt x="383" y="171"/>
                </a:lnTo>
                <a:lnTo>
                  <a:pt x="384" y="201"/>
                </a:lnTo>
                <a:lnTo>
                  <a:pt x="379" y="230"/>
                </a:lnTo>
                <a:lnTo>
                  <a:pt x="371" y="259"/>
                </a:lnTo>
                <a:lnTo>
                  <a:pt x="359" y="285"/>
                </a:lnTo>
                <a:lnTo>
                  <a:pt x="343" y="310"/>
                </a:lnTo>
                <a:lnTo>
                  <a:pt x="322" y="332"/>
                </a:lnTo>
                <a:lnTo>
                  <a:pt x="297" y="351"/>
                </a:lnTo>
                <a:lnTo>
                  <a:pt x="270" y="366"/>
                </a:lnTo>
                <a:lnTo>
                  <a:pt x="242" y="377"/>
                </a:lnTo>
                <a:lnTo>
                  <a:pt x="212" y="382"/>
                </a:lnTo>
                <a:lnTo>
                  <a:pt x="183" y="382"/>
                </a:lnTo>
                <a:lnTo>
                  <a:pt x="153" y="379"/>
                </a:lnTo>
                <a:lnTo>
                  <a:pt x="125" y="370"/>
                </a:lnTo>
                <a:lnTo>
                  <a:pt x="98" y="358"/>
                </a:lnTo>
                <a:lnTo>
                  <a:pt x="73" y="341"/>
                </a:lnTo>
                <a:lnTo>
                  <a:pt x="51" y="321"/>
                </a:lnTo>
                <a:lnTo>
                  <a:pt x="32" y="295"/>
                </a:lnTo>
                <a:lnTo>
                  <a:pt x="17" y="268"/>
                </a:lnTo>
                <a:lnTo>
                  <a:pt x="7" y="240"/>
                </a:lnTo>
                <a:lnTo>
                  <a:pt x="2" y="210"/>
                </a:lnTo>
                <a:lnTo>
                  <a:pt x="0" y="181"/>
                </a:lnTo>
                <a:lnTo>
                  <a:pt x="5" y="152"/>
                </a:lnTo>
                <a:lnTo>
                  <a:pt x="13" y="124"/>
                </a:lnTo>
                <a:lnTo>
                  <a:pt x="26" y="96"/>
                </a:lnTo>
                <a:lnTo>
                  <a:pt x="42" y="72"/>
                </a:lnTo>
                <a:lnTo>
                  <a:pt x="63" y="50"/>
                </a:lnTo>
                <a:lnTo>
                  <a:pt x="87" y="30"/>
                </a:lnTo>
                <a:lnTo>
                  <a:pt x="114" y="15"/>
                </a:lnTo>
                <a:lnTo>
                  <a:pt x="144" y="6"/>
                </a:lnTo>
                <a:lnTo>
                  <a:pt x="172" y="1"/>
                </a:lnTo>
                <a:lnTo>
                  <a:pt x="203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19" name="Freeform 143"/>
          <p:cNvSpPr/>
          <p:nvPr/>
        </p:nvSpPr>
        <p:spPr bwMode="auto">
          <a:xfrm>
            <a:off x="6378184" y="1966427"/>
            <a:ext cx="968736" cy="968735"/>
          </a:xfrm>
          <a:custGeom>
            <a:avLst/>
            <a:gdLst>
              <a:gd name="T0" fmla="*/ 381 w 781"/>
              <a:gd name="T1" fmla="*/ 0 h 781"/>
              <a:gd name="T2" fmla="*/ 425 w 781"/>
              <a:gd name="T3" fmla="*/ 2 h 781"/>
              <a:gd name="T4" fmla="*/ 470 w 781"/>
              <a:gd name="T5" fmla="*/ 8 h 781"/>
              <a:gd name="T6" fmla="*/ 515 w 781"/>
              <a:gd name="T7" fmla="*/ 20 h 781"/>
              <a:gd name="T8" fmla="*/ 556 w 781"/>
              <a:gd name="T9" fmla="*/ 37 h 781"/>
              <a:gd name="T10" fmla="*/ 595 w 781"/>
              <a:gd name="T11" fmla="*/ 58 h 781"/>
              <a:gd name="T12" fmla="*/ 630 w 781"/>
              <a:gd name="T13" fmla="*/ 82 h 781"/>
              <a:gd name="T14" fmla="*/ 663 w 781"/>
              <a:gd name="T15" fmla="*/ 110 h 781"/>
              <a:gd name="T16" fmla="*/ 691 w 781"/>
              <a:gd name="T17" fmla="*/ 142 h 781"/>
              <a:gd name="T18" fmla="*/ 717 w 781"/>
              <a:gd name="T19" fmla="*/ 177 h 781"/>
              <a:gd name="T20" fmla="*/ 739 w 781"/>
              <a:gd name="T21" fmla="*/ 214 h 781"/>
              <a:gd name="T22" fmla="*/ 756 w 781"/>
              <a:gd name="T23" fmla="*/ 253 h 781"/>
              <a:gd name="T24" fmla="*/ 769 w 781"/>
              <a:gd name="T25" fmla="*/ 295 h 781"/>
              <a:gd name="T26" fmla="*/ 778 w 781"/>
              <a:gd name="T27" fmla="*/ 337 h 781"/>
              <a:gd name="T28" fmla="*/ 781 w 781"/>
              <a:gd name="T29" fmla="*/ 381 h 781"/>
              <a:gd name="T30" fmla="*/ 780 w 781"/>
              <a:gd name="T31" fmla="*/ 425 h 781"/>
              <a:gd name="T32" fmla="*/ 773 w 781"/>
              <a:gd name="T33" fmla="*/ 471 h 781"/>
              <a:gd name="T34" fmla="*/ 761 w 781"/>
              <a:gd name="T35" fmla="*/ 515 h 781"/>
              <a:gd name="T36" fmla="*/ 744 w 781"/>
              <a:gd name="T37" fmla="*/ 556 h 781"/>
              <a:gd name="T38" fmla="*/ 724 w 781"/>
              <a:gd name="T39" fmla="*/ 595 h 781"/>
              <a:gd name="T40" fmla="*/ 699 w 781"/>
              <a:gd name="T41" fmla="*/ 631 h 781"/>
              <a:gd name="T42" fmla="*/ 670 w 781"/>
              <a:gd name="T43" fmla="*/ 663 h 781"/>
              <a:gd name="T44" fmla="*/ 639 w 781"/>
              <a:gd name="T45" fmla="*/ 693 h 781"/>
              <a:gd name="T46" fmla="*/ 604 w 781"/>
              <a:gd name="T47" fmla="*/ 718 h 781"/>
              <a:gd name="T48" fmla="*/ 567 w 781"/>
              <a:gd name="T49" fmla="*/ 739 h 781"/>
              <a:gd name="T50" fmla="*/ 528 w 781"/>
              <a:gd name="T51" fmla="*/ 757 h 781"/>
              <a:gd name="T52" fmla="*/ 487 w 781"/>
              <a:gd name="T53" fmla="*/ 770 h 781"/>
              <a:gd name="T54" fmla="*/ 444 w 781"/>
              <a:gd name="T55" fmla="*/ 778 h 781"/>
              <a:gd name="T56" fmla="*/ 401 w 781"/>
              <a:gd name="T57" fmla="*/ 781 h 781"/>
              <a:gd name="T58" fmla="*/ 356 w 781"/>
              <a:gd name="T59" fmla="*/ 780 h 781"/>
              <a:gd name="T60" fmla="*/ 310 w 781"/>
              <a:gd name="T61" fmla="*/ 774 h 781"/>
              <a:gd name="T62" fmla="*/ 266 w 781"/>
              <a:gd name="T63" fmla="*/ 761 h 781"/>
              <a:gd name="T64" fmla="*/ 225 w 781"/>
              <a:gd name="T65" fmla="*/ 745 h 781"/>
              <a:gd name="T66" fmla="*/ 186 w 781"/>
              <a:gd name="T67" fmla="*/ 724 h 781"/>
              <a:gd name="T68" fmla="*/ 150 w 781"/>
              <a:gd name="T69" fmla="*/ 699 h 781"/>
              <a:gd name="T70" fmla="*/ 118 w 781"/>
              <a:gd name="T71" fmla="*/ 671 h 781"/>
              <a:gd name="T72" fmla="*/ 89 w 781"/>
              <a:gd name="T73" fmla="*/ 639 h 781"/>
              <a:gd name="T74" fmla="*/ 64 w 781"/>
              <a:gd name="T75" fmla="*/ 605 h 781"/>
              <a:gd name="T76" fmla="*/ 42 w 781"/>
              <a:gd name="T77" fmla="*/ 567 h 781"/>
              <a:gd name="T78" fmla="*/ 25 w 781"/>
              <a:gd name="T79" fmla="*/ 528 h 781"/>
              <a:gd name="T80" fmla="*/ 11 w 781"/>
              <a:gd name="T81" fmla="*/ 487 h 781"/>
              <a:gd name="T82" fmla="*/ 3 w 781"/>
              <a:gd name="T83" fmla="*/ 445 h 781"/>
              <a:gd name="T84" fmla="*/ 0 w 781"/>
              <a:gd name="T85" fmla="*/ 401 h 781"/>
              <a:gd name="T86" fmla="*/ 1 w 781"/>
              <a:gd name="T87" fmla="*/ 356 h 781"/>
              <a:gd name="T88" fmla="*/ 8 w 781"/>
              <a:gd name="T89" fmla="*/ 312 h 781"/>
              <a:gd name="T90" fmla="*/ 20 w 781"/>
              <a:gd name="T91" fmla="*/ 267 h 781"/>
              <a:gd name="T92" fmla="*/ 37 w 781"/>
              <a:gd name="T93" fmla="*/ 225 h 781"/>
              <a:gd name="T94" fmla="*/ 58 w 781"/>
              <a:gd name="T95" fmla="*/ 186 h 781"/>
              <a:gd name="T96" fmla="*/ 82 w 781"/>
              <a:gd name="T97" fmla="*/ 151 h 781"/>
              <a:gd name="T98" fmla="*/ 110 w 781"/>
              <a:gd name="T99" fmla="*/ 119 h 781"/>
              <a:gd name="T100" fmla="*/ 142 w 781"/>
              <a:gd name="T101" fmla="*/ 89 h 781"/>
              <a:gd name="T102" fmla="*/ 177 w 781"/>
              <a:gd name="T103" fmla="*/ 64 h 781"/>
              <a:gd name="T104" fmla="*/ 214 w 781"/>
              <a:gd name="T105" fmla="*/ 43 h 781"/>
              <a:gd name="T106" fmla="*/ 252 w 781"/>
              <a:gd name="T107" fmla="*/ 25 h 781"/>
              <a:gd name="T108" fmla="*/ 294 w 781"/>
              <a:gd name="T109" fmla="*/ 13 h 781"/>
              <a:gd name="T110" fmla="*/ 337 w 781"/>
              <a:gd name="T111" fmla="*/ 4 h 781"/>
              <a:gd name="T112" fmla="*/ 381 w 781"/>
              <a:gd name="T113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1" h="781">
                <a:moveTo>
                  <a:pt x="381" y="0"/>
                </a:moveTo>
                <a:lnTo>
                  <a:pt x="425" y="2"/>
                </a:lnTo>
                <a:lnTo>
                  <a:pt x="470" y="8"/>
                </a:lnTo>
                <a:lnTo>
                  <a:pt x="515" y="20"/>
                </a:lnTo>
                <a:lnTo>
                  <a:pt x="556" y="37"/>
                </a:lnTo>
                <a:lnTo>
                  <a:pt x="595" y="58"/>
                </a:lnTo>
                <a:lnTo>
                  <a:pt x="630" y="82"/>
                </a:lnTo>
                <a:lnTo>
                  <a:pt x="663" y="110"/>
                </a:lnTo>
                <a:lnTo>
                  <a:pt x="691" y="142"/>
                </a:lnTo>
                <a:lnTo>
                  <a:pt x="717" y="177"/>
                </a:lnTo>
                <a:lnTo>
                  <a:pt x="739" y="214"/>
                </a:lnTo>
                <a:lnTo>
                  <a:pt x="756" y="253"/>
                </a:lnTo>
                <a:lnTo>
                  <a:pt x="769" y="295"/>
                </a:lnTo>
                <a:lnTo>
                  <a:pt x="778" y="337"/>
                </a:lnTo>
                <a:lnTo>
                  <a:pt x="781" y="381"/>
                </a:lnTo>
                <a:lnTo>
                  <a:pt x="780" y="425"/>
                </a:lnTo>
                <a:lnTo>
                  <a:pt x="773" y="471"/>
                </a:lnTo>
                <a:lnTo>
                  <a:pt x="761" y="515"/>
                </a:lnTo>
                <a:lnTo>
                  <a:pt x="744" y="556"/>
                </a:lnTo>
                <a:lnTo>
                  <a:pt x="724" y="595"/>
                </a:lnTo>
                <a:lnTo>
                  <a:pt x="699" y="631"/>
                </a:lnTo>
                <a:lnTo>
                  <a:pt x="670" y="663"/>
                </a:lnTo>
                <a:lnTo>
                  <a:pt x="639" y="693"/>
                </a:lnTo>
                <a:lnTo>
                  <a:pt x="604" y="718"/>
                </a:lnTo>
                <a:lnTo>
                  <a:pt x="567" y="739"/>
                </a:lnTo>
                <a:lnTo>
                  <a:pt x="528" y="757"/>
                </a:lnTo>
                <a:lnTo>
                  <a:pt x="487" y="770"/>
                </a:lnTo>
                <a:lnTo>
                  <a:pt x="444" y="778"/>
                </a:lnTo>
                <a:lnTo>
                  <a:pt x="401" y="781"/>
                </a:lnTo>
                <a:lnTo>
                  <a:pt x="356" y="780"/>
                </a:lnTo>
                <a:lnTo>
                  <a:pt x="310" y="774"/>
                </a:lnTo>
                <a:lnTo>
                  <a:pt x="266" y="761"/>
                </a:lnTo>
                <a:lnTo>
                  <a:pt x="225" y="745"/>
                </a:lnTo>
                <a:lnTo>
                  <a:pt x="186" y="724"/>
                </a:lnTo>
                <a:lnTo>
                  <a:pt x="150" y="699"/>
                </a:lnTo>
                <a:lnTo>
                  <a:pt x="118" y="671"/>
                </a:lnTo>
                <a:lnTo>
                  <a:pt x="89" y="639"/>
                </a:lnTo>
                <a:lnTo>
                  <a:pt x="64" y="605"/>
                </a:lnTo>
                <a:lnTo>
                  <a:pt x="42" y="567"/>
                </a:lnTo>
                <a:lnTo>
                  <a:pt x="25" y="528"/>
                </a:lnTo>
                <a:lnTo>
                  <a:pt x="11" y="487"/>
                </a:lnTo>
                <a:lnTo>
                  <a:pt x="3" y="445"/>
                </a:lnTo>
                <a:lnTo>
                  <a:pt x="0" y="401"/>
                </a:lnTo>
                <a:lnTo>
                  <a:pt x="1" y="356"/>
                </a:lnTo>
                <a:lnTo>
                  <a:pt x="8" y="312"/>
                </a:lnTo>
                <a:lnTo>
                  <a:pt x="20" y="267"/>
                </a:lnTo>
                <a:lnTo>
                  <a:pt x="37" y="225"/>
                </a:lnTo>
                <a:lnTo>
                  <a:pt x="58" y="186"/>
                </a:lnTo>
                <a:lnTo>
                  <a:pt x="82" y="151"/>
                </a:lnTo>
                <a:lnTo>
                  <a:pt x="110" y="119"/>
                </a:lnTo>
                <a:lnTo>
                  <a:pt x="142" y="89"/>
                </a:lnTo>
                <a:lnTo>
                  <a:pt x="177" y="64"/>
                </a:lnTo>
                <a:lnTo>
                  <a:pt x="214" y="43"/>
                </a:lnTo>
                <a:lnTo>
                  <a:pt x="252" y="25"/>
                </a:lnTo>
                <a:lnTo>
                  <a:pt x="294" y="13"/>
                </a:lnTo>
                <a:lnTo>
                  <a:pt x="337" y="4"/>
                </a:lnTo>
                <a:lnTo>
                  <a:pt x="38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23" name="Freeform 150"/>
          <p:cNvSpPr/>
          <p:nvPr/>
        </p:nvSpPr>
        <p:spPr bwMode="auto">
          <a:xfrm>
            <a:off x="5266747" y="2136268"/>
            <a:ext cx="301995" cy="301995"/>
          </a:xfrm>
          <a:custGeom>
            <a:avLst/>
            <a:gdLst>
              <a:gd name="T0" fmla="*/ 94 w 192"/>
              <a:gd name="T1" fmla="*/ 0 h 192"/>
              <a:gd name="T2" fmla="*/ 115 w 192"/>
              <a:gd name="T3" fmla="*/ 2 h 192"/>
              <a:gd name="T4" fmla="*/ 136 w 192"/>
              <a:gd name="T5" fmla="*/ 10 h 192"/>
              <a:gd name="T6" fmla="*/ 155 w 192"/>
              <a:gd name="T7" fmla="*/ 20 h 192"/>
              <a:gd name="T8" fmla="*/ 170 w 192"/>
              <a:gd name="T9" fmla="*/ 35 h 192"/>
              <a:gd name="T10" fmla="*/ 181 w 192"/>
              <a:gd name="T11" fmla="*/ 53 h 192"/>
              <a:gd name="T12" fmla="*/ 189 w 192"/>
              <a:gd name="T13" fmla="*/ 73 h 192"/>
              <a:gd name="T14" fmla="*/ 192 w 192"/>
              <a:gd name="T15" fmla="*/ 94 h 192"/>
              <a:gd name="T16" fmla="*/ 190 w 192"/>
              <a:gd name="T17" fmla="*/ 116 h 192"/>
              <a:gd name="T18" fmla="*/ 182 w 192"/>
              <a:gd name="T19" fmla="*/ 137 h 192"/>
              <a:gd name="T20" fmla="*/ 172 w 192"/>
              <a:gd name="T21" fmla="*/ 155 h 192"/>
              <a:gd name="T22" fmla="*/ 157 w 192"/>
              <a:gd name="T23" fmla="*/ 170 h 192"/>
              <a:gd name="T24" fmla="*/ 139 w 192"/>
              <a:gd name="T25" fmla="*/ 181 h 192"/>
              <a:gd name="T26" fmla="*/ 119 w 192"/>
              <a:gd name="T27" fmla="*/ 189 h 192"/>
              <a:gd name="T28" fmla="*/ 98 w 192"/>
              <a:gd name="T29" fmla="*/ 192 h 192"/>
              <a:gd name="T30" fmla="*/ 76 w 192"/>
              <a:gd name="T31" fmla="*/ 190 h 192"/>
              <a:gd name="T32" fmla="*/ 55 w 192"/>
              <a:gd name="T33" fmla="*/ 182 h 192"/>
              <a:gd name="T34" fmla="*/ 37 w 192"/>
              <a:gd name="T35" fmla="*/ 172 h 192"/>
              <a:gd name="T36" fmla="*/ 22 w 192"/>
              <a:gd name="T37" fmla="*/ 157 h 192"/>
              <a:gd name="T38" fmla="*/ 11 w 192"/>
              <a:gd name="T39" fmla="*/ 139 h 192"/>
              <a:gd name="T40" fmla="*/ 3 w 192"/>
              <a:gd name="T41" fmla="*/ 120 h 192"/>
              <a:gd name="T42" fmla="*/ 0 w 192"/>
              <a:gd name="T43" fmla="*/ 98 h 192"/>
              <a:gd name="T44" fmla="*/ 2 w 192"/>
              <a:gd name="T45" fmla="*/ 77 h 192"/>
              <a:gd name="T46" fmla="*/ 10 w 192"/>
              <a:gd name="T47" fmla="*/ 56 h 192"/>
              <a:gd name="T48" fmla="*/ 20 w 192"/>
              <a:gd name="T49" fmla="*/ 37 h 192"/>
              <a:gd name="T50" fmla="*/ 35 w 192"/>
              <a:gd name="T51" fmla="*/ 22 h 192"/>
              <a:gd name="T52" fmla="*/ 53 w 192"/>
              <a:gd name="T53" fmla="*/ 11 h 192"/>
              <a:gd name="T54" fmla="*/ 72 w 192"/>
              <a:gd name="T55" fmla="*/ 3 h 192"/>
              <a:gd name="T56" fmla="*/ 94 w 192"/>
              <a:gd name="T5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94" y="0"/>
                </a:moveTo>
                <a:lnTo>
                  <a:pt x="115" y="2"/>
                </a:lnTo>
                <a:lnTo>
                  <a:pt x="136" y="10"/>
                </a:lnTo>
                <a:lnTo>
                  <a:pt x="155" y="20"/>
                </a:lnTo>
                <a:lnTo>
                  <a:pt x="170" y="35"/>
                </a:lnTo>
                <a:lnTo>
                  <a:pt x="181" y="53"/>
                </a:lnTo>
                <a:lnTo>
                  <a:pt x="189" y="73"/>
                </a:lnTo>
                <a:lnTo>
                  <a:pt x="192" y="94"/>
                </a:lnTo>
                <a:lnTo>
                  <a:pt x="190" y="116"/>
                </a:lnTo>
                <a:lnTo>
                  <a:pt x="182" y="137"/>
                </a:lnTo>
                <a:lnTo>
                  <a:pt x="172" y="155"/>
                </a:lnTo>
                <a:lnTo>
                  <a:pt x="157" y="170"/>
                </a:lnTo>
                <a:lnTo>
                  <a:pt x="139" y="181"/>
                </a:lnTo>
                <a:lnTo>
                  <a:pt x="119" y="189"/>
                </a:lnTo>
                <a:lnTo>
                  <a:pt x="98" y="192"/>
                </a:lnTo>
                <a:lnTo>
                  <a:pt x="76" y="190"/>
                </a:lnTo>
                <a:lnTo>
                  <a:pt x="55" y="182"/>
                </a:lnTo>
                <a:lnTo>
                  <a:pt x="37" y="172"/>
                </a:lnTo>
                <a:lnTo>
                  <a:pt x="22" y="157"/>
                </a:lnTo>
                <a:lnTo>
                  <a:pt x="11" y="139"/>
                </a:lnTo>
                <a:lnTo>
                  <a:pt x="3" y="120"/>
                </a:lnTo>
                <a:lnTo>
                  <a:pt x="0" y="98"/>
                </a:lnTo>
                <a:lnTo>
                  <a:pt x="2" y="77"/>
                </a:lnTo>
                <a:lnTo>
                  <a:pt x="10" y="56"/>
                </a:lnTo>
                <a:lnTo>
                  <a:pt x="20" y="37"/>
                </a:lnTo>
                <a:lnTo>
                  <a:pt x="35" y="22"/>
                </a:lnTo>
                <a:lnTo>
                  <a:pt x="53" y="11"/>
                </a:lnTo>
                <a:lnTo>
                  <a:pt x="72" y="3"/>
                </a:lnTo>
                <a:lnTo>
                  <a:pt x="94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28" name="Freeform 157"/>
          <p:cNvSpPr/>
          <p:nvPr/>
        </p:nvSpPr>
        <p:spPr bwMode="auto">
          <a:xfrm>
            <a:off x="4305738" y="2581731"/>
            <a:ext cx="300423" cy="301995"/>
          </a:xfrm>
          <a:custGeom>
            <a:avLst/>
            <a:gdLst>
              <a:gd name="T0" fmla="*/ 93 w 191"/>
              <a:gd name="T1" fmla="*/ 0 h 192"/>
              <a:gd name="T2" fmla="*/ 115 w 191"/>
              <a:gd name="T3" fmla="*/ 3 h 192"/>
              <a:gd name="T4" fmla="*/ 136 w 191"/>
              <a:gd name="T5" fmla="*/ 10 h 192"/>
              <a:gd name="T6" fmla="*/ 154 w 191"/>
              <a:gd name="T7" fmla="*/ 20 h 192"/>
              <a:gd name="T8" fmla="*/ 170 w 191"/>
              <a:gd name="T9" fmla="*/ 35 h 192"/>
              <a:gd name="T10" fmla="*/ 180 w 191"/>
              <a:gd name="T11" fmla="*/ 53 h 192"/>
              <a:gd name="T12" fmla="*/ 189 w 191"/>
              <a:gd name="T13" fmla="*/ 72 h 192"/>
              <a:gd name="T14" fmla="*/ 191 w 191"/>
              <a:gd name="T15" fmla="*/ 94 h 192"/>
              <a:gd name="T16" fmla="*/ 189 w 191"/>
              <a:gd name="T17" fmla="*/ 115 h 192"/>
              <a:gd name="T18" fmla="*/ 182 w 191"/>
              <a:gd name="T19" fmla="*/ 136 h 192"/>
              <a:gd name="T20" fmla="*/ 171 w 191"/>
              <a:gd name="T21" fmla="*/ 155 h 192"/>
              <a:gd name="T22" fmla="*/ 156 w 191"/>
              <a:gd name="T23" fmla="*/ 170 h 192"/>
              <a:gd name="T24" fmla="*/ 139 w 191"/>
              <a:gd name="T25" fmla="*/ 182 h 192"/>
              <a:gd name="T26" fmla="*/ 119 w 191"/>
              <a:gd name="T27" fmla="*/ 189 h 192"/>
              <a:gd name="T28" fmla="*/ 98 w 191"/>
              <a:gd name="T29" fmla="*/ 192 h 192"/>
              <a:gd name="T30" fmla="*/ 76 w 191"/>
              <a:gd name="T31" fmla="*/ 190 h 192"/>
              <a:gd name="T32" fmla="*/ 55 w 191"/>
              <a:gd name="T33" fmla="*/ 183 h 192"/>
              <a:gd name="T34" fmla="*/ 37 w 191"/>
              <a:gd name="T35" fmla="*/ 172 h 192"/>
              <a:gd name="T36" fmla="*/ 21 w 191"/>
              <a:gd name="T37" fmla="*/ 157 h 192"/>
              <a:gd name="T38" fmla="*/ 11 w 191"/>
              <a:gd name="T39" fmla="*/ 139 h 192"/>
              <a:gd name="T40" fmla="*/ 2 w 191"/>
              <a:gd name="T41" fmla="*/ 119 h 192"/>
              <a:gd name="T42" fmla="*/ 0 w 191"/>
              <a:gd name="T43" fmla="*/ 98 h 192"/>
              <a:gd name="T44" fmla="*/ 2 w 191"/>
              <a:gd name="T45" fmla="*/ 76 h 192"/>
              <a:gd name="T46" fmla="*/ 8 w 191"/>
              <a:gd name="T47" fmla="*/ 55 h 192"/>
              <a:gd name="T48" fmla="*/ 20 w 191"/>
              <a:gd name="T49" fmla="*/ 37 h 192"/>
              <a:gd name="T50" fmla="*/ 35 w 191"/>
              <a:gd name="T51" fmla="*/ 23 h 192"/>
              <a:gd name="T52" fmla="*/ 52 w 191"/>
              <a:gd name="T53" fmla="*/ 11 h 192"/>
              <a:gd name="T54" fmla="*/ 72 w 191"/>
              <a:gd name="T55" fmla="*/ 4 h 192"/>
              <a:gd name="T56" fmla="*/ 93 w 191"/>
              <a:gd name="T5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1" h="192">
                <a:moveTo>
                  <a:pt x="93" y="0"/>
                </a:moveTo>
                <a:lnTo>
                  <a:pt x="115" y="3"/>
                </a:lnTo>
                <a:lnTo>
                  <a:pt x="136" y="10"/>
                </a:lnTo>
                <a:lnTo>
                  <a:pt x="154" y="20"/>
                </a:lnTo>
                <a:lnTo>
                  <a:pt x="170" y="35"/>
                </a:lnTo>
                <a:lnTo>
                  <a:pt x="180" y="53"/>
                </a:lnTo>
                <a:lnTo>
                  <a:pt x="189" y="72"/>
                </a:lnTo>
                <a:lnTo>
                  <a:pt x="191" y="94"/>
                </a:lnTo>
                <a:lnTo>
                  <a:pt x="189" y="115"/>
                </a:lnTo>
                <a:lnTo>
                  <a:pt x="182" y="136"/>
                </a:lnTo>
                <a:lnTo>
                  <a:pt x="171" y="155"/>
                </a:lnTo>
                <a:lnTo>
                  <a:pt x="156" y="170"/>
                </a:lnTo>
                <a:lnTo>
                  <a:pt x="139" y="182"/>
                </a:lnTo>
                <a:lnTo>
                  <a:pt x="119" y="189"/>
                </a:lnTo>
                <a:lnTo>
                  <a:pt x="98" y="192"/>
                </a:lnTo>
                <a:lnTo>
                  <a:pt x="76" y="190"/>
                </a:lnTo>
                <a:lnTo>
                  <a:pt x="55" y="183"/>
                </a:lnTo>
                <a:lnTo>
                  <a:pt x="37" y="172"/>
                </a:lnTo>
                <a:lnTo>
                  <a:pt x="21" y="157"/>
                </a:lnTo>
                <a:lnTo>
                  <a:pt x="11" y="139"/>
                </a:lnTo>
                <a:lnTo>
                  <a:pt x="2" y="119"/>
                </a:lnTo>
                <a:lnTo>
                  <a:pt x="0" y="98"/>
                </a:lnTo>
                <a:lnTo>
                  <a:pt x="2" y="76"/>
                </a:lnTo>
                <a:lnTo>
                  <a:pt x="8" y="55"/>
                </a:lnTo>
                <a:lnTo>
                  <a:pt x="20" y="37"/>
                </a:lnTo>
                <a:lnTo>
                  <a:pt x="35" y="23"/>
                </a:lnTo>
                <a:lnTo>
                  <a:pt x="52" y="11"/>
                </a:lnTo>
                <a:lnTo>
                  <a:pt x="72" y="4"/>
                </a:lnTo>
                <a:lnTo>
                  <a:pt x="93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31" name="Freeform 160"/>
          <p:cNvSpPr/>
          <p:nvPr/>
        </p:nvSpPr>
        <p:spPr bwMode="auto">
          <a:xfrm>
            <a:off x="7264301" y="2694593"/>
            <a:ext cx="301995" cy="300423"/>
          </a:xfrm>
          <a:custGeom>
            <a:avLst/>
            <a:gdLst>
              <a:gd name="T0" fmla="*/ 94 w 192"/>
              <a:gd name="T1" fmla="*/ 0 h 191"/>
              <a:gd name="T2" fmla="*/ 116 w 192"/>
              <a:gd name="T3" fmla="*/ 3 h 191"/>
              <a:gd name="T4" fmla="*/ 136 w 192"/>
              <a:gd name="T5" fmla="*/ 9 h 191"/>
              <a:gd name="T6" fmla="*/ 155 w 192"/>
              <a:gd name="T7" fmla="*/ 20 h 191"/>
              <a:gd name="T8" fmla="*/ 170 w 192"/>
              <a:gd name="T9" fmla="*/ 35 h 191"/>
              <a:gd name="T10" fmla="*/ 181 w 192"/>
              <a:gd name="T11" fmla="*/ 53 h 191"/>
              <a:gd name="T12" fmla="*/ 189 w 192"/>
              <a:gd name="T13" fmla="*/ 72 h 191"/>
              <a:gd name="T14" fmla="*/ 192 w 192"/>
              <a:gd name="T15" fmla="*/ 93 h 191"/>
              <a:gd name="T16" fmla="*/ 190 w 192"/>
              <a:gd name="T17" fmla="*/ 115 h 191"/>
              <a:gd name="T18" fmla="*/ 182 w 192"/>
              <a:gd name="T19" fmla="*/ 136 h 191"/>
              <a:gd name="T20" fmla="*/ 172 w 192"/>
              <a:gd name="T21" fmla="*/ 154 h 191"/>
              <a:gd name="T22" fmla="*/ 157 w 192"/>
              <a:gd name="T23" fmla="*/ 170 h 191"/>
              <a:gd name="T24" fmla="*/ 139 w 192"/>
              <a:gd name="T25" fmla="*/ 182 h 191"/>
              <a:gd name="T26" fmla="*/ 120 w 192"/>
              <a:gd name="T27" fmla="*/ 189 h 191"/>
              <a:gd name="T28" fmla="*/ 98 w 192"/>
              <a:gd name="T29" fmla="*/ 191 h 191"/>
              <a:gd name="T30" fmla="*/ 77 w 192"/>
              <a:gd name="T31" fmla="*/ 190 h 191"/>
              <a:gd name="T32" fmla="*/ 56 w 192"/>
              <a:gd name="T33" fmla="*/ 183 h 191"/>
              <a:gd name="T34" fmla="*/ 37 w 192"/>
              <a:gd name="T35" fmla="*/ 171 h 191"/>
              <a:gd name="T36" fmla="*/ 22 w 192"/>
              <a:gd name="T37" fmla="*/ 156 h 191"/>
              <a:gd name="T38" fmla="*/ 11 w 192"/>
              <a:gd name="T39" fmla="*/ 139 h 191"/>
              <a:gd name="T40" fmla="*/ 3 w 192"/>
              <a:gd name="T41" fmla="*/ 119 h 191"/>
              <a:gd name="T42" fmla="*/ 0 w 192"/>
              <a:gd name="T43" fmla="*/ 98 h 191"/>
              <a:gd name="T44" fmla="*/ 2 w 192"/>
              <a:gd name="T45" fmla="*/ 76 h 191"/>
              <a:gd name="T46" fmla="*/ 10 w 192"/>
              <a:gd name="T47" fmla="*/ 55 h 191"/>
              <a:gd name="T48" fmla="*/ 20 w 192"/>
              <a:gd name="T49" fmla="*/ 37 h 191"/>
              <a:gd name="T50" fmla="*/ 35 w 192"/>
              <a:gd name="T51" fmla="*/ 23 h 191"/>
              <a:gd name="T52" fmla="*/ 53 w 192"/>
              <a:gd name="T53" fmla="*/ 11 h 191"/>
              <a:gd name="T54" fmla="*/ 73 w 192"/>
              <a:gd name="T55" fmla="*/ 4 h 191"/>
              <a:gd name="T56" fmla="*/ 94 w 192"/>
              <a:gd name="T57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1">
                <a:moveTo>
                  <a:pt x="94" y="0"/>
                </a:moveTo>
                <a:lnTo>
                  <a:pt x="116" y="3"/>
                </a:lnTo>
                <a:lnTo>
                  <a:pt x="136" y="9"/>
                </a:lnTo>
                <a:lnTo>
                  <a:pt x="155" y="20"/>
                </a:lnTo>
                <a:lnTo>
                  <a:pt x="170" y="35"/>
                </a:lnTo>
                <a:lnTo>
                  <a:pt x="181" y="53"/>
                </a:lnTo>
                <a:lnTo>
                  <a:pt x="189" y="72"/>
                </a:lnTo>
                <a:lnTo>
                  <a:pt x="192" y="93"/>
                </a:lnTo>
                <a:lnTo>
                  <a:pt x="190" y="115"/>
                </a:lnTo>
                <a:lnTo>
                  <a:pt x="182" y="136"/>
                </a:lnTo>
                <a:lnTo>
                  <a:pt x="172" y="154"/>
                </a:lnTo>
                <a:lnTo>
                  <a:pt x="157" y="170"/>
                </a:lnTo>
                <a:lnTo>
                  <a:pt x="139" y="182"/>
                </a:lnTo>
                <a:lnTo>
                  <a:pt x="120" y="189"/>
                </a:lnTo>
                <a:lnTo>
                  <a:pt x="98" y="191"/>
                </a:lnTo>
                <a:lnTo>
                  <a:pt x="77" y="190"/>
                </a:lnTo>
                <a:lnTo>
                  <a:pt x="56" y="183"/>
                </a:lnTo>
                <a:lnTo>
                  <a:pt x="37" y="171"/>
                </a:lnTo>
                <a:lnTo>
                  <a:pt x="22" y="156"/>
                </a:lnTo>
                <a:lnTo>
                  <a:pt x="11" y="139"/>
                </a:lnTo>
                <a:lnTo>
                  <a:pt x="3" y="119"/>
                </a:lnTo>
                <a:lnTo>
                  <a:pt x="0" y="98"/>
                </a:lnTo>
                <a:lnTo>
                  <a:pt x="2" y="76"/>
                </a:lnTo>
                <a:lnTo>
                  <a:pt x="10" y="55"/>
                </a:lnTo>
                <a:lnTo>
                  <a:pt x="20" y="37"/>
                </a:lnTo>
                <a:lnTo>
                  <a:pt x="35" y="23"/>
                </a:lnTo>
                <a:lnTo>
                  <a:pt x="53" y="11"/>
                </a:lnTo>
                <a:lnTo>
                  <a:pt x="73" y="4"/>
                </a:lnTo>
                <a:lnTo>
                  <a:pt x="94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35" name="Freeform 165"/>
          <p:cNvSpPr/>
          <p:nvPr/>
        </p:nvSpPr>
        <p:spPr bwMode="auto">
          <a:xfrm>
            <a:off x="3803489" y="2950885"/>
            <a:ext cx="468721" cy="470296"/>
          </a:xfrm>
          <a:custGeom>
            <a:avLst/>
            <a:gdLst>
              <a:gd name="T0" fmla="*/ 152 w 298"/>
              <a:gd name="T1" fmla="*/ 0 h 299"/>
              <a:gd name="T2" fmla="*/ 180 w 298"/>
              <a:gd name="T3" fmla="*/ 3 h 299"/>
              <a:gd name="T4" fmla="*/ 205 w 298"/>
              <a:gd name="T5" fmla="*/ 12 h 299"/>
              <a:gd name="T6" fmla="*/ 228 w 298"/>
              <a:gd name="T7" fmla="*/ 23 h 299"/>
              <a:gd name="T8" fmla="*/ 249 w 298"/>
              <a:gd name="T9" fmla="*/ 39 h 299"/>
              <a:gd name="T10" fmla="*/ 266 w 298"/>
              <a:gd name="T11" fmla="*/ 57 h 299"/>
              <a:gd name="T12" fmla="*/ 280 w 298"/>
              <a:gd name="T13" fmla="*/ 79 h 299"/>
              <a:gd name="T14" fmla="*/ 290 w 298"/>
              <a:gd name="T15" fmla="*/ 102 h 299"/>
              <a:gd name="T16" fmla="*/ 296 w 298"/>
              <a:gd name="T17" fmla="*/ 128 h 299"/>
              <a:gd name="T18" fmla="*/ 298 w 298"/>
              <a:gd name="T19" fmla="*/ 153 h 299"/>
              <a:gd name="T20" fmla="*/ 294 w 298"/>
              <a:gd name="T21" fmla="*/ 180 h 299"/>
              <a:gd name="T22" fmla="*/ 287 w 298"/>
              <a:gd name="T23" fmla="*/ 205 h 299"/>
              <a:gd name="T24" fmla="*/ 275 w 298"/>
              <a:gd name="T25" fmla="*/ 229 h 299"/>
              <a:gd name="T26" fmla="*/ 260 w 298"/>
              <a:gd name="T27" fmla="*/ 250 h 299"/>
              <a:gd name="T28" fmla="*/ 241 w 298"/>
              <a:gd name="T29" fmla="*/ 267 h 299"/>
              <a:gd name="T30" fmla="*/ 220 w 298"/>
              <a:gd name="T31" fmla="*/ 281 h 299"/>
              <a:gd name="T32" fmla="*/ 196 w 298"/>
              <a:gd name="T33" fmla="*/ 291 h 299"/>
              <a:gd name="T34" fmla="*/ 171 w 298"/>
              <a:gd name="T35" fmla="*/ 297 h 299"/>
              <a:gd name="T36" fmla="*/ 145 w 298"/>
              <a:gd name="T37" fmla="*/ 299 h 299"/>
              <a:gd name="T38" fmla="*/ 119 w 298"/>
              <a:gd name="T39" fmla="*/ 296 h 299"/>
              <a:gd name="T40" fmla="*/ 92 w 298"/>
              <a:gd name="T41" fmla="*/ 288 h 299"/>
              <a:gd name="T42" fmla="*/ 69 w 298"/>
              <a:gd name="T43" fmla="*/ 276 h 299"/>
              <a:gd name="T44" fmla="*/ 49 w 298"/>
              <a:gd name="T45" fmla="*/ 260 h 299"/>
              <a:gd name="T46" fmla="*/ 31 w 298"/>
              <a:gd name="T47" fmla="*/ 241 h 299"/>
              <a:gd name="T48" fmla="*/ 17 w 298"/>
              <a:gd name="T49" fmla="*/ 220 h 299"/>
              <a:gd name="T50" fmla="*/ 7 w 298"/>
              <a:gd name="T51" fmla="*/ 197 h 299"/>
              <a:gd name="T52" fmla="*/ 2 w 298"/>
              <a:gd name="T53" fmla="*/ 172 h 299"/>
              <a:gd name="T54" fmla="*/ 0 w 298"/>
              <a:gd name="T55" fmla="*/ 145 h 299"/>
              <a:gd name="T56" fmla="*/ 3 w 298"/>
              <a:gd name="T57" fmla="*/ 119 h 299"/>
              <a:gd name="T58" fmla="*/ 10 w 298"/>
              <a:gd name="T59" fmla="*/ 94 h 299"/>
              <a:gd name="T60" fmla="*/ 23 w 298"/>
              <a:gd name="T61" fmla="*/ 70 h 299"/>
              <a:gd name="T62" fmla="*/ 37 w 298"/>
              <a:gd name="T63" fmla="*/ 50 h 299"/>
              <a:gd name="T64" fmla="*/ 56 w 298"/>
              <a:gd name="T65" fmla="*/ 32 h 299"/>
              <a:gd name="T66" fmla="*/ 77 w 298"/>
              <a:gd name="T67" fmla="*/ 18 h 299"/>
              <a:gd name="T68" fmla="*/ 102 w 298"/>
              <a:gd name="T69" fmla="*/ 9 h 299"/>
              <a:gd name="T70" fmla="*/ 126 w 298"/>
              <a:gd name="T71" fmla="*/ 2 h 299"/>
              <a:gd name="T72" fmla="*/ 152 w 298"/>
              <a:gd name="T7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8" h="299">
                <a:moveTo>
                  <a:pt x="152" y="0"/>
                </a:moveTo>
                <a:lnTo>
                  <a:pt x="180" y="3"/>
                </a:lnTo>
                <a:lnTo>
                  <a:pt x="205" y="12"/>
                </a:lnTo>
                <a:lnTo>
                  <a:pt x="228" y="23"/>
                </a:lnTo>
                <a:lnTo>
                  <a:pt x="249" y="39"/>
                </a:lnTo>
                <a:lnTo>
                  <a:pt x="266" y="57"/>
                </a:lnTo>
                <a:lnTo>
                  <a:pt x="280" y="79"/>
                </a:lnTo>
                <a:lnTo>
                  <a:pt x="290" y="102"/>
                </a:lnTo>
                <a:lnTo>
                  <a:pt x="296" y="128"/>
                </a:lnTo>
                <a:lnTo>
                  <a:pt x="298" y="153"/>
                </a:lnTo>
                <a:lnTo>
                  <a:pt x="294" y="180"/>
                </a:lnTo>
                <a:lnTo>
                  <a:pt x="287" y="205"/>
                </a:lnTo>
                <a:lnTo>
                  <a:pt x="275" y="229"/>
                </a:lnTo>
                <a:lnTo>
                  <a:pt x="260" y="250"/>
                </a:lnTo>
                <a:lnTo>
                  <a:pt x="241" y="267"/>
                </a:lnTo>
                <a:lnTo>
                  <a:pt x="220" y="281"/>
                </a:lnTo>
                <a:lnTo>
                  <a:pt x="196" y="291"/>
                </a:lnTo>
                <a:lnTo>
                  <a:pt x="171" y="297"/>
                </a:lnTo>
                <a:lnTo>
                  <a:pt x="145" y="299"/>
                </a:lnTo>
                <a:lnTo>
                  <a:pt x="119" y="296"/>
                </a:lnTo>
                <a:lnTo>
                  <a:pt x="92" y="288"/>
                </a:lnTo>
                <a:lnTo>
                  <a:pt x="69" y="276"/>
                </a:lnTo>
                <a:lnTo>
                  <a:pt x="49" y="260"/>
                </a:lnTo>
                <a:lnTo>
                  <a:pt x="31" y="241"/>
                </a:lnTo>
                <a:lnTo>
                  <a:pt x="17" y="220"/>
                </a:lnTo>
                <a:lnTo>
                  <a:pt x="7" y="197"/>
                </a:lnTo>
                <a:lnTo>
                  <a:pt x="2" y="172"/>
                </a:lnTo>
                <a:lnTo>
                  <a:pt x="0" y="145"/>
                </a:lnTo>
                <a:lnTo>
                  <a:pt x="3" y="119"/>
                </a:lnTo>
                <a:lnTo>
                  <a:pt x="10" y="94"/>
                </a:lnTo>
                <a:lnTo>
                  <a:pt x="23" y="70"/>
                </a:lnTo>
                <a:lnTo>
                  <a:pt x="37" y="50"/>
                </a:lnTo>
                <a:lnTo>
                  <a:pt x="56" y="32"/>
                </a:lnTo>
                <a:lnTo>
                  <a:pt x="77" y="18"/>
                </a:lnTo>
                <a:lnTo>
                  <a:pt x="102" y="9"/>
                </a:lnTo>
                <a:lnTo>
                  <a:pt x="126" y="2"/>
                </a:lnTo>
                <a:lnTo>
                  <a:pt x="152" y="0"/>
                </a:lnTo>
                <a:close/>
              </a:path>
            </a:pathLst>
          </a:custGeom>
          <a:solidFill>
            <a:srgbClr val="00B050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010033" y="4249399"/>
            <a:ext cx="1280680" cy="1278741"/>
          </a:xfrm>
          <a:custGeom>
            <a:avLst/>
            <a:gdLst>
              <a:gd name="T0" fmla="*/ 661 w 1321"/>
              <a:gd name="T1" fmla="*/ 0 h 1321"/>
              <a:gd name="T2" fmla="*/ 737 w 1321"/>
              <a:gd name="T3" fmla="*/ 5 h 1321"/>
              <a:gd name="T4" fmla="*/ 811 w 1321"/>
              <a:gd name="T5" fmla="*/ 17 h 1321"/>
              <a:gd name="T6" fmla="*/ 883 w 1321"/>
              <a:gd name="T7" fmla="*/ 38 h 1321"/>
              <a:gd name="T8" fmla="*/ 950 w 1321"/>
              <a:gd name="T9" fmla="*/ 66 h 1321"/>
              <a:gd name="T10" fmla="*/ 1015 w 1321"/>
              <a:gd name="T11" fmla="*/ 103 h 1321"/>
              <a:gd name="T12" fmla="*/ 1074 w 1321"/>
              <a:gd name="T13" fmla="*/ 145 h 1321"/>
              <a:gd name="T14" fmla="*/ 1127 w 1321"/>
              <a:gd name="T15" fmla="*/ 193 h 1321"/>
              <a:gd name="T16" fmla="*/ 1176 w 1321"/>
              <a:gd name="T17" fmla="*/ 248 h 1321"/>
              <a:gd name="T18" fmla="*/ 1218 w 1321"/>
              <a:gd name="T19" fmla="*/ 307 h 1321"/>
              <a:gd name="T20" fmla="*/ 1254 w 1321"/>
              <a:gd name="T21" fmla="*/ 370 h 1321"/>
              <a:gd name="T22" fmla="*/ 1282 w 1321"/>
              <a:gd name="T23" fmla="*/ 437 h 1321"/>
              <a:gd name="T24" fmla="*/ 1303 w 1321"/>
              <a:gd name="T25" fmla="*/ 509 h 1321"/>
              <a:gd name="T26" fmla="*/ 1317 w 1321"/>
              <a:gd name="T27" fmla="*/ 584 h 1321"/>
              <a:gd name="T28" fmla="*/ 1321 w 1321"/>
              <a:gd name="T29" fmla="*/ 661 h 1321"/>
              <a:gd name="T30" fmla="*/ 1317 w 1321"/>
              <a:gd name="T31" fmla="*/ 738 h 1321"/>
              <a:gd name="T32" fmla="*/ 1303 w 1321"/>
              <a:gd name="T33" fmla="*/ 813 h 1321"/>
              <a:gd name="T34" fmla="*/ 1282 w 1321"/>
              <a:gd name="T35" fmla="*/ 883 h 1321"/>
              <a:gd name="T36" fmla="*/ 1254 w 1321"/>
              <a:gd name="T37" fmla="*/ 952 h 1321"/>
              <a:gd name="T38" fmla="*/ 1218 w 1321"/>
              <a:gd name="T39" fmla="*/ 1015 h 1321"/>
              <a:gd name="T40" fmla="*/ 1176 w 1321"/>
              <a:gd name="T41" fmla="*/ 1074 h 1321"/>
              <a:gd name="T42" fmla="*/ 1127 w 1321"/>
              <a:gd name="T43" fmla="*/ 1127 h 1321"/>
              <a:gd name="T44" fmla="*/ 1074 w 1321"/>
              <a:gd name="T45" fmla="*/ 1177 h 1321"/>
              <a:gd name="T46" fmla="*/ 1015 w 1321"/>
              <a:gd name="T47" fmla="*/ 1219 h 1321"/>
              <a:gd name="T48" fmla="*/ 950 w 1321"/>
              <a:gd name="T49" fmla="*/ 1254 h 1321"/>
              <a:gd name="T50" fmla="*/ 883 w 1321"/>
              <a:gd name="T51" fmla="*/ 1283 h 1321"/>
              <a:gd name="T52" fmla="*/ 811 w 1321"/>
              <a:gd name="T53" fmla="*/ 1305 h 1321"/>
              <a:gd name="T54" fmla="*/ 737 w 1321"/>
              <a:gd name="T55" fmla="*/ 1317 h 1321"/>
              <a:gd name="T56" fmla="*/ 661 w 1321"/>
              <a:gd name="T57" fmla="*/ 1321 h 1321"/>
              <a:gd name="T58" fmla="*/ 584 w 1321"/>
              <a:gd name="T59" fmla="*/ 1317 h 1321"/>
              <a:gd name="T60" fmla="*/ 509 w 1321"/>
              <a:gd name="T61" fmla="*/ 1305 h 1321"/>
              <a:gd name="T62" fmla="*/ 438 w 1321"/>
              <a:gd name="T63" fmla="*/ 1283 h 1321"/>
              <a:gd name="T64" fmla="*/ 370 w 1321"/>
              <a:gd name="T65" fmla="*/ 1254 h 1321"/>
              <a:gd name="T66" fmla="*/ 307 w 1321"/>
              <a:gd name="T67" fmla="*/ 1219 h 1321"/>
              <a:gd name="T68" fmla="*/ 248 w 1321"/>
              <a:gd name="T69" fmla="*/ 1177 h 1321"/>
              <a:gd name="T70" fmla="*/ 193 w 1321"/>
              <a:gd name="T71" fmla="*/ 1127 h 1321"/>
              <a:gd name="T72" fmla="*/ 146 w 1321"/>
              <a:gd name="T73" fmla="*/ 1074 h 1321"/>
              <a:gd name="T74" fmla="*/ 104 w 1321"/>
              <a:gd name="T75" fmla="*/ 1015 h 1321"/>
              <a:gd name="T76" fmla="*/ 67 w 1321"/>
              <a:gd name="T77" fmla="*/ 952 h 1321"/>
              <a:gd name="T78" fmla="*/ 39 w 1321"/>
              <a:gd name="T79" fmla="*/ 883 h 1321"/>
              <a:gd name="T80" fmla="*/ 18 w 1321"/>
              <a:gd name="T81" fmla="*/ 813 h 1321"/>
              <a:gd name="T82" fmla="*/ 5 w 1321"/>
              <a:gd name="T83" fmla="*/ 738 h 1321"/>
              <a:gd name="T84" fmla="*/ 0 w 1321"/>
              <a:gd name="T85" fmla="*/ 661 h 1321"/>
              <a:gd name="T86" fmla="*/ 5 w 1321"/>
              <a:gd name="T87" fmla="*/ 584 h 1321"/>
              <a:gd name="T88" fmla="*/ 18 w 1321"/>
              <a:gd name="T89" fmla="*/ 509 h 1321"/>
              <a:gd name="T90" fmla="*/ 39 w 1321"/>
              <a:gd name="T91" fmla="*/ 437 h 1321"/>
              <a:gd name="T92" fmla="*/ 67 w 1321"/>
              <a:gd name="T93" fmla="*/ 370 h 1321"/>
              <a:gd name="T94" fmla="*/ 104 w 1321"/>
              <a:gd name="T95" fmla="*/ 307 h 1321"/>
              <a:gd name="T96" fmla="*/ 146 w 1321"/>
              <a:gd name="T97" fmla="*/ 248 h 1321"/>
              <a:gd name="T98" fmla="*/ 193 w 1321"/>
              <a:gd name="T99" fmla="*/ 193 h 1321"/>
              <a:gd name="T100" fmla="*/ 248 w 1321"/>
              <a:gd name="T101" fmla="*/ 145 h 1321"/>
              <a:gd name="T102" fmla="*/ 307 w 1321"/>
              <a:gd name="T103" fmla="*/ 103 h 1321"/>
              <a:gd name="T104" fmla="*/ 370 w 1321"/>
              <a:gd name="T105" fmla="*/ 66 h 1321"/>
              <a:gd name="T106" fmla="*/ 438 w 1321"/>
              <a:gd name="T107" fmla="*/ 38 h 1321"/>
              <a:gd name="T108" fmla="*/ 509 w 1321"/>
              <a:gd name="T109" fmla="*/ 17 h 1321"/>
              <a:gd name="T110" fmla="*/ 584 w 1321"/>
              <a:gd name="T111" fmla="*/ 5 h 1321"/>
              <a:gd name="T112" fmla="*/ 661 w 1321"/>
              <a:gd name="T113" fmla="*/ 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1" h="1321">
                <a:moveTo>
                  <a:pt x="661" y="0"/>
                </a:moveTo>
                <a:lnTo>
                  <a:pt x="737" y="5"/>
                </a:lnTo>
                <a:lnTo>
                  <a:pt x="811" y="17"/>
                </a:lnTo>
                <a:lnTo>
                  <a:pt x="883" y="38"/>
                </a:lnTo>
                <a:lnTo>
                  <a:pt x="950" y="66"/>
                </a:lnTo>
                <a:lnTo>
                  <a:pt x="1015" y="103"/>
                </a:lnTo>
                <a:lnTo>
                  <a:pt x="1074" y="145"/>
                </a:lnTo>
                <a:lnTo>
                  <a:pt x="1127" y="193"/>
                </a:lnTo>
                <a:lnTo>
                  <a:pt x="1176" y="248"/>
                </a:lnTo>
                <a:lnTo>
                  <a:pt x="1218" y="307"/>
                </a:lnTo>
                <a:lnTo>
                  <a:pt x="1254" y="370"/>
                </a:lnTo>
                <a:lnTo>
                  <a:pt x="1282" y="437"/>
                </a:lnTo>
                <a:lnTo>
                  <a:pt x="1303" y="509"/>
                </a:lnTo>
                <a:lnTo>
                  <a:pt x="1317" y="584"/>
                </a:lnTo>
                <a:lnTo>
                  <a:pt x="1321" y="661"/>
                </a:lnTo>
                <a:lnTo>
                  <a:pt x="1317" y="738"/>
                </a:lnTo>
                <a:lnTo>
                  <a:pt x="1303" y="813"/>
                </a:lnTo>
                <a:lnTo>
                  <a:pt x="1282" y="883"/>
                </a:lnTo>
                <a:lnTo>
                  <a:pt x="1254" y="952"/>
                </a:lnTo>
                <a:lnTo>
                  <a:pt x="1218" y="1015"/>
                </a:lnTo>
                <a:lnTo>
                  <a:pt x="1176" y="1074"/>
                </a:lnTo>
                <a:lnTo>
                  <a:pt x="1127" y="1127"/>
                </a:lnTo>
                <a:lnTo>
                  <a:pt x="1074" y="1177"/>
                </a:lnTo>
                <a:lnTo>
                  <a:pt x="1015" y="1219"/>
                </a:lnTo>
                <a:lnTo>
                  <a:pt x="950" y="1254"/>
                </a:lnTo>
                <a:lnTo>
                  <a:pt x="883" y="1283"/>
                </a:lnTo>
                <a:lnTo>
                  <a:pt x="811" y="1305"/>
                </a:lnTo>
                <a:lnTo>
                  <a:pt x="737" y="1317"/>
                </a:lnTo>
                <a:lnTo>
                  <a:pt x="661" y="1321"/>
                </a:lnTo>
                <a:lnTo>
                  <a:pt x="584" y="1317"/>
                </a:lnTo>
                <a:lnTo>
                  <a:pt x="509" y="1305"/>
                </a:lnTo>
                <a:lnTo>
                  <a:pt x="438" y="1283"/>
                </a:lnTo>
                <a:lnTo>
                  <a:pt x="370" y="1254"/>
                </a:lnTo>
                <a:lnTo>
                  <a:pt x="307" y="1219"/>
                </a:lnTo>
                <a:lnTo>
                  <a:pt x="248" y="1177"/>
                </a:lnTo>
                <a:lnTo>
                  <a:pt x="193" y="1127"/>
                </a:lnTo>
                <a:lnTo>
                  <a:pt x="146" y="1074"/>
                </a:lnTo>
                <a:lnTo>
                  <a:pt x="104" y="1015"/>
                </a:lnTo>
                <a:lnTo>
                  <a:pt x="67" y="952"/>
                </a:lnTo>
                <a:lnTo>
                  <a:pt x="39" y="883"/>
                </a:lnTo>
                <a:lnTo>
                  <a:pt x="18" y="813"/>
                </a:lnTo>
                <a:lnTo>
                  <a:pt x="5" y="738"/>
                </a:lnTo>
                <a:lnTo>
                  <a:pt x="0" y="661"/>
                </a:lnTo>
                <a:lnTo>
                  <a:pt x="5" y="584"/>
                </a:lnTo>
                <a:lnTo>
                  <a:pt x="18" y="509"/>
                </a:lnTo>
                <a:lnTo>
                  <a:pt x="39" y="437"/>
                </a:lnTo>
                <a:lnTo>
                  <a:pt x="67" y="370"/>
                </a:lnTo>
                <a:lnTo>
                  <a:pt x="104" y="307"/>
                </a:lnTo>
                <a:lnTo>
                  <a:pt x="146" y="248"/>
                </a:lnTo>
                <a:lnTo>
                  <a:pt x="193" y="193"/>
                </a:lnTo>
                <a:lnTo>
                  <a:pt x="248" y="145"/>
                </a:lnTo>
                <a:lnTo>
                  <a:pt x="307" y="103"/>
                </a:lnTo>
                <a:lnTo>
                  <a:pt x="370" y="66"/>
                </a:lnTo>
                <a:lnTo>
                  <a:pt x="438" y="38"/>
                </a:lnTo>
                <a:lnTo>
                  <a:pt x="509" y="17"/>
                </a:lnTo>
                <a:lnTo>
                  <a:pt x="584" y="5"/>
                </a:lnTo>
                <a:lnTo>
                  <a:pt x="66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179562" y="2881534"/>
            <a:ext cx="1389180" cy="1391116"/>
          </a:xfrm>
          <a:custGeom>
            <a:avLst/>
            <a:gdLst>
              <a:gd name="T0" fmla="*/ 717 w 1435"/>
              <a:gd name="T1" fmla="*/ 0 h 1437"/>
              <a:gd name="T2" fmla="*/ 796 w 1435"/>
              <a:gd name="T3" fmla="*/ 5 h 1437"/>
              <a:gd name="T4" fmla="*/ 872 w 1435"/>
              <a:gd name="T5" fmla="*/ 17 h 1437"/>
              <a:gd name="T6" fmla="*/ 945 w 1435"/>
              <a:gd name="T7" fmla="*/ 37 h 1437"/>
              <a:gd name="T8" fmla="*/ 1014 w 1435"/>
              <a:gd name="T9" fmla="*/ 65 h 1437"/>
              <a:gd name="T10" fmla="*/ 1080 w 1435"/>
              <a:gd name="T11" fmla="*/ 99 h 1437"/>
              <a:gd name="T12" fmla="*/ 1141 w 1435"/>
              <a:gd name="T13" fmla="*/ 139 h 1437"/>
              <a:gd name="T14" fmla="*/ 1199 w 1435"/>
              <a:gd name="T15" fmla="*/ 186 h 1437"/>
              <a:gd name="T16" fmla="*/ 1251 w 1435"/>
              <a:gd name="T17" fmla="*/ 238 h 1437"/>
              <a:gd name="T18" fmla="*/ 1297 w 1435"/>
              <a:gd name="T19" fmla="*/ 294 h 1437"/>
              <a:gd name="T20" fmla="*/ 1337 w 1435"/>
              <a:gd name="T21" fmla="*/ 356 h 1437"/>
              <a:gd name="T22" fmla="*/ 1372 w 1435"/>
              <a:gd name="T23" fmla="*/ 422 h 1437"/>
              <a:gd name="T24" fmla="*/ 1398 w 1435"/>
              <a:gd name="T25" fmla="*/ 492 h 1437"/>
              <a:gd name="T26" fmla="*/ 1418 w 1435"/>
              <a:gd name="T27" fmla="*/ 565 h 1437"/>
              <a:gd name="T28" fmla="*/ 1431 w 1435"/>
              <a:gd name="T29" fmla="*/ 641 h 1437"/>
              <a:gd name="T30" fmla="*/ 1435 w 1435"/>
              <a:gd name="T31" fmla="*/ 718 h 1437"/>
              <a:gd name="T32" fmla="*/ 1431 w 1435"/>
              <a:gd name="T33" fmla="*/ 797 h 1437"/>
              <a:gd name="T34" fmla="*/ 1418 w 1435"/>
              <a:gd name="T35" fmla="*/ 873 h 1437"/>
              <a:gd name="T36" fmla="*/ 1398 w 1435"/>
              <a:gd name="T37" fmla="*/ 946 h 1437"/>
              <a:gd name="T38" fmla="*/ 1372 w 1435"/>
              <a:gd name="T39" fmla="*/ 1015 h 1437"/>
              <a:gd name="T40" fmla="*/ 1337 w 1435"/>
              <a:gd name="T41" fmla="*/ 1081 h 1437"/>
              <a:gd name="T42" fmla="*/ 1297 w 1435"/>
              <a:gd name="T43" fmla="*/ 1143 h 1437"/>
              <a:gd name="T44" fmla="*/ 1251 w 1435"/>
              <a:gd name="T45" fmla="*/ 1200 h 1437"/>
              <a:gd name="T46" fmla="*/ 1199 w 1435"/>
              <a:gd name="T47" fmla="*/ 1252 h 1437"/>
              <a:gd name="T48" fmla="*/ 1141 w 1435"/>
              <a:gd name="T49" fmla="*/ 1299 h 1437"/>
              <a:gd name="T50" fmla="*/ 1080 w 1435"/>
              <a:gd name="T51" fmla="*/ 1338 h 1437"/>
              <a:gd name="T52" fmla="*/ 1014 w 1435"/>
              <a:gd name="T53" fmla="*/ 1373 h 1437"/>
              <a:gd name="T54" fmla="*/ 945 w 1435"/>
              <a:gd name="T55" fmla="*/ 1400 h 1437"/>
              <a:gd name="T56" fmla="*/ 872 w 1435"/>
              <a:gd name="T57" fmla="*/ 1420 h 1437"/>
              <a:gd name="T58" fmla="*/ 796 w 1435"/>
              <a:gd name="T59" fmla="*/ 1432 h 1437"/>
              <a:gd name="T60" fmla="*/ 717 w 1435"/>
              <a:gd name="T61" fmla="*/ 1437 h 1437"/>
              <a:gd name="T62" fmla="*/ 639 w 1435"/>
              <a:gd name="T63" fmla="*/ 1432 h 1437"/>
              <a:gd name="T64" fmla="*/ 564 w 1435"/>
              <a:gd name="T65" fmla="*/ 1420 h 1437"/>
              <a:gd name="T66" fmla="*/ 491 w 1435"/>
              <a:gd name="T67" fmla="*/ 1400 h 1437"/>
              <a:gd name="T68" fmla="*/ 421 w 1435"/>
              <a:gd name="T69" fmla="*/ 1373 h 1437"/>
              <a:gd name="T70" fmla="*/ 355 w 1435"/>
              <a:gd name="T71" fmla="*/ 1338 h 1437"/>
              <a:gd name="T72" fmla="*/ 293 w 1435"/>
              <a:gd name="T73" fmla="*/ 1299 h 1437"/>
              <a:gd name="T74" fmla="*/ 237 w 1435"/>
              <a:gd name="T75" fmla="*/ 1252 h 1437"/>
              <a:gd name="T76" fmla="*/ 185 w 1435"/>
              <a:gd name="T77" fmla="*/ 1200 h 1437"/>
              <a:gd name="T78" fmla="*/ 139 w 1435"/>
              <a:gd name="T79" fmla="*/ 1143 h 1437"/>
              <a:gd name="T80" fmla="*/ 98 w 1435"/>
              <a:gd name="T81" fmla="*/ 1081 h 1437"/>
              <a:gd name="T82" fmla="*/ 64 w 1435"/>
              <a:gd name="T83" fmla="*/ 1015 h 1437"/>
              <a:gd name="T84" fmla="*/ 36 w 1435"/>
              <a:gd name="T85" fmla="*/ 946 h 1437"/>
              <a:gd name="T86" fmla="*/ 17 w 1435"/>
              <a:gd name="T87" fmla="*/ 873 h 1437"/>
              <a:gd name="T88" fmla="*/ 4 w 1435"/>
              <a:gd name="T89" fmla="*/ 797 h 1437"/>
              <a:gd name="T90" fmla="*/ 0 w 1435"/>
              <a:gd name="T91" fmla="*/ 718 h 1437"/>
              <a:gd name="T92" fmla="*/ 4 w 1435"/>
              <a:gd name="T93" fmla="*/ 641 h 1437"/>
              <a:gd name="T94" fmla="*/ 17 w 1435"/>
              <a:gd name="T95" fmla="*/ 565 h 1437"/>
              <a:gd name="T96" fmla="*/ 36 w 1435"/>
              <a:gd name="T97" fmla="*/ 492 h 1437"/>
              <a:gd name="T98" fmla="*/ 64 w 1435"/>
              <a:gd name="T99" fmla="*/ 422 h 1437"/>
              <a:gd name="T100" fmla="*/ 98 w 1435"/>
              <a:gd name="T101" fmla="*/ 356 h 1437"/>
              <a:gd name="T102" fmla="*/ 139 w 1435"/>
              <a:gd name="T103" fmla="*/ 294 h 1437"/>
              <a:gd name="T104" fmla="*/ 185 w 1435"/>
              <a:gd name="T105" fmla="*/ 238 h 1437"/>
              <a:gd name="T106" fmla="*/ 237 w 1435"/>
              <a:gd name="T107" fmla="*/ 186 h 1437"/>
              <a:gd name="T108" fmla="*/ 293 w 1435"/>
              <a:gd name="T109" fmla="*/ 139 h 1437"/>
              <a:gd name="T110" fmla="*/ 355 w 1435"/>
              <a:gd name="T111" fmla="*/ 99 h 1437"/>
              <a:gd name="T112" fmla="*/ 421 w 1435"/>
              <a:gd name="T113" fmla="*/ 65 h 1437"/>
              <a:gd name="T114" fmla="*/ 491 w 1435"/>
              <a:gd name="T115" fmla="*/ 37 h 1437"/>
              <a:gd name="T116" fmla="*/ 564 w 1435"/>
              <a:gd name="T117" fmla="*/ 17 h 1437"/>
              <a:gd name="T118" fmla="*/ 639 w 1435"/>
              <a:gd name="T119" fmla="*/ 5 h 1437"/>
              <a:gd name="T120" fmla="*/ 717 w 1435"/>
              <a:gd name="T121" fmla="*/ 0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5" h="1437">
                <a:moveTo>
                  <a:pt x="717" y="0"/>
                </a:moveTo>
                <a:lnTo>
                  <a:pt x="796" y="5"/>
                </a:lnTo>
                <a:lnTo>
                  <a:pt x="872" y="17"/>
                </a:lnTo>
                <a:lnTo>
                  <a:pt x="945" y="37"/>
                </a:lnTo>
                <a:lnTo>
                  <a:pt x="1014" y="65"/>
                </a:lnTo>
                <a:lnTo>
                  <a:pt x="1080" y="99"/>
                </a:lnTo>
                <a:lnTo>
                  <a:pt x="1141" y="139"/>
                </a:lnTo>
                <a:lnTo>
                  <a:pt x="1199" y="186"/>
                </a:lnTo>
                <a:lnTo>
                  <a:pt x="1251" y="238"/>
                </a:lnTo>
                <a:lnTo>
                  <a:pt x="1297" y="294"/>
                </a:lnTo>
                <a:lnTo>
                  <a:pt x="1337" y="356"/>
                </a:lnTo>
                <a:lnTo>
                  <a:pt x="1372" y="422"/>
                </a:lnTo>
                <a:lnTo>
                  <a:pt x="1398" y="492"/>
                </a:lnTo>
                <a:lnTo>
                  <a:pt x="1418" y="565"/>
                </a:lnTo>
                <a:lnTo>
                  <a:pt x="1431" y="641"/>
                </a:lnTo>
                <a:lnTo>
                  <a:pt x="1435" y="718"/>
                </a:lnTo>
                <a:lnTo>
                  <a:pt x="1431" y="797"/>
                </a:lnTo>
                <a:lnTo>
                  <a:pt x="1418" y="873"/>
                </a:lnTo>
                <a:lnTo>
                  <a:pt x="1398" y="946"/>
                </a:lnTo>
                <a:lnTo>
                  <a:pt x="1372" y="1015"/>
                </a:lnTo>
                <a:lnTo>
                  <a:pt x="1337" y="1081"/>
                </a:lnTo>
                <a:lnTo>
                  <a:pt x="1297" y="1143"/>
                </a:lnTo>
                <a:lnTo>
                  <a:pt x="1251" y="1200"/>
                </a:lnTo>
                <a:lnTo>
                  <a:pt x="1199" y="1252"/>
                </a:lnTo>
                <a:lnTo>
                  <a:pt x="1141" y="1299"/>
                </a:lnTo>
                <a:lnTo>
                  <a:pt x="1080" y="1338"/>
                </a:lnTo>
                <a:lnTo>
                  <a:pt x="1014" y="1373"/>
                </a:lnTo>
                <a:lnTo>
                  <a:pt x="945" y="1400"/>
                </a:lnTo>
                <a:lnTo>
                  <a:pt x="872" y="1420"/>
                </a:lnTo>
                <a:lnTo>
                  <a:pt x="796" y="1432"/>
                </a:lnTo>
                <a:lnTo>
                  <a:pt x="717" y="1437"/>
                </a:lnTo>
                <a:lnTo>
                  <a:pt x="639" y="1432"/>
                </a:lnTo>
                <a:lnTo>
                  <a:pt x="564" y="1420"/>
                </a:lnTo>
                <a:lnTo>
                  <a:pt x="491" y="1400"/>
                </a:lnTo>
                <a:lnTo>
                  <a:pt x="421" y="1373"/>
                </a:lnTo>
                <a:lnTo>
                  <a:pt x="355" y="1338"/>
                </a:lnTo>
                <a:lnTo>
                  <a:pt x="293" y="1299"/>
                </a:lnTo>
                <a:lnTo>
                  <a:pt x="237" y="1252"/>
                </a:lnTo>
                <a:lnTo>
                  <a:pt x="185" y="1200"/>
                </a:lnTo>
                <a:lnTo>
                  <a:pt x="139" y="1143"/>
                </a:lnTo>
                <a:lnTo>
                  <a:pt x="98" y="1081"/>
                </a:lnTo>
                <a:lnTo>
                  <a:pt x="64" y="1015"/>
                </a:lnTo>
                <a:lnTo>
                  <a:pt x="36" y="946"/>
                </a:lnTo>
                <a:lnTo>
                  <a:pt x="17" y="873"/>
                </a:lnTo>
                <a:lnTo>
                  <a:pt x="4" y="797"/>
                </a:lnTo>
                <a:lnTo>
                  <a:pt x="0" y="718"/>
                </a:lnTo>
                <a:lnTo>
                  <a:pt x="4" y="641"/>
                </a:lnTo>
                <a:lnTo>
                  <a:pt x="17" y="565"/>
                </a:lnTo>
                <a:lnTo>
                  <a:pt x="36" y="492"/>
                </a:lnTo>
                <a:lnTo>
                  <a:pt x="64" y="422"/>
                </a:lnTo>
                <a:lnTo>
                  <a:pt x="98" y="356"/>
                </a:lnTo>
                <a:lnTo>
                  <a:pt x="139" y="294"/>
                </a:lnTo>
                <a:lnTo>
                  <a:pt x="185" y="238"/>
                </a:lnTo>
                <a:lnTo>
                  <a:pt x="237" y="186"/>
                </a:lnTo>
                <a:lnTo>
                  <a:pt x="293" y="139"/>
                </a:lnTo>
                <a:lnTo>
                  <a:pt x="355" y="99"/>
                </a:lnTo>
                <a:lnTo>
                  <a:pt x="421" y="65"/>
                </a:lnTo>
                <a:lnTo>
                  <a:pt x="491" y="37"/>
                </a:lnTo>
                <a:lnTo>
                  <a:pt x="564" y="17"/>
                </a:lnTo>
                <a:lnTo>
                  <a:pt x="639" y="5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42" name="Freeform 11"/>
          <p:cNvSpPr/>
          <p:nvPr/>
        </p:nvSpPr>
        <p:spPr bwMode="auto">
          <a:xfrm>
            <a:off x="6768046" y="3524778"/>
            <a:ext cx="1391117" cy="1391116"/>
          </a:xfrm>
          <a:custGeom>
            <a:avLst/>
            <a:gdLst>
              <a:gd name="T0" fmla="*/ 718 w 1435"/>
              <a:gd name="T1" fmla="*/ 0 h 1437"/>
              <a:gd name="T2" fmla="*/ 795 w 1435"/>
              <a:gd name="T3" fmla="*/ 5 h 1437"/>
              <a:gd name="T4" fmla="*/ 871 w 1435"/>
              <a:gd name="T5" fmla="*/ 17 h 1437"/>
              <a:gd name="T6" fmla="*/ 944 w 1435"/>
              <a:gd name="T7" fmla="*/ 37 h 1437"/>
              <a:gd name="T8" fmla="*/ 1014 w 1435"/>
              <a:gd name="T9" fmla="*/ 65 h 1437"/>
              <a:gd name="T10" fmla="*/ 1080 w 1435"/>
              <a:gd name="T11" fmla="*/ 99 h 1437"/>
              <a:gd name="T12" fmla="*/ 1142 w 1435"/>
              <a:gd name="T13" fmla="*/ 139 h 1437"/>
              <a:gd name="T14" fmla="*/ 1198 w 1435"/>
              <a:gd name="T15" fmla="*/ 186 h 1437"/>
              <a:gd name="T16" fmla="*/ 1250 w 1435"/>
              <a:gd name="T17" fmla="*/ 238 h 1437"/>
              <a:gd name="T18" fmla="*/ 1296 w 1435"/>
              <a:gd name="T19" fmla="*/ 295 h 1437"/>
              <a:gd name="T20" fmla="*/ 1337 w 1435"/>
              <a:gd name="T21" fmla="*/ 357 h 1437"/>
              <a:gd name="T22" fmla="*/ 1371 w 1435"/>
              <a:gd name="T23" fmla="*/ 422 h 1437"/>
              <a:gd name="T24" fmla="*/ 1399 w 1435"/>
              <a:gd name="T25" fmla="*/ 492 h 1437"/>
              <a:gd name="T26" fmla="*/ 1418 w 1435"/>
              <a:gd name="T27" fmla="*/ 565 h 1437"/>
              <a:gd name="T28" fmla="*/ 1431 w 1435"/>
              <a:gd name="T29" fmla="*/ 641 h 1437"/>
              <a:gd name="T30" fmla="*/ 1435 w 1435"/>
              <a:gd name="T31" fmla="*/ 718 h 1437"/>
              <a:gd name="T32" fmla="*/ 1431 w 1435"/>
              <a:gd name="T33" fmla="*/ 797 h 1437"/>
              <a:gd name="T34" fmla="*/ 1418 w 1435"/>
              <a:gd name="T35" fmla="*/ 873 h 1437"/>
              <a:gd name="T36" fmla="*/ 1399 w 1435"/>
              <a:gd name="T37" fmla="*/ 946 h 1437"/>
              <a:gd name="T38" fmla="*/ 1371 w 1435"/>
              <a:gd name="T39" fmla="*/ 1015 h 1437"/>
              <a:gd name="T40" fmla="*/ 1337 w 1435"/>
              <a:gd name="T41" fmla="*/ 1081 h 1437"/>
              <a:gd name="T42" fmla="*/ 1296 w 1435"/>
              <a:gd name="T43" fmla="*/ 1143 h 1437"/>
              <a:gd name="T44" fmla="*/ 1250 w 1435"/>
              <a:gd name="T45" fmla="*/ 1200 h 1437"/>
              <a:gd name="T46" fmla="*/ 1198 w 1435"/>
              <a:gd name="T47" fmla="*/ 1252 h 1437"/>
              <a:gd name="T48" fmla="*/ 1142 w 1435"/>
              <a:gd name="T49" fmla="*/ 1299 h 1437"/>
              <a:gd name="T50" fmla="*/ 1080 w 1435"/>
              <a:gd name="T51" fmla="*/ 1340 h 1437"/>
              <a:gd name="T52" fmla="*/ 1014 w 1435"/>
              <a:gd name="T53" fmla="*/ 1373 h 1437"/>
              <a:gd name="T54" fmla="*/ 944 w 1435"/>
              <a:gd name="T55" fmla="*/ 1400 h 1437"/>
              <a:gd name="T56" fmla="*/ 871 w 1435"/>
              <a:gd name="T57" fmla="*/ 1421 h 1437"/>
              <a:gd name="T58" fmla="*/ 795 w 1435"/>
              <a:gd name="T59" fmla="*/ 1432 h 1437"/>
              <a:gd name="T60" fmla="*/ 718 w 1435"/>
              <a:gd name="T61" fmla="*/ 1437 h 1437"/>
              <a:gd name="T62" fmla="*/ 639 w 1435"/>
              <a:gd name="T63" fmla="*/ 1432 h 1437"/>
              <a:gd name="T64" fmla="*/ 563 w 1435"/>
              <a:gd name="T65" fmla="*/ 1421 h 1437"/>
              <a:gd name="T66" fmla="*/ 490 w 1435"/>
              <a:gd name="T67" fmla="*/ 1400 h 1437"/>
              <a:gd name="T68" fmla="*/ 421 w 1435"/>
              <a:gd name="T69" fmla="*/ 1373 h 1437"/>
              <a:gd name="T70" fmla="*/ 355 w 1435"/>
              <a:gd name="T71" fmla="*/ 1340 h 1437"/>
              <a:gd name="T72" fmla="*/ 294 w 1435"/>
              <a:gd name="T73" fmla="*/ 1299 h 1437"/>
              <a:gd name="T74" fmla="*/ 236 w 1435"/>
              <a:gd name="T75" fmla="*/ 1252 h 1437"/>
              <a:gd name="T76" fmla="*/ 184 w 1435"/>
              <a:gd name="T77" fmla="*/ 1200 h 1437"/>
              <a:gd name="T78" fmla="*/ 138 w 1435"/>
              <a:gd name="T79" fmla="*/ 1143 h 1437"/>
              <a:gd name="T80" fmla="*/ 98 w 1435"/>
              <a:gd name="T81" fmla="*/ 1081 h 1437"/>
              <a:gd name="T82" fmla="*/ 63 w 1435"/>
              <a:gd name="T83" fmla="*/ 1015 h 1437"/>
              <a:gd name="T84" fmla="*/ 37 w 1435"/>
              <a:gd name="T85" fmla="*/ 946 h 1437"/>
              <a:gd name="T86" fmla="*/ 17 w 1435"/>
              <a:gd name="T87" fmla="*/ 873 h 1437"/>
              <a:gd name="T88" fmla="*/ 4 w 1435"/>
              <a:gd name="T89" fmla="*/ 797 h 1437"/>
              <a:gd name="T90" fmla="*/ 0 w 1435"/>
              <a:gd name="T91" fmla="*/ 718 h 1437"/>
              <a:gd name="T92" fmla="*/ 4 w 1435"/>
              <a:gd name="T93" fmla="*/ 641 h 1437"/>
              <a:gd name="T94" fmla="*/ 17 w 1435"/>
              <a:gd name="T95" fmla="*/ 565 h 1437"/>
              <a:gd name="T96" fmla="*/ 37 w 1435"/>
              <a:gd name="T97" fmla="*/ 492 h 1437"/>
              <a:gd name="T98" fmla="*/ 63 w 1435"/>
              <a:gd name="T99" fmla="*/ 422 h 1437"/>
              <a:gd name="T100" fmla="*/ 98 w 1435"/>
              <a:gd name="T101" fmla="*/ 357 h 1437"/>
              <a:gd name="T102" fmla="*/ 138 w 1435"/>
              <a:gd name="T103" fmla="*/ 295 h 1437"/>
              <a:gd name="T104" fmla="*/ 184 w 1435"/>
              <a:gd name="T105" fmla="*/ 238 h 1437"/>
              <a:gd name="T106" fmla="*/ 236 w 1435"/>
              <a:gd name="T107" fmla="*/ 186 h 1437"/>
              <a:gd name="T108" fmla="*/ 294 w 1435"/>
              <a:gd name="T109" fmla="*/ 139 h 1437"/>
              <a:gd name="T110" fmla="*/ 355 w 1435"/>
              <a:gd name="T111" fmla="*/ 99 h 1437"/>
              <a:gd name="T112" fmla="*/ 421 w 1435"/>
              <a:gd name="T113" fmla="*/ 65 h 1437"/>
              <a:gd name="T114" fmla="*/ 490 w 1435"/>
              <a:gd name="T115" fmla="*/ 37 h 1437"/>
              <a:gd name="T116" fmla="*/ 563 w 1435"/>
              <a:gd name="T117" fmla="*/ 17 h 1437"/>
              <a:gd name="T118" fmla="*/ 639 w 1435"/>
              <a:gd name="T119" fmla="*/ 5 h 1437"/>
              <a:gd name="T120" fmla="*/ 718 w 1435"/>
              <a:gd name="T121" fmla="*/ 0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5" h="1437">
                <a:moveTo>
                  <a:pt x="718" y="0"/>
                </a:moveTo>
                <a:lnTo>
                  <a:pt x="795" y="5"/>
                </a:lnTo>
                <a:lnTo>
                  <a:pt x="871" y="17"/>
                </a:lnTo>
                <a:lnTo>
                  <a:pt x="944" y="37"/>
                </a:lnTo>
                <a:lnTo>
                  <a:pt x="1014" y="65"/>
                </a:lnTo>
                <a:lnTo>
                  <a:pt x="1080" y="99"/>
                </a:lnTo>
                <a:lnTo>
                  <a:pt x="1142" y="139"/>
                </a:lnTo>
                <a:lnTo>
                  <a:pt x="1198" y="186"/>
                </a:lnTo>
                <a:lnTo>
                  <a:pt x="1250" y="238"/>
                </a:lnTo>
                <a:lnTo>
                  <a:pt x="1296" y="295"/>
                </a:lnTo>
                <a:lnTo>
                  <a:pt x="1337" y="357"/>
                </a:lnTo>
                <a:lnTo>
                  <a:pt x="1371" y="422"/>
                </a:lnTo>
                <a:lnTo>
                  <a:pt x="1399" y="492"/>
                </a:lnTo>
                <a:lnTo>
                  <a:pt x="1418" y="565"/>
                </a:lnTo>
                <a:lnTo>
                  <a:pt x="1431" y="641"/>
                </a:lnTo>
                <a:lnTo>
                  <a:pt x="1435" y="718"/>
                </a:lnTo>
                <a:lnTo>
                  <a:pt x="1431" y="797"/>
                </a:lnTo>
                <a:lnTo>
                  <a:pt x="1418" y="873"/>
                </a:lnTo>
                <a:lnTo>
                  <a:pt x="1399" y="946"/>
                </a:lnTo>
                <a:lnTo>
                  <a:pt x="1371" y="1015"/>
                </a:lnTo>
                <a:lnTo>
                  <a:pt x="1337" y="1081"/>
                </a:lnTo>
                <a:lnTo>
                  <a:pt x="1296" y="1143"/>
                </a:lnTo>
                <a:lnTo>
                  <a:pt x="1250" y="1200"/>
                </a:lnTo>
                <a:lnTo>
                  <a:pt x="1198" y="1252"/>
                </a:lnTo>
                <a:lnTo>
                  <a:pt x="1142" y="1299"/>
                </a:lnTo>
                <a:lnTo>
                  <a:pt x="1080" y="1340"/>
                </a:lnTo>
                <a:lnTo>
                  <a:pt x="1014" y="1373"/>
                </a:lnTo>
                <a:lnTo>
                  <a:pt x="944" y="1400"/>
                </a:lnTo>
                <a:lnTo>
                  <a:pt x="871" y="1421"/>
                </a:lnTo>
                <a:lnTo>
                  <a:pt x="795" y="1432"/>
                </a:lnTo>
                <a:lnTo>
                  <a:pt x="718" y="1437"/>
                </a:lnTo>
                <a:lnTo>
                  <a:pt x="639" y="1432"/>
                </a:lnTo>
                <a:lnTo>
                  <a:pt x="563" y="1421"/>
                </a:lnTo>
                <a:lnTo>
                  <a:pt x="490" y="1400"/>
                </a:lnTo>
                <a:lnTo>
                  <a:pt x="421" y="1373"/>
                </a:lnTo>
                <a:lnTo>
                  <a:pt x="355" y="1340"/>
                </a:lnTo>
                <a:lnTo>
                  <a:pt x="294" y="1299"/>
                </a:lnTo>
                <a:lnTo>
                  <a:pt x="236" y="1252"/>
                </a:lnTo>
                <a:lnTo>
                  <a:pt x="184" y="1200"/>
                </a:lnTo>
                <a:lnTo>
                  <a:pt x="138" y="1143"/>
                </a:lnTo>
                <a:lnTo>
                  <a:pt x="98" y="1081"/>
                </a:lnTo>
                <a:lnTo>
                  <a:pt x="63" y="1015"/>
                </a:lnTo>
                <a:lnTo>
                  <a:pt x="37" y="946"/>
                </a:lnTo>
                <a:lnTo>
                  <a:pt x="17" y="873"/>
                </a:lnTo>
                <a:lnTo>
                  <a:pt x="4" y="797"/>
                </a:lnTo>
                <a:lnTo>
                  <a:pt x="0" y="718"/>
                </a:lnTo>
                <a:lnTo>
                  <a:pt x="4" y="641"/>
                </a:lnTo>
                <a:lnTo>
                  <a:pt x="17" y="565"/>
                </a:lnTo>
                <a:lnTo>
                  <a:pt x="37" y="492"/>
                </a:lnTo>
                <a:lnTo>
                  <a:pt x="63" y="422"/>
                </a:lnTo>
                <a:lnTo>
                  <a:pt x="98" y="357"/>
                </a:lnTo>
                <a:lnTo>
                  <a:pt x="138" y="295"/>
                </a:lnTo>
                <a:lnTo>
                  <a:pt x="184" y="238"/>
                </a:lnTo>
                <a:lnTo>
                  <a:pt x="236" y="186"/>
                </a:lnTo>
                <a:lnTo>
                  <a:pt x="294" y="139"/>
                </a:lnTo>
                <a:lnTo>
                  <a:pt x="355" y="99"/>
                </a:lnTo>
                <a:lnTo>
                  <a:pt x="421" y="65"/>
                </a:lnTo>
                <a:lnTo>
                  <a:pt x="490" y="37"/>
                </a:lnTo>
                <a:lnTo>
                  <a:pt x="563" y="17"/>
                </a:lnTo>
                <a:lnTo>
                  <a:pt x="639" y="5"/>
                </a:lnTo>
                <a:lnTo>
                  <a:pt x="71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43" name="Freeform 12"/>
          <p:cNvSpPr/>
          <p:nvPr/>
        </p:nvSpPr>
        <p:spPr bwMode="auto">
          <a:xfrm>
            <a:off x="5460241" y="2900907"/>
            <a:ext cx="1691427" cy="1695301"/>
          </a:xfrm>
          <a:custGeom>
            <a:avLst/>
            <a:gdLst>
              <a:gd name="T0" fmla="*/ 958 w 1747"/>
              <a:gd name="T1" fmla="*/ 4 h 1750"/>
              <a:gd name="T2" fmla="*/ 1119 w 1747"/>
              <a:gd name="T3" fmla="*/ 35 h 1750"/>
              <a:gd name="T4" fmla="*/ 1268 w 1747"/>
              <a:gd name="T5" fmla="*/ 94 h 1750"/>
              <a:gd name="T6" fmla="*/ 1403 w 1747"/>
              <a:gd name="T7" fmla="*/ 178 h 1750"/>
              <a:gd name="T8" fmla="*/ 1519 w 1747"/>
              <a:gd name="T9" fmla="*/ 285 h 1750"/>
              <a:gd name="T10" fmla="*/ 1615 w 1747"/>
              <a:gd name="T11" fmla="*/ 410 h 1750"/>
              <a:gd name="T12" fmla="*/ 1687 w 1747"/>
              <a:gd name="T13" fmla="*/ 552 h 1750"/>
              <a:gd name="T14" fmla="*/ 1731 w 1747"/>
              <a:gd name="T15" fmla="*/ 708 h 1750"/>
              <a:gd name="T16" fmla="*/ 1747 w 1747"/>
              <a:gd name="T17" fmla="*/ 874 h 1750"/>
              <a:gd name="T18" fmla="*/ 1731 w 1747"/>
              <a:gd name="T19" fmla="*/ 1041 h 1750"/>
              <a:gd name="T20" fmla="*/ 1687 w 1747"/>
              <a:gd name="T21" fmla="*/ 1196 h 1750"/>
              <a:gd name="T22" fmla="*/ 1615 w 1747"/>
              <a:gd name="T23" fmla="*/ 1339 h 1750"/>
              <a:gd name="T24" fmla="*/ 1519 w 1747"/>
              <a:gd name="T25" fmla="*/ 1464 h 1750"/>
              <a:gd name="T26" fmla="*/ 1403 w 1747"/>
              <a:gd name="T27" fmla="*/ 1571 h 1750"/>
              <a:gd name="T28" fmla="*/ 1268 w 1747"/>
              <a:gd name="T29" fmla="*/ 1655 h 1750"/>
              <a:gd name="T30" fmla="*/ 1119 w 1747"/>
              <a:gd name="T31" fmla="*/ 1714 h 1750"/>
              <a:gd name="T32" fmla="*/ 958 w 1747"/>
              <a:gd name="T33" fmla="*/ 1745 h 1750"/>
              <a:gd name="T34" fmla="*/ 789 w 1747"/>
              <a:gd name="T35" fmla="*/ 1745 h 1750"/>
              <a:gd name="T36" fmla="*/ 628 w 1747"/>
              <a:gd name="T37" fmla="*/ 1714 h 1750"/>
              <a:gd name="T38" fmla="*/ 479 w 1747"/>
              <a:gd name="T39" fmla="*/ 1655 h 1750"/>
              <a:gd name="T40" fmla="*/ 344 w 1747"/>
              <a:gd name="T41" fmla="*/ 1571 h 1750"/>
              <a:gd name="T42" fmla="*/ 228 w 1747"/>
              <a:gd name="T43" fmla="*/ 1464 h 1750"/>
              <a:gd name="T44" fmla="*/ 132 w 1747"/>
              <a:gd name="T45" fmla="*/ 1339 h 1750"/>
              <a:gd name="T46" fmla="*/ 60 w 1747"/>
              <a:gd name="T47" fmla="*/ 1196 h 1750"/>
              <a:gd name="T48" fmla="*/ 16 w 1747"/>
              <a:gd name="T49" fmla="*/ 1041 h 1750"/>
              <a:gd name="T50" fmla="*/ 0 w 1747"/>
              <a:gd name="T51" fmla="*/ 874 h 1750"/>
              <a:gd name="T52" fmla="*/ 16 w 1747"/>
              <a:gd name="T53" fmla="*/ 708 h 1750"/>
              <a:gd name="T54" fmla="*/ 60 w 1747"/>
              <a:gd name="T55" fmla="*/ 552 h 1750"/>
              <a:gd name="T56" fmla="*/ 132 w 1747"/>
              <a:gd name="T57" fmla="*/ 410 h 1750"/>
              <a:gd name="T58" fmla="*/ 228 w 1747"/>
              <a:gd name="T59" fmla="*/ 285 h 1750"/>
              <a:gd name="T60" fmla="*/ 344 w 1747"/>
              <a:gd name="T61" fmla="*/ 178 h 1750"/>
              <a:gd name="T62" fmla="*/ 479 w 1747"/>
              <a:gd name="T63" fmla="*/ 94 h 1750"/>
              <a:gd name="T64" fmla="*/ 628 w 1747"/>
              <a:gd name="T65" fmla="*/ 35 h 1750"/>
              <a:gd name="T66" fmla="*/ 789 w 1747"/>
              <a:gd name="T67" fmla="*/ 4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7" h="1750">
                <a:moveTo>
                  <a:pt x="873" y="0"/>
                </a:moveTo>
                <a:lnTo>
                  <a:pt x="958" y="4"/>
                </a:lnTo>
                <a:lnTo>
                  <a:pt x="1039" y="15"/>
                </a:lnTo>
                <a:lnTo>
                  <a:pt x="1119" y="35"/>
                </a:lnTo>
                <a:lnTo>
                  <a:pt x="1195" y="60"/>
                </a:lnTo>
                <a:lnTo>
                  <a:pt x="1268" y="94"/>
                </a:lnTo>
                <a:lnTo>
                  <a:pt x="1337" y="133"/>
                </a:lnTo>
                <a:lnTo>
                  <a:pt x="1403" y="178"/>
                </a:lnTo>
                <a:lnTo>
                  <a:pt x="1463" y="229"/>
                </a:lnTo>
                <a:lnTo>
                  <a:pt x="1519" y="285"/>
                </a:lnTo>
                <a:lnTo>
                  <a:pt x="1570" y="346"/>
                </a:lnTo>
                <a:lnTo>
                  <a:pt x="1615" y="410"/>
                </a:lnTo>
                <a:lnTo>
                  <a:pt x="1654" y="479"/>
                </a:lnTo>
                <a:lnTo>
                  <a:pt x="1687" y="552"/>
                </a:lnTo>
                <a:lnTo>
                  <a:pt x="1713" y="630"/>
                </a:lnTo>
                <a:lnTo>
                  <a:pt x="1731" y="708"/>
                </a:lnTo>
                <a:lnTo>
                  <a:pt x="1744" y="790"/>
                </a:lnTo>
                <a:lnTo>
                  <a:pt x="1747" y="874"/>
                </a:lnTo>
                <a:lnTo>
                  <a:pt x="1744" y="958"/>
                </a:lnTo>
                <a:lnTo>
                  <a:pt x="1731" y="1041"/>
                </a:lnTo>
                <a:lnTo>
                  <a:pt x="1713" y="1120"/>
                </a:lnTo>
                <a:lnTo>
                  <a:pt x="1687" y="1196"/>
                </a:lnTo>
                <a:lnTo>
                  <a:pt x="1654" y="1269"/>
                </a:lnTo>
                <a:lnTo>
                  <a:pt x="1615" y="1339"/>
                </a:lnTo>
                <a:lnTo>
                  <a:pt x="1570" y="1404"/>
                </a:lnTo>
                <a:lnTo>
                  <a:pt x="1519" y="1464"/>
                </a:lnTo>
                <a:lnTo>
                  <a:pt x="1463" y="1520"/>
                </a:lnTo>
                <a:lnTo>
                  <a:pt x="1403" y="1571"/>
                </a:lnTo>
                <a:lnTo>
                  <a:pt x="1337" y="1616"/>
                </a:lnTo>
                <a:lnTo>
                  <a:pt x="1268" y="1655"/>
                </a:lnTo>
                <a:lnTo>
                  <a:pt x="1195" y="1688"/>
                </a:lnTo>
                <a:lnTo>
                  <a:pt x="1119" y="1714"/>
                </a:lnTo>
                <a:lnTo>
                  <a:pt x="1039" y="1733"/>
                </a:lnTo>
                <a:lnTo>
                  <a:pt x="958" y="1745"/>
                </a:lnTo>
                <a:lnTo>
                  <a:pt x="873" y="1750"/>
                </a:lnTo>
                <a:lnTo>
                  <a:pt x="789" y="1745"/>
                </a:lnTo>
                <a:lnTo>
                  <a:pt x="708" y="1733"/>
                </a:lnTo>
                <a:lnTo>
                  <a:pt x="628" y="1714"/>
                </a:lnTo>
                <a:lnTo>
                  <a:pt x="552" y="1688"/>
                </a:lnTo>
                <a:lnTo>
                  <a:pt x="479" y="1655"/>
                </a:lnTo>
                <a:lnTo>
                  <a:pt x="410" y="1616"/>
                </a:lnTo>
                <a:lnTo>
                  <a:pt x="344" y="1571"/>
                </a:lnTo>
                <a:lnTo>
                  <a:pt x="284" y="1520"/>
                </a:lnTo>
                <a:lnTo>
                  <a:pt x="228" y="1464"/>
                </a:lnTo>
                <a:lnTo>
                  <a:pt x="177" y="1404"/>
                </a:lnTo>
                <a:lnTo>
                  <a:pt x="132" y="1339"/>
                </a:lnTo>
                <a:lnTo>
                  <a:pt x="93" y="1269"/>
                </a:lnTo>
                <a:lnTo>
                  <a:pt x="60" y="1196"/>
                </a:lnTo>
                <a:lnTo>
                  <a:pt x="34" y="1120"/>
                </a:lnTo>
                <a:lnTo>
                  <a:pt x="16" y="1041"/>
                </a:lnTo>
                <a:lnTo>
                  <a:pt x="3" y="958"/>
                </a:lnTo>
                <a:lnTo>
                  <a:pt x="0" y="874"/>
                </a:lnTo>
                <a:lnTo>
                  <a:pt x="3" y="790"/>
                </a:lnTo>
                <a:lnTo>
                  <a:pt x="16" y="708"/>
                </a:lnTo>
                <a:lnTo>
                  <a:pt x="34" y="630"/>
                </a:lnTo>
                <a:lnTo>
                  <a:pt x="60" y="552"/>
                </a:lnTo>
                <a:lnTo>
                  <a:pt x="93" y="479"/>
                </a:lnTo>
                <a:lnTo>
                  <a:pt x="132" y="410"/>
                </a:lnTo>
                <a:lnTo>
                  <a:pt x="177" y="346"/>
                </a:lnTo>
                <a:lnTo>
                  <a:pt x="228" y="285"/>
                </a:lnTo>
                <a:lnTo>
                  <a:pt x="284" y="229"/>
                </a:lnTo>
                <a:lnTo>
                  <a:pt x="344" y="178"/>
                </a:lnTo>
                <a:lnTo>
                  <a:pt x="410" y="133"/>
                </a:lnTo>
                <a:lnTo>
                  <a:pt x="479" y="94"/>
                </a:lnTo>
                <a:lnTo>
                  <a:pt x="552" y="60"/>
                </a:lnTo>
                <a:lnTo>
                  <a:pt x="628" y="35"/>
                </a:lnTo>
                <a:lnTo>
                  <a:pt x="708" y="15"/>
                </a:lnTo>
                <a:lnTo>
                  <a:pt x="789" y="4"/>
                </a:lnTo>
                <a:lnTo>
                  <a:pt x="8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80" name="Freeform 6"/>
          <p:cNvSpPr>
            <a:spLocks noEditPoints="1"/>
          </p:cNvSpPr>
          <p:nvPr/>
        </p:nvSpPr>
        <p:spPr bwMode="auto">
          <a:xfrm>
            <a:off x="7278448" y="3982969"/>
            <a:ext cx="370312" cy="474731"/>
          </a:xfrm>
          <a:custGeom>
            <a:avLst/>
            <a:gdLst>
              <a:gd name="T0" fmla="*/ 51 w 344"/>
              <a:gd name="T1" fmla="*/ 166 h 441"/>
              <a:gd name="T2" fmla="*/ 59 w 344"/>
              <a:gd name="T3" fmla="*/ 175 h 441"/>
              <a:gd name="T4" fmla="*/ 59 w 344"/>
              <a:gd name="T5" fmla="*/ 187 h 441"/>
              <a:gd name="T6" fmla="*/ 50 w 344"/>
              <a:gd name="T7" fmla="*/ 196 h 441"/>
              <a:gd name="T8" fmla="*/ 73 w 344"/>
              <a:gd name="T9" fmla="*/ 243 h 441"/>
              <a:gd name="T10" fmla="*/ 112 w 344"/>
              <a:gd name="T11" fmla="*/ 262 h 441"/>
              <a:gd name="T12" fmla="*/ 262 w 344"/>
              <a:gd name="T13" fmla="*/ 253 h 441"/>
              <a:gd name="T14" fmla="*/ 293 w 344"/>
              <a:gd name="T15" fmla="*/ 230 h 441"/>
              <a:gd name="T16" fmla="*/ 286 w 344"/>
              <a:gd name="T17" fmla="*/ 191 h 441"/>
              <a:gd name="T18" fmla="*/ 283 w 344"/>
              <a:gd name="T19" fmla="*/ 180 h 441"/>
              <a:gd name="T20" fmla="*/ 289 w 344"/>
              <a:gd name="T21" fmla="*/ 168 h 441"/>
              <a:gd name="T22" fmla="*/ 329 w 344"/>
              <a:gd name="T23" fmla="*/ 166 h 441"/>
              <a:gd name="T24" fmla="*/ 341 w 344"/>
              <a:gd name="T25" fmla="*/ 171 h 441"/>
              <a:gd name="T26" fmla="*/ 344 w 344"/>
              <a:gd name="T27" fmla="*/ 182 h 441"/>
              <a:gd name="T28" fmla="*/ 338 w 344"/>
              <a:gd name="T29" fmla="*/ 194 h 441"/>
              <a:gd name="T30" fmla="*/ 307 w 344"/>
              <a:gd name="T31" fmla="*/ 196 h 441"/>
              <a:gd name="T32" fmla="*/ 318 w 344"/>
              <a:gd name="T33" fmla="*/ 239 h 441"/>
              <a:gd name="T34" fmla="*/ 322 w 344"/>
              <a:gd name="T35" fmla="*/ 285 h 441"/>
              <a:gd name="T36" fmla="*/ 306 w 344"/>
              <a:gd name="T37" fmla="*/ 308 h 441"/>
              <a:gd name="T38" fmla="*/ 176 w 344"/>
              <a:gd name="T39" fmla="*/ 347 h 441"/>
              <a:gd name="T40" fmla="*/ 290 w 344"/>
              <a:gd name="T41" fmla="*/ 407 h 441"/>
              <a:gd name="T42" fmla="*/ 303 w 344"/>
              <a:gd name="T43" fmla="*/ 409 h 441"/>
              <a:gd name="T44" fmla="*/ 310 w 344"/>
              <a:gd name="T45" fmla="*/ 422 h 441"/>
              <a:gd name="T46" fmla="*/ 303 w 344"/>
              <a:gd name="T47" fmla="*/ 435 h 441"/>
              <a:gd name="T48" fmla="*/ 289 w 344"/>
              <a:gd name="T49" fmla="*/ 437 h 441"/>
              <a:gd name="T50" fmla="*/ 279 w 344"/>
              <a:gd name="T51" fmla="*/ 428 h 441"/>
              <a:gd name="T52" fmla="*/ 279 w 344"/>
              <a:gd name="T53" fmla="*/ 417 h 441"/>
              <a:gd name="T54" fmla="*/ 181 w 344"/>
              <a:gd name="T55" fmla="*/ 412 h 441"/>
              <a:gd name="T56" fmla="*/ 188 w 344"/>
              <a:gd name="T57" fmla="*/ 424 h 441"/>
              <a:gd name="T58" fmla="*/ 181 w 344"/>
              <a:gd name="T59" fmla="*/ 437 h 441"/>
              <a:gd name="T60" fmla="*/ 167 w 344"/>
              <a:gd name="T61" fmla="*/ 440 h 441"/>
              <a:gd name="T62" fmla="*/ 156 w 344"/>
              <a:gd name="T63" fmla="*/ 429 h 441"/>
              <a:gd name="T64" fmla="*/ 160 w 344"/>
              <a:gd name="T65" fmla="*/ 415 h 441"/>
              <a:gd name="T66" fmla="*/ 168 w 344"/>
              <a:gd name="T67" fmla="*/ 359 h 441"/>
              <a:gd name="T68" fmla="*/ 69 w 344"/>
              <a:gd name="T69" fmla="*/ 422 h 441"/>
              <a:gd name="T70" fmla="*/ 63 w 344"/>
              <a:gd name="T71" fmla="*/ 435 h 441"/>
              <a:gd name="T72" fmla="*/ 49 w 344"/>
              <a:gd name="T73" fmla="*/ 437 h 441"/>
              <a:gd name="T74" fmla="*/ 38 w 344"/>
              <a:gd name="T75" fmla="*/ 428 h 441"/>
              <a:gd name="T76" fmla="*/ 41 w 344"/>
              <a:gd name="T77" fmla="*/ 413 h 441"/>
              <a:gd name="T78" fmla="*/ 54 w 344"/>
              <a:gd name="T79" fmla="*/ 407 h 441"/>
              <a:gd name="T80" fmla="*/ 64 w 344"/>
              <a:gd name="T81" fmla="*/ 410 h 441"/>
              <a:gd name="T82" fmla="*/ 49 w 344"/>
              <a:gd name="T83" fmla="*/ 310 h 441"/>
              <a:gd name="T84" fmla="*/ 26 w 344"/>
              <a:gd name="T85" fmla="*/ 295 h 441"/>
              <a:gd name="T86" fmla="*/ 26 w 344"/>
              <a:gd name="T87" fmla="*/ 244 h 441"/>
              <a:gd name="T88" fmla="*/ 36 w 344"/>
              <a:gd name="T89" fmla="*/ 196 h 441"/>
              <a:gd name="T90" fmla="*/ 6 w 344"/>
              <a:gd name="T91" fmla="*/ 194 h 441"/>
              <a:gd name="T92" fmla="*/ 0 w 344"/>
              <a:gd name="T93" fmla="*/ 182 h 441"/>
              <a:gd name="T94" fmla="*/ 3 w 344"/>
              <a:gd name="T95" fmla="*/ 171 h 441"/>
              <a:gd name="T96" fmla="*/ 14 w 344"/>
              <a:gd name="T97" fmla="*/ 166 h 441"/>
              <a:gd name="T98" fmla="*/ 282 w 344"/>
              <a:gd name="T99" fmla="*/ 3 h 441"/>
              <a:gd name="T100" fmla="*/ 292 w 344"/>
              <a:gd name="T101" fmla="*/ 42 h 441"/>
              <a:gd name="T102" fmla="*/ 271 w 344"/>
              <a:gd name="T103" fmla="*/ 63 h 441"/>
              <a:gd name="T104" fmla="*/ 268 w 344"/>
              <a:gd name="T105" fmla="*/ 207 h 441"/>
              <a:gd name="T106" fmla="*/ 245 w 344"/>
              <a:gd name="T107" fmla="*/ 239 h 441"/>
              <a:gd name="T108" fmla="*/ 99 w 344"/>
              <a:gd name="T109" fmla="*/ 239 h 441"/>
              <a:gd name="T110" fmla="*/ 77 w 344"/>
              <a:gd name="T111" fmla="*/ 207 h 441"/>
              <a:gd name="T112" fmla="*/ 73 w 344"/>
              <a:gd name="T113" fmla="*/ 63 h 441"/>
              <a:gd name="T114" fmla="*/ 51 w 344"/>
              <a:gd name="T115" fmla="*/ 42 h 441"/>
              <a:gd name="T116" fmla="*/ 63 w 344"/>
              <a:gd name="T117" fmla="*/ 3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41">
                <a:moveTo>
                  <a:pt x="14" y="166"/>
                </a:moveTo>
                <a:lnTo>
                  <a:pt x="47" y="166"/>
                </a:lnTo>
                <a:lnTo>
                  <a:pt x="51" y="166"/>
                </a:lnTo>
                <a:lnTo>
                  <a:pt x="55" y="168"/>
                </a:lnTo>
                <a:lnTo>
                  <a:pt x="58" y="171"/>
                </a:lnTo>
                <a:lnTo>
                  <a:pt x="59" y="175"/>
                </a:lnTo>
                <a:lnTo>
                  <a:pt x="61" y="180"/>
                </a:lnTo>
                <a:lnTo>
                  <a:pt x="61" y="182"/>
                </a:lnTo>
                <a:lnTo>
                  <a:pt x="59" y="187"/>
                </a:lnTo>
                <a:lnTo>
                  <a:pt x="57" y="191"/>
                </a:lnTo>
                <a:lnTo>
                  <a:pt x="55" y="194"/>
                </a:lnTo>
                <a:lnTo>
                  <a:pt x="50" y="196"/>
                </a:lnTo>
                <a:lnTo>
                  <a:pt x="50" y="230"/>
                </a:lnTo>
                <a:lnTo>
                  <a:pt x="69" y="230"/>
                </a:lnTo>
                <a:lnTo>
                  <a:pt x="73" y="243"/>
                </a:lnTo>
                <a:lnTo>
                  <a:pt x="84" y="253"/>
                </a:lnTo>
                <a:lnTo>
                  <a:pt x="98" y="260"/>
                </a:lnTo>
                <a:lnTo>
                  <a:pt x="112" y="262"/>
                </a:lnTo>
                <a:lnTo>
                  <a:pt x="234" y="262"/>
                </a:lnTo>
                <a:lnTo>
                  <a:pt x="248" y="260"/>
                </a:lnTo>
                <a:lnTo>
                  <a:pt x="262" y="253"/>
                </a:lnTo>
                <a:lnTo>
                  <a:pt x="272" y="243"/>
                </a:lnTo>
                <a:lnTo>
                  <a:pt x="277" y="230"/>
                </a:lnTo>
                <a:lnTo>
                  <a:pt x="293" y="230"/>
                </a:lnTo>
                <a:lnTo>
                  <a:pt x="293" y="196"/>
                </a:lnTo>
                <a:lnTo>
                  <a:pt x="290" y="194"/>
                </a:lnTo>
                <a:lnTo>
                  <a:pt x="286" y="191"/>
                </a:lnTo>
                <a:lnTo>
                  <a:pt x="284" y="187"/>
                </a:lnTo>
                <a:lnTo>
                  <a:pt x="283" y="182"/>
                </a:lnTo>
                <a:lnTo>
                  <a:pt x="283" y="180"/>
                </a:lnTo>
                <a:lnTo>
                  <a:pt x="284" y="175"/>
                </a:lnTo>
                <a:lnTo>
                  <a:pt x="285" y="171"/>
                </a:lnTo>
                <a:lnTo>
                  <a:pt x="289" y="168"/>
                </a:lnTo>
                <a:lnTo>
                  <a:pt x="292" y="166"/>
                </a:lnTo>
                <a:lnTo>
                  <a:pt x="297" y="166"/>
                </a:lnTo>
                <a:lnTo>
                  <a:pt x="329" y="166"/>
                </a:lnTo>
                <a:lnTo>
                  <a:pt x="334" y="166"/>
                </a:lnTo>
                <a:lnTo>
                  <a:pt x="338" y="168"/>
                </a:lnTo>
                <a:lnTo>
                  <a:pt x="341" y="171"/>
                </a:lnTo>
                <a:lnTo>
                  <a:pt x="342" y="175"/>
                </a:lnTo>
                <a:lnTo>
                  <a:pt x="344" y="180"/>
                </a:lnTo>
                <a:lnTo>
                  <a:pt x="344" y="182"/>
                </a:lnTo>
                <a:lnTo>
                  <a:pt x="342" y="187"/>
                </a:lnTo>
                <a:lnTo>
                  <a:pt x="341" y="191"/>
                </a:lnTo>
                <a:lnTo>
                  <a:pt x="338" y="194"/>
                </a:lnTo>
                <a:lnTo>
                  <a:pt x="334" y="195"/>
                </a:lnTo>
                <a:lnTo>
                  <a:pt x="329" y="196"/>
                </a:lnTo>
                <a:lnTo>
                  <a:pt x="307" y="196"/>
                </a:lnTo>
                <a:lnTo>
                  <a:pt x="307" y="232"/>
                </a:lnTo>
                <a:lnTo>
                  <a:pt x="313" y="234"/>
                </a:lnTo>
                <a:lnTo>
                  <a:pt x="318" y="239"/>
                </a:lnTo>
                <a:lnTo>
                  <a:pt x="321" y="246"/>
                </a:lnTo>
                <a:lnTo>
                  <a:pt x="322" y="256"/>
                </a:lnTo>
                <a:lnTo>
                  <a:pt x="322" y="285"/>
                </a:lnTo>
                <a:lnTo>
                  <a:pt x="320" y="295"/>
                </a:lnTo>
                <a:lnTo>
                  <a:pt x="314" y="303"/>
                </a:lnTo>
                <a:lnTo>
                  <a:pt x="306" y="308"/>
                </a:lnTo>
                <a:lnTo>
                  <a:pt x="297" y="310"/>
                </a:lnTo>
                <a:lnTo>
                  <a:pt x="176" y="310"/>
                </a:lnTo>
                <a:lnTo>
                  <a:pt x="176" y="347"/>
                </a:lnTo>
                <a:lnTo>
                  <a:pt x="284" y="410"/>
                </a:lnTo>
                <a:lnTo>
                  <a:pt x="286" y="408"/>
                </a:lnTo>
                <a:lnTo>
                  <a:pt x="290" y="407"/>
                </a:lnTo>
                <a:lnTo>
                  <a:pt x="293" y="407"/>
                </a:lnTo>
                <a:lnTo>
                  <a:pt x="299" y="408"/>
                </a:lnTo>
                <a:lnTo>
                  <a:pt x="303" y="409"/>
                </a:lnTo>
                <a:lnTo>
                  <a:pt x="306" y="413"/>
                </a:lnTo>
                <a:lnTo>
                  <a:pt x="308" y="417"/>
                </a:lnTo>
                <a:lnTo>
                  <a:pt x="310" y="422"/>
                </a:lnTo>
                <a:lnTo>
                  <a:pt x="308" y="428"/>
                </a:lnTo>
                <a:lnTo>
                  <a:pt x="306" y="431"/>
                </a:lnTo>
                <a:lnTo>
                  <a:pt x="303" y="435"/>
                </a:lnTo>
                <a:lnTo>
                  <a:pt x="299" y="437"/>
                </a:lnTo>
                <a:lnTo>
                  <a:pt x="293" y="438"/>
                </a:lnTo>
                <a:lnTo>
                  <a:pt x="289" y="437"/>
                </a:lnTo>
                <a:lnTo>
                  <a:pt x="284" y="435"/>
                </a:lnTo>
                <a:lnTo>
                  <a:pt x="282" y="431"/>
                </a:lnTo>
                <a:lnTo>
                  <a:pt x="279" y="428"/>
                </a:lnTo>
                <a:lnTo>
                  <a:pt x="278" y="422"/>
                </a:lnTo>
                <a:lnTo>
                  <a:pt x="278" y="420"/>
                </a:lnTo>
                <a:lnTo>
                  <a:pt x="279" y="417"/>
                </a:lnTo>
                <a:lnTo>
                  <a:pt x="176" y="357"/>
                </a:lnTo>
                <a:lnTo>
                  <a:pt x="176" y="409"/>
                </a:lnTo>
                <a:lnTo>
                  <a:pt x="181" y="412"/>
                </a:lnTo>
                <a:lnTo>
                  <a:pt x="185" y="415"/>
                </a:lnTo>
                <a:lnTo>
                  <a:pt x="187" y="420"/>
                </a:lnTo>
                <a:lnTo>
                  <a:pt x="188" y="424"/>
                </a:lnTo>
                <a:lnTo>
                  <a:pt x="187" y="429"/>
                </a:lnTo>
                <a:lnTo>
                  <a:pt x="185" y="434"/>
                </a:lnTo>
                <a:lnTo>
                  <a:pt x="181" y="437"/>
                </a:lnTo>
                <a:lnTo>
                  <a:pt x="177" y="440"/>
                </a:lnTo>
                <a:lnTo>
                  <a:pt x="172" y="441"/>
                </a:lnTo>
                <a:lnTo>
                  <a:pt x="167" y="440"/>
                </a:lnTo>
                <a:lnTo>
                  <a:pt x="162" y="437"/>
                </a:lnTo>
                <a:lnTo>
                  <a:pt x="159" y="434"/>
                </a:lnTo>
                <a:lnTo>
                  <a:pt x="156" y="429"/>
                </a:lnTo>
                <a:lnTo>
                  <a:pt x="156" y="424"/>
                </a:lnTo>
                <a:lnTo>
                  <a:pt x="158" y="420"/>
                </a:lnTo>
                <a:lnTo>
                  <a:pt x="160" y="415"/>
                </a:lnTo>
                <a:lnTo>
                  <a:pt x="163" y="412"/>
                </a:lnTo>
                <a:lnTo>
                  <a:pt x="168" y="409"/>
                </a:lnTo>
                <a:lnTo>
                  <a:pt x="168" y="359"/>
                </a:lnTo>
                <a:lnTo>
                  <a:pt x="69" y="417"/>
                </a:lnTo>
                <a:lnTo>
                  <a:pt x="69" y="420"/>
                </a:lnTo>
                <a:lnTo>
                  <a:pt x="69" y="422"/>
                </a:lnTo>
                <a:lnTo>
                  <a:pt x="69" y="428"/>
                </a:lnTo>
                <a:lnTo>
                  <a:pt x="66" y="431"/>
                </a:lnTo>
                <a:lnTo>
                  <a:pt x="63" y="435"/>
                </a:lnTo>
                <a:lnTo>
                  <a:pt x="58" y="437"/>
                </a:lnTo>
                <a:lnTo>
                  <a:pt x="54" y="438"/>
                </a:lnTo>
                <a:lnTo>
                  <a:pt x="49" y="437"/>
                </a:lnTo>
                <a:lnTo>
                  <a:pt x="44" y="435"/>
                </a:lnTo>
                <a:lnTo>
                  <a:pt x="41" y="431"/>
                </a:lnTo>
                <a:lnTo>
                  <a:pt x="38" y="428"/>
                </a:lnTo>
                <a:lnTo>
                  <a:pt x="37" y="422"/>
                </a:lnTo>
                <a:lnTo>
                  <a:pt x="38" y="417"/>
                </a:lnTo>
                <a:lnTo>
                  <a:pt x="41" y="413"/>
                </a:lnTo>
                <a:lnTo>
                  <a:pt x="44" y="409"/>
                </a:lnTo>
                <a:lnTo>
                  <a:pt x="49" y="408"/>
                </a:lnTo>
                <a:lnTo>
                  <a:pt x="54" y="407"/>
                </a:lnTo>
                <a:lnTo>
                  <a:pt x="57" y="407"/>
                </a:lnTo>
                <a:lnTo>
                  <a:pt x="61" y="408"/>
                </a:lnTo>
                <a:lnTo>
                  <a:pt x="64" y="410"/>
                </a:lnTo>
                <a:lnTo>
                  <a:pt x="168" y="348"/>
                </a:lnTo>
                <a:lnTo>
                  <a:pt x="168" y="310"/>
                </a:lnTo>
                <a:lnTo>
                  <a:pt x="49" y="310"/>
                </a:lnTo>
                <a:lnTo>
                  <a:pt x="40" y="308"/>
                </a:lnTo>
                <a:lnTo>
                  <a:pt x="31" y="303"/>
                </a:lnTo>
                <a:lnTo>
                  <a:pt x="26" y="295"/>
                </a:lnTo>
                <a:lnTo>
                  <a:pt x="23" y="285"/>
                </a:lnTo>
                <a:lnTo>
                  <a:pt x="23" y="256"/>
                </a:lnTo>
                <a:lnTo>
                  <a:pt x="26" y="244"/>
                </a:lnTo>
                <a:lnTo>
                  <a:pt x="30" y="236"/>
                </a:lnTo>
                <a:lnTo>
                  <a:pt x="36" y="233"/>
                </a:lnTo>
                <a:lnTo>
                  <a:pt x="36" y="196"/>
                </a:lnTo>
                <a:lnTo>
                  <a:pt x="14" y="196"/>
                </a:lnTo>
                <a:lnTo>
                  <a:pt x="9" y="195"/>
                </a:lnTo>
                <a:lnTo>
                  <a:pt x="6" y="194"/>
                </a:lnTo>
                <a:lnTo>
                  <a:pt x="3" y="191"/>
                </a:lnTo>
                <a:lnTo>
                  <a:pt x="1" y="187"/>
                </a:lnTo>
                <a:lnTo>
                  <a:pt x="0" y="182"/>
                </a:lnTo>
                <a:lnTo>
                  <a:pt x="0" y="180"/>
                </a:lnTo>
                <a:lnTo>
                  <a:pt x="1" y="175"/>
                </a:lnTo>
                <a:lnTo>
                  <a:pt x="3" y="171"/>
                </a:lnTo>
                <a:lnTo>
                  <a:pt x="6" y="168"/>
                </a:lnTo>
                <a:lnTo>
                  <a:pt x="9" y="166"/>
                </a:lnTo>
                <a:lnTo>
                  <a:pt x="14" y="166"/>
                </a:lnTo>
                <a:close/>
                <a:moveTo>
                  <a:pt x="73" y="0"/>
                </a:moveTo>
                <a:lnTo>
                  <a:pt x="271" y="0"/>
                </a:lnTo>
                <a:lnTo>
                  <a:pt x="282" y="3"/>
                </a:lnTo>
                <a:lnTo>
                  <a:pt x="290" y="11"/>
                </a:lnTo>
                <a:lnTo>
                  <a:pt x="292" y="21"/>
                </a:lnTo>
                <a:lnTo>
                  <a:pt x="292" y="42"/>
                </a:lnTo>
                <a:lnTo>
                  <a:pt x="290" y="53"/>
                </a:lnTo>
                <a:lnTo>
                  <a:pt x="282" y="60"/>
                </a:lnTo>
                <a:lnTo>
                  <a:pt x="271" y="63"/>
                </a:lnTo>
                <a:lnTo>
                  <a:pt x="268" y="63"/>
                </a:lnTo>
                <a:lnTo>
                  <a:pt x="268" y="156"/>
                </a:lnTo>
                <a:lnTo>
                  <a:pt x="268" y="207"/>
                </a:lnTo>
                <a:lnTo>
                  <a:pt x="265" y="220"/>
                </a:lnTo>
                <a:lnTo>
                  <a:pt x="257" y="232"/>
                </a:lnTo>
                <a:lnTo>
                  <a:pt x="245" y="239"/>
                </a:lnTo>
                <a:lnTo>
                  <a:pt x="231" y="242"/>
                </a:lnTo>
                <a:lnTo>
                  <a:pt x="113" y="242"/>
                </a:lnTo>
                <a:lnTo>
                  <a:pt x="99" y="239"/>
                </a:lnTo>
                <a:lnTo>
                  <a:pt x="87" y="232"/>
                </a:lnTo>
                <a:lnTo>
                  <a:pt x="79" y="220"/>
                </a:lnTo>
                <a:lnTo>
                  <a:pt x="77" y="207"/>
                </a:lnTo>
                <a:lnTo>
                  <a:pt x="77" y="156"/>
                </a:lnTo>
                <a:lnTo>
                  <a:pt x="77" y="63"/>
                </a:lnTo>
                <a:lnTo>
                  <a:pt x="73" y="63"/>
                </a:lnTo>
                <a:lnTo>
                  <a:pt x="63" y="60"/>
                </a:lnTo>
                <a:lnTo>
                  <a:pt x="55" y="53"/>
                </a:lnTo>
                <a:lnTo>
                  <a:pt x="51" y="42"/>
                </a:lnTo>
                <a:lnTo>
                  <a:pt x="51" y="21"/>
                </a:lnTo>
                <a:lnTo>
                  <a:pt x="55" y="11"/>
                </a:lnTo>
                <a:lnTo>
                  <a:pt x="63" y="3"/>
                </a:lnTo>
                <a:lnTo>
                  <a:pt x="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81" name="Freeform 7"/>
          <p:cNvSpPr>
            <a:spLocks noEditPoints="1"/>
          </p:cNvSpPr>
          <p:nvPr/>
        </p:nvSpPr>
        <p:spPr bwMode="auto">
          <a:xfrm>
            <a:off x="4464548" y="4683459"/>
            <a:ext cx="371651" cy="410621"/>
          </a:xfrm>
          <a:custGeom>
            <a:avLst/>
            <a:gdLst>
              <a:gd name="T0" fmla="*/ 97 w 391"/>
              <a:gd name="T1" fmla="*/ 181 h 432"/>
              <a:gd name="T2" fmla="*/ 134 w 391"/>
              <a:gd name="T3" fmla="*/ 212 h 432"/>
              <a:gd name="T4" fmla="*/ 130 w 391"/>
              <a:gd name="T5" fmla="*/ 180 h 432"/>
              <a:gd name="T6" fmla="*/ 158 w 391"/>
              <a:gd name="T7" fmla="*/ 163 h 432"/>
              <a:gd name="T8" fmla="*/ 152 w 391"/>
              <a:gd name="T9" fmla="*/ 169 h 432"/>
              <a:gd name="T10" fmla="*/ 188 w 391"/>
              <a:gd name="T11" fmla="*/ 169 h 432"/>
              <a:gd name="T12" fmla="*/ 183 w 391"/>
              <a:gd name="T13" fmla="*/ 163 h 432"/>
              <a:gd name="T14" fmla="*/ 211 w 391"/>
              <a:gd name="T15" fmla="*/ 142 h 432"/>
              <a:gd name="T16" fmla="*/ 207 w 391"/>
              <a:gd name="T17" fmla="*/ 211 h 432"/>
              <a:gd name="T18" fmla="*/ 243 w 391"/>
              <a:gd name="T19" fmla="*/ 144 h 432"/>
              <a:gd name="T20" fmla="*/ 213 w 391"/>
              <a:gd name="T21" fmla="*/ 141 h 432"/>
              <a:gd name="T22" fmla="*/ 264 w 391"/>
              <a:gd name="T23" fmla="*/ 94 h 432"/>
              <a:gd name="T24" fmla="*/ 263 w 391"/>
              <a:gd name="T25" fmla="*/ 211 h 432"/>
              <a:gd name="T26" fmla="*/ 300 w 391"/>
              <a:gd name="T27" fmla="*/ 96 h 432"/>
              <a:gd name="T28" fmla="*/ 294 w 391"/>
              <a:gd name="T29" fmla="*/ 92 h 432"/>
              <a:gd name="T30" fmla="*/ 69 w 391"/>
              <a:gd name="T31" fmla="*/ 89 h 432"/>
              <a:gd name="T32" fmla="*/ 67 w 391"/>
              <a:gd name="T33" fmla="*/ 229 h 432"/>
              <a:gd name="T34" fmla="*/ 73 w 391"/>
              <a:gd name="T35" fmla="*/ 234 h 432"/>
              <a:gd name="T36" fmla="*/ 318 w 391"/>
              <a:gd name="T37" fmla="*/ 234 h 432"/>
              <a:gd name="T38" fmla="*/ 321 w 391"/>
              <a:gd name="T39" fmla="*/ 226 h 432"/>
              <a:gd name="T40" fmla="*/ 79 w 391"/>
              <a:gd name="T41" fmla="*/ 222 h 432"/>
              <a:gd name="T42" fmla="*/ 76 w 391"/>
              <a:gd name="T43" fmla="*/ 89 h 432"/>
              <a:gd name="T44" fmla="*/ 358 w 391"/>
              <a:gd name="T45" fmla="*/ 59 h 432"/>
              <a:gd name="T46" fmla="*/ 197 w 391"/>
              <a:gd name="T47" fmla="*/ 315 h 432"/>
              <a:gd name="T48" fmla="*/ 343 w 391"/>
              <a:gd name="T49" fmla="*/ 392 h 432"/>
              <a:gd name="T50" fmla="*/ 366 w 391"/>
              <a:gd name="T51" fmla="*/ 401 h 432"/>
              <a:gd name="T52" fmla="*/ 358 w 391"/>
              <a:gd name="T53" fmla="*/ 428 h 432"/>
              <a:gd name="T54" fmla="*/ 331 w 391"/>
              <a:gd name="T55" fmla="*/ 421 h 432"/>
              <a:gd name="T56" fmla="*/ 329 w 391"/>
              <a:gd name="T57" fmla="*/ 405 h 432"/>
              <a:gd name="T58" fmla="*/ 205 w 391"/>
              <a:gd name="T59" fmla="*/ 391 h 432"/>
              <a:gd name="T60" fmla="*/ 210 w 391"/>
              <a:gd name="T61" fmla="*/ 416 h 432"/>
              <a:gd name="T62" fmla="*/ 181 w 391"/>
              <a:gd name="T63" fmla="*/ 423 h 432"/>
              <a:gd name="T64" fmla="*/ 173 w 391"/>
              <a:gd name="T65" fmla="*/ 398 h 432"/>
              <a:gd name="T66" fmla="*/ 186 w 391"/>
              <a:gd name="T67" fmla="*/ 329 h 432"/>
              <a:gd name="T68" fmla="*/ 60 w 391"/>
              <a:gd name="T69" fmla="*/ 412 h 432"/>
              <a:gd name="T70" fmla="*/ 40 w 391"/>
              <a:gd name="T71" fmla="*/ 432 h 432"/>
              <a:gd name="T72" fmla="*/ 19 w 391"/>
              <a:gd name="T73" fmla="*/ 412 h 432"/>
              <a:gd name="T74" fmla="*/ 40 w 391"/>
              <a:gd name="T75" fmla="*/ 391 h 432"/>
              <a:gd name="T76" fmla="*/ 53 w 391"/>
              <a:gd name="T77" fmla="*/ 397 h 432"/>
              <a:gd name="T78" fmla="*/ 31 w 391"/>
              <a:gd name="T79" fmla="*/ 257 h 432"/>
              <a:gd name="T80" fmla="*/ 377 w 391"/>
              <a:gd name="T81" fmla="*/ 0 h 432"/>
              <a:gd name="T82" fmla="*/ 388 w 391"/>
              <a:gd name="T83" fmla="*/ 5 h 432"/>
              <a:gd name="T84" fmla="*/ 391 w 391"/>
              <a:gd name="T85" fmla="*/ 26 h 432"/>
              <a:gd name="T86" fmla="*/ 385 w 391"/>
              <a:gd name="T87" fmla="*/ 35 h 432"/>
              <a:gd name="T88" fmla="*/ 14 w 391"/>
              <a:gd name="T89" fmla="*/ 38 h 432"/>
              <a:gd name="T90" fmla="*/ 3 w 391"/>
              <a:gd name="T91" fmla="*/ 33 h 432"/>
              <a:gd name="T92" fmla="*/ 0 w 391"/>
              <a:gd name="T93" fmla="*/ 12 h 432"/>
              <a:gd name="T94" fmla="*/ 6 w 391"/>
              <a:gd name="T95" fmla="*/ 3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1" h="432">
                <a:moveTo>
                  <a:pt x="102" y="179"/>
                </a:moveTo>
                <a:lnTo>
                  <a:pt x="100" y="180"/>
                </a:lnTo>
                <a:lnTo>
                  <a:pt x="97" y="181"/>
                </a:lnTo>
                <a:lnTo>
                  <a:pt x="96" y="184"/>
                </a:lnTo>
                <a:lnTo>
                  <a:pt x="96" y="212"/>
                </a:lnTo>
                <a:lnTo>
                  <a:pt x="134" y="212"/>
                </a:lnTo>
                <a:lnTo>
                  <a:pt x="134" y="184"/>
                </a:lnTo>
                <a:lnTo>
                  <a:pt x="132" y="181"/>
                </a:lnTo>
                <a:lnTo>
                  <a:pt x="130" y="180"/>
                </a:lnTo>
                <a:lnTo>
                  <a:pt x="128" y="179"/>
                </a:lnTo>
                <a:lnTo>
                  <a:pt x="102" y="179"/>
                </a:lnTo>
                <a:close/>
                <a:moveTo>
                  <a:pt x="158" y="163"/>
                </a:moveTo>
                <a:lnTo>
                  <a:pt x="155" y="164"/>
                </a:lnTo>
                <a:lnTo>
                  <a:pt x="153" y="166"/>
                </a:lnTo>
                <a:lnTo>
                  <a:pt x="152" y="169"/>
                </a:lnTo>
                <a:lnTo>
                  <a:pt x="152" y="212"/>
                </a:lnTo>
                <a:lnTo>
                  <a:pt x="188" y="212"/>
                </a:lnTo>
                <a:lnTo>
                  <a:pt x="188" y="169"/>
                </a:lnTo>
                <a:lnTo>
                  <a:pt x="188" y="166"/>
                </a:lnTo>
                <a:lnTo>
                  <a:pt x="186" y="164"/>
                </a:lnTo>
                <a:lnTo>
                  <a:pt x="183" y="163"/>
                </a:lnTo>
                <a:lnTo>
                  <a:pt x="158" y="163"/>
                </a:lnTo>
                <a:close/>
                <a:moveTo>
                  <a:pt x="213" y="141"/>
                </a:moveTo>
                <a:lnTo>
                  <a:pt x="211" y="142"/>
                </a:lnTo>
                <a:lnTo>
                  <a:pt x="208" y="144"/>
                </a:lnTo>
                <a:lnTo>
                  <a:pt x="207" y="148"/>
                </a:lnTo>
                <a:lnTo>
                  <a:pt x="207" y="211"/>
                </a:lnTo>
                <a:lnTo>
                  <a:pt x="245" y="211"/>
                </a:lnTo>
                <a:lnTo>
                  <a:pt x="245" y="148"/>
                </a:lnTo>
                <a:lnTo>
                  <a:pt x="243" y="144"/>
                </a:lnTo>
                <a:lnTo>
                  <a:pt x="241" y="142"/>
                </a:lnTo>
                <a:lnTo>
                  <a:pt x="239" y="141"/>
                </a:lnTo>
                <a:lnTo>
                  <a:pt x="213" y="141"/>
                </a:lnTo>
                <a:close/>
                <a:moveTo>
                  <a:pt x="269" y="92"/>
                </a:moveTo>
                <a:lnTo>
                  <a:pt x="267" y="93"/>
                </a:lnTo>
                <a:lnTo>
                  <a:pt x="264" y="94"/>
                </a:lnTo>
                <a:lnTo>
                  <a:pt x="263" y="96"/>
                </a:lnTo>
                <a:lnTo>
                  <a:pt x="263" y="99"/>
                </a:lnTo>
                <a:lnTo>
                  <a:pt x="263" y="211"/>
                </a:lnTo>
                <a:lnTo>
                  <a:pt x="300" y="211"/>
                </a:lnTo>
                <a:lnTo>
                  <a:pt x="300" y="99"/>
                </a:lnTo>
                <a:lnTo>
                  <a:pt x="300" y="96"/>
                </a:lnTo>
                <a:lnTo>
                  <a:pt x="298" y="94"/>
                </a:lnTo>
                <a:lnTo>
                  <a:pt x="296" y="93"/>
                </a:lnTo>
                <a:lnTo>
                  <a:pt x="294" y="92"/>
                </a:lnTo>
                <a:lnTo>
                  <a:pt x="269" y="92"/>
                </a:lnTo>
                <a:close/>
                <a:moveTo>
                  <a:pt x="73" y="88"/>
                </a:moveTo>
                <a:lnTo>
                  <a:pt x="69" y="89"/>
                </a:lnTo>
                <a:lnTo>
                  <a:pt x="68" y="90"/>
                </a:lnTo>
                <a:lnTo>
                  <a:pt x="67" y="94"/>
                </a:lnTo>
                <a:lnTo>
                  <a:pt x="67" y="229"/>
                </a:lnTo>
                <a:lnTo>
                  <a:pt x="68" y="232"/>
                </a:lnTo>
                <a:lnTo>
                  <a:pt x="69" y="234"/>
                </a:lnTo>
                <a:lnTo>
                  <a:pt x="73" y="234"/>
                </a:lnTo>
                <a:lnTo>
                  <a:pt x="73" y="234"/>
                </a:lnTo>
                <a:lnTo>
                  <a:pt x="315" y="234"/>
                </a:lnTo>
                <a:lnTo>
                  <a:pt x="318" y="234"/>
                </a:lnTo>
                <a:lnTo>
                  <a:pt x="321" y="232"/>
                </a:lnTo>
                <a:lnTo>
                  <a:pt x="321" y="228"/>
                </a:lnTo>
                <a:lnTo>
                  <a:pt x="321" y="226"/>
                </a:lnTo>
                <a:lnTo>
                  <a:pt x="318" y="224"/>
                </a:lnTo>
                <a:lnTo>
                  <a:pt x="315" y="222"/>
                </a:lnTo>
                <a:lnTo>
                  <a:pt x="79" y="222"/>
                </a:lnTo>
                <a:lnTo>
                  <a:pt x="79" y="94"/>
                </a:lnTo>
                <a:lnTo>
                  <a:pt x="77" y="90"/>
                </a:lnTo>
                <a:lnTo>
                  <a:pt x="76" y="89"/>
                </a:lnTo>
                <a:lnTo>
                  <a:pt x="73" y="88"/>
                </a:lnTo>
                <a:close/>
                <a:moveTo>
                  <a:pt x="31" y="59"/>
                </a:moveTo>
                <a:lnTo>
                  <a:pt x="358" y="59"/>
                </a:lnTo>
                <a:lnTo>
                  <a:pt x="358" y="257"/>
                </a:lnTo>
                <a:lnTo>
                  <a:pt x="197" y="257"/>
                </a:lnTo>
                <a:lnTo>
                  <a:pt x="197" y="315"/>
                </a:lnTo>
                <a:lnTo>
                  <a:pt x="335" y="395"/>
                </a:lnTo>
                <a:lnTo>
                  <a:pt x="339" y="393"/>
                </a:lnTo>
                <a:lnTo>
                  <a:pt x="343" y="392"/>
                </a:lnTo>
                <a:lnTo>
                  <a:pt x="349" y="391"/>
                </a:lnTo>
                <a:lnTo>
                  <a:pt x="358" y="394"/>
                </a:lnTo>
                <a:lnTo>
                  <a:pt x="366" y="401"/>
                </a:lnTo>
                <a:lnTo>
                  <a:pt x="369" y="412"/>
                </a:lnTo>
                <a:lnTo>
                  <a:pt x="366" y="421"/>
                </a:lnTo>
                <a:lnTo>
                  <a:pt x="358" y="428"/>
                </a:lnTo>
                <a:lnTo>
                  <a:pt x="349" y="432"/>
                </a:lnTo>
                <a:lnTo>
                  <a:pt x="338" y="428"/>
                </a:lnTo>
                <a:lnTo>
                  <a:pt x="331" y="421"/>
                </a:lnTo>
                <a:lnTo>
                  <a:pt x="328" y="412"/>
                </a:lnTo>
                <a:lnTo>
                  <a:pt x="329" y="408"/>
                </a:lnTo>
                <a:lnTo>
                  <a:pt x="329" y="405"/>
                </a:lnTo>
                <a:lnTo>
                  <a:pt x="197" y="326"/>
                </a:lnTo>
                <a:lnTo>
                  <a:pt x="197" y="386"/>
                </a:lnTo>
                <a:lnTo>
                  <a:pt x="205" y="391"/>
                </a:lnTo>
                <a:lnTo>
                  <a:pt x="210" y="398"/>
                </a:lnTo>
                <a:lnTo>
                  <a:pt x="212" y="406"/>
                </a:lnTo>
                <a:lnTo>
                  <a:pt x="210" y="416"/>
                </a:lnTo>
                <a:lnTo>
                  <a:pt x="203" y="423"/>
                </a:lnTo>
                <a:lnTo>
                  <a:pt x="192" y="426"/>
                </a:lnTo>
                <a:lnTo>
                  <a:pt x="181" y="423"/>
                </a:lnTo>
                <a:lnTo>
                  <a:pt x="174" y="416"/>
                </a:lnTo>
                <a:lnTo>
                  <a:pt x="172" y="406"/>
                </a:lnTo>
                <a:lnTo>
                  <a:pt x="173" y="398"/>
                </a:lnTo>
                <a:lnTo>
                  <a:pt x="179" y="391"/>
                </a:lnTo>
                <a:lnTo>
                  <a:pt x="186" y="386"/>
                </a:lnTo>
                <a:lnTo>
                  <a:pt x="186" y="329"/>
                </a:lnTo>
                <a:lnTo>
                  <a:pt x="59" y="405"/>
                </a:lnTo>
                <a:lnTo>
                  <a:pt x="60" y="408"/>
                </a:lnTo>
                <a:lnTo>
                  <a:pt x="60" y="412"/>
                </a:lnTo>
                <a:lnTo>
                  <a:pt x="56" y="421"/>
                </a:lnTo>
                <a:lnTo>
                  <a:pt x="49" y="428"/>
                </a:lnTo>
                <a:lnTo>
                  <a:pt x="40" y="432"/>
                </a:lnTo>
                <a:lnTo>
                  <a:pt x="30" y="428"/>
                </a:lnTo>
                <a:lnTo>
                  <a:pt x="22" y="421"/>
                </a:lnTo>
                <a:lnTo>
                  <a:pt x="19" y="412"/>
                </a:lnTo>
                <a:lnTo>
                  <a:pt x="22" y="401"/>
                </a:lnTo>
                <a:lnTo>
                  <a:pt x="30" y="394"/>
                </a:lnTo>
                <a:lnTo>
                  <a:pt x="40" y="391"/>
                </a:lnTo>
                <a:lnTo>
                  <a:pt x="45" y="392"/>
                </a:lnTo>
                <a:lnTo>
                  <a:pt x="49" y="393"/>
                </a:lnTo>
                <a:lnTo>
                  <a:pt x="53" y="397"/>
                </a:lnTo>
                <a:lnTo>
                  <a:pt x="186" y="317"/>
                </a:lnTo>
                <a:lnTo>
                  <a:pt x="186" y="257"/>
                </a:lnTo>
                <a:lnTo>
                  <a:pt x="31" y="257"/>
                </a:lnTo>
                <a:lnTo>
                  <a:pt x="31" y="59"/>
                </a:lnTo>
                <a:close/>
                <a:moveTo>
                  <a:pt x="14" y="0"/>
                </a:moveTo>
                <a:lnTo>
                  <a:pt x="377" y="0"/>
                </a:lnTo>
                <a:lnTo>
                  <a:pt x="381" y="0"/>
                </a:lnTo>
                <a:lnTo>
                  <a:pt x="385" y="3"/>
                </a:lnTo>
                <a:lnTo>
                  <a:pt x="388" y="5"/>
                </a:lnTo>
                <a:lnTo>
                  <a:pt x="390" y="9"/>
                </a:lnTo>
                <a:lnTo>
                  <a:pt x="391" y="12"/>
                </a:lnTo>
                <a:lnTo>
                  <a:pt x="391" y="26"/>
                </a:lnTo>
                <a:lnTo>
                  <a:pt x="390" y="30"/>
                </a:lnTo>
                <a:lnTo>
                  <a:pt x="388" y="33"/>
                </a:lnTo>
                <a:lnTo>
                  <a:pt x="385" y="35"/>
                </a:lnTo>
                <a:lnTo>
                  <a:pt x="381" y="38"/>
                </a:lnTo>
                <a:lnTo>
                  <a:pt x="377" y="38"/>
                </a:lnTo>
                <a:lnTo>
                  <a:pt x="14" y="38"/>
                </a:lnTo>
                <a:lnTo>
                  <a:pt x="10" y="38"/>
                </a:lnTo>
                <a:lnTo>
                  <a:pt x="6" y="35"/>
                </a:lnTo>
                <a:lnTo>
                  <a:pt x="3" y="33"/>
                </a:lnTo>
                <a:lnTo>
                  <a:pt x="0" y="30"/>
                </a:lnTo>
                <a:lnTo>
                  <a:pt x="0" y="26"/>
                </a:lnTo>
                <a:lnTo>
                  <a:pt x="0" y="12"/>
                </a:lnTo>
                <a:lnTo>
                  <a:pt x="0" y="9"/>
                </a:lnTo>
                <a:lnTo>
                  <a:pt x="3" y="5"/>
                </a:lnTo>
                <a:lnTo>
                  <a:pt x="6" y="3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642357" y="3369581"/>
            <a:ext cx="463587" cy="415019"/>
            <a:chOff x="6623054" y="2093913"/>
            <a:chExt cx="1000125" cy="895350"/>
          </a:xfrm>
          <a:solidFill>
            <a:schemeClr val="bg1"/>
          </a:solidFill>
        </p:grpSpPr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6623054" y="2093913"/>
              <a:ext cx="1000125" cy="650874"/>
            </a:xfrm>
            <a:custGeom>
              <a:avLst/>
              <a:gdLst>
                <a:gd name="T0" fmla="*/ 348 w 630"/>
                <a:gd name="T1" fmla="*/ 286 h 410"/>
                <a:gd name="T2" fmla="*/ 348 w 630"/>
                <a:gd name="T3" fmla="*/ 352 h 410"/>
                <a:gd name="T4" fmla="*/ 418 w 630"/>
                <a:gd name="T5" fmla="*/ 352 h 410"/>
                <a:gd name="T6" fmla="*/ 437 w 630"/>
                <a:gd name="T7" fmla="*/ 286 h 410"/>
                <a:gd name="T8" fmla="*/ 348 w 630"/>
                <a:gd name="T9" fmla="*/ 286 h 410"/>
                <a:gd name="T10" fmla="*/ 207 w 630"/>
                <a:gd name="T11" fmla="*/ 286 h 410"/>
                <a:gd name="T12" fmla="*/ 207 w 630"/>
                <a:gd name="T13" fmla="*/ 352 h 410"/>
                <a:gd name="T14" fmla="*/ 306 w 630"/>
                <a:gd name="T15" fmla="*/ 352 h 410"/>
                <a:gd name="T16" fmla="*/ 306 w 630"/>
                <a:gd name="T17" fmla="*/ 286 h 410"/>
                <a:gd name="T18" fmla="*/ 207 w 630"/>
                <a:gd name="T19" fmla="*/ 286 h 410"/>
                <a:gd name="T20" fmla="*/ 95 w 630"/>
                <a:gd name="T21" fmla="*/ 286 h 410"/>
                <a:gd name="T22" fmla="*/ 107 w 630"/>
                <a:gd name="T23" fmla="*/ 352 h 410"/>
                <a:gd name="T24" fmla="*/ 165 w 630"/>
                <a:gd name="T25" fmla="*/ 352 h 410"/>
                <a:gd name="T26" fmla="*/ 165 w 630"/>
                <a:gd name="T27" fmla="*/ 286 h 410"/>
                <a:gd name="T28" fmla="*/ 95 w 630"/>
                <a:gd name="T29" fmla="*/ 286 h 410"/>
                <a:gd name="T30" fmla="*/ 348 w 630"/>
                <a:gd name="T31" fmla="*/ 176 h 410"/>
                <a:gd name="T32" fmla="*/ 348 w 630"/>
                <a:gd name="T33" fmla="*/ 243 h 410"/>
                <a:gd name="T34" fmla="*/ 448 w 630"/>
                <a:gd name="T35" fmla="*/ 243 h 410"/>
                <a:gd name="T36" fmla="*/ 466 w 630"/>
                <a:gd name="T37" fmla="*/ 176 h 410"/>
                <a:gd name="T38" fmla="*/ 348 w 630"/>
                <a:gd name="T39" fmla="*/ 176 h 410"/>
                <a:gd name="T40" fmla="*/ 207 w 630"/>
                <a:gd name="T41" fmla="*/ 176 h 410"/>
                <a:gd name="T42" fmla="*/ 207 w 630"/>
                <a:gd name="T43" fmla="*/ 243 h 410"/>
                <a:gd name="T44" fmla="*/ 306 w 630"/>
                <a:gd name="T45" fmla="*/ 243 h 410"/>
                <a:gd name="T46" fmla="*/ 306 w 630"/>
                <a:gd name="T47" fmla="*/ 176 h 410"/>
                <a:gd name="T48" fmla="*/ 207 w 630"/>
                <a:gd name="T49" fmla="*/ 176 h 410"/>
                <a:gd name="T50" fmla="*/ 65 w 630"/>
                <a:gd name="T51" fmla="*/ 176 h 410"/>
                <a:gd name="T52" fmla="*/ 78 w 630"/>
                <a:gd name="T53" fmla="*/ 243 h 410"/>
                <a:gd name="T54" fmla="*/ 165 w 630"/>
                <a:gd name="T55" fmla="*/ 243 h 410"/>
                <a:gd name="T56" fmla="*/ 165 w 630"/>
                <a:gd name="T57" fmla="*/ 176 h 410"/>
                <a:gd name="T58" fmla="*/ 65 w 630"/>
                <a:gd name="T59" fmla="*/ 176 h 410"/>
                <a:gd name="T60" fmla="*/ 531 w 630"/>
                <a:gd name="T61" fmla="*/ 0 h 410"/>
                <a:gd name="T62" fmla="*/ 630 w 630"/>
                <a:gd name="T63" fmla="*/ 0 h 410"/>
                <a:gd name="T64" fmla="*/ 630 w 630"/>
                <a:gd name="T65" fmla="*/ 40 h 410"/>
                <a:gd name="T66" fmla="*/ 560 w 630"/>
                <a:gd name="T67" fmla="*/ 40 h 410"/>
                <a:gd name="T68" fmla="*/ 458 w 630"/>
                <a:gd name="T69" fmla="*/ 410 h 410"/>
                <a:gd name="T70" fmla="*/ 77 w 630"/>
                <a:gd name="T71" fmla="*/ 410 h 410"/>
                <a:gd name="T72" fmla="*/ 0 w 630"/>
                <a:gd name="T73" fmla="*/ 119 h 410"/>
                <a:gd name="T74" fmla="*/ 482 w 630"/>
                <a:gd name="T75" fmla="*/ 119 h 410"/>
                <a:gd name="T76" fmla="*/ 531 w 630"/>
                <a:gd name="T7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0" h="410">
                  <a:moveTo>
                    <a:pt x="348" y="286"/>
                  </a:moveTo>
                  <a:lnTo>
                    <a:pt x="348" y="352"/>
                  </a:lnTo>
                  <a:lnTo>
                    <a:pt x="418" y="352"/>
                  </a:lnTo>
                  <a:lnTo>
                    <a:pt x="437" y="286"/>
                  </a:lnTo>
                  <a:lnTo>
                    <a:pt x="348" y="286"/>
                  </a:lnTo>
                  <a:close/>
                  <a:moveTo>
                    <a:pt x="207" y="286"/>
                  </a:moveTo>
                  <a:lnTo>
                    <a:pt x="207" y="352"/>
                  </a:lnTo>
                  <a:lnTo>
                    <a:pt x="306" y="352"/>
                  </a:lnTo>
                  <a:lnTo>
                    <a:pt x="306" y="286"/>
                  </a:lnTo>
                  <a:lnTo>
                    <a:pt x="207" y="286"/>
                  </a:lnTo>
                  <a:close/>
                  <a:moveTo>
                    <a:pt x="95" y="286"/>
                  </a:moveTo>
                  <a:lnTo>
                    <a:pt x="107" y="352"/>
                  </a:lnTo>
                  <a:lnTo>
                    <a:pt x="165" y="352"/>
                  </a:lnTo>
                  <a:lnTo>
                    <a:pt x="165" y="286"/>
                  </a:lnTo>
                  <a:lnTo>
                    <a:pt x="95" y="286"/>
                  </a:lnTo>
                  <a:close/>
                  <a:moveTo>
                    <a:pt x="348" y="176"/>
                  </a:moveTo>
                  <a:lnTo>
                    <a:pt x="348" y="243"/>
                  </a:lnTo>
                  <a:lnTo>
                    <a:pt x="448" y="243"/>
                  </a:lnTo>
                  <a:lnTo>
                    <a:pt x="466" y="176"/>
                  </a:lnTo>
                  <a:lnTo>
                    <a:pt x="348" y="176"/>
                  </a:lnTo>
                  <a:close/>
                  <a:moveTo>
                    <a:pt x="207" y="176"/>
                  </a:moveTo>
                  <a:lnTo>
                    <a:pt x="207" y="243"/>
                  </a:lnTo>
                  <a:lnTo>
                    <a:pt x="306" y="243"/>
                  </a:lnTo>
                  <a:lnTo>
                    <a:pt x="306" y="176"/>
                  </a:lnTo>
                  <a:lnTo>
                    <a:pt x="207" y="176"/>
                  </a:lnTo>
                  <a:close/>
                  <a:moveTo>
                    <a:pt x="65" y="176"/>
                  </a:moveTo>
                  <a:lnTo>
                    <a:pt x="78" y="243"/>
                  </a:lnTo>
                  <a:lnTo>
                    <a:pt x="165" y="243"/>
                  </a:lnTo>
                  <a:lnTo>
                    <a:pt x="165" y="176"/>
                  </a:lnTo>
                  <a:lnTo>
                    <a:pt x="65" y="176"/>
                  </a:lnTo>
                  <a:close/>
                  <a:moveTo>
                    <a:pt x="531" y="0"/>
                  </a:moveTo>
                  <a:lnTo>
                    <a:pt x="630" y="0"/>
                  </a:lnTo>
                  <a:lnTo>
                    <a:pt x="630" y="40"/>
                  </a:lnTo>
                  <a:lnTo>
                    <a:pt x="560" y="40"/>
                  </a:lnTo>
                  <a:lnTo>
                    <a:pt x="458" y="410"/>
                  </a:lnTo>
                  <a:lnTo>
                    <a:pt x="77" y="410"/>
                  </a:lnTo>
                  <a:lnTo>
                    <a:pt x="0" y="119"/>
                  </a:lnTo>
                  <a:lnTo>
                    <a:pt x="482" y="1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4775"/>
              <a:endParaRPr lang="en-US" sz="2665">
                <a:solidFill>
                  <a:srgbClr val="00B050"/>
                </a:solidFill>
              </a:endParaRPr>
            </a:p>
          </p:txBody>
        </p:sp>
        <p:sp>
          <p:nvSpPr>
            <p:cNvPr id="83" name="Freeform 9"/>
            <p:cNvSpPr/>
            <p:nvPr/>
          </p:nvSpPr>
          <p:spPr bwMode="auto">
            <a:xfrm>
              <a:off x="6773859" y="2781298"/>
              <a:ext cx="206376" cy="207962"/>
            </a:xfrm>
            <a:custGeom>
              <a:avLst/>
              <a:gdLst>
                <a:gd name="T0" fmla="*/ 65 w 130"/>
                <a:gd name="T1" fmla="*/ 0 h 131"/>
                <a:gd name="T2" fmla="*/ 86 w 130"/>
                <a:gd name="T3" fmla="*/ 2 h 131"/>
                <a:gd name="T4" fmla="*/ 104 w 130"/>
                <a:gd name="T5" fmla="*/ 12 h 131"/>
                <a:gd name="T6" fmla="*/ 119 w 130"/>
                <a:gd name="T7" fmla="*/ 27 h 131"/>
                <a:gd name="T8" fmla="*/ 127 w 130"/>
                <a:gd name="T9" fmla="*/ 44 h 131"/>
                <a:gd name="T10" fmla="*/ 130 w 130"/>
                <a:gd name="T11" fmla="*/ 65 h 131"/>
                <a:gd name="T12" fmla="*/ 127 w 130"/>
                <a:gd name="T13" fmla="*/ 85 h 131"/>
                <a:gd name="T14" fmla="*/ 119 w 130"/>
                <a:gd name="T15" fmla="*/ 104 h 131"/>
                <a:gd name="T16" fmla="*/ 104 w 130"/>
                <a:gd name="T17" fmla="*/ 118 h 131"/>
                <a:gd name="T18" fmla="*/ 86 w 130"/>
                <a:gd name="T19" fmla="*/ 127 h 131"/>
                <a:gd name="T20" fmla="*/ 65 w 130"/>
                <a:gd name="T21" fmla="*/ 131 h 131"/>
                <a:gd name="T22" fmla="*/ 45 w 130"/>
                <a:gd name="T23" fmla="*/ 127 h 131"/>
                <a:gd name="T24" fmla="*/ 26 w 130"/>
                <a:gd name="T25" fmla="*/ 118 h 131"/>
                <a:gd name="T26" fmla="*/ 12 w 130"/>
                <a:gd name="T27" fmla="*/ 104 h 131"/>
                <a:gd name="T28" fmla="*/ 3 w 130"/>
                <a:gd name="T29" fmla="*/ 85 h 131"/>
                <a:gd name="T30" fmla="*/ 0 w 130"/>
                <a:gd name="T31" fmla="*/ 65 h 131"/>
                <a:gd name="T32" fmla="*/ 3 w 130"/>
                <a:gd name="T33" fmla="*/ 44 h 131"/>
                <a:gd name="T34" fmla="*/ 12 w 130"/>
                <a:gd name="T35" fmla="*/ 27 h 131"/>
                <a:gd name="T36" fmla="*/ 26 w 130"/>
                <a:gd name="T37" fmla="*/ 12 h 131"/>
                <a:gd name="T38" fmla="*/ 45 w 130"/>
                <a:gd name="T39" fmla="*/ 2 h 131"/>
                <a:gd name="T40" fmla="*/ 65 w 130"/>
                <a:gd name="T4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lnTo>
                    <a:pt x="86" y="2"/>
                  </a:lnTo>
                  <a:lnTo>
                    <a:pt x="104" y="12"/>
                  </a:lnTo>
                  <a:lnTo>
                    <a:pt x="119" y="27"/>
                  </a:lnTo>
                  <a:lnTo>
                    <a:pt x="127" y="44"/>
                  </a:lnTo>
                  <a:lnTo>
                    <a:pt x="130" y="65"/>
                  </a:lnTo>
                  <a:lnTo>
                    <a:pt x="127" y="85"/>
                  </a:lnTo>
                  <a:lnTo>
                    <a:pt x="119" y="104"/>
                  </a:lnTo>
                  <a:lnTo>
                    <a:pt x="104" y="118"/>
                  </a:lnTo>
                  <a:lnTo>
                    <a:pt x="86" y="127"/>
                  </a:lnTo>
                  <a:lnTo>
                    <a:pt x="65" y="131"/>
                  </a:lnTo>
                  <a:lnTo>
                    <a:pt x="45" y="127"/>
                  </a:lnTo>
                  <a:lnTo>
                    <a:pt x="26" y="118"/>
                  </a:lnTo>
                  <a:lnTo>
                    <a:pt x="12" y="104"/>
                  </a:lnTo>
                  <a:lnTo>
                    <a:pt x="3" y="85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2"/>
                  </a:lnTo>
                  <a:lnTo>
                    <a:pt x="45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4775"/>
              <a:endParaRPr lang="en-US" sz="2665">
                <a:solidFill>
                  <a:srgbClr val="00B050"/>
                </a:solidFill>
              </a:endParaRPr>
            </a:p>
          </p:txBody>
        </p:sp>
        <p:sp>
          <p:nvSpPr>
            <p:cNvPr id="84" name="Freeform 10"/>
            <p:cNvSpPr/>
            <p:nvPr/>
          </p:nvSpPr>
          <p:spPr bwMode="auto">
            <a:xfrm>
              <a:off x="7078663" y="2781301"/>
              <a:ext cx="207964" cy="207962"/>
            </a:xfrm>
            <a:custGeom>
              <a:avLst/>
              <a:gdLst>
                <a:gd name="T0" fmla="*/ 66 w 131"/>
                <a:gd name="T1" fmla="*/ 0 h 131"/>
                <a:gd name="T2" fmla="*/ 87 w 131"/>
                <a:gd name="T3" fmla="*/ 2 h 131"/>
                <a:gd name="T4" fmla="*/ 104 w 131"/>
                <a:gd name="T5" fmla="*/ 12 h 131"/>
                <a:gd name="T6" fmla="*/ 120 w 131"/>
                <a:gd name="T7" fmla="*/ 27 h 131"/>
                <a:gd name="T8" fmla="*/ 129 w 131"/>
                <a:gd name="T9" fmla="*/ 44 h 131"/>
                <a:gd name="T10" fmla="*/ 131 w 131"/>
                <a:gd name="T11" fmla="*/ 65 h 131"/>
                <a:gd name="T12" fmla="*/ 129 w 131"/>
                <a:gd name="T13" fmla="*/ 85 h 131"/>
                <a:gd name="T14" fmla="*/ 120 w 131"/>
                <a:gd name="T15" fmla="*/ 104 h 131"/>
                <a:gd name="T16" fmla="*/ 104 w 131"/>
                <a:gd name="T17" fmla="*/ 118 h 131"/>
                <a:gd name="T18" fmla="*/ 87 w 131"/>
                <a:gd name="T19" fmla="*/ 127 h 131"/>
                <a:gd name="T20" fmla="*/ 66 w 131"/>
                <a:gd name="T21" fmla="*/ 131 h 131"/>
                <a:gd name="T22" fmla="*/ 46 w 131"/>
                <a:gd name="T23" fmla="*/ 127 h 131"/>
                <a:gd name="T24" fmla="*/ 27 w 131"/>
                <a:gd name="T25" fmla="*/ 118 h 131"/>
                <a:gd name="T26" fmla="*/ 13 w 131"/>
                <a:gd name="T27" fmla="*/ 104 h 131"/>
                <a:gd name="T28" fmla="*/ 4 w 131"/>
                <a:gd name="T29" fmla="*/ 85 h 131"/>
                <a:gd name="T30" fmla="*/ 0 w 131"/>
                <a:gd name="T31" fmla="*/ 65 h 131"/>
                <a:gd name="T32" fmla="*/ 4 w 131"/>
                <a:gd name="T33" fmla="*/ 44 h 131"/>
                <a:gd name="T34" fmla="*/ 13 w 131"/>
                <a:gd name="T35" fmla="*/ 27 h 131"/>
                <a:gd name="T36" fmla="*/ 27 w 131"/>
                <a:gd name="T37" fmla="*/ 12 h 131"/>
                <a:gd name="T38" fmla="*/ 46 w 131"/>
                <a:gd name="T39" fmla="*/ 2 h 131"/>
                <a:gd name="T40" fmla="*/ 66 w 131"/>
                <a:gd name="T4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lnTo>
                    <a:pt x="87" y="2"/>
                  </a:lnTo>
                  <a:lnTo>
                    <a:pt x="104" y="12"/>
                  </a:lnTo>
                  <a:lnTo>
                    <a:pt x="120" y="27"/>
                  </a:lnTo>
                  <a:lnTo>
                    <a:pt x="129" y="44"/>
                  </a:lnTo>
                  <a:lnTo>
                    <a:pt x="131" y="65"/>
                  </a:lnTo>
                  <a:lnTo>
                    <a:pt x="129" y="85"/>
                  </a:lnTo>
                  <a:lnTo>
                    <a:pt x="120" y="104"/>
                  </a:lnTo>
                  <a:lnTo>
                    <a:pt x="104" y="118"/>
                  </a:lnTo>
                  <a:lnTo>
                    <a:pt x="87" y="127"/>
                  </a:lnTo>
                  <a:lnTo>
                    <a:pt x="66" y="131"/>
                  </a:lnTo>
                  <a:lnTo>
                    <a:pt x="46" y="127"/>
                  </a:lnTo>
                  <a:lnTo>
                    <a:pt x="27" y="118"/>
                  </a:lnTo>
                  <a:lnTo>
                    <a:pt x="13" y="104"/>
                  </a:lnTo>
                  <a:lnTo>
                    <a:pt x="4" y="85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4775"/>
              <a:endParaRPr lang="en-US" sz="2665">
                <a:solidFill>
                  <a:srgbClr val="00B050"/>
                </a:solidFill>
              </a:endParaRPr>
            </a:p>
          </p:txBody>
        </p:sp>
      </p:grpSp>
      <p:sp>
        <p:nvSpPr>
          <p:cNvPr id="85" name="Freeform 11"/>
          <p:cNvSpPr>
            <a:spLocks noEditPoints="1"/>
          </p:cNvSpPr>
          <p:nvPr/>
        </p:nvSpPr>
        <p:spPr bwMode="auto">
          <a:xfrm>
            <a:off x="6022907" y="3458515"/>
            <a:ext cx="566096" cy="580085"/>
          </a:xfrm>
          <a:custGeom>
            <a:avLst/>
            <a:gdLst>
              <a:gd name="T0" fmla="*/ 504 w 607"/>
              <a:gd name="T1" fmla="*/ 484 h 622"/>
              <a:gd name="T2" fmla="*/ 484 w 607"/>
              <a:gd name="T3" fmla="*/ 622 h 622"/>
              <a:gd name="T4" fmla="*/ 466 w 607"/>
              <a:gd name="T5" fmla="*/ 484 h 622"/>
              <a:gd name="T6" fmla="*/ 422 w 607"/>
              <a:gd name="T7" fmla="*/ 454 h 622"/>
              <a:gd name="T8" fmla="*/ 440 w 607"/>
              <a:gd name="T9" fmla="*/ 592 h 622"/>
              <a:gd name="T10" fmla="*/ 415 w 607"/>
              <a:gd name="T11" fmla="*/ 620 h 622"/>
              <a:gd name="T12" fmla="*/ 406 w 607"/>
              <a:gd name="T13" fmla="*/ 472 h 622"/>
              <a:gd name="T14" fmla="*/ 480 w 607"/>
              <a:gd name="T15" fmla="*/ 153 h 622"/>
              <a:gd name="T16" fmla="*/ 539 w 607"/>
              <a:gd name="T17" fmla="*/ 199 h 622"/>
              <a:gd name="T18" fmla="*/ 607 w 607"/>
              <a:gd name="T19" fmla="*/ 328 h 622"/>
              <a:gd name="T20" fmla="*/ 598 w 607"/>
              <a:gd name="T21" fmla="*/ 337 h 622"/>
              <a:gd name="T22" fmla="*/ 564 w 607"/>
              <a:gd name="T23" fmla="*/ 298 h 622"/>
              <a:gd name="T24" fmla="*/ 522 w 607"/>
              <a:gd name="T25" fmla="*/ 215 h 622"/>
              <a:gd name="T26" fmla="*/ 489 w 607"/>
              <a:gd name="T27" fmla="*/ 183 h 622"/>
              <a:gd name="T28" fmla="*/ 487 w 607"/>
              <a:gd name="T29" fmla="*/ 219 h 622"/>
              <a:gd name="T30" fmla="*/ 521 w 607"/>
              <a:gd name="T31" fmla="*/ 297 h 622"/>
              <a:gd name="T32" fmla="*/ 561 w 607"/>
              <a:gd name="T33" fmla="*/ 368 h 622"/>
              <a:gd name="T34" fmla="*/ 570 w 607"/>
              <a:gd name="T35" fmla="*/ 433 h 622"/>
              <a:gd name="T36" fmla="*/ 504 w 607"/>
              <a:gd name="T37" fmla="*/ 447 h 622"/>
              <a:gd name="T38" fmla="*/ 367 w 607"/>
              <a:gd name="T39" fmla="*/ 447 h 622"/>
              <a:gd name="T40" fmla="*/ 332 w 607"/>
              <a:gd name="T41" fmla="*/ 415 h 622"/>
              <a:gd name="T42" fmla="*/ 365 w 607"/>
              <a:gd name="T43" fmla="*/ 342 h 622"/>
              <a:gd name="T44" fmla="*/ 421 w 607"/>
              <a:gd name="T45" fmla="*/ 250 h 622"/>
              <a:gd name="T46" fmla="*/ 425 w 607"/>
              <a:gd name="T47" fmla="*/ 201 h 622"/>
              <a:gd name="T48" fmla="*/ 395 w 607"/>
              <a:gd name="T49" fmla="*/ 199 h 622"/>
              <a:gd name="T50" fmla="*/ 346 w 607"/>
              <a:gd name="T51" fmla="*/ 288 h 622"/>
              <a:gd name="T52" fmla="*/ 322 w 607"/>
              <a:gd name="T53" fmla="*/ 316 h 622"/>
              <a:gd name="T54" fmla="*/ 312 w 607"/>
              <a:gd name="T55" fmla="*/ 294 h 622"/>
              <a:gd name="T56" fmla="*/ 381 w 607"/>
              <a:gd name="T57" fmla="*/ 179 h 622"/>
              <a:gd name="T58" fmla="*/ 54 w 607"/>
              <a:gd name="T59" fmla="*/ 127 h 622"/>
              <a:gd name="T60" fmla="*/ 178 w 607"/>
              <a:gd name="T61" fmla="*/ 127 h 622"/>
              <a:gd name="T62" fmla="*/ 248 w 607"/>
              <a:gd name="T63" fmla="*/ 129 h 622"/>
              <a:gd name="T64" fmla="*/ 294 w 607"/>
              <a:gd name="T65" fmla="*/ 167 h 622"/>
              <a:gd name="T66" fmla="*/ 293 w 607"/>
              <a:gd name="T67" fmla="*/ 340 h 622"/>
              <a:gd name="T68" fmla="*/ 254 w 607"/>
              <a:gd name="T69" fmla="*/ 351 h 622"/>
              <a:gd name="T70" fmla="*/ 248 w 607"/>
              <a:gd name="T71" fmla="*/ 218 h 622"/>
              <a:gd name="T72" fmla="*/ 227 w 607"/>
              <a:gd name="T73" fmla="*/ 191 h 622"/>
              <a:gd name="T74" fmla="*/ 219 w 607"/>
              <a:gd name="T75" fmla="*/ 248 h 622"/>
              <a:gd name="T76" fmla="*/ 220 w 607"/>
              <a:gd name="T77" fmla="*/ 532 h 622"/>
              <a:gd name="T78" fmla="*/ 212 w 607"/>
              <a:gd name="T79" fmla="*/ 612 h 622"/>
              <a:gd name="T80" fmla="*/ 169 w 607"/>
              <a:gd name="T81" fmla="*/ 603 h 622"/>
              <a:gd name="T82" fmla="*/ 165 w 607"/>
              <a:gd name="T83" fmla="*/ 413 h 622"/>
              <a:gd name="T84" fmla="*/ 143 w 607"/>
              <a:gd name="T85" fmla="*/ 386 h 622"/>
              <a:gd name="T86" fmla="*/ 131 w 607"/>
              <a:gd name="T87" fmla="*/ 430 h 622"/>
              <a:gd name="T88" fmla="*/ 131 w 607"/>
              <a:gd name="T89" fmla="*/ 537 h 622"/>
              <a:gd name="T90" fmla="*/ 129 w 607"/>
              <a:gd name="T91" fmla="*/ 602 h 622"/>
              <a:gd name="T92" fmla="*/ 82 w 607"/>
              <a:gd name="T93" fmla="*/ 612 h 622"/>
              <a:gd name="T94" fmla="*/ 74 w 607"/>
              <a:gd name="T95" fmla="*/ 485 h 622"/>
              <a:gd name="T96" fmla="*/ 74 w 607"/>
              <a:gd name="T97" fmla="*/ 374 h 622"/>
              <a:gd name="T98" fmla="*/ 76 w 607"/>
              <a:gd name="T99" fmla="*/ 211 h 622"/>
              <a:gd name="T100" fmla="*/ 54 w 607"/>
              <a:gd name="T101" fmla="*/ 192 h 622"/>
              <a:gd name="T102" fmla="*/ 46 w 607"/>
              <a:gd name="T103" fmla="*/ 325 h 622"/>
              <a:gd name="T104" fmla="*/ 14 w 607"/>
              <a:gd name="T105" fmla="*/ 354 h 622"/>
              <a:gd name="T106" fmla="*/ 0 w 607"/>
              <a:gd name="T107" fmla="*/ 185 h 622"/>
              <a:gd name="T108" fmla="*/ 19 w 607"/>
              <a:gd name="T109" fmla="*/ 135 h 622"/>
              <a:gd name="T110" fmla="*/ 470 w 607"/>
              <a:gd name="T111" fmla="*/ 67 h 622"/>
              <a:gd name="T112" fmla="*/ 482 w 607"/>
              <a:gd name="T113" fmla="*/ 130 h 622"/>
              <a:gd name="T114" fmla="*/ 419 w 607"/>
              <a:gd name="T115" fmla="*/ 118 h 622"/>
              <a:gd name="T116" fmla="*/ 455 w 607"/>
              <a:gd name="T117" fmla="*/ 63 h 622"/>
              <a:gd name="T118" fmla="*/ 201 w 607"/>
              <a:gd name="T119" fmla="*/ 37 h 622"/>
              <a:gd name="T120" fmla="*/ 165 w 607"/>
              <a:gd name="T121" fmla="*/ 104 h 622"/>
              <a:gd name="T122" fmla="*/ 94 w 607"/>
              <a:gd name="T123" fmla="*/ 70 h 622"/>
              <a:gd name="T124" fmla="*/ 130 w 607"/>
              <a:gd name="T125" fmla="*/ 4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" h="622">
                <a:moveTo>
                  <a:pt x="484" y="454"/>
                </a:moveTo>
                <a:lnTo>
                  <a:pt x="492" y="456"/>
                </a:lnTo>
                <a:lnTo>
                  <a:pt x="498" y="462"/>
                </a:lnTo>
                <a:lnTo>
                  <a:pt x="503" y="472"/>
                </a:lnTo>
                <a:lnTo>
                  <a:pt x="504" y="484"/>
                </a:lnTo>
                <a:lnTo>
                  <a:pt x="504" y="592"/>
                </a:lnTo>
                <a:lnTo>
                  <a:pt x="503" y="603"/>
                </a:lnTo>
                <a:lnTo>
                  <a:pt x="498" y="613"/>
                </a:lnTo>
                <a:lnTo>
                  <a:pt x="492" y="620"/>
                </a:lnTo>
                <a:lnTo>
                  <a:pt x="484" y="622"/>
                </a:lnTo>
                <a:lnTo>
                  <a:pt x="477" y="620"/>
                </a:lnTo>
                <a:lnTo>
                  <a:pt x="471" y="613"/>
                </a:lnTo>
                <a:lnTo>
                  <a:pt x="467" y="603"/>
                </a:lnTo>
                <a:lnTo>
                  <a:pt x="466" y="592"/>
                </a:lnTo>
                <a:lnTo>
                  <a:pt x="466" y="484"/>
                </a:lnTo>
                <a:lnTo>
                  <a:pt x="467" y="472"/>
                </a:lnTo>
                <a:lnTo>
                  <a:pt x="471" y="462"/>
                </a:lnTo>
                <a:lnTo>
                  <a:pt x="477" y="456"/>
                </a:lnTo>
                <a:lnTo>
                  <a:pt x="484" y="454"/>
                </a:lnTo>
                <a:close/>
                <a:moveTo>
                  <a:pt x="422" y="454"/>
                </a:moveTo>
                <a:lnTo>
                  <a:pt x="429" y="456"/>
                </a:lnTo>
                <a:lnTo>
                  <a:pt x="435" y="462"/>
                </a:lnTo>
                <a:lnTo>
                  <a:pt x="439" y="471"/>
                </a:lnTo>
                <a:lnTo>
                  <a:pt x="440" y="483"/>
                </a:lnTo>
                <a:lnTo>
                  <a:pt x="440" y="592"/>
                </a:lnTo>
                <a:lnTo>
                  <a:pt x="438" y="603"/>
                </a:lnTo>
                <a:lnTo>
                  <a:pt x="434" y="613"/>
                </a:lnTo>
                <a:lnTo>
                  <a:pt x="429" y="620"/>
                </a:lnTo>
                <a:lnTo>
                  <a:pt x="422" y="622"/>
                </a:lnTo>
                <a:lnTo>
                  <a:pt x="415" y="620"/>
                </a:lnTo>
                <a:lnTo>
                  <a:pt x="409" y="613"/>
                </a:lnTo>
                <a:lnTo>
                  <a:pt x="406" y="603"/>
                </a:lnTo>
                <a:lnTo>
                  <a:pt x="405" y="592"/>
                </a:lnTo>
                <a:lnTo>
                  <a:pt x="405" y="484"/>
                </a:lnTo>
                <a:lnTo>
                  <a:pt x="406" y="472"/>
                </a:lnTo>
                <a:lnTo>
                  <a:pt x="409" y="462"/>
                </a:lnTo>
                <a:lnTo>
                  <a:pt x="415" y="456"/>
                </a:lnTo>
                <a:lnTo>
                  <a:pt x="422" y="454"/>
                </a:lnTo>
                <a:close/>
                <a:moveTo>
                  <a:pt x="427" y="153"/>
                </a:moveTo>
                <a:lnTo>
                  <a:pt x="480" y="153"/>
                </a:lnTo>
                <a:lnTo>
                  <a:pt x="495" y="157"/>
                </a:lnTo>
                <a:lnTo>
                  <a:pt x="509" y="163"/>
                </a:lnTo>
                <a:lnTo>
                  <a:pt x="521" y="173"/>
                </a:lnTo>
                <a:lnTo>
                  <a:pt x="530" y="185"/>
                </a:lnTo>
                <a:lnTo>
                  <a:pt x="539" y="199"/>
                </a:lnTo>
                <a:lnTo>
                  <a:pt x="588" y="281"/>
                </a:lnTo>
                <a:lnTo>
                  <a:pt x="594" y="291"/>
                </a:lnTo>
                <a:lnTo>
                  <a:pt x="601" y="303"/>
                </a:lnTo>
                <a:lnTo>
                  <a:pt x="606" y="316"/>
                </a:lnTo>
                <a:lnTo>
                  <a:pt x="607" y="328"/>
                </a:lnTo>
                <a:lnTo>
                  <a:pt x="607" y="332"/>
                </a:lnTo>
                <a:lnTo>
                  <a:pt x="605" y="335"/>
                </a:lnTo>
                <a:lnTo>
                  <a:pt x="602" y="337"/>
                </a:lnTo>
                <a:lnTo>
                  <a:pt x="600" y="337"/>
                </a:lnTo>
                <a:lnTo>
                  <a:pt x="598" y="337"/>
                </a:lnTo>
                <a:lnTo>
                  <a:pt x="595" y="336"/>
                </a:lnTo>
                <a:lnTo>
                  <a:pt x="592" y="333"/>
                </a:lnTo>
                <a:lnTo>
                  <a:pt x="588" y="331"/>
                </a:lnTo>
                <a:lnTo>
                  <a:pt x="575" y="316"/>
                </a:lnTo>
                <a:lnTo>
                  <a:pt x="564" y="298"/>
                </a:lnTo>
                <a:lnTo>
                  <a:pt x="553" y="278"/>
                </a:lnTo>
                <a:lnTo>
                  <a:pt x="544" y="260"/>
                </a:lnTo>
                <a:lnTo>
                  <a:pt x="535" y="241"/>
                </a:lnTo>
                <a:lnTo>
                  <a:pt x="529" y="229"/>
                </a:lnTo>
                <a:lnTo>
                  <a:pt x="522" y="215"/>
                </a:lnTo>
                <a:lnTo>
                  <a:pt x="514" y="200"/>
                </a:lnTo>
                <a:lnTo>
                  <a:pt x="504" y="188"/>
                </a:lnTo>
                <a:lnTo>
                  <a:pt x="494" y="183"/>
                </a:lnTo>
                <a:lnTo>
                  <a:pt x="491" y="183"/>
                </a:lnTo>
                <a:lnTo>
                  <a:pt x="489" y="183"/>
                </a:lnTo>
                <a:lnTo>
                  <a:pt x="487" y="185"/>
                </a:lnTo>
                <a:lnTo>
                  <a:pt x="484" y="191"/>
                </a:lnTo>
                <a:lnTo>
                  <a:pt x="484" y="200"/>
                </a:lnTo>
                <a:lnTo>
                  <a:pt x="485" y="210"/>
                </a:lnTo>
                <a:lnTo>
                  <a:pt x="487" y="219"/>
                </a:lnTo>
                <a:lnTo>
                  <a:pt x="487" y="225"/>
                </a:lnTo>
                <a:lnTo>
                  <a:pt x="489" y="242"/>
                </a:lnTo>
                <a:lnTo>
                  <a:pt x="494" y="257"/>
                </a:lnTo>
                <a:lnTo>
                  <a:pt x="503" y="273"/>
                </a:lnTo>
                <a:lnTo>
                  <a:pt x="521" y="297"/>
                </a:lnTo>
                <a:lnTo>
                  <a:pt x="537" y="322"/>
                </a:lnTo>
                <a:lnTo>
                  <a:pt x="542" y="331"/>
                </a:lnTo>
                <a:lnTo>
                  <a:pt x="549" y="342"/>
                </a:lnTo>
                <a:lnTo>
                  <a:pt x="556" y="354"/>
                </a:lnTo>
                <a:lnTo>
                  <a:pt x="561" y="368"/>
                </a:lnTo>
                <a:lnTo>
                  <a:pt x="567" y="382"/>
                </a:lnTo>
                <a:lnTo>
                  <a:pt x="572" y="396"/>
                </a:lnTo>
                <a:lnTo>
                  <a:pt x="574" y="411"/>
                </a:lnTo>
                <a:lnTo>
                  <a:pt x="574" y="422"/>
                </a:lnTo>
                <a:lnTo>
                  <a:pt x="570" y="433"/>
                </a:lnTo>
                <a:lnTo>
                  <a:pt x="561" y="441"/>
                </a:lnTo>
                <a:lnTo>
                  <a:pt x="549" y="447"/>
                </a:lnTo>
                <a:lnTo>
                  <a:pt x="533" y="448"/>
                </a:lnTo>
                <a:lnTo>
                  <a:pt x="519" y="448"/>
                </a:lnTo>
                <a:lnTo>
                  <a:pt x="504" y="447"/>
                </a:lnTo>
                <a:lnTo>
                  <a:pt x="490" y="446"/>
                </a:lnTo>
                <a:lnTo>
                  <a:pt x="439" y="443"/>
                </a:lnTo>
                <a:lnTo>
                  <a:pt x="387" y="446"/>
                </a:lnTo>
                <a:lnTo>
                  <a:pt x="378" y="446"/>
                </a:lnTo>
                <a:lnTo>
                  <a:pt x="367" y="447"/>
                </a:lnTo>
                <a:lnTo>
                  <a:pt x="358" y="446"/>
                </a:lnTo>
                <a:lnTo>
                  <a:pt x="349" y="443"/>
                </a:lnTo>
                <a:lnTo>
                  <a:pt x="340" y="439"/>
                </a:lnTo>
                <a:lnTo>
                  <a:pt x="335" y="430"/>
                </a:lnTo>
                <a:lnTo>
                  <a:pt x="332" y="415"/>
                </a:lnTo>
                <a:lnTo>
                  <a:pt x="333" y="400"/>
                </a:lnTo>
                <a:lnTo>
                  <a:pt x="339" y="385"/>
                </a:lnTo>
                <a:lnTo>
                  <a:pt x="348" y="370"/>
                </a:lnTo>
                <a:lnTo>
                  <a:pt x="357" y="356"/>
                </a:lnTo>
                <a:lnTo>
                  <a:pt x="365" y="342"/>
                </a:lnTo>
                <a:lnTo>
                  <a:pt x="373" y="329"/>
                </a:lnTo>
                <a:lnTo>
                  <a:pt x="390" y="302"/>
                </a:lnTo>
                <a:lnTo>
                  <a:pt x="407" y="275"/>
                </a:lnTo>
                <a:lnTo>
                  <a:pt x="415" y="262"/>
                </a:lnTo>
                <a:lnTo>
                  <a:pt x="421" y="250"/>
                </a:lnTo>
                <a:lnTo>
                  <a:pt x="425" y="235"/>
                </a:lnTo>
                <a:lnTo>
                  <a:pt x="426" y="229"/>
                </a:lnTo>
                <a:lnTo>
                  <a:pt x="426" y="220"/>
                </a:lnTo>
                <a:lnTo>
                  <a:pt x="426" y="211"/>
                </a:lnTo>
                <a:lnTo>
                  <a:pt x="425" y="201"/>
                </a:lnTo>
                <a:lnTo>
                  <a:pt x="422" y="193"/>
                </a:lnTo>
                <a:lnTo>
                  <a:pt x="419" y="187"/>
                </a:lnTo>
                <a:lnTo>
                  <a:pt x="412" y="186"/>
                </a:lnTo>
                <a:lnTo>
                  <a:pt x="402" y="191"/>
                </a:lnTo>
                <a:lnTo>
                  <a:pt x="395" y="199"/>
                </a:lnTo>
                <a:lnTo>
                  <a:pt x="390" y="210"/>
                </a:lnTo>
                <a:lnTo>
                  <a:pt x="385" y="220"/>
                </a:lnTo>
                <a:lnTo>
                  <a:pt x="380" y="228"/>
                </a:lnTo>
                <a:lnTo>
                  <a:pt x="363" y="257"/>
                </a:lnTo>
                <a:lnTo>
                  <a:pt x="346" y="288"/>
                </a:lnTo>
                <a:lnTo>
                  <a:pt x="344" y="291"/>
                </a:lnTo>
                <a:lnTo>
                  <a:pt x="339" y="297"/>
                </a:lnTo>
                <a:lnTo>
                  <a:pt x="333" y="303"/>
                </a:lnTo>
                <a:lnTo>
                  <a:pt x="328" y="310"/>
                </a:lnTo>
                <a:lnTo>
                  <a:pt x="322" y="316"/>
                </a:lnTo>
                <a:lnTo>
                  <a:pt x="316" y="319"/>
                </a:lnTo>
                <a:lnTo>
                  <a:pt x="312" y="321"/>
                </a:lnTo>
                <a:lnTo>
                  <a:pt x="309" y="317"/>
                </a:lnTo>
                <a:lnTo>
                  <a:pt x="309" y="309"/>
                </a:lnTo>
                <a:lnTo>
                  <a:pt x="312" y="294"/>
                </a:lnTo>
                <a:lnTo>
                  <a:pt x="319" y="277"/>
                </a:lnTo>
                <a:lnTo>
                  <a:pt x="330" y="261"/>
                </a:lnTo>
                <a:lnTo>
                  <a:pt x="340" y="245"/>
                </a:lnTo>
                <a:lnTo>
                  <a:pt x="350" y="232"/>
                </a:lnTo>
                <a:lnTo>
                  <a:pt x="381" y="179"/>
                </a:lnTo>
                <a:lnTo>
                  <a:pt x="391" y="170"/>
                </a:lnTo>
                <a:lnTo>
                  <a:pt x="401" y="162"/>
                </a:lnTo>
                <a:lnTo>
                  <a:pt x="414" y="156"/>
                </a:lnTo>
                <a:lnTo>
                  <a:pt x="427" y="153"/>
                </a:lnTo>
                <a:close/>
                <a:moveTo>
                  <a:pt x="54" y="127"/>
                </a:moveTo>
                <a:lnTo>
                  <a:pt x="60" y="127"/>
                </a:lnTo>
                <a:lnTo>
                  <a:pt x="68" y="128"/>
                </a:lnTo>
                <a:lnTo>
                  <a:pt x="82" y="128"/>
                </a:lnTo>
                <a:lnTo>
                  <a:pt x="98" y="128"/>
                </a:lnTo>
                <a:lnTo>
                  <a:pt x="178" y="127"/>
                </a:lnTo>
                <a:lnTo>
                  <a:pt x="196" y="127"/>
                </a:lnTo>
                <a:lnTo>
                  <a:pt x="210" y="127"/>
                </a:lnTo>
                <a:lnTo>
                  <a:pt x="219" y="127"/>
                </a:lnTo>
                <a:lnTo>
                  <a:pt x="233" y="127"/>
                </a:lnTo>
                <a:lnTo>
                  <a:pt x="248" y="129"/>
                </a:lnTo>
                <a:lnTo>
                  <a:pt x="262" y="131"/>
                </a:lnTo>
                <a:lnTo>
                  <a:pt x="275" y="138"/>
                </a:lnTo>
                <a:lnTo>
                  <a:pt x="286" y="149"/>
                </a:lnTo>
                <a:lnTo>
                  <a:pt x="288" y="152"/>
                </a:lnTo>
                <a:lnTo>
                  <a:pt x="294" y="167"/>
                </a:lnTo>
                <a:lnTo>
                  <a:pt x="295" y="184"/>
                </a:lnTo>
                <a:lnTo>
                  <a:pt x="295" y="200"/>
                </a:lnTo>
                <a:lnTo>
                  <a:pt x="295" y="217"/>
                </a:lnTo>
                <a:lnTo>
                  <a:pt x="295" y="328"/>
                </a:lnTo>
                <a:lnTo>
                  <a:pt x="293" y="340"/>
                </a:lnTo>
                <a:lnTo>
                  <a:pt x="288" y="351"/>
                </a:lnTo>
                <a:lnTo>
                  <a:pt x="280" y="357"/>
                </a:lnTo>
                <a:lnTo>
                  <a:pt x="270" y="359"/>
                </a:lnTo>
                <a:lnTo>
                  <a:pt x="261" y="357"/>
                </a:lnTo>
                <a:lnTo>
                  <a:pt x="254" y="351"/>
                </a:lnTo>
                <a:lnTo>
                  <a:pt x="249" y="340"/>
                </a:lnTo>
                <a:lnTo>
                  <a:pt x="247" y="328"/>
                </a:lnTo>
                <a:lnTo>
                  <a:pt x="247" y="238"/>
                </a:lnTo>
                <a:lnTo>
                  <a:pt x="247" y="228"/>
                </a:lnTo>
                <a:lnTo>
                  <a:pt x="248" y="218"/>
                </a:lnTo>
                <a:lnTo>
                  <a:pt x="247" y="207"/>
                </a:lnTo>
                <a:lnTo>
                  <a:pt x="246" y="199"/>
                </a:lnTo>
                <a:lnTo>
                  <a:pt x="241" y="193"/>
                </a:lnTo>
                <a:lnTo>
                  <a:pt x="234" y="191"/>
                </a:lnTo>
                <a:lnTo>
                  <a:pt x="227" y="191"/>
                </a:lnTo>
                <a:lnTo>
                  <a:pt x="222" y="195"/>
                </a:lnTo>
                <a:lnTo>
                  <a:pt x="218" y="206"/>
                </a:lnTo>
                <a:lnTo>
                  <a:pt x="217" y="220"/>
                </a:lnTo>
                <a:lnTo>
                  <a:pt x="218" y="234"/>
                </a:lnTo>
                <a:lnTo>
                  <a:pt x="219" y="248"/>
                </a:lnTo>
                <a:lnTo>
                  <a:pt x="220" y="260"/>
                </a:lnTo>
                <a:lnTo>
                  <a:pt x="220" y="276"/>
                </a:lnTo>
                <a:lnTo>
                  <a:pt x="220" y="295"/>
                </a:lnTo>
                <a:lnTo>
                  <a:pt x="220" y="318"/>
                </a:lnTo>
                <a:lnTo>
                  <a:pt x="220" y="532"/>
                </a:lnTo>
                <a:lnTo>
                  <a:pt x="220" y="555"/>
                </a:lnTo>
                <a:lnTo>
                  <a:pt x="220" y="574"/>
                </a:lnTo>
                <a:lnTo>
                  <a:pt x="220" y="589"/>
                </a:lnTo>
                <a:lnTo>
                  <a:pt x="218" y="602"/>
                </a:lnTo>
                <a:lnTo>
                  <a:pt x="212" y="612"/>
                </a:lnTo>
                <a:lnTo>
                  <a:pt x="204" y="619"/>
                </a:lnTo>
                <a:lnTo>
                  <a:pt x="193" y="622"/>
                </a:lnTo>
                <a:lnTo>
                  <a:pt x="183" y="620"/>
                </a:lnTo>
                <a:lnTo>
                  <a:pt x="174" y="613"/>
                </a:lnTo>
                <a:lnTo>
                  <a:pt x="169" y="603"/>
                </a:lnTo>
                <a:lnTo>
                  <a:pt x="166" y="590"/>
                </a:lnTo>
                <a:lnTo>
                  <a:pt x="166" y="439"/>
                </a:lnTo>
                <a:lnTo>
                  <a:pt x="166" y="433"/>
                </a:lnTo>
                <a:lnTo>
                  <a:pt x="166" y="423"/>
                </a:lnTo>
                <a:lnTo>
                  <a:pt x="165" y="413"/>
                </a:lnTo>
                <a:lnTo>
                  <a:pt x="164" y="403"/>
                </a:lnTo>
                <a:lnTo>
                  <a:pt x="162" y="394"/>
                </a:lnTo>
                <a:lnTo>
                  <a:pt x="158" y="387"/>
                </a:lnTo>
                <a:lnTo>
                  <a:pt x="151" y="384"/>
                </a:lnTo>
                <a:lnTo>
                  <a:pt x="143" y="386"/>
                </a:lnTo>
                <a:lnTo>
                  <a:pt x="136" y="392"/>
                </a:lnTo>
                <a:lnTo>
                  <a:pt x="132" y="400"/>
                </a:lnTo>
                <a:lnTo>
                  <a:pt x="131" y="409"/>
                </a:lnTo>
                <a:lnTo>
                  <a:pt x="130" y="420"/>
                </a:lnTo>
                <a:lnTo>
                  <a:pt x="131" y="430"/>
                </a:lnTo>
                <a:lnTo>
                  <a:pt x="131" y="439"/>
                </a:lnTo>
                <a:lnTo>
                  <a:pt x="131" y="455"/>
                </a:lnTo>
                <a:lnTo>
                  <a:pt x="131" y="471"/>
                </a:lnTo>
                <a:lnTo>
                  <a:pt x="131" y="492"/>
                </a:lnTo>
                <a:lnTo>
                  <a:pt x="131" y="537"/>
                </a:lnTo>
                <a:lnTo>
                  <a:pt x="131" y="557"/>
                </a:lnTo>
                <a:lnTo>
                  <a:pt x="131" y="574"/>
                </a:lnTo>
                <a:lnTo>
                  <a:pt x="131" y="586"/>
                </a:lnTo>
                <a:lnTo>
                  <a:pt x="131" y="589"/>
                </a:lnTo>
                <a:lnTo>
                  <a:pt x="129" y="602"/>
                </a:lnTo>
                <a:lnTo>
                  <a:pt x="123" y="612"/>
                </a:lnTo>
                <a:lnTo>
                  <a:pt x="114" y="619"/>
                </a:lnTo>
                <a:lnTo>
                  <a:pt x="103" y="621"/>
                </a:lnTo>
                <a:lnTo>
                  <a:pt x="91" y="619"/>
                </a:lnTo>
                <a:lnTo>
                  <a:pt x="82" y="612"/>
                </a:lnTo>
                <a:lnTo>
                  <a:pt x="76" y="602"/>
                </a:lnTo>
                <a:lnTo>
                  <a:pt x="74" y="589"/>
                </a:lnTo>
                <a:lnTo>
                  <a:pt x="74" y="538"/>
                </a:lnTo>
                <a:lnTo>
                  <a:pt x="74" y="509"/>
                </a:lnTo>
                <a:lnTo>
                  <a:pt x="74" y="485"/>
                </a:lnTo>
                <a:lnTo>
                  <a:pt x="74" y="465"/>
                </a:lnTo>
                <a:lnTo>
                  <a:pt x="74" y="447"/>
                </a:lnTo>
                <a:lnTo>
                  <a:pt x="74" y="427"/>
                </a:lnTo>
                <a:lnTo>
                  <a:pt x="74" y="402"/>
                </a:lnTo>
                <a:lnTo>
                  <a:pt x="74" y="374"/>
                </a:lnTo>
                <a:lnTo>
                  <a:pt x="74" y="273"/>
                </a:lnTo>
                <a:lnTo>
                  <a:pt x="74" y="245"/>
                </a:lnTo>
                <a:lnTo>
                  <a:pt x="75" y="235"/>
                </a:lnTo>
                <a:lnTo>
                  <a:pt x="75" y="224"/>
                </a:lnTo>
                <a:lnTo>
                  <a:pt x="76" y="211"/>
                </a:lnTo>
                <a:lnTo>
                  <a:pt x="75" y="199"/>
                </a:lnTo>
                <a:lnTo>
                  <a:pt x="73" y="192"/>
                </a:lnTo>
                <a:lnTo>
                  <a:pt x="66" y="187"/>
                </a:lnTo>
                <a:lnTo>
                  <a:pt x="60" y="187"/>
                </a:lnTo>
                <a:lnTo>
                  <a:pt x="54" y="192"/>
                </a:lnTo>
                <a:lnTo>
                  <a:pt x="51" y="198"/>
                </a:lnTo>
                <a:lnTo>
                  <a:pt x="47" y="205"/>
                </a:lnTo>
                <a:lnTo>
                  <a:pt x="46" y="212"/>
                </a:lnTo>
                <a:lnTo>
                  <a:pt x="46" y="269"/>
                </a:lnTo>
                <a:lnTo>
                  <a:pt x="46" y="325"/>
                </a:lnTo>
                <a:lnTo>
                  <a:pt x="45" y="338"/>
                </a:lnTo>
                <a:lnTo>
                  <a:pt x="40" y="349"/>
                </a:lnTo>
                <a:lnTo>
                  <a:pt x="32" y="354"/>
                </a:lnTo>
                <a:lnTo>
                  <a:pt x="24" y="357"/>
                </a:lnTo>
                <a:lnTo>
                  <a:pt x="14" y="354"/>
                </a:lnTo>
                <a:lnTo>
                  <a:pt x="7" y="349"/>
                </a:lnTo>
                <a:lnTo>
                  <a:pt x="1" y="338"/>
                </a:lnTo>
                <a:lnTo>
                  <a:pt x="0" y="325"/>
                </a:lnTo>
                <a:lnTo>
                  <a:pt x="0" y="199"/>
                </a:lnTo>
                <a:lnTo>
                  <a:pt x="0" y="185"/>
                </a:lnTo>
                <a:lnTo>
                  <a:pt x="0" y="173"/>
                </a:lnTo>
                <a:lnTo>
                  <a:pt x="1" y="162"/>
                </a:lnTo>
                <a:lnTo>
                  <a:pt x="4" y="151"/>
                </a:lnTo>
                <a:lnTo>
                  <a:pt x="10" y="142"/>
                </a:lnTo>
                <a:lnTo>
                  <a:pt x="19" y="135"/>
                </a:lnTo>
                <a:lnTo>
                  <a:pt x="32" y="130"/>
                </a:lnTo>
                <a:lnTo>
                  <a:pt x="44" y="128"/>
                </a:lnTo>
                <a:lnTo>
                  <a:pt x="54" y="127"/>
                </a:lnTo>
                <a:close/>
                <a:moveTo>
                  <a:pt x="455" y="63"/>
                </a:moveTo>
                <a:lnTo>
                  <a:pt x="470" y="67"/>
                </a:lnTo>
                <a:lnTo>
                  <a:pt x="482" y="75"/>
                </a:lnTo>
                <a:lnTo>
                  <a:pt x="490" y="88"/>
                </a:lnTo>
                <a:lnTo>
                  <a:pt x="494" y="103"/>
                </a:lnTo>
                <a:lnTo>
                  <a:pt x="490" y="118"/>
                </a:lnTo>
                <a:lnTo>
                  <a:pt x="482" y="130"/>
                </a:lnTo>
                <a:lnTo>
                  <a:pt x="470" y="138"/>
                </a:lnTo>
                <a:lnTo>
                  <a:pt x="455" y="142"/>
                </a:lnTo>
                <a:lnTo>
                  <a:pt x="440" y="138"/>
                </a:lnTo>
                <a:lnTo>
                  <a:pt x="427" y="130"/>
                </a:lnTo>
                <a:lnTo>
                  <a:pt x="419" y="118"/>
                </a:lnTo>
                <a:lnTo>
                  <a:pt x="415" y="103"/>
                </a:lnTo>
                <a:lnTo>
                  <a:pt x="419" y="88"/>
                </a:lnTo>
                <a:lnTo>
                  <a:pt x="427" y="75"/>
                </a:lnTo>
                <a:lnTo>
                  <a:pt x="440" y="67"/>
                </a:lnTo>
                <a:lnTo>
                  <a:pt x="455" y="63"/>
                </a:lnTo>
                <a:close/>
                <a:moveTo>
                  <a:pt x="148" y="0"/>
                </a:moveTo>
                <a:lnTo>
                  <a:pt x="165" y="4"/>
                </a:lnTo>
                <a:lnTo>
                  <a:pt x="181" y="11"/>
                </a:lnTo>
                <a:lnTo>
                  <a:pt x="193" y="23"/>
                </a:lnTo>
                <a:lnTo>
                  <a:pt x="201" y="37"/>
                </a:lnTo>
                <a:lnTo>
                  <a:pt x="205" y="54"/>
                </a:lnTo>
                <a:lnTo>
                  <a:pt x="201" y="70"/>
                </a:lnTo>
                <a:lnTo>
                  <a:pt x="193" y="86"/>
                </a:lnTo>
                <a:lnTo>
                  <a:pt x="181" y="97"/>
                </a:lnTo>
                <a:lnTo>
                  <a:pt x="165" y="104"/>
                </a:lnTo>
                <a:lnTo>
                  <a:pt x="148" y="107"/>
                </a:lnTo>
                <a:lnTo>
                  <a:pt x="130" y="104"/>
                </a:lnTo>
                <a:lnTo>
                  <a:pt x="114" y="97"/>
                </a:lnTo>
                <a:lnTo>
                  <a:pt x="102" y="86"/>
                </a:lnTo>
                <a:lnTo>
                  <a:pt x="94" y="70"/>
                </a:lnTo>
                <a:lnTo>
                  <a:pt x="90" y="54"/>
                </a:lnTo>
                <a:lnTo>
                  <a:pt x="94" y="37"/>
                </a:lnTo>
                <a:lnTo>
                  <a:pt x="102" y="23"/>
                </a:lnTo>
                <a:lnTo>
                  <a:pt x="114" y="11"/>
                </a:lnTo>
                <a:lnTo>
                  <a:pt x="130" y="4"/>
                </a:lnTo>
                <a:lnTo>
                  <a:pt x="14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36" name="Freeform 166"/>
          <p:cNvSpPr/>
          <p:nvPr/>
        </p:nvSpPr>
        <p:spPr bwMode="auto">
          <a:xfrm>
            <a:off x="4110647" y="3738995"/>
            <a:ext cx="843071" cy="841499"/>
          </a:xfrm>
          <a:custGeom>
            <a:avLst/>
            <a:gdLst>
              <a:gd name="T0" fmla="*/ 283 w 536"/>
              <a:gd name="T1" fmla="*/ 0 h 535"/>
              <a:gd name="T2" fmla="*/ 322 w 536"/>
              <a:gd name="T3" fmla="*/ 5 h 535"/>
              <a:gd name="T4" fmla="*/ 360 w 536"/>
              <a:gd name="T5" fmla="*/ 16 h 535"/>
              <a:gd name="T6" fmla="*/ 396 w 536"/>
              <a:gd name="T7" fmla="*/ 31 h 535"/>
              <a:gd name="T8" fmla="*/ 427 w 536"/>
              <a:gd name="T9" fmla="*/ 52 h 535"/>
              <a:gd name="T10" fmla="*/ 457 w 536"/>
              <a:gd name="T11" fmla="*/ 77 h 535"/>
              <a:gd name="T12" fmla="*/ 481 w 536"/>
              <a:gd name="T13" fmla="*/ 105 h 535"/>
              <a:gd name="T14" fmla="*/ 501 w 536"/>
              <a:gd name="T15" fmla="*/ 136 h 535"/>
              <a:gd name="T16" fmla="*/ 518 w 536"/>
              <a:gd name="T17" fmla="*/ 170 h 535"/>
              <a:gd name="T18" fmla="*/ 528 w 536"/>
              <a:gd name="T19" fmla="*/ 206 h 535"/>
              <a:gd name="T20" fmla="*/ 535 w 536"/>
              <a:gd name="T21" fmla="*/ 244 h 535"/>
              <a:gd name="T22" fmla="*/ 536 w 536"/>
              <a:gd name="T23" fmla="*/ 282 h 535"/>
              <a:gd name="T24" fmla="*/ 530 w 536"/>
              <a:gd name="T25" fmla="*/ 322 h 535"/>
              <a:gd name="T26" fmla="*/ 519 w 536"/>
              <a:gd name="T27" fmla="*/ 360 h 535"/>
              <a:gd name="T28" fmla="*/ 503 w 536"/>
              <a:gd name="T29" fmla="*/ 396 h 535"/>
              <a:gd name="T30" fmla="*/ 482 w 536"/>
              <a:gd name="T31" fmla="*/ 427 h 535"/>
              <a:gd name="T32" fmla="*/ 458 w 536"/>
              <a:gd name="T33" fmla="*/ 456 h 535"/>
              <a:gd name="T34" fmla="*/ 429 w 536"/>
              <a:gd name="T35" fmla="*/ 481 h 535"/>
              <a:gd name="T36" fmla="*/ 399 w 536"/>
              <a:gd name="T37" fmla="*/ 501 h 535"/>
              <a:gd name="T38" fmla="*/ 364 w 536"/>
              <a:gd name="T39" fmla="*/ 517 h 535"/>
              <a:gd name="T40" fmla="*/ 328 w 536"/>
              <a:gd name="T41" fmla="*/ 528 h 535"/>
              <a:gd name="T42" fmla="*/ 290 w 536"/>
              <a:gd name="T43" fmla="*/ 535 h 535"/>
              <a:gd name="T44" fmla="*/ 252 w 536"/>
              <a:gd name="T45" fmla="*/ 535 h 535"/>
              <a:gd name="T46" fmla="*/ 212 w 536"/>
              <a:gd name="T47" fmla="*/ 529 h 535"/>
              <a:gd name="T48" fmla="*/ 175 w 536"/>
              <a:gd name="T49" fmla="*/ 519 h 535"/>
              <a:gd name="T50" fmla="*/ 139 w 536"/>
              <a:gd name="T51" fmla="*/ 503 h 535"/>
              <a:gd name="T52" fmla="*/ 107 w 536"/>
              <a:gd name="T53" fmla="*/ 482 h 535"/>
              <a:gd name="T54" fmla="*/ 79 w 536"/>
              <a:gd name="T55" fmla="*/ 458 h 535"/>
              <a:gd name="T56" fmla="*/ 54 w 536"/>
              <a:gd name="T57" fmla="*/ 429 h 535"/>
              <a:gd name="T58" fmla="*/ 34 w 536"/>
              <a:gd name="T59" fmla="*/ 398 h 535"/>
              <a:gd name="T60" fmla="*/ 18 w 536"/>
              <a:gd name="T61" fmla="*/ 364 h 535"/>
              <a:gd name="T62" fmla="*/ 6 w 536"/>
              <a:gd name="T63" fmla="*/ 328 h 535"/>
              <a:gd name="T64" fmla="*/ 0 w 536"/>
              <a:gd name="T65" fmla="*/ 290 h 535"/>
              <a:gd name="T66" fmla="*/ 0 w 536"/>
              <a:gd name="T67" fmla="*/ 251 h 535"/>
              <a:gd name="T68" fmla="*/ 5 w 536"/>
              <a:gd name="T69" fmla="*/ 212 h 535"/>
              <a:gd name="T70" fmla="*/ 16 w 536"/>
              <a:gd name="T71" fmla="*/ 175 h 535"/>
              <a:gd name="T72" fmla="*/ 31 w 536"/>
              <a:gd name="T73" fmla="*/ 139 h 535"/>
              <a:gd name="T74" fmla="*/ 52 w 536"/>
              <a:gd name="T75" fmla="*/ 107 h 535"/>
              <a:gd name="T76" fmla="*/ 77 w 536"/>
              <a:gd name="T77" fmla="*/ 78 h 535"/>
              <a:gd name="T78" fmla="*/ 105 w 536"/>
              <a:gd name="T79" fmla="*/ 53 h 535"/>
              <a:gd name="T80" fmla="*/ 137 w 536"/>
              <a:gd name="T81" fmla="*/ 33 h 535"/>
              <a:gd name="T82" fmla="*/ 170 w 536"/>
              <a:gd name="T83" fmla="*/ 17 h 535"/>
              <a:gd name="T84" fmla="*/ 206 w 536"/>
              <a:gd name="T85" fmla="*/ 6 h 535"/>
              <a:gd name="T86" fmla="*/ 244 w 536"/>
              <a:gd name="T87" fmla="*/ 0 h 535"/>
              <a:gd name="T88" fmla="*/ 283 w 536"/>
              <a:gd name="T89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535">
                <a:moveTo>
                  <a:pt x="283" y="0"/>
                </a:moveTo>
                <a:lnTo>
                  <a:pt x="322" y="5"/>
                </a:lnTo>
                <a:lnTo>
                  <a:pt x="360" y="16"/>
                </a:lnTo>
                <a:lnTo>
                  <a:pt x="396" y="31"/>
                </a:lnTo>
                <a:lnTo>
                  <a:pt x="427" y="52"/>
                </a:lnTo>
                <a:lnTo>
                  <a:pt x="457" y="77"/>
                </a:lnTo>
                <a:lnTo>
                  <a:pt x="481" y="105"/>
                </a:lnTo>
                <a:lnTo>
                  <a:pt x="501" y="136"/>
                </a:lnTo>
                <a:lnTo>
                  <a:pt x="518" y="170"/>
                </a:lnTo>
                <a:lnTo>
                  <a:pt x="528" y="206"/>
                </a:lnTo>
                <a:lnTo>
                  <a:pt x="535" y="244"/>
                </a:lnTo>
                <a:lnTo>
                  <a:pt x="536" y="282"/>
                </a:lnTo>
                <a:lnTo>
                  <a:pt x="530" y="322"/>
                </a:lnTo>
                <a:lnTo>
                  <a:pt x="519" y="360"/>
                </a:lnTo>
                <a:lnTo>
                  <a:pt x="503" y="396"/>
                </a:lnTo>
                <a:lnTo>
                  <a:pt x="482" y="427"/>
                </a:lnTo>
                <a:lnTo>
                  <a:pt x="458" y="456"/>
                </a:lnTo>
                <a:lnTo>
                  <a:pt x="429" y="481"/>
                </a:lnTo>
                <a:lnTo>
                  <a:pt x="399" y="501"/>
                </a:lnTo>
                <a:lnTo>
                  <a:pt x="364" y="517"/>
                </a:lnTo>
                <a:lnTo>
                  <a:pt x="328" y="528"/>
                </a:lnTo>
                <a:lnTo>
                  <a:pt x="290" y="535"/>
                </a:lnTo>
                <a:lnTo>
                  <a:pt x="252" y="535"/>
                </a:lnTo>
                <a:lnTo>
                  <a:pt x="212" y="529"/>
                </a:lnTo>
                <a:lnTo>
                  <a:pt x="175" y="519"/>
                </a:lnTo>
                <a:lnTo>
                  <a:pt x="139" y="503"/>
                </a:lnTo>
                <a:lnTo>
                  <a:pt x="107" y="482"/>
                </a:lnTo>
                <a:lnTo>
                  <a:pt x="79" y="458"/>
                </a:lnTo>
                <a:lnTo>
                  <a:pt x="54" y="429"/>
                </a:lnTo>
                <a:lnTo>
                  <a:pt x="34" y="398"/>
                </a:lnTo>
                <a:lnTo>
                  <a:pt x="18" y="364"/>
                </a:lnTo>
                <a:lnTo>
                  <a:pt x="6" y="328"/>
                </a:lnTo>
                <a:lnTo>
                  <a:pt x="0" y="290"/>
                </a:lnTo>
                <a:lnTo>
                  <a:pt x="0" y="251"/>
                </a:lnTo>
                <a:lnTo>
                  <a:pt x="5" y="212"/>
                </a:lnTo>
                <a:lnTo>
                  <a:pt x="16" y="175"/>
                </a:lnTo>
                <a:lnTo>
                  <a:pt x="31" y="139"/>
                </a:lnTo>
                <a:lnTo>
                  <a:pt x="52" y="107"/>
                </a:lnTo>
                <a:lnTo>
                  <a:pt x="77" y="78"/>
                </a:lnTo>
                <a:lnTo>
                  <a:pt x="105" y="53"/>
                </a:lnTo>
                <a:lnTo>
                  <a:pt x="137" y="33"/>
                </a:lnTo>
                <a:lnTo>
                  <a:pt x="170" y="17"/>
                </a:lnTo>
                <a:lnTo>
                  <a:pt x="206" y="6"/>
                </a:lnTo>
                <a:lnTo>
                  <a:pt x="244" y="0"/>
                </a:lnTo>
                <a:lnTo>
                  <a:pt x="283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103369" y="2484819"/>
            <a:ext cx="930744" cy="930739"/>
          </a:xfrm>
          <a:custGeom>
            <a:avLst/>
            <a:gdLst>
              <a:gd name="T0" fmla="*/ 306 w 611"/>
              <a:gd name="T1" fmla="*/ 0 h 611"/>
              <a:gd name="T2" fmla="*/ 355 w 611"/>
              <a:gd name="T3" fmla="*/ 4 h 611"/>
              <a:gd name="T4" fmla="*/ 403 w 611"/>
              <a:gd name="T5" fmla="*/ 17 h 611"/>
              <a:gd name="T6" fmla="*/ 446 w 611"/>
              <a:gd name="T7" fmla="*/ 35 h 611"/>
              <a:gd name="T8" fmla="*/ 486 w 611"/>
              <a:gd name="T9" fmla="*/ 59 h 611"/>
              <a:gd name="T10" fmla="*/ 522 w 611"/>
              <a:gd name="T11" fmla="*/ 90 h 611"/>
              <a:gd name="T12" fmla="*/ 552 w 611"/>
              <a:gd name="T13" fmla="*/ 126 h 611"/>
              <a:gd name="T14" fmla="*/ 577 w 611"/>
              <a:gd name="T15" fmla="*/ 166 h 611"/>
              <a:gd name="T16" fmla="*/ 595 w 611"/>
              <a:gd name="T17" fmla="*/ 209 h 611"/>
              <a:gd name="T18" fmla="*/ 607 w 611"/>
              <a:gd name="T19" fmla="*/ 257 h 611"/>
              <a:gd name="T20" fmla="*/ 611 w 611"/>
              <a:gd name="T21" fmla="*/ 306 h 611"/>
              <a:gd name="T22" fmla="*/ 607 w 611"/>
              <a:gd name="T23" fmla="*/ 356 h 611"/>
              <a:gd name="T24" fmla="*/ 595 w 611"/>
              <a:gd name="T25" fmla="*/ 403 h 611"/>
              <a:gd name="T26" fmla="*/ 577 w 611"/>
              <a:gd name="T27" fmla="*/ 447 h 611"/>
              <a:gd name="T28" fmla="*/ 552 w 611"/>
              <a:gd name="T29" fmla="*/ 486 h 611"/>
              <a:gd name="T30" fmla="*/ 522 w 611"/>
              <a:gd name="T31" fmla="*/ 523 h 611"/>
              <a:gd name="T32" fmla="*/ 486 w 611"/>
              <a:gd name="T33" fmla="*/ 552 h 611"/>
              <a:gd name="T34" fmla="*/ 446 w 611"/>
              <a:gd name="T35" fmla="*/ 578 h 611"/>
              <a:gd name="T36" fmla="*/ 403 w 611"/>
              <a:gd name="T37" fmla="*/ 596 h 611"/>
              <a:gd name="T38" fmla="*/ 355 w 611"/>
              <a:gd name="T39" fmla="*/ 608 h 611"/>
              <a:gd name="T40" fmla="*/ 306 w 611"/>
              <a:gd name="T41" fmla="*/ 611 h 611"/>
              <a:gd name="T42" fmla="*/ 257 w 611"/>
              <a:gd name="T43" fmla="*/ 608 h 611"/>
              <a:gd name="T44" fmla="*/ 209 w 611"/>
              <a:gd name="T45" fmla="*/ 596 h 611"/>
              <a:gd name="T46" fmla="*/ 166 w 611"/>
              <a:gd name="T47" fmla="*/ 578 h 611"/>
              <a:gd name="T48" fmla="*/ 125 w 611"/>
              <a:gd name="T49" fmla="*/ 552 h 611"/>
              <a:gd name="T50" fmla="*/ 90 w 611"/>
              <a:gd name="T51" fmla="*/ 523 h 611"/>
              <a:gd name="T52" fmla="*/ 59 w 611"/>
              <a:gd name="T53" fmla="*/ 486 h 611"/>
              <a:gd name="T54" fmla="*/ 35 w 611"/>
              <a:gd name="T55" fmla="*/ 447 h 611"/>
              <a:gd name="T56" fmla="*/ 15 w 611"/>
              <a:gd name="T57" fmla="*/ 403 h 611"/>
              <a:gd name="T58" fmla="*/ 4 w 611"/>
              <a:gd name="T59" fmla="*/ 356 h 611"/>
              <a:gd name="T60" fmla="*/ 0 w 611"/>
              <a:gd name="T61" fmla="*/ 306 h 611"/>
              <a:gd name="T62" fmla="*/ 4 w 611"/>
              <a:gd name="T63" fmla="*/ 257 h 611"/>
              <a:gd name="T64" fmla="*/ 15 w 611"/>
              <a:gd name="T65" fmla="*/ 209 h 611"/>
              <a:gd name="T66" fmla="*/ 35 w 611"/>
              <a:gd name="T67" fmla="*/ 166 h 611"/>
              <a:gd name="T68" fmla="*/ 59 w 611"/>
              <a:gd name="T69" fmla="*/ 126 h 611"/>
              <a:gd name="T70" fmla="*/ 90 w 611"/>
              <a:gd name="T71" fmla="*/ 90 h 611"/>
              <a:gd name="T72" fmla="*/ 125 w 611"/>
              <a:gd name="T73" fmla="*/ 59 h 611"/>
              <a:gd name="T74" fmla="*/ 166 w 611"/>
              <a:gd name="T75" fmla="*/ 35 h 611"/>
              <a:gd name="T76" fmla="*/ 209 w 611"/>
              <a:gd name="T77" fmla="*/ 17 h 611"/>
              <a:gd name="T78" fmla="*/ 257 w 611"/>
              <a:gd name="T79" fmla="*/ 4 h 611"/>
              <a:gd name="T80" fmla="*/ 306 w 611"/>
              <a:gd name="T81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1" h="611">
                <a:moveTo>
                  <a:pt x="306" y="0"/>
                </a:moveTo>
                <a:lnTo>
                  <a:pt x="355" y="4"/>
                </a:lnTo>
                <a:lnTo>
                  <a:pt x="403" y="17"/>
                </a:lnTo>
                <a:lnTo>
                  <a:pt x="446" y="35"/>
                </a:lnTo>
                <a:lnTo>
                  <a:pt x="486" y="59"/>
                </a:lnTo>
                <a:lnTo>
                  <a:pt x="522" y="90"/>
                </a:lnTo>
                <a:lnTo>
                  <a:pt x="552" y="126"/>
                </a:lnTo>
                <a:lnTo>
                  <a:pt x="577" y="166"/>
                </a:lnTo>
                <a:lnTo>
                  <a:pt x="595" y="209"/>
                </a:lnTo>
                <a:lnTo>
                  <a:pt x="607" y="257"/>
                </a:lnTo>
                <a:lnTo>
                  <a:pt x="611" y="306"/>
                </a:lnTo>
                <a:lnTo>
                  <a:pt x="607" y="356"/>
                </a:lnTo>
                <a:lnTo>
                  <a:pt x="595" y="403"/>
                </a:lnTo>
                <a:lnTo>
                  <a:pt x="577" y="447"/>
                </a:lnTo>
                <a:lnTo>
                  <a:pt x="552" y="486"/>
                </a:lnTo>
                <a:lnTo>
                  <a:pt x="522" y="523"/>
                </a:lnTo>
                <a:lnTo>
                  <a:pt x="486" y="552"/>
                </a:lnTo>
                <a:lnTo>
                  <a:pt x="446" y="578"/>
                </a:lnTo>
                <a:lnTo>
                  <a:pt x="403" y="596"/>
                </a:lnTo>
                <a:lnTo>
                  <a:pt x="355" y="608"/>
                </a:lnTo>
                <a:lnTo>
                  <a:pt x="306" y="611"/>
                </a:lnTo>
                <a:lnTo>
                  <a:pt x="257" y="608"/>
                </a:lnTo>
                <a:lnTo>
                  <a:pt x="209" y="596"/>
                </a:lnTo>
                <a:lnTo>
                  <a:pt x="166" y="578"/>
                </a:lnTo>
                <a:lnTo>
                  <a:pt x="125" y="552"/>
                </a:lnTo>
                <a:lnTo>
                  <a:pt x="90" y="523"/>
                </a:lnTo>
                <a:lnTo>
                  <a:pt x="59" y="486"/>
                </a:lnTo>
                <a:lnTo>
                  <a:pt x="35" y="447"/>
                </a:lnTo>
                <a:lnTo>
                  <a:pt x="15" y="403"/>
                </a:lnTo>
                <a:lnTo>
                  <a:pt x="4" y="356"/>
                </a:lnTo>
                <a:lnTo>
                  <a:pt x="0" y="306"/>
                </a:lnTo>
                <a:lnTo>
                  <a:pt x="4" y="257"/>
                </a:lnTo>
                <a:lnTo>
                  <a:pt x="15" y="209"/>
                </a:lnTo>
                <a:lnTo>
                  <a:pt x="35" y="166"/>
                </a:lnTo>
                <a:lnTo>
                  <a:pt x="59" y="126"/>
                </a:lnTo>
                <a:lnTo>
                  <a:pt x="90" y="90"/>
                </a:lnTo>
                <a:lnTo>
                  <a:pt x="125" y="59"/>
                </a:lnTo>
                <a:lnTo>
                  <a:pt x="166" y="35"/>
                </a:lnTo>
                <a:lnTo>
                  <a:pt x="209" y="17"/>
                </a:lnTo>
                <a:lnTo>
                  <a:pt x="257" y="4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829887" y="2872332"/>
            <a:ext cx="824288" cy="824281"/>
          </a:xfrm>
          <a:custGeom>
            <a:avLst/>
            <a:gdLst>
              <a:gd name="T0" fmla="*/ 271 w 542"/>
              <a:gd name="T1" fmla="*/ 0 h 542"/>
              <a:gd name="T2" fmla="*/ 320 w 542"/>
              <a:gd name="T3" fmla="*/ 4 h 542"/>
              <a:gd name="T4" fmla="*/ 367 w 542"/>
              <a:gd name="T5" fmla="*/ 16 h 542"/>
              <a:gd name="T6" fmla="*/ 409 w 542"/>
              <a:gd name="T7" fmla="*/ 36 h 542"/>
              <a:gd name="T8" fmla="*/ 447 w 542"/>
              <a:gd name="T9" fmla="*/ 63 h 542"/>
              <a:gd name="T10" fmla="*/ 479 w 542"/>
              <a:gd name="T11" fmla="*/ 95 h 542"/>
              <a:gd name="T12" fmla="*/ 506 w 542"/>
              <a:gd name="T13" fmla="*/ 133 h 542"/>
              <a:gd name="T14" fmla="*/ 525 w 542"/>
              <a:gd name="T15" fmla="*/ 175 h 542"/>
              <a:gd name="T16" fmla="*/ 538 w 542"/>
              <a:gd name="T17" fmla="*/ 222 h 542"/>
              <a:gd name="T18" fmla="*/ 542 w 542"/>
              <a:gd name="T19" fmla="*/ 271 h 542"/>
              <a:gd name="T20" fmla="*/ 538 w 542"/>
              <a:gd name="T21" fmla="*/ 319 h 542"/>
              <a:gd name="T22" fmla="*/ 525 w 542"/>
              <a:gd name="T23" fmla="*/ 365 h 542"/>
              <a:gd name="T24" fmla="*/ 506 w 542"/>
              <a:gd name="T25" fmla="*/ 407 h 542"/>
              <a:gd name="T26" fmla="*/ 479 w 542"/>
              <a:gd name="T27" fmla="*/ 445 h 542"/>
              <a:gd name="T28" fmla="*/ 447 w 542"/>
              <a:gd name="T29" fmla="*/ 477 h 542"/>
              <a:gd name="T30" fmla="*/ 409 w 542"/>
              <a:gd name="T31" fmla="*/ 504 h 542"/>
              <a:gd name="T32" fmla="*/ 367 w 542"/>
              <a:gd name="T33" fmla="*/ 525 h 542"/>
              <a:gd name="T34" fmla="*/ 320 w 542"/>
              <a:gd name="T35" fmla="*/ 538 h 542"/>
              <a:gd name="T36" fmla="*/ 271 w 542"/>
              <a:gd name="T37" fmla="*/ 542 h 542"/>
              <a:gd name="T38" fmla="*/ 223 w 542"/>
              <a:gd name="T39" fmla="*/ 538 h 542"/>
              <a:gd name="T40" fmla="*/ 177 w 542"/>
              <a:gd name="T41" fmla="*/ 525 h 542"/>
              <a:gd name="T42" fmla="*/ 135 w 542"/>
              <a:gd name="T43" fmla="*/ 504 h 542"/>
              <a:gd name="T44" fmla="*/ 97 w 542"/>
              <a:gd name="T45" fmla="*/ 477 h 542"/>
              <a:gd name="T46" fmla="*/ 65 w 542"/>
              <a:gd name="T47" fmla="*/ 445 h 542"/>
              <a:gd name="T48" fmla="*/ 38 w 542"/>
              <a:gd name="T49" fmla="*/ 407 h 542"/>
              <a:gd name="T50" fmla="*/ 17 w 542"/>
              <a:gd name="T51" fmla="*/ 365 h 542"/>
              <a:gd name="T52" fmla="*/ 6 w 542"/>
              <a:gd name="T53" fmla="*/ 319 h 542"/>
              <a:gd name="T54" fmla="*/ 0 w 542"/>
              <a:gd name="T55" fmla="*/ 271 h 542"/>
              <a:gd name="T56" fmla="*/ 6 w 542"/>
              <a:gd name="T57" fmla="*/ 222 h 542"/>
              <a:gd name="T58" fmla="*/ 17 w 542"/>
              <a:gd name="T59" fmla="*/ 175 h 542"/>
              <a:gd name="T60" fmla="*/ 38 w 542"/>
              <a:gd name="T61" fmla="*/ 133 h 542"/>
              <a:gd name="T62" fmla="*/ 65 w 542"/>
              <a:gd name="T63" fmla="*/ 95 h 542"/>
              <a:gd name="T64" fmla="*/ 97 w 542"/>
              <a:gd name="T65" fmla="*/ 63 h 542"/>
              <a:gd name="T66" fmla="*/ 135 w 542"/>
              <a:gd name="T67" fmla="*/ 36 h 542"/>
              <a:gd name="T68" fmla="*/ 177 w 542"/>
              <a:gd name="T69" fmla="*/ 16 h 542"/>
              <a:gd name="T70" fmla="*/ 223 w 542"/>
              <a:gd name="T71" fmla="*/ 4 h 542"/>
              <a:gd name="T72" fmla="*/ 271 w 542"/>
              <a:gd name="T73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2" h="542">
                <a:moveTo>
                  <a:pt x="271" y="0"/>
                </a:moveTo>
                <a:lnTo>
                  <a:pt x="320" y="4"/>
                </a:lnTo>
                <a:lnTo>
                  <a:pt x="367" y="16"/>
                </a:lnTo>
                <a:lnTo>
                  <a:pt x="409" y="36"/>
                </a:lnTo>
                <a:lnTo>
                  <a:pt x="447" y="63"/>
                </a:lnTo>
                <a:lnTo>
                  <a:pt x="479" y="95"/>
                </a:lnTo>
                <a:lnTo>
                  <a:pt x="506" y="133"/>
                </a:lnTo>
                <a:lnTo>
                  <a:pt x="525" y="175"/>
                </a:lnTo>
                <a:lnTo>
                  <a:pt x="538" y="222"/>
                </a:lnTo>
                <a:lnTo>
                  <a:pt x="542" y="271"/>
                </a:lnTo>
                <a:lnTo>
                  <a:pt x="538" y="319"/>
                </a:lnTo>
                <a:lnTo>
                  <a:pt x="525" y="365"/>
                </a:lnTo>
                <a:lnTo>
                  <a:pt x="506" y="407"/>
                </a:lnTo>
                <a:lnTo>
                  <a:pt x="479" y="445"/>
                </a:lnTo>
                <a:lnTo>
                  <a:pt x="447" y="477"/>
                </a:lnTo>
                <a:lnTo>
                  <a:pt x="409" y="504"/>
                </a:lnTo>
                <a:lnTo>
                  <a:pt x="367" y="525"/>
                </a:lnTo>
                <a:lnTo>
                  <a:pt x="320" y="538"/>
                </a:lnTo>
                <a:lnTo>
                  <a:pt x="271" y="542"/>
                </a:lnTo>
                <a:lnTo>
                  <a:pt x="223" y="538"/>
                </a:lnTo>
                <a:lnTo>
                  <a:pt x="177" y="525"/>
                </a:lnTo>
                <a:lnTo>
                  <a:pt x="135" y="504"/>
                </a:lnTo>
                <a:lnTo>
                  <a:pt x="97" y="477"/>
                </a:lnTo>
                <a:lnTo>
                  <a:pt x="65" y="445"/>
                </a:lnTo>
                <a:lnTo>
                  <a:pt x="38" y="407"/>
                </a:lnTo>
                <a:lnTo>
                  <a:pt x="17" y="365"/>
                </a:lnTo>
                <a:lnTo>
                  <a:pt x="6" y="319"/>
                </a:lnTo>
                <a:lnTo>
                  <a:pt x="0" y="271"/>
                </a:lnTo>
                <a:lnTo>
                  <a:pt x="6" y="222"/>
                </a:lnTo>
                <a:lnTo>
                  <a:pt x="17" y="175"/>
                </a:lnTo>
                <a:lnTo>
                  <a:pt x="38" y="133"/>
                </a:lnTo>
                <a:lnTo>
                  <a:pt x="65" y="95"/>
                </a:lnTo>
                <a:lnTo>
                  <a:pt x="97" y="63"/>
                </a:lnTo>
                <a:lnTo>
                  <a:pt x="135" y="36"/>
                </a:lnTo>
                <a:lnTo>
                  <a:pt x="177" y="16"/>
                </a:lnTo>
                <a:lnTo>
                  <a:pt x="223" y="4"/>
                </a:lnTo>
                <a:lnTo>
                  <a:pt x="271" y="0"/>
                </a:lnTo>
                <a:close/>
              </a:path>
            </a:pathLst>
          </a:custGeom>
          <a:solidFill>
            <a:srgbClr val="000000">
              <a:alpha val="23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89" name="Freeform 165"/>
          <p:cNvSpPr/>
          <p:nvPr/>
        </p:nvSpPr>
        <p:spPr bwMode="auto">
          <a:xfrm>
            <a:off x="7499189" y="2315885"/>
            <a:ext cx="468721" cy="470296"/>
          </a:xfrm>
          <a:custGeom>
            <a:avLst/>
            <a:gdLst>
              <a:gd name="T0" fmla="*/ 152 w 298"/>
              <a:gd name="T1" fmla="*/ 0 h 299"/>
              <a:gd name="T2" fmla="*/ 180 w 298"/>
              <a:gd name="T3" fmla="*/ 3 h 299"/>
              <a:gd name="T4" fmla="*/ 205 w 298"/>
              <a:gd name="T5" fmla="*/ 12 h 299"/>
              <a:gd name="T6" fmla="*/ 228 w 298"/>
              <a:gd name="T7" fmla="*/ 23 h 299"/>
              <a:gd name="T8" fmla="*/ 249 w 298"/>
              <a:gd name="T9" fmla="*/ 39 h 299"/>
              <a:gd name="T10" fmla="*/ 266 w 298"/>
              <a:gd name="T11" fmla="*/ 57 h 299"/>
              <a:gd name="T12" fmla="*/ 280 w 298"/>
              <a:gd name="T13" fmla="*/ 79 h 299"/>
              <a:gd name="T14" fmla="*/ 290 w 298"/>
              <a:gd name="T15" fmla="*/ 102 h 299"/>
              <a:gd name="T16" fmla="*/ 296 w 298"/>
              <a:gd name="T17" fmla="*/ 128 h 299"/>
              <a:gd name="T18" fmla="*/ 298 w 298"/>
              <a:gd name="T19" fmla="*/ 153 h 299"/>
              <a:gd name="T20" fmla="*/ 294 w 298"/>
              <a:gd name="T21" fmla="*/ 180 h 299"/>
              <a:gd name="T22" fmla="*/ 287 w 298"/>
              <a:gd name="T23" fmla="*/ 205 h 299"/>
              <a:gd name="T24" fmla="*/ 275 w 298"/>
              <a:gd name="T25" fmla="*/ 229 h 299"/>
              <a:gd name="T26" fmla="*/ 260 w 298"/>
              <a:gd name="T27" fmla="*/ 250 h 299"/>
              <a:gd name="T28" fmla="*/ 241 w 298"/>
              <a:gd name="T29" fmla="*/ 267 h 299"/>
              <a:gd name="T30" fmla="*/ 220 w 298"/>
              <a:gd name="T31" fmla="*/ 281 h 299"/>
              <a:gd name="T32" fmla="*/ 196 w 298"/>
              <a:gd name="T33" fmla="*/ 291 h 299"/>
              <a:gd name="T34" fmla="*/ 171 w 298"/>
              <a:gd name="T35" fmla="*/ 297 h 299"/>
              <a:gd name="T36" fmla="*/ 145 w 298"/>
              <a:gd name="T37" fmla="*/ 299 h 299"/>
              <a:gd name="T38" fmla="*/ 119 w 298"/>
              <a:gd name="T39" fmla="*/ 296 h 299"/>
              <a:gd name="T40" fmla="*/ 92 w 298"/>
              <a:gd name="T41" fmla="*/ 288 h 299"/>
              <a:gd name="T42" fmla="*/ 69 w 298"/>
              <a:gd name="T43" fmla="*/ 276 h 299"/>
              <a:gd name="T44" fmla="*/ 49 w 298"/>
              <a:gd name="T45" fmla="*/ 260 h 299"/>
              <a:gd name="T46" fmla="*/ 31 w 298"/>
              <a:gd name="T47" fmla="*/ 241 h 299"/>
              <a:gd name="T48" fmla="*/ 17 w 298"/>
              <a:gd name="T49" fmla="*/ 220 h 299"/>
              <a:gd name="T50" fmla="*/ 7 w 298"/>
              <a:gd name="T51" fmla="*/ 197 h 299"/>
              <a:gd name="T52" fmla="*/ 2 w 298"/>
              <a:gd name="T53" fmla="*/ 172 h 299"/>
              <a:gd name="T54" fmla="*/ 0 w 298"/>
              <a:gd name="T55" fmla="*/ 145 h 299"/>
              <a:gd name="T56" fmla="*/ 3 w 298"/>
              <a:gd name="T57" fmla="*/ 119 h 299"/>
              <a:gd name="T58" fmla="*/ 10 w 298"/>
              <a:gd name="T59" fmla="*/ 94 h 299"/>
              <a:gd name="T60" fmla="*/ 23 w 298"/>
              <a:gd name="T61" fmla="*/ 70 h 299"/>
              <a:gd name="T62" fmla="*/ 37 w 298"/>
              <a:gd name="T63" fmla="*/ 50 h 299"/>
              <a:gd name="T64" fmla="*/ 56 w 298"/>
              <a:gd name="T65" fmla="*/ 32 h 299"/>
              <a:gd name="T66" fmla="*/ 77 w 298"/>
              <a:gd name="T67" fmla="*/ 18 h 299"/>
              <a:gd name="T68" fmla="*/ 102 w 298"/>
              <a:gd name="T69" fmla="*/ 9 h 299"/>
              <a:gd name="T70" fmla="*/ 126 w 298"/>
              <a:gd name="T71" fmla="*/ 2 h 299"/>
              <a:gd name="T72" fmla="*/ 152 w 298"/>
              <a:gd name="T7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8" h="299">
                <a:moveTo>
                  <a:pt x="152" y="0"/>
                </a:moveTo>
                <a:lnTo>
                  <a:pt x="180" y="3"/>
                </a:lnTo>
                <a:lnTo>
                  <a:pt x="205" y="12"/>
                </a:lnTo>
                <a:lnTo>
                  <a:pt x="228" y="23"/>
                </a:lnTo>
                <a:lnTo>
                  <a:pt x="249" y="39"/>
                </a:lnTo>
                <a:lnTo>
                  <a:pt x="266" y="57"/>
                </a:lnTo>
                <a:lnTo>
                  <a:pt x="280" y="79"/>
                </a:lnTo>
                <a:lnTo>
                  <a:pt x="290" y="102"/>
                </a:lnTo>
                <a:lnTo>
                  <a:pt x="296" y="128"/>
                </a:lnTo>
                <a:lnTo>
                  <a:pt x="298" y="153"/>
                </a:lnTo>
                <a:lnTo>
                  <a:pt x="294" y="180"/>
                </a:lnTo>
                <a:lnTo>
                  <a:pt x="287" y="205"/>
                </a:lnTo>
                <a:lnTo>
                  <a:pt x="275" y="229"/>
                </a:lnTo>
                <a:lnTo>
                  <a:pt x="260" y="250"/>
                </a:lnTo>
                <a:lnTo>
                  <a:pt x="241" y="267"/>
                </a:lnTo>
                <a:lnTo>
                  <a:pt x="220" y="281"/>
                </a:lnTo>
                <a:lnTo>
                  <a:pt x="196" y="291"/>
                </a:lnTo>
                <a:lnTo>
                  <a:pt x="171" y="297"/>
                </a:lnTo>
                <a:lnTo>
                  <a:pt x="145" y="299"/>
                </a:lnTo>
                <a:lnTo>
                  <a:pt x="119" y="296"/>
                </a:lnTo>
                <a:lnTo>
                  <a:pt x="92" y="288"/>
                </a:lnTo>
                <a:lnTo>
                  <a:pt x="69" y="276"/>
                </a:lnTo>
                <a:lnTo>
                  <a:pt x="49" y="260"/>
                </a:lnTo>
                <a:lnTo>
                  <a:pt x="31" y="241"/>
                </a:lnTo>
                <a:lnTo>
                  <a:pt x="17" y="220"/>
                </a:lnTo>
                <a:lnTo>
                  <a:pt x="7" y="197"/>
                </a:lnTo>
                <a:lnTo>
                  <a:pt x="2" y="172"/>
                </a:lnTo>
                <a:lnTo>
                  <a:pt x="0" y="145"/>
                </a:lnTo>
                <a:lnTo>
                  <a:pt x="3" y="119"/>
                </a:lnTo>
                <a:lnTo>
                  <a:pt x="10" y="94"/>
                </a:lnTo>
                <a:lnTo>
                  <a:pt x="23" y="70"/>
                </a:lnTo>
                <a:lnTo>
                  <a:pt x="37" y="50"/>
                </a:lnTo>
                <a:lnTo>
                  <a:pt x="56" y="32"/>
                </a:lnTo>
                <a:lnTo>
                  <a:pt x="77" y="18"/>
                </a:lnTo>
                <a:lnTo>
                  <a:pt x="102" y="9"/>
                </a:lnTo>
                <a:lnTo>
                  <a:pt x="126" y="2"/>
                </a:lnTo>
                <a:lnTo>
                  <a:pt x="152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92" name="Freeform 165"/>
          <p:cNvSpPr/>
          <p:nvPr/>
        </p:nvSpPr>
        <p:spPr bwMode="auto">
          <a:xfrm>
            <a:off x="8159164" y="3696612"/>
            <a:ext cx="468721" cy="470296"/>
          </a:xfrm>
          <a:custGeom>
            <a:avLst/>
            <a:gdLst>
              <a:gd name="T0" fmla="*/ 152 w 298"/>
              <a:gd name="T1" fmla="*/ 0 h 299"/>
              <a:gd name="T2" fmla="*/ 180 w 298"/>
              <a:gd name="T3" fmla="*/ 3 h 299"/>
              <a:gd name="T4" fmla="*/ 205 w 298"/>
              <a:gd name="T5" fmla="*/ 12 h 299"/>
              <a:gd name="T6" fmla="*/ 228 w 298"/>
              <a:gd name="T7" fmla="*/ 23 h 299"/>
              <a:gd name="T8" fmla="*/ 249 w 298"/>
              <a:gd name="T9" fmla="*/ 39 h 299"/>
              <a:gd name="T10" fmla="*/ 266 w 298"/>
              <a:gd name="T11" fmla="*/ 57 h 299"/>
              <a:gd name="T12" fmla="*/ 280 w 298"/>
              <a:gd name="T13" fmla="*/ 79 h 299"/>
              <a:gd name="T14" fmla="*/ 290 w 298"/>
              <a:gd name="T15" fmla="*/ 102 h 299"/>
              <a:gd name="T16" fmla="*/ 296 w 298"/>
              <a:gd name="T17" fmla="*/ 128 h 299"/>
              <a:gd name="T18" fmla="*/ 298 w 298"/>
              <a:gd name="T19" fmla="*/ 153 h 299"/>
              <a:gd name="T20" fmla="*/ 294 w 298"/>
              <a:gd name="T21" fmla="*/ 180 h 299"/>
              <a:gd name="T22" fmla="*/ 287 w 298"/>
              <a:gd name="T23" fmla="*/ 205 h 299"/>
              <a:gd name="T24" fmla="*/ 275 w 298"/>
              <a:gd name="T25" fmla="*/ 229 h 299"/>
              <a:gd name="T26" fmla="*/ 260 w 298"/>
              <a:gd name="T27" fmla="*/ 250 h 299"/>
              <a:gd name="T28" fmla="*/ 241 w 298"/>
              <a:gd name="T29" fmla="*/ 267 h 299"/>
              <a:gd name="T30" fmla="*/ 220 w 298"/>
              <a:gd name="T31" fmla="*/ 281 h 299"/>
              <a:gd name="T32" fmla="*/ 196 w 298"/>
              <a:gd name="T33" fmla="*/ 291 h 299"/>
              <a:gd name="T34" fmla="*/ 171 w 298"/>
              <a:gd name="T35" fmla="*/ 297 h 299"/>
              <a:gd name="T36" fmla="*/ 145 w 298"/>
              <a:gd name="T37" fmla="*/ 299 h 299"/>
              <a:gd name="T38" fmla="*/ 119 w 298"/>
              <a:gd name="T39" fmla="*/ 296 h 299"/>
              <a:gd name="T40" fmla="*/ 92 w 298"/>
              <a:gd name="T41" fmla="*/ 288 h 299"/>
              <a:gd name="T42" fmla="*/ 69 w 298"/>
              <a:gd name="T43" fmla="*/ 276 h 299"/>
              <a:gd name="T44" fmla="*/ 49 w 298"/>
              <a:gd name="T45" fmla="*/ 260 h 299"/>
              <a:gd name="T46" fmla="*/ 31 w 298"/>
              <a:gd name="T47" fmla="*/ 241 h 299"/>
              <a:gd name="T48" fmla="*/ 17 w 298"/>
              <a:gd name="T49" fmla="*/ 220 h 299"/>
              <a:gd name="T50" fmla="*/ 7 w 298"/>
              <a:gd name="T51" fmla="*/ 197 h 299"/>
              <a:gd name="T52" fmla="*/ 2 w 298"/>
              <a:gd name="T53" fmla="*/ 172 h 299"/>
              <a:gd name="T54" fmla="*/ 0 w 298"/>
              <a:gd name="T55" fmla="*/ 145 h 299"/>
              <a:gd name="T56" fmla="*/ 3 w 298"/>
              <a:gd name="T57" fmla="*/ 119 h 299"/>
              <a:gd name="T58" fmla="*/ 10 w 298"/>
              <a:gd name="T59" fmla="*/ 94 h 299"/>
              <a:gd name="T60" fmla="*/ 23 w 298"/>
              <a:gd name="T61" fmla="*/ 70 h 299"/>
              <a:gd name="T62" fmla="*/ 37 w 298"/>
              <a:gd name="T63" fmla="*/ 50 h 299"/>
              <a:gd name="T64" fmla="*/ 56 w 298"/>
              <a:gd name="T65" fmla="*/ 32 h 299"/>
              <a:gd name="T66" fmla="*/ 77 w 298"/>
              <a:gd name="T67" fmla="*/ 18 h 299"/>
              <a:gd name="T68" fmla="*/ 102 w 298"/>
              <a:gd name="T69" fmla="*/ 9 h 299"/>
              <a:gd name="T70" fmla="*/ 126 w 298"/>
              <a:gd name="T71" fmla="*/ 2 h 299"/>
              <a:gd name="T72" fmla="*/ 152 w 298"/>
              <a:gd name="T7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8" h="299">
                <a:moveTo>
                  <a:pt x="152" y="0"/>
                </a:moveTo>
                <a:lnTo>
                  <a:pt x="180" y="3"/>
                </a:lnTo>
                <a:lnTo>
                  <a:pt x="205" y="12"/>
                </a:lnTo>
                <a:lnTo>
                  <a:pt x="228" y="23"/>
                </a:lnTo>
                <a:lnTo>
                  <a:pt x="249" y="39"/>
                </a:lnTo>
                <a:lnTo>
                  <a:pt x="266" y="57"/>
                </a:lnTo>
                <a:lnTo>
                  <a:pt x="280" y="79"/>
                </a:lnTo>
                <a:lnTo>
                  <a:pt x="290" y="102"/>
                </a:lnTo>
                <a:lnTo>
                  <a:pt x="296" y="128"/>
                </a:lnTo>
                <a:lnTo>
                  <a:pt x="298" y="153"/>
                </a:lnTo>
                <a:lnTo>
                  <a:pt x="294" y="180"/>
                </a:lnTo>
                <a:lnTo>
                  <a:pt x="287" y="205"/>
                </a:lnTo>
                <a:lnTo>
                  <a:pt x="275" y="229"/>
                </a:lnTo>
                <a:lnTo>
                  <a:pt x="260" y="250"/>
                </a:lnTo>
                <a:lnTo>
                  <a:pt x="241" y="267"/>
                </a:lnTo>
                <a:lnTo>
                  <a:pt x="220" y="281"/>
                </a:lnTo>
                <a:lnTo>
                  <a:pt x="196" y="291"/>
                </a:lnTo>
                <a:lnTo>
                  <a:pt x="171" y="297"/>
                </a:lnTo>
                <a:lnTo>
                  <a:pt x="145" y="299"/>
                </a:lnTo>
                <a:lnTo>
                  <a:pt x="119" y="296"/>
                </a:lnTo>
                <a:lnTo>
                  <a:pt x="92" y="288"/>
                </a:lnTo>
                <a:lnTo>
                  <a:pt x="69" y="276"/>
                </a:lnTo>
                <a:lnTo>
                  <a:pt x="49" y="260"/>
                </a:lnTo>
                <a:lnTo>
                  <a:pt x="31" y="241"/>
                </a:lnTo>
                <a:lnTo>
                  <a:pt x="17" y="220"/>
                </a:lnTo>
                <a:lnTo>
                  <a:pt x="7" y="197"/>
                </a:lnTo>
                <a:lnTo>
                  <a:pt x="2" y="172"/>
                </a:lnTo>
                <a:lnTo>
                  <a:pt x="0" y="145"/>
                </a:lnTo>
                <a:lnTo>
                  <a:pt x="3" y="119"/>
                </a:lnTo>
                <a:lnTo>
                  <a:pt x="10" y="94"/>
                </a:lnTo>
                <a:lnTo>
                  <a:pt x="23" y="70"/>
                </a:lnTo>
                <a:lnTo>
                  <a:pt x="37" y="50"/>
                </a:lnTo>
                <a:lnTo>
                  <a:pt x="56" y="32"/>
                </a:lnTo>
                <a:lnTo>
                  <a:pt x="77" y="18"/>
                </a:lnTo>
                <a:lnTo>
                  <a:pt x="102" y="9"/>
                </a:lnTo>
                <a:lnTo>
                  <a:pt x="126" y="2"/>
                </a:lnTo>
                <a:lnTo>
                  <a:pt x="152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sp>
        <p:nvSpPr>
          <p:cNvPr id="93" name="Freeform 165"/>
          <p:cNvSpPr/>
          <p:nvPr/>
        </p:nvSpPr>
        <p:spPr bwMode="auto">
          <a:xfrm>
            <a:off x="4709294" y="2279813"/>
            <a:ext cx="468721" cy="470296"/>
          </a:xfrm>
          <a:custGeom>
            <a:avLst/>
            <a:gdLst>
              <a:gd name="T0" fmla="*/ 152 w 298"/>
              <a:gd name="T1" fmla="*/ 0 h 299"/>
              <a:gd name="T2" fmla="*/ 180 w 298"/>
              <a:gd name="T3" fmla="*/ 3 h 299"/>
              <a:gd name="T4" fmla="*/ 205 w 298"/>
              <a:gd name="T5" fmla="*/ 12 h 299"/>
              <a:gd name="T6" fmla="*/ 228 w 298"/>
              <a:gd name="T7" fmla="*/ 23 h 299"/>
              <a:gd name="T8" fmla="*/ 249 w 298"/>
              <a:gd name="T9" fmla="*/ 39 h 299"/>
              <a:gd name="T10" fmla="*/ 266 w 298"/>
              <a:gd name="T11" fmla="*/ 57 h 299"/>
              <a:gd name="T12" fmla="*/ 280 w 298"/>
              <a:gd name="T13" fmla="*/ 79 h 299"/>
              <a:gd name="T14" fmla="*/ 290 w 298"/>
              <a:gd name="T15" fmla="*/ 102 h 299"/>
              <a:gd name="T16" fmla="*/ 296 w 298"/>
              <a:gd name="T17" fmla="*/ 128 h 299"/>
              <a:gd name="T18" fmla="*/ 298 w 298"/>
              <a:gd name="T19" fmla="*/ 153 h 299"/>
              <a:gd name="T20" fmla="*/ 294 w 298"/>
              <a:gd name="T21" fmla="*/ 180 h 299"/>
              <a:gd name="T22" fmla="*/ 287 w 298"/>
              <a:gd name="T23" fmla="*/ 205 h 299"/>
              <a:gd name="T24" fmla="*/ 275 w 298"/>
              <a:gd name="T25" fmla="*/ 229 h 299"/>
              <a:gd name="T26" fmla="*/ 260 w 298"/>
              <a:gd name="T27" fmla="*/ 250 h 299"/>
              <a:gd name="T28" fmla="*/ 241 w 298"/>
              <a:gd name="T29" fmla="*/ 267 h 299"/>
              <a:gd name="T30" fmla="*/ 220 w 298"/>
              <a:gd name="T31" fmla="*/ 281 h 299"/>
              <a:gd name="T32" fmla="*/ 196 w 298"/>
              <a:gd name="T33" fmla="*/ 291 h 299"/>
              <a:gd name="T34" fmla="*/ 171 w 298"/>
              <a:gd name="T35" fmla="*/ 297 h 299"/>
              <a:gd name="T36" fmla="*/ 145 w 298"/>
              <a:gd name="T37" fmla="*/ 299 h 299"/>
              <a:gd name="T38" fmla="*/ 119 w 298"/>
              <a:gd name="T39" fmla="*/ 296 h 299"/>
              <a:gd name="T40" fmla="*/ 92 w 298"/>
              <a:gd name="T41" fmla="*/ 288 h 299"/>
              <a:gd name="T42" fmla="*/ 69 w 298"/>
              <a:gd name="T43" fmla="*/ 276 h 299"/>
              <a:gd name="T44" fmla="*/ 49 w 298"/>
              <a:gd name="T45" fmla="*/ 260 h 299"/>
              <a:gd name="T46" fmla="*/ 31 w 298"/>
              <a:gd name="T47" fmla="*/ 241 h 299"/>
              <a:gd name="T48" fmla="*/ 17 w 298"/>
              <a:gd name="T49" fmla="*/ 220 h 299"/>
              <a:gd name="T50" fmla="*/ 7 w 298"/>
              <a:gd name="T51" fmla="*/ 197 h 299"/>
              <a:gd name="T52" fmla="*/ 2 w 298"/>
              <a:gd name="T53" fmla="*/ 172 h 299"/>
              <a:gd name="T54" fmla="*/ 0 w 298"/>
              <a:gd name="T55" fmla="*/ 145 h 299"/>
              <a:gd name="T56" fmla="*/ 3 w 298"/>
              <a:gd name="T57" fmla="*/ 119 h 299"/>
              <a:gd name="T58" fmla="*/ 10 w 298"/>
              <a:gd name="T59" fmla="*/ 94 h 299"/>
              <a:gd name="T60" fmla="*/ 23 w 298"/>
              <a:gd name="T61" fmla="*/ 70 h 299"/>
              <a:gd name="T62" fmla="*/ 37 w 298"/>
              <a:gd name="T63" fmla="*/ 50 h 299"/>
              <a:gd name="T64" fmla="*/ 56 w 298"/>
              <a:gd name="T65" fmla="*/ 32 h 299"/>
              <a:gd name="T66" fmla="*/ 77 w 298"/>
              <a:gd name="T67" fmla="*/ 18 h 299"/>
              <a:gd name="T68" fmla="*/ 102 w 298"/>
              <a:gd name="T69" fmla="*/ 9 h 299"/>
              <a:gd name="T70" fmla="*/ 126 w 298"/>
              <a:gd name="T71" fmla="*/ 2 h 299"/>
              <a:gd name="T72" fmla="*/ 152 w 298"/>
              <a:gd name="T7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8" h="299">
                <a:moveTo>
                  <a:pt x="152" y="0"/>
                </a:moveTo>
                <a:lnTo>
                  <a:pt x="180" y="3"/>
                </a:lnTo>
                <a:lnTo>
                  <a:pt x="205" y="12"/>
                </a:lnTo>
                <a:lnTo>
                  <a:pt x="228" y="23"/>
                </a:lnTo>
                <a:lnTo>
                  <a:pt x="249" y="39"/>
                </a:lnTo>
                <a:lnTo>
                  <a:pt x="266" y="57"/>
                </a:lnTo>
                <a:lnTo>
                  <a:pt x="280" y="79"/>
                </a:lnTo>
                <a:lnTo>
                  <a:pt x="290" y="102"/>
                </a:lnTo>
                <a:lnTo>
                  <a:pt x="296" y="128"/>
                </a:lnTo>
                <a:lnTo>
                  <a:pt x="298" y="153"/>
                </a:lnTo>
                <a:lnTo>
                  <a:pt x="294" y="180"/>
                </a:lnTo>
                <a:lnTo>
                  <a:pt x="287" y="205"/>
                </a:lnTo>
                <a:lnTo>
                  <a:pt x="275" y="229"/>
                </a:lnTo>
                <a:lnTo>
                  <a:pt x="260" y="250"/>
                </a:lnTo>
                <a:lnTo>
                  <a:pt x="241" y="267"/>
                </a:lnTo>
                <a:lnTo>
                  <a:pt x="220" y="281"/>
                </a:lnTo>
                <a:lnTo>
                  <a:pt x="196" y="291"/>
                </a:lnTo>
                <a:lnTo>
                  <a:pt x="171" y="297"/>
                </a:lnTo>
                <a:lnTo>
                  <a:pt x="145" y="299"/>
                </a:lnTo>
                <a:lnTo>
                  <a:pt x="119" y="296"/>
                </a:lnTo>
                <a:lnTo>
                  <a:pt x="92" y="288"/>
                </a:lnTo>
                <a:lnTo>
                  <a:pt x="69" y="276"/>
                </a:lnTo>
                <a:lnTo>
                  <a:pt x="49" y="260"/>
                </a:lnTo>
                <a:lnTo>
                  <a:pt x="31" y="241"/>
                </a:lnTo>
                <a:lnTo>
                  <a:pt x="17" y="220"/>
                </a:lnTo>
                <a:lnTo>
                  <a:pt x="7" y="197"/>
                </a:lnTo>
                <a:lnTo>
                  <a:pt x="2" y="172"/>
                </a:lnTo>
                <a:lnTo>
                  <a:pt x="0" y="145"/>
                </a:lnTo>
                <a:lnTo>
                  <a:pt x="3" y="119"/>
                </a:lnTo>
                <a:lnTo>
                  <a:pt x="10" y="94"/>
                </a:lnTo>
                <a:lnTo>
                  <a:pt x="23" y="70"/>
                </a:lnTo>
                <a:lnTo>
                  <a:pt x="37" y="50"/>
                </a:lnTo>
                <a:lnTo>
                  <a:pt x="56" y="32"/>
                </a:lnTo>
                <a:lnTo>
                  <a:pt x="77" y="18"/>
                </a:lnTo>
                <a:lnTo>
                  <a:pt x="102" y="9"/>
                </a:lnTo>
                <a:lnTo>
                  <a:pt x="126" y="2"/>
                </a:lnTo>
                <a:lnTo>
                  <a:pt x="152" y="0"/>
                </a:lnTo>
                <a:close/>
              </a:path>
            </a:pathLst>
          </a:custGeom>
          <a:solidFill>
            <a:srgbClr val="6A7484">
              <a:alpha val="15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4775"/>
            <a:endParaRPr lang="en-US" sz="2665">
              <a:solidFill>
                <a:srgbClr val="00B05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43305" y="4561851"/>
            <a:ext cx="1934629" cy="911955"/>
            <a:chOff x="468937" y="2419540"/>
            <a:chExt cx="1934629" cy="911955"/>
          </a:xfrm>
        </p:grpSpPr>
        <p:sp>
          <p:nvSpPr>
            <p:cNvPr id="4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43305" y="2694951"/>
            <a:ext cx="1934629" cy="911955"/>
            <a:chOff x="468937" y="2419540"/>
            <a:chExt cx="1934629" cy="911955"/>
          </a:xfrm>
        </p:grpSpPr>
        <p:sp>
          <p:nvSpPr>
            <p:cNvPr id="4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372905" y="4561851"/>
            <a:ext cx="1934629" cy="911955"/>
            <a:chOff x="468937" y="2419540"/>
            <a:chExt cx="1934629" cy="911955"/>
          </a:xfrm>
        </p:grpSpPr>
        <p:sp>
          <p:nvSpPr>
            <p:cNvPr id="51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372905" y="2694951"/>
            <a:ext cx="1934629" cy="911955"/>
            <a:chOff x="468937" y="2419540"/>
            <a:chExt cx="1934629" cy="911955"/>
          </a:xfrm>
        </p:grpSpPr>
        <p:sp>
          <p:nvSpPr>
            <p:cNvPr id="54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86" grpId="0" bldLvl="0" animBg="1"/>
      <p:bldP spid="10" grpId="0" bldLvl="0" animBg="1"/>
      <p:bldP spid="11" grpId="0" bldLvl="0" animBg="1"/>
      <p:bldP spid="12" grpId="0" bldLvl="0" animBg="1"/>
      <p:bldP spid="19" grpId="0" bldLvl="0" animBg="1"/>
      <p:bldP spid="23" grpId="0" bldLvl="0" animBg="1"/>
      <p:bldP spid="28" grpId="0" bldLvl="0" animBg="1"/>
      <p:bldP spid="31" grpId="0" bldLvl="0" animBg="1"/>
      <p:bldP spid="35" grpId="0" bldLvl="0" animBg="1"/>
      <p:bldP spid="38" grpId="0" bldLvl="0" animBg="1"/>
      <p:bldP spid="41" grpId="0" bldLvl="0" animBg="1"/>
      <p:bldP spid="42" grpId="0" bldLvl="0" animBg="1"/>
      <p:bldP spid="43" grpId="0" bldLvl="0" animBg="1"/>
      <p:bldP spid="80" grpId="0" bldLvl="0" animBg="1"/>
      <p:bldP spid="81" grpId="0" bldLvl="0" animBg="1"/>
      <p:bldP spid="85" grpId="0" bldLvl="0" animBg="1"/>
      <p:bldP spid="36" grpId="0" bldLvl="0" animBg="1"/>
      <p:bldP spid="40" grpId="0" bldLvl="0" animBg="1"/>
      <p:bldP spid="39" grpId="0" bldLvl="0" animBg="1"/>
      <p:bldP spid="89" grpId="0" bldLvl="0" animBg="1"/>
      <p:bldP spid="92" grpId="0" bldLvl="0" animBg="1"/>
      <p:bldP spid="9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238435" y="2582349"/>
            <a:ext cx="3512249" cy="3862031"/>
            <a:chOff x="2823583" y="1337899"/>
            <a:chExt cx="3539696" cy="4053250"/>
          </a:xfrm>
          <a:solidFill>
            <a:schemeClr val="accent3"/>
          </a:solidFill>
        </p:grpSpPr>
        <p:sp>
          <p:nvSpPr>
            <p:cNvPr id="40" name="Freeform 39"/>
            <p:cNvSpPr/>
            <p:nvPr/>
          </p:nvSpPr>
          <p:spPr>
            <a:xfrm>
              <a:off x="4304624" y="3589120"/>
              <a:ext cx="671135" cy="1802029"/>
            </a:xfrm>
            <a:custGeom>
              <a:avLst/>
              <a:gdLst>
                <a:gd name="connsiteX0" fmla="*/ 20886 w 671135"/>
                <a:gd name="connsiteY0" fmla="*/ 1523568 h 1640130"/>
                <a:gd name="connsiteX1" fmla="*/ 148106 w 671135"/>
                <a:gd name="connsiteY1" fmla="*/ 664827 h 1640130"/>
                <a:gd name="connsiteX2" fmla="*/ 92447 w 671135"/>
                <a:gd name="connsiteY2" fmla="*/ 124138 h 1640130"/>
                <a:gd name="connsiteX3" fmla="*/ 410499 w 671135"/>
                <a:gd name="connsiteY3" fmla="*/ 84382 h 1640130"/>
                <a:gd name="connsiteX4" fmla="*/ 561574 w 671135"/>
                <a:gd name="connsiteY4" fmla="*/ 36674 h 1640130"/>
                <a:gd name="connsiteX5" fmla="*/ 474110 w 671135"/>
                <a:gd name="connsiteY5" fmla="*/ 680729 h 1640130"/>
                <a:gd name="connsiteX6" fmla="*/ 656990 w 671135"/>
                <a:gd name="connsiteY6" fmla="*/ 1539470 h 1640130"/>
                <a:gd name="connsiteX7" fmla="*/ 20886 w 671135"/>
                <a:gd name="connsiteY7" fmla="*/ 1523568 h 164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135" h="1640130">
                  <a:moveTo>
                    <a:pt x="20886" y="1523568"/>
                  </a:moveTo>
                  <a:cubicBezTo>
                    <a:pt x="-63928" y="1377794"/>
                    <a:pt x="136179" y="898065"/>
                    <a:pt x="148106" y="664827"/>
                  </a:cubicBezTo>
                  <a:cubicBezTo>
                    <a:pt x="160033" y="431589"/>
                    <a:pt x="48715" y="220879"/>
                    <a:pt x="92447" y="124138"/>
                  </a:cubicBezTo>
                  <a:cubicBezTo>
                    <a:pt x="136179" y="27397"/>
                    <a:pt x="332311" y="98959"/>
                    <a:pt x="410499" y="84382"/>
                  </a:cubicBezTo>
                  <a:cubicBezTo>
                    <a:pt x="488687" y="69805"/>
                    <a:pt x="550972" y="-62717"/>
                    <a:pt x="561574" y="36674"/>
                  </a:cubicBezTo>
                  <a:cubicBezTo>
                    <a:pt x="572176" y="136065"/>
                    <a:pt x="458207" y="430263"/>
                    <a:pt x="474110" y="680729"/>
                  </a:cubicBezTo>
                  <a:cubicBezTo>
                    <a:pt x="490013" y="931195"/>
                    <a:pt x="731202" y="1396347"/>
                    <a:pt x="656990" y="1539470"/>
                  </a:cubicBezTo>
                  <a:cubicBezTo>
                    <a:pt x="582778" y="1682593"/>
                    <a:pt x="105700" y="1669342"/>
                    <a:pt x="20886" y="15235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41" name="Group 6"/>
            <p:cNvGrpSpPr>
              <a:grpSpLocks noChangeAspect="1"/>
            </p:cNvGrpSpPr>
            <p:nvPr/>
          </p:nvGrpSpPr>
          <p:grpSpPr bwMode="auto">
            <a:xfrm>
              <a:off x="2823583" y="1337899"/>
              <a:ext cx="3539696" cy="2412039"/>
              <a:chOff x="1098" y="382"/>
              <a:chExt cx="3591" cy="2447"/>
            </a:xfrm>
            <a:grpFill/>
          </p:grpSpPr>
          <p:sp>
            <p:nvSpPr>
              <p:cNvPr id="43" name="Freeform 7"/>
              <p:cNvSpPr/>
              <p:nvPr/>
            </p:nvSpPr>
            <p:spPr bwMode="auto">
              <a:xfrm>
                <a:off x="3278" y="1267"/>
                <a:ext cx="139" cy="189"/>
              </a:xfrm>
              <a:custGeom>
                <a:avLst/>
                <a:gdLst>
                  <a:gd name="T0" fmla="*/ 23 w 59"/>
                  <a:gd name="T1" fmla="*/ 26 h 80"/>
                  <a:gd name="T2" fmla="*/ 11 w 59"/>
                  <a:gd name="T3" fmla="*/ 72 h 80"/>
                  <a:gd name="T4" fmla="*/ 35 w 59"/>
                  <a:gd name="T5" fmla="*/ 52 h 80"/>
                  <a:gd name="T6" fmla="*/ 55 w 59"/>
                  <a:gd name="T7" fmla="*/ 15 h 80"/>
                  <a:gd name="T8" fmla="*/ 23 w 59"/>
                  <a:gd name="T9" fmla="*/ 2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0">
                    <a:moveTo>
                      <a:pt x="23" y="26"/>
                    </a:moveTo>
                    <a:cubicBezTo>
                      <a:pt x="0" y="44"/>
                      <a:pt x="11" y="72"/>
                      <a:pt x="11" y="72"/>
                    </a:cubicBezTo>
                    <a:cubicBezTo>
                      <a:pt x="26" y="80"/>
                      <a:pt x="46" y="75"/>
                      <a:pt x="35" y="52"/>
                    </a:cubicBezTo>
                    <a:cubicBezTo>
                      <a:pt x="24" y="30"/>
                      <a:pt x="51" y="30"/>
                      <a:pt x="55" y="15"/>
                    </a:cubicBezTo>
                    <a:cubicBezTo>
                      <a:pt x="59" y="0"/>
                      <a:pt x="46" y="7"/>
                      <a:pt x="2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" name="Freeform 8"/>
              <p:cNvSpPr/>
              <p:nvPr/>
            </p:nvSpPr>
            <p:spPr bwMode="auto">
              <a:xfrm>
                <a:off x="3351" y="1718"/>
                <a:ext cx="102" cy="206"/>
              </a:xfrm>
              <a:custGeom>
                <a:avLst/>
                <a:gdLst>
                  <a:gd name="T0" fmla="*/ 15 w 43"/>
                  <a:gd name="T1" fmla="*/ 72 h 87"/>
                  <a:gd name="T2" fmla="*/ 36 w 43"/>
                  <a:gd name="T3" fmla="*/ 55 h 87"/>
                  <a:gd name="T4" fmla="*/ 13 w 43"/>
                  <a:gd name="T5" fmla="*/ 3 h 87"/>
                  <a:gd name="T6" fmla="*/ 16 w 43"/>
                  <a:gd name="T7" fmla="*/ 27 h 87"/>
                  <a:gd name="T8" fmla="*/ 15 w 43"/>
                  <a:gd name="T9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15" y="72"/>
                    </a:moveTo>
                    <a:cubicBezTo>
                      <a:pt x="25" y="87"/>
                      <a:pt x="29" y="72"/>
                      <a:pt x="36" y="55"/>
                    </a:cubicBezTo>
                    <a:cubicBezTo>
                      <a:pt x="43" y="37"/>
                      <a:pt x="27" y="0"/>
                      <a:pt x="13" y="3"/>
                    </a:cubicBezTo>
                    <a:cubicBezTo>
                      <a:pt x="0" y="5"/>
                      <a:pt x="16" y="27"/>
                      <a:pt x="16" y="27"/>
                    </a:cubicBezTo>
                    <a:cubicBezTo>
                      <a:pt x="19" y="51"/>
                      <a:pt x="4" y="57"/>
                      <a:pt x="1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" name="Freeform 9"/>
              <p:cNvSpPr/>
              <p:nvPr/>
            </p:nvSpPr>
            <p:spPr bwMode="auto">
              <a:xfrm>
                <a:off x="3682" y="1928"/>
                <a:ext cx="227" cy="366"/>
              </a:xfrm>
              <a:custGeom>
                <a:avLst/>
                <a:gdLst>
                  <a:gd name="T0" fmla="*/ 75 w 96"/>
                  <a:gd name="T1" fmla="*/ 4 h 155"/>
                  <a:gd name="T2" fmla="*/ 45 w 96"/>
                  <a:gd name="T3" fmla="*/ 62 h 155"/>
                  <a:gd name="T4" fmla="*/ 7 w 96"/>
                  <a:gd name="T5" fmla="*/ 115 h 155"/>
                  <a:gd name="T6" fmla="*/ 27 w 96"/>
                  <a:gd name="T7" fmla="*/ 111 h 155"/>
                  <a:gd name="T8" fmla="*/ 55 w 96"/>
                  <a:gd name="T9" fmla="*/ 87 h 155"/>
                  <a:gd name="T10" fmla="*/ 76 w 96"/>
                  <a:gd name="T11" fmla="*/ 19 h 155"/>
                  <a:gd name="T12" fmla="*/ 75 w 96"/>
                  <a:gd name="T13" fmla="*/ 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55">
                    <a:moveTo>
                      <a:pt x="75" y="4"/>
                    </a:moveTo>
                    <a:cubicBezTo>
                      <a:pt x="75" y="4"/>
                      <a:pt x="44" y="36"/>
                      <a:pt x="45" y="62"/>
                    </a:cubicBezTo>
                    <a:cubicBezTo>
                      <a:pt x="47" y="87"/>
                      <a:pt x="13" y="75"/>
                      <a:pt x="7" y="115"/>
                    </a:cubicBezTo>
                    <a:cubicBezTo>
                      <a:pt x="0" y="155"/>
                      <a:pt x="20" y="115"/>
                      <a:pt x="27" y="111"/>
                    </a:cubicBezTo>
                    <a:cubicBezTo>
                      <a:pt x="33" y="107"/>
                      <a:pt x="45" y="96"/>
                      <a:pt x="55" y="87"/>
                    </a:cubicBezTo>
                    <a:cubicBezTo>
                      <a:pt x="64" y="78"/>
                      <a:pt x="56" y="38"/>
                      <a:pt x="76" y="19"/>
                    </a:cubicBezTo>
                    <a:cubicBezTo>
                      <a:pt x="96" y="0"/>
                      <a:pt x="80" y="6"/>
                      <a:pt x="7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4202" y="1293"/>
                <a:ext cx="85" cy="264"/>
              </a:xfrm>
              <a:custGeom>
                <a:avLst/>
                <a:gdLst>
                  <a:gd name="T0" fmla="*/ 17 w 36"/>
                  <a:gd name="T1" fmla="*/ 112 h 112"/>
                  <a:gd name="T2" fmla="*/ 24 w 36"/>
                  <a:gd name="T3" fmla="*/ 21 h 112"/>
                  <a:gd name="T4" fmla="*/ 15 w 36"/>
                  <a:gd name="T5" fmla="*/ 23 h 112"/>
                  <a:gd name="T6" fmla="*/ 17 w 3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12">
                    <a:moveTo>
                      <a:pt x="17" y="112"/>
                    </a:moveTo>
                    <a:cubicBezTo>
                      <a:pt x="35" y="112"/>
                      <a:pt x="36" y="43"/>
                      <a:pt x="24" y="21"/>
                    </a:cubicBezTo>
                    <a:cubicBezTo>
                      <a:pt x="12" y="0"/>
                      <a:pt x="15" y="23"/>
                      <a:pt x="15" y="23"/>
                    </a:cubicBezTo>
                    <a:cubicBezTo>
                      <a:pt x="15" y="23"/>
                      <a:pt x="0" y="112"/>
                      <a:pt x="17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2454" y="2013"/>
                <a:ext cx="148" cy="218"/>
              </a:xfrm>
              <a:custGeom>
                <a:avLst/>
                <a:gdLst>
                  <a:gd name="T0" fmla="*/ 44 w 63"/>
                  <a:gd name="T1" fmla="*/ 88 h 92"/>
                  <a:gd name="T2" fmla="*/ 32 w 63"/>
                  <a:gd name="T3" fmla="*/ 46 h 92"/>
                  <a:gd name="T4" fmla="*/ 16 w 63"/>
                  <a:gd name="T5" fmla="*/ 2 h 92"/>
                  <a:gd name="T6" fmla="*/ 11 w 63"/>
                  <a:gd name="T7" fmla="*/ 43 h 92"/>
                  <a:gd name="T8" fmla="*/ 44 w 63"/>
                  <a:gd name="T9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2">
                    <a:moveTo>
                      <a:pt x="44" y="88"/>
                    </a:moveTo>
                    <a:cubicBezTo>
                      <a:pt x="63" y="92"/>
                      <a:pt x="39" y="63"/>
                      <a:pt x="32" y="46"/>
                    </a:cubicBezTo>
                    <a:cubicBezTo>
                      <a:pt x="25" y="28"/>
                      <a:pt x="32" y="0"/>
                      <a:pt x="16" y="2"/>
                    </a:cubicBezTo>
                    <a:cubicBezTo>
                      <a:pt x="0" y="3"/>
                      <a:pt x="11" y="43"/>
                      <a:pt x="11" y="43"/>
                    </a:cubicBezTo>
                    <a:cubicBezTo>
                      <a:pt x="11" y="58"/>
                      <a:pt x="25" y="84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1098" y="382"/>
                <a:ext cx="3591" cy="2447"/>
              </a:xfrm>
              <a:custGeom>
                <a:avLst/>
                <a:gdLst>
                  <a:gd name="T0" fmla="*/ 854 w 1520"/>
                  <a:gd name="T1" fmla="*/ 28 h 1036"/>
                  <a:gd name="T2" fmla="*/ 138 w 1520"/>
                  <a:gd name="T3" fmla="*/ 342 h 1036"/>
                  <a:gd name="T4" fmla="*/ 428 w 1520"/>
                  <a:gd name="T5" fmla="*/ 980 h 1036"/>
                  <a:gd name="T6" fmla="*/ 1364 w 1520"/>
                  <a:gd name="T7" fmla="*/ 818 h 1036"/>
                  <a:gd name="T8" fmla="*/ 1145 w 1520"/>
                  <a:gd name="T9" fmla="*/ 152 h 1036"/>
                  <a:gd name="T10" fmla="*/ 958 w 1520"/>
                  <a:gd name="T11" fmla="*/ 314 h 1036"/>
                  <a:gd name="T12" fmla="*/ 751 w 1520"/>
                  <a:gd name="T13" fmla="*/ 329 h 1036"/>
                  <a:gd name="T14" fmla="*/ 869 w 1520"/>
                  <a:gd name="T15" fmla="*/ 128 h 1036"/>
                  <a:gd name="T16" fmla="*/ 778 w 1520"/>
                  <a:gd name="T17" fmla="*/ 178 h 1036"/>
                  <a:gd name="T18" fmla="*/ 751 w 1520"/>
                  <a:gd name="T19" fmla="*/ 386 h 1036"/>
                  <a:gd name="T20" fmla="*/ 547 w 1520"/>
                  <a:gd name="T21" fmla="*/ 309 h 1036"/>
                  <a:gd name="T22" fmla="*/ 603 w 1520"/>
                  <a:gd name="T23" fmla="*/ 145 h 1036"/>
                  <a:gd name="T24" fmla="*/ 687 w 1520"/>
                  <a:gd name="T25" fmla="*/ 521 h 1036"/>
                  <a:gd name="T26" fmla="*/ 206 w 1520"/>
                  <a:gd name="T27" fmla="*/ 510 h 1036"/>
                  <a:gd name="T28" fmla="*/ 427 w 1520"/>
                  <a:gd name="T29" fmla="*/ 612 h 1036"/>
                  <a:gd name="T30" fmla="*/ 366 w 1520"/>
                  <a:gd name="T31" fmla="*/ 508 h 1036"/>
                  <a:gd name="T32" fmla="*/ 269 w 1520"/>
                  <a:gd name="T33" fmla="*/ 418 h 1036"/>
                  <a:gd name="T34" fmla="*/ 333 w 1520"/>
                  <a:gd name="T35" fmla="*/ 390 h 1036"/>
                  <a:gd name="T36" fmla="*/ 462 w 1520"/>
                  <a:gd name="T37" fmla="*/ 530 h 1036"/>
                  <a:gd name="T38" fmla="*/ 373 w 1520"/>
                  <a:gd name="T39" fmla="*/ 229 h 1036"/>
                  <a:gd name="T40" fmla="*/ 571 w 1520"/>
                  <a:gd name="T41" fmla="*/ 629 h 1036"/>
                  <a:gd name="T42" fmla="*/ 675 w 1520"/>
                  <a:gd name="T43" fmla="*/ 78 h 1036"/>
                  <a:gd name="T44" fmla="*/ 459 w 1520"/>
                  <a:gd name="T45" fmla="*/ 209 h 1036"/>
                  <a:gd name="T46" fmla="*/ 462 w 1520"/>
                  <a:gd name="T47" fmla="*/ 125 h 1036"/>
                  <a:gd name="T48" fmla="*/ 149 w 1520"/>
                  <a:gd name="T49" fmla="*/ 401 h 1036"/>
                  <a:gd name="T50" fmla="*/ 86 w 1520"/>
                  <a:gd name="T51" fmla="*/ 488 h 1036"/>
                  <a:gd name="T52" fmla="*/ 131 w 1520"/>
                  <a:gd name="T53" fmla="*/ 493 h 1036"/>
                  <a:gd name="T54" fmla="*/ 189 w 1520"/>
                  <a:gd name="T55" fmla="*/ 593 h 1036"/>
                  <a:gd name="T56" fmla="*/ 123 w 1520"/>
                  <a:gd name="T57" fmla="*/ 784 h 1036"/>
                  <a:gd name="T58" fmla="*/ 349 w 1520"/>
                  <a:gd name="T59" fmla="*/ 874 h 1036"/>
                  <a:gd name="T60" fmla="*/ 422 w 1520"/>
                  <a:gd name="T61" fmla="*/ 682 h 1036"/>
                  <a:gd name="T62" fmla="*/ 290 w 1520"/>
                  <a:gd name="T63" fmla="*/ 801 h 1036"/>
                  <a:gd name="T64" fmla="*/ 816 w 1520"/>
                  <a:gd name="T65" fmla="*/ 854 h 1036"/>
                  <a:gd name="T66" fmla="*/ 845 w 1520"/>
                  <a:gd name="T67" fmla="*/ 915 h 1036"/>
                  <a:gd name="T68" fmla="*/ 701 w 1520"/>
                  <a:gd name="T69" fmla="*/ 949 h 1036"/>
                  <a:gd name="T70" fmla="*/ 585 w 1520"/>
                  <a:gd name="T71" fmla="*/ 686 h 1036"/>
                  <a:gd name="T72" fmla="*/ 911 w 1520"/>
                  <a:gd name="T73" fmla="*/ 661 h 1036"/>
                  <a:gd name="T74" fmla="*/ 992 w 1520"/>
                  <a:gd name="T75" fmla="*/ 513 h 1036"/>
                  <a:gd name="T76" fmla="*/ 1033 w 1520"/>
                  <a:gd name="T77" fmla="*/ 257 h 1036"/>
                  <a:gd name="T78" fmla="*/ 864 w 1520"/>
                  <a:gd name="T79" fmla="*/ 436 h 1036"/>
                  <a:gd name="T80" fmla="*/ 1067 w 1520"/>
                  <a:gd name="T81" fmla="*/ 218 h 1036"/>
                  <a:gd name="T82" fmla="*/ 1199 w 1520"/>
                  <a:gd name="T83" fmla="*/ 206 h 1036"/>
                  <a:gd name="T84" fmla="*/ 1144 w 1520"/>
                  <a:gd name="T85" fmla="*/ 457 h 1036"/>
                  <a:gd name="T86" fmla="*/ 1228 w 1520"/>
                  <a:gd name="T87" fmla="*/ 279 h 1036"/>
                  <a:gd name="T88" fmla="*/ 1364 w 1520"/>
                  <a:gd name="T89" fmla="*/ 436 h 1036"/>
                  <a:gd name="T90" fmla="*/ 1190 w 1520"/>
                  <a:gd name="T91" fmla="*/ 594 h 1036"/>
                  <a:gd name="T92" fmla="*/ 1034 w 1520"/>
                  <a:gd name="T93" fmla="*/ 503 h 1036"/>
                  <a:gd name="T94" fmla="*/ 823 w 1520"/>
                  <a:gd name="T95" fmla="*/ 662 h 1036"/>
                  <a:gd name="T96" fmla="*/ 624 w 1520"/>
                  <a:gd name="T97" fmla="*/ 789 h 1036"/>
                  <a:gd name="T98" fmla="*/ 598 w 1520"/>
                  <a:gd name="T99" fmla="*/ 826 h 1036"/>
                  <a:gd name="T100" fmla="*/ 1001 w 1520"/>
                  <a:gd name="T101" fmla="*/ 908 h 1036"/>
                  <a:gd name="T102" fmla="*/ 1087 w 1520"/>
                  <a:gd name="T103" fmla="*/ 727 h 1036"/>
                  <a:gd name="T104" fmla="*/ 1182 w 1520"/>
                  <a:gd name="T105" fmla="*/ 831 h 1036"/>
                  <a:gd name="T106" fmla="*/ 1218 w 1520"/>
                  <a:gd name="T107" fmla="*/ 680 h 1036"/>
                  <a:gd name="T108" fmla="*/ 1335 w 1520"/>
                  <a:gd name="T109" fmla="*/ 630 h 1036"/>
                  <a:gd name="T110" fmla="*/ 1277 w 1520"/>
                  <a:gd name="T111" fmla="*/ 557 h 1036"/>
                  <a:gd name="T112" fmla="*/ 1397 w 1520"/>
                  <a:gd name="T113" fmla="*/ 573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20" h="1036">
                    <a:moveTo>
                      <a:pt x="1466" y="492"/>
                    </a:moveTo>
                    <a:cubicBezTo>
                      <a:pt x="1440" y="372"/>
                      <a:pt x="1384" y="352"/>
                      <a:pt x="1384" y="352"/>
                    </a:cubicBezTo>
                    <a:cubicBezTo>
                      <a:pt x="1330" y="248"/>
                      <a:pt x="1290" y="236"/>
                      <a:pt x="1262" y="198"/>
                    </a:cubicBezTo>
                    <a:cubicBezTo>
                      <a:pt x="1234" y="160"/>
                      <a:pt x="1200" y="118"/>
                      <a:pt x="1156" y="112"/>
                    </a:cubicBezTo>
                    <a:cubicBezTo>
                      <a:pt x="1112" y="106"/>
                      <a:pt x="1104" y="78"/>
                      <a:pt x="1068" y="62"/>
                    </a:cubicBezTo>
                    <a:cubicBezTo>
                      <a:pt x="1032" y="46"/>
                      <a:pt x="966" y="38"/>
                      <a:pt x="966" y="38"/>
                    </a:cubicBezTo>
                    <a:cubicBezTo>
                      <a:pt x="914" y="0"/>
                      <a:pt x="854" y="28"/>
                      <a:pt x="854" y="28"/>
                    </a:cubicBezTo>
                    <a:cubicBezTo>
                      <a:pt x="746" y="8"/>
                      <a:pt x="744" y="50"/>
                      <a:pt x="714" y="54"/>
                    </a:cubicBezTo>
                    <a:cubicBezTo>
                      <a:pt x="684" y="58"/>
                      <a:pt x="664" y="26"/>
                      <a:pt x="618" y="38"/>
                    </a:cubicBezTo>
                    <a:cubicBezTo>
                      <a:pt x="572" y="50"/>
                      <a:pt x="520" y="86"/>
                      <a:pt x="520" y="86"/>
                    </a:cubicBezTo>
                    <a:cubicBezTo>
                      <a:pt x="416" y="84"/>
                      <a:pt x="446" y="132"/>
                      <a:pt x="410" y="132"/>
                    </a:cubicBezTo>
                    <a:cubicBezTo>
                      <a:pt x="374" y="132"/>
                      <a:pt x="294" y="156"/>
                      <a:pt x="276" y="194"/>
                    </a:cubicBezTo>
                    <a:cubicBezTo>
                      <a:pt x="258" y="232"/>
                      <a:pt x="236" y="212"/>
                      <a:pt x="192" y="260"/>
                    </a:cubicBezTo>
                    <a:cubicBezTo>
                      <a:pt x="148" y="308"/>
                      <a:pt x="138" y="342"/>
                      <a:pt x="138" y="342"/>
                    </a:cubicBezTo>
                    <a:cubicBezTo>
                      <a:pt x="130" y="372"/>
                      <a:pt x="108" y="384"/>
                      <a:pt x="108" y="384"/>
                    </a:cubicBezTo>
                    <a:cubicBezTo>
                      <a:pt x="44" y="458"/>
                      <a:pt x="48" y="536"/>
                      <a:pt x="48" y="536"/>
                    </a:cubicBezTo>
                    <a:cubicBezTo>
                      <a:pt x="0" y="586"/>
                      <a:pt x="24" y="644"/>
                      <a:pt x="24" y="644"/>
                    </a:cubicBezTo>
                    <a:cubicBezTo>
                      <a:pt x="54" y="690"/>
                      <a:pt x="52" y="738"/>
                      <a:pt x="52" y="738"/>
                    </a:cubicBezTo>
                    <a:cubicBezTo>
                      <a:pt x="104" y="894"/>
                      <a:pt x="272" y="890"/>
                      <a:pt x="300" y="900"/>
                    </a:cubicBezTo>
                    <a:cubicBezTo>
                      <a:pt x="328" y="910"/>
                      <a:pt x="374" y="910"/>
                      <a:pt x="374" y="910"/>
                    </a:cubicBezTo>
                    <a:cubicBezTo>
                      <a:pt x="390" y="946"/>
                      <a:pt x="428" y="980"/>
                      <a:pt x="428" y="980"/>
                    </a:cubicBezTo>
                    <a:cubicBezTo>
                      <a:pt x="462" y="980"/>
                      <a:pt x="604" y="1036"/>
                      <a:pt x="646" y="1036"/>
                    </a:cubicBezTo>
                    <a:cubicBezTo>
                      <a:pt x="688" y="1036"/>
                      <a:pt x="748" y="1012"/>
                      <a:pt x="748" y="1012"/>
                    </a:cubicBezTo>
                    <a:cubicBezTo>
                      <a:pt x="902" y="1020"/>
                      <a:pt x="966" y="952"/>
                      <a:pt x="966" y="952"/>
                    </a:cubicBezTo>
                    <a:cubicBezTo>
                      <a:pt x="1060" y="964"/>
                      <a:pt x="1042" y="928"/>
                      <a:pt x="1076" y="928"/>
                    </a:cubicBezTo>
                    <a:cubicBezTo>
                      <a:pt x="1110" y="928"/>
                      <a:pt x="1164" y="914"/>
                      <a:pt x="1182" y="890"/>
                    </a:cubicBezTo>
                    <a:cubicBezTo>
                      <a:pt x="1200" y="866"/>
                      <a:pt x="1224" y="864"/>
                      <a:pt x="1254" y="844"/>
                    </a:cubicBezTo>
                    <a:cubicBezTo>
                      <a:pt x="1284" y="824"/>
                      <a:pt x="1320" y="798"/>
                      <a:pt x="1364" y="818"/>
                    </a:cubicBezTo>
                    <a:cubicBezTo>
                      <a:pt x="1408" y="838"/>
                      <a:pt x="1430" y="820"/>
                      <a:pt x="1430" y="820"/>
                    </a:cubicBezTo>
                    <a:cubicBezTo>
                      <a:pt x="1520" y="718"/>
                      <a:pt x="1492" y="612"/>
                      <a:pt x="1466" y="492"/>
                    </a:cubicBezTo>
                    <a:close/>
                    <a:moveTo>
                      <a:pt x="977" y="94"/>
                    </a:moveTo>
                    <a:cubicBezTo>
                      <a:pt x="977" y="94"/>
                      <a:pt x="958" y="70"/>
                      <a:pt x="1006" y="81"/>
                    </a:cubicBezTo>
                    <a:cubicBezTo>
                      <a:pt x="1054" y="92"/>
                      <a:pt x="1071" y="104"/>
                      <a:pt x="1102" y="125"/>
                    </a:cubicBezTo>
                    <a:cubicBezTo>
                      <a:pt x="1133" y="146"/>
                      <a:pt x="1150" y="140"/>
                      <a:pt x="1157" y="140"/>
                    </a:cubicBezTo>
                    <a:cubicBezTo>
                      <a:pt x="1163" y="140"/>
                      <a:pt x="1161" y="150"/>
                      <a:pt x="1145" y="152"/>
                    </a:cubicBezTo>
                    <a:cubicBezTo>
                      <a:pt x="1129" y="153"/>
                      <a:pt x="1109" y="158"/>
                      <a:pt x="1073" y="130"/>
                    </a:cubicBezTo>
                    <a:cubicBezTo>
                      <a:pt x="1037" y="102"/>
                      <a:pt x="1015" y="120"/>
                      <a:pt x="1009" y="136"/>
                    </a:cubicBezTo>
                    <a:cubicBezTo>
                      <a:pt x="1002" y="152"/>
                      <a:pt x="1010" y="182"/>
                      <a:pt x="991" y="182"/>
                    </a:cubicBezTo>
                    <a:cubicBezTo>
                      <a:pt x="973" y="182"/>
                      <a:pt x="963" y="177"/>
                      <a:pt x="979" y="154"/>
                    </a:cubicBezTo>
                    <a:cubicBezTo>
                      <a:pt x="979" y="154"/>
                      <a:pt x="989" y="122"/>
                      <a:pt x="977" y="94"/>
                    </a:cubicBezTo>
                    <a:close/>
                    <a:moveTo>
                      <a:pt x="971" y="290"/>
                    </a:moveTo>
                    <a:cubicBezTo>
                      <a:pt x="982" y="298"/>
                      <a:pt x="958" y="314"/>
                      <a:pt x="958" y="314"/>
                    </a:cubicBezTo>
                    <a:cubicBezTo>
                      <a:pt x="941" y="317"/>
                      <a:pt x="934" y="318"/>
                      <a:pt x="909" y="342"/>
                    </a:cubicBezTo>
                    <a:cubicBezTo>
                      <a:pt x="883" y="366"/>
                      <a:pt x="855" y="354"/>
                      <a:pt x="843" y="336"/>
                    </a:cubicBezTo>
                    <a:cubicBezTo>
                      <a:pt x="831" y="317"/>
                      <a:pt x="823" y="320"/>
                      <a:pt x="823" y="320"/>
                    </a:cubicBezTo>
                    <a:cubicBezTo>
                      <a:pt x="810" y="328"/>
                      <a:pt x="833" y="349"/>
                      <a:pt x="833" y="349"/>
                    </a:cubicBezTo>
                    <a:cubicBezTo>
                      <a:pt x="842" y="356"/>
                      <a:pt x="857" y="358"/>
                      <a:pt x="857" y="398"/>
                    </a:cubicBezTo>
                    <a:cubicBezTo>
                      <a:pt x="857" y="438"/>
                      <a:pt x="795" y="482"/>
                      <a:pt x="787" y="428"/>
                    </a:cubicBezTo>
                    <a:cubicBezTo>
                      <a:pt x="779" y="373"/>
                      <a:pt x="757" y="373"/>
                      <a:pt x="751" y="329"/>
                    </a:cubicBezTo>
                    <a:cubicBezTo>
                      <a:pt x="746" y="285"/>
                      <a:pt x="787" y="200"/>
                      <a:pt x="843" y="181"/>
                    </a:cubicBezTo>
                    <a:cubicBezTo>
                      <a:pt x="899" y="162"/>
                      <a:pt x="979" y="189"/>
                      <a:pt x="963" y="208"/>
                    </a:cubicBezTo>
                    <a:cubicBezTo>
                      <a:pt x="947" y="226"/>
                      <a:pt x="961" y="282"/>
                      <a:pt x="971" y="290"/>
                    </a:cubicBezTo>
                    <a:close/>
                    <a:moveTo>
                      <a:pt x="711" y="110"/>
                    </a:moveTo>
                    <a:cubicBezTo>
                      <a:pt x="735" y="96"/>
                      <a:pt x="750" y="44"/>
                      <a:pt x="837" y="61"/>
                    </a:cubicBezTo>
                    <a:cubicBezTo>
                      <a:pt x="837" y="61"/>
                      <a:pt x="871" y="69"/>
                      <a:pt x="862" y="101"/>
                    </a:cubicBezTo>
                    <a:cubicBezTo>
                      <a:pt x="862" y="101"/>
                      <a:pt x="846" y="128"/>
                      <a:pt x="869" y="128"/>
                    </a:cubicBezTo>
                    <a:cubicBezTo>
                      <a:pt x="891" y="128"/>
                      <a:pt x="910" y="98"/>
                      <a:pt x="890" y="73"/>
                    </a:cubicBezTo>
                    <a:cubicBezTo>
                      <a:pt x="890" y="73"/>
                      <a:pt x="875" y="53"/>
                      <a:pt x="906" y="54"/>
                    </a:cubicBezTo>
                    <a:cubicBezTo>
                      <a:pt x="937" y="56"/>
                      <a:pt x="961" y="85"/>
                      <a:pt x="961" y="128"/>
                    </a:cubicBezTo>
                    <a:cubicBezTo>
                      <a:pt x="961" y="128"/>
                      <a:pt x="971" y="166"/>
                      <a:pt x="926" y="148"/>
                    </a:cubicBezTo>
                    <a:cubicBezTo>
                      <a:pt x="926" y="148"/>
                      <a:pt x="877" y="132"/>
                      <a:pt x="847" y="150"/>
                    </a:cubicBezTo>
                    <a:cubicBezTo>
                      <a:pt x="818" y="169"/>
                      <a:pt x="797" y="169"/>
                      <a:pt x="771" y="162"/>
                    </a:cubicBezTo>
                    <a:cubicBezTo>
                      <a:pt x="771" y="162"/>
                      <a:pt x="759" y="174"/>
                      <a:pt x="778" y="178"/>
                    </a:cubicBezTo>
                    <a:cubicBezTo>
                      <a:pt x="778" y="178"/>
                      <a:pt x="809" y="192"/>
                      <a:pt x="791" y="196"/>
                    </a:cubicBezTo>
                    <a:cubicBezTo>
                      <a:pt x="774" y="200"/>
                      <a:pt x="750" y="205"/>
                      <a:pt x="758" y="250"/>
                    </a:cubicBezTo>
                    <a:cubicBezTo>
                      <a:pt x="758" y="250"/>
                      <a:pt x="742" y="266"/>
                      <a:pt x="729" y="234"/>
                    </a:cubicBezTo>
                    <a:cubicBezTo>
                      <a:pt x="729" y="234"/>
                      <a:pt x="727" y="216"/>
                      <a:pt x="719" y="209"/>
                    </a:cubicBezTo>
                    <a:cubicBezTo>
                      <a:pt x="711" y="202"/>
                      <a:pt x="701" y="217"/>
                      <a:pt x="711" y="241"/>
                    </a:cubicBezTo>
                    <a:cubicBezTo>
                      <a:pt x="722" y="265"/>
                      <a:pt x="731" y="268"/>
                      <a:pt x="730" y="294"/>
                    </a:cubicBezTo>
                    <a:cubicBezTo>
                      <a:pt x="729" y="321"/>
                      <a:pt x="734" y="358"/>
                      <a:pt x="751" y="386"/>
                    </a:cubicBezTo>
                    <a:cubicBezTo>
                      <a:pt x="769" y="414"/>
                      <a:pt x="761" y="432"/>
                      <a:pt x="767" y="442"/>
                    </a:cubicBezTo>
                    <a:cubicBezTo>
                      <a:pt x="774" y="453"/>
                      <a:pt x="814" y="478"/>
                      <a:pt x="806" y="510"/>
                    </a:cubicBezTo>
                    <a:cubicBezTo>
                      <a:pt x="798" y="542"/>
                      <a:pt x="783" y="573"/>
                      <a:pt x="742" y="573"/>
                    </a:cubicBezTo>
                    <a:cubicBezTo>
                      <a:pt x="701" y="573"/>
                      <a:pt x="687" y="594"/>
                      <a:pt x="661" y="601"/>
                    </a:cubicBezTo>
                    <a:cubicBezTo>
                      <a:pt x="634" y="608"/>
                      <a:pt x="567" y="590"/>
                      <a:pt x="569" y="474"/>
                    </a:cubicBezTo>
                    <a:cubicBezTo>
                      <a:pt x="569" y="474"/>
                      <a:pt x="571" y="430"/>
                      <a:pt x="537" y="362"/>
                    </a:cubicBezTo>
                    <a:cubicBezTo>
                      <a:pt x="537" y="362"/>
                      <a:pt x="531" y="318"/>
                      <a:pt x="547" y="309"/>
                    </a:cubicBezTo>
                    <a:cubicBezTo>
                      <a:pt x="547" y="309"/>
                      <a:pt x="555" y="265"/>
                      <a:pt x="530" y="261"/>
                    </a:cubicBezTo>
                    <a:cubicBezTo>
                      <a:pt x="530" y="261"/>
                      <a:pt x="521" y="272"/>
                      <a:pt x="527" y="281"/>
                    </a:cubicBezTo>
                    <a:cubicBezTo>
                      <a:pt x="534" y="290"/>
                      <a:pt x="531" y="302"/>
                      <a:pt x="522" y="310"/>
                    </a:cubicBezTo>
                    <a:cubicBezTo>
                      <a:pt x="513" y="318"/>
                      <a:pt x="519" y="341"/>
                      <a:pt x="514" y="341"/>
                    </a:cubicBezTo>
                    <a:cubicBezTo>
                      <a:pt x="514" y="341"/>
                      <a:pt x="491" y="345"/>
                      <a:pt x="506" y="292"/>
                    </a:cubicBezTo>
                    <a:cubicBezTo>
                      <a:pt x="506" y="292"/>
                      <a:pt x="498" y="241"/>
                      <a:pt x="523" y="230"/>
                    </a:cubicBezTo>
                    <a:cubicBezTo>
                      <a:pt x="549" y="220"/>
                      <a:pt x="575" y="204"/>
                      <a:pt x="603" y="145"/>
                    </a:cubicBezTo>
                    <a:cubicBezTo>
                      <a:pt x="603" y="145"/>
                      <a:pt x="653" y="100"/>
                      <a:pt x="673" y="140"/>
                    </a:cubicBezTo>
                    <a:cubicBezTo>
                      <a:pt x="673" y="140"/>
                      <a:pt x="683" y="162"/>
                      <a:pt x="661" y="196"/>
                    </a:cubicBezTo>
                    <a:cubicBezTo>
                      <a:pt x="638" y="229"/>
                      <a:pt x="641" y="236"/>
                      <a:pt x="642" y="257"/>
                    </a:cubicBezTo>
                    <a:cubicBezTo>
                      <a:pt x="642" y="257"/>
                      <a:pt x="605" y="289"/>
                      <a:pt x="603" y="306"/>
                    </a:cubicBezTo>
                    <a:cubicBezTo>
                      <a:pt x="602" y="324"/>
                      <a:pt x="602" y="361"/>
                      <a:pt x="621" y="378"/>
                    </a:cubicBezTo>
                    <a:cubicBezTo>
                      <a:pt x="621" y="378"/>
                      <a:pt x="623" y="445"/>
                      <a:pt x="639" y="476"/>
                    </a:cubicBezTo>
                    <a:cubicBezTo>
                      <a:pt x="655" y="506"/>
                      <a:pt x="661" y="522"/>
                      <a:pt x="687" y="521"/>
                    </a:cubicBezTo>
                    <a:cubicBezTo>
                      <a:pt x="687" y="521"/>
                      <a:pt x="697" y="516"/>
                      <a:pt x="666" y="493"/>
                    </a:cubicBezTo>
                    <a:cubicBezTo>
                      <a:pt x="666" y="493"/>
                      <a:pt x="647" y="484"/>
                      <a:pt x="641" y="378"/>
                    </a:cubicBezTo>
                    <a:cubicBezTo>
                      <a:pt x="641" y="378"/>
                      <a:pt x="602" y="328"/>
                      <a:pt x="650" y="286"/>
                    </a:cubicBezTo>
                    <a:cubicBezTo>
                      <a:pt x="650" y="286"/>
                      <a:pt x="675" y="261"/>
                      <a:pt x="673" y="234"/>
                    </a:cubicBezTo>
                    <a:cubicBezTo>
                      <a:pt x="673" y="234"/>
                      <a:pt x="677" y="204"/>
                      <a:pt x="697" y="193"/>
                    </a:cubicBezTo>
                    <a:cubicBezTo>
                      <a:pt x="697" y="193"/>
                      <a:pt x="687" y="125"/>
                      <a:pt x="711" y="110"/>
                    </a:cubicBezTo>
                    <a:close/>
                    <a:moveTo>
                      <a:pt x="206" y="510"/>
                    </a:moveTo>
                    <a:cubicBezTo>
                      <a:pt x="206" y="510"/>
                      <a:pt x="170" y="564"/>
                      <a:pt x="165" y="516"/>
                    </a:cubicBezTo>
                    <a:cubicBezTo>
                      <a:pt x="165" y="516"/>
                      <a:pt x="205" y="457"/>
                      <a:pt x="234" y="457"/>
                    </a:cubicBezTo>
                    <a:cubicBezTo>
                      <a:pt x="263" y="457"/>
                      <a:pt x="295" y="510"/>
                      <a:pt x="279" y="566"/>
                    </a:cubicBezTo>
                    <a:cubicBezTo>
                      <a:pt x="279" y="566"/>
                      <a:pt x="267" y="604"/>
                      <a:pt x="295" y="564"/>
                    </a:cubicBezTo>
                    <a:cubicBezTo>
                      <a:pt x="295" y="564"/>
                      <a:pt x="310" y="530"/>
                      <a:pt x="303" y="513"/>
                    </a:cubicBezTo>
                    <a:cubicBezTo>
                      <a:pt x="303" y="513"/>
                      <a:pt x="318" y="506"/>
                      <a:pt x="346" y="553"/>
                    </a:cubicBezTo>
                    <a:cubicBezTo>
                      <a:pt x="374" y="600"/>
                      <a:pt x="399" y="608"/>
                      <a:pt x="427" y="612"/>
                    </a:cubicBezTo>
                    <a:cubicBezTo>
                      <a:pt x="455" y="616"/>
                      <a:pt x="475" y="652"/>
                      <a:pt x="475" y="665"/>
                    </a:cubicBezTo>
                    <a:cubicBezTo>
                      <a:pt x="475" y="678"/>
                      <a:pt x="443" y="668"/>
                      <a:pt x="414" y="656"/>
                    </a:cubicBezTo>
                    <a:cubicBezTo>
                      <a:pt x="385" y="644"/>
                      <a:pt x="363" y="612"/>
                      <a:pt x="294" y="628"/>
                    </a:cubicBezTo>
                    <a:cubicBezTo>
                      <a:pt x="225" y="644"/>
                      <a:pt x="182" y="556"/>
                      <a:pt x="230" y="517"/>
                    </a:cubicBezTo>
                    <a:cubicBezTo>
                      <a:pt x="230" y="517"/>
                      <a:pt x="229" y="492"/>
                      <a:pt x="206" y="510"/>
                    </a:cubicBezTo>
                    <a:close/>
                    <a:moveTo>
                      <a:pt x="415" y="582"/>
                    </a:moveTo>
                    <a:cubicBezTo>
                      <a:pt x="362" y="553"/>
                      <a:pt x="330" y="510"/>
                      <a:pt x="366" y="508"/>
                    </a:cubicBezTo>
                    <a:cubicBezTo>
                      <a:pt x="402" y="505"/>
                      <a:pt x="382" y="526"/>
                      <a:pt x="407" y="528"/>
                    </a:cubicBezTo>
                    <a:cubicBezTo>
                      <a:pt x="433" y="529"/>
                      <a:pt x="393" y="502"/>
                      <a:pt x="385" y="480"/>
                    </a:cubicBezTo>
                    <a:cubicBezTo>
                      <a:pt x="377" y="457"/>
                      <a:pt x="377" y="406"/>
                      <a:pt x="377" y="398"/>
                    </a:cubicBezTo>
                    <a:cubicBezTo>
                      <a:pt x="377" y="390"/>
                      <a:pt x="361" y="384"/>
                      <a:pt x="362" y="418"/>
                    </a:cubicBezTo>
                    <a:cubicBezTo>
                      <a:pt x="363" y="453"/>
                      <a:pt x="365" y="514"/>
                      <a:pt x="307" y="490"/>
                    </a:cubicBezTo>
                    <a:cubicBezTo>
                      <a:pt x="307" y="490"/>
                      <a:pt x="271" y="480"/>
                      <a:pt x="283" y="420"/>
                    </a:cubicBezTo>
                    <a:cubicBezTo>
                      <a:pt x="283" y="420"/>
                      <a:pt x="279" y="404"/>
                      <a:pt x="269" y="418"/>
                    </a:cubicBezTo>
                    <a:cubicBezTo>
                      <a:pt x="269" y="418"/>
                      <a:pt x="270" y="436"/>
                      <a:pt x="241" y="425"/>
                    </a:cubicBezTo>
                    <a:cubicBezTo>
                      <a:pt x="241" y="425"/>
                      <a:pt x="195" y="428"/>
                      <a:pt x="185" y="461"/>
                    </a:cubicBezTo>
                    <a:cubicBezTo>
                      <a:pt x="185" y="461"/>
                      <a:pt x="163" y="485"/>
                      <a:pt x="173" y="456"/>
                    </a:cubicBezTo>
                    <a:cubicBezTo>
                      <a:pt x="173" y="456"/>
                      <a:pt x="190" y="402"/>
                      <a:pt x="213" y="384"/>
                    </a:cubicBezTo>
                    <a:cubicBezTo>
                      <a:pt x="235" y="365"/>
                      <a:pt x="263" y="340"/>
                      <a:pt x="281" y="313"/>
                    </a:cubicBezTo>
                    <a:cubicBezTo>
                      <a:pt x="281" y="313"/>
                      <a:pt x="294" y="300"/>
                      <a:pt x="311" y="320"/>
                    </a:cubicBezTo>
                    <a:cubicBezTo>
                      <a:pt x="329" y="340"/>
                      <a:pt x="345" y="344"/>
                      <a:pt x="333" y="390"/>
                    </a:cubicBezTo>
                    <a:cubicBezTo>
                      <a:pt x="321" y="437"/>
                      <a:pt x="321" y="454"/>
                      <a:pt x="334" y="436"/>
                    </a:cubicBezTo>
                    <a:cubicBezTo>
                      <a:pt x="347" y="417"/>
                      <a:pt x="355" y="349"/>
                      <a:pt x="395" y="346"/>
                    </a:cubicBezTo>
                    <a:cubicBezTo>
                      <a:pt x="435" y="344"/>
                      <a:pt x="441" y="354"/>
                      <a:pt x="427" y="389"/>
                    </a:cubicBezTo>
                    <a:cubicBezTo>
                      <a:pt x="414" y="424"/>
                      <a:pt x="427" y="433"/>
                      <a:pt x="439" y="404"/>
                    </a:cubicBezTo>
                    <a:cubicBezTo>
                      <a:pt x="451" y="374"/>
                      <a:pt x="455" y="332"/>
                      <a:pt x="503" y="358"/>
                    </a:cubicBezTo>
                    <a:cubicBezTo>
                      <a:pt x="503" y="358"/>
                      <a:pt x="522" y="385"/>
                      <a:pt x="498" y="409"/>
                    </a:cubicBezTo>
                    <a:cubicBezTo>
                      <a:pt x="474" y="433"/>
                      <a:pt x="462" y="498"/>
                      <a:pt x="462" y="530"/>
                    </a:cubicBezTo>
                    <a:cubicBezTo>
                      <a:pt x="462" y="562"/>
                      <a:pt x="469" y="612"/>
                      <a:pt x="415" y="582"/>
                    </a:cubicBezTo>
                    <a:close/>
                    <a:moveTo>
                      <a:pt x="409" y="306"/>
                    </a:moveTo>
                    <a:cubicBezTo>
                      <a:pt x="409" y="306"/>
                      <a:pt x="417" y="330"/>
                      <a:pt x="385" y="320"/>
                    </a:cubicBezTo>
                    <a:cubicBezTo>
                      <a:pt x="385" y="320"/>
                      <a:pt x="374" y="334"/>
                      <a:pt x="363" y="341"/>
                    </a:cubicBezTo>
                    <a:cubicBezTo>
                      <a:pt x="363" y="341"/>
                      <a:pt x="339" y="310"/>
                      <a:pt x="321" y="296"/>
                    </a:cubicBezTo>
                    <a:cubicBezTo>
                      <a:pt x="321" y="296"/>
                      <a:pt x="297" y="292"/>
                      <a:pt x="302" y="281"/>
                    </a:cubicBezTo>
                    <a:cubicBezTo>
                      <a:pt x="302" y="281"/>
                      <a:pt x="331" y="229"/>
                      <a:pt x="373" y="229"/>
                    </a:cubicBezTo>
                    <a:cubicBezTo>
                      <a:pt x="373" y="229"/>
                      <a:pt x="385" y="226"/>
                      <a:pt x="382" y="266"/>
                    </a:cubicBezTo>
                    <a:cubicBezTo>
                      <a:pt x="379" y="306"/>
                      <a:pt x="399" y="280"/>
                      <a:pt x="409" y="306"/>
                    </a:cubicBezTo>
                    <a:close/>
                    <a:moveTo>
                      <a:pt x="513" y="430"/>
                    </a:moveTo>
                    <a:cubicBezTo>
                      <a:pt x="530" y="409"/>
                      <a:pt x="543" y="424"/>
                      <a:pt x="541" y="445"/>
                    </a:cubicBezTo>
                    <a:cubicBezTo>
                      <a:pt x="538" y="466"/>
                      <a:pt x="545" y="504"/>
                      <a:pt x="562" y="554"/>
                    </a:cubicBezTo>
                    <a:cubicBezTo>
                      <a:pt x="579" y="605"/>
                      <a:pt x="557" y="616"/>
                      <a:pt x="557" y="616"/>
                    </a:cubicBezTo>
                    <a:cubicBezTo>
                      <a:pt x="545" y="652"/>
                      <a:pt x="571" y="629"/>
                      <a:pt x="571" y="629"/>
                    </a:cubicBezTo>
                    <a:cubicBezTo>
                      <a:pt x="575" y="613"/>
                      <a:pt x="594" y="597"/>
                      <a:pt x="594" y="597"/>
                    </a:cubicBezTo>
                    <a:cubicBezTo>
                      <a:pt x="629" y="605"/>
                      <a:pt x="597" y="644"/>
                      <a:pt x="597" y="644"/>
                    </a:cubicBezTo>
                    <a:cubicBezTo>
                      <a:pt x="535" y="676"/>
                      <a:pt x="494" y="644"/>
                      <a:pt x="494" y="644"/>
                    </a:cubicBezTo>
                    <a:cubicBezTo>
                      <a:pt x="449" y="566"/>
                      <a:pt x="513" y="430"/>
                      <a:pt x="513" y="430"/>
                    </a:cubicBezTo>
                    <a:close/>
                    <a:moveTo>
                      <a:pt x="526" y="110"/>
                    </a:moveTo>
                    <a:cubicBezTo>
                      <a:pt x="547" y="113"/>
                      <a:pt x="566" y="98"/>
                      <a:pt x="566" y="98"/>
                    </a:cubicBezTo>
                    <a:cubicBezTo>
                      <a:pt x="590" y="73"/>
                      <a:pt x="646" y="65"/>
                      <a:pt x="675" y="78"/>
                    </a:cubicBezTo>
                    <a:cubicBezTo>
                      <a:pt x="705" y="92"/>
                      <a:pt x="686" y="113"/>
                      <a:pt x="686" y="113"/>
                    </a:cubicBezTo>
                    <a:cubicBezTo>
                      <a:pt x="622" y="90"/>
                      <a:pt x="595" y="117"/>
                      <a:pt x="582" y="130"/>
                    </a:cubicBezTo>
                    <a:cubicBezTo>
                      <a:pt x="569" y="144"/>
                      <a:pt x="578" y="178"/>
                      <a:pt x="526" y="196"/>
                    </a:cubicBezTo>
                    <a:cubicBezTo>
                      <a:pt x="474" y="213"/>
                      <a:pt x="479" y="249"/>
                      <a:pt x="485" y="273"/>
                    </a:cubicBezTo>
                    <a:cubicBezTo>
                      <a:pt x="490" y="297"/>
                      <a:pt x="469" y="368"/>
                      <a:pt x="437" y="310"/>
                    </a:cubicBezTo>
                    <a:cubicBezTo>
                      <a:pt x="405" y="253"/>
                      <a:pt x="403" y="284"/>
                      <a:pt x="405" y="240"/>
                    </a:cubicBezTo>
                    <a:cubicBezTo>
                      <a:pt x="406" y="196"/>
                      <a:pt x="459" y="209"/>
                      <a:pt x="459" y="209"/>
                    </a:cubicBezTo>
                    <a:cubicBezTo>
                      <a:pt x="502" y="206"/>
                      <a:pt x="502" y="176"/>
                      <a:pt x="503" y="150"/>
                    </a:cubicBezTo>
                    <a:cubicBezTo>
                      <a:pt x="505" y="125"/>
                      <a:pt x="526" y="110"/>
                      <a:pt x="526" y="110"/>
                    </a:cubicBezTo>
                    <a:close/>
                    <a:moveTo>
                      <a:pt x="241" y="261"/>
                    </a:moveTo>
                    <a:cubicBezTo>
                      <a:pt x="242" y="257"/>
                      <a:pt x="237" y="252"/>
                      <a:pt x="263" y="248"/>
                    </a:cubicBezTo>
                    <a:cubicBezTo>
                      <a:pt x="290" y="244"/>
                      <a:pt x="297" y="221"/>
                      <a:pt x="297" y="221"/>
                    </a:cubicBezTo>
                    <a:cubicBezTo>
                      <a:pt x="342" y="153"/>
                      <a:pt x="431" y="158"/>
                      <a:pt x="431" y="158"/>
                    </a:cubicBezTo>
                    <a:cubicBezTo>
                      <a:pt x="439" y="145"/>
                      <a:pt x="462" y="125"/>
                      <a:pt x="462" y="125"/>
                    </a:cubicBezTo>
                    <a:cubicBezTo>
                      <a:pt x="487" y="108"/>
                      <a:pt x="491" y="120"/>
                      <a:pt x="491" y="120"/>
                    </a:cubicBezTo>
                    <a:cubicBezTo>
                      <a:pt x="482" y="122"/>
                      <a:pt x="481" y="141"/>
                      <a:pt x="481" y="141"/>
                    </a:cubicBezTo>
                    <a:cubicBezTo>
                      <a:pt x="486" y="185"/>
                      <a:pt x="454" y="184"/>
                      <a:pt x="454" y="184"/>
                    </a:cubicBezTo>
                    <a:cubicBezTo>
                      <a:pt x="417" y="182"/>
                      <a:pt x="382" y="202"/>
                      <a:pt x="382" y="202"/>
                    </a:cubicBezTo>
                    <a:cubicBezTo>
                      <a:pt x="266" y="238"/>
                      <a:pt x="299" y="277"/>
                      <a:pt x="269" y="290"/>
                    </a:cubicBezTo>
                    <a:cubicBezTo>
                      <a:pt x="238" y="304"/>
                      <a:pt x="241" y="261"/>
                      <a:pt x="241" y="261"/>
                    </a:cubicBezTo>
                    <a:close/>
                    <a:moveTo>
                      <a:pt x="149" y="401"/>
                    </a:moveTo>
                    <a:cubicBezTo>
                      <a:pt x="149" y="401"/>
                      <a:pt x="175" y="381"/>
                      <a:pt x="175" y="337"/>
                    </a:cubicBezTo>
                    <a:cubicBezTo>
                      <a:pt x="175" y="337"/>
                      <a:pt x="194" y="296"/>
                      <a:pt x="215" y="285"/>
                    </a:cubicBezTo>
                    <a:cubicBezTo>
                      <a:pt x="215" y="285"/>
                      <a:pt x="215" y="318"/>
                      <a:pt x="246" y="312"/>
                    </a:cubicBezTo>
                    <a:cubicBezTo>
                      <a:pt x="246" y="312"/>
                      <a:pt x="249" y="326"/>
                      <a:pt x="225" y="341"/>
                    </a:cubicBezTo>
                    <a:cubicBezTo>
                      <a:pt x="201" y="356"/>
                      <a:pt x="177" y="377"/>
                      <a:pt x="170" y="401"/>
                    </a:cubicBezTo>
                    <a:cubicBezTo>
                      <a:pt x="170" y="401"/>
                      <a:pt x="153" y="416"/>
                      <a:pt x="145" y="452"/>
                    </a:cubicBezTo>
                    <a:cubicBezTo>
                      <a:pt x="145" y="452"/>
                      <a:pt x="129" y="476"/>
                      <a:pt x="86" y="488"/>
                    </a:cubicBezTo>
                    <a:cubicBezTo>
                      <a:pt x="86" y="488"/>
                      <a:pt x="102" y="433"/>
                      <a:pt x="149" y="401"/>
                    </a:cubicBezTo>
                    <a:close/>
                    <a:moveTo>
                      <a:pt x="131" y="493"/>
                    </a:moveTo>
                    <a:cubicBezTo>
                      <a:pt x="162" y="485"/>
                      <a:pt x="150" y="501"/>
                      <a:pt x="150" y="501"/>
                    </a:cubicBezTo>
                    <a:cubicBezTo>
                      <a:pt x="138" y="505"/>
                      <a:pt x="123" y="532"/>
                      <a:pt x="123" y="532"/>
                    </a:cubicBezTo>
                    <a:cubicBezTo>
                      <a:pt x="82" y="556"/>
                      <a:pt x="103" y="600"/>
                      <a:pt x="103" y="600"/>
                    </a:cubicBezTo>
                    <a:cubicBezTo>
                      <a:pt x="102" y="660"/>
                      <a:pt x="65" y="632"/>
                      <a:pt x="65" y="632"/>
                    </a:cubicBezTo>
                    <a:cubicBezTo>
                      <a:pt x="43" y="530"/>
                      <a:pt x="131" y="493"/>
                      <a:pt x="131" y="493"/>
                    </a:cubicBezTo>
                    <a:close/>
                    <a:moveTo>
                      <a:pt x="91" y="708"/>
                    </a:moveTo>
                    <a:cubicBezTo>
                      <a:pt x="91" y="708"/>
                      <a:pt x="89" y="686"/>
                      <a:pt x="75" y="677"/>
                    </a:cubicBezTo>
                    <a:cubicBezTo>
                      <a:pt x="75" y="677"/>
                      <a:pt x="65" y="656"/>
                      <a:pt x="99" y="656"/>
                    </a:cubicBezTo>
                    <a:cubicBezTo>
                      <a:pt x="99" y="656"/>
                      <a:pt x="138" y="644"/>
                      <a:pt x="137" y="618"/>
                    </a:cubicBezTo>
                    <a:cubicBezTo>
                      <a:pt x="137" y="618"/>
                      <a:pt x="123" y="597"/>
                      <a:pt x="126" y="580"/>
                    </a:cubicBezTo>
                    <a:cubicBezTo>
                      <a:pt x="126" y="580"/>
                      <a:pt x="123" y="546"/>
                      <a:pt x="151" y="542"/>
                    </a:cubicBezTo>
                    <a:cubicBezTo>
                      <a:pt x="179" y="538"/>
                      <a:pt x="190" y="569"/>
                      <a:pt x="189" y="593"/>
                    </a:cubicBezTo>
                    <a:cubicBezTo>
                      <a:pt x="187" y="617"/>
                      <a:pt x="223" y="638"/>
                      <a:pt x="246" y="638"/>
                    </a:cubicBezTo>
                    <a:cubicBezTo>
                      <a:pt x="269" y="638"/>
                      <a:pt x="241" y="662"/>
                      <a:pt x="213" y="676"/>
                    </a:cubicBezTo>
                    <a:cubicBezTo>
                      <a:pt x="185" y="689"/>
                      <a:pt x="178" y="709"/>
                      <a:pt x="111" y="692"/>
                    </a:cubicBezTo>
                    <a:cubicBezTo>
                      <a:pt x="111" y="692"/>
                      <a:pt x="103" y="737"/>
                      <a:pt x="210" y="705"/>
                    </a:cubicBezTo>
                    <a:cubicBezTo>
                      <a:pt x="210" y="705"/>
                      <a:pt x="237" y="696"/>
                      <a:pt x="247" y="681"/>
                    </a:cubicBezTo>
                    <a:cubicBezTo>
                      <a:pt x="247" y="681"/>
                      <a:pt x="243" y="728"/>
                      <a:pt x="259" y="750"/>
                    </a:cubicBezTo>
                    <a:cubicBezTo>
                      <a:pt x="275" y="773"/>
                      <a:pt x="230" y="837"/>
                      <a:pt x="123" y="784"/>
                    </a:cubicBezTo>
                    <a:cubicBezTo>
                      <a:pt x="123" y="784"/>
                      <a:pt x="83" y="762"/>
                      <a:pt x="91" y="708"/>
                    </a:cubicBezTo>
                    <a:close/>
                    <a:moveTo>
                      <a:pt x="293" y="842"/>
                    </a:moveTo>
                    <a:cubicBezTo>
                      <a:pt x="291" y="889"/>
                      <a:pt x="190" y="856"/>
                      <a:pt x="157" y="820"/>
                    </a:cubicBezTo>
                    <a:cubicBezTo>
                      <a:pt x="157" y="820"/>
                      <a:pt x="201" y="842"/>
                      <a:pt x="254" y="817"/>
                    </a:cubicBezTo>
                    <a:cubicBezTo>
                      <a:pt x="254" y="817"/>
                      <a:pt x="294" y="796"/>
                      <a:pt x="293" y="842"/>
                    </a:cubicBezTo>
                    <a:close/>
                    <a:moveTo>
                      <a:pt x="391" y="848"/>
                    </a:moveTo>
                    <a:cubicBezTo>
                      <a:pt x="386" y="868"/>
                      <a:pt x="377" y="874"/>
                      <a:pt x="349" y="874"/>
                    </a:cubicBezTo>
                    <a:cubicBezTo>
                      <a:pt x="321" y="874"/>
                      <a:pt x="303" y="872"/>
                      <a:pt x="315" y="834"/>
                    </a:cubicBezTo>
                    <a:cubicBezTo>
                      <a:pt x="315" y="834"/>
                      <a:pt x="342" y="841"/>
                      <a:pt x="366" y="832"/>
                    </a:cubicBezTo>
                    <a:cubicBezTo>
                      <a:pt x="366" y="832"/>
                      <a:pt x="397" y="828"/>
                      <a:pt x="391" y="848"/>
                    </a:cubicBezTo>
                    <a:close/>
                    <a:moveTo>
                      <a:pt x="290" y="801"/>
                    </a:moveTo>
                    <a:cubicBezTo>
                      <a:pt x="273" y="781"/>
                      <a:pt x="285" y="738"/>
                      <a:pt x="285" y="738"/>
                    </a:cubicBezTo>
                    <a:cubicBezTo>
                      <a:pt x="246" y="678"/>
                      <a:pt x="289" y="649"/>
                      <a:pt x="289" y="649"/>
                    </a:cubicBezTo>
                    <a:cubicBezTo>
                      <a:pt x="365" y="636"/>
                      <a:pt x="363" y="670"/>
                      <a:pt x="422" y="682"/>
                    </a:cubicBezTo>
                    <a:cubicBezTo>
                      <a:pt x="481" y="694"/>
                      <a:pt x="457" y="706"/>
                      <a:pt x="457" y="706"/>
                    </a:cubicBezTo>
                    <a:cubicBezTo>
                      <a:pt x="415" y="728"/>
                      <a:pt x="357" y="722"/>
                      <a:pt x="337" y="717"/>
                    </a:cubicBezTo>
                    <a:cubicBezTo>
                      <a:pt x="317" y="712"/>
                      <a:pt x="294" y="713"/>
                      <a:pt x="318" y="728"/>
                    </a:cubicBezTo>
                    <a:cubicBezTo>
                      <a:pt x="342" y="742"/>
                      <a:pt x="399" y="740"/>
                      <a:pt x="399" y="740"/>
                    </a:cubicBezTo>
                    <a:cubicBezTo>
                      <a:pt x="427" y="729"/>
                      <a:pt x="425" y="753"/>
                      <a:pt x="425" y="753"/>
                    </a:cubicBezTo>
                    <a:cubicBezTo>
                      <a:pt x="407" y="758"/>
                      <a:pt x="407" y="785"/>
                      <a:pt x="407" y="785"/>
                    </a:cubicBezTo>
                    <a:cubicBezTo>
                      <a:pt x="386" y="832"/>
                      <a:pt x="290" y="801"/>
                      <a:pt x="290" y="801"/>
                    </a:cubicBezTo>
                    <a:close/>
                    <a:moveTo>
                      <a:pt x="1182" y="831"/>
                    </a:moveTo>
                    <a:cubicBezTo>
                      <a:pt x="1160" y="869"/>
                      <a:pt x="1127" y="897"/>
                      <a:pt x="1096" y="898"/>
                    </a:cubicBezTo>
                    <a:cubicBezTo>
                      <a:pt x="1065" y="899"/>
                      <a:pt x="1107" y="879"/>
                      <a:pt x="1075" y="859"/>
                    </a:cubicBezTo>
                    <a:cubicBezTo>
                      <a:pt x="1075" y="859"/>
                      <a:pt x="1061" y="846"/>
                      <a:pt x="1061" y="864"/>
                    </a:cubicBezTo>
                    <a:cubicBezTo>
                      <a:pt x="1061" y="864"/>
                      <a:pt x="1078" y="882"/>
                      <a:pt x="1059" y="895"/>
                    </a:cubicBezTo>
                    <a:cubicBezTo>
                      <a:pt x="1040" y="908"/>
                      <a:pt x="1028" y="928"/>
                      <a:pt x="927" y="929"/>
                    </a:cubicBezTo>
                    <a:cubicBezTo>
                      <a:pt x="927" y="929"/>
                      <a:pt x="884" y="928"/>
                      <a:pt x="816" y="854"/>
                    </a:cubicBezTo>
                    <a:cubicBezTo>
                      <a:pt x="816" y="854"/>
                      <a:pt x="798" y="822"/>
                      <a:pt x="787" y="815"/>
                    </a:cubicBezTo>
                    <a:cubicBezTo>
                      <a:pt x="787" y="815"/>
                      <a:pt x="777" y="817"/>
                      <a:pt x="783" y="830"/>
                    </a:cubicBezTo>
                    <a:cubicBezTo>
                      <a:pt x="783" y="830"/>
                      <a:pt x="792" y="854"/>
                      <a:pt x="777" y="857"/>
                    </a:cubicBezTo>
                    <a:cubicBezTo>
                      <a:pt x="762" y="860"/>
                      <a:pt x="691" y="864"/>
                      <a:pt x="672" y="910"/>
                    </a:cubicBezTo>
                    <a:cubicBezTo>
                      <a:pt x="672" y="910"/>
                      <a:pt x="666" y="927"/>
                      <a:pt x="698" y="907"/>
                    </a:cubicBezTo>
                    <a:cubicBezTo>
                      <a:pt x="730" y="887"/>
                      <a:pt x="736" y="875"/>
                      <a:pt x="775" y="876"/>
                    </a:cubicBezTo>
                    <a:cubicBezTo>
                      <a:pt x="814" y="877"/>
                      <a:pt x="816" y="894"/>
                      <a:pt x="845" y="915"/>
                    </a:cubicBezTo>
                    <a:cubicBezTo>
                      <a:pt x="874" y="936"/>
                      <a:pt x="912" y="953"/>
                      <a:pt x="856" y="967"/>
                    </a:cubicBezTo>
                    <a:cubicBezTo>
                      <a:pt x="800" y="981"/>
                      <a:pt x="765" y="961"/>
                      <a:pt x="709" y="990"/>
                    </a:cubicBezTo>
                    <a:cubicBezTo>
                      <a:pt x="653" y="1019"/>
                      <a:pt x="635" y="1008"/>
                      <a:pt x="629" y="1000"/>
                    </a:cubicBezTo>
                    <a:cubicBezTo>
                      <a:pt x="623" y="992"/>
                      <a:pt x="627" y="976"/>
                      <a:pt x="654" y="974"/>
                    </a:cubicBezTo>
                    <a:cubicBezTo>
                      <a:pt x="681" y="972"/>
                      <a:pt x="732" y="964"/>
                      <a:pt x="733" y="946"/>
                    </a:cubicBezTo>
                    <a:cubicBezTo>
                      <a:pt x="734" y="928"/>
                      <a:pt x="728" y="914"/>
                      <a:pt x="722" y="920"/>
                    </a:cubicBezTo>
                    <a:cubicBezTo>
                      <a:pt x="716" y="926"/>
                      <a:pt x="722" y="950"/>
                      <a:pt x="701" y="949"/>
                    </a:cubicBezTo>
                    <a:cubicBezTo>
                      <a:pt x="680" y="948"/>
                      <a:pt x="630" y="946"/>
                      <a:pt x="606" y="961"/>
                    </a:cubicBezTo>
                    <a:cubicBezTo>
                      <a:pt x="582" y="976"/>
                      <a:pt x="549" y="982"/>
                      <a:pt x="510" y="956"/>
                    </a:cubicBezTo>
                    <a:cubicBezTo>
                      <a:pt x="471" y="930"/>
                      <a:pt x="441" y="999"/>
                      <a:pt x="411" y="872"/>
                    </a:cubicBezTo>
                    <a:cubicBezTo>
                      <a:pt x="411" y="872"/>
                      <a:pt x="411" y="826"/>
                      <a:pt x="435" y="808"/>
                    </a:cubicBezTo>
                    <a:cubicBezTo>
                      <a:pt x="435" y="808"/>
                      <a:pt x="439" y="787"/>
                      <a:pt x="433" y="777"/>
                    </a:cubicBezTo>
                    <a:cubicBezTo>
                      <a:pt x="433" y="777"/>
                      <a:pt x="442" y="732"/>
                      <a:pt x="489" y="714"/>
                    </a:cubicBezTo>
                    <a:cubicBezTo>
                      <a:pt x="489" y="714"/>
                      <a:pt x="506" y="666"/>
                      <a:pt x="585" y="686"/>
                    </a:cubicBezTo>
                    <a:cubicBezTo>
                      <a:pt x="585" y="686"/>
                      <a:pt x="621" y="688"/>
                      <a:pt x="627" y="645"/>
                    </a:cubicBezTo>
                    <a:cubicBezTo>
                      <a:pt x="627" y="645"/>
                      <a:pt x="642" y="618"/>
                      <a:pt x="694" y="617"/>
                    </a:cubicBezTo>
                    <a:cubicBezTo>
                      <a:pt x="694" y="617"/>
                      <a:pt x="713" y="614"/>
                      <a:pt x="729" y="597"/>
                    </a:cubicBezTo>
                    <a:cubicBezTo>
                      <a:pt x="729" y="597"/>
                      <a:pt x="755" y="594"/>
                      <a:pt x="771" y="604"/>
                    </a:cubicBezTo>
                    <a:cubicBezTo>
                      <a:pt x="787" y="613"/>
                      <a:pt x="791" y="585"/>
                      <a:pt x="799" y="577"/>
                    </a:cubicBezTo>
                    <a:cubicBezTo>
                      <a:pt x="799" y="577"/>
                      <a:pt x="813" y="545"/>
                      <a:pt x="850" y="571"/>
                    </a:cubicBezTo>
                    <a:cubicBezTo>
                      <a:pt x="887" y="597"/>
                      <a:pt x="890" y="645"/>
                      <a:pt x="911" y="661"/>
                    </a:cubicBezTo>
                    <a:cubicBezTo>
                      <a:pt x="932" y="677"/>
                      <a:pt x="926" y="654"/>
                      <a:pt x="918" y="642"/>
                    </a:cubicBezTo>
                    <a:cubicBezTo>
                      <a:pt x="910" y="630"/>
                      <a:pt x="889" y="581"/>
                      <a:pt x="885" y="571"/>
                    </a:cubicBezTo>
                    <a:cubicBezTo>
                      <a:pt x="881" y="561"/>
                      <a:pt x="881" y="519"/>
                      <a:pt x="919" y="519"/>
                    </a:cubicBezTo>
                    <a:cubicBezTo>
                      <a:pt x="919" y="519"/>
                      <a:pt x="939" y="506"/>
                      <a:pt x="978" y="532"/>
                    </a:cubicBezTo>
                    <a:cubicBezTo>
                      <a:pt x="1017" y="558"/>
                      <a:pt x="1057" y="569"/>
                      <a:pt x="1075" y="566"/>
                    </a:cubicBezTo>
                    <a:cubicBezTo>
                      <a:pt x="1075" y="566"/>
                      <a:pt x="1093" y="558"/>
                      <a:pt x="1065" y="554"/>
                    </a:cubicBezTo>
                    <a:cubicBezTo>
                      <a:pt x="1037" y="550"/>
                      <a:pt x="1001" y="519"/>
                      <a:pt x="992" y="513"/>
                    </a:cubicBezTo>
                    <a:cubicBezTo>
                      <a:pt x="983" y="507"/>
                      <a:pt x="989" y="483"/>
                      <a:pt x="1004" y="477"/>
                    </a:cubicBezTo>
                    <a:cubicBezTo>
                      <a:pt x="1019" y="471"/>
                      <a:pt x="1045" y="401"/>
                      <a:pt x="1079" y="396"/>
                    </a:cubicBezTo>
                    <a:cubicBezTo>
                      <a:pt x="1079" y="396"/>
                      <a:pt x="1095" y="394"/>
                      <a:pt x="1104" y="388"/>
                    </a:cubicBezTo>
                    <a:cubicBezTo>
                      <a:pt x="1104" y="388"/>
                      <a:pt x="1108" y="377"/>
                      <a:pt x="1094" y="379"/>
                    </a:cubicBezTo>
                    <a:cubicBezTo>
                      <a:pt x="1094" y="379"/>
                      <a:pt x="1084" y="352"/>
                      <a:pt x="1085" y="327"/>
                    </a:cubicBezTo>
                    <a:cubicBezTo>
                      <a:pt x="1086" y="302"/>
                      <a:pt x="1055" y="239"/>
                      <a:pt x="1031" y="239"/>
                    </a:cubicBezTo>
                    <a:cubicBezTo>
                      <a:pt x="1031" y="239"/>
                      <a:pt x="1023" y="244"/>
                      <a:pt x="1033" y="257"/>
                    </a:cubicBezTo>
                    <a:cubicBezTo>
                      <a:pt x="1043" y="270"/>
                      <a:pt x="1073" y="315"/>
                      <a:pt x="1061" y="372"/>
                    </a:cubicBezTo>
                    <a:cubicBezTo>
                      <a:pt x="1061" y="372"/>
                      <a:pt x="1059" y="385"/>
                      <a:pt x="1042" y="390"/>
                    </a:cubicBezTo>
                    <a:cubicBezTo>
                      <a:pt x="1042" y="390"/>
                      <a:pt x="1028" y="443"/>
                      <a:pt x="986" y="451"/>
                    </a:cubicBezTo>
                    <a:cubicBezTo>
                      <a:pt x="944" y="459"/>
                      <a:pt x="972" y="492"/>
                      <a:pt x="944" y="497"/>
                    </a:cubicBezTo>
                    <a:cubicBezTo>
                      <a:pt x="916" y="502"/>
                      <a:pt x="903" y="481"/>
                      <a:pt x="875" y="516"/>
                    </a:cubicBezTo>
                    <a:cubicBezTo>
                      <a:pt x="875" y="516"/>
                      <a:pt x="856" y="560"/>
                      <a:pt x="837" y="533"/>
                    </a:cubicBezTo>
                    <a:cubicBezTo>
                      <a:pt x="818" y="506"/>
                      <a:pt x="853" y="455"/>
                      <a:pt x="864" y="436"/>
                    </a:cubicBezTo>
                    <a:cubicBezTo>
                      <a:pt x="875" y="417"/>
                      <a:pt x="890" y="372"/>
                      <a:pt x="941" y="363"/>
                    </a:cubicBezTo>
                    <a:cubicBezTo>
                      <a:pt x="941" y="363"/>
                      <a:pt x="955" y="369"/>
                      <a:pt x="964" y="338"/>
                    </a:cubicBezTo>
                    <a:cubicBezTo>
                      <a:pt x="973" y="307"/>
                      <a:pt x="1016" y="317"/>
                      <a:pt x="1021" y="329"/>
                    </a:cubicBezTo>
                    <a:cubicBezTo>
                      <a:pt x="1026" y="341"/>
                      <a:pt x="1036" y="363"/>
                      <a:pt x="1039" y="338"/>
                    </a:cubicBezTo>
                    <a:cubicBezTo>
                      <a:pt x="1039" y="338"/>
                      <a:pt x="1037" y="304"/>
                      <a:pt x="1011" y="298"/>
                    </a:cubicBezTo>
                    <a:cubicBezTo>
                      <a:pt x="985" y="292"/>
                      <a:pt x="976" y="252"/>
                      <a:pt x="984" y="229"/>
                    </a:cubicBezTo>
                    <a:cubicBezTo>
                      <a:pt x="992" y="206"/>
                      <a:pt x="1017" y="203"/>
                      <a:pt x="1067" y="218"/>
                    </a:cubicBezTo>
                    <a:cubicBezTo>
                      <a:pt x="1067" y="218"/>
                      <a:pt x="1092" y="241"/>
                      <a:pt x="1110" y="241"/>
                    </a:cubicBezTo>
                    <a:cubicBezTo>
                      <a:pt x="1128" y="241"/>
                      <a:pt x="1114" y="227"/>
                      <a:pt x="1105" y="223"/>
                    </a:cubicBezTo>
                    <a:cubicBezTo>
                      <a:pt x="1096" y="219"/>
                      <a:pt x="1076" y="197"/>
                      <a:pt x="1033" y="184"/>
                    </a:cubicBezTo>
                    <a:cubicBezTo>
                      <a:pt x="1012" y="178"/>
                      <a:pt x="1042" y="138"/>
                      <a:pt x="1074" y="161"/>
                    </a:cubicBezTo>
                    <a:cubicBezTo>
                      <a:pt x="1074" y="161"/>
                      <a:pt x="1120" y="185"/>
                      <a:pt x="1160" y="174"/>
                    </a:cubicBezTo>
                    <a:cubicBezTo>
                      <a:pt x="1160" y="174"/>
                      <a:pt x="1207" y="166"/>
                      <a:pt x="1220" y="202"/>
                    </a:cubicBezTo>
                    <a:cubicBezTo>
                      <a:pt x="1220" y="202"/>
                      <a:pt x="1217" y="206"/>
                      <a:pt x="1199" y="206"/>
                    </a:cubicBezTo>
                    <a:cubicBezTo>
                      <a:pt x="1181" y="206"/>
                      <a:pt x="1178" y="217"/>
                      <a:pt x="1168" y="216"/>
                    </a:cubicBezTo>
                    <a:cubicBezTo>
                      <a:pt x="1158" y="215"/>
                      <a:pt x="1165" y="205"/>
                      <a:pt x="1128" y="190"/>
                    </a:cubicBezTo>
                    <a:cubicBezTo>
                      <a:pt x="1091" y="175"/>
                      <a:pt x="1112" y="198"/>
                      <a:pt x="1122" y="206"/>
                    </a:cubicBezTo>
                    <a:cubicBezTo>
                      <a:pt x="1132" y="214"/>
                      <a:pt x="1166" y="226"/>
                      <a:pt x="1163" y="259"/>
                    </a:cubicBezTo>
                    <a:cubicBezTo>
                      <a:pt x="1160" y="292"/>
                      <a:pt x="1122" y="318"/>
                      <a:pt x="1122" y="381"/>
                    </a:cubicBezTo>
                    <a:cubicBezTo>
                      <a:pt x="1122" y="444"/>
                      <a:pt x="1131" y="495"/>
                      <a:pt x="1144" y="495"/>
                    </a:cubicBezTo>
                    <a:cubicBezTo>
                      <a:pt x="1157" y="495"/>
                      <a:pt x="1146" y="485"/>
                      <a:pt x="1144" y="457"/>
                    </a:cubicBezTo>
                    <a:cubicBezTo>
                      <a:pt x="1142" y="429"/>
                      <a:pt x="1135" y="356"/>
                      <a:pt x="1158" y="348"/>
                    </a:cubicBezTo>
                    <a:cubicBezTo>
                      <a:pt x="1181" y="340"/>
                      <a:pt x="1204" y="339"/>
                      <a:pt x="1195" y="325"/>
                    </a:cubicBezTo>
                    <a:cubicBezTo>
                      <a:pt x="1195" y="325"/>
                      <a:pt x="1174" y="321"/>
                      <a:pt x="1163" y="325"/>
                    </a:cubicBezTo>
                    <a:cubicBezTo>
                      <a:pt x="1163" y="325"/>
                      <a:pt x="1154" y="322"/>
                      <a:pt x="1177" y="298"/>
                    </a:cubicBezTo>
                    <a:cubicBezTo>
                      <a:pt x="1200" y="274"/>
                      <a:pt x="1178" y="246"/>
                      <a:pt x="1205" y="232"/>
                    </a:cubicBezTo>
                    <a:cubicBezTo>
                      <a:pt x="1232" y="218"/>
                      <a:pt x="1261" y="235"/>
                      <a:pt x="1260" y="247"/>
                    </a:cubicBezTo>
                    <a:cubicBezTo>
                      <a:pt x="1259" y="259"/>
                      <a:pt x="1234" y="252"/>
                      <a:pt x="1228" y="279"/>
                    </a:cubicBezTo>
                    <a:cubicBezTo>
                      <a:pt x="1222" y="306"/>
                      <a:pt x="1202" y="348"/>
                      <a:pt x="1239" y="406"/>
                    </a:cubicBezTo>
                    <a:cubicBezTo>
                      <a:pt x="1239" y="406"/>
                      <a:pt x="1246" y="472"/>
                      <a:pt x="1241" y="484"/>
                    </a:cubicBezTo>
                    <a:cubicBezTo>
                      <a:pt x="1241" y="484"/>
                      <a:pt x="1252" y="498"/>
                      <a:pt x="1262" y="446"/>
                    </a:cubicBezTo>
                    <a:cubicBezTo>
                      <a:pt x="1272" y="394"/>
                      <a:pt x="1244" y="373"/>
                      <a:pt x="1238" y="347"/>
                    </a:cubicBezTo>
                    <a:cubicBezTo>
                      <a:pt x="1232" y="321"/>
                      <a:pt x="1244" y="277"/>
                      <a:pt x="1260" y="277"/>
                    </a:cubicBezTo>
                    <a:cubicBezTo>
                      <a:pt x="1276" y="277"/>
                      <a:pt x="1289" y="264"/>
                      <a:pt x="1324" y="324"/>
                    </a:cubicBezTo>
                    <a:cubicBezTo>
                      <a:pt x="1359" y="384"/>
                      <a:pt x="1365" y="387"/>
                      <a:pt x="1364" y="436"/>
                    </a:cubicBezTo>
                    <a:cubicBezTo>
                      <a:pt x="1363" y="485"/>
                      <a:pt x="1367" y="502"/>
                      <a:pt x="1381" y="514"/>
                    </a:cubicBezTo>
                    <a:cubicBezTo>
                      <a:pt x="1388" y="520"/>
                      <a:pt x="1374" y="551"/>
                      <a:pt x="1359" y="537"/>
                    </a:cubicBezTo>
                    <a:cubicBezTo>
                      <a:pt x="1359" y="537"/>
                      <a:pt x="1315" y="511"/>
                      <a:pt x="1294" y="528"/>
                    </a:cubicBezTo>
                    <a:cubicBezTo>
                      <a:pt x="1294" y="528"/>
                      <a:pt x="1283" y="520"/>
                      <a:pt x="1297" y="503"/>
                    </a:cubicBezTo>
                    <a:cubicBezTo>
                      <a:pt x="1297" y="503"/>
                      <a:pt x="1310" y="372"/>
                      <a:pt x="1279" y="375"/>
                    </a:cubicBezTo>
                    <a:cubicBezTo>
                      <a:pt x="1248" y="378"/>
                      <a:pt x="1296" y="379"/>
                      <a:pt x="1280" y="473"/>
                    </a:cubicBezTo>
                    <a:cubicBezTo>
                      <a:pt x="1264" y="567"/>
                      <a:pt x="1212" y="595"/>
                      <a:pt x="1190" y="594"/>
                    </a:cubicBezTo>
                    <a:cubicBezTo>
                      <a:pt x="1168" y="593"/>
                      <a:pt x="1164" y="598"/>
                      <a:pt x="1183" y="552"/>
                    </a:cubicBezTo>
                    <a:cubicBezTo>
                      <a:pt x="1202" y="506"/>
                      <a:pt x="1222" y="414"/>
                      <a:pt x="1198" y="417"/>
                    </a:cubicBezTo>
                    <a:cubicBezTo>
                      <a:pt x="1185" y="419"/>
                      <a:pt x="1188" y="426"/>
                      <a:pt x="1188" y="447"/>
                    </a:cubicBezTo>
                    <a:cubicBezTo>
                      <a:pt x="1188" y="468"/>
                      <a:pt x="1183" y="543"/>
                      <a:pt x="1148" y="572"/>
                    </a:cubicBezTo>
                    <a:cubicBezTo>
                      <a:pt x="1113" y="601"/>
                      <a:pt x="1124" y="560"/>
                      <a:pt x="1111" y="545"/>
                    </a:cubicBezTo>
                    <a:cubicBezTo>
                      <a:pt x="1098" y="530"/>
                      <a:pt x="1081" y="481"/>
                      <a:pt x="1021" y="486"/>
                    </a:cubicBezTo>
                    <a:cubicBezTo>
                      <a:pt x="1021" y="486"/>
                      <a:pt x="1015" y="502"/>
                      <a:pt x="1034" y="503"/>
                    </a:cubicBezTo>
                    <a:cubicBezTo>
                      <a:pt x="1053" y="504"/>
                      <a:pt x="1098" y="532"/>
                      <a:pt x="1097" y="565"/>
                    </a:cubicBezTo>
                    <a:cubicBezTo>
                      <a:pt x="1096" y="598"/>
                      <a:pt x="1094" y="596"/>
                      <a:pt x="1069" y="612"/>
                    </a:cubicBezTo>
                    <a:cubicBezTo>
                      <a:pt x="1044" y="628"/>
                      <a:pt x="1017" y="654"/>
                      <a:pt x="1007" y="691"/>
                    </a:cubicBezTo>
                    <a:cubicBezTo>
                      <a:pt x="997" y="728"/>
                      <a:pt x="933" y="749"/>
                      <a:pt x="874" y="742"/>
                    </a:cubicBezTo>
                    <a:cubicBezTo>
                      <a:pt x="815" y="735"/>
                      <a:pt x="843" y="700"/>
                      <a:pt x="841" y="676"/>
                    </a:cubicBezTo>
                    <a:cubicBezTo>
                      <a:pt x="839" y="652"/>
                      <a:pt x="836" y="621"/>
                      <a:pt x="818" y="636"/>
                    </a:cubicBezTo>
                    <a:cubicBezTo>
                      <a:pt x="818" y="636"/>
                      <a:pt x="819" y="642"/>
                      <a:pt x="823" y="662"/>
                    </a:cubicBezTo>
                    <a:cubicBezTo>
                      <a:pt x="827" y="682"/>
                      <a:pt x="809" y="672"/>
                      <a:pt x="808" y="694"/>
                    </a:cubicBezTo>
                    <a:cubicBezTo>
                      <a:pt x="807" y="716"/>
                      <a:pt x="800" y="741"/>
                      <a:pt x="764" y="717"/>
                    </a:cubicBezTo>
                    <a:cubicBezTo>
                      <a:pt x="728" y="693"/>
                      <a:pt x="752" y="699"/>
                      <a:pt x="755" y="656"/>
                    </a:cubicBezTo>
                    <a:cubicBezTo>
                      <a:pt x="758" y="613"/>
                      <a:pt x="719" y="599"/>
                      <a:pt x="727" y="619"/>
                    </a:cubicBezTo>
                    <a:cubicBezTo>
                      <a:pt x="735" y="639"/>
                      <a:pt x="741" y="641"/>
                      <a:pt x="731" y="672"/>
                    </a:cubicBezTo>
                    <a:cubicBezTo>
                      <a:pt x="721" y="703"/>
                      <a:pt x="741" y="713"/>
                      <a:pt x="720" y="735"/>
                    </a:cubicBezTo>
                    <a:cubicBezTo>
                      <a:pt x="699" y="757"/>
                      <a:pt x="657" y="779"/>
                      <a:pt x="624" y="789"/>
                    </a:cubicBezTo>
                    <a:cubicBezTo>
                      <a:pt x="591" y="799"/>
                      <a:pt x="596" y="830"/>
                      <a:pt x="564" y="833"/>
                    </a:cubicBezTo>
                    <a:cubicBezTo>
                      <a:pt x="532" y="836"/>
                      <a:pt x="548" y="796"/>
                      <a:pt x="520" y="794"/>
                    </a:cubicBezTo>
                    <a:cubicBezTo>
                      <a:pt x="520" y="794"/>
                      <a:pt x="503" y="792"/>
                      <a:pt x="513" y="809"/>
                    </a:cubicBezTo>
                    <a:cubicBezTo>
                      <a:pt x="523" y="826"/>
                      <a:pt x="551" y="837"/>
                      <a:pt x="534" y="857"/>
                    </a:cubicBezTo>
                    <a:cubicBezTo>
                      <a:pt x="534" y="857"/>
                      <a:pt x="513" y="878"/>
                      <a:pt x="471" y="874"/>
                    </a:cubicBezTo>
                    <a:cubicBezTo>
                      <a:pt x="471" y="874"/>
                      <a:pt x="458" y="892"/>
                      <a:pt x="499" y="886"/>
                    </a:cubicBezTo>
                    <a:cubicBezTo>
                      <a:pt x="540" y="880"/>
                      <a:pt x="562" y="864"/>
                      <a:pt x="598" y="826"/>
                    </a:cubicBezTo>
                    <a:cubicBezTo>
                      <a:pt x="598" y="826"/>
                      <a:pt x="630" y="806"/>
                      <a:pt x="675" y="794"/>
                    </a:cubicBezTo>
                    <a:cubicBezTo>
                      <a:pt x="720" y="782"/>
                      <a:pt x="727" y="758"/>
                      <a:pt x="762" y="754"/>
                    </a:cubicBezTo>
                    <a:cubicBezTo>
                      <a:pt x="797" y="750"/>
                      <a:pt x="820" y="746"/>
                      <a:pt x="861" y="764"/>
                    </a:cubicBezTo>
                    <a:cubicBezTo>
                      <a:pt x="861" y="764"/>
                      <a:pt x="893" y="770"/>
                      <a:pt x="926" y="768"/>
                    </a:cubicBezTo>
                    <a:cubicBezTo>
                      <a:pt x="926" y="768"/>
                      <a:pt x="938" y="773"/>
                      <a:pt x="938" y="797"/>
                    </a:cubicBezTo>
                    <a:cubicBezTo>
                      <a:pt x="938" y="821"/>
                      <a:pt x="981" y="836"/>
                      <a:pt x="993" y="845"/>
                    </a:cubicBezTo>
                    <a:cubicBezTo>
                      <a:pt x="1005" y="854"/>
                      <a:pt x="992" y="904"/>
                      <a:pt x="1001" y="908"/>
                    </a:cubicBezTo>
                    <a:cubicBezTo>
                      <a:pt x="1010" y="912"/>
                      <a:pt x="1018" y="913"/>
                      <a:pt x="1018" y="881"/>
                    </a:cubicBezTo>
                    <a:cubicBezTo>
                      <a:pt x="1018" y="849"/>
                      <a:pt x="1029" y="840"/>
                      <a:pt x="1059" y="835"/>
                    </a:cubicBezTo>
                    <a:cubicBezTo>
                      <a:pt x="1089" y="830"/>
                      <a:pt x="1141" y="813"/>
                      <a:pt x="1171" y="821"/>
                    </a:cubicBezTo>
                    <a:cubicBezTo>
                      <a:pt x="1171" y="821"/>
                      <a:pt x="1190" y="808"/>
                      <a:pt x="1156" y="801"/>
                    </a:cubicBezTo>
                    <a:cubicBezTo>
                      <a:pt x="1122" y="794"/>
                      <a:pt x="1088" y="816"/>
                      <a:pt x="1059" y="819"/>
                    </a:cubicBezTo>
                    <a:cubicBezTo>
                      <a:pt x="1030" y="822"/>
                      <a:pt x="974" y="845"/>
                      <a:pt x="965" y="780"/>
                    </a:cubicBezTo>
                    <a:cubicBezTo>
                      <a:pt x="956" y="715"/>
                      <a:pt x="1055" y="748"/>
                      <a:pt x="1087" y="727"/>
                    </a:cubicBezTo>
                    <a:cubicBezTo>
                      <a:pt x="1087" y="727"/>
                      <a:pt x="1100" y="715"/>
                      <a:pt x="1078" y="714"/>
                    </a:cubicBezTo>
                    <a:cubicBezTo>
                      <a:pt x="1056" y="713"/>
                      <a:pt x="1027" y="714"/>
                      <a:pt x="1020" y="722"/>
                    </a:cubicBezTo>
                    <a:cubicBezTo>
                      <a:pt x="1020" y="722"/>
                      <a:pt x="1020" y="717"/>
                      <a:pt x="1036" y="691"/>
                    </a:cubicBezTo>
                    <a:cubicBezTo>
                      <a:pt x="1052" y="665"/>
                      <a:pt x="1033" y="656"/>
                      <a:pt x="1062" y="640"/>
                    </a:cubicBezTo>
                    <a:cubicBezTo>
                      <a:pt x="1091" y="624"/>
                      <a:pt x="1119" y="607"/>
                      <a:pt x="1137" y="605"/>
                    </a:cubicBezTo>
                    <a:cubicBezTo>
                      <a:pt x="1155" y="603"/>
                      <a:pt x="1197" y="619"/>
                      <a:pt x="1198" y="652"/>
                    </a:cubicBezTo>
                    <a:cubicBezTo>
                      <a:pt x="1199" y="685"/>
                      <a:pt x="1204" y="793"/>
                      <a:pt x="1182" y="831"/>
                    </a:cubicBezTo>
                    <a:close/>
                    <a:moveTo>
                      <a:pt x="1294" y="780"/>
                    </a:moveTo>
                    <a:cubicBezTo>
                      <a:pt x="1270" y="766"/>
                      <a:pt x="1270" y="729"/>
                      <a:pt x="1270" y="698"/>
                    </a:cubicBezTo>
                    <a:cubicBezTo>
                      <a:pt x="1270" y="668"/>
                      <a:pt x="1251" y="681"/>
                      <a:pt x="1250" y="704"/>
                    </a:cubicBezTo>
                    <a:cubicBezTo>
                      <a:pt x="1249" y="726"/>
                      <a:pt x="1245" y="766"/>
                      <a:pt x="1255" y="774"/>
                    </a:cubicBezTo>
                    <a:cubicBezTo>
                      <a:pt x="1266" y="782"/>
                      <a:pt x="1263" y="785"/>
                      <a:pt x="1250" y="801"/>
                    </a:cubicBezTo>
                    <a:cubicBezTo>
                      <a:pt x="1237" y="817"/>
                      <a:pt x="1226" y="833"/>
                      <a:pt x="1209" y="828"/>
                    </a:cubicBezTo>
                    <a:cubicBezTo>
                      <a:pt x="1209" y="828"/>
                      <a:pt x="1226" y="816"/>
                      <a:pt x="1218" y="680"/>
                    </a:cubicBezTo>
                    <a:cubicBezTo>
                      <a:pt x="1218" y="680"/>
                      <a:pt x="1225" y="638"/>
                      <a:pt x="1261" y="638"/>
                    </a:cubicBezTo>
                    <a:cubicBezTo>
                      <a:pt x="1297" y="638"/>
                      <a:pt x="1306" y="644"/>
                      <a:pt x="1303" y="688"/>
                    </a:cubicBezTo>
                    <a:cubicBezTo>
                      <a:pt x="1301" y="732"/>
                      <a:pt x="1307" y="753"/>
                      <a:pt x="1315" y="766"/>
                    </a:cubicBezTo>
                    <a:cubicBezTo>
                      <a:pt x="1323" y="780"/>
                      <a:pt x="1318" y="793"/>
                      <a:pt x="1294" y="780"/>
                    </a:cubicBezTo>
                    <a:close/>
                    <a:moveTo>
                      <a:pt x="1351" y="773"/>
                    </a:moveTo>
                    <a:cubicBezTo>
                      <a:pt x="1351" y="773"/>
                      <a:pt x="1345" y="802"/>
                      <a:pt x="1329" y="746"/>
                    </a:cubicBezTo>
                    <a:cubicBezTo>
                      <a:pt x="1329" y="746"/>
                      <a:pt x="1313" y="638"/>
                      <a:pt x="1335" y="630"/>
                    </a:cubicBezTo>
                    <a:cubicBezTo>
                      <a:pt x="1335" y="630"/>
                      <a:pt x="1355" y="612"/>
                      <a:pt x="1359" y="600"/>
                    </a:cubicBezTo>
                    <a:cubicBezTo>
                      <a:pt x="1363" y="588"/>
                      <a:pt x="1357" y="589"/>
                      <a:pt x="1341" y="602"/>
                    </a:cubicBezTo>
                    <a:cubicBezTo>
                      <a:pt x="1325" y="616"/>
                      <a:pt x="1323" y="638"/>
                      <a:pt x="1291" y="612"/>
                    </a:cubicBezTo>
                    <a:cubicBezTo>
                      <a:pt x="1291" y="612"/>
                      <a:pt x="1261" y="600"/>
                      <a:pt x="1242" y="610"/>
                    </a:cubicBezTo>
                    <a:cubicBezTo>
                      <a:pt x="1242" y="610"/>
                      <a:pt x="1231" y="628"/>
                      <a:pt x="1219" y="628"/>
                    </a:cubicBezTo>
                    <a:cubicBezTo>
                      <a:pt x="1219" y="628"/>
                      <a:pt x="1203" y="609"/>
                      <a:pt x="1233" y="596"/>
                    </a:cubicBezTo>
                    <a:cubicBezTo>
                      <a:pt x="1262" y="582"/>
                      <a:pt x="1267" y="580"/>
                      <a:pt x="1277" y="557"/>
                    </a:cubicBezTo>
                    <a:cubicBezTo>
                      <a:pt x="1286" y="534"/>
                      <a:pt x="1362" y="554"/>
                      <a:pt x="1373" y="588"/>
                    </a:cubicBezTo>
                    <a:cubicBezTo>
                      <a:pt x="1383" y="621"/>
                      <a:pt x="1403" y="658"/>
                      <a:pt x="1386" y="696"/>
                    </a:cubicBezTo>
                    <a:cubicBezTo>
                      <a:pt x="1369" y="733"/>
                      <a:pt x="1350" y="728"/>
                      <a:pt x="1351" y="773"/>
                    </a:cubicBezTo>
                    <a:close/>
                    <a:moveTo>
                      <a:pt x="1403" y="790"/>
                    </a:moveTo>
                    <a:cubicBezTo>
                      <a:pt x="1403" y="790"/>
                      <a:pt x="1359" y="805"/>
                      <a:pt x="1386" y="749"/>
                    </a:cubicBezTo>
                    <a:cubicBezTo>
                      <a:pt x="1413" y="693"/>
                      <a:pt x="1419" y="740"/>
                      <a:pt x="1414" y="620"/>
                    </a:cubicBezTo>
                    <a:cubicBezTo>
                      <a:pt x="1414" y="620"/>
                      <a:pt x="1406" y="581"/>
                      <a:pt x="1397" y="573"/>
                    </a:cubicBezTo>
                    <a:cubicBezTo>
                      <a:pt x="1387" y="565"/>
                      <a:pt x="1395" y="544"/>
                      <a:pt x="1407" y="542"/>
                    </a:cubicBezTo>
                    <a:cubicBezTo>
                      <a:pt x="1419" y="541"/>
                      <a:pt x="1405" y="497"/>
                      <a:pt x="1386" y="485"/>
                    </a:cubicBezTo>
                    <a:cubicBezTo>
                      <a:pt x="1386" y="485"/>
                      <a:pt x="1375" y="401"/>
                      <a:pt x="1382" y="397"/>
                    </a:cubicBezTo>
                    <a:cubicBezTo>
                      <a:pt x="1382" y="397"/>
                      <a:pt x="1438" y="446"/>
                      <a:pt x="1454" y="642"/>
                    </a:cubicBezTo>
                    <a:cubicBezTo>
                      <a:pt x="1454" y="642"/>
                      <a:pt x="1461" y="774"/>
                      <a:pt x="1403" y="7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3023" y="887"/>
                <a:ext cx="265" cy="160"/>
              </a:xfrm>
              <a:custGeom>
                <a:avLst/>
                <a:gdLst>
                  <a:gd name="T0" fmla="*/ 98 w 112"/>
                  <a:gd name="T1" fmla="*/ 15 h 68"/>
                  <a:gd name="T2" fmla="*/ 27 w 112"/>
                  <a:gd name="T3" fmla="*/ 29 h 68"/>
                  <a:gd name="T4" fmla="*/ 14 w 112"/>
                  <a:gd name="T5" fmla="*/ 45 h 68"/>
                  <a:gd name="T6" fmla="*/ 35 w 112"/>
                  <a:gd name="T7" fmla="*/ 47 h 68"/>
                  <a:gd name="T8" fmla="*/ 58 w 112"/>
                  <a:gd name="T9" fmla="*/ 55 h 68"/>
                  <a:gd name="T10" fmla="*/ 90 w 112"/>
                  <a:gd name="T11" fmla="*/ 60 h 68"/>
                  <a:gd name="T12" fmla="*/ 111 w 112"/>
                  <a:gd name="T13" fmla="*/ 25 h 68"/>
                  <a:gd name="T14" fmla="*/ 98 w 112"/>
                  <a:gd name="T15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68">
                    <a:moveTo>
                      <a:pt x="98" y="15"/>
                    </a:moveTo>
                    <a:cubicBezTo>
                      <a:pt x="74" y="65"/>
                      <a:pt x="54" y="29"/>
                      <a:pt x="27" y="29"/>
                    </a:cubicBezTo>
                    <a:cubicBezTo>
                      <a:pt x="0" y="29"/>
                      <a:pt x="7" y="47"/>
                      <a:pt x="14" y="45"/>
                    </a:cubicBezTo>
                    <a:cubicBezTo>
                      <a:pt x="20" y="44"/>
                      <a:pt x="35" y="47"/>
                      <a:pt x="35" y="47"/>
                    </a:cubicBezTo>
                    <a:cubicBezTo>
                      <a:pt x="41" y="45"/>
                      <a:pt x="58" y="55"/>
                      <a:pt x="58" y="55"/>
                    </a:cubicBezTo>
                    <a:cubicBezTo>
                      <a:pt x="74" y="57"/>
                      <a:pt x="79" y="68"/>
                      <a:pt x="90" y="60"/>
                    </a:cubicBezTo>
                    <a:cubicBezTo>
                      <a:pt x="100" y="52"/>
                      <a:pt x="112" y="51"/>
                      <a:pt x="111" y="25"/>
                    </a:cubicBezTo>
                    <a:cubicBezTo>
                      <a:pt x="110" y="0"/>
                      <a:pt x="98" y="15"/>
                      <a:pt x="9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4031260" y="4102426"/>
              <a:ext cx="466907" cy="103905"/>
            </a:xfrm>
            <a:custGeom>
              <a:avLst/>
              <a:gdLst>
                <a:gd name="connsiteX0" fmla="*/ 421470 w 466907"/>
                <a:gd name="connsiteY0" fmla="*/ 103814 h 103905"/>
                <a:gd name="connsiteX1" fmla="*/ 294250 w 466907"/>
                <a:gd name="connsiteY1" fmla="*/ 40204 h 103905"/>
                <a:gd name="connsiteX2" fmla="*/ 51 w 466907"/>
                <a:gd name="connsiteY2" fmla="*/ 40204 h 103905"/>
                <a:gd name="connsiteX3" fmla="*/ 318103 w 466907"/>
                <a:gd name="connsiteY3" fmla="*/ 447 h 103905"/>
                <a:gd name="connsiteX4" fmla="*/ 461227 w 466907"/>
                <a:gd name="connsiteY4" fmla="*/ 24301 h 103905"/>
                <a:gd name="connsiteX5" fmla="*/ 421470 w 466907"/>
                <a:gd name="connsiteY5" fmla="*/ 103814 h 10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907" h="103905">
                  <a:moveTo>
                    <a:pt x="421470" y="103814"/>
                  </a:moveTo>
                  <a:cubicBezTo>
                    <a:pt x="393641" y="106464"/>
                    <a:pt x="364486" y="50806"/>
                    <a:pt x="294250" y="40204"/>
                  </a:cubicBezTo>
                  <a:cubicBezTo>
                    <a:pt x="224013" y="29602"/>
                    <a:pt x="-3924" y="46830"/>
                    <a:pt x="51" y="40204"/>
                  </a:cubicBezTo>
                  <a:cubicBezTo>
                    <a:pt x="4026" y="33578"/>
                    <a:pt x="241240" y="3097"/>
                    <a:pt x="318103" y="447"/>
                  </a:cubicBezTo>
                  <a:cubicBezTo>
                    <a:pt x="394966" y="-2204"/>
                    <a:pt x="442674" y="7073"/>
                    <a:pt x="461227" y="24301"/>
                  </a:cubicBezTo>
                  <a:cubicBezTo>
                    <a:pt x="479780" y="41529"/>
                    <a:pt x="449299" y="101164"/>
                    <a:pt x="421470" y="103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54983" y="2635074"/>
            <a:ext cx="1606953" cy="515155"/>
            <a:chOff x="7794624" y="2150772"/>
            <a:chExt cx="1606953" cy="5151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7794624" y="2150772"/>
              <a:ext cx="220663" cy="5151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15287" y="2154363"/>
              <a:ext cx="13862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947207" y="4253594"/>
            <a:ext cx="1606953" cy="538575"/>
            <a:chOff x="7794624" y="1615788"/>
            <a:chExt cx="1606953" cy="538575"/>
          </a:xfrm>
        </p:grpSpPr>
        <p:cxnSp>
          <p:nvCxnSpPr>
            <p:cNvPr id="54" name="Straight Connector 53"/>
            <p:cNvCxnSpPr/>
            <p:nvPr/>
          </p:nvCxnSpPr>
          <p:spPr>
            <a:xfrm flipH="1" flipV="1">
              <a:off x="7794624" y="1615788"/>
              <a:ext cx="220663" cy="5151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015287" y="2154363"/>
              <a:ext cx="13862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flipH="1">
            <a:off x="3489403" y="4393674"/>
            <a:ext cx="1606953" cy="538575"/>
            <a:chOff x="7794624" y="1615788"/>
            <a:chExt cx="1606953" cy="538575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7794624" y="1615788"/>
              <a:ext cx="220663" cy="5151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15287" y="2154363"/>
              <a:ext cx="13862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flipH="1">
            <a:off x="3527183" y="2684354"/>
            <a:ext cx="1348510" cy="515155"/>
            <a:chOff x="7794624" y="2150772"/>
            <a:chExt cx="1606953" cy="515155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794624" y="2150772"/>
              <a:ext cx="220663" cy="5151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015287" y="2154363"/>
              <a:ext cx="13862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8712329" y="2335395"/>
            <a:ext cx="558800" cy="536575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6" name="Freeform 159"/>
          <p:cNvSpPr>
            <a:spLocks noEditPoints="1"/>
          </p:cNvSpPr>
          <p:nvPr/>
        </p:nvSpPr>
        <p:spPr bwMode="auto">
          <a:xfrm>
            <a:off x="8772481" y="4455458"/>
            <a:ext cx="534988" cy="571500"/>
          </a:xfrm>
          <a:custGeom>
            <a:avLst/>
            <a:gdLst>
              <a:gd name="T0" fmla="*/ 196 w 283"/>
              <a:gd name="T1" fmla="*/ 190 h 303"/>
              <a:gd name="T2" fmla="*/ 240 w 283"/>
              <a:gd name="T3" fmla="*/ 123 h 303"/>
              <a:gd name="T4" fmla="*/ 184 w 283"/>
              <a:gd name="T5" fmla="*/ 16 h 303"/>
              <a:gd name="T6" fmla="*/ 69 w 283"/>
              <a:gd name="T7" fmla="*/ 63 h 303"/>
              <a:gd name="T8" fmla="*/ 83 w 283"/>
              <a:gd name="T9" fmla="*/ 109 h 303"/>
              <a:gd name="T10" fmla="*/ 87 w 283"/>
              <a:gd name="T11" fmla="*/ 190 h 303"/>
              <a:gd name="T12" fmla="*/ 0 w 283"/>
              <a:gd name="T13" fmla="*/ 192 h 303"/>
              <a:gd name="T14" fmla="*/ 98 w 283"/>
              <a:gd name="T15" fmla="*/ 303 h 303"/>
              <a:gd name="T16" fmla="*/ 283 w 283"/>
              <a:gd name="T17" fmla="*/ 198 h 303"/>
              <a:gd name="T18" fmla="*/ 196 w 283"/>
              <a:gd name="T19" fmla="*/ 192 h 303"/>
              <a:gd name="T20" fmla="*/ 234 w 283"/>
              <a:gd name="T21" fmla="*/ 99 h 303"/>
              <a:gd name="T22" fmla="*/ 96 w 283"/>
              <a:gd name="T23" fmla="*/ 45 h 303"/>
              <a:gd name="T24" fmla="*/ 91 w 283"/>
              <a:gd name="T25" fmla="*/ 100 h 303"/>
              <a:gd name="T26" fmla="*/ 119 w 283"/>
              <a:gd name="T27" fmla="*/ 54 h 303"/>
              <a:gd name="T28" fmla="*/ 216 w 283"/>
              <a:gd name="T29" fmla="*/ 91 h 303"/>
              <a:gd name="T30" fmla="*/ 188 w 283"/>
              <a:gd name="T31" fmla="*/ 137 h 303"/>
              <a:gd name="T32" fmla="*/ 149 w 283"/>
              <a:gd name="T33" fmla="*/ 88 h 303"/>
              <a:gd name="T34" fmla="*/ 142 w 283"/>
              <a:gd name="T35" fmla="*/ 87 h 303"/>
              <a:gd name="T36" fmla="*/ 141 w 283"/>
              <a:gd name="T37" fmla="*/ 87 h 303"/>
              <a:gd name="T38" fmla="*/ 91 w 283"/>
              <a:gd name="T39" fmla="*/ 100 h 303"/>
              <a:gd name="T40" fmla="*/ 184 w 283"/>
              <a:gd name="T41" fmla="*/ 192 h 303"/>
              <a:gd name="T42" fmla="*/ 164 w 283"/>
              <a:gd name="T43" fmla="*/ 115 h 303"/>
              <a:gd name="T44" fmla="*/ 163 w 283"/>
              <a:gd name="T45" fmla="*/ 192 h 303"/>
              <a:gd name="T46" fmla="*/ 126 w 283"/>
              <a:gd name="T47" fmla="*/ 166 h 303"/>
              <a:gd name="T48" fmla="*/ 144 w 283"/>
              <a:gd name="T49" fmla="*/ 99 h 303"/>
              <a:gd name="T50" fmla="*/ 162 w 283"/>
              <a:gd name="T51" fmla="*/ 166 h 303"/>
              <a:gd name="T52" fmla="*/ 128 w 283"/>
              <a:gd name="T53" fmla="*/ 104 h 303"/>
              <a:gd name="T54" fmla="*/ 99 w 283"/>
              <a:gd name="T55" fmla="*/ 192 h 303"/>
              <a:gd name="T56" fmla="*/ 128 w 283"/>
              <a:gd name="T57" fmla="*/ 104 h 303"/>
              <a:gd name="T58" fmla="*/ 98 w 283"/>
              <a:gd name="T59" fmla="*/ 292 h 303"/>
              <a:gd name="T60" fmla="*/ 168 w 283"/>
              <a:gd name="T61" fmla="*/ 204 h 303"/>
              <a:gd name="T62" fmla="*/ 169 w 283"/>
              <a:gd name="T63" fmla="*/ 204 h 303"/>
              <a:gd name="T64" fmla="*/ 271 w 283"/>
              <a:gd name="T65" fmla="*/ 20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03">
                <a:moveTo>
                  <a:pt x="196" y="192"/>
                </a:moveTo>
                <a:cubicBezTo>
                  <a:pt x="196" y="192"/>
                  <a:pt x="196" y="191"/>
                  <a:pt x="196" y="190"/>
                </a:cubicBezTo>
                <a:cubicBezTo>
                  <a:pt x="196" y="176"/>
                  <a:pt x="194" y="162"/>
                  <a:pt x="190" y="148"/>
                </a:cubicBezTo>
                <a:cubicBezTo>
                  <a:pt x="217" y="148"/>
                  <a:pt x="235" y="138"/>
                  <a:pt x="240" y="123"/>
                </a:cubicBezTo>
                <a:cubicBezTo>
                  <a:pt x="241" y="120"/>
                  <a:pt x="241" y="116"/>
                  <a:pt x="241" y="112"/>
                </a:cubicBezTo>
                <a:cubicBezTo>
                  <a:pt x="250" y="42"/>
                  <a:pt x="184" y="16"/>
                  <a:pt x="184" y="16"/>
                </a:cubicBezTo>
                <a:cubicBezTo>
                  <a:pt x="100" y="0"/>
                  <a:pt x="69" y="63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4"/>
                  <a:pt x="68" y="66"/>
                  <a:pt x="67" y="67"/>
                </a:cubicBezTo>
                <a:cubicBezTo>
                  <a:pt x="63" y="80"/>
                  <a:pt x="69" y="95"/>
                  <a:pt x="83" y="109"/>
                </a:cubicBezTo>
                <a:cubicBezTo>
                  <a:pt x="89" y="113"/>
                  <a:pt x="95" y="118"/>
                  <a:pt x="101" y="122"/>
                </a:cubicBezTo>
                <a:cubicBezTo>
                  <a:pt x="92" y="142"/>
                  <a:pt x="87" y="167"/>
                  <a:pt x="87" y="190"/>
                </a:cubicBezTo>
                <a:cubicBezTo>
                  <a:pt x="87" y="191"/>
                  <a:pt x="87" y="192"/>
                  <a:pt x="87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8"/>
                  <a:pt x="0" y="198"/>
                  <a:pt x="0" y="198"/>
                </a:cubicBezTo>
                <a:cubicBezTo>
                  <a:pt x="4" y="257"/>
                  <a:pt x="47" y="303"/>
                  <a:pt x="98" y="303"/>
                </a:cubicBezTo>
                <a:cubicBezTo>
                  <a:pt x="185" y="303"/>
                  <a:pt x="185" y="303"/>
                  <a:pt x="185" y="303"/>
                </a:cubicBezTo>
                <a:cubicBezTo>
                  <a:pt x="236" y="303"/>
                  <a:pt x="279" y="257"/>
                  <a:pt x="283" y="198"/>
                </a:cubicBezTo>
                <a:cubicBezTo>
                  <a:pt x="283" y="192"/>
                  <a:pt x="283" y="192"/>
                  <a:pt x="283" y="192"/>
                </a:cubicBezTo>
                <a:lnTo>
                  <a:pt x="196" y="192"/>
                </a:lnTo>
                <a:close/>
                <a:moveTo>
                  <a:pt x="182" y="27"/>
                </a:moveTo>
                <a:cubicBezTo>
                  <a:pt x="207" y="38"/>
                  <a:pt x="231" y="64"/>
                  <a:pt x="234" y="99"/>
                </a:cubicBezTo>
                <a:cubicBezTo>
                  <a:pt x="224" y="77"/>
                  <a:pt x="195" y="60"/>
                  <a:pt x="173" y="53"/>
                </a:cubicBezTo>
                <a:cubicBezTo>
                  <a:pt x="157" y="48"/>
                  <a:pt x="118" y="40"/>
                  <a:pt x="96" y="45"/>
                </a:cubicBezTo>
                <a:cubicBezTo>
                  <a:pt x="93" y="46"/>
                  <a:pt x="130" y="13"/>
                  <a:pt x="182" y="27"/>
                </a:cubicBezTo>
                <a:close/>
                <a:moveTo>
                  <a:pt x="91" y="100"/>
                </a:moveTo>
                <a:cubicBezTo>
                  <a:pt x="80" y="90"/>
                  <a:pt x="76" y="79"/>
                  <a:pt x="78" y="71"/>
                </a:cubicBezTo>
                <a:cubicBezTo>
                  <a:pt x="82" y="61"/>
                  <a:pt x="97" y="54"/>
                  <a:pt x="119" y="54"/>
                </a:cubicBezTo>
                <a:cubicBezTo>
                  <a:pt x="133" y="54"/>
                  <a:pt x="149" y="57"/>
                  <a:pt x="164" y="62"/>
                </a:cubicBezTo>
                <a:cubicBezTo>
                  <a:pt x="185" y="69"/>
                  <a:pt x="203" y="79"/>
                  <a:pt x="216" y="91"/>
                </a:cubicBezTo>
                <a:cubicBezTo>
                  <a:pt x="227" y="101"/>
                  <a:pt x="231" y="112"/>
                  <a:pt x="229" y="120"/>
                </a:cubicBezTo>
                <a:cubicBezTo>
                  <a:pt x="225" y="130"/>
                  <a:pt x="210" y="137"/>
                  <a:pt x="188" y="137"/>
                </a:cubicBezTo>
                <a:cubicBezTo>
                  <a:pt x="188" y="137"/>
                  <a:pt x="187" y="137"/>
                  <a:pt x="187" y="137"/>
                </a:cubicBezTo>
                <a:cubicBezTo>
                  <a:pt x="179" y="112"/>
                  <a:pt x="165" y="92"/>
                  <a:pt x="149" y="88"/>
                </a:cubicBezTo>
                <a:cubicBezTo>
                  <a:pt x="148" y="88"/>
                  <a:pt x="148" y="87"/>
                  <a:pt x="148" y="87"/>
                </a:cubicBezTo>
                <a:cubicBezTo>
                  <a:pt x="146" y="87"/>
                  <a:pt x="144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1" y="87"/>
                  <a:pt x="141" y="87"/>
                </a:cubicBezTo>
                <a:cubicBezTo>
                  <a:pt x="128" y="87"/>
                  <a:pt x="116" y="97"/>
                  <a:pt x="107" y="112"/>
                </a:cubicBezTo>
                <a:cubicBezTo>
                  <a:pt x="101" y="108"/>
                  <a:pt x="96" y="104"/>
                  <a:pt x="91" y="100"/>
                </a:cubicBezTo>
                <a:close/>
                <a:moveTo>
                  <a:pt x="184" y="190"/>
                </a:moveTo>
                <a:cubicBezTo>
                  <a:pt x="184" y="191"/>
                  <a:pt x="184" y="192"/>
                  <a:pt x="184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55"/>
                  <a:pt x="170" y="131"/>
                  <a:pt x="164" y="115"/>
                </a:cubicBezTo>
                <a:cubicBezTo>
                  <a:pt x="176" y="132"/>
                  <a:pt x="184" y="161"/>
                  <a:pt x="184" y="190"/>
                </a:cubicBezTo>
                <a:close/>
                <a:moveTo>
                  <a:pt x="163" y="192"/>
                </a:moveTo>
                <a:cubicBezTo>
                  <a:pt x="125" y="192"/>
                  <a:pt x="125" y="192"/>
                  <a:pt x="125" y="192"/>
                </a:cubicBezTo>
                <a:cubicBezTo>
                  <a:pt x="125" y="182"/>
                  <a:pt x="125" y="174"/>
                  <a:pt x="126" y="166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05"/>
                  <a:pt x="142" y="101"/>
                  <a:pt x="144" y="99"/>
                </a:cubicBezTo>
                <a:cubicBezTo>
                  <a:pt x="145" y="101"/>
                  <a:pt x="148" y="105"/>
                  <a:pt x="150" y="111"/>
                </a:cubicBezTo>
                <a:cubicBezTo>
                  <a:pt x="162" y="166"/>
                  <a:pt x="162" y="166"/>
                  <a:pt x="162" y="166"/>
                </a:cubicBezTo>
                <a:cubicBezTo>
                  <a:pt x="163" y="174"/>
                  <a:pt x="163" y="183"/>
                  <a:pt x="163" y="192"/>
                </a:cubicBezTo>
                <a:close/>
                <a:moveTo>
                  <a:pt x="128" y="104"/>
                </a:moveTo>
                <a:cubicBezTo>
                  <a:pt x="121" y="119"/>
                  <a:pt x="113" y="146"/>
                  <a:pt x="113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1"/>
                  <a:pt x="99" y="190"/>
                </a:cubicBezTo>
                <a:cubicBezTo>
                  <a:pt x="99" y="154"/>
                  <a:pt x="112" y="118"/>
                  <a:pt x="128" y="104"/>
                </a:cubicBezTo>
                <a:close/>
                <a:moveTo>
                  <a:pt x="185" y="292"/>
                </a:moveTo>
                <a:cubicBezTo>
                  <a:pt x="98" y="292"/>
                  <a:pt x="98" y="292"/>
                  <a:pt x="98" y="292"/>
                </a:cubicBezTo>
                <a:cubicBezTo>
                  <a:pt x="54" y="292"/>
                  <a:pt x="18" y="254"/>
                  <a:pt x="12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0" y="204"/>
                  <a:pt x="170" y="204"/>
                </a:cubicBezTo>
                <a:cubicBezTo>
                  <a:pt x="271" y="204"/>
                  <a:pt x="271" y="204"/>
                  <a:pt x="271" y="204"/>
                </a:cubicBezTo>
                <a:cubicBezTo>
                  <a:pt x="265" y="254"/>
                  <a:pt x="229" y="292"/>
                  <a:pt x="185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9" name="Freeform 127"/>
          <p:cNvSpPr>
            <a:spLocks noEditPoints="1"/>
          </p:cNvSpPr>
          <p:nvPr/>
        </p:nvSpPr>
        <p:spPr bwMode="auto">
          <a:xfrm>
            <a:off x="2900567" y="2366444"/>
            <a:ext cx="488950" cy="582613"/>
          </a:xfrm>
          <a:custGeom>
            <a:avLst/>
            <a:gdLst>
              <a:gd name="T0" fmla="*/ 237 w 259"/>
              <a:gd name="T1" fmla="*/ 79 h 308"/>
              <a:gd name="T2" fmla="*/ 234 w 259"/>
              <a:gd name="T3" fmla="*/ 123 h 308"/>
              <a:gd name="T4" fmla="*/ 213 w 259"/>
              <a:gd name="T5" fmla="*/ 132 h 308"/>
              <a:gd name="T6" fmla="*/ 209 w 259"/>
              <a:gd name="T7" fmla="*/ 126 h 308"/>
              <a:gd name="T8" fmla="*/ 142 w 259"/>
              <a:gd name="T9" fmla="*/ 100 h 308"/>
              <a:gd name="T10" fmla="*/ 212 w 259"/>
              <a:gd name="T11" fmla="*/ 50 h 308"/>
              <a:gd name="T12" fmla="*/ 95 w 259"/>
              <a:gd name="T13" fmla="*/ 0 h 308"/>
              <a:gd name="T14" fmla="*/ 95 w 259"/>
              <a:gd name="T15" fmla="*/ 100 h 308"/>
              <a:gd name="T16" fmla="*/ 114 w 259"/>
              <a:gd name="T17" fmla="*/ 115 h 308"/>
              <a:gd name="T18" fmla="*/ 49 w 259"/>
              <a:gd name="T19" fmla="*/ 132 h 308"/>
              <a:gd name="T20" fmla="*/ 27 w 259"/>
              <a:gd name="T21" fmla="*/ 123 h 308"/>
              <a:gd name="T22" fmla="*/ 22 w 259"/>
              <a:gd name="T23" fmla="*/ 79 h 308"/>
              <a:gd name="T24" fmla="*/ 16 w 259"/>
              <a:gd name="T25" fmla="*/ 122 h 308"/>
              <a:gd name="T26" fmla="*/ 49 w 259"/>
              <a:gd name="T27" fmla="*/ 159 h 308"/>
              <a:gd name="T28" fmla="*/ 109 w 259"/>
              <a:gd name="T29" fmla="*/ 165 h 308"/>
              <a:gd name="T30" fmla="*/ 58 w 259"/>
              <a:gd name="T31" fmla="*/ 241 h 308"/>
              <a:gd name="T32" fmla="*/ 58 w 259"/>
              <a:gd name="T33" fmla="*/ 279 h 308"/>
              <a:gd name="T34" fmla="*/ 53 w 259"/>
              <a:gd name="T35" fmla="*/ 290 h 308"/>
              <a:gd name="T36" fmla="*/ 88 w 259"/>
              <a:gd name="T37" fmla="*/ 290 h 308"/>
              <a:gd name="T38" fmla="*/ 176 w 259"/>
              <a:gd name="T39" fmla="*/ 279 h 308"/>
              <a:gd name="T40" fmla="*/ 189 w 259"/>
              <a:gd name="T41" fmla="*/ 308 h 308"/>
              <a:gd name="T42" fmla="*/ 201 w 259"/>
              <a:gd name="T43" fmla="*/ 278 h 308"/>
              <a:gd name="T44" fmla="*/ 198 w 259"/>
              <a:gd name="T45" fmla="*/ 241 h 308"/>
              <a:gd name="T46" fmla="*/ 147 w 259"/>
              <a:gd name="T47" fmla="*/ 165 h 308"/>
              <a:gd name="T48" fmla="*/ 213 w 259"/>
              <a:gd name="T49" fmla="*/ 159 h 308"/>
              <a:gd name="T50" fmla="*/ 246 w 259"/>
              <a:gd name="T51" fmla="*/ 121 h 308"/>
              <a:gd name="T52" fmla="*/ 12 w 259"/>
              <a:gd name="T53" fmla="*/ 101 h 308"/>
              <a:gd name="T54" fmla="*/ 33 w 259"/>
              <a:gd name="T55" fmla="*/ 101 h 308"/>
              <a:gd name="T56" fmla="*/ 12 w 259"/>
              <a:gd name="T57" fmla="*/ 101 h 308"/>
              <a:gd name="T58" fmla="*/ 61 w 259"/>
              <a:gd name="T59" fmla="*/ 290 h 308"/>
              <a:gd name="T60" fmla="*/ 80 w 259"/>
              <a:gd name="T61" fmla="*/ 290 h 308"/>
              <a:gd name="T62" fmla="*/ 56 w 259"/>
              <a:gd name="T63" fmla="*/ 50 h 308"/>
              <a:gd name="T64" fmla="*/ 162 w 259"/>
              <a:gd name="T65" fmla="*/ 11 h 308"/>
              <a:gd name="T66" fmla="*/ 162 w 259"/>
              <a:gd name="T67" fmla="*/ 88 h 308"/>
              <a:gd name="T68" fmla="*/ 56 w 259"/>
              <a:gd name="T69" fmla="*/ 50 h 308"/>
              <a:gd name="T70" fmla="*/ 179 w 259"/>
              <a:gd name="T71" fmla="*/ 290 h 308"/>
              <a:gd name="T72" fmla="*/ 199 w 259"/>
              <a:gd name="T73" fmla="*/ 290 h 308"/>
              <a:gd name="T74" fmla="*/ 207 w 259"/>
              <a:gd name="T75" fmla="*/ 260 h 308"/>
              <a:gd name="T76" fmla="*/ 58 w 259"/>
              <a:gd name="T77" fmla="*/ 268 h 308"/>
              <a:gd name="T78" fmla="*/ 58 w 259"/>
              <a:gd name="T79" fmla="*/ 251 h 308"/>
              <a:gd name="T80" fmla="*/ 207 w 259"/>
              <a:gd name="T81" fmla="*/ 260 h 308"/>
              <a:gd name="T82" fmla="*/ 121 w 259"/>
              <a:gd name="T83" fmla="*/ 241 h 308"/>
              <a:gd name="T84" fmla="*/ 136 w 259"/>
              <a:gd name="T85" fmla="*/ 165 h 308"/>
              <a:gd name="T86" fmla="*/ 201 w 259"/>
              <a:gd name="T87" fmla="*/ 153 h 308"/>
              <a:gd name="T88" fmla="*/ 61 w 259"/>
              <a:gd name="T89" fmla="*/ 138 h 308"/>
              <a:gd name="T90" fmla="*/ 201 w 259"/>
              <a:gd name="T91" fmla="*/ 153 h 308"/>
              <a:gd name="T92" fmla="*/ 226 w 259"/>
              <a:gd name="T93" fmla="*/ 101 h 308"/>
              <a:gd name="T94" fmla="*/ 247 w 259"/>
              <a:gd name="T95" fmla="*/ 10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9" h="308">
                <a:moveTo>
                  <a:pt x="259" y="101"/>
                </a:moveTo>
                <a:cubicBezTo>
                  <a:pt x="259" y="89"/>
                  <a:pt x="249" y="79"/>
                  <a:pt x="237" y="79"/>
                </a:cubicBezTo>
                <a:cubicBezTo>
                  <a:pt x="225" y="79"/>
                  <a:pt x="215" y="89"/>
                  <a:pt x="215" y="101"/>
                </a:cubicBezTo>
                <a:cubicBezTo>
                  <a:pt x="215" y="112"/>
                  <a:pt x="223" y="122"/>
                  <a:pt x="234" y="123"/>
                </a:cubicBezTo>
                <a:cubicBezTo>
                  <a:pt x="232" y="129"/>
                  <a:pt x="227" y="138"/>
                  <a:pt x="213" y="141"/>
                </a:cubicBezTo>
                <a:cubicBezTo>
                  <a:pt x="213" y="132"/>
                  <a:pt x="213" y="132"/>
                  <a:pt x="213" y="132"/>
                </a:cubicBezTo>
                <a:cubicBezTo>
                  <a:pt x="213" y="129"/>
                  <a:pt x="211" y="127"/>
                  <a:pt x="209" y="126"/>
                </a:cubicBezTo>
                <a:cubicBezTo>
                  <a:pt x="209" y="126"/>
                  <a:pt x="209" y="126"/>
                  <a:pt x="209" y="126"/>
                </a:cubicBezTo>
                <a:cubicBezTo>
                  <a:pt x="196" y="120"/>
                  <a:pt x="160" y="117"/>
                  <a:pt x="142" y="115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62" y="100"/>
                  <a:pt x="162" y="100"/>
                  <a:pt x="162" y="100"/>
                </a:cubicBezTo>
                <a:cubicBezTo>
                  <a:pt x="189" y="100"/>
                  <a:pt x="212" y="78"/>
                  <a:pt x="212" y="50"/>
                </a:cubicBezTo>
                <a:cubicBezTo>
                  <a:pt x="212" y="22"/>
                  <a:pt x="189" y="0"/>
                  <a:pt x="162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67" y="0"/>
                  <a:pt x="45" y="22"/>
                  <a:pt x="45" y="50"/>
                </a:cubicBezTo>
                <a:cubicBezTo>
                  <a:pt x="45" y="78"/>
                  <a:pt x="67" y="100"/>
                  <a:pt x="95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78" y="117"/>
                  <a:pt x="57" y="125"/>
                  <a:pt x="55" y="126"/>
                </a:cubicBezTo>
                <a:cubicBezTo>
                  <a:pt x="52" y="126"/>
                  <a:pt x="49" y="129"/>
                  <a:pt x="49" y="132"/>
                </a:cubicBezTo>
                <a:cubicBezTo>
                  <a:pt x="49" y="142"/>
                  <a:pt x="49" y="142"/>
                  <a:pt x="49" y="142"/>
                </a:cubicBezTo>
                <a:cubicBezTo>
                  <a:pt x="35" y="138"/>
                  <a:pt x="29" y="128"/>
                  <a:pt x="27" y="123"/>
                </a:cubicBezTo>
                <a:cubicBezTo>
                  <a:pt x="37" y="121"/>
                  <a:pt x="45" y="112"/>
                  <a:pt x="45" y="101"/>
                </a:cubicBezTo>
                <a:cubicBezTo>
                  <a:pt x="45" y="89"/>
                  <a:pt x="35" y="79"/>
                  <a:pt x="22" y="79"/>
                </a:cubicBezTo>
                <a:cubicBezTo>
                  <a:pt x="10" y="79"/>
                  <a:pt x="0" y="89"/>
                  <a:pt x="0" y="101"/>
                </a:cubicBezTo>
                <a:cubicBezTo>
                  <a:pt x="0" y="111"/>
                  <a:pt x="7" y="119"/>
                  <a:pt x="16" y="122"/>
                </a:cubicBezTo>
                <a:cubicBezTo>
                  <a:pt x="18" y="132"/>
                  <a:pt x="27" y="148"/>
                  <a:pt x="49" y="152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49" y="162"/>
                  <a:pt x="52" y="165"/>
                  <a:pt x="55" y="165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09" y="241"/>
                  <a:pt x="109" y="241"/>
                  <a:pt x="109" y="241"/>
                </a:cubicBezTo>
                <a:cubicBezTo>
                  <a:pt x="58" y="241"/>
                  <a:pt x="58" y="241"/>
                  <a:pt x="58" y="241"/>
                </a:cubicBezTo>
                <a:cubicBezTo>
                  <a:pt x="49" y="241"/>
                  <a:pt x="41" y="250"/>
                  <a:pt x="41" y="260"/>
                </a:cubicBezTo>
                <a:cubicBezTo>
                  <a:pt x="41" y="270"/>
                  <a:pt x="49" y="279"/>
                  <a:pt x="58" y="279"/>
                </a:cubicBezTo>
                <a:cubicBezTo>
                  <a:pt x="58" y="279"/>
                  <a:pt x="58" y="279"/>
                  <a:pt x="58" y="279"/>
                </a:cubicBezTo>
                <a:cubicBezTo>
                  <a:pt x="55" y="282"/>
                  <a:pt x="53" y="286"/>
                  <a:pt x="53" y="290"/>
                </a:cubicBezTo>
                <a:cubicBezTo>
                  <a:pt x="53" y="300"/>
                  <a:pt x="61" y="308"/>
                  <a:pt x="71" y="308"/>
                </a:cubicBezTo>
                <a:cubicBezTo>
                  <a:pt x="80" y="308"/>
                  <a:pt x="88" y="300"/>
                  <a:pt x="88" y="290"/>
                </a:cubicBezTo>
                <a:cubicBezTo>
                  <a:pt x="88" y="286"/>
                  <a:pt x="86" y="282"/>
                  <a:pt x="83" y="279"/>
                </a:cubicBezTo>
                <a:cubicBezTo>
                  <a:pt x="176" y="279"/>
                  <a:pt x="176" y="279"/>
                  <a:pt x="176" y="279"/>
                </a:cubicBezTo>
                <a:cubicBezTo>
                  <a:pt x="173" y="282"/>
                  <a:pt x="171" y="286"/>
                  <a:pt x="171" y="290"/>
                </a:cubicBezTo>
                <a:cubicBezTo>
                  <a:pt x="171" y="300"/>
                  <a:pt x="179" y="308"/>
                  <a:pt x="189" y="308"/>
                </a:cubicBezTo>
                <a:cubicBezTo>
                  <a:pt x="198" y="308"/>
                  <a:pt x="206" y="300"/>
                  <a:pt x="206" y="290"/>
                </a:cubicBezTo>
                <a:cubicBezTo>
                  <a:pt x="206" y="286"/>
                  <a:pt x="204" y="281"/>
                  <a:pt x="201" y="278"/>
                </a:cubicBezTo>
                <a:cubicBezTo>
                  <a:pt x="209" y="277"/>
                  <a:pt x="215" y="269"/>
                  <a:pt x="215" y="260"/>
                </a:cubicBezTo>
                <a:cubicBezTo>
                  <a:pt x="215" y="250"/>
                  <a:pt x="208" y="241"/>
                  <a:pt x="198" y="241"/>
                </a:cubicBezTo>
                <a:cubicBezTo>
                  <a:pt x="147" y="241"/>
                  <a:pt x="147" y="241"/>
                  <a:pt x="147" y="241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207" y="165"/>
                  <a:pt x="207" y="165"/>
                  <a:pt x="207" y="165"/>
                </a:cubicBezTo>
                <a:cubicBezTo>
                  <a:pt x="210" y="165"/>
                  <a:pt x="213" y="162"/>
                  <a:pt x="213" y="159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35" y="148"/>
                  <a:pt x="244" y="131"/>
                  <a:pt x="246" y="121"/>
                </a:cubicBezTo>
                <a:cubicBezTo>
                  <a:pt x="253" y="118"/>
                  <a:pt x="259" y="110"/>
                  <a:pt x="259" y="101"/>
                </a:cubicBezTo>
                <a:close/>
                <a:moveTo>
                  <a:pt x="12" y="101"/>
                </a:moveTo>
                <a:cubicBezTo>
                  <a:pt x="12" y="95"/>
                  <a:pt x="16" y="90"/>
                  <a:pt x="22" y="90"/>
                </a:cubicBezTo>
                <a:cubicBezTo>
                  <a:pt x="28" y="90"/>
                  <a:pt x="33" y="95"/>
                  <a:pt x="33" y="101"/>
                </a:cubicBezTo>
                <a:cubicBezTo>
                  <a:pt x="33" y="107"/>
                  <a:pt x="28" y="112"/>
                  <a:pt x="22" y="112"/>
                </a:cubicBezTo>
                <a:cubicBezTo>
                  <a:pt x="16" y="112"/>
                  <a:pt x="12" y="107"/>
                  <a:pt x="12" y="101"/>
                </a:cubicBezTo>
                <a:close/>
                <a:moveTo>
                  <a:pt x="71" y="300"/>
                </a:moveTo>
                <a:cubicBezTo>
                  <a:pt x="65" y="300"/>
                  <a:pt x="61" y="296"/>
                  <a:pt x="61" y="290"/>
                </a:cubicBezTo>
                <a:cubicBezTo>
                  <a:pt x="61" y="285"/>
                  <a:pt x="65" y="281"/>
                  <a:pt x="71" y="281"/>
                </a:cubicBezTo>
                <a:cubicBezTo>
                  <a:pt x="76" y="281"/>
                  <a:pt x="80" y="285"/>
                  <a:pt x="80" y="290"/>
                </a:cubicBezTo>
                <a:cubicBezTo>
                  <a:pt x="80" y="296"/>
                  <a:pt x="76" y="300"/>
                  <a:pt x="71" y="300"/>
                </a:cubicBezTo>
                <a:close/>
                <a:moveTo>
                  <a:pt x="56" y="50"/>
                </a:moveTo>
                <a:cubicBezTo>
                  <a:pt x="56" y="29"/>
                  <a:pt x="74" y="11"/>
                  <a:pt x="95" y="11"/>
                </a:cubicBezTo>
                <a:cubicBezTo>
                  <a:pt x="162" y="11"/>
                  <a:pt x="162" y="11"/>
                  <a:pt x="162" y="11"/>
                </a:cubicBezTo>
                <a:cubicBezTo>
                  <a:pt x="183" y="11"/>
                  <a:pt x="200" y="29"/>
                  <a:pt x="200" y="50"/>
                </a:cubicBezTo>
                <a:cubicBezTo>
                  <a:pt x="200" y="71"/>
                  <a:pt x="183" y="88"/>
                  <a:pt x="162" y="88"/>
                </a:cubicBezTo>
                <a:cubicBezTo>
                  <a:pt x="95" y="88"/>
                  <a:pt x="95" y="88"/>
                  <a:pt x="95" y="88"/>
                </a:cubicBezTo>
                <a:cubicBezTo>
                  <a:pt x="74" y="88"/>
                  <a:pt x="56" y="71"/>
                  <a:pt x="56" y="50"/>
                </a:cubicBezTo>
                <a:close/>
                <a:moveTo>
                  <a:pt x="189" y="300"/>
                </a:moveTo>
                <a:cubicBezTo>
                  <a:pt x="183" y="300"/>
                  <a:pt x="179" y="296"/>
                  <a:pt x="179" y="290"/>
                </a:cubicBezTo>
                <a:cubicBezTo>
                  <a:pt x="179" y="285"/>
                  <a:pt x="183" y="281"/>
                  <a:pt x="189" y="281"/>
                </a:cubicBezTo>
                <a:cubicBezTo>
                  <a:pt x="194" y="281"/>
                  <a:pt x="199" y="285"/>
                  <a:pt x="199" y="290"/>
                </a:cubicBezTo>
                <a:cubicBezTo>
                  <a:pt x="199" y="296"/>
                  <a:pt x="194" y="300"/>
                  <a:pt x="189" y="300"/>
                </a:cubicBezTo>
                <a:close/>
                <a:moveTo>
                  <a:pt x="207" y="260"/>
                </a:moveTo>
                <a:cubicBezTo>
                  <a:pt x="207" y="264"/>
                  <a:pt x="203" y="268"/>
                  <a:pt x="198" y="268"/>
                </a:cubicBezTo>
                <a:cubicBezTo>
                  <a:pt x="58" y="268"/>
                  <a:pt x="58" y="268"/>
                  <a:pt x="58" y="268"/>
                </a:cubicBezTo>
                <a:cubicBezTo>
                  <a:pt x="53" y="268"/>
                  <a:pt x="49" y="264"/>
                  <a:pt x="49" y="260"/>
                </a:cubicBezTo>
                <a:cubicBezTo>
                  <a:pt x="49" y="255"/>
                  <a:pt x="53" y="251"/>
                  <a:pt x="58" y="251"/>
                </a:cubicBezTo>
                <a:cubicBezTo>
                  <a:pt x="198" y="251"/>
                  <a:pt x="198" y="251"/>
                  <a:pt x="198" y="251"/>
                </a:cubicBezTo>
                <a:cubicBezTo>
                  <a:pt x="203" y="251"/>
                  <a:pt x="207" y="255"/>
                  <a:pt x="207" y="260"/>
                </a:cubicBezTo>
                <a:close/>
                <a:moveTo>
                  <a:pt x="136" y="241"/>
                </a:moveTo>
                <a:cubicBezTo>
                  <a:pt x="121" y="241"/>
                  <a:pt x="121" y="241"/>
                  <a:pt x="121" y="241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36" y="165"/>
                  <a:pt x="136" y="165"/>
                  <a:pt x="136" y="165"/>
                </a:cubicBezTo>
                <a:lnTo>
                  <a:pt x="136" y="241"/>
                </a:lnTo>
                <a:close/>
                <a:moveTo>
                  <a:pt x="201" y="153"/>
                </a:moveTo>
                <a:cubicBezTo>
                  <a:pt x="61" y="153"/>
                  <a:pt x="61" y="153"/>
                  <a:pt x="61" y="153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201" y="138"/>
                  <a:pt x="201" y="138"/>
                  <a:pt x="201" y="138"/>
                </a:cubicBezTo>
                <a:lnTo>
                  <a:pt x="201" y="153"/>
                </a:lnTo>
                <a:close/>
                <a:moveTo>
                  <a:pt x="237" y="112"/>
                </a:moveTo>
                <a:cubicBezTo>
                  <a:pt x="231" y="112"/>
                  <a:pt x="226" y="107"/>
                  <a:pt x="226" y="101"/>
                </a:cubicBezTo>
                <a:cubicBezTo>
                  <a:pt x="226" y="95"/>
                  <a:pt x="231" y="90"/>
                  <a:pt x="237" y="90"/>
                </a:cubicBezTo>
                <a:cubicBezTo>
                  <a:pt x="243" y="90"/>
                  <a:pt x="247" y="95"/>
                  <a:pt x="247" y="101"/>
                </a:cubicBezTo>
                <a:cubicBezTo>
                  <a:pt x="247" y="107"/>
                  <a:pt x="243" y="112"/>
                  <a:pt x="237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804967" y="4532484"/>
            <a:ext cx="492125" cy="595313"/>
            <a:chOff x="3971925" y="295275"/>
            <a:chExt cx="492125" cy="595313"/>
          </a:xfrm>
        </p:grpSpPr>
        <p:sp>
          <p:nvSpPr>
            <p:cNvPr id="74" name="Freeform 108"/>
            <p:cNvSpPr/>
            <p:nvPr/>
          </p:nvSpPr>
          <p:spPr bwMode="auto">
            <a:xfrm>
              <a:off x="4133850" y="295275"/>
              <a:ext cx="92075" cy="187325"/>
            </a:xfrm>
            <a:custGeom>
              <a:avLst/>
              <a:gdLst>
                <a:gd name="T0" fmla="*/ 17 w 48"/>
                <a:gd name="T1" fmla="*/ 99 h 99"/>
                <a:gd name="T2" fmla="*/ 24 w 48"/>
                <a:gd name="T3" fmla="*/ 57 h 99"/>
                <a:gd name="T4" fmla="*/ 15 w 48"/>
                <a:gd name="T5" fmla="*/ 0 h 99"/>
                <a:gd name="T6" fmla="*/ 13 w 48"/>
                <a:gd name="T7" fmla="*/ 45 h 99"/>
                <a:gd name="T8" fmla="*/ 3 w 48"/>
                <a:gd name="T9" fmla="*/ 66 h 99"/>
                <a:gd name="T10" fmla="*/ 17 w 48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9">
                  <a:moveTo>
                    <a:pt x="17" y="99"/>
                  </a:moveTo>
                  <a:cubicBezTo>
                    <a:pt x="8" y="80"/>
                    <a:pt x="24" y="57"/>
                    <a:pt x="24" y="57"/>
                  </a:cubicBezTo>
                  <a:cubicBezTo>
                    <a:pt x="48" y="25"/>
                    <a:pt x="15" y="0"/>
                    <a:pt x="15" y="0"/>
                  </a:cubicBezTo>
                  <a:cubicBezTo>
                    <a:pt x="26" y="10"/>
                    <a:pt x="21" y="32"/>
                    <a:pt x="13" y="45"/>
                  </a:cubicBezTo>
                  <a:cubicBezTo>
                    <a:pt x="4" y="58"/>
                    <a:pt x="3" y="66"/>
                    <a:pt x="3" y="66"/>
                  </a:cubicBezTo>
                  <a:cubicBezTo>
                    <a:pt x="0" y="89"/>
                    <a:pt x="17" y="99"/>
                    <a:pt x="17" y="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" name="Freeform 109"/>
            <p:cNvSpPr/>
            <p:nvPr/>
          </p:nvSpPr>
          <p:spPr bwMode="auto">
            <a:xfrm>
              <a:off x="4225925" y="358775"/>
              <a:ext cx="52388" cy="104775"/>
            </a:xfrm>
            <a:custGeom>
              <a:avLst/>
              <a:gdLst>
                <a:gd name="T0" fmla="*/ 10 w 28"/>
                <a:gd name="T1" fmla="*/ 56 h 56"/>
                <a:gd name="T2" fmla="*/ 14 w 28"/>
                <a:gd name="T3" fmla="*/ 32 h 56"/>
                <a:gd name="T4" fmla="*/ 9 w 28"/>
                <a:gd name="T5" fmla="*/ 0 h 56"/>
                <a:gd name="T6" fmla="*/ 8 w 28"/>
                <a:gd name="T7" fmla="*/ 25 h 56"/>
                <a:gd name="T8" fmla="*/ 2 w 28"/>
                <a:gd name="T9" fmla="*/ 37 h 56"/>
                <a:gd name="T10" fmla="*/ 10 w 28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10" y="56"/>
                  </a:moveTo>
                  <a:cubicBezTo>
                    <a:pt x="5" y="45"/>
                    <a:pt x="14" y="32"/>
                    <a:pt x="14" y="32"/>
                  </a:cubicBezTo>
                  <a:cubicBezTo>
                    <a:pt x="28" y="14"/>
                    <a:pt x="9" y="0"/>
                    <a:pt x="9" y="0"/>
                  </a:cubicBezTo>
                  <a:cubicBezTo>
                    <a:pt x="15" y="5"/>
                    <a:pt x="12" y="18"/>
                    <a:pt x="8" y="25"/>
                  </a:cubicBezTo>
                  <a:cubicBezTo>
                    <a:pt x="3" y="33"/>
                    <a:pt x="2" y="37"/>
                    <a:pt x="2" y="37"/>
                  </a:cubicBezTo>
                  <a:cubicBezTo>
                    <a:pt x="0" y="50"/>
                    <a:pt x="10" y="56"/>
                    <a:pt x="10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" name="Freeform 110"/>
            <p:cNvSpPr/>
            <p:nvPr/>
          </p:nvSpPr>
          <p:spPr bwMode="auto">
            <a:xfrm>
              <a:off x="4051300" y="358775"/>
              <a:ext cx="50800" cy="104775"/>
            </a:xfrm>
            <a:custGeom>
              <a:avLst/>
              <a:gdLst>
                <a:gd name="T0" fmla="*/ 10 w 27"/>
                <a:gd name="T1" fmla="*/ 56 h 56"/>
                <a:gd name="T2" fmla="*/ 14 w 27"/>
                <a:gd name="T3" fmla="*/ 32 h 56"/>
                <a:gd name="T4" fmla="*/ 9 w 27"/>
                <a:gd name="T5" fmla="*/ 0 h 56"/>
                <a:gd name="T6" fmla="*/ 7 w 27"/>
                <a:gd name="T7" fmla="*/ 25 h 56"/>
                <a:gd name="T8" fmla="*/ 2 w 27"/>
                <a:gd name="T9" fmla="*/ 37 h 56"/>
                <a:gd name="T10" fmla="*/ 10 w 2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6">
                  <a:moveTo>
                    <a:pt x="10" y="56"/>
                  </a:moveTo>
                  <a:cubicBezTo>
                    <a:pt x="4" y="45"/>
                    <a:pt x="14" y="32"/>
                    <a:pt x="14" y="32"/>
                  </a:cubicBezTo>
                  <a:cubicBezTo>
                    <a:pt x="27" y="14"/>
                    <a:pt x="9" y="0"/>
                    <a:pt x="9" y="0"/>
                  </a:cubicBezTo>
                  <a:cubicBezTo>
                    <a:pt x="15" y="5"/>
                    <a:pt x="12" y="18"/>
                    <a:pt x="7" y="25"/>
                  </a:cubicBezTo>
                  <a:cubicBezTo>
                    <a:pt x="2" y="33"/>
                    <a:pt x="2" y="37"/>
                    <a:pt x="2" y="37"/>
                  </a:cubicBezTo>
                  <a:cubicBezTo>
                    <a:pt x="0" y="50"/>
                    <a:pt x="10" y="56"/>
                    <a:pt x="10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" name="Freeform 111"/>
            <p:cNvSpPr>
              <a:spLocks noEditPoints="1"/>
            </p:cNvSpPr>
            <p:nvPr/>
          </p:nvSpPr>
          <p:spPr bwMode="auto">
            <a:xfrm>
              <a:off x="4318000" y="666750"/>
              <a:ext cx="96838" cy="93663"/>
            </a:xfrm>
            <a:custGeom>
              <a:avLst/>
              <a:gdLst>
                <a:gd name="T0" fmla="*/ 25 w 51"/>
                <a:gd name="T1" fmla="*/ 0 h 50"/>
                <a:gd name="T2" fmla="*/ 0 w 51"/>
                <a:gd name="T3" fmla="*/ 20 h 50"/>
                <a:gd name="T4" fmla="*/ 0 w 51"/>
                <a:gd name="T5" fmla="*/ 21 h 50"/>
                <a:gd name="T6" fmla="*/ 0 w 51"/>
                <a:gd name="T7" fmla="*/ 29 h 50"/>
                <a:gd name="T8" fmla="*/ 0 w 51"/>
                <a:gd name="T9" fmla="*/ 30 h 50"/>
                <a:gd name="T10" fmla="*/ 25 w 51"/>
                <a:gd name="T11" fmla="*/ 50 h 50"/>
                <a:gd name="T12" fmla="*/ 51 w 51"/>
                <a:gd name="T13" fmla="*/ 25 h 50"/>
                <a:gd name="T14" fmla="*/ 25 w 51"/>
                <a:gd name="T15" fmla="*/ 0 h 50"/>
                <a:gd name="T16" fmla="*/ 25 w 51"/>
                <a:gd name="T17" fmla="*/ 38 h 50"/>
                <a:gd name="T18" fmla="*/ 11 w 51"/>
                <a:gd name="T19" fmla="*/ 28 h 50"/>
                <a:gd name="T20" fmla="*/ 11 w 51"/>
                <a:gd name="T21" fmla="*/ 22 h 50"/>
                <a:gd name="T22" fmla="*/ 25 w 51"/>
                <a:gd name="T23" fmla="*/ 12 h 50"/>
                <a:gd name="T24" fmla="*/ 39 w 51"/>
                <a:gd name="T25" fmla="*/ 25 h 50"/>
                <a:gd name="T26" fmla="*/ 25 w 51"/>
                <a:gd name="T27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3" y="0"/>
                    <a:pt x="3" y="8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41"/>
                    <a:pt x="13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38"/>
                  </a:moveTo>
                  <a:cubicBezTo>
                    <a:pt x="19" y="38"/>
                    <a:pt x="13" y="34"/>
                    <a:pt x="11" y="28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16"/>
                    <a:pt x="19" y="12"/>
                    <a:pt x="25" y="12"/>
                  </a:cubicBezTo>
                  <a:cubicBezTo>
                    <a:pt x="33" y="12"/>
                    <a:pt x="39" y="18"/>
                    <a:pt x="39" y="25"/>
                  </a:cubicBezTo>
                  <a:cubicBezTo>
                    <a:pt x="39" y="32"/>
                    <a:pt x="33" y="38"/>
                    <a:pt x="25" y="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" name="Freeform 112"/>
            <p:cNvSpPr>
              <a:spLocks noEditPoints="1"/>
            </p:cNvSpPr>
            <p:nvPr/>
          </p:nvSpPr>
          <p:spPr bwMode="auto">
            <a:xfrm>
              <a:off x="3971925" y="533400"/>
              <a:ext cx="492125" cy="357188"/>
            </a:xfrm>
            <a:custGeom>
              <a:avLst/>
              <a:gdLst>
                <a:gd name="T0" fmla="*/ 208 w 260"/>
                <a:gd name="T1" fmla="*/ 45 h 189"/>
                <a:gd name="T2" fmla="*/ 194 w 260"/>
                <a:gd name="T3" fmla="*/ 47 h 189"/>
                <a:gd name="T4" fmla="*/ 194 w 260"/>
                <a:gd name="T5" fmla="*/ 6 h 189"/>
                <a:gd name="T6" fmla="*/ 189 w 260"/>
                <a:gd name="T7" fmla="*/ 0 h 189"/>
                <a:gd name="T8" fmla="*/ 6 w 260"/>
                <a:gd name="T9" fmla="*/ 0 h 189"/>
                <a:gd name="T10" fmla="*/ 0 w 260"/>
                <a:gd name="T11" fmla="*/ 6 h 189"/>
                <a:gd name="T12" fmla="*/ 0 w 260"/>
                <a:gd name="T13" fmla="*/ 183 h 189"/>
                <a:gd name="T14" fmla="*/ 6 w 260"/>
                <a:gd name="T15" fmla="*/ 189 h 189"/>
                <a:gd name="T16" fmla="*/ 189 w 260"/>
                <a:gd name="T17" fmla="*/ 189 h 189"/>
                <a:gd name="T18" fmla="*/ 194 w 260"/>
                <a:gd name="T19" fmla="*/ 183 h 189"/>
                <a:gd name="T20" fmla="*/ 194 w 260"/>
                <a:gd name="T21" fmla="*/ 143 h 189"/>
                <a:gd name="T22" fmla="*/ 208 w 260"/>
                <a:gd name="T23" fmla="*/ 145 h 189"/>
                <a:gd name="T24" fmla="*/ 260 w 260"/>
                <a:gd name="T25" fmla="*/ 95 h 189"/>
                <a:gd name="T26" fmla="*/ 208 w 260"/>
                <a:gd name="T27" fmla="*/ 45 h 189"/>
                <a:gd name="T28" fmla="*/ 208 w 260"/>
                <a:gd name="T29" fmla="*/ 133 h 189"/>
                <a:gd name="T30" fmla="*/ 191 w 260"/>
                <a:gd name="T31" fmla="*/ 130 h 189"/>
                <a:gd name="T32" fmla="*/ 186 w 260"/>
                <a:gd name="T33" fmla="*/ 130 h 189"/>
                <a:gd name="T34" fmla="*/ 183 w 260"/>
                <a:gd name="T35" fmla="*/ 135 h 189"/>
                <a:gd name="T36" fmla="*/ 183 w 260"/>
                <a:gd name="T37" fmla="*/ 178 h 189"/>
                <a:gd name="T38" fmla="*/ 12 w 260"/>
                <a:gd name="T39" fmla="*/ 178 h 189"/>
                <a:gd name="T40" fmla="*/ 12 w 260"/>
                <a:gd name="T41" fmla="*/ 12 h 189"/>
                <a:gd name="T42" fmla="*/ 183 w 260"/>
                <a:gd name="T43" fmla="*/ 12 h 189"/>
                <a:gd name="T44" fmla="*/ 183 w 260"/>
                <a:gd name="T45" fmla="*/ 20 h 189"/>
                <a:gd name="T46" fmla="*/ 14 w 260"/>
                <a:gd name="T47" fmla="*/ 20 h 189"/>
                <a:gd name="T48" fmla="*/ 183 w 260"/>
                <a:gd name="T49" fmla="*/ 21 h 189"/>
                <a:gd name="T50" fmla="*/ 183 w 260"/>
                <a:gd name="T51" fmla="*/ 55 h 189"/>
                <a:gd name="T52" fmla="*/ 186 w 260"/>
                <a:gd name="T53" fmla="*/ 60 h 189"/>
                <a:gd name="T54" fmla="*/ 191 w 260"/>
                <a:gd name="T55" fmla="*/ 60 h 189"/>
                <a:gd name="T56" fmla="*/ 208 w 260"/>
                <a:gd name="T57" fmla="*/ 56 h 189"/>
                <a:gd name="T58" fmla="*/ 248 w 260"/>
                <a:gd name="T59" fmla="*/ 95 h 189"/>
                <a:gd name="T60" fmla="*/ 208 w 260"/>
                <a:gd name="T61" fmla="*/ 13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0" h="189">
                  <a:moveTo>
                    <a:pt x="208" y="45"/>
                  </a:moveTo>
                  <a:cubicBezTo>
                    <a:pt x="203" y="45"/>
                    <a:pt x="199" y="45"/>
                    <a:pt x="194" y="47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4" y="3"/>
                    <a:pt x="192" y="0"/>
                    <a:pt x="18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3" y="189"/>
                    <a:pt x="6" y="189"/>
                  </a:cubicBezTo>
                  <a:cubicBezTo>
                    <a:pt x="189" y="189"/>
                    <a:pt x="189" y="189"/>
                    <a:pt x="189" y="189"/>
                  </a:cubicBezTo>
                  <a:cubicBezTo>
                    <a:pt x="192" y="189"/>
                    <a:pt x="194" y="187"/>
                    <a:pt x="194" y="183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99" y="144"/>
                    <a:pt x="203" y="145"/>
                    <a:pt x="208" y="145"/>
                  </a:cubicBezTo>
                  <a:cubicBezTo>
                    <a:pt x="237" y="145"/>
                    <a:pt x="260" y="122"/>
                    <a:pt x="260" y="95"/>
                  </a:cubicBezTo>
                  <a:cubicBezTo>
                    <a:pt x="260" y="67"/>
                    <a:pt x="237" y="45"/>
                    <a:pt x="208" y="45"/>
                  </a:cubicBezTo>
                  <a:close/>
                  <a:moveTo>
                    <a:pt x="208" y="133"/>
                  </a:moveTo>
                  <a:cubicBezTo>
                    <a:pt x="202" y="133"/>
                    <a:pt x="196" y="132"/>
                    <a:pt x="191" y="130"/>
                  </a:cubicBezTo>
                  <a:cubicBezTo>
                    <a:pt x="189" y="129"/>
                    <a:pt x="187" y="129"/>
                    <a:pt x="186" y="130"/>
                  </a:cubicBezTo>
                  <a:cubicBezTo>
                    <a:pt x="184" y="131"/>
                    <a:pt x="183" y="133"/>
                    <a:pt x="183" y="135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95" y="52"/>
                    <a:pt x="183" y="21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7"/>
                    <a:pt x="184" y="59"/>
                    <a:pt x="186" y="60"/>
                  </a:cubicBezTo>
                  <a:cubicBezTo>
                    <a:pt x="187" y="61"/>
                    <a:pt x="189" y="61"/>
                    <a:pt x="191" y="60"/>
                  </a:cubicBezTo>
                  <a:cubicBezTo>
                    <a:pt x="196" y="58"/>
                    <a:pt x="202" y="56"/>
                    <a:pt x="208" y="56"/>
                  </a:cubicBezTo>
                  <a:cubicBezTo>
                    <a:pt x="230" y="56"/>
                    <a:pt x="248" y="74"/>
                    <a:pt x="248" y="95"/>
                  </a:cubicBezTo>
                  <a:cubicBezTo>
                    <a:pt x="248" y="116"/>
                    <a:pt x="230" y="133"/>
                    <a:pt x="208" y="1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H="1" flipV="1">
            <a:off x="3389517" y="3837134"/>
            <a:ext cx="13862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086724" y="3837134"/>
            <a:ext cx="13862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8803745" y="3469223"/>
            <a:ext cx="568325" cy="530225"/>
            <a:chOff x="4775200" y="5180013"/>
            <a:chExt cx="568325" cy="530225"/>
          </a:xfrm>
          <a:solidFill>
            <a:schemeClr val="accent2"/>
          </a:solidFill>
        </p:grpSpPr>
        <p:sp>
          <p:nvSpPr>
            <p:cNvPr id="84" name="Freeform 61"/>
            <p:cNvSpPr>
              <a:spLocks noEditPoints="1"/>
            </p:cNvSpPr>
            <p:nvPr/>
          </p:nvSpPr>
          <p:spPr bwMode="auto">
            <a:xfrm>
              <a:off x="4775200" y="5180013"/>
              <a:ext cx="568325" cy="530225"/>
            </a:xfrm>
            <a:custGeom>
              <a:avLst/>
              <a:gdLst>
                <a:gd name="T0" fmla="*/ 215 w 301"/>
                <a:gd name="T1" fmla="*/ 0 h 281"/>
                <a:gd name="T2" fmla="*/ 129 w 301"/>
                <a:gd name="T3" fmla="*/ 86 h 281"/>
                <a:gd name="T4" fmla="*/ 134 w 301"/>
                <a:gd name="T5" fmla="*/ 115 h 281"/>
                <a:gd name="T6" fmla="*/ 1 w 301"/>
                <a:gd name="T7" fmla="*/ 248 h 281"/>
                <a:gd name="T8" fmla="*/ 0 w 301"/>
                <a:gd name="T9" fmla="*/ 252 h 281"/>
                <a:gd name="T10" fmla="*/ 1 w 301"/>
                <a:gd name="T11" fmla="*/ 275 h 281"/>
                <a:gd name="T12" fmla="*/ 7 w 301"/>
                <a:gd name="T13" fmla="*/ 281 h 281"/>
                <a:gd name="T14" fmla="*/ 7 w 301"/>
                <a:gd name="T15" fmla="*/ 281 h 281"/>
                <a:gd name="T16" fmla="*/ 55 w 301"/>
                <a:gd name="T17" fmla="*/ 279 h 281"/>
                <a:gd name="T18" fmla="*/ 60 w 301"/>
                <a:gd name="T19" fmla="*/ 275 h 281"/>
                <a:gd name="T20" fmla="*/ 66 w 301"/>
                <a:gd name="T21" fmla="*/ 255 h 281"/>
                <a:gd name="T22" fmla="*/ 87 w 301"/>
                <a:gd name="T23" fmla="*/ 250 h 281"/>
                <a:gd name="T24" fmla="*/ 92 w 301"/>
                <a:gd name="T25" fmla="*/ 246 h 281"/>
                <a:gd name="T26" fmla="*/ 95 w 301"/>
                <a:gd name="T27" fmla="*/ 227 h 281"/>
                <a:gd name="T28" fmla="*/ 115 w 301"/>
                <a:gd name="T29" fmla="*/ 222 h 281"/>
                <a:gd name="T30" fmla="*/ 120 w 301"/>
                <a:gd name="T31" fmla="*/ 217 h 281"/>
                <a:gd name="T32" fmla="*/ 121 w 301"/>
                <a:gd name="T33" fmla="*/ 196 h 281"/>
                <a:gd name="T34" fmla="*/ 137 w 301"/>
                <a:gd name="T35" fmla="*/ 195 h 281"/>
                <a:gd name="T36" fmla="*/ 142 w 301"/>
                <a:gd name="T37" fmla="*/ 190 h 281"/>
                <a:gd name="T38" fmla="*/ 147 w 301"/>
                <a:gd name="T39" fmla="*/ 170 h 281"/>
                <a:gd name="T40" fmla="*/ 149 w 301"/>
                <a:gd name="T41" fmla="*/ 170 h 281"/>
                <a:gd name="T42" fmla="*/ 174 w 301"/>
                <a:gd name="T43" fmla="*/ 162 h 281"/>
                <a:gd name="T44" fmla="*/ 215 w 301"/>
                <a:gd name="T45" fmla="*/ 172 h 281"/>
                <a:gd name="T46" fmla="*/ 301 w 301"/>
                <a:gd name="T47" fmla="*/ 86 h 281"/>
                <a:gd name="T48" fmla="*/ 215 w 301"/>
                <a:gd name="T49" fmla="*/ 0 h 281"/>
                <a:gd name="T50" fmla="*/ 215 w 301"/>
                <a:gd name="T51" fmla="*/ 160 h 281"/>
                <a:gd name="T52" fmla="*/ 177 w 301"/>
                <a:gd name="T53" fmla="*/ 150 h 281"/>
                <a:gd name="T54" fmla="*/ 171 w 301"/>
                <a:gd name="T55" fmla="*/ 150 h 281"/>
                <a:gd name="T56" fmla="*/ 149 w 301"/>
                <a:gd name="T57" fmla="*/ 158 h 281"/>
                <a:gd name="T58" fmla="*/ 144 w 301"/>
                <a:gd name="T59" fmla="*/ 158 h 281"/>
                <a:gd name="T60" fmla="*/ 144 w 301"/>
                <a:gd name="T61" fmla="*/ 158 h 281"/>
                <a:gd name="T62" fmla="*/ 140 w 301"/>
                <a:gd name="T63" fmla="*/ 158 h 281"/>
                <a:gd name="T64" fmla="*/ 137 w 301"/>
                <a:gd name="T65" fmla="*/ 162 h 281"/>
                <a:gd name="T66" fmla="*/ 132 w 301"/>
                <a:gd name="T67" fmla="*/ 184 h 281"/>
                <a:gd name="T68" fmla="*/ 115 w 301"/>
                <a:gd name="T69" fmla="*/ 186 h 281"/>
                <a:gd name="T70" fmla="*/ 110 w 301"/>
                <a:gd name="T71" fmla="*/ 191 h 281"/>
                <a:gd name="T72" fmla="*/ 108 w 301"/>
                <a:gd name="T73" fmla="*/ 212 h 281"/>
                <a:gd name="T74" fmla="*/ 89 w 301"/>
                <a:gd name="T75" fmla="*/ 217 h 281"/>
                <a:gd name="T76" fmla="*/ 85 w 301"/>
                <a:gd name="T77" fmla="*/ 221 h 281"/>
                <a:gd name="T78" fmla="*/ 81 w 301"/>
                <a:gd name="T79" fmla="*/ 240 h 281"/>
                <a:gd name="T80" fmla="*/ 60 w 301"/>
                <a:gd name="T81" fmla="*/ 244 h 281"/>
                <a:gd name="T82" fmla="*/ 55 w 301"/>
                <a:gd name="T83" fmla="*/ 248 h 281"/>
                <a:gd name="T84" fmla="*/ 50 w 301"/>
                <a:gd name="T85" fmla="*/ 268 h 281"/>
                <a:gd name="T86" fmla="*/ 12 w 301"/>
                <a:gd name="T87" fmla="*/ 269 h 281"/>
                <a:gd name="T88" fmla="*/ 11 w 301"/>
                <a:gd name="T89" fmla="*/ 254 h 281"/>
                <a:gd name="T90" fmla="*/ 145 w 301"/>
                <a:gd name="T91" fmla="*/ 120 h 281"/>
                <a:gd name="T92" fmla="*/ 146 w 301"/>
                <a:gd name="T93" fmla="*/ 114 h 281"/>
                <a:gd name="T94" fmla="*/ 141 w 301"/>
                <a:gd name="T95" fmla="*/ 86 h 281"/>
                <a:gd name="T96" fmla="*/ 215 w 301"/>
                <a:gd name="T97" fmla="*/ 12 h 281"/>
                <a:gd name="T98" fmla="*/ 289 w 301"/>
                <a:gd name="T99" fmla="*/ 86 h 281"/>
                <a:gd name="T100" fmla="*/ 215 w 301"/>
                <a:gd name="T101" fmla="*/ 16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5" name="Freeform 62"/>
            <p:cNvSpPr>
              <a:spLocks noEditPoints="1"/>
            </p:cNvSpPr>
            <p:nvPr/>
          </p:nvSpPr>
          <p:spPr bwMode="auto">
            <a:xfrm>
              <a:off x="5119688" y="5253038"/>
              <a:ext cx="96838" cy="9842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2 h 52"/>
                <a:gd name="T12" fmla="*/ 10 w 52"/>
                <a:gd name="T13" fmla="*/ 26 h 52"/>
                <a:gd name="T14" fmla="*/ 26 w 52"/>
                <a:gd name="T15" fmla="*/ 10 h 52"/>
                <a:gd name="T16" fmla="*/ 42 w 52"/>
                <a:gd name="T17" fmla="*/ 26 h 52"/>
                <a:gd name="T18" fmla="*/ 26 w 52"/>
                <a:gd name="T1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87" name="Freeform 107"/>
          <p:cNvSpPr>
            <a:spLocks noEditPoints="1"/>
          </p:cNvSpPr>
          <p:nvPr/>
        </p:nvSpPr>
        <p:spPr bwMode="auto">
          <a:xfrm>
            <a:off x="2785949" y="3482911"/>
            <a:ext cx="474663" cy="549275"/>
          </a:xfrm>
          <a:custGeom>
            <a:avLst/>
            <a:gdLst>
              <a:gd name="T0" fmla="*/ 251 w 252"/>
              <a:gd name="T1" fmla="*/ 83 h 291"/>
              <a:gd name="T2" fmla="*/ 248 w 252"/>
              <a:gd name="T3" fmla="*/ 80 h 291"/>
              <a:gd name="T4" fmla="*/ 142 w 252"/>
              <a:gd name="T5" fmla="*/ 34 h 291"/>
              <a:gd name="T6" fmla="*/ 141 w 252"/>
              <a:gd name="T7" fmla="*/ 34 h 291"/>
              <a:gd name="T8" fmla="*/ 72 w 252"/>
              <a:gd name="T9" fmla="*/ 0 h 291"/>
              <a:gd name="T10" fmla="*/ 66 w 252"/>
              <a:gd name="T11" fmla="*/ 1 h 291"/>
              <a:gd name="T12" fmla="*/ 20 w 252"/>
              <a:gd name="T13" fmla="*/ 41 h 291"/>
              <a:gd name="T14" fmla="*/ 34 w 252"/>
              <a:gd name="T15" fmla="*/ 237 h 291"/>
              <a:gd name="T16" fmla="*/ 20 w 252"/>
              <a:gd name="T17" fmla="*/ 262 h 291"/>
              <a:gd name="T18" fmla="*/ 49 w 252"/>
              <a:gd name="T19" fmla="*/ 291 h 291"/>
              <a:gd name="T20" fmla="*/ 132 w 252"/>
              <a:gd name="T21" fmla="*/ 291 h 291"/>
              <a:gd name="T22" fmla="*/ 161 w 252"/>
              <a:gd name="T23" fmla="*/ 262 h 291"/>
              <a:gd name="T24" fmla="*/ 132 w 252"/>
              <a:gd name="T25" fmla="*/ 233 h 291"/>
              <a:gd name="T26" fmla="*/ 123 w 252"/>
              <a:gd name="T27" fmla="*/ 233 h 291"/>
              <a:gd name="T28" fmla="*/ 123 w 252"/>
              <a:gd name="T29" fmla="*/ 229 h 291"/>
              <a:gd name="T30" fmla="*/ 112 w 252"/>
              <a:gd name="T31" fmla="*/ 218 h 291"/>
              <a:gd name="T32" fmla="*/ 104 w 252"/>
              <a:gd name="T33" fmla="*/ 218 h 291"/>
              <a:gd name="T34" fmla="*/ 93 w 252"/>
              <a:gd name="T35" fmla="*/ 229 h 291"/>
              <a:gd name="T36" fmla="*/ 94 w 252"/>
              <a:gd name="T37" fmla="*/ 233 h 291"/>
              <a:gd name="T38" fmla="*/ 74 w 252"/>
              <a:gd name="T39" fmla="*/ 233 h 291"/>
              <a:gd name="T40" fmla="*/ 56 w 252"/>
              <a:gd name="T41" fmla="*/ 56 h 291"/>
              <a:gd name="T42" fmla="*/ 71 w 252"/>
              <a:gd name="T43" fmla="*/ 39 h 291"/>
              <a:gd name="T44" fmla="*/ 73 w 252"/>
              <a:gd name="T45" fmla="*/ 39 h 291"/>
              <a:gd name="T46" fmla="*/ 118 w 252"/>
              <a:gd name="T47" fmla="*/ 66 h 291"/>
              <a:gd name="T48" fmla="*/ 118 w 252"/>
              <a:gd name="T49" fmla="*/ 67 h 291"/>
              <a:gd name="T50" fmla="*/ 117 w 252"/>
              <a:gd name="T51" fmla="*/ 72 h 291"/>
              <a:gd name="T52" fmla="*/ 149 w 252"/>
              <a:gd name="T53" fmla="*/ 159 h 291"/>
              <a:gd name="T54" fmla="*/ 155 w 252"/>
              <a:gd name="T55" fmla="*/ 163 h 291"/>
              <a:gd name="T56" fmla="*/ 155 w 252"/>
              <a:gd name="T57" fmla="*/ 163 h 291"/>
              <a:gd name="T58" fmla="*/ 189 w 252"/>
              <a:gd name="T59" fmla="*/ 153 h 291"/>
              <a:gd name="T60" fmla="*/ 226 w 252"/>
              <a:gd name="T61" fmla="*/ 149 h 291"/>
              <a:gd name="T62" fmla="*/ 231 w 252"/>
              <a:gd name="T63" fmla="*/ 116 h 291"/>
              <a:gd name="T64" fmla="*/ 230 w 252"/>
              <a:gd name="T65" fmla="*/ 116 h 291"/>
              <a:gd name="T66" fmla="*/ 251 w 252"/>
              <a:gd name="T67" fmla="*/ 88 h 291"/>
              <a:gd name="T68" fmla="*/ 251 w 252"/>
              <a:gd name="T69" fmla="*/ 83 h 291"/>
              <a:gd name="T70" fmla="*/ 150 w 252"/>
              <a:gd name="T71" fmla="*/ 262 h 291"/>
              <a:gd name="T72" fmla="*/ 132 w 252"/>
              <a:gd name="T73" fmla="*/ 280 h 291"/>
              <a:gd name="T74" fmla="*/ 49 w 252"/>
              <a:gd name="T75" fmla="*/ 280 h 291"/>
              <a:gd name="T76" fmla="*/ 32 w 252"/>
              <a:gd name="T77" fmla="*/ 262 h 291"/>
              <a:gd name="T78" fmla="*/ 49 w 252"/>
              <a:gd name="T79" fmla="*/ 245 h 291"/>
              <a:gd name="T80" fmla="*/ 132 w 252"/>
              <a:gd name="T81" fmla="*/ 245 h 291"/>
              <a:gd name="T82" fmla="*/ 150 w 252"/>
              <a:gd name="T83" fmla="*/ 262 h 291"/>
              <a:gd name="T84" fmla="*/ 73 w 252"/>
              <a:gd name="T85" fmla="*/ 28 h 291"/>
              <a:gd name="T86" fmla="*/ 69 w 252"/>
              <a:gd name="T87" fmla="*/ 28 h 291"/>
              <a:gd name="T88" fmla="*/ 46 w 252"/>
              <a:gd name="T89" fmla="*/ 52 h 291"/>
              <a:gd name="T90" fmla="*/ 45 w 252"/>
              <a:gd name="T91" fmla="*/ 52 h 291"/>
              <a:gd name="T92" fmla="*/ 62 w 252"/>
              <a:gd name="T93" fmla="*/ 233 h 291"/>
              <a:gd name="T94" fmla="*/ 49 w 252"/>
              <a:gd name="T95" fmla="*/ 233 h 291"/>
              <a:gd name="T96" fmla="*/ 45 w 252"/>
              <a:gd name="T97" fmla="*/ 233 h 291"/>
              <a:gd name="T98" fmla="*/ 31 w 252"/>
              <a:gd name="T99" fmla="*/ 46 h 291"/>
              <a:gd name="T100" fmla="*/ 67 w 252"/>
              <a:gd name="T101" fmla="*/ 12 h 291"/>
              <a:gd name="T102" fmla="*/ 72 w 252"/>
              <a:gd name="T103" fmla="*/ 12 h 291"/>
              <a:gd name="T104" fmla="*/ 132 w 252"/>
              <a:gd name="T105" fmla="*/ 41 h 291"/>
              <a:gd name="T106" fmla="*/ 124 w 252"/>
              <a:gd name="T107" fmla="*/ 55 h 291"/>
              <a:gd name="T108" fmla="*/ 73 w 252"/>
              <a:gd name="T109" fmla="*/ 28 h 291"/>
              <a:gd name="T110" fmla="*/ 159 w 252"/>
              <a:gd name="T111" fmla="*/ 151 h 291"/>
              <a:gd name="T112" fmla="*/ 129 w 252"/>
              <a:gd name="T113" fmla="*/ 70 h 291"/>
              <a:gd name="T114" fmla="*/ 142 w 252"/>
              <a:gd name="T115" fmla="*/ 46 h 291"/>
              <a:gd name="T116" fmla="*/ 237 w 252"/>
              <a:gd name="T117" fmla="*/ 88 h 291"/>
              <a:gd name="T118" fmla="*/ 159 w 252"/>
              <a:gd name="T119" fmla="*/ 15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" h="291">
                <a:moveTo>
                  <a:pt x="251" y="83"/>
                </a:moveTo>
                <a:cubicBezTo>
                  <a:pt x="251" y="82"/>
                  <a:pt x="250" y="80"/>
                  <a:pt x="248" y="80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42" y="34"/>
                  <a:pt x="142" y="34"/>
                  <a:pt x="141" y="34"/>
                </a:cubicBezTo>
                <a:cubicBezTo>
                  <a:pt x="121" y="16"/>
                  <a:pt x="97" y="0"/>
                  <a:pt x="72" y="0"/>
                </a:cubicBezTo>
                <a:cubicBezTo>
                  <a:pt x="70" y="0"/>
                  <a:pt x="68" y="0"/>
                  <a:pt x="66" y="1"/>
                </a:cubicBezTo>
                <a:cubicBezTo>
                  <a:pt x="52" y="2"/>
                  <a:pt x="32" y="11"/>
                  <a:pt x="20" y="41"/>
                </a:cubicBezTo>
                <a:cubicBezTo>
                  <a:pt x="18" y="47"/>
                  <a:pt x="0" y="97"/>
                  <a:pt x="34" y="237"/>
                </a:cubicBezTo>
                <a:cubicBezTo>
                  <a:pt x="26" y="242"/>
                  <a:pt x="20" y="252"/>
                  <a:pt x="20" y="262"/>
                </a:cubicBezTo>
                <a:cubicBezTo>
                  <a:pt x="20" y="278"/>
                  <a:pt x="33" y="291"/>
                  <a:pt x="49" y="291"/>
                </a:cubicBezTo>
                <a:cubicBezTo>
                  <a:pt x="132" y="291"/>
                  <a:pt x="132" y="291"/>
                  <a:pt x="132" y="291"/>
                </a:cubicBezTo>
                <a:cubicBezTo>
                  <a:pt x="148" y="291"/>
                  <a:pt x="161" y="278"/>
                  <a:pt x="161" y="262"/>
                </a:cubicBezTo>
                <a:cubicBezTo>
                  <a:pt x="161" y="246"/>
                  <a:pt x="148" y="233"/>
                  <a:pt x="132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2"/>
                  <a:pt x="123" y="231"/>
                  <a:pt x="123" y="229"/>
                </a:cubicBezTo>
                <a:cubicBezTo>
                  <a:pt x="123" y="223"/>
                  <a:pt x="118" y="218"/>
                  <a:pt x="112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98" y="218"/>
                  <a:pt x="93" y="223"/>
                  <a:pt x="93" y="229"/>
                </a:cubicBezTo>
                <a:cubicBezTo>
                  <a:pt x="93" y="231"/>
                  <a:pt x="93" y="232"/>
                  <a:pt x="9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42" y="106"/>
                  <a:pt x="56" y="58"/>
                  <a:pt x="56" y="56"/>
                </a:cubicBezTo>
                <a:cubicBezTo>
                  <a:pt x="61" y="46"/>
                  <a:pt x="65" y="40"/>
                  <a:pt x="71" y="39"/>
                </a:cubicBezTo>
                <a:cubicBezTo>
                  <a:pt x="71" y="39"/>
                  <a:pt x="72" y="39"/>
                  <a:pt x="73" y="39"/>
                </a:cubicBezTo>
                <a:cubicBezTo>
                  <a:pt x="85" y="39"/>
                  <a:pt x="102" y="51"/>
                  <a:pt x="118" y="66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8"/>
                  <a:pt x="117" y="70"/>
                  <a:pt x="117" y="72"/>
                </a:cubicBezTo>
                <a:cubicBezTo>
                  <a:pt x="149" y="159"/>
                  <a:pt x="149" y="159"/>
                  <a:pt x="149" y="159"/>
                </a:cubicBezTo>
                <a:cubicBezTo>
                  <a:pt x="150" y="162"/>
                  <a:pt x="152" y="163"/>
                  <a:pt x="155" y="163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67" y="163"/>
                  <a:pt x="179" y="159"/>
                  <a:pt x="189" y="153"/>
                </a:cubicBezTo>
                <a:cubicBezTo>
                  <a:pt x="207" y="163"/>
                  <a:pt x="226" y="149"/>
                  <a:pt x="226" y="149"/>
                </a:cubicBezTo>
                <a:cubicBezTo>
                  <a:pt x="243" y="136"/>
                  <a:pt x="231" y="116"/>
                  <a:pt x="231" y="116"/>
                </a:cubicBezTo>
                <a:cubicBezTo>
                  <a:pt x="231" y="116"/>
                  <a:pt x="231" y="116"/>
                  <a:pt x="230" y="116"/>
                </a:cubicBezTo>
                <a:cubicBezTo>
                  <a:pt x="243" y="102"/>
                  <a:pt x="250" y="89"/>
                  <a:pt x="251" y="88"/>
                </a:cubicBezTo>
                <a:cubicBezTo>
                  <a:pt x="252" y="86"/>
                  <a:pt x="252" y="85"/>
                  <a:pt x="251" y="83"/>
                </a:cubicBezTo>
                <a:close/>
                <a:moveTo>
                  <a:pt x="150" y="262"/>
                </a:moveTo>
                <a:cubicBezTo>
                  <a:pt x="150" y="272"/>
                  <a:pt x="142" y="280"/>
                  <a:pt x="132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0" y="280"/>
                  <a:pt x="32" y="272"/>
                  <a:pt x="32" y="262"/>
                </a:cubicBezTo>
                <a:cubicBezTo>
                  <a:pt x="32" y="253"/>
                  <a:pt x="40" y="245"/>
                  <a:pt x="49" y="245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42" y="245"/>
                  <a:pt x="150" y="253"/>
                  <a:pt x="150" y="262"/>
                </a:cubicBezTo>
                <a:close/>
                <a:moveTo>
                  <a:pt x="73" y="28"/>
                </a:moveTo>
                <a:cubicBezTo>
                  <a:pt x="72" y="28"/>
                  <a:pt x="70" y="28"/>
                  <a:pt x="69" y="28"/>
                </a:cubicBezTo>
                <a:cubicBezTo>
                  <a:pt x="66" y="28"/>
                  <a:pt x="54" y="30"/>
                  <a:pt x="46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4"/>
                  <a:pt x="30" y="101"/>
                  <a:pt x="62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6" y="233"/>
                  <a:pt x="45" y="233"/>
                </a:cubicBezTo>
                <a:cubicBezTo>
                  <a:pt x="13" y="97"/>
                  <a:pt x="28" y="51"/>
                  <a:pt x="31" y="46"/>
                </a:cubicBezTo>
                <a:cubicBezTo>
                  <a:pt x="41" y="20"/>
                  <a:pt x="56" y="13"/>
                  <a:pt x="67" y="12"/>
                </a:cubicBezTo>
                <a:cubicBezTo>
                  <a:pt x="69" y="12"/>
                  <a:pt x="71" y="12"/>
                  <a:pt x="72" y="12"/>
                </a:cubicBezTo>
                <a:cubicBezTo>
                  <a:pt x="91" y="12"/>
                  <a:pt x="113" y="25"/>
                  <a:pt x="132" y="41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07" y="41"/>
                  <a:pt x="88" y="28"/>
                  <a:pt x="73" y="28"/>
                </a:cubicBezTo>
                <a:close/>
                <a:moveTo>
                  <a:pt x="159" y="151"/>
                </a:moveTo>
                <a:cubicBezTo>
                  <a:pt x="129" y="70"/>
                  <a:pt x="129" y="70"/>
                  <a:pt x="129" y="70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237" y="88"/>
                  <a:pt x="237" y="88"/>
                  <a:pt x="237" y="88"/>
                </a:cubicBezTo>
                <a:cubicBezTo>
                  <a:pt x="227" y="103"/>
                  <a:pt x="195" y="148"/>
                  <a:pt x="159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9721612" y="2153280"/>
            <a:ext cx="1934629" cy="911955"/>
            <a:chOff x="468937" y="2419540"/>
            <a:chExt cx="1934629" cy="911955"/>
          </a:xfrm>
        </p:grpSpPr>
        <p:sp>
          <p:nvSpPr>
            <p:cNvPr id="90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721612" y="3386994"/>
            <a:ext cx="1934629" cy="911955"/>
            <a:chOff x="468937" y="2419540"/>
            <a:chExt cx="1934629" cy="911955"/>
          </a:xfrm>
        </p:grpSpPr>
        <p:sp>
          <p:nvSpPr>
            <p:cNvPr id="93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721612" y="4620708"/>
            <a:ext cx="1934629" cy="911955"/>
            <a:chOff x="468937" y="2419540"/>
            <a:chExt cx="1934629" cy="911955"/>
          </a:xfrm>
        </p:grpSpPr>
        <p:sp>
          <p:nvSpPr>
            <p:cNvPr id="9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50183" y="2153280"/>
            <a:ext cx="1934629" cy="911955"/>
            <a:chOff x="468937" y="2419540"/>
            <a:chExt cx="1934629" cy="911955"/>
          </a:xfrm>
        </p:grpSpPr>
        <p:sp>
          <p:nvSpPr>
            <p:cNvPr id="99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50183" y="3386994"/>
            <a:ext cx="1934629" cy="911955"/>
            <a:chOff x="468937" y="2419540"/>
            <a:chExt cx="1934629" cy="911955"/>
          </a:xfrm>
        </p:grpSpPr>
        <p:sp>
          <p:nvSpPr>
            <p:cNvPr id="10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50183" y="4620708"/>
            <a:ext cx="1934629" cy="911955"/>
            <a:chOff x="468937" y="2419540"/>
            <a:chExt cx="1934629" cy="911955"/>
          </a:xfrm>
        </p:grpSpPr>
        <p:sp>
          <p:nvSpPr>
            <p:cNvPr id="10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9"/>
          <p:cNvSpPr/>
          <p:nvPr/>
        </p:nvSpPr>
        <p:spPr bwMode="auto">
          <a:xfrm>
            <a:off x="3716873" y="1811799"/>
            <a:ext cx="4762500" cy="5046204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35" name="Teardrop 34"/>
          <p:cNvSpPr/>
          <p:nvPr/>
        </p:nvSpPr>
        <p:spPr>
          <a:xfrm>
            <a:off x="5481531" y="1587940"/>
            <a:ext cx="1228953" cy="122894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rgbClr val="FFC000"/>
              </a:solidFill>
            </a:endParaRPr>
          </a:p>
        </p:txBody>
      </p:sp>
      <p:sp>
        <p:nvSpPr>
          <p:cNvPr id="36" name="Teardrop 35"/>
          <p:cNvSpPr/>
          <p:nvPr/>
        </p:nvSpPr>
        <p:spPr>
          <a:xfrm flipH="1">
            <a:off x="7324955" y="1909193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/>
          </a:p>
        </p:txBody>
      </p:sp>
      <p:sp>
        <p:nvSpPr>
          <p:cNvPr id="37" name="Teardrop 36"/>
          <p:cNvSpPr/>
          <p:nvPr/>
        </p:nvSpPr>
        <p:spPr>
          <a:xfrm>
            <a:off x="3352803" y="28006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35" dirty="0">
              <a:solidFill>
                <a:srgbClr val="92D050"/>
              </a:solidFill>
              <a:latin typeface="FontAwesome" pitchFamily="2" charset="0"/>
            </a:endParaRPr>
          </a:p>
        </p:txBody>
      </p:sp>
      <p:sp>
        <p:nvSpPr>
          <p:cNvPr id="38" name="Teardrop 37"/>
          <p:cNvSpPr/>
          <p:nvPr/>
        </p:nvSpPr>
        <p:spPr>
          <a:xfrm>
            <a:off x="4022153" y="1909193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/>
          </a:p>
        </p:txBody>
      </p:sp>
      <p:sp>
        <p:nvSpPr>
          <p:cNvPr id="39" name="Teardrop 38"/>
          <p:cNvSpPr/>
          <p:nvPr/>
        </p:nvSpPr>
        <p:spPr>
          <a:xfrm flipH="1">
            <a:off x="8025133" y="28514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dirty="0">
              <a:solidFill>
                <a:srgbClr val="9DDFBE"/>
              </a:solidFill>
              <a:latin typeface="FontAwesome" pitchFamily="2" charset="0"/>
            </a:endParaRPr>
          </a:p>
        </p:txBody>
      </p:sp>
      <p:sp>
        <p:nvSpPr>
          <p:cNvPr id="40" name="Teardrop 39"/>
          <p:cNvSpPr/>
          <p:nvPr/>
        </p:nvSpPr>
        <p:spPr>
          <a:xfrm>
            <a:off x="3982423" y="3614729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665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41" name="Teardrop 40"/>
          <p:cNvSpPr/>
          <p:nvPr/>
        </p:nvSpPr>
        <p:spPr>
          <a:xfrm flipH="1">
            <a:off x="7603043" y="3614729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665" dirty="0">
              <a:solidFill>
                <a:srgbClr val="FF66FF"/>
              </a:solidFill>
              <a:latin typeface="FontAwesome" pitchFamily="2" charset="0"/>
            </a:endParaRPr>
          </a:p>
        </p:txBody>
      </p:sp>
      <p:sp>
        <p:nvSpPr>
          <p:cNvPr id="46" name="Teardrop 45"/>
          <p:cNvSpPr/>
          <p:nvPr/>
        </p:nvSpPr>
        <p:spPr>
          <a:xfrm>
            <a:off x="5558332" y="3505809"/>
            <a:ext cx="1075336" cy="1075331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265" dirty="0">
              <a:solidFill>
                <a:srgbClr val="FFC000"/>
              </a:solidFill>
            </a:endParaRPr>
          </a:p>
        </p:txBody>
      </p:sp>
      <p:sp>
        <p:nvSpPr>
          <p:cNvPr id="47" name="Freeform 24"/>
          <p:cNvSpPr>
            <a:spLocks noEditPoints="1"/>
          </p:cNvSpPr>
          <p:nvPr/>
        </p:nvSpPr>
        <p:spPr bwMode="auto">
          <a:xfrm>
            <a:off x="4291316" y="2099033"/>
            <a:ext cx="406139" cy="44104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5794004" y="1861913"/>
            <a:ext cx="606323" cy="60632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49" name="Freeform 56"/>
          <p:cNvSpPr>
            <a:spLocks noEditPoints="1"/>
          </p:cNvSpPr>
          <p:nvPr/>
        </p:nvSpPr>
        <p:spPr bwMode="auto">
          <a:xfrm>
            <a:off x="7557153" y="2104423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50" name="Freeform 126"/>
          <p:cNvSpPr/>
          <p:nvPr/>
        </p:nvSpPr>
        <p:spPr bwMode="auto">
          <a:xfrm>
            <a:off x="5855973" y="3673585"/>
            <a:ext cx="516785" cy="66512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51" name="Freeform 127"/>
          <p:cNvSpPr/>
          <p:nvPr/>
        </p:nvSpPr>
        <p:spPr bwMode="auto">
          <a:xfrm>
            <a:off x="8232652" y="3010480"/>
            <a:ext cx="393728" cy="433831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52" name="Freeform 66"/>
          <p:cNvSpPr>
            <a:spLocks noEditPoints="1"/>
          </p:cNvSpPr>
          <p:nvPr/>
        </p:nvSpPr>
        <p:spPr bwMode="auto">
          <a:xfrm>
            <a:off x="3551768" y="3036489"/>
            <a:ext cx="440555" cy="34171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53" name="Freeform 74"/>
          <p:cNvSpPr>
            <a:spLocks noEditPoints="1"/>
          </p:cNvSpPr>
          <p:nvPr/>
        </p:nvSpPr>
        <p:spPr bwMode="auto">
          <a:xfrm>
            <a:off x="4141472" y="3800348"/>
            <a:ext cx="330200" cy="256117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54" name="Freeform 152"/>
          <p:cNvSpPr>
            <a:spLocks noEditPoints="1"/>
          </p:cNvSpPr>
          <p:nvPr/>
        </p:nvSpPr>
        <p:spPr bwMode="auto">
          <a:xfrm>
            <a:off x="7756316" y="3762488"/>
            <a:ext cx="306917" cy="28363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/>
          </a:p>
        </p:txBody>
      </p:sp>
      <p:sp>
        <p:nvSpPr>
          <p:cNvPr id="57" name="TextBox 56"/>
          <p:cNvSpPr txBox="1"/>
          <p:nvPr/>
        </p:nvSpPr>
        <p:spPr>
          <a:xfrm>
            <a:off x="2336800" y="2942312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1"/>
                </a:solidFill>
              </a:rPr>
              <a:t>80%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25100" y="2032348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15037" y="2061950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3"/>
                </a:solidFill>
              </a:rPr>
              <a:t>90%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95448" y="2993112"/>
            <a:ext cx="959752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4"/>
                </a:solidFill>
              </a:rPr>
              <a:t>40%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90277" y="4519848"/>
            <a:ext cx="812760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5"/>
                </a:solidFill>
              </a:rPr>
              <a:t>80%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0436" y="3751755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6"/>
                </a:solidFill>
              </a:rPr>
              <a:t>80%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15037" y="3751755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6"/>
                </a:solidFill>
              </a:rPr>
              <a:t>80%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60801" y="1432135"/>
            <a:ext cx="853336" cy="420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5" b="1" dirty="0">
                <a:solidFill>
                  <a:schemeClr val="accent1"/>
                </a:solidFill>
              </a:rPr>
              <a:t>80%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69274" y="5139540"/>
            <a:ext cx="1934629" cy="911955"/>
            <a:chOff x="468937" y="2419540"/>
            <a:chExt cx="1934629" cy="911955"/>
          </a:xfrm>
        </p:grpSpPr>
        <p:sp>
          <p:nvSpPr>
            <p:cNvPr id="5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208124" y="5139540"/>
            <a:ext cx="1934629" cy="911955"/>
            <a:chOff x="468937" y="2419540"/>
            <a:chExt cx="1934629" cy="911955"/>
          </a:xfrm>
        </p:grpSpPr>
        <p:sp>
          <p:nvSpPr>
            <p:cNvPr id="66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Shape 17444"/>
          <p:cNvSpPr/>
          <p:nvPr/>
        </p:nvSpPr>
        <p:spPr>
          <a:xfrm>
            <a:off x="-522" y="5318803"/>
            <a:ext cx="12192001" cy="10000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474" name="Shape 17474"/>
          <p:cNvSpPr/>
          <p:nvPr/>
        </p:nvSpPr>
        <p:spPr>
          <a:xfrm flipV="1">
            <a:off x="4743189" y="4143883"/>
            <a:ext cx="0" cy="892076"/>
          </a:xfrm>
          <a:prstGeom prst="line">
            <a:avLst/>
          </a:prstGeom>
          <a:ln w="28575" cmpd="sng">
            <a:solidFill>
              <a:schemeClr val="accent1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7475" name="Shape 17475"/>
          <p:cNvSpPr/>
          <p:nvPr/>
        </p:nvSpPr>
        <p:spPr>
          <a:xfrm flipV="1">
            <a:off x="6129556" y="2861226"/>
            <a:ext cx="0" cy="1515297"/>
          </a:xfrm>
          <a:prstGeom prst="line">
            <a:avLst/>
          </a:prstGeom>
          <a:ln w="28575" cmpd="sng">
            <a:solidFill>
              <a:schemeClr val="accent2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7476" name="Shape 17476"/>
          <p:cNvSpPr/>
          <p:nvPr/>
        </p:nvSpPr>
        <p:spPr>
          <a:xfrm flipV="1">
            <a:off x="7515923" y="1654514"/>
            <a:ext cx="0" cy="1990783"/>
          </a:xfrm>
          <a:prstGeom prst="line">
            <a:avLst/>
          </a:prstGeom>
          <a:ln w="28575" cmpd="sng">
            <a:solidFill>
              <a:schemeClr val="accent3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7477" name="Shape 17477"/>
          <p:cNvSpPr/>
          <p:nvPr/>
        </p:nvSpPr>
        <p:spPr>
          <a:xfrm flipV="1">
            <a:off x="8902291" y="2642700"/>
            <a:ext cx="0" cy="285648"/>
          </a:xfrm>
          <a:prstGeom prst="line">
            <a:avLst/>
          </a:prstGeom>
          <a:ln w="28575" cmpd="sng">
            <a:solidFill>
              <a:schemeClr val="accent4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7478" name="Shape 17478"/>
          <p:cNvSpPr/>
          <p:nvPr/>
        </p:nvSpPr>
        <p:spPr>
          <a:xfrm flipV="1">
            <a:off x="10288657" y="1321377"/>
            <a:ext cx="0" cy="954505"/>
          </a:xfrm>
          <a:prstGeom prst="line">
            <a:avLst/>
          </a:prstGeom>
          <a:ln w="28575" cmpd="sng">
            <a:solidFill>
              <a:schemeClr val="accent5"/>
            </a:solidFill>
            <a:miter lim="400000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grpSp>
        <p:nvGrpSpPr>
          <p:cNvPr id="17485" name="Group 17485"/>
          <p:cNvGrpSpPr/>
          <p:nvPr/>
        </p:nvGrpSpPr>
        <p:grpSpPr>
          <a:xfrm>
            <a:off x="4119980" y="5010233"/>
            <a:ext cx="1370875" cy="1133979"/>
            <a:chOff x="0" y="0"/>
            <a:chExt cx="2741747" cy="2267954"/>
          </a:xfrm>
        </p:grpSpPr>
        <p:sp>
          <p:nvSpPr>
            <p:cNvPr id="17479" name="Shape 17479"/>
            <p:cNvSpPr/>
            <p:nvPr/>
          </p:nvSpPr>
          <p:spPr>
            <a:xfrm>
              <a:off x="0" y="0"/>
              <a:ext cx="2741748" cy="226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222"/>
                  </a:moveTo>
                  <a:cubicBezTo>
                    <a:pt x="21584" y="1442"/>
                    <a:pt x="16755" y="0"/>
                    <a:pt x="10800" y="0"/>
                  </a:cubicBezTo>
                  <a:cubicBezTo>
                    <a:pt x="4845" y="0"/>
                    <a:pt x="16" y="1442"/>
                    <a:pt x="0" y="3222"/>
                  </a:cubicBezTo>
                  <a:cubicBezTo>
                    <a:pt x="0" y="3219"/>
                    <a:pt x="0" y="3216"/>
                    <a:pt x="0" y="3213"/>
                  </a:cubicBezTo>
                  <a:lnTo>
                    <a:pt x="0" y="18370"/>
                  </a:lnTo>
                  <a:cubicBezTo>
                    <a:pt x="0" y="20154"/>
                    <a:pt x="4835" y="21600"/>
                    <a:pt x="10800" y="21600"/>
                  </a:cubicBezTo>
                  <a:cubicBezTo>
                    <a:pt x="16765" y="21600"/>
                    <a:pt x="21600" y="20154"/>
                    <a:pt x="21600" y="18370"/>
                  </a:cubicBezTo>
                  <a:lnTo>
                    <a:pt x="21600" y="3213"/>
                  </a:lnTo>
                  <a:cubicBezTo>
                    <a:pt x="21600" y="3216"/>
                    <a:pt x="21600" y="3219"/>
                    <a:pt x="21600" y="3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4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>
              <a:outerShdw blurRad="88900" dist="63500" dir="5400000" rotWithShape="0">
                <a:srgbClr val="000000"/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0" name="Shape 17480"/>
            <p:cNvSpPr/>
            <p:nvPr/>
          </p:nvSpPr>
          <p:spPr>
            <a:xfrm>
              <a:off x="0" y="0"/>
              <a:ext cx="2741741" cy="675519"/>
            </a:xfrm>
            <a:prstGeom prst="ellipse">
              <a:avLst/>
            </a:prstGeom>
            <a:gradFill flip="none" rotWithShape="1">
              <a:gsLst>
                <a:gs pos="30981">
                  <a:srgbClr val="000000">
                    <a:alpha val="20000"/>
                  </a:srgbClr>
                </a:gs>
                <a:gs pos="50899">
                  <a:srgbClr val="7F8080">
                    <a:alpha val="20000"/>
                  </a:srgbClr>
                </a:gs>
                <a:gs pos="75854">
                  <a:srgbClr val="FFFFFF">
                    <a:alpha val="20000"/>
                  </a:srgbClr>
                </a:gs>
              </a:gsLst>
              <a:path path="shape">
                <a:fillToRect l="50892" t="238" r="49107" b="9976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1" name="Shape 17481"/>
            <p:cNvSpPr/>
            <p:nvPr/>
          </p:nvSpPr>
          <p:spPr>
            <a:xfrm>
              <a:off x="0" y="0"/>
              <a:ext cx="2741748" cy="37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245"/>
                  </a:moveTo>
                  <a:cubicBezTo>
                    <a:pt x="21584" y="8611"/>
                    <a:pt x="16755" y="0"/>
                    <a:pt x="10800" y="0"/>
                  </a:cubicBezTo>
                  <a:cubicBezTo>
                    <a:pt x="4845" y="0"/>
                    <a:pt x="16" y="8611"/>
                    <a:pt x="0" y="19245"/>
                  </a:cubicBezTo>
                  <a:cubicBezTo>
                    <a:pt x="0" y="19227"/>
                    <a:pt x="0" y="19210"/>
                    <a:pt x="0" y="19193"/>
                  </a:cubicBezTo>
                  <a:lnTo>
                    <a:pt x="0" y="21549"/>
                  </a:lnTo>
                  <a:cubicBezTo>
                    <a:pt x="0" y="21566"/>
                    <a:pt x="0" y="21582"/>
                    <a:pt x="0" y="21600"/>
                  </a:cubicBezTo>
                  <a:cubicBezTo>
                    <a:pt x="16" y="10967"/>
                    <a:pt x="4845" y="2355"/>
                    <a:pt x="10800" y="2355"/>
                  </a:cubicBezTo>
                  <a:cubicBezTo>
                    <a:pt x="16755" y="2355"/>
                    <a:pt x="21584" y="10967"/>
                    <a:pt x="21600" y="21600"/>
                  </a:cubicBezTo>
                  <a:cubicBezTo>
                    <a:pt x="21600" y="21582"/>
                    <a:pt x="21600" y="21566"/>
                    <a:pt x="21600" y="21549"/>
                  </a:cubicBezTo>
                  <a:lnTo>
                    <a:pt x="21600" y="19193"/>
                  </a:lnTo>
                  <a:cubicBezTo>
                    <a:pt x="21600" y="19210"/>
                    <a:pt x="21600" y="19227"/>
                    <a:pt x="21600" y="19245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2" name="Shape 17482"/>
            <p:cNvSpPr/>
            <p:nvPr/>
          </p:nvSpPr>
          <p:spPr>
            <a:xfrm>
              <a:off x="0" y="1863441"/>
              <a:ext cx="2741748" cy="40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083"/>
                  </a:moveTo>
                  <a:cubicBezTo>
                    <a:pt x="4835" y="18083"/>
                    <a:pt x="0" y="9987"/>
                    <a:pt x="0" y="0"/>
                  </a:cubicBezTo>
                  <a:lnTo>
                    <a:pt x="0" y="3517"/>
                  </a:lnTo>
                  <a:cubicBezTo>
                    <a:pt x="0" y="13505"/>
                    <a:pt x="4835" y="21600"/>
                    <a:pt x="10800" y="21600"/>
                  </a:cubicBezTo>
                  <a:cubicBezTo>
                    <a:pt x="16765" y="21600"/>
                    <a:pt x="21600" y="13505"/>
                    <a:pt x="21600" y="3517"/>
                  </a:cubicBezTo>
                  <a:lnTo>
                    <a:pt x="21600" y="0"/>
                  </a:lnTo>
                  <a:cubicBezTo>
                    <a:pt x="21600" y="9987"/>
                    <a:pt x="16765" y="18083"/>
                    <a:pt x="10800" y="1808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3" name="Shape 17483"/>
            <p:cNvSpPr/>
            <p:nvPr/>
          </p:nvSpPr>
          <p:spPr>
            <a:xfrm>
              <a:off x="0" y="314948"/>
              <a:ext cx="2741748" cy="36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4" y="0"/>
                  </a:moveTo>
                  <a:cubicBezTo>
                    <a:pt x="21115" y="10317"/>
                    <a:pt x="16468" y="18429"/>
                    <a:pt x="10800" y="18429"/>
                  </a:cubicBezTo>
                  <a:cubicBezTo>
                    <a:pt x="5132" y="18429"/>
                    <a:pt x="485" y="10317"/>
                    <a:pt x="36" y="0"/>
                  </a:cubicBezTo>
                  <a:cubicBezTo>
                    <a:pt x="13" y="523"/>
                    <a:pt x="1" y="1051"/>
                    <a:pt x="0" y="1584"/>
                  </a:cubicBezTo>
                  <a:cubicBezTo>
                    <a:pt x="0" y="1566"/>
                    <a:pt x="0" y="1549"/>
                    <a:pt x="0" y="1531"/>
                  </a:cubicBezTo>
                  <a:cubicBezTo>
                    <a:pt x="0" y="12615"/>
                    <a:pt x="4835" y="21600"/>
                    <a:pt x="10800" y="21600"/>
                  </a:cubicBezTo>
                  <a:cubicBezTo>
                    <a:pt x="16765" y="21600"/>
                    <a:pt x="21600" y="12615"/>
                    <a:pt x="21600" y="1531"/>
                  </a:cubicBezTo>
                  <a:cubicBezTo>
                    <a:pt x="21600" y="1549"/>
                    <a:pt x="21600" y="1566"/>
                    <a:pt x="21600" y="1584"/>
                  </a:cubicBezTo>
                  <a:cubicBezTo>
                    <a:pt x="21599" y="1051"/>
                    <a:pt x="21587" y="523"/>
                    <a:pt x="2156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4" name="Shape 17484"/>
            <p:cNvSpPr/>
            <p:nvPr/>
          </p:nvSpPr>
          <p:spPr>
            <a:xfrm>
              <a:off x="730087" y="192933"/>
              <a:ext cx="1318755" cy="28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22" y="0"/>
                  </a:moveTo>
                  <a:lnTo>
                    <a:pt x="0" y="3828"/>
                  </a:lnTo>
                  <a:lnTo>
                    <a:pt x="13895" y="21600"/>
                  </a:lnTo>
                  <a:lnTo>
                    <a:pt x="15916" y="19200"/>
                  </a:lnTo>
                  <a:lnTo>
                    <a:pt x="13369" y="16007"/>
                  </a:lnTo>
                  <a:lnTo>
                    <a:pt x="16071" y="12798"/>
                  </a:lnTo>
                  <a:lnTo>
                    <a:pt x="19378" y="15088"/>
                  </a:lnTo>
                  <a:lnTo>
                    <a:pt x="21600" y="12450"/>
                  </a:lnTo>
                  <a:lnTo>
                    <a:pt x="3222" y="0"/>
                  </a:lnTo>
                  <a:moveTo>
                    <a:pt x="11459" y="13624"/>
                  </a:moveTo>
                  <a:lnTo>
                    <a:pt x="4360" y="4721"/>
                  </a:lnTo>
                  <a:lnTo>
                    <a:pt x="13581" y="11104"/>
                  </a:lnTo>
                  <a:lnTo>
                    <a:pt x="11459" y="13624"/>
                  </a:lnTo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17493" name="Group 17493"/>
          <p:cNvGrpSpPr/>
          <p:nvPr/>
        </p:nvGrpSpPr>
        <p:grpSpPr>
          <a:xfrm>
            <a:off x="5491315" y="4354094"/>
            <a:ext cx="1370875" cy="1790119"/>
            <a:chOff x="0" y="0"/>
            <a:chExt cx="2741747" cy="3580236"/>
          </a:xfrm>
        </p:grpSpPr>
        <p:sp>
          <p:nvSpPr>
            <p:cNvPr id="17486" name="Shape 17486"/>
            <p:cNvSpPr/>
            <p:nvPr/>
          </p:nvSpPr>
          <p:spPr>
            <a:xfrm>
              <a:off x="0" y="0"/>
              <a:ext cx="2741748" cy="357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39"/>
                  </a:moveTo>
                  <a:cubicBezTo>
                    <a:pt x="21584" y="912"/>
                    <a:pt x="16755" y="0"/>
                    <a:pt x="10800" y="0"/>
                  </a:cubicBezTo>
                  <a:cubicBezTo>
                    <a:pt x="4845" y="0"/>
                    <a:pt x="16" y="912"/>
                    <a:pt x="0" y="2039"/>
                  </a:cubicBezTo>
                  <a:cubicBezTo>
                    <a:pt x="0" y="2037"/>
                    <a:pt x="0" y="2035"/>
                    <a:pt x="0" y="2034"/>
                  </a:cubicBezTo>
                  <a:lnTo>
                    <a:pt x="0" y="19556"/>
                  </a:lnTo>
                  <a:cubicBezTo>
                    <a:pt x="0" y="20685"/>
                    <a:pt x="4835" y="21600"/>
                    <a:pt x="10800" y="21600"/>
                  </a:cubicBezTo>
                  <a:cubicBezTo>
                    <a:pt x="16765" y="21600"/>
                    <a:pt x="21600" y="20685"/>
                    <a:pt x="21600" y="19556"/>
                  </a:cubicBezTo>
                  <a:lnTo>
                    <a:pt x="21600" y="2034"/>
                  </a:lnTo>
                  <a:cubicBezTo>
                    <a:pt x="21600" y="2035"/>
                    <a:pt x="21600" y="2037"/>
                    <a:pt x="21600" y="2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48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>
              <a:outerShdw blurRad="88900" dist="63500" dir="5400000" rotWithShape="0">
                <a:srgbClr val="000000"/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7" name="Shape 17487"/>
            <p:cNvSpPr/>
            <p:nvPr/>
          </p:nvSpPr>
          <p:spPr>
            <a:xfrm>
              <a:off x="0" y="0"/>
              <a:ext cx="2741741" cy="675519"/>
            </a:xfrm>
            <a:prstGeom prst="ellipse">
              <a:avLst/>
            </a:prstGeom>
            <a:gradFill flip="none" rotWithShape="1">
              <a:gsLst>
                <a:gs pos="30981">
                  <a:srgbClr val="000000">
                    <a:alpha val="20000"/>
                  </a:srgbClr>
                </a:gs>
                <a:gs pos="50899">
                  <a:srgbClr val="7F8080">
                    <a:alpha val="20000"/>
                  </a:srgbClr>
                </a:gs>
                <a:gs pos="75854">
                  <a:srgbClr val="FFFFFF">
                    <a:alpha val="20000"/>
                  </a:srgbClr>
                </a:gs>
              </a:gsLst>
              <a:path path="shape">
                <a:fillToRect l="50892" t="238" r="49107" b="9976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8" name="Shape 17488"/>
            <p:cNvSpPr/>
            <p:nvPr/>
          </p:nvSpPr>
          <p:spPr>
            <a:xfrm>
              <a:off x="0" y="0"/>
              <a:ext cx="2741748" cy="37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245"/>
                  </a:moveTo>
                  <a:cubicBezTo>
                    <a:pt x="21584" y="8611"/>
                    <a:pt x="16755" y="0"/>
                    <a:pt x="10800" y="0"/>
                  </a:cubicBezTo>
                  <a:cubicBezTo>
                    <a:pt x="4845" y="0"/>
                    <a:pt x="16" y="8611"/>
                    <a:pt x="0" y="19245"/>
                  </a:cubicBezTo>
                  <a:cubicBezTo>
                    <a:pt x="0" y="19227"/>
                    <a:pt x="0" y="19210"/>
                    <a:pt x="0" y="19193"/>
                  </a:cubicBezTo>
                  <a:lnTo>
                    <a:pt x="0" y="21549"/>
                  </a:lnTo>
                  <a:cubicBezTo>
                    <a:pt x="0" y="21566"/>
                    <a:pt x="0" y="21582"/>
                    <a:pt x="0" y="21600"/>
                  </a:cubicBezTo>
                  <a:cubicBezTo>
                    <a:pt x="16" y="10967"/>
                    <a:pt x="4845" y="2355"/>
                    <a:pt x="10800" y="2355"/>
                  </a:cubicBezTo>
                  <a:cubicBezTo>
                    <a:pt x="16755" y="2355"/>
                    <a:pt x="21584" y="10967"/>
                    <a:pt x="21600" y="21600"/>
                  </a:cubicBezTo>
                  <a:cubicBezTo>
                    <a:pt x="21600" y="21582"/>
                    <a:pt x="21600" y="21566"/>
                    <a:pt x="21600" y="21549"/>
                  </a:cubicBezTo>
                  <a:lnTo>
                    <a:pt x="21600" y="19193"/>
                  </a:lnTo>
                  <a:cubicBezTo>
                    <a:pt x="21600" y="19210"/>
                    <a:pt x="21600" y="19227"/>
                    <a:pt x="21600" y="19245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89" name="Shape 17489"/>
            <p:cNvSpPr/>
            <p:nvPr/>
          </p:nvSpPr>
          <p:spPr>
            <a:xfrm>
              <a:off x="0" y="3175723"/>
              <a:ext cx="2741748" cy="40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083"/>
                  </a:moveTo>
                  <a:cubicBezTo>
                    <a:pt x="4835" y="18083"/>
                    <a:pt x="0" y="9987"/>
                    <a:pt x="0" y="0"/>
                  </a:cubicBezTo>
                  <a:lnTo>
                    <a:pt x="0" y="3517"/>
                  </a:lnTo>
                  <a:cubicBezTo>
                    <a:pt x="0" y="13505"/>
                    <a:pt x="4835" y="21600"/>
                    <a:pt x="10800" y="21600"/>
                  </a:cubicBezTo>
                  <a:cubicBezTo>
                    <a:pt x="16765" y="21600"/>
                    <a:pt x="21600" y="13505"/>
                    <a:pt x="21600" y="3517"/>
                  </a:cubicBezTo>
                  <a:lnTo>
                    <a:pt x="21600" y="0"/>
                  </a:lnTo>
                  <a:cubicBezTo>
                    <a:pt x="21600" y="9987"/>
                    <a:pt x="16765" y="18083"/>
                    <a:pt x="10800" y="1808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0" name="Shape 17490"/>
            <p:cNvSpPr/>
            <p:nvPr/>
          </p:nvSpPr>
          <p:spPr>
            <a:xfrm>
              <a:off x="0" y="314947"/>
              <a:ext cx="2741748" cy="36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4" y="0"/>
                  </a:moveTo>
                  <a:cubicBezTo>
                    <a:pt x="21115" y="10317"/>
                    <a:pt x="16468" y="18429"/>
                    <a:pt x="10800" y="18429"/>
                  </a:cubicBezTo>
                  <a:cubicBezTo>
                    <a:pt x="5132" y="18429"/>
                    <a:pt x="485" y="10317"/>
                    <a:pt x="36" y="0"/>
                  </a:cubicBezTo>
                  <a:cubicBezTo>
                    <a:pt x="13" y="523"/>
                    <a:pt x="1" y="1051"/>
                    <a:pt x="0" y="1584"/>
                  </a:cubicBezTo>
                  <a:cubicBezTo>
                    <a:pt x="0" y="1566"/>
                    <a:pt x="0" y="1549"/>
                    <a:pt x="0" y="1531"/>
                  </a:cubicBezTo>
                  <a:cubicBezTo>
                    <a:pt x="0" y="12615"/>
                    <a:pt x="4835" y="21600"/>
                    <a:pt x="10800" y="21600"/>
                  </a:cubicBezTo>
                  <a:cubicBezTo>
                    <a:pt x="16765" y="21600"/>
                    <a:pt x="21600" y="12615"/>
                    <a:pt x="21600" y="1531"/>
                  </a:cubicBezTo>
                  <a:cubicBezTo>
                    <a:pt x="21600" y="1549"/>
                    <a:pt x="21600" y="1566"/>
                    <a:pt x="21600" y="1584"/>
                  </a:cubicBezTo>
                  <a:cubicBezTo>
                    <a:pt x="21599" y="1051"/>
                    <a:pt x="21587" y="523"/>
                    <a:pt x="2156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1" name="Shape 17491"/>
            <p:cNvSpPr/>
            <p:nvPr/>
          </p:nvSpPr>
          <p:spPr>
            <a:xfrm>
              <a:off x="0" y="1540667"/>
              <a:ext cx="76277" cy="177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653"/>
                  </a:lnTo>
                  <a:cubicBezTo>
                    <a:pt x="0" y="20977"/>
                    <a:pt x="3863" y="21297"/>
                    <a:pt x="10568" y="21600"/>
                  </a:cubicBezTo>
                  <a:cubicBezTo>
                    <a:pt x="17523" y="21292"/>
                    <a:pt x="21600" y="20974"/>
                    <a:pt x="21600" y="20643"/>
                  </a:cubicBezTo>
                  <a:lnTo>
                    <a:pt x="21600" y="1331"/>
                  </a:lnTo>
                  <a:cubicBezTo>
                    <a:pt x="21486" y="864"/>
                    <a:pt x="13617" y="418"/>
                    <a:pt x="0" y="0"/>
                  </a:cubicBezTo>
                  <a:close/>
                </a:path>
              </a:pathLst>
            </a:custGeom>
            <a:solidFill>
              <a:srgbClr val="242E38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2" name="Shape 17492"/>
            <p:cNvSpPr/>
            <p:nvPr/>
          </p:nvSpPr>
          <p:spPr>
            <a:xfrm>
              <a:off x="616317" y="222515"/>
              <a:ext cx="1289694" cy="27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969" extrusionOk="0">
                  <a:moveTo>
                    <a:pt x="3291" y="2076"/>
                  </a:moveTo>
                  <a:lnTo>
                    <a:pt x="0" y="5985"/>
                  </a:lnTo>
                  <a:lnTo>
                    <a:pt x="15988" y="20969"/>
                  </a:lnTo>
                  <a:lnTo>
                    <a:pt x="19418" y="16894"/>
                  </a:lnTo>
                  <a:cubicBezTo>
                    <a:pt x="21600" y="14300"/>
                    <a:pt x="21406" y="11718"/>
                    <a:pt x="18939" y="9405"/>
                  </a:cubicBezTo>
                  <a:lnTo>
                    <a:pt x="17636" y="8185"/>
                  </a:lnTo>
                  <a:cubicBezTo>
                    <a:pt x="15947" y="6602"/>
                    <a:pt x="14280" y="6009"/>
                    <a:pt x="12585" y="6907"/>
                  </a:cubicBezTo>
                  <a:cubicBezTo>
                    <a:pt x="13031" y="5261"/>
                    <a:pt x="12416" y="3756"/>
                    <a:pt x="10772" y="2216"/>
                  </a:cubicBezTo>
                  <a:lnTo>
                    <a:pt x="10200" y="1680"/>
                  </a:lnTo>
                  <a:cubicBezTo>
                    <a:pt x="7734" y="-631"/>
                    <a:pt x="5552" y="-611"/>
                    <a:pt x="3291" y="2076"/>
                  </a:cubicBezTo>
                  <a:moveTo>
                    <a:pt x="8690" y="9494"/>
                  </a:moveTo>
                  <a:lnTo>
                    <a:pt x="4465" y="5534"/>
                  </a:lnTo>
                  <a:lnTo>
                    <a:pt x="5516" y="4285"/>
                  </a:lnTo>
                  <a:cubicBezTo>
                    <a:pt x="6289" y="3366"/>
                    <a:pt x="7129" y="3437"/>
                    <a:pt x="8270" y="4508"/>
                  </a:cubicBezTo>
                  <a:lnTo>
                    <a:pt x="9162" y="5343"/>
                  </a:lnTo>
                  <a:cubicBezTo>
                    <a:pt x="10441" y="6542"/>
                    <a:pt x="10356" y="7516"/>
                    <a:pt x="9543" y="8482"/>
                  </a:cubicBezTo>
                  <a:lnTo>
                    <a:pt x="8690" y="9494"/>
                  </a:lnTo>
                  <a:moveTo>
                    <a:pt x="15886" y="16237"/>
                  </a:moveTo>
                  <a:lnTo>
                    <a:pt x="10975" y="11636"/>
                  </a:lnTo>
                  <a:lnTo>
                    <a:pt x="11947" y="10482"/>
                  </a:lnTo>
                  <a:cubicBezTo>
                    <a:pt x="12938" y="9304"/>
                    <a:pt x="13811" y="9235"/>
                    <a:pt x="15295" y="10627"/>
                  </a:cubicBezTo>
                  <a:lnTo>
                    <a:pt x="16689" y="11933"/>
                  </a:lnTo>
                  <a:cubicBezTo>
                    <a:pt x="17877" y="13046"/>
                    <a:pt x="17868" y="13882"/>
                    <a:pt x="17134" y="14754"/>
                  </a:cubicBezTo>
                  <a:lnTo>
                    <a:pt x="15886" y="16237"/>
                  </a:lnTo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17501" name="Group 17501"/>
          <p:cNvGrpSpPr/>
          <p:nvPr/>
        </p:nvGrpSpPr>
        <p:grpSpPr>
          <a:xfrm>
            <a:off x="6856088" y="3632337"/>
            <a:ext cx="1370875" cy="2511875"/>
            <a:chOff x="0" y="0"/>
            <a:chExt cx="2741747" cy="5023747"/>
          </a:xfrm>
        </p:grpSpPr>
        <p:sp>
          <p:nvSpPr>
            <p:cNvPr id="17494" name="Shape 17494"/>
            <p:cNvSpPr/>
            <p:nvPr/>
          </p:nvSpPr>
          <p:spPr>
            <a:xfrm>
              <a:off x="0" y="0"/>
              <a:ext cx="2741748" cy="502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3"/>
                  </a:moveTo>
                  <a:cubicBezTo>
                    <a:pt x="21584" y="650"/>
                    <a:pt x="16755" y="0"/>
                    <a:pt x="10800" y="0"/>
                  </a:cubicBezTo>
                  <a:cubicBezTo>
                    <a:pt x="4845" y="0"/>
                    <a:pt x="16" y="650"/>
                    <a:pt x="0" y="1453"/>
                  </a:cubicBezTo>
                  <a:cubicBezTo>
                    <a:pt x="0" y="1451"/>
                    <a:pt x="0" y="1450"/>
                    <a:pt x="0" y="1449"/>
                  </a:cubicBezTo>
                  <a:lnTo>
                    <a:pt x="0" y="20144"/>
                  </a:lnTo>
                  <a:cubicBezTo>
                    <a:pt x="0" y="20948"/>
                    <a:pt x="4835" y="21600"/>
                    <a:pt x="10800" y="21600"/>
                  </a:cubicBezTo>
                  <a:cubicBezTo>
                    <a:pt x="16765" y="21600"/>
                    <a:pt x="21600" y="20948"/>
                    <a:pt x="21600" y="20144"/>
                  </a:cubicBezTo>
                  <a:lnTo>
                    <a:pt x="21600" y="1449"/>
                  </a:lnTo>
                  <a:cubicBezTo>
                    <a:pt x="21600" y="1450"/>
                    <a:pt x="21600" y="1451"/>
                    <a:pt x="21600" y="145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48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>
              <a:outerShdw blurRad="88900" dist="63500" dir="5400000" rotWithShape="0">
                <a:srgbClr val="000000"/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5" name="Shape 17495"/>
            <p:cNvSpPr/>
            <p:nvPr/>
          </p:nvSpPr>
          <p:spPr>
            <a:xfrm>
              <a:off x="0" y="0"/>
              <a:ext cx="2741735" cy="675519"/>
            </a:xfrm>
            <a:prstGeom prst="ellipse">
              <a:avLst/>
            </a:prstGeom>
            <a:gradFill flip="none" rotWithShape="1">
              <a:gsLst>
                <a:gs pos="30981">
                  <a:srgbClr val="000000">
                    <a:alpha val="20000"/>
                  </a:srgbClr>
                </a:gs>
                <a:gs pos="50899">
                  <a:srgbClr val="7F8080">
                    <a:alpha val="20000"/>
                  </a:srgbClr>
                </a:gs>
                <a:gs pos="75854">
                  <a:srgbClr val="FFFFFF">
                    <a:alpha val="20000"/>
                  </a:srgbClr>
                </a:gs>
              </a:gsLst>
              <a:path path="shape">
                <a:fillToRect l="50892" t="238" r="49107" b="9976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6" name="Shape 17496"/>
            <p:cNvSpPr/>
            <p:nvPr/>
          </p:nvSpPr>
          <p:spPr>
            <a:xfrm>
              <a:off x="0" y="0"/>
              <a:ext cx="2741748" cy="37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245"/>
                  </a:moveTo>
                  <a:cubicBezTo>
                    <a:pt x="21584" y="8611"/>
                    <a:pt x="16755" y="0"/>
                    <a:pt x="10800" y="0"/>
                  </a:cubicBezTo>
                  <a:cubicBezTo>
                    <a:pt x="4845" y="0"/>
                    <a:pt x="16" y="8611"/>
                    <a:pt x="0" y="19245"/>
                  </a:cubicBezTo>
                  <a:cubicBezTo>
                    <a:pt x="0" y="19227"/>
                    <a:pt x="0" y="19210"/>
                    <a:pt x="0" y="19193"/>
                  </a:cubicBezTo>
                  <a:lnTo>
                    <a:pt x="0" y="21549"/>
                  </a:lnTo>
                  <a:cubicBezTo>
                    <a:pt x="0" y="21566"/>
                    <a:pt x="0" y="21582"/>
                    <a:pt x="0" y="21600"/>
                  </a:cubicBezTo>
                  <a:cubicBezTo>
                    <a:pt x="16" y="10967"/>
                    <a:pt x="4845" y="2355"/>
                    <a:pt x="10800" y="2355"/>
                  </a:cubicBezTo>
                  <a:cubicBezTo>
                    <a:pt x="16755" y="2355"/>
                    <a:pt x="21584" y="10967"/>
                    <a:pt x="21600" y="21600"/>
                  </a:cubicBezTo>
                  <a:cubicBezTo>
                    <a:pt x="21600" y="21582"/>
                    <a:pt x="21600" y="21566"/>
                    <a:pt x="21600" y="21549"/>
                  </a:cubicBezTo>
                  <a:lnTo>
                    <a:pt x="21600" y="19193"/>
                  </a:lnTo>
                  <a:cubicBezTo>
                    <a:pt x="21600" y="19210"/>
                    <a:pt x="21600" y="19227"/>
                    <a:pt x="21600" y="19245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7" name="Shape 17497"/>
            <p:cNvSpPr/>
            <p:nvPr/>
          </p:nvSpPr>
          <p:spPr>
            <a:xfrm>
              <a:off x="0" y="4619233"/>
              <a:ext cx="2741748" cy="40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083"/>
                  </a:moveTo>
                  <a:cubicBezTo>
                    <a:pt x="4835" y="18083"/>
                    <a:pt x="0" y="9987"/>
                    <a:pt x="0" y="0"/>
                  </a:cubicBezTo>
                  <a:lnTo>
                    <a:pt x="0" y="3517"/>
                  </a:lnTo>
                  <a:cubicBezTo>
                    <a:pt x="0" y="13505"/>
                    <a:pt x="4835" y="21600"/>
                    <a:pt x="10800" y="21600"/>
                  </a:cubicBezTo>
                  <a:cubicBezTo>
                    <a:pt x="16765" y="21600"/>
                    <a:pt x="21600" y="13505"/>
                    <a:pt x="21600" y="3517"/>
                  </a:cubicBezTo>
                  <a:lnTo>
                    <a:pt x="21600" y="0"/>
                  </a:lnTo>
                  <a:cubicBezTo>
                    <a:pt x="21600" y="9987"/>
                    <a:pt x="16765" y="18083"/>
                    <a:pt x="10800" y="1808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8" name="Shape 17498"/>
            <p:cNvSpPr/>
            <p:nvPr/>
          </p:nvSpPr>
          <p:spPr>
            <a:xfrm>
              <a:off x="0" y="314947"/>
              <a:ext cx="2741748" cy="36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4" y="0"/>
                  </a:moveTo>
                  <a:cubicBezTo>
                    <a:pt x="21115" y="10317"/>
                    <a:pt x="16468" y="18429"/>
                    <a:pt x="10800" y="18429"/>
                  </a:cubicBezTo>
                  <a:cubicBezTo>
                    <a:pt x="5132" y="18429"/>
                    <a:pt x="485" y="10317"/>
                    <a:pt x="36" y="0"/>
                  </a:cubicBezTo>
                  <a:cubicBezTo>
                    <a:pt x="13" y="523"/>
                    <a:pt x="1" y="1051"/>
                    <a:pt x="0" y="1584"/>
                  </a:cubicBezTo>
                  <a:cubicBezTo>
                    <a:pt x="0" y="1566"/>
                    <a:pt x="0" y="1549"/>
                    <a:pt x="0" y="1531"/>
                  </a:cubicBezTo>
                  <a:cubicBezTo>
                    <a:pt x="0" y="12615"/>
                    <a:pt x="4835" y="21600"/>
                    <a:pt x="10800" y="21600"/>
                  </a:cubicBezTo>
                  <a:cubicBezTo>
                    <a:pt x="16765" y="21600"/>
                    <a:pt x="21600" y="12615"/>
                    <a:pt x="21600" y="1531"/>
                  </a:cubicBezTo>
                  <a:cubicBezTo>
                    <a:pt x="21600" y="1549"/>
                    <a:pt x="21600" y="1566"/>
                    <a:pt x="21600" y="1584"/>
                  </a:cubicBezTo>
                  <a:cubicBezTo>
                    <a:pt x="21599" y="1051"/>
                    <a:pt x="21587" y="523"/>
                    <a:pt x="2156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499" name="Shape 17499"/>
            <p:cNvSpPr/>
            <p:nvPr/>
          </p:nvSpPr>
          <p:spPr>
            <a:xfrm>
              <a:off x="0" y="1662874"/>
              <a:ext cx="89400" cy="310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015"/>
                  </a:lnTo>
                  <a:cubicBezTo>
                    <a:pt x="0" y="21217"/>
                    <a:pt x="3959" y="21413"/>
                    <a:pt x="10701" y="21600"/>
                  </a:cubicBezTo>
                  <a:cubicBezTo>
                    <a:pt x="17590" y="21411"/>
                    <a:pt x="21600" y="21211"/>
                    <a:pt x="21600" y="21007"/>
                  </a:cubicBezTo>
                  <a:lnTo>
                    <a:pt x="21600" y="824"/>
                  </a:lnTo>
                  <a:cubicBezTo>
                    <a:pt x="21495" y="534"/>
                    <a:pt x="13620" y="257"/>
                    <a:pt x="0" y="0"/>
                  </a:cubicBezTo>
                  <a:close/>
                </a:path>
              </a:pathLst>
            </a:custGeom>
            <a:solidFill>
              <a:srgbClr val="242E38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00" name="Shape 17500"/>
            <p:cNvSpPr/>
            <p:nvPr/>
          </p:nvSpPr>
          <p:spPr>
            <a:xfrm>
              <a:off x="718870" y="218225"/>
              <a:ext cx="1180670" cy="25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0240" extrusionOk="0">
                  <a:moveTo>
                    <a:pt x="1468" y="2013"/>
                  </a:moveTo>
                  <a:cubicBezTo>
                    <a:pt x="-772" y="4703"/>
                    <a:pt x="-405" y="7550"/>
                    <a:pt x="2273" y="10087"/>
                  </a:cubicBezTo>
                  <a:lnTo>
                    <a:pt x="10976" y="18331"/>
                  </a:lnTo>
                  <a:cubicBezTo>
                    <a:pt x="13652" y="20867"/>
                    <a:pt x="16346" y="20920"/>
                    <a:pt x="18586" y="18227"/>
                  </a:cubicBezTo>
                  <a:cubicBezTo>
                    <a:pt x="20828" y="15535"/>
                    <a:pt x="20461" y="12689"/>
                    <a:pt x="17784" y="10154"/>
                  </a:cubicBezTo>
                  <a:lnTo>
                    <a:pt x="15561" y="8048"/>
                  </a:lnTo>
                  <a:lnTo>
                    <a:pt x="13401" y="10641"/>
                  </a:lnTo>
                  <a:lnTo>
                    <a:pt x="15791" y="12905"/>
                  </a:lnTo>
                  <a:cubicBezTo>
                    <a:pt x="16987" y="14037"/>
                    <a:pt x="16960" y="14994"/>
                    <a:pt x="16234" y="15865"/>
                  </a:cubicBezTo>
                  <a:cubicBezTo>
                    <a:pt x="15508" y="16737"/>
                    <a:pt x="14622" y="16878"/>
                    <a:pt x="13426" y="15746"/>
                  </a:cubicBezTo>
                  <a:lnTo>
                    <a:pt x="4389" y="7184"/>
                  </a:lnTo>
                  <a:cubicBezTo>
                    <a:pt x="3194" y="6052"/>
                    <a:pt x="3197" y="5075"/>
                    <a:pt x="3923" y="4202"/>
                  </a:cubicBezTo>
                  <a:cubicBezTo>
                    <a:pt x="4649" y="3330"/>
                    <a:pt x="5559" y="3212"/>
                    <a:pt x="6754" y="4344"/>
                  </a:cubicBezTo>
                  <a:lnTo>
                    <a:pt x="8547" y="6043"/>
                  </a:lnTo>
                  <a:lnTo>
                    <a:pt x="10707" y="3449"/>
                  </a:lnTo>
                  <a:lnTo>
                    <a:pt x="9082" y="1910"/>
                  </a:lnTo>
                  <a:cubicBezTo>
                    <a:pt x="6403" y="-628"/>
                    <a:pt x="3710" y="-680"/>
                    <a:pt x="1468" y="2013"/>
                  </a:cubicBezTo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17509" name="Group 17509"/>
          <p:cNvGrpSpPr/>
          <p:nvPr/>
        </p:nvGrpSpPr>
        <p:grpSpPr>
          <a:xfrm>
            <a:off x="8227423" y="2910585"/>
            <a:ext cx="1370875" cy="3233641"/>
            <a:chOff x="0" y="0"/>
            <a:chExt cx="2741747" cy="6467282"/>
          </a:xfrm>
        </p:grpSpPr>
        <p:sp>
          <p:nvSpPr>
            <p:cNvPr id="17502" name="Shape 17502"/>
            <p:cNvSpPr/>
            <p:nvPr/>
          </p:nvSpPr>
          <p:spPr>
            <a:xfrm>
              <a:off x="0" y="0"/>
              <a:ext cx="2741748" cy="646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8"/>
                  </a:moveTo>
                  <a:cubicBezTo>
                    <a:pt x="21584" y="505"/>
                    <a:pt x="16755" y="0"/>
                    <a:pt x="10800" y="0"/>
                  </a:cubicBezTo>
                  <a:cubicBezTo>
                    <a:pt x="4845" y="0"/>
                    <a:pt x="16" y="505"/>
                    <a:pt x="0" y="1128"/>
                  </a:cubicBezTo>
                  <a:cubicBezTo>
                    <a:pt x="0" y="1127"/>
                    <a:pt x="0" y="1126"/>
                    <a:pt x="0" y="1125"/>
                  </a:cubicBezTo>
                  <a:lnTo>
                    <a:pt x="0" y="20469"/>
                  </a:lnTo>
                  <a:cubicBezTo>
                    <a:pt x="0" y="21094"/>
                    <a:pt x="4835" y="21600"/>
                    <a:pt x="10800" y="21600"/>
                  </a:cubicBezTo>
                  <a:cubicBezTo>
                    <a:pt x="16765" y="21600"/>
                    <a:pt x="21600" y="21094"/>
                    <a:pt x="21600" y="20469"/>
                  </a:cubicBezTo>
                  <a:lnTo>
                    <a:pt x="21600" y="1125"/>
                  </a:lnTo>
                  <a:cubicBezTo>
                    <a:pt x="21600" y="1126"/>
                    <a:pt x="21600" y="1127"/>
                    <a:pt x="21600" y="1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4800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>
              <a:outerShdw blurRad="88900" dist="63500" dir="5400000" rotWithShape="0">
                <a:srgbClr val="000000"/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03" name="Shape 17503"/>
            <p:cNvSpPr/>
            <p:nvPr/>
          </p:nvSpPr>
          <p:spPr>
            <a:xfrm>
              <a:off x="0" y="0"/>
              <a:ext cx="2741747" cy="675519"/>
            </a:xfrm>
            <a:prstGeom prst="ellipse">
              <a:avLst/>
            </a:prstGeom>
            <a:gradFill flip="none" rotWithShape="1">
              <a:gsLst>
                <a:gs pos="30981">
                  <a:srgbClr val="000000">
                    <a:alpha val="20000"/>
                  </a:srgbClr>
                </a:gs>
                <a:gs pos="50899">
                  <a:srgbClr val="7F8080">
                    <a:alpha val="20000"/>
                  </a:srgbClr>
                </a:gs>
                <a:gs pos="75854">
                  <a:srgbClr val="FFFFFF">
                    <a:alpha val="20000"/>
                  </a:srgbClr>
                </a:gs>
              </a:gsLst>
              <a:path path="shape">
                <a:fillToRect l="50892" t="238" r="49107" b="9976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04" name="Shape 17504"/>
            <p:cNvSpPr/>
            <p:nvPr/>
          </p:nvSpPr>
          <p:spPr>
            <a:xfrm>
              <a:off x="0" y="0"/>
              <a:ext cx="2741748" cy="37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245"/>
                  </a:moveTo>
                  <a:cubicBezTo>
                    <a:pt x="21584" y="8611"/>
                    <a:pt x="16755" y="0"/>
                    <a:pt x="10800" y="0"/>
                  </a:cubicBezTo>
                  <a:cubicBezTo>
                    <a:pt x="4845" y="0"/>
                    <a:pt x="16" y="8611"/>
                    <a:pt x="0" y="19245"/>
                  </a:cubicBezTo>
                  <a:cubicBezTo>
                    <a:pt x="0" y="19227"/>
                    <a:pt x="0" y="19210"/>
                    <a:pt x="0" y="19193"/>
                  </a:cubicBezTo>
                  <a:lnTo>
                    <a:pt x="0" y="21549"/>
                  </a:lnTo>
                  <a:cubicBezTo>
                    <a:pt x="0" y="21566"/>
                    <a:pt x="0" y="21582"/>
                    <a:pt x="0" y="21600"/>
                  </a:cubicBezTo>
                  <a:cubicBezTo>
                    <a:pt x="16" y="10967"/>
                    <a:pt x="4845" y="2355"/>
                    <a:pt x="10800" y="2355"/>
                  </a:cubicBezTo>
                  <a:cubicBezTo>
                    <a:pt x="16755" y="2355"/>
                    <a:pt x="21584" y="10967"/>
                    <a:pt x="21600" y="21600"/>
                  </a:cubicBezTo>
                  <a:cubicBezTo>
                    <a:pt x="21600" y="21582"/>
                    <a:pt x="21600" y="21566"/>
                    <a:pt x="21600" y="21549"/>
                  </a:cubicBezTo>
                  <a:lnTo>
                    <a:pt x="21600" y="19193"/>
                  </a:lnTo>
                  <a:cubicBezTo>
                    <a:pt x="21600" y="19210"/>
                    <a:pt x="21600" y="19227"/>
                    <a:pt x="21600" y="19245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05" name="Shape 17505"/>
            <p:cNvSpPr/>
            <p:nvPr/>
          </p:nvSpPr>
          <p:spPr>
            <a:xfrm>
              <a:off x="0" y="6062744"/>
              <a:ext cx="2741748" cy="40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083"/>
                  </a:moveTo>
                  <a:cubicBezTo>
                    <a:pt x="4835" y="18083"/>
                    <a:pt x="0" y="9987"/>
                    <a:pt x="0" y="0"/>
                  </a:cubicBezTo>
                  <a:lnTo>
                    <a:pt x="0" y="3517"/>
                  </a:lnTo>
                  <a:cubicBezTo>
                    <a:pt x="0" y="13505"/>
                    <a:pt x="4835" y="21600"/>
                    <a:pt x="10800" y="21600"/>
                  </a:cubicBezTo>
                  <a:cubicBezTo>
                    <a:pt x="16765" y="21600"/>
                    <a:pt x="21600" y="13505"/>
                    <a:pt x="21600" y="3517"/>
                  </a:cubicBezTo>
                  <a:lnTo>
                    <a:pt x="21600" y="0"/>
                  </a:lnTo>
                  <a:cubicBezTo>
                    <a:pt x="21600" y="9987"/>
                    <a:pt x="16765" y="18083"/>
                    <a:pt x="10800" y="1808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06" name="Shape 17506"/>
            <p:cNvSpPr/>
            <p:nvPr/>
          </p:nvSpPr>
          <p:spPr>
            <a:xfrm>
              <a:off x="0" y="314947"/>
              <a:ext cx="2741748" cy="36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4" y="0"/>
                  </a:moveTo>
                  <a:cubicBezTo>
                    <a:pt x="21115" y="10317"/>
                    <a:pt x="16468" y="18429"/>
                    <a:pt x="10800" y="18429"/>
                  </a:cubicBezTo>
                  <a:cubicBezTo>
                    <a:pt x="5132" y="18429"/>
                    <a:pt x="485" y="10317"/>
                    <a:pt x="36" y="0"/>
                  </a:cubicBezTo>
                  <a:cubicBezTo>
                    <a:pt x="13" y="523"/>
                    <a:pt x="1" y="1051"/>
                    <a:pt x="0" y="1584"/>
                  </a:cubicBezTo>
                  <a:cubicBezTo>
                    <a:pt x="0" y="1566"/>
                    <a:pt x="0" y="1549"/>
                    <a:pt x="0" y="1531"/>
                  </a:cubicBezTo>
                  <a:cubicBezTo>
                    <a:pt x="0" y="12615"/>
                    <a:pt x="4835" y="21600"/>
                    <a:pt x="10800" y="21600"/>
                  </a:cubicBezTo>
                  <a:cubicBezTo>
                    <a:pt x="16765" y="21600"/>
                    <a:pt x="21600" y="12615"/>
                    <a:pt x="21600" y="1531"/>
                  </a:cubicBezTo>
                  <a:cubicBezTo>
                    <a:pt x="21600" y="1549"/>
                    <a:pt x="21600" y="1566"/>
                    <a:pt x="21600" y="1584"/>
                  </a:cubicBezTo>
                  <a:cubicBezTo>
                    <a:pt x="21599" y="1051"/>
                    <a:pt x="21587" y="523"/>
                    <a:pt x="2156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07" name="Shape 17507"/>
            <p:cNvSpPr/>
            <p:nvPr/>
          </p:nvSpPr>
          <p:spPr>
            <a:xfrm>
              <a:off x="0" y="1671896"/>
              <a:ext cx="76277" cy="453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31"/>
                  </a:lnTo>
                  <a:cubicBezTo>
                    <a:pt x="0" y="21358"/>
                    <a:pt x="3943" y="21481"/>
                    <a:pt x="10684" y="21600"/>
                  </a:cubicBezTo>
                  <a:cubicBezTo>
                    <a:pt x="17592" y="21480"/>
                    <a:pt x="21600" y="21354"/>
                    <a:pt x="21600" y="21225"/>
                  </a:cubicBezTo>
                  <a:lnTo>
                    <a:pt x="21600" y="522"/>
                  </a:lnTo>
                  <a:cubicBezTo>
                    <a:pt x="21486" y="339"/>
                    <a:pt x="13617" y="164"/>
                    <a:pt x="0" y="0"/>
                  </a:cubicBezTo>
                  <a:close/>
                </a:path>
              </a:pathLst>
            </a:custGeom>
            <a:solidFill>
              <a:srgbClr val="242E38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08" name="Shape 17508"/>
            <p:cNvSpPr/>
            <p:nvPr/>
          </p:nvSpPr>
          <p:spPr>
            <a:xfrm>
              <a:off x="694001" y="201236"/>
              <a:ext cx="1287025" cy="27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0962" extrusionOk="0">
                  <a:moveTo>
                    <a:pt x="3447" y="1946"/>
                  </a:moveTo>
                  <a:lnTo>
                    <a:pt x="0" y="6031"/>
                  </a:lnTo>
                  <a:lnTo>
                    <a:pt x="15973" y="20962"/>
                  </a:lnTo>
                  <a:lnTo>
                    <a:pt x="19420" y="16877"/>
                  </a:lnTo>
                  <a:cubicBezTo>
                    <a:pt x="21600" y="14294"/>
                    <a:pt x="21278" y="11724"/>
                    <a:pt x="18723" y="9336"/>
                  </a:cubicBezTo>
                  <a:lnTo>
                    <a:pt x="10645" y="1785"/>
                  </a:lnTo>
                  <a:cubicBezTo>
                    <a:pt x="8088" y="-605"/>
                    <a:pt x="5627" y="-638"/>
                    <a:pt x="3447" y="1946"/>
                  </a:cubicBezTo>
                  <a:moveTo>
                    <a:pt x="15871" y="16246"/>
                  </a:moveTo>
                  <a:lnTo>
                    <a:pt x="4461" y="5581"/>
                  </a:lnTo>
                  <a:lnTo>
                    <a:pt x="5689" y="4126"/>
                  </a:lnTo>
                  <a:cubicBezTo>
                    <a:pt x="6382" y="3304"/>
                    <a:pt x="7210" y="3196"/>
                    <a:pt x="8351" y="4262"/>
                  </a:cubicBezTo>
                  <a:lnTo>
                    <a:pt x="16657" y="12026"/>
                  </a:lnTo>
                  <a:cubicBezTo>
                    <a:pt x="17798" y="13092"/>
                    <a:pt x="17792" y="13969"/>
                    <a:pt x="17099" y="14791"/>
                  </a:cubicBezTo>
                  <a:lnTo>
                    <a:pt x="15871" y="16246"/>
                  </a:lnTo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17517" name="Group 17517"/>
          <p:cNvGrpSpPr/>
          <p:nvPr/>
        </p:nvGrpSpPr>
        <p:grpSpPr>
          <a:xfrm>
            <a:off x="9592197" y="2254441"/>
            <a:ext cx="1370875" cy="3890296"/>
            <a:chOff x="0" y="0"/>
            <a:chExt cx="2741747" cy="7780590"/>
          </a:xfrm>
        </p:grpSpPr>
        <p:sp>
          <p:nvSpPr>
            <p:cNvPr id="17510" name="Shape 17510"/>
            <p:cNvSpPr/>
            <p:nvPr/>
          </p:nvSpPr>
          <p:spPr>
            <a:xfrm>
              <a:off x="0" y="0"/>
              <a:ext cx="2741748" cy="7780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8"/>
                  </a:moveTo>
                  <a:cubicBezTo>
                    <a:pt x="21584" y="420"/>
                    <a:pt x="16755" y="0"/>
                    <a:pt x="10800" y="0"/>
                  </a:cubicBezTo>
                  <a:cubicBezTo>
                    <a:pt x="4845" y="0"/>
                    <a:pt x="16" y="420"/>
                    <a:pt x="0" y="938"/>
                  </a:cubicBezTo>
                  <a:cubicBezTo>
                    <a:pt x="0" y="937"/>
                    <a:pt x="0" y="936"/>
                    <a:pt x="0" y="935"/>
                  </a:cubicBezTo>
                  <a:lnTo>
                    <a:pt x="0" y="20660"/>
                  </a:lnTo>
                  <a:cubicBezTo>
                    <a:pt x="0" y="21179"/>
                    <a:pt x="4835" y="21600"/>
                    <a:pt x="10800" y="21600"/>
                  </a:cubicBezTo>
                  <a:cubicBezTo>
                    <a:pt x="16765" y="21600"/>
                    <a:pt x="21600" y="21179"/>
                    <a:pt x="21600" y="20660"/>
                  </a:cubicBezTo>
                  <a:lnTo>
                    <a:pt x="21600" y="935"/>
                  </a:lnTo>
                  <a:cubicBezTo>
                    <a:pt x="21600" y="936"/>
                    <a:pt x="21600" y="937"/>
                    <a:pt x="21600" y="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47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>
              <a:outerShdw blurRad="88900" dist="63500" dir="5400000" rotWithShape="0">
                <a:srgbClr val="000000"/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11" name="Shape 17511"/>
            <p:cNvSpPr/>
            <p:nvPr/>
          </p:nvSpPr>
          <p:spPr>
            <a:xfrm>
              <a:off x="13" y="0"/>
              <a:ext cx="2741735" cy="675519"/>
            </a:xfrm>
            <a:prstGeom prst="ellipse">
              <a:avLst/>
            </a:prstGeom>
            <a:gradFill flip="none" rotWithShape="1">
              <a:gsLst>
                <a:gs pos="30981">
                  <a:srgbClr val="000000">
                    <a:alpha val="20000"/>
                  </a:srgbClr>
                </a:gs>
                <a:gs pos="50899">
                  <a:srgbClr val="7F8080">
                    <a:alpha val="20000"/>
                  </a:srgbClr>
                </a:gs>
                <a:gs pos="75854">
                  <a:srgbClr val="FFFFFF">
                    <a:alpha val="20000"/>
                  </a:srgbClr>
                </a:gs>
              </a:gsLst>
              <a:path path="shape">
                <a:fillToRect l="50892" t="238" r="49107" b="9976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12" name="Shape 17512"/>
            <p:cNvSpPr/>
            <p:nvPr/>
          </p:nvSpPr>
          <p:spPr>
            <a:xfrm>
              <a:off x="0" y="0"/>
              <a:ext cx="2741748" cy="37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245"/>
                  </a:moveTo>
                  <a:cubicBezTo>
                    <a:pt x="21584" y="8611"/>
                    <a:pt x="16755" y="0"/>
                    <a:pt x="10800" y="0"/>
                  </a:cubicBezTo>
                  <a:cubicBezTo>
                    <a:pt x="4845" y="0"/>
                    <a:pt x="16" y="8611"/>
                    <a:pt x="0" y="19245"/>
                  </a:cubicBezTo>
                  <a:cubicBezTo>
                    <a:pt x="0" y="19227"/>
                    <a:pt x="0" y="19210"/>
                    <a:pt x="0" y="19193"/>
                  </a:cubicBezTo>
                  <a:lnTo>
                    <a:pt x="0" y="21549"/>
                  </a:lnTo>
                  <a:cubicBezTo>
                    <a:pt x="0" y="21566"/>
                    <a:pt x="0" y="21582"/>
                    <a:pt x="0" y="21600"/>
                  </a:cubicBezTo>
                  <a:cubicBezTo>
                    <a:pt x="16" y="10967"/>
                    <a:pt x="4845" y="2355"/>
                    <a:pt x="10800" y="2355"/>
                  </a:cubicBezTo>
                  <a:cubicBezTo>
                    <a:pt x="16755" y="2355"/>
                    <a:pt x="21584" y="10967"/>
                    <a:pt x="21600" y="21600"/>
                  </a:cubicBezTo>
                  <a:cubicBezTo>
                    <a:pt x="21600" y="21582"/>
                    <a:pt x="21600" y="21566"/>
                    <a:pt x="21600" y="21549"/>
                  </a:cubicBezTo>
                  <a:lnTo>
                    <a:pt x="21600" y="19193"/>
                  </a:lnTo>
                  <a:cubicBezTo>
                    <a:pt x="21600" y="19210"/>
                    <a:pt x="21600" y="19227"/>
                    <a:pt x="21600" y="19245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13" name="Shape 17513"/>
            <p:cNvSpPr/>
            <p:nvPr/>
          </p:nvSpPr>
          <p:spPr>
            <a:xfrm>
              <a:off x="0" y="7375026"/>
              <a:ext cx="2741748" cy="40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083"/>
                  </a:moveTo>
                  <a:cubicBezTo>
                    <a:pt x="4835" y="18083"/>
                    <a:pt x="0" y="9987"/>
                    <a:pt x="0" y="0"/>
                  </a:cubicBezTo>
                  <a:lnTo>
                    <a:pt x="0" y="3517"/>
                  </a:lnTo>
                  <a:cubicBezTo>
                    <a:pt x="0" y="13505"/>
                    <a:pt x="4835" y="21600"/>
                    <a:pt x="10800" y="21600"/>
                  </a:cubicBezTo>
                  <a:cubicBezTo>
                    <a:pt x="16765" y="21600"/>
                    <a:pt x="21600" y="13505"/>
                    <a:pt x="21600" y="3517"/>
                  </a:cubicBezTo>
                  <a:lnTo>
                    <a:pt x="21600" y="0"/>
                  </a:lnTo>
                  <a:cubicBezTo>
                    <a:pt x="21600" y="9987"/>
                    <a:pt x="16765" y="18083"/>
                    <a:pt x="10800" y="1808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14" name="Shape 17514"/>
            <p:cNvSpPr/>
            <p:nvPr/>
          </p:nvSpPr>
          <p:spPr>
            <a:xfrm>
              <a:off x="0" y="301824"/>
              <a:ext cx="2741748" cy="36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4" y="0"/>
                  </a:moveTo>
                  <a:cubicBezTo>
                    <a:pt x="21115" y="10317"/>
                    <a:pt x="16468" y="18429"/>
                    <a:pt x="10800" y="18429"/>
                  </a:cubicBezTo>
                  <a:cubicBezTo>
                    <a:pt x="5132" y="18429"/>
                    <a:pt x="485" y="10317"/>
                    <a:pt x="36" y="0"/>
                  </a:cubicBezTo>
                  <a:cubicBezTo>
                    <a:pt x="13" y="523"/>
                    <a:pt x="1" y="1051"/>
                    <a:pt x="0" y="1584"/>
                  </a:cubicBezTo>
                  <a:cubicBezTo>
                    <a:pt x="0" y="1566"/>
                    <a:pt x="0" y="1549"/>
                    <a:pt x="0" y="1531"/>
                  </a:cubicBezTo>
                  <a:cubicBezTo>
                    <a:pt x="0" y="12615"/>
                    <a:pt x="4835" y="21600"/>
                    <a:pt x="10800" y="21600"/>
                  </a:cubicBezTo>
                  <a:cubicBezTo>
                    <a:pt x="16765" y="21600"/>
                    <a:pt x="21600" y="12615"/>
                    <a:pt x="21600" y="1531"/>
                  </a:cubicBezTo>
                  <a:cubicBezTo>
                    <a:pt x="21600" y="1549"/>
                    <a:pt x="21600" y="1566"/>
                    <a:pt x="21600" y="1584"/>
                  </a:cubicBezTo>
                  <a:cubicBezTo>
                    <a:pt x="21599" y="1051"/>
                    <a:pt x="21587" y="523"/>
                    <a:pt x="2156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15" name="Shape 17515"/>
            <p:cNvSpPr/>
            <p:nvPr/>
          </p:nvSpPr>
          <p:spPr>
            <a:xfrm>
              <a:off x="0" y="1531646"/>
              <a:ext cx="89400" cy="599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97"/>
                  </a:lnTo>
                  <a:cubicBezTo>
                    <a:pt x="0" y="21401"/>
                    <a:pt x="3909" y="21503"/>
                    <a:pt x="10602" y="21600"/>
                  </a:cubicBezTo>
                  <a:cubicBezTo>
                    <a:pt x="17524" y="21502"/>
                    <a:pt x="21600" y="21400"/>
                    <a:pt x="21600" y="21294"/>
                  </a:cubicBezTo>
                  <a:lnTo>
                    <a:pt x="21600" y="427"/>
                  </a:lnTo>
                  <a:cubicBezTo>
                    <a:pt x="21495" y="277"/>
                    <a:pt x="13620" y="133"/>
                    <a:pt x="0" y="0"/>
                  </a:cubicBezTo>
                  <a:close/>
                </a:path>
              </a:pathLst>
            </a:custGeom>
            <a:solidFill>
              <a:srgbClr val="242E38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516" name="Shape 17516"/>
            <p:cNvSpPr/>
            <p:nvPr/>
          </p:nvSpPr>
          <p:spPr>
            <a:xfrm>
              <a:off x="682254" y="180018"/>
              <a:ext cx="1351695" cy="29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57" y="0"/>
                  </a:moveTo>
                  <a:lnTo>
                    <a:pt x="0" y="6924"/>
                  </a:lnTo>
                  <a:lnTo>
                    <a:pt x="15743" y="21600"/>
                  </a:lnTo>
                  <a:lnTo>
                    <a:pt x="21600" y="14676"/>
                  </a:lnTo>
                  <a:lnTo>
                    <a:pt x="19351" y="12580"/>
                  </a:lnTo>
                  <a:lnTo>
                    <a:pt x="15641" y="16965"/>
                  </a:lnTo>
                  <a:lnTo>
                    <a:pt x="11031" y="12667"/>
                  </a:lnTo>
                  <a:lnTo>
                    <a:pt x="13979" y="9181"/>
                  </a:lnTo>
                  <a:lnTo>
                    <a:pt x="11730" y="7085"/>
                  </a:lnTo>
                  <a:lnTo>
                    <a:pt x="8782" y="10571"/>
                  </a:lnTo>
                  <a:lnTo>
                    <a:pt x="4396" y="6482"/>
                  </a:lnTo>
                  <a:lnTo>
                    <a:pt x="8106" y="2097"/>
                  </a:lnTo>
                  <a:lnTo>
                    <a:pt x="5857" y="0"/>
                  </a:lnTo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17528" name="Shape 17528"/>
          <p:cNvSpPr/>
          <p:nvPr/>
        </p:nvSpPr>
        <p:spPr>
          <a:xfrm>
            <a:off x="5986978" y="5458374"/>
            <a:ext cx="474617" cy="498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3674" y="0"/>
                </a:moveTo>
                <a:cubicBezTo>
                  <a:pt x="3537" y="0"/>
                  <a:pt x="3402" y="45"/>
                  <a:pt x="3305" y="138"/>
                </a:cubicBezTo>
                <a:lnTo>
                  <a:pt x="151" y="3157"/>
                </a:lnTo>
                <a:cubicBezTo>
                  <a:pt x="-50" y="3350"/>
                  <a:pt x="-50" y="3660"/>
                  <a:pt x="151" y="3854"/>
                </a:cubicBezTo>
                <a:lnTo>
                  <a:pt x="7828" y="11191"/>
                </a:lnTo>
                <a:lnTo>
                  <a:pt x="7828" y="11897"/>
                </a:lnTo>
                <a:cubicBezTo>
                  <a:pt x="6290" y="12832"/>
                  <a:pt x="5269" y="14469"/>
                  <a:pt x="5269" y="16335"/>
                </a:cubicBezTo>
                <a:cubicBezTo>
                  <a:pt x="5269" y="19237"/>
                  <a:pt x="7735" y="21600"/>
                  <a:pt x="10774" y="21600"/>
                </a:cubicBezTo>
                <a:cubicBezTo>
                  <a:pt x="13812" y="21600"/>
                  <a:pt x="16288" y="19237"/>
                  <a:pt x="16288" y="16335"/>
                </a:cubicBezTo>
                <a:cubicBezTo>
                  <a:pt x="16288" y="14469"/>
                  <a:pt x="15260" y="12832"/>
                  <a:pt x="13720" y="11897"/>
                </a:cubicBezTo>
                <a:lnTo>
                  <a:pt x="13720" y="11200"/>
                </a:lnTo>
                <a:cubicBezTo>
                  <a:pt x="13720" y="11200"/>
                  <a:pt x="21406" y="3862"/>
                  <a:pt x="21406" y="3862"/>
                </a:cubicBezTo>
                <a:cubicBezTo>
                  <a:pt x="21503" y="3771"/>
                  <a:pt x="21550" y="3649"/>
                  <a:pt x="21550" y="3518"/>
                </a:cubicBezTo>
                <a:cubicBezTo>
                  <a:pt x="21550" y="3387"/>
                  <a:pt x="21503" y="3258"/>
                  <a:pt x="21406" y="3166"/>
                </a:cubicBezTo>
                <a:lnTo>
                  <a:pt x="18243" y="155"/>
                </a:lnTo>
                <a:cubicBezTo>
                  <a:pt x="18147" y="62"/>
                  <a:pt x="18012" y="9"/>
                  <a:pt x="17874" y="9"/>
                </a:cubicBezTo>
                <a:cubicBezTo>
                  <a:pt x="17737" y="9"/>
                  <a:pt x="17610" y="62"/>
                  <a:pt x="17514" y="155"/>
                </a:cubicBezTo>
                <a:lnTo>
                  <a:pt x="10783" y="6581"/>
                </a:lnTo>
                <a:lnTo>
                  <a:pt x="4035" y="138"/>
                </a:lnTo>
                <a:cubicBezTo>
                  <a:pt x="3938" y="45"/>
                  <a:pt x="3811" y="0"/>
                  <a:pt x="3674" y="0"/>
                </a:cubicBezTo>
                <a:close/>
                <a:moveTo>
                  <a:pt x="17874" y="2108"/>
                </a:moveTo>
                <a:lnTo>
                  <a:pt x="19352" y="3518"/>
                </a:lnTo>
                <a:lnTo>
                  <a:pt x="13459" y="9135"/>
                </a:lnTo>
                <a:lnTo>
                  <a:pt x="11990" y="7733"/>
                </a:lnTo>
                <a:cubicBezTo>
                  <a:pt x="11990" y="7733"/>
                  <a:pt x="17874" y="2108"/>
                  <a:pt x="17874" y="2108"/>
                </a:cubicBezTo>
                <a:close/>
                <a:moveTo>
                  <a:pt x="10774" y="12542"/>
                </a:moveTo>
                <a:cubicBezTo>
                  <a:pt x="12968" y="12542"/>
                  <a:pt x="14757" y="14239"/>
                  <a:pt x="14757" y="16335"/>
                </a:cubicBezTo>
                <a:cubicBezTo>
                  <a:pt x="14757" y="18431"/>
                  <a:pt x="12968" y="20138"/>
                  <a:pt x="10774" y="20138"/>
                </a:cubicBezTo>
                <a:cubicBezTo>
                  <a:pt x="8579" y="20138"/>
                  <a:pt x="6792" y="18431"/>
                  <a:pt x="6792" y="16335"/>
                </a:cubicBezTo>
                <a:cubicBezTo>
                  <a:pt x="6792" y="14239"/>
                  <a:pt x="8579" y="12542"/>
                  <a:pt x="10774" y="12542"/>
                </a:cubicBezTo>
                <a:close/>
                <a:moveTo>
                  <a:pt x="10765" y="13763"/>
                </a:moveTo>
                <a:cubicBezTo>
                  <a:pt x="10611" y="13763"/>
                  <a:pt x="10465" y="13847"/>
                  <a:pt x="10396" y="13978"/>
                </a:cubicBezTo>
                <a:lnTo>
                  <a:pt x="9783" y="15157"/>
                </a:lnTo>
                <a:lnTo>
                  <a:pt x="8423" y="15346"/>
                </a:lnTo>
                <a:cubicBezTo>
                  <a:pt x="8271" y="15368"/>
                  <a:pt x="8138" y="15474"/>
                  <a:pt x="8089" y="15613"/>
                </a:cubicBezTo>
                <a:cubicBezTo>
                  <a:pt x="8042" y="15755"/>
                  <a:pt x="8087" y="15906"/>
                  <a:pt x="8197" y="16009"/>
                </a:cubicBezTo>
                <a:lnTo>
                  <a:pt x="9188" y="16929"/>
                </a:lnTo>
                <a:lnTo>
                  <a:pt x="8954" y="18228"/>
                </a:lnTo>
                <a:cubicBezTo>
                  <a:pt x="8928" y="18373"/>
                  <a:pt x="8983" y="18519"/>
                  <a:pt x="9107" y="18606"/>
                </a:cubicBezTo>
                <a:cubicBezTo>
                  <a:pt x="9232" y="18692"/>
                  <a:pt x="9404" y="18709"/>
                  <a:pt x="9540" y="18641"/>
                </a:cubicBezTo>
                <a:lnTo>
                  <a:pt x="10765" y="18022"/>
                </a:lnTo>
                <a:lnTo>
                  <a:pt x="11981" y="18641"/>
                </a:lnTo>
                <a:cubicBezTo>
                  <a:pt x="12041" y="18671"/>
                  <a:pt x="12106" y="18684"/>
                  <a:pt x="12171" y="18684"/>
                </a:cubicBezTo>
                <a:cubicBezTo>
                  <a:pt x="12254" y="18684"/>
                  <a:pt x="12344" y="18655"/>
                  <a:pt x="12414" y="18606"/>
                </a:cubicBezTo>
                <a:cubicBezTo>
                  <a:pt x="12539" y="18519"/>
                  <a:pt x="12603" y="18373"/>
                  <a:pt x="12576" y="18228"/>
                </a:cubicBezTo>
                <a:lnTo>
                  <a:pt x="12342" y="16929"/>
                </a:lnTo>
                <a:lnTo>
                  <a:pt x="13333" y="16009"/>
                </a:lnTo>
                <a:cubicBezTo>
                  <a:pt x="13444" y="15906"/>
                  <a:pt x="13479" y="15755"/>
                  <a:pt x="13432" y="15613"/>
                </a:cubicBezTo>
                <a:cubicBezTo>
                  <a:pt x="13384" y="15474"/>
                  <a:pt x="13259" y="15368"/>
                  <a:pt x="13108" y="15346"/>
                </a:cubicBezTo>
                <a:lnTo>
                  <a:pt x="11738" y="15157"/>
                </a:lnTo>
                <a:lnTo>
                  <a:pt x="11126" y="13978"/>
                </a:lnTo>
                <a:cubicBezTo>
                  <a:pt x="11057" y="13847"/>
                  <a:pt x="10919" y="13763"/>
                  <a:pt x="10765" y="13763"/>
                </a:cubicBezTo>
                <a:close/>
              </a:path>
            </a:pathLst>
          </a:cu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29" name="Shape 17529"/>
          <p:cNvSpPr/>
          <p:nvPr/>
        </p:nvSpPr>
        <p:spPr>
          <a:xfrm>
            <a:off x="8669185" y="5439720"/>
            <a:ext cx="590948" cy="516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29" y="0"/>
                </a:moveTo>
                <a:lnTo>
                  <a:pt x="2626" y="5995"/>
                </a:lnTo>
                <a:cubicBezTo>
                  <a:pt x="2626" y="5995"/>
                  <a:pt x="0" y="5995"/>
                  <a:pt x="0" y="5995"/>
                </a:cubicBezTo>
                <a:lnTo>
                  <a:pt x="0" y="15605"/>
                </a:lnTo>
                <a:lnTo>
                  <a:pt x="2626" y="15605"/>
                </a:lnTo>
                <a:lnTo>
                  <a:pt x="8929" y="21600"/>
                </a:lnTo>
                <a:lnTo>
                  <a:pt x="8929" y="0"/>
                </a:lnTo>
                <a:close/>
                <a:moveTo>
                  <a:pt x="19497" y="531"/>
                </a:moveTo>
                <a:cubicBezTo>
                  <a:pt x="19497" y="531"/>
                  <a:pt x="19497" y="20937"/>
                  <a:pt x="19497" y="20937"/>
                </a:cubicBezTo>
                <a:lnTo>
                  <a:pt x="21600" y="20937"/>
                </a:lnTo>
                <a:lnTo>
                  <a:pt x="21600" y="531"/>
                </a:lnTo>
                <a:lnTo>
                  <a:pt x="19497" y="531"/>
                </a:lnTo>
                <a:close/>
                <a:moveTo>
                  <a:pt x="15319" y="2919"/>
                </a:moveTo>
                <a:cubicBezTo>
                  <a:pt x="15319" y="2919"/>
                  <a:pt x="15319" y="18524"/>
                  <a:pt x="15319" y="18524"/>
                </a:cubicBezTo>
                <a:lnTo>
                  <a:pt x="17422" y="18524"/>
                </a:lnTo>
                <a:lnTo>
                  <a:pt x="17422" y="2919"/>
                </a:lnTo>
                <a:lnTo>
                  <a:pt x="15319" y="2919"/>
                </a:lnTo>
                <a:close/>
                <a:moveTo>
                  <a:pt x="11141" y="5041"/>
                </a:moveTo>
                <a:cubicBezTo>
                  <a:pt x="11141" y="5041"/>
                  <a:pt x="11141" y="16443"/>
                  <a:pt x="11141" y="16443"/>
                </a:cubicBezTo>
                <a:lnTo>
                  <a:pt x="13244" y="16443"/>
                </a:lnTo>
                <a:lnTo>
                  <a:pt x="13244" y="5041"/>
                </a:lnTo>
                <a:lnTo>
                  <a:pt x="11141" y="5041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30" name="Shape 17530"/>
          <p:cNvSpPr/>
          <p:nvPr/>
        </p:nvSpPr>
        <p:spPr>
          <a:xfrm>
            <a:off x="4599008" y="5479210"/>
            <a:ext cx="408584" cy="477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34" y="0"/>
                </a:moveTo>
                <a:cubicBezTo>
                  <a:pt x="6887" y="0"/>
                  <a:pt x="6682" y="166"/>
                  <a:pt x="6682" y="377"/>
                </a:cubicBezTo>
                <a:lnTo>
                  <a:pt x="6682" y="1463"/>
                </a:lnTo>
                <a:cubicBezTo>
                  <a:pt x="6682" y="1675"/>
                  <a:pt x="6887" y="1849"/>
                  <a:pt x="7134" y="1849"/>
                </a:cubicBezTo>
                <a:lnTo>
                  <a:pt x="9095" y="1849"/>
                </a:lnTo>
                <a:lnTo>
                  <a:pt x="9095" y="3232"/>
                </a:lnTo>
                <a:cubicBezTo>
                  <a:pt x="3939" y="3929"/>
                  <a:pt x="0" y="7745"/>
                  <a:pt x="0" y="12353"/>
                </a:cubicBezTo>
                <a:cubicBezTo>
                  <a:pt x="0" y="17456"/>
                  <a:pt x="4831" y="21600"/>
                  <a:pt x="10795" y="21600"/>
                </a:cubicBezTo>
                <a:cubicBezTo>
                  <a:pt x="16758" y="21600"/>
                  <a:pt x="21600" y="17456"/>
                  <a:pt x="21600" y="12353"/>
                </a:cubicBezTo>
                <a:cubicBezTo>
                  <a:pt x="21600" y="7745"/>
                  <a:pt x="17651" y="3929"/>
                  <a:pt x="12494" y="3232"/>
                </a:cubicBezTo>
                <a:lnTo>
                  <a:pt x="12494" y="1849"/>
                </a:lnTo>
                <a:lnTo>
                  <a:pt x="14173" y="1849"/>
                </a:lnTo>
                <a:cubicBezTo>
                  <a:pt x="14420" y="1849"/>
                  <a:pt x="14613" y="1675"/>
                  <a:pt x="14613" y="1463"/>
                </a:cubicBezTo>
                <a:lnTo>
                  <a:pt x="14613" y="377"/>
                </a:lnTo>
                <a:cubicBezTo>
                  <a:pt x="14613" y="166"/>
                  <a:pt x="14420" y="0"/>
                  <a:pt x="14173" y="0"/>
                </a:cubicBezTo>
                <a:lnTo>
                  <a:pt x="7134" y="0"/>
                </a:lnTo>
                <a:close/>
                <a:moveTo>
                  <a:pt x="3000" y="3160"/>
                </a:moveTo>
                <a:cubicBezTo>
                  <a:pt x="2428" y="3141"/>
                  <a:pt x="1850" y="3304"/>
                  <a:pt x="1395" y="3663"/>
                </a:cubicBezTo>
                <a:cubicBezTo>
                  <a:pt x="489" y="4382"/>
                  <a:pt x="432" y="5598"/>
                  <a:pt x="1269" y="6374"/>
                </a:cubicBezTo>
                <a:lnTo>
                  <a:pt x="4553" y="3771"/>
                </a:lnTo>
                <a:cubicBezTo>
                  <a:pt x="4134" y="3381"/>
                  <a:pt x="3573" y="3179"/>
                  <a:pt x="3000" y="3160"/>
                </a:cubicBezTo>
                <a:close/>
                <a:moveTo>
                  <a:pt x="10795" y="4902"/>
                </a:moveTo>
                <a:cubicBezTo>
                  <a:pt x="15596" y="4902"/>
                  <a:pt x="19502" y="8244"/>
                  <a:pt x="19502" y="12353"/>
                </a:cubicBezTo>
                <a:cubicBezTo>
                  <a:pt x="19502" y="16463"/>
                  <a:pt x="15596" y="19813"/>
                  <a:pt x="10795" y="19813"/>
                </a:cubicBezTo>
                <a:cubicBezTo>
                  <a:pt x="5992" y="19813"/>
                  <a:pt x="2088" y="16463"/>
                  <a:pt x="2088" y="12353"/>
                </a:cubicBezTo>
                <a:cubicBezTo>
                  <a:pt x="2088" y="8244"/>
                  <a:pt x="5992" y="4902"/>
                  <a:pt x="10795" y="4902"/>
                </a:cubicBezTo>
                <a:close/>
                <a:moveTo>
                  <a:pt x="10742" y="5746"/>
                </a:moveTo>
                <a:lnTo>
                  <a:pt x="10742" y="12425"/>
                </a:lnTo>
                <a:lnTo>
                  <a:pt x="18558" y="12425"/>
                </a:lnTo>
                <a:cubicBezTo>
                  <a:pt x="18558" y="8733"/>
                  <a:pt x="15058" y="5746"/>
                  <a:pt x="10742" y="5746"/>
                </a:cubicBezTo>
                <a:close/>
                <a:moveTo>
                  <a:pt x="7532" y="6302"/>
                </a:moveTo>
                <a:lnTo>
                  <a:pt x="6934" y="6599"/>
                </a:lnTo>
                <a:lnTo>
                  <a:pt x="7815" y="7900"/>
                </a:lnTo>
                <a:cubicBezTo>
                  <a:pt x="7815" y="7900"/>
                  <a:pt x="8413" y="7595"/>
                  <a:pt x="8413" y="7595"/>
                </a:cubicBezTo>
                <a:lnTo>
                  <a:pt x="7532" y="6302"/>
                </a:lnTo>
                <a:close/>
                <a:moveTo>
                  <a:pt x="4584" y="8600"/>
                </a:moveTo>
                <a:lnTo>
                  <a:pt x="4238" y="9112"/>
                </a:lnTo>
                <a:lnTo>
                  <a:pt x="5759" y="9866"/>
                </a:lnTo>
                <a:cubicBezTo>
                  <a:pt x="5759" y="9866"/>
                  <a:pt x="6106" y="9355"/>
                  <a:pt x="6106" y="9355"/>
                </a:cubicBezTo>
                <a:lnTo>
                  <a:pt x="4584" y="8600"/>
                </a:lnTo>
                <a:close/>
                <a:moveTo>
                  <a:pt x="3367" y="11437"/>
                </a:moveTo>
                <a:cubicBezTo>
                  <a:pt x="3367" y="11437"/>
                  <a:pt x="3367" y="12928"/>
                  <a:pt x="3367" y="12928"/>
                </a:cubicBezTo>
                <a:lnTo>
                  <a:pt x="5686" y="12928"/>
                </a:lnTo>
                <a:lnTo>
                  <a:pt x="5686" y="11437"/>
                </a:lnTo>
                <a:lnTo>
                  <a:pt x="3367" y="11437"/>
                </a:lnTo>
                <a:close/>
                <a:moveTo>
                  <a:pt x="5759" y="14490"/>
                </a:moveTo>
                <a:lnTo>
                  <a:pt x="4238" y="15244"/>
                </a:lnTo>
                <a:lnTo>
                  <a:pt x="4584" y="15756"/>
                </a:lnTo>
                <a:cubicBezTo>
                  <a:pt x="4584" y="15756"/>
                  <a:pt x="6116" y="15001"/>
                  <a:pt x="6116" y="15001"/>
                </a:cubicBezTo>
                <a:lnTo>
                  <a:pt x="5759" y="14490"/>
                </a:lnTo>
                <a:close/>
                <a:moveTo>
                  <a:pt x="16502" y="14490"/>
                </a:moveTo>
                <a:cubicBezTo>
                  <a:pt x="16502" y="14490"/>
                  <a:pt x="16155" y="15001"/>
                  <a:pt x="16155" y="15001"/>
                </a:cubicBezTo>
                <a:lnTo>
                  <a:pt x="17425" y="15639"/>
                </a:lnTo>
                <a:cubicBezTo>
                  <a:pt x="17538" y="15465"/>
                  <a:pt x="17644" y="15282"/>
                  <a:pt x="17739" y="15100"/>
                </a:cubicBezTo>
                <a:lnTo>
                  <a:pt x="16502" y="14490"/>
                </a:lnTo>
                <a:close/>
                <a:moveTo>
                  <a:pt x="7815" y="16456"/>
                </a:moveTo>
                <a:lnTo>
                  <a:pt x="6934" y="17758"/>
                </a:lnTo>
                <a:lnTo>
                  <a:pt x="7532" y="18054"/>
                </a:lnTo>
                <a:cubicBezTo>
                  <a:pt x="7532" y="18054"/>
                  <a:pt x="8413" y="16761"/>
                  <a:pt x="8413" y="16761"/>
                </a:cubicBezTo>
                <a:lnTo>
                  <a:pt x="7815" y="16456"/>
                </a:lnTo>
                <a:close/>
                <a:moveTo>
                  <a:pt x="14445" y="16456"/>
                </a:moveTo>
                <a:cubicBezTo>
                  <a:pt x="14445" y="16456"/>
                  <a:pt x="13848" y="16752"/>
                  <a:pt x="13848" y="16752"/>
                </a:cubicBezTo>
                <a:lnTo>
                  <a:pt x="14729" y="18054"/>
                </a:lnTo>
                <a:cubicBezTo>
                  <a:pt x="14927" y="17950"/>
                  <a:pt x="15120" y="17832"/>
                  <a:pt x="15306" y="17713"/>
                </a:cubicBezTo>
                <a:lnTo>
                  <a:pt x="14445" y="16456"/>
                </a:lnTo>
                <a:close/>
                <a:moveTo>
                  <a:pt x="10606" y="16815"/>
                </a:moveTo>
                <a:cubicBezTo>
                  <a:pt x="10606" y="16815"/>
                  <a:pt x="10606" y="18799"/>
                  <a:pt x="10606" y="18799"/>
                </a:cubicBezTo>
                <a:lnTo>
                  <a:pt x="12001" y="18799"/>
                </a:lnTo>
                <a:lnTo>
                  <a:pt x="12001" y="16815"/>
                </a:lnTo>
                <a:lnTo>
                  <a:pt x="10606" y="16815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31" name="Shape 17531"/>
          <p:cNvSpPr/>
          <p:nvPr/>
        </p:nvSpPr>
        <p:spPr>
          <a:xfrm>
            <a:off x="9983808" y="5488536"/>
            <a:ext cx="498872" cy="4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0" y="0"/>
                </a:moveTo>
                <a:cubicBezTo>
                  <a:pt x="9179" y="0"/>
                  <a:pt x="8924" y="172"/>
                  <a:pt x="8798" y="440"/>
                </a:cubicBezTo>
                <a:lnTo>
                  <a:pt x="7664" y="2857"/>
                </a:lnTo>
                <a:lnTo>
                  <a:pt x="3643" y="2857"/>
                </a:lnTo>
                <a:cubicBezTo>
                  <a:pt x="1636" y="2857"/>
                  <a:pt x="0" y="4593"/>
                  <a:pt x="0" y="6730"/>
                </a:cubicBezTo>
                <a:lnTo>
                  <a:pt x="0" y="17727"/>
                </a:lnTo>
                <a:cubicBezTo>
                  <a:pt x="0" y="19864"/>
                  <a:pt x="1636" y="21600"/>
                  <a:pt x="3643" y="21600"/>
                </a:cubicBezTo>
                <a:lnTo>
                  <a:pt x="17966" y="21600"/>
                </a:lnTo>
                <a:cubicBezTo>
                  <a:pt x="19971" y="21600"/>
                  <a:pt x="21600" y="19864"/>
                  <a:pt x="21600" y="17727"/>
                </a:cubicBezTo>
                <a:lnTo>
                  <a:pt x="21600" y="6730"/>
                </a:lnTo>
                <a:cubicBezTo>
                  <a:pt x="21600" y="4593"/>
                  <a:pt x="19971" y="2857"/>
                  <a:pt x="17966" y="2857"/>
                </a:cubicBezTo>
                <a:lnTo>
                  <a:pt x="16625" y="2857"/>
                </a:lnTo>
                <a:lnTo>
                  <a:pt x="15491" y="440"/>
                </a:lnTo>
                <a:cubicBezTo>
                  <a:pt x="15365" y="172"/>
                  <a:pt x="15103" y="0"/>
                  <a:pt x="14821" y="0"/>
                </a:cubicBezTo>
                <a:lnTo>
                  <a:pt x="9460" y="0"/>
                </a:lnTo>
                <a:close/>
                <a:moveTo>
                  <a:pt x="9924" y="1575"/>
                </a:moveTo>
                <a:lnTo>
                  <a:pt x="14366" y="1575"/>
                </a:lnTo>
                <a:lnTo>
                  <a:pt x="14967" y="2857"/>
                </a:lnTo>
                <a:lnTo>
                  <a:pt x="9322" y="2857"/>
                </a:lnTo>
                <a:cubicBezTo>
                  <a:pt x="9322" y="2857"/>
                  <a:pt x="9924" y="1575"/>
                  <a:pt x="9924" y="1575"/>
                </a:cubicBezTo>
                <a:close/>
                <a:moveTo>
                  <a:pt x="3643" y="4441"/>
                </a:moveTo>
                <a:lnTo>
                  <a:pt x="17966" y="4441"/>
                </a:lnTo>
                <a:cubicBezTo>
                  <a:pt x="19154" y="4441"/>
                  <a:pt x="20122" y="5465"/>
                  <a:pt x="20122" y="6730"/>
                </a:cubicBezTo>
                <a:lnTo>
                  <a:pt x="20122" y="8580"/>
                </a:lnTo>
                <a:lnTo>
                  <a:pt x="17192" y="8580"/>
                </a:lnTo>
                <a:cubicBezTo>
                  <a:pt x="16093" y="6855"/>
                  <a:pt x="14239" y="5714"/>
                  <a:pt x="12140" y="5714"/>
                </a:cubicBezTo>
                <a:cubicBezTo>
                  <a:pt x="10041" y="5714"/>
                  <a:pt x="8188" y="6855"/>
                  <a:pt x="7088" y="8580"/>
                </a:cubicBezTo>
                <a:lnTo>
                  <a:pt x="1486" y="8580"/>
                </a:lnTo>
                <a:lnTo>
                  <a:pt x="1486" y="6730"/>
                </a:lnTo>
                <a:cubicBezTo>
                  <a:pt x="1486" y="5465"/>
                  <a:pt x="2455" y="4441"/>
                  <a:pt x="3643" y="4441"/>
                </a:cubicBezTo>
                <a:close/>
                <a:moveTo>
                  <a:pt x="4038" y="5567"/>
                </a:moveTo>
                <a:cubicBezTo>
                  <a:pt x="3627" y="5567"/>
                  <a:pt x="3299" y="5917"/>
                  <a:pt x="3299" y="6355"/>
                </a:cubicBezTo>
                <a:cubicBezTo>
                  <a:pt x="3299" y="6792"/>
                  <a:pt x="3627" y="7142"/>
                  <a:pt x="4038" y="7142"/>
                </a:cubicBezTo>
                <a:lnTo>
                  <a:pt x="5379" y="7142"/>
                </a:lnTo>
                <a:cubicBezTo>
                  <a:pt x="5788" y="7142"/>
                  <a:pt x="6126" y="6792"/>
                  <a:pt x="6126" y="6355"/>
                </a:cubicBezTo>
                <a:cubicBezTo>
                  <a:pt x="6126" y="5917"/>
                  <a:pt x="5788" y="5567"/>
                  <a:pt x="5379" y="5567"/>
                </a:cubicBezTo>
                <a:lnTo>
                  <a:pt x="4038" y="5567"/>
                </a:lnTo>
                <a:close/>
                <a:moveTo>
                  <a:pt x="12140" y="7298"/>
                </a:moveTo>
                <a:cubicBezTo>
                  <a:pt x="14689" y="7298"/>
                  <a:pt x="16763" y="9515"/>
                  <a:pt x="16763" y="12233"/>
                </a:cubicBezTo>
                <a:cubicBezTo>
                  <a:pt x="16763" y="14951"/>
                  <a:pt x="14689" y="17159"/>
                  <a:pt x="12140" y="17159"/>
                </a:cubicBezTo>
                <a:cubicBezTo>
                  <a:pt x="9591" y="17159"/>
                  <a:pt x="7518" y="14951"/>
                  <a:pt x="7518" y="12233"/>
                </a:cubicBezTo>
                <a:cubicBezTo>
                  <a:pt x="7518" y="9515"/>
                  <a:pt x="9591" y="7298"/>
                  <a:pt x="12140" y="7298"/>
                </a:cubicBezTo>
                <a:close/>
                <a:moveTo>
                  <a:pt x="12106" y="9376"/>
                </a:moveTo>
                <a:cubicBezTo>
                  <a:pt x="10588" y="9376"/>
                  <a:pt x="9348" y="10687"/>
                  <a:pt x="9348" y="12306"/>
                </a:cubicBezTo>
                <a:cubicBezTo>
                  <a:pt x="9348" y="13925"/>
                  <a:pt x="10588" y="15245"/>
                  <a:pt x="12106" y="15245"/>
                </a:cubicBezTo>
                <a:cubicBezTo>
                  <a:pt x="13624" y="15245"/>
                  <a:pt x="14855" y="13925"/>
                  <a:pt x="14855" y="12306"/>
                </a:cubicBezTo>
                <a:cubicBezTo>
                  <a:pt x="14855" y="10687"/>
                  <a:pt x="13624" y="9376"/>
                  <a:pt x="12106" y="9376"/>
                </a:cubicBezTo>
                <a:close/>
                <a:moveTo>
                  <a:pt x="1486" y="10164"/>
                </a:moveTo>
                <a:lnTo>
                  <a:pt x="6349" y="10164"/>
                </a:lnTo>
                <a:cubicBezTo>
                  <a:pt x="6145" y="10814"/>
                  <a:pt x="6032" y="11510"/>
                  <a:pt x="6032" y="12233"/>
                </a:cubicBezTo>
                <a:cubicBezTo>
                  <a:pt x="6032" y="13520"/>
                  <a:pt x="6387" y="14721"/>
                  <a:pt x="6994" y="15731"/>
                </a:cubicBezTo>
                <a:lnTo>
                  <a:pt x="1486" y="15731"/>
                </a:lnTo>
                <a:cubicBezTo>
                  <a:pt x="1486" y="15731"/>
                  <a:pt x="1486" y="10164"/>
                  <a:pt x="1486" y="10164"/>
                </a:cubicBezTo>
                <a:close/>
                <a:moveTo>
                  <a:pt x="17931" y="10164"/>
                </a:moveTo>
                <a:lnTo>
                  <a:pt x="20122" y="10164"/>
                </a:lnTo>
                <a:lnTo>
                  <a:pt x="20122" y="15731"/>
                </a:lnTo>
                <a:lnTo>
                  <a:pt x="17287" y="15731"/>
                </a:lnTo>
                <a:cubicBezTo>
                  <a:pt x="17893" y="14721"/>
                  <a:pt x="18249" y="13520"/>
                  <a:pt x="18249" y="12233"/>
                </a:cubicBezTo>
                <a:cubicBezTo>
                  <a:pt x="18249" y="11510"/>
                  <a:pt x="18136" y="10814"/>
                  <a:pt x="17931" y="10164"/>
                </a:cubicBezTo>
                <a:close/>
                <a:moveTo>
                  <a:pt x="12106" y="10951"/>
                </a:moveTo>
                <a:cubicBezTo>
                  <a:pt x="12805" y="10951"/>
                  <a:pt x="13369" y="11560"/>
                  <a:pt x="13369" y="12306"/>
                </a:cubicBezTo>
                <a:cubicBezTo>
                  <a:pt x="13369" y="13052"/>
                  <a:pt x="12805" y="13661"/>
                  <a:pt x="12106" y="13661"/>
                </a:cubicBezTo>
                <a:cubicBezTo>
                  <a:pt x="11406" y="13661"/>
                  <a:pt x="10834" y="13052"/>
                  <a:pt x="10834" y="12306"/>
                </a:cubicBezTo>
                <a:cubicBezTo>
                  <a:pt x="10834" y="11560"/>
                  <a:pt x="11406" y="10951"/>
                  <a:pt x="12106" y="10951"/>
                </a:cubicBezTo>
                <a:close/>
                <a:moveTo>
                  <a:pt x="1486" y="17306"/>
                </a:moveTo>
                <a:lnTo>
                  <a:pt x="8334" y="17306"/>
                </a:lnTo>
                <a:cubicBezTo>
                  <a:pt x="9379" y="18199"/>
                  <a:pt x="10699" y="18743"/>
                  <a:pt x="12140" y="18743"/>
                </a:cubicBezTo>
                <a:cubicBezTo>
                  <a:pt x="13581" y="18743"/>
                  <a:pt x="14909" y="18199"/>
                  <a:pt x="15955" y="17306"/>
                </a:cubicBezTo>
                <a:lnTo>
                  <a:pt x="20122" y="17306"/>
                </a:lnTo>
                <a:lnTo>
                  <a:pt x="20122" y="17727"/>
                </a:lnTo>
                <a:cubicBezTo>
                  <a:pt x="20122" y="18992"/>
                  <a:pt x="19154" y="20016"/>
                  <a:pt x="17966" y="20016"/>
                </a:cubicBezTo>
                <a:lnTo>
                  <a:pt x="3643" y="20016"/>
                </a:lnTo>
                <a:cubicBezTo>
                  <a:pt x="2455" y="20016"/>
                  <a:pt x="1486" y="18992"/>
                  <a:pt x="1486" y="17727"/>
                </a:cubicBezTo>
                <a:lnTo>
                  <a:pt x="1486" y="17306"/>
                </a:lnTo>
                <a:close/>
              </a:path>
            </a:pathLst>
          </a:cu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32" name="Shape 17532"/>
          <p:cNvSpPr/>
          <p:nvPr/>
        </p:nvSpPr>
        <p:spPr>
          <a:xfrm>
            <a:off x="7395539" y="5404002"/>
            <a:ext cx="423268" cy="55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9620" y="3288"/>
                </a:lnTo>
                <a:lnTo>
                  <a:pt x="8101" y="3288"/>
                </a:lnTo>
                <a:cubicBezTo>
                  <a:pt x="6703" y="3288"/>
                  <a:pt x="5509" y="4125"/>
                  <a:pt x="5509" y="5196"/>
                </a:cubicBezTo>
                <a:lnTo>
                  <a:pt x="5509" y="6872"/>
                </a:lnTo>
                <a:lnTo>
                  <a:pt x="16203" y="6872"/>
                </a:lnTo>
                <a:cubicBezTo>
                  <a:pt x="16203" y="6872"/>
                  <a:pt x="16203" y="5196"/>
                  <a:pt x="16203" y="5196"/>
                </a:cubicBezTo>
                <a:cubicBezTo>
                  <a:pt x="16203" y="4125"/>
                  <a:pt x="15070" y="3288"/>
                  <a:pt x="13671" y="3288"/>
                </a:cubicBezTo>
                <a:lnTo>
                  <a:pt x="12000" y="3288"/>
                </a:lnTo>
                <a:lnTo>
                  <a:pt x="12000" y="0"/>
                </a:lnTo>
                <a:lnTo>
                  <a:pt x="9620" y="0"/>
                </a:lnTo>
                <a:close/>
                <a:moveTo>
                  <a:pt x="2552" y="7942"/>
                </a:moveTo>
                <a:cubicBezTo>
                  <a:pt x="1153" y="7942"/>
                  <a:pt x="0" y="8787"/>
                  <a:pt x="0" y="9858"/>
                </a:cubicBezTo>
                <a:lnTo>
                  <a:pt x="0" y="12983"/>
                </a:lnTo>
                <a:lnTo>
                  <a:pt x="21580" y="12983"/>
                </a:lnTo>
                <a:cubicBezTo>
                  <a:pt x="21580" y="12983"/>
                  <a:pt x="21580" y="9858"/>
                  <a:pt x="21580" y="9858"/>
                </a:cubicBezTo>
                <a:cubicBezTo>
                  <a:pt x="21580" y="8787"/>
                  <a:pt x="20486" y="7942"/>
                  <a:pt x="19089" y="7942"/>
                </a:cubicBezTo>
                <a:lnTo>
                  <a:pt x="2552" y="7942"/>
                </a:lnTo>
                <a:close/>
                <a:moveTo>
                  <a:pt x="1408" y="14147"/>
                </a:moveTo>
                <a:cubicBezTo>
                  <a:pt x="1408" y="14147"/>
                  <a:pt x="0" y="15412"/>
                  <a:pt x="0" y="16303"/>
                </a:cubicBezTo>
                <a:cubicBezTo>
                  <a:pt x="0" y="16897"/>
                  <a:pt x="632" y="17381"/>
                  <a:pt x="1408" y="17381"/>
                </a:cubicBezTo>
                <a:cubicBezTo>
                  <a:pt x="2182" y="17381"/>
                  <a:pt x="2805" y="16897"/>
                  <a:pt x="2805" y="16303"/>
                </a:cubicBezTo>
                <a:cubicBezTo>
                  <a:pt x="2805" y="15412"/>
                  <a:pt x="1408" y="14147"/>
                  <a:pt x="1408" y="14147"/>
                </a:cubicBezTo>
                <a:close/>
                <a:moveTo>
                  <a:pt x="6268" y="14147"/>
                </a:moveTo>
                <a:cubicBezTo>
                  <a:pt x="6268" y="14147"/>
                  <a:pt x="4861" y="15412"/>
                  <a:pt x="4861" y="16303"/>
                </a:cubicBezTo>
                <a:cubicBezTo>
                  <a:pt x="4861" y="16897"/>
                  <a:pt x="5493" y="17381"/>
                  <a:pt x="6268" y="17381"/>
                </a:cubicBezTo>
                <a:cubicBezTo>
                  <a:pt x="7044" y="17381"/>
                  <a:pt x="7666" y="16897"/>
                  <a:pt x="7666" y="16303"/>
                </a:cubicBezTo>
                <a:cubicBezTo>
                  <a:pt x="7666" y="15412"/>
                  <a:pt x="6268" y="14147"/>
                  <a:pt x="6268" y="14147"/>
                </a:cubicBezTo>
                <a:close/>
                <a:moveTo>
                  <a:pt x="10805" y="14147"/>
                </a:moveTo>
                <a:cubicBezTo>
                  <a:pt x="10805" y="14147"/>
                  <a:pt x="9397" y="15412"/>
                  <a:pt x="9397" y="16303"/>
                </a:cubicBezTo>
                <a:cubicBezTo>
                  <a:pt x="9397" y="16897"/>
                  <a:pt x="10030" y="17381"/>
                  <a:pt x="10805" y="17381"/>
                </a:cubicBezTo>
                <a:cubicBezTo>
                  <a:pt x="11581" y="17381"/>
                  <a:pt x="12203" y="16897"/>
                  <a:pt x="12203" y="16303"/>
                </a:cubicBezTo>
                <a:cubicBezTo>
                  <a:pt x="12203" y="15412"/>
                  <a:pt x="10805" y="14147"/>
                  <a:pt x="10805" y="14147"/>
                </a:cubicBezTo>
                <a:close/>
                <a:moveTo>
                  <a:pt x="15342" y="14147"/>
                </a:moveTo>
                <a:cubicBezTo>
                  <a:pt x="15342" y="14147"/>
                  <a:pt x="13934" y="15412"/>
                  <a:pt x="13934" y="16303"/>
                </a:cubicBezTo>
                <a:cubicBezTo>
                  <a:pt x="13934" y="16897"/>
                  <a:pt x="14566" y="17381"/>
                  <a:pt x="15342" y="17381"/>
                </a:cubicBezTo>
                <a:cubicBezTo>
                  <a:pt x="16116" y="17381"/>
                  <a:pt x="16739" y="16897"/>
                  <a:pt x="16739" y="16303"/>
                </a:cubicBezTo>
                <a:cubicBezTo>
                  <a:pt x="16739" y="15412"/>
                  <a:pt x="15342" y="14147"/>
                  <a:pt x="15342" y="14147"/>
                </a:cubicBezTo>
                <a:close/>
                <a:moveTo>
                  <a:pt x="20203" y="14147"/>
                </a:moveTo>
                <a:cubicBezTo>
                  <a:pt x="20203" y="14147"/>
                  <a:pt x="18795" y="15412"/>
                  <a:pt x="18795" y="16303"/>
                </a:cubicBezTo>
                <a:cubicBezTo>
                  <a:pt x="18795" y="16897"/>
                  <a:pt x="19428" y="17381"/>
                  <a:pt x="20203" y="17381"/>
                </a:cubicBezTo>
                <a:cubicBezTo>
                  <a:pt x="20977" y="17381"/>
                  <a:pt x="21600" y="16897"/>
                  <a:pt x="21600" y="16303"/>
                </a:cubicBezTo>
                <a:cubicBezTo>
                  <a:pt x="21600" y="15412"/>
                  <a:pt x="20203" y="14147"/>
                  <a:pt x="20203" y="14147"/>
                </a:cubicBezTo>
                <a:close/>
                <a:moveTo>
                  <a:pt x="3676" y="18366"/>
                </a:moveTo>
                <a:cubicBezTo>
                  <a:pt x="3676" y="18366"/>
                  <a:pt x="2268" y="19630"/>
                  <a:pt x="2268" y="20522"/>
                </a:cubicBezTo>
                <a:cubicBezTo>
                  <a:pt x="2268" y="21116"/>
                  <a:pt x="2900" y="21600"/>
                  <a:pt x="3676" y="21600"/>
                </a:cubicBezTo>
                <a:cubicBezTo>
                  <a:pt x="4451" y="21600"/>
                  <a:pt x="5073" y="21116"/>
                  <a:pt x="5073" y="20522"/>
                </a:cubicBezTo>
                <a:cubicBezTo>
                  <a:pt x="5073" y="19630"/>
                  <a:pt x="3676" y="18366"/>
                  <a:pt x="3676" y="18366"/>
                </a:cubicBezTo>
                <a:close/>
                <a:moveTo>
                  <a:pt x="8537" y="18366"/>
                </a:moveTo>
                <a:cubicBezTo>
                  <a:pt x="8537" y="18366"/>
                  <a:pt x="7129" y="19630"/>
                  <a:pt x="7129" y="20522"/>
                </a:cubicBezTo>
                <a:cubicBezTo>
                  <a:pt x="7129" y="21116"/>
                  <a:pt x="7762" y="21600"/>
                  <a:pt x="8537" y="21600"/>
                </a:cubicBezTo>
                <a:cubicBezTo>
                  <a:pt x="9312" y="21600"/>
                  <a:pt x="9934" y="21116"/>
                  <a:pt x="9934" y="20522"/>
                </a:cubicBezTo>
                <a:cubicBezTo>
                  <a:pt x="9934" y="19630"/>
                  <a:pt x="8537" y="18366"/>
                  <a:pt x="8537" y="18366"/>
                </a:cubicBezTo>
                <a:close/>
                <a:moveTo>
                  <a:pt x="13073" y="18366"/>
                </a:moveTo>
                <a:cubicBezTo>
                  <a:pt x="13073" y="18366"/>
                  <a:pt x="11666" y="19630"/>
                  <a:pt x="11666" y="20522"/>
                </a:cubicBezTo>
                <a:cubicBezTo>
                  <a:pt x="11666" y="21116"/>
                  <a:pt x="12298" y="21600"/>
                  <a:pt x="13073" y="21600"/>
                </a:cubicBezTo>
                <a:cubicBezTo>
                  <a:pt x="13848" y="21600"/>
                  <a:pt x="14471" y="21116"/>
                  <a:pt x="14471" y="20522"/>
                </a:cubicBezTo>
                <a:cubicBezTo>
                  <a:pt x="14471" y="19630"/>
                  <a:pt x="13073" y="18366"/>
                  <a:pt x="13073" y="18366"/>
                </a:cubicBezTo>
                <a:close/>
                <a:moveTo>
                  <a:pt x="17934" y="18366"/>
                </a:moveTo>
                <a:cubicBezTo>
                  <a:pt x="17934" y="18366"/>
                  <a:pt x="16527" y="19630"/>
                  <a:pt x="16527" y="20522"/>
                </a:cubicBezTo>
                <a:cubicBezTo>
                  <a:pt x="16527" y="21116"/>
                  <a:pt x="17158" y="21600"/>
                  <a:pt x="17934" y="21600"/>
                </a:cubicBezTo>
                <a:cubicBezTo>
                  <a:pt x="18709" y="21600"/>
                  <a:pt x="19332" y="21116"/>
                  <a:pt x="19332" y="20522"/>
                </a:cubicBezTo>
                <a:cubicBezTo>
                  <a:pt x="19332" y="19630"/>
                  <a:pt x="17934" y="18366"/>
                  <a:pt x="17934" y="18366"/>
                </a:cubicBezTo>
                <a:close/>
              </a:path>
            </a:pathLst>
          </a:cu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78" name="组合 77"/>
          <p:cNvGrpSpPr/>
          <p:nvPr/>
        </p:nvGrpSpPr>
        <p:grpSpPr>
          <a:xfrm>
            <a:off x="1351677" y="4800080"/>
            <a:ext cx="1934629" cy="911955"/>
            <a:chOff x="468937" y="2419540"/>
            <a:chExt cx="1934629" cy="911955"/>
          </a:xfrm>
        </p:grpSpPr>
        <p:sp>
          <p:nvSpPr>
            <p:cNvPr id="79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009027" y="2475980"/>
            <a:ext cx="1934629" cy="911955"/>
            <a:chOff x="468937" y="2419540"/>
            <a:chExt cx="1934629" cy="911955"/>
          </a:xfrm>
        </p:grpSpPr>
        <p:sp>
          <p:nvSpPr>
            <p:cNvPr id="82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104527" y="723380"/>
            <a:ext cx="1934629" cy="911955"/>
            <a:chOff x="468937" y="2419540"/>
            <a:chExt cx="1934629" cy="911955"/>
          </a:xfrm>
        </p:grpSpPr>
        <p:sp>
          <p:nvSpPr>
            <p:cNvPr id="85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942977" y="761480"/>
            <a:ext cx="1934629" cy="911955"/>
            <a:chOff x="468937" y="2419540"/>
            <a:chExt cx="1934629" cy="911955"/>
          </a:xfrm>
        </p:grpSpPr>
        <p:sp>
          <p:nvSpPr>
            <p:cNvPr id="88" name="TextBox 18"/>
            <p:cNvSpPr txBox="1"/>
            <p:nvPr/>
          </p:nvSpPr>
          <p:spPr>
            <a:xfrm flipH="1">
              <a:off x="468937" y="2419540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Roboto Black" charset="0"/>
                  <a:ea typeface="Roboto Black" charset="0"/>
                  <a:cs typeface="Roboto Black" charset="0"/>
                </a:rPr>
                <a:t>PRESENT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4" grpId="0" bldLvl="0" animBg="1" advAuto="0"/>
      <p:bldP spid="17475" grpId="0" bldLvl="0" animBg="1" advAuto="0"/>
      <p:bldP spid="17476" grpId="0" bldLvl="0" animBg="1" advAuto="0"/>
      <p:bldP spid="17477" grpId="0" bldLvl="0" animBg="1" advAuto="0"/>
      <p:bldP spid="17478" grpId="0" bldLvl="0" animBg="1" advAuto="0"/>
      <p:bldP spid="17485" grpId="0" bldLvl="0" animBg="1" advAuto="0"/>
      <p:bldP spid="17493" grpId="0" bldLvl="0" animBg="1" advAuto="0"/>
      <p:bldP spid="17501" grpId="0" bldLvl="0" animBg="1" advAuto="0"/>
      <p:bldP spid="17509" grpId="0" bldLvl="0" animBg="1" advAuto="0"/>
      <p:bldP spid="17517" grpId="0" bldLvl="0" animBg="1" advAuto="0"/>
      <p:bldP spid="17528" grpId="0" bldLvl="0" animBg="1" advAuto="0"/>
      <p:bldP spid="17529" grpId="0" bldLvl="0" animBg="1" advAuto="0"/>
      <p:bldP spid="17530" grpId="0" bldLvl="0" animBg="1" advAuto="0"/>
      <p:bldP spid="17531" grpId="0" bldLvl="0" animBg="1" advAuto="0"/>
      <p:bldP spid="17532" grpId="0" bldLvl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  提供免费下载">
  <a:themeElements>
    <a:clrScheme name="自定义 23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47F83"/>
      </a:accent1>
      <a:accent2>
        <a:srgbClr val="ACD0CA"/>
      </a:accent2>
      <a:accent3>
        <a:srgbClr val="ACD0C0"/>
      </a:accent3>
      <a:accent4>
        <a:srgbClr val="D6CEB5"/>
      </a:accent4>
      <a:accent5>
        <a:srgbClr val="ACD0CA"/>
      </a:accent5>
      <a:accent6>
        <a:srgbClr val="ACD0C0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Roboto Medium"/>
      </a:majorFont>
      <a:minorFont>
        <a:latin typeface="Roboto Condensed"/>
        <a:ea typeface=""/>
        <a:cs typeface="Roboto Condens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95959"/>
      </a:accent1>
      <a:accent2>
        <a:srgbClr val="2AA1EF"/>
      </a:accent2>
      <a:accent3>
        <a:srgbClr val="2AA1EF"/>
      </a:accent3>
      <a:accent4>
        <a:srgbClr val="2AA1EF"/>
      </a:accent4>
      <a:accent5>
        <a:srgbClr val="2AA1EF"/>
      </a:accent5>
      <a:accent6>
        <a:srgbClr val="2AA1EF"/>
      </a:accent6>
      <a:hlink>
        <a:srgbClr val="BB1C22"/>
      </a:hlink>
      <a:folHlink>
        <a:srgbClr val="BB1C2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Microsoft Office PowerPoint</Application>
  <PresentationFormat>宽屏</PresentationFormat>
  <Paragraphs>406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63" baseType="lpstr">
      <vt:lpstr>AgencyFB</vt:lpstr>
      <vt:lpstr>Avant GardeBook</vt:lpstr>
      <vt:lpstr>FontAwesome</vt:lpstr>
      <vt:lpstr>Gill Sans</vt:lpstr>
      <vt:lpstr>Lato Black</vt:lpstr>
      <vt:lpstr>Lato Regular</vt:lpstr>
      <vt:lpstr>MS PGothic</vt:lpstr>
      <vt:lpstr>Open Sans</vt:lpstr>
      <vt:lpstr>Open Sans Extrabold</vt:lpstr>
      <vt:lpstr>Raleway Light</vt:lpstr>
      <vt:lpstr>Source Sans Pro</vt:lpstr>
      <vt:lpstr>等线</vt:lpstr>
      <vt:lpstr>等线 Light</vt:lpstr>
      <vt:lpstr>宋体</vt:lpstr>
      <vt:lpstr>微软雅黑</vt:lpstr>
      <vt:lpstr>微软雅黑 Light</vt:lpstr>
      <vt:lpstr>Agency FB</vt:lpstr>
      <vt:lpstr>Arial</vt:lpstr>
      <vt:lpstr>Calibri</vt:lpstr>
      <vt:lpstr>Impact</vt:lpstr>
      <vt:lpstr>Roboto Black</vt:lpstr>
      <vt:lpstr>Roboto Condensed</vt:lpstr>
      <vt:lpstr>Roboto Medium</vt:lpstr>
      <vt:lpstr>www.2ppt.com  提供免费下载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2022-06-10T08:02:46Z</dcterms:created>
  <dcterms:modified xsi:type="dcterms:W3CDTF">2023-01-10T07:18:55Z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2BC319AB6DA24083A75014447A96D21B</vt:lpwstr>
  </property>
</Properties>
</file>