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4" r:id="rId5"/>
    <p:sldId id="265" r:id="rId6"/>
    <p:sldId id="266" r:id="rId7"/>
    <p:sldId id="267" r:id="rId8"/>
    <p:sldId id="261" r:id="rId9"/>
    <p:sldId id="268" r:id="rId10"/>
    <p:sldId id="270" r:id="rId11"/>
    <p:sldId id="271" r:id="rId12"/>
    <p:sldId id="269" r:id="rId13"/>
    <p:sldId id="262" r:id="rId14"/>
    <p:sldId id="272" r:id="rId15"/>
    <p:sldId id="281" r:id="rId16"/>
    <p:sldId id="274" r:id="rId17"/>
    <p:sldId id="275" r:id="rId18"/>
    <p:sldId id="263" r:id="rId19"/>
    <p:sldId id="276" r:id="rId20"/>
    <p:sldId id="278" r:id="rId21"/>
    <p:sldId id="280" r:id="rId22"/>
    <p:sldId id="279" r:id="rId23"/>
    <p:sldId id="277" r:id="rId24"/>
    <p:sldId id="258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AC95032B-D03B-4514-886B-8118E930CD02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A7B80F1D-01E9-4F17-BA1D-40F85F2E6D9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80F1D-01E9-4F17-BA1D-40F85F2E6D9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9380F1-A35E-4147-8A49-ECC69032920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7ECB-909F-401C-9FFC-927CFD59B2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感谢您下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载第一</a:t>
            </a:r>
            <a:r>
              <a:rPr lang="en-US" altLang="zh-CN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PPT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平</a:t>
            </a:r>
            <a:r>
              <a:rPr lang="zh-CN" altLang="en-US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台上提供的</a:t>
            </a:r>
            <a:r>
              <a:rPr lang="en-US" altLang="zh-CN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PPT</a:t>
            </a:r>
            <a:r>
              <a:rPr lang="zh-CN" altLang="en-US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作品，为了您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和第一</a:t>
            </a:r>
            <a:r>
              <a:rPr lang="en-US" altLang="zh-CN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PPT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以</a:t>
            </a:r>
            <a:r>
              <a:rPr lang="zh-CN" altLang="en-US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及原创作者的利益，请勿复制、传播、销售，否则将承担法律责任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！第一</a:t>
            </a:r>
            <a:r>
              <a:rPr lang="en-US" altLang="zh-CN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PPT</a:t>
            </a:r>
            <a:r>
              <a:rPr lang="zh-CN" altLang="en-US" sz="1800" dirty="0" smtClean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将</a:t>
            </a:r>
            <a:r>
              <a:rPr lang="zh-CN" altLang="en-US" sz="1800" dirty="0">
                <a:solidFill>
                  <a:schemeClr val="accent1">
                    <a:lumMod val="50000"/>
                    <a:alpha val="0"/>
                  </a:schemeClr>
                </a:solidFill>
                <a:latin typeface="字魂59号-创粗黑" panose="00000500000000000000" pitchFamily="2" charset="-122"/>
                <a:ea typeface="微软雅黑 Light" panose="020B0502040204020203" pitchFamily="34" charset="-122"/>
                <a:sym typeface="逐浪细阁体" panose="03000509000000000000" pitchFamily="65" charset="-122"/>
              </a:rPr>
              <a:t>对作品进行维权，按照传播下载次数进行十倍的索取赔偿！</a:t>
            </a:r>
            <a:endParaRPr lang="en-US" altLang="zh-CN" sz="1800" dirty="0">
              <a:solidFill>
                <a:schemeClr val="accent1">
                  <a:lumMod val="50000"/>
                  <a:alpha val="0"/>
                </a:schemeClr>
              </a:solidFill>
              <a:latin typeface="字魂59号-创粗黑" panose="00000500000000000000" pitchFamily="2" charset="-122"/>
              <a:ea typeface="微软雅黑 Light" panose="020B0502040204020203" pitchFamily="34" charset="-122"/>
              <a:sym typeface="逐浪细阁体" panose="03000509000000000000" pitchFamily="65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680720" y="386080"/>
            <a:ext cx="10830560" cy="6085840"/>
            <a:chOff x="680720" y="386080"/>
            <a:chExt cx="10830560" cy="6085840"/>
          </a:xfrm>
        </p:grpSpPr>
        <p:grpSp>
          <p:nvGrpSpPr>
            <p:cNvPr id="28" name="组合 27"/>
            <p:cNvGrpSpPr/>
            <p:nvPr/>
          </p:nvGrpSpPr>
          <p:grpSpPr>
            <a:xfrm>
              <a:off x="680720" y="386080"/>
              <a:ext cx="10830560" cy="6085840"/>
              <a:chOff x="680720" y="284480"/>
              <a:chExt cx="10830560" cy="6085840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680720" y="619760"/>
                <a:ext cx="10830560" cy="5750560"/>
                <a:chOff x="680720" y="426720"/>
                <a:chExt cx="10830560" cy="6093102"/>
              </a:xfrm>
            </p:grpSpPr>
            <p:sp>
              <p:nvSpPr>
                <p:cNvPr id="39" name="矩形 38"/>
                <p:cNvSpPr/>
                <p:nvPr/>
              </p:nvSpPr>
              <p:spPr>
                <a:xfrm>
                  <a:off x="680720" y="426720"/>
                  <a:ext cx="10830560" cy="5516880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>
                  <a:off x="680720" y="5943600"/>
                  <a:ext cx="10830560" cy="576222"/>
                </a:xfrm>
                <a:prstGeom prst="rect">
                  <a:avLst/>
                </a:prstGeom>
                <a:solidFill>
                  <a:schemeClr val="accent1">
                    <a:alpha val="7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400" spc="300" dirty="0">
                      <a:solidFill>
                        <a:schemeClr val="bg1">
                          <a:lumMod val="95000"/>
                        </a:schemeClr>
                      </a:solidFill>
                      <a:cs typeface="+mn-ea"/>
                      <a:sym typeface="+mn-lt"/>
                    </a:rPr>
                    <a:t>ADD YOUR TITLE HERE.ADD YOUR TITLE HERE.ADD YOUR TITLE HERE.</a:t>
                  </a:r>
                  <a:endParaRPr lang="zh-CN" altLang="en-US" sz="1400" spc="300" dirty="0">
                    <a:solidFill>
                      <a:schemeClr val="bg1">
                        <a:lumMod val="9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 useBgFill="1">
            <p:nvSpPr>
              <p:cNvPr id="35" name="矩形 34"/>
              <p:cNvSpPr/>
              <p:nvPr/>
            </p:nvSpPr>
            <p:spPr>
              <a:xfrm>
                <a:off x="4947920" y="284480"/>
                <a:ext cx="2296160" cy="6753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400" spc="600" dirty="0" smtClean="0">
                    <a:latin typeface="Agency FB" panose="020B0503020202020204" pitchFamily="34" charset="0"/>
                    <a:cs typeface="+mn-ea"/>
                    <a:sym typeface="+mn-lt"/>
                  </a:rPr>
                  <a:t>2030</a:t>
                </a:r>
                <a:endParaRPr lang="zh-CN" altLang="en-US" sz="5400" spc="600" dirty="0">
                  <a:latin typeface="Agency FB" panose="020B0503020202020204" pitchFamily="34" charset="0"/>
                  <a:cs typeface="+mn-ea"/>
                  <a:sym typeface="+mn-lt"/>
                </a:endParaRPr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>
                <a:off x="4947920" y="1048886"/>
                <a:ext cx="2296160" cy="81280"/>
                <a:chOff x="4947920" y="1038726"/>
                <a:chExt cx="2296160" cy="81280"/>
              </a:xfrm>
            </p:grpSpPr>
            <p:cxnSp>
              <p:nvCxnSpPr>
                <p:cNvPr id="37" name="直接连接符 36"/>
                <p:cNvCxnSpPr/>
                <p:nvPr/>
              </p:nvCxnSpPr>
              <p:spPr>
                <a:xfrm>
                  <a:off x="4947920" y="1038726"/>
                  <a:ext cx="2296160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  <a:alpha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连接符 37"/>
                <p:cNvCxnSpPr/>
                <p:nvPr/>
              </p:nvCxnSpPr>
              <p:spPr>
                <a:xfrm>
                  <a:off x="4947920" y="1120006"/>
                  <a:ext cx="2296160" cy="0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75000"/>
                      <a:alpha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 useBgFill="1">
          <p:nvSpPr>
            <p:cNvPr id="29" name="文本框 28"/>
            <p:cNvSpPr txBox="1"/>
            <p:nvPr/>
          </p:nvSpPr>
          <p:spPr>
            <a:xfrm>
              <a:off x="2191843" y="2015938"/>
              <a:ext cx="7808314" cy="534340"/>
            </a:xfrm>
            <a:custGeom>
              <a:avLst/>
              <a:gdLst/>
              <a:ahLst/>
              <a:cxnLst/>
              <a:rect l="l" t="t" r="r" b="b"/>
              <a:pathLst>
                <a:path w="7808314" h="534340">
                  <a:moveTo>
                    <a:pt x="87902" y="297936"/>
                  </a:moveTo>
                  <a:lnTo>
                    <a:pt x="87902" y="434811"/>
                  </a:lnTo>
                  <a:lnTo>
                    <a:pt x="280356" y="434811"/>
                  </a:lnTo>
                  <a:cubicBezTo>
                    <a:pt x="342491" y="434811"/>
                    <a:pt x="373559" y="410534"/>
                    <a:pt x="373559" y="361978"/>
                  </a:cubicBezTo>
                  <a:cubicBezTo>
                    <a:pt x="373559" y="341639"/>
                    <a:pt x="366009" y="325593"/>
                    <a:pt x="350909" y="313842"/>
                  </a:cubicBezTo>
                  <a:cubicBezTo>
                    <a:pt x="338569" y="303238"/>
                    <a:pt x="323795" y="297936"/>
                    <a:pt x="306586" y="297936"/>
                  </a:cubicBezTo>
                  <a:close/>
                  <a:moveTo>
                    <a:pt x="6885822" y="99483"/>
                  </a:moveTo>
                  <a:lnTo>
                    <a:pt x="6885822" y="236358"/>
                  </a:lnTo>
                  <a:lnTo>
                    <a:pt x="7066602" y="236358"/>
                  </a:lnTo>
                  <a:cubicBezTo>
                    <a:pt x="7124862" y="236358"/>
                    <a:pt x="7153992" y="213057"/>
                    <a:pt x="7153992" y="166455"/>
                  </a:cubicBezTo>
                  <a:cubicBezTo>
                    <a:pt x="7153992" y="121807"/>
                    <a:pt x="7124862" y="99483"/>
                    <a:pt x="7066602" y="99483"/>
                  </a:cubicBezTo>
                  <a:close/>
                  <a:moveTo>
                    <a:pt x="5733297" y="99483"/>
                  </a:moveTo>
                  <a:lnTo>
                    <a:pt x="5733297" y="253892"/>
                  </a:lnTo>
                  <a:lnTo>
                    <a:pt x="5884869" y="253892"/>
                  </a:lnTo>
                  <a:cubicBezTo>
                    <a:pt x="5907845" y="253892"/>
                    <a:pt x="5927580" y="248388"/>
                    <a:pt x="5944075" y="237381"/>
                  </a:cubicBezTo>
                  <a:cubicBezTo>
                    <a:pt x="5964818" y="223553"/>
                    <a:pt x="5975189" y="202825"/>
                    <a:pt x="5975189" y="175199"/>
                  </a:cubicBezTo>
                  <a:cubicBezTo>
                    <a:pt x="5975189" y="149309"/>
                    <a:pt x="5964818" y="129450"/>
                    <a:pt x="5944075" y="115621"/>
                  </a:cubicBezTo>
                  <a:cubicBezTo>
                    <a:pt x="5927952" y="104862"/>
                    <a:pt x="5908217" y="99483"/>
                    <a:pt x="5884869" y="99483"/>
                  </a:cubicBezTo>
                  <a:close/>
                  <a:moveTo>
                    <a:pt x="4618872" y="99483"/>
                  </a:moveTo>
                  <a:lnTo>
                    <a:pt x="4618872" y="236358"/>
                  </a:lnTo>
                  <a:lnTo>
                    <a:pt x="4799652" y="236358"/>
                  </a:lnTo>
                  <a:cubicBezTo>
                    <a:pt x="4857912" y="236358"/>
                    <a:pt x="4887042" y="213057"/>
                    <a:pt x="4887042" y="166455"/>
                  </a:cubicBezTo>
                  <a:cubicBezTo>
                    <a:pt x="4887042" y="121807"/>
                    <a:pt x="4857912" y="99483"/>
                    <a:pt x="4799652" y="99483"/>
                  </a:cubicBezTo>
                  <a:close/>
                  <a:moveTo>
                    <a:pt x="87902" y="99483"/>
                  </a:moveTo>
                  <a:lnTo>
                    <a:pt x="87902" y="215941"/>
                  </a:lnTo>
                  <a:lnTo>
                    <a:pt x="265752" y="215941"/>
                  </a:lnTo>
                  <a:cubicBezTo>
                    <a:pt x="325934" y="215941"/>
                    <a:pt x="356025" y="193601"/>
                    <a:pt x="356025" y="148922"/>
                  </a:cubicBezTo>
                  <a:cubicBezTo>
                    <a:pt x="356025" y="115962"/>
                    <a:pt x="334693" y="99483"/>
                    <a:pt x="292029" y="99483"/>
                  </a:cubicBezTo>
                  <a:close/>
                  <a:moveTo>
                    <a:pt x="6410307" y="81995"/>
                  </a:moveTo>
                  <a:cubicBezTo>
                    <a:pt x="6366341" y="81995"/>
                    <a:pt x="6328638" y="100475"/>
                    <a:pt x="6297198" y="137434"/>
                  </a:cubicBezTo>
                  <a:cubicBezTo>
                    <a:pt x="6265696" y="172626"/>
                    <a:pt x="6249944" y="215367"/>
                    <a:pt x="6249944" y="265659"/>
                  </a:cubicBezTo>
                  <a:cubicBezTo>
                    <a:pt x="6249944" y="317376"/>
                    <a:pt x="6265696" y="360831"/>
                    <a:pt x="6297198" y="396023"/>
                  </a:cubicBezTo>
                  <a:cubicBezTo>
                    <a:pt x="6329071" y="431618"/>
                    <a:pt x="6366774" y="449415"/>
                    <a:pt x="6410307" y="449415"/>
                  </a:cubicBezTo>
                  <a:cubicBezTo>
                    <a:pt x="6451792" y="449415"/>
                    <a:pt x="6488178" y="431943"/>
                    <a:pt x="6519463" y="397000"/>
                  </a:cubicBezTo>
                  <a:cubicBezTo>
                    <a:pt x="6549694" y="361126"/>
                    <a:pt x="6564809" y="317345"/>
                    <a:pt x="6564809" y="265659"/>
                  </a:cubicBezTo>
                  <a:cubicBezTo>
                    <a:pt x="6564809" y="215398"/>
                    <a:pt x="6549942" y="172610"/>
                    <a:pt x="6520207" y="137294"/>
                  </a:cubicBezTo>
                  <a:cubicBezTo>
                    <a:pt x="6488860" y="100428"/>
                    <a:pt x="6452226" y="81995"/>
                    <a:pt x="6410307" y="81995"/>
                  </a:cubicBezTo>
                  <a:close/>
                  <a:moveTo>
                    <a:pt x="7343924" y="14558"/>
                  </a:moveTo>
                  <a:lnTo>
                    <a:pt x="7808314" y="14558"/>
                  </a:lnTo>
                  <a:lnTo>
                    <a:pt x="7808314" y="99483"/>
                  </a:lnTo>
                  <a:lnTo>
                    <a:pt x="7618605" y="99483"/>
                  </a:lnTo>
                  <a:lnTo>
                    <a:pt x="7618605" y="519736"/>
                  </a:lnTo>
                  <a:lnTo>
                    <a:pt x="7533634" y="519736"/>
                  </a:lnTo>
                  <a:lnTo>
                    <a:pt x="7533634" y="99483"/>
                  </a:lnTo>
                  <a:lnTo>
                    <a:pt x="7343924" y="99483"/>
                  </a:lnTo>
                  <a:close/>
                  <a:moveTo>
                    <a:pt x="6800850" y="14558"/>
                  </a:moveTo>
                  <a:lnTo>
                    <a:pt x="7066602" y="14558"/>
                  </a:lnTo>
                  <a:cubicBezTo>
                    <a:pt x="7109576" y="14558"/>
                    <a:pt x="7145155" y="23627"/>
                    <a:pt x="7173339" y="41765"/>
                  </a:cubicBezTo>
                  <a:cubicBezTo>
                    <a:pt x="7217088" y="68864"/>
                    <a:pt x="7238963" y="110428"/>
                    <a:pt x="7238963" y="166455"/>
                  </a:cubicBezTo>
                  <a:cubicBezTo>
                    <a:pt x="7238963" y="234761"/>
                    <a:pt x="7208810" y="280262"/>
                    <a:pt x="7148504" y="302959"/>
                  </a:cubicBezTo>
                  <a:lnTo>
                    <a:pt x="7244776" y="519736"/>
                  </a:lnTo>
                  <a:lnTo>
                    <a:pt x="7154084" y="519736"/>
                  </a:lnTo>
                  <a:lnTo>
                    <a:pt x="7063625" y="318400"/>
                  </a:lnTo>
                  <a:lnTo>
                    <a:pt x="6885822" y="318400"/>
                  </a:lnTo>
                  <a:lnTo>
                    <a:pt x="6885822" y="519736"/>
                  </a:lnTo>
                  <a:lnTo>
                    <a:pt x="6800850" y="519736"/>
                  </a:lnTo>
                  <a:close/>
                  <a:moveTo>
                    <a:pt x="5648326" y="14558"/>
                  </a:moveTo>
                  <a:lnTo>
                    <a:pt x="5884869" y="14558"/>
                  </a:lnTo>
                  <a:cubicBezTo>
                    <a:pt x="5923937" y="14558"/>
                    <a:pt x="5960214" y="25038"/>
                    <a:pt x="5993700" y="45998"/>
                  </a:cubicBezTo>
                  <a:cubicBezTo>
                    <a:pt x="6038007" y="76197"/>
                    <a:pt x="6060161" y="119264"/>
                    <a:pt x="6060161" y="175199"/>
                  </a:cubicBezTo>
                  <a:cubicBezTo>
                    <a:pt x="6060161" y="232839"/>
                    <a:pt x="6037325" y="277224"/>
                    <a:pt x="5991653" y="308354"/>
                  </a:cubicBezTo>
                  <a:cubicBezTo>
                    <a:pt x="5959190" y="328663"/>
                    <a:pt x="5923596" y="338817"/>
                    <a:pt x="5884869" y="338817"/>
                  </a:cubicBezTo>
                  <a:lnTo>
                    <a:pt x="5733297" y="338817"/>
                  </a:lnTo>
                  <a:lnTo>
                    <a:pt x="5733297" y="519736"/>
                  </a:lnTo>
                  <a:lnTo>
                    <a:pt x="5648326" y="519736"/>
                  </a:lnTo>
                  <a:close/>
                  <a:moveTo>
                    <a:pt x="5096657" y="14558"/>
                  </a:moveTo>
                  <a:lnTo>
                    <a:pt x="5493889" y="14558"/>
                  </a:lnTo>
                  <a:lnTo>
                    <a:pt x="5493889" y="99483"/>
                  </a:lnTo>
                  <a:lnTo>
                    <a:pt x="5181629" y="99483"/>
                  </a:lnTo>
                  <a:lnTo>
                    <a:pt x="5181629" y="218871"/>
                  </a:lnTo>
                  <a:lnTo>
                    <a:pt x="5476401" y="218871"/>
                  </a:lnTo>
                  <a:lnTo>
                    <a:pt x="5476401" y="300866"/>
                  </a:lnTo>
                  <a:lnTo>
                    <a:pt x="5181637" y="300866"/>
                  </a:lnTo>
                  <a:lnTo>
                    <a:pt x="5183303" y="337436"/>
                  </a:lnTo>
                  <a:cubicBezTo>
                    <a:pt x="5186651" y="370859"/>
                    <a:pt x="5195023" y="394279"/>
                    <a:pt x="5208418" y="407697"/>
                  </a:cubicBezTo>
                  <a:cubicBezTo>
                    <a:pt x="5224696" y="425773"/>
                    <a:pt x="5255593" y="434811"/>
                    <a:pt x="5301110" y="434811"/>
                  </a:cubicBezTo>
                  <a:lnTo>
                    <a:pt x="5493889" y="434811"/>
                  </a:lnTo>
                  <a:lnTo>
                    <a:pt x="5493889" y="519736"/>
                  </a:lnTo>
                  <a:lnTo>
                    <a:pt x="5301110" y="519736"/>
                  </a:lnTo>
                  <a:cubicBezTo>
                    <a:pt x="5226479" y="519736"/>
                    <a:pt x="5173660" y="503195"/>
                    <a:pt x="5142654" y="470111"/>
                  </a:cubicBezTo>
                  <a:cubicBezTo>
                    <a:pt x="5111990" y="435385"/>
                    <a:pt x="5096657" y="378908"/>
                    <a:pt x="5096657" y="300680"/>
                  </a:cubicBezTo>
                  <a:close/>
                  <a:moveTo>
                    <a:pt x="4533901" y="14558"/>
                  </a:moveTo>
                  <a:lnTo>
                    <a:pt x="4799652" y="14558"/>
                  </a:lnTo>
                  <a:cubicBezTo>
                    <a:pt x="4842626" y="14558"/>
                    <a:pt x="4878205" y="23627"/>
                    <a:pt x="4906389" y="41765"/>
                  </a:cubicBezTo>
                  <a:cubicBezTo>
                    <a:pt x="4950139" y="68864"/>
                    <a:pt x="4972013" y="110428"/>
                    <a:pt x="4972013" y="166455"/>
                  </a:cubicBezTo>
                  <a:cubicBezTo>
                    <a:pt x="4972013" y="234761"/>
                    <a:pt x="4941861" y="280262"/>
                    <a:pt x="4881554" y="302959"/>
                  </a:cubicBezTo>
                  <a:lnTo>
                    <a:pt x="4977827" y="519736"/>
                  </a:lnTo>
                  <a:lnTo>
                    <a:pt x="4887135" y="519736"/>
                  </a:lnTo>
                  <a:lnTo>
                    <a:pt x="4796675" y="318400"/>
                  </a:lnTo>
                  <a:lnTo>
                    <a:pt x="4618872" y="318400"/>
                  </a:lnTo>
                  <a:lnTo>
                    <a:pt x="4618872" y="519736"/>
                  </a:lnTo>
                  <a:lnTo>
                    <a:pt x="4533901" y="519736"/>
                  </a:lnTo>
                  <a:close/>
                  <a:moveTo>
                    <a:pt x="3863764" y="14558"/>
                  </a:moveTo>
                  <a:lnTo>
                    <a:pt x="4126586" y="14558"/>
                  </a:lnTo>
                  <a:lnTo>
                    <a:pt x="4126586" y="99483"/>
                  </a:lnTo>
                  <a:lnTo>
                    <a:pt x="3863764" y="99483"/>
                  </a:lnTo>
                  <a:cubicBezTo>
                    <a:pt x="3811334" y="99483"/>
                    <a:pt x="3785118" y="116939"/>
                    <a:pt x="3785118" y="151852"/>
                  </a:cubicBezTo>
                  <a:cubicBezTo>
                    <a:pt x="3785118" y="169959"/>
                    <a:pt x="3792126" y="184268"/>
                    <a:pt x="3806140" y="194779"/>
                  </a:cubicBezTo>
                  <a:cubicBezTo>
                    <a:pt x="3821488" y="205011"/>
                    <a:pt x="3843611" y="210127"/>
                    <a:pt x="3872508" y="210127"/>
                  </a:cubicBezTo>
                  <a:lnTo>
                    <a:pt x="3977571" y="210127"/>
                  </a:lnTo>
                  <a:cubicBezTo>
                    <a:pt x="4020669" y="210127"/>
                    <a:pt x="4057365" y="220220"/>
                    <a:pt x="4087658" y="240404"/>
                  </a:cubicBezTo>
                  <a:cubicBezTo>
                    <a:pt x="4127221" y="267503"/>
                    <a:pt x="4147003" y="306090"/>
                    <a:pt x="4147003" y="356165"/>
                  </a:cubicBezTo>
                  <a:cubicBezTo>
                    <a:pt x="4147003" y="465212"/>
                    <a:pt x="4087611" y="519736"/>
                    <a:pt x="3968828" y="519736"/>
                  </a:cubicBezTo>
                  <a:lnTo>
                    <a:pt x="3708890" y="519736"/>
                  </a:lnTo>
                  <a:lnTo>
                    <a:pt x="3708890" y="434811"/>
                  </a:lnTo>
                  <a:lnTo>
                    <a:pt x="3968828" y="434811"/>
                  </a:lnTo>
                  <a:cubicBezTo>
                    <a:pt x="3999740" y="434811"/>
                    <a:pt x="4021910" y="430625"/>
                    <a:pt x="4035335" y="422254"/>
                  </a:cubicBezTo>
                  <a:cubicBezTo>
                    <a:pt x="4051179" y="409882"/>
                    <a:pt x="4059101" y="387853"/>
                    <a:pt x="4059101" y="356165"/>
                  </a:cubicBezTo>
                  <a:cubicBezTo>
                    <a:pt x="4059101" y="315423"/>
                    <a:pt x="4031925" y="295052"/>
                    <a:pt x="3977571" y="295052"/>
                  </a:cubicBezTo>
                  <a:lnTo>
                    <a:pt x="3872508" y="295052"/>
                  </a:lnTo>
                  <a:cubicBezTo>
                    <a:pt x="3825813" y="295052"/>
                    <a:pt x="3786901" y="284340"/>
                    <a:pt x="3755771" y="262915"/>
                  </a:cubicBezTo>
                  <a:cubicBezTo>
                    <a:pt x="3716734" y="236901"/>
                    <a:pt x="3697217" y="199880"/>
                    <a:pt x="3697217" y="151852"/>
                  </a:cubicBezTo>
                  <a:cubicBezTo>
                    <a:pt x="3697217" y="101591"/>
                    <a:pt x="3718161" y="63888"/>
                    <a:pt x="3760050" y="38742"/>
                  </a:cubicBezTo>
                  <a:cubicBezTo>
                    <a:pt x="3788265" y="22619"/>
                    <a:pt x="3822837" y="14558"/>
                    <a:pt x="3863764" y="14558"/>
                  </a:cubicBezTo>
                  <a:close/>
                  <a:moveTo>
                    <a:pt x="3292265" y="14558"/>
                  </a:moveTo>
                  <a:lnTo>
                    <a:pt x="3555086" y="14558"/>
                  </a:lnTo>
                  <a:lnTo>
                    <a:pt x="3555086" y="99483"/>
                  </a:lnTo>
                  <a:lnTo>
                    <a:pt x="3292265" y="99483"/>
                  </a:lnTo>
                  <a:cubicBezTo>
                    <a:pt x="3239833" y="99483"/>
                    <a:pt x="3213618" y="116939"/>
                    <a:pt x="3213618" y="151852"/>
                  </a:cubicBezTo>
                  <a:cubicBezTo>
                    <a:pt x="3213618" y="169959"/>
                    <a:pt x="3220625" y="184268"/>
                    <a:pt x="3234640" y="194779"/>
                  </a:cubicBezTo>
                  <a:cubicBezTo>
                    <a:pt x="3249988" y="205011"/>
                    <a:pt x="3272110" y="210127"/>
                    <a:pt x="3301008" y="210127"/>
                  </a:cubicBezTo>
                  <a:lnTo>
                    <a:pt x="3406071" y="210127"/>
                  </a:lnTo>
                  <a:cubicBezTo>
                    <a:pt x="3449169" y="210127"/>
                    <a:pt x="3485865" y="220220"/>
                    <a:pt x="3516158" y="240404"/>
                  </a:cubicBezTo>
                  <a:cubicBezTo>
                    <a:pt x="3555721" y="267503"/>
                    <a:pt x="3575503" y="306090"/>
                    <a:pt x="3575503" y="356165"/>
                  </a:cubicBezTo>
                  <a:cubicBezTo>
                    <a:pt x="3575503" y="465212"/>
                    <a:pt x="3516112" y="519736"/>
                    <a:pt x="3397328" y="519736"/>
                  </a:cubicBezTo>
                  <a:lnTo>
                    <a:pt x="3137390" y="519736"/>
                  </a:lnTo>
                  <a:lnTo>
                    <a:pt x="3137390" y="434811"/>
                  </a:lnTo>
                  <a:lnTo>
                    <a:pt x="3397328" y="434811"/>
                  </a:lnTo>
                  <a:cubicBezTo>
                    <a:pt x="3428241" y="434811"/>
                    <a:pt x="3450410" y="430625"/>
                    <a:pt x="3463836" y="422254"/>
                  </a:cubicBezTo>
                  <a:cubicBezTo>
                    <a:pt x="3479679" y="409882"/>
                    <a:pt x="3487601" y="387853"/>
                    <a:pt x="3487601" y="356165"/>
                  </a:cubicBezTo>
                  <a:cubicBezTo>
                    <a:pt x="3487601" y="315423"/>
                    <a:pt x="3460424" y="295052"/>
                    <a:pt x="3406071" y="295052"/>
                  </a:cubicBezTo>
                  <a:lnTo>
                    <a:pt x="3301008" y="295052"/>
                  </a:lnTo>
                  <a:cubicBezTo>
                    <a:pt x="3254313" y="295052"/>
                    <a:pt x="3215401" y="284340"/>
                    <a:pt x="3184271" y="262915"/>
                  </a:cubicBezTo>
                  <a:cubicBezTo>
                    <a:pt x="3145235" y="236901"/>
                    <a:pt x="3125716" y="199880"/>
                    <a:pt x="3125716" y="151852"/>
                  </a:cubicBezTo>
                  <a:cubicBezTo>
                    <a:pt x="3125716" y="101591"/>
                    <a:pt x="3146661" y="63888"/>
                    <a:pt x="3188550" y="38742"/>
                  </a:cubicBezTo>
                  <a:cubicBezTo>
                    <a:pt x="3216765" y="22619"/>
                    <a:pt x="3251337" y="14558"/>
                    <a:pt x="3292265" y="14558"/>
                  </a:cubicBezTo>
                  <a:close/>
                  <a:moveTo>
                    <a:pt x="2601107" y="14558"/>
                  </a:moveTo>
                  <a:lnTo>
                    <a:pt x="2998338" y="14558"/>
                  </a:lnTo>
                  <a:lnTo>
                    <a:pt x="2998338" y="99483"/>
                  </a:lnTo>
                  <a:lnTo>
                    <a:pt x="2686078" y="99483"/>
                  </a:lnTo>
                  <a:lnTo>
                    <a:pt x="2686078" y="218871"/>
                  </a:lnTo>
                  <a:lnTo>
                    <a:pt x="2980851" y="218871"/>
                  </a:lnTo>
                  <a:lnTo>
                    <a:pt x="2980851" y="300866"/>
                  </a:lnTo>
                  <a:lnTo>
                    <a:pt x="2686087" y="300866"/>
                  </a:lnTo>
                  <a:lnTo>
                    <a:pt x="2687752" y="337436"/>
                  </a:lnTo>
                  <a:cubicBezTo>
                    <a:pt x="2691101" y="370859"/>
                    <a:pt x="2699473" y="394279"/>
                    <a:pt x="2712867" y="407697"/>
                  </a:cubicBezTo>
                  <a:cubicBezTo>
                    <a:pt x="2729145" y="425773"/>
                    <a:pt x="2760043" y="434811"/>
                    <a:pt x="2805559" y="434811"/>
                  </a:cubicBezTo>
                  <a:lnTo>
                    <a:pt x="2998338" y="434811"/>
                  </a:lnTo>
                  <a:lnTo>
                    <a:pt x="2998338" y="519736"/>
                  </a:lnTo>
                  <a:lnTo>
                    <a:pt x="2805559" y="519736"/>
                  </a:lnTo>
                  <a:cubicBezTo>
                    <a:pt x="2730928" y="519736"/>
                    <a:pt x="2678110" y="503195"/>
                    <a:pt x="2647104" y="470111"/>
                  </a:cubicBezTo>
                  <a:cubicBezTo>
                    <a:pt x="2616439" y="435385"/>
                    <a:pt x="2601107" y="378908"/>
                    <a:pt x="2601107" y="300680"/>
                  </a:cubicBezTo>
                  <a:close/>
                  <a:moveTo>
                    <a:pt x="2019300" y="14558"/>
                  </a:moveTo>
                  <a:lnTo>
                    <a:pt x="2112458" y="14558"/>
                  </a:lnTo>
                  <a:lnTo>
                    <a:pt x="2360768" y="385140"/>
                  </a:lnTo>
                  <a:lnTo>
                    <a:pt x="2360768" y="14558"/>
                  </a:lnTo>
                  <a:lnTo>
                    <a:pt x="2445739" y="14558"/>
                  </a:lnTo>
                  <a:lnTo>
                    <a:pt x="2445739" y="519736"/>
                  </a:lnTo>
                  <a:lnTo>
                    <a:pt x="2364907" y="519736"/>
                  </a:lnTo>
                  <a:lnTo>
                    <a:pt x="2107202" y="125760"/>
                  </a:lnTo>
                  <a:lnTo>
                    <a:pt x="2107202" y="519736"/>
                  </a:lnTo>
                  <a:lnTo>
                    <a:pt x="2019300" y="519736"/>
                  </a:lnTo>
                  <a:close/>
                  <a:moveTo>
                    <a:pt x="1771651" y="14558"/>
                  </a:moveTo>
                  <a:lnTo>
                    <a:pt x="1859552" y="14558"/>
                  </a:lnTo>
                  <a:lnTo>
                    <a:pt x="1859552" y="519736"/>
                  </a:lnTo>
                  <a:lnTo>
                    <a:pt x="1771651" y="519736"/>
                  </a:lnTo>
                  <a:close/>
                  <a:moveTo>
                    <a:pt x="1349165" y="14558"/>
                  </a:moveTo>
                  <a:lnTo>
                    <a:pt x="1611986" y="14558"/>
                  </a:lnTo>
                  <a:lnTo>
                    <a:pt x="1611986" y="99483"/>
                  </a:lnTo>
                  <a:lnTo>
                    <a:pt x="1349165" y="99483"/>
                  </a:lnTo>
                  <a:cubicBezTo>
                    <a:pt x="1296734" y="99483"/>
                    <a:pt x="1270518" y="116939"/>
                    <a:pt x="1270518" y="151852"/>
                  </a:cubicBezTo>
                  <a:cubicBezTo>
                    <a:pt x="1270518" y="169959"/>
                    <a:pt x="1277526" y="184268"/>
                    <a:pt x="1291540" y="194779"/>
                  </a:cubicBezTo>
                  <a:cubicBezTo>
                    <a:pt x="1306888" y="205011"/>
                    <a:pt x="1329011" y="210127"/>
                    <a:pt x="1357908" y="210127"/>
                  </a:cubicBezTo>
                  <a:lnTo>
                    <a:pt x="1462972" y="210127"/>
                  </a:lnTo>
                  <a:cubicBezTo>
                    <a:pt x="1506070" y="210127"/>
                    <a:pt x="1542765" y="220220"/>
                    <a:pt x="1573058" y="240404"/>
                  </a:cubicBezTo>
                  <a:cubicBezTo>
                    <a:pt x="1612621" y="267503"/>
                    <a:pt x="1632403" y="306090"/>
                    <a:pt x="1632403" y="356165"/>
                  </a:cubicBezTo>
                  <a:cubicBezTo>
                    <a:pt x="1632403" y="465212"/>
                    <a:pt x="1573011" y="519736"/>
                    <a:pt x="1454228" y="519736"/>
                  </a:cubicBezTo>
                  <a:lnTo>
                    <a:pt x="1194290" y="519736"/>
                  </a:lnTo>
                  <a:lnTo>
                    <a:pt x="1194290" y="434811"/>
                  </a:lnTo>
                  <a:lnTo>
                    <a:pt x="1454228" y="434811"/>
                  </a:lnTo>
                  <a:cubicBezTo>
                    <a:pt x="1485141" y="434811"/>
                    <a:pt x="1507310" y="430625"/>
                    <a:pt x="1520735" y="422254"/>
                  </a:cubicBezTo>
                  <a:cubicBezTo>
                    <a:pt x="1536580" y="409882"/>
                    <a:pt x="1544502" y="387853"/>
                    <a:pt x="1544502" y="356165"/>
                  </a:cubicBezTo>
                  <a:cubicBezTo>
                    <a:pt x="1544502" y="315423"/>
                    <a:pt x="1517325" y="295052"/>
                    <a:pt x="1462972" y="295052"/>
                  </a:cubicBezTo>
                  <a:lnTo>
                    <a:pt x="1357908" y="295052"/>
                  </a:lnTo>
                  <a:cubicBezTo>
                    <a:pt x="1311214" y="295052"/>
                    <a:pt x="1272301" y="284340"/>
                    <a:pt x="1241171" y="262915"/>
                  </a:cubicBezTo>
                  <a:cubicBezTo>
                    <a:pt x="1202135" y="236901"/>
                    <a:pt x="1182617" y="199880"/>
                    <a:pt x="1182617" y="151852"/>
                  </a:cubicBezTo>
                  <a:cubicBezTo>
                    <a:pt x="1182617" y="101591"/>
                    <a:pt x="1203561" y="63888"/>
                    <a:pt x="1245450" y="38742"/>
                  </a:cubicBezTo>
                  <a:cubicBezTo>
                    <a:pt x="1273665" y="22619"/>
                    <a:pt x="1308237" y="14558"/>
                    <a:pt x="1349165" y="14558"/>
                  </a:cubicBezTo>
                  <a:close/>
                  <a:moveTo>
                    <a:pt x="600857" y="14558"/>
                  </a:moveTo>
                  <a:lnTo>
                    <a:pt x="685828" y="14558"/>
                  </a:lnTo>
                  <a:lnTo>
                    <a:pt x="685828" y="303610"/>
                  </a:lnTo>
                  <a:cubicBezTo>
                    <a:pt x="685828" y="402767"/>
                    <a:pt x="730523" y="452345"/>
                    <a:pt x="819913" y="452345"/>
                  </a:cubicBezTo>
                  <a:cubicBezTo>
                    <a:pt x="909272" y="452345"/>
                    <a:pt x="953952" y="402767"/>
                    <a:pt x="953952" y="303610"/>
                  </a:cubicBezTo>
                  <a:lnTo>
                    <a:pt x="953952" y="14558"/>
                  </a:lnTo>
                  <a:lnTo>
                    <a:pt x="1038970" y="14558"/>
                  </a:lnTo>
                  <a:lnTo>
                    <a:pt x="1038970" y="303610"/>
                  </a:lnTo>
                  <a:cubicBezTo>
                    <a:pt x="1038970" y="394271"/>
                    <a:pt x="1010909" y="459321"/>
                    <a:pt x="954789" y="498761"/>
                  </a:cubicBezTo>
                  <a:cubicBezTo>
                    <a:pt x="919256" y="522480"/>
                    <a:pt x="874297" y="534340"/>
                    <a:pt x="819913" y="534340"/>
                  </a:cubicBezTo>
                  <a:cubicBezTo>
                    <a:pt x="765405" y="534340"/>
                    <a:pt x="720323" y="522449"/>
                    <a:pt x="684666" y="498668"/>
                  </a:cubicBezTo>
                  <a:cubicBezTo>
                    <a:pt x="628793" y="459352"/>
                    <a:pt x="600857" y="394333"/>
                    <a:pt x="600857" y="303610"/>
                  </a:cubicBezTo>
                  <a:close/>
                  <a:moveTo>
                    <a:pt x="0" y="14558"/>
                  </a:moveTo>
                  <a:lnTo>
                    <a:pt x="292029" y="14558"/>
                  </a:lnTo>
                  <a:cubicBezTo>
                    <a:pt x="333329" y="14558"/>
                    <a:pt x="367838" y="24464"/>
                    <a:pt x="395558" y="44277"/>
                  </a:cubicBezTo>
                  <a:cubicBezTo>
                    <a:pt x="427804" y="70074"/>
                    <a:pt x="443927" y="104955"/>
                    <a:pt x="443927" y="148922"/>
                  </a:cubicBezTo>
                  <a:cubicBezTo>
                    <a:pt x="443927" y="192330"/>
                    <a:pt x="430315" y="225615"/>
                    <a:pt x="403092" y="248776"/>
                  </a:cubicBezTo>
                  <a:cubicBezTo>
                    <a:pt x="440051" y="274294"/>
                    <a:pt x="458531" y="312028"/>
                    <a:pt x="458531" y="361978"/>
                  </a:cubicBezTo>
                  <a:cubicBezTo>
                    <a:pt x="458531" y="417603"/>
                    <a:pt x="437633" y="460050"/>
                    <a:pt x="395837" y="489319"/>
                  </a:cubicBezTo>
                  <a:cubicBezTo>
                    <a:pt x="363374" y="509597"/>
                    <a:pt x="324880" y="519736"/>
                    <a:pt x="280356" y="519736"/>
                  </a:cubicBezTo>
                  <a:lnTo>
                    <a:pt x="0" y="519736"/>
                  </a:lnTo>
                  <a:close/>
                  <a:moveTo>
                    <a:pt x="6407376" y="0"/>
                  </a:moveTo>
                  <a:cubicBezTo>
                    <a:pt x="6476706" y="0"/>
                    <a:pt x="6533586" y="24293"/>
                    <a:pt x="6578018" y="72880"/>
                  </a:cubicBezTo>
                  <a:cubicBezTo>
                    <a:pt x="6627813" y="128504"/>
                    <a:pt x="6652710" y="192764"/>
                    <a:pt x="6652710" y="265659"/>
                  </a:cubicBezTo>
                  <a:cubicBezTo>
                    <a:pt x="6652710" y="340042"/>
                    <a:pt x="6627488" y="404317"/>
                    <a:pt x="6577041" y="458484"/>
                  </a:cubicBezTo>
                  <a:cubicBezTo>
                    <a:pt x="6532733" y="509055"/>
                    <a:pt x="6476178" y="534340"/>
                    <a:pt x="6407376" y="534340"/>
                  </a:cubicBezTo>
                  <a:cubicBezTo>
                    <a:pt x="6340404" y="534340"/>
                    <a:pt x="6283772" y="509055"/>
                    <a:pt x="6237480" y="458484"/>
                  </a:cubicBezTo>
                  <a:cubicBezTo>
                    <a:pt x="6189142" y="404255"/>
                    <a:pt x="6164973" y="339980"/>
                    <a:pt x="6164973" y="265659"/>
                  </a:cubicBezTo>
                  <a:cubicBezTo>
                    <a:pt x="6164973" y="192764"/>
                    <a:pt x="6188817" y="128504"/>
                    <a:pt x="6236504" y="72880"/>
                  </a:cubicBezTo>
                  <a:cubicBezTo>
                    <a:pt x="6282950" y="24293"/>
                    <a:pt x="6339908" y="0"/>
                    <a:pt x="6407376" y="0"/>
                  </a:cubicBezTo>
                  <a:close/>
                </a:path>
              </a:pathLst>
            </a:custGeom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zh-CN" altLang="en-US" sz="6000" b="1" spc="300" dirty="0"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144124" y="2921526"/>
              <a:ext cx="80873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spc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+mn-ea"/>
                  <a:sym typeface="+mn-lt"/>
                </a:rPr>
                <a:t>汽车销售区域总结</a:t>
              </a:r>
              <a:r>
                <a:rPr lang="en-US" altLang="zh-CN" sz="4400" b="1" spc="6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+mn-ea"/>
                  <a:sym typeface="+mn-lt"/>
                </a:rPr>
                <a:t>ppt</a:t>
              </a:r>
              <a:r>
                <a:rPr lang="zh-CN" altLang="en-US" sz="4400" b="1" spc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+mn-ea"/>
                  <a:sym typeface="+mn-lt"/>
                </a:rPr>
                <a:t>模板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748280" y="3932484"/>
              <a:ext cx="6695440" cy="417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点击此处更换文本，点击此处更换文本 ，点击此处更换文本</a:t>
              </a: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5354320" y="2792211"/>
              <a:ext cx="1483360" cy="5996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8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发展前景</a:t>
              </a:r>
            </a:p>
          </p:txBody>
        </p:sp>
      </p:grpSp>
      <p:grpSp>
        <p:nvGrpSpPr>
          <p:cNvPr id="7" name="039c1793-37a6-4ca3-a0e3-231fc98afc33"/>
          <p:cNvGrpSpPr>
            <a:grpSpLocks noChangeAspect="1"/>
          </p:cNvGrpSpPr>
          <p:nvPr/>
        </p:nvGrpSpPr>
        <p:grpSpPr>
          <a:xfrm>
            <a:off x="1504399" y="1930784"/>
            <a:ext cx="9194082" cy="3513119"/>
            <a:chOff x="803358" y="1604668"/>
            <a:chExt cx="10605929" cy="4052595"/>
          </a:xfrm>
        </p:grpSpPr>
        <p:sp>
          <p:nvSpPr>
            <p:cNvPr id="8" name="ïšḻïďê-Freeform: Shape 3"/>
            <p:cNvSpPr/>
            <p:nvPr/>
          </p:nvSpPr>
          <p:spPr bwMode="auto">
            <a:xfrm>
              <a:off x="4993835" y="2346672"/>
              <a:ext cx="2204331" cy="2383904"/>
            </a:xfrm>
            <a:custGeom>
              <a:avLst/>
              <a:gdLst>
                <a:gd name="T0" fmla="*/ 178 w 1694"/>
                <a:gd name="T1" fmla="*/ 1505 h 1832"/>
                <a:gd name="T2" fmla="*/ 142 w 1694"/>
                <a:gd name="T3" fmla="*/ 1480 h 1832"/>
                <a:gd name="T4" fmla="*/ 109 w 1694"/>
                <a:gd name="T5" fmla="*/ 1449 h 1832"/>
                <a:gd name="T6" fmla="*/ 79 w 1694"/>
                <a:gd name="T7" fmla="*/ 1412 h 1832"/>
                <a:gd name="T8" fmla="*/ 52 w 1694"/>
                <a:gd name="T9" fmla="*/ 1372 h 1832"/>
                <a:gd name="T10" fmla="*/ 30 w 1694"/>
                <a:gd name="T11" fmla="*/ 1328 h 1832"/>
                <a:gd name="T12" fmla="*/ 13 w 1694"/>
                <a:gd name="T13" fmla="*/ 1282 h 1832"/>
                <a:gd name="T14" fmla="*/ 3 w 1694"/>
                <a:gd name="T15" fmla="*/ 1238 h 1832"/>
                <a:gd name="T16" fmla="*/ 0 w 1694"/>
                <a:gd name="T17" fmla="*/ 1194 h 1832"/>
                <a:gd name="T18" fmla="*/ 2 w 1694"/>
                <a:gd name="T19" fmla="*/ 632 h 1832"/>
                <a:gd name="T20" fmla="*/ 6 w 1694"/>
                <a:gd name="T21" fmla="*/ 588 h 1832"/>
                <a:gd name="T22" fmla="*/ 17 w 1694"/>
                <a:gd name="T23" fmla="*/ 544 h 1832"/>
                <a:gd name="T24" fmla="*/ 33 w 1694"/>
                <a:gd name="T25" fmla="*/ 498 h 1832"/>
                <a:gd name="T26" fmla="*/ 56 w 1694"/>
                <a:gd name="T27" fmla="*/ 455 h 1832"/>
                <a:gd name="T28" fmla="*/ 82 w 1694"/>
                <a:gd name="T29" fmla="*/ 414 h 1832"/>
                <a:gd name="T30" fmla="*/ 113 w 1694"/>
                <a:gd name="T31" fmla="*/ 378 h 1832"/>
                <a:gd name="T32" fmla="*/ 147 w 1694"/>
                <a:gd name="T33" fmla="*/ 347 h 1832"/>
                <a:gd name="T34" fmla="*/ 183 w 1694"/>
                <a:gd name="T35" fmla="*/ 322 h 1832"/>
                <a:gd name="T36" fmla="*/ 671 w 1694"/>
                <a:gd name="T37" fmla="*/ 43 h 1832"/>
                <a:gd name="T38" fmla="*/ 711 w 1694"/>
                <a:gd name="T39" fmla="*/ 24 h 1832"/>
                <a:gd name="T40" fmla="*/ 755 w 1694"/>
                <a:gd name="T41" fmla="*/ 10 h 1832"/>
                <a:gd name="T42" fmla="*/ 802 w 1694"/>
                <a:gd name="T43" fmla="*/ 3 h 1832"/>
                <a:gd name="T44" fmla="*/ 851 w 1694"/>
                <a:gd name="T45" fmla="*/ 0 h 1832"/>
                <a:gd name="T46" fmla="*/ 899 w 1694"/>
                <a:gd name="T47" fmla="*/ 3 h 1832"/>
                <a:gd name="T48" fmla="*/ 946 w 1694"/>
                <a:gd name="T49" fmla="*/ 11 h 1832"/>
                <a:gd name="T50" fmla="*/ 991 w 1694"/>
                <a:gd name="T51" fmla="*/ 25 h 1832"/>
                <a:gd name="T52" fmla="*/ 1030 w 1694"/>
                <a:gd name="T53" fmla="*/ 44 h 1832"/>
                <a:gd name="T54" fmla="*/ 1516 w 1694"/>
                <a:gd name="T55" fmla="*/ 327 h 1832"/>
                <a:gd name="T56" fmla="*/ 1552 w 1694"/>
                <a:gd name="T57" fmla="*/ 352 h 1832"/>
                <a:gd name="T58" fmla="*/ 1585 w 1694"/>
                <a:gd name="T59" fmla="*/ 384 h 1832"/>
                <a:gd name="T60" fmla="*/ 1616 w 1694"/>
                <a:gd name="T61" fmla="*/ 420 h 1832"/>
                <a:gd name="T62" fmla="*/ 1642 w 1694"/>
                <a:gd name="T63" fmla="*/ 462 h 1832"/>
                <a:gd name="T64" fmla="*/ 1664 w 1694"/>
                <a:gd name="T65" fmla="*/ 505 h 1832"/>
                <a:gd name="T66" fmla="*/ 1681 w 1694"/>
                <a:gd name="T67" fmla="*/ 550 h 1832"/>
                <a:gd name="T68" fmla="*/ 1691 w 1694"/>
                <a:gd name="T69" fmla="*/ 594 h 1832"/>
                <a:gd name="T70" fmla="*/ 1694 w 1694"/>
                <a:gd name="T71" fmla="*/ 639 h 1832"/>
                <a:gd name="T72" fmla="*/ 1692 w 1694"/>
                <a:gd name="T73" fmla="*/ 1200 h 1832"/>
                <a:gd name="T74" fmla="*/ 1688 w 1694"/>
                <a:gd name="T75" fmla="*/ 1244 h 1832"/>
                <a:gd name="T76" fmla="*/ 1677 w 1694"/>
                <a:gd name="T77" fmla="*/ 1290 h 1832"/>
                <a:gd name="T78" fmla="*/ 1661 w 1694"/>
                <a:gd name="T79" fmla="*/ 1334 h 1832"/>
                <a:gd name="T80" fmla="*/ 1639 w 1694"/>
                <a:gd name="T81" fmla="*/ 1378 h 1832"/>
                <a:gd name="T82" fmla="*/ 1612 w 1694"/>
                <a:gd name="T83" fmla="*/ 1418 h 1832"/>
                <a:gd name="T84" fmla="*/ 1581 w 1694"/>
                <a:gd name="T85" fmla="*/ 1455 h 1832"/>
                <a:gd name="T86" fmla="*/ 1548 w 1694"/>
                <a:gd name="T87" fmla="*/ 1487 h 1832"/>
                <a:gd name="T88" fmla="*/ 1511 w 1694"/>
                <a:gd name="T89" fmla="*/ 1512 h 1832"/>
                <a:gd name="T90" fmla="*/ 1023 w 1694"/>
                <a:gd name="T91" fmla="*/ 1791 h 1832"/>
                <a:gd name="T92" fmla="*/ 983 w 1694"/>
                <a:gd name="T93" fmla="*/ 1809 h 1832"/>
                <a:gd name="T94" fmla="*/ 939 w 1694"/>
                <a:gd name="T95" fmla="*/ 1822 h 1832"/>
                <a:gd name="T96" fmla="*/ 892 w 1694"/>
                <a:gd name="T97" fmla="*/ 1830 h 1832"/>
                <a:gd name="T98" fmla="*/ 843 w 1694"/>
                <a:gd name="T99" fmla="*/ 1832 h 1832"/>
                <a:gd name="T100" fmla="*/ 795 w 1694"/>
                <a:gd name="T101" fmla="*/ 1829 h 1832"/>
                <a:gd name="T102" fmla="*/ 748 w 1694"/>
                <a:gd name="T103" fmla="*/ 1821 h 1832"/>
                <a:gd name="T104" fmla="*/ 703 w 1694"/>
                <a:gd name="T105" fmla="*/ 1807 h 1832"/>
                <a:gd name="T106" fmla="*/ 664 w 1694"/>
                <a:gd name="T107" fmla="*/ 1789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94" h="1832">
                  <a:moveTo>
                    <a:pt x="178" y="1505"/>
                  </a:moveTo>
                  <a:lnTo>
                    <a:pt x="178" y="1505"/>
                  </a:lnTo>
                  <a:lnTo>
                    <a:pt x="160" y="1494"/>
                  </a:lnTo>
                  <a:lnTo>
                    <a:pt x="142" y="1480"/>
                  </a:lnTo>
                  <a:lnTo>
                    <a:pt x="126" y="1466"/>
                  </a:lnTo>
                  <a:lnTo>
                    <a:pt x="109" y="1449"/>
                  </a:lnTo>
                  <a:lnTo>
                    <a:pt x="93" y="1431"/>
                  </a:lnTo>
                  <a:lnTo>
                    <a:pt x="79" y="1412"/>
                  </a:lnTo>
                  <a:lnTo>
                    <a:pt x="64" y="1392"/>
                  </a:lnTo>
                  <a:lnTo>
                    <a:pt x="52" y="1372"/>
                  </a:lnTo>
                  <a:lnTo>
                    <a:pt x="40" y="1350"/>
                  </a:lnTo>
                  <a:lnTo>
                    <a:pt x="30" y="1328"/>
                  </a:lnTo>
                  <a:lnTo>
                    <a:pt x="21" y="1305"/>
                  </a:lnTo>
                  <a:lnTo>
                    <a:pt x="13" y="1282"/>
                  </a:lnTo>
                  <a:lnTo>
                    <a:pt x="7" y="1261"/>
                  </a:lnTo>
                  <a:lnTo>
                    <a:pt x="3" y="1238"/>
                  </a:lnTo>
                  <a:lnTo>
                    <a:pt x="1" y="1216"/>
                  </a:lnTo>
                  <a:lnTo>
                    <a:pt x="0" y="1194"/>
                  </a:lnTo>
                  <a:lnTo>
                    <a:pt x="2" y="632"/>
                  </a:lnTo>
                  <a:lnTo>
                    <a:pt x="2" y="632"/>
                  </a:lnTo>
                  <a:lnTo>
                    <a:pt x="3" y="610"/>
                  </a:lnTo>
                  <a:lnTo>
                    <a:pt x="6" y="588"/>
                  </a:lnTo>
                  <a:lnTo>
                    <a:pt x="10" y="565"/>
                  </a:lnTo>
                  <a:lnTo>
                    <a:pt x="17" y="544"/>
                  </a:lnTo>
                  <a:lnTo>
                    <a:pt x="24" y="521"/>
                  </a:lnTo>
                  <a:lnTo>
                    <a:pt x="33" y="498"/>
                  </a:lnTo>
                  <a:lnTo>
                    <a:pt x="44" y="476"/>
                  </a:lnTo>
                  <a:lnTo>
                    <a:pt x="56" y="455"/>
                  </a:lnTo>
                  <a:lnTo>
                    <a:pt x="68" y="435"/>
                  </a:lnTo>
                  <a:lnTo>
                    <a:pt x="82" y="414"/>
                  </a:lnTo>
                  <a:lnTo>
                    <a:pt x="98" y="395"/>
                  </a:lnTo>
                  <a:lnTo>
                    <a:pt x="113" y="378"/>
                  </a:lnTo>
                  <a:lnTo>
                    <a:pt x="130" y="361"/>
                  </a:lnTo>
                  <a:lnTo>
                    <a:pt x="147" y="347"/>
                  </a:lnTo>
                  <a:lnTo>
                    <a:pt x="165" y="333"/>
                  </a:lnTo>
                  <a:lnTo>
                    <a:pt x="183" y="322"/>
                  </a:lnTo>
                  <a:lnTo>
                    <a:pt x="671" y="43"/>
                  </a:lnTo>
                  <a:lnTo>
                    <a:pt x="671" y="43"/>
                  </a:lnTo>
                  <a:lnTo>
                    <a:pt x="690" y="32"/>
                  </a:lnTo>
                  <a:lnTo>
                    <a:pt x="711" y="24"/>
                  </a:lnTo>
                  <a:lnTo>
                    <a:pt x="732" y="17"/>
                  </a:lnTo>
                  <a:lnTo>
                    <a:pt x="755" y="10"/>
                  </a:lnTo>
                  <a:lnTo>
                    <a:pt x="778" y="6"/>
                  </a:lnTo>
                  <a:lnTo>
                    <a:pt x="802" y="3"/>
                  </a:lnTo>
                  <a:lnTo>
                    <a:pt x="827" y="1"/>
                  </a:lnTo>
                  <a:lnTo>
                    <a:pt x="851" y="0"/>
                  </a:lnTo>
                  <a:lnTo>
                    <a:pt x="876" y="1"/>
                  </a:lnTo>
                  <a:lnTo>
                    <a:pt x="899" y="3"/>
                  </a:lnTo>
                  <a:lnTo>
                    <a:pt x="923" y="6"/>
                  </a:lnTo>
                  <a:lnTo>
                    <a:pt x="946" y="11"/>
                  </a:lnTo>
                  <a:lnTo>
                    <a:pt x="969" y="18"/>
                  </a:lnTo>
                  <a:lnTo>
                    <a:pt x="991" y="25"/>
                  </a:lnTo>
                  <a:lnTo>
                    <a:pt x="1011" y="33"/>
                  </a:lnTo>
                  <a:lnTo>
                    <a:pt x="1030" y="44"/>
                  </a:lnTo>
                  <a:lnTo>
                    <a:pt x="1516" y="327"/>
                  </a:lnTo>
                  <a:lnTo>
                    <a:pt x="1516" y="327"/>
                  </a:lnTo>
                  <a:lnTo>
                    <a:pt x="1534" y="338"/>
                  </a:lnTo>
                  <a:lnTo>
                    <a:pt x="1552" y="352"/>
                  </a:lnTo>
                  <a:lnTo>
                    <a:pt x="1568" y="367"/>
                  </a:lnTo>
                  <a:lnTo>
                    <a:pt x="1585" y="384"/>
                  </a:lnTo>
                  <a:lnTo>
                    <a:pt x="1601" y="401"/>
                  </a:lnTo>
                  <a:lnTo>
                    <a:pt x="1616" y="420"/>
                  </a:lnTo>
                  <a:lnTo>
                    <a:pt x="1630" y="441"/>
                  </a:lnTo>
                  <a:lnTo>
                    <a:pt x="1642" y="462"/>
                  </a:lnTo>
                  <a:lnTo>
                    <a:pt x="1654" y="482"/>
                  </a:lnTo>
                  <a:lnTo>
                    <a:pt x="1664" y="505"/>
                  </a:lnTo>
                  <a:lnTo>
                    <a:pt x="1673" y="527"/>
                  </a:lnTo>
                  <a:lnTo>
                    <a:pt x="1681" y="550"/>
                  </a:lnTo>
                  <a:lnTo>
                    <a:pt x="1687" y="573"/>
                  </a:lnTo>
                  <a:lnTo>
                    <a:pt x="1691" y="594"/>
                  </a:lnTo>
                  <a:lnTo>
                    <a:pt x="1693" y="617"/>
                  </a:lnTo>
                  <a:lnTo>
                    <a:pt x="1694" y="639"/>
                  </a:lnTo>
                  <a:lnTo>
                    <a:pt x="1692" y="1200"/>
                  </a:lnTo>
                  <a:lnTo>
                    <a:pt x="1692" y="1200"/>
                  </a:lnTo>
                  <a:lnTo>
                    <a:pt x="1691" y="1222"/>
                  </a:lnTo>
                  <a:lnTo>
                    <a:pt x="1688" y="1244"/>
                  </a:lnTo>
                  <a:lnTo>
                    <a:pt x="1684" y="1267"/>
                  </a:lnTo>
                  <a:lnTo>
                    <a:pt x="1677" y="1290"/>
                  </a:lnTo>
                  <a:lnTo>
                    <a:pt x="1670" y="1311"/>
                  </a:lnTo>
                  <a:lnTo>
                    <a:pt x="1661" y="1334"/>
                  </a:lnTo>
                  <a:lnTo>
                    <a:pt x="1650" y="1356"/>
                  </a:lnTo>
                  <a:lnTo>
                    <a:pt x="1639" y="1378"/>
                  </a:lnTo>
                  <a:lnTo>
                    <a:pt x="1626" y="1399"/>
                  </a:lnTo>
                  <a:lnTo>
                    <a:pt x="1612" y="1418"/>
                  </a:lnTo>
                  <a:lnTo>
                    <a:pt x="1596" y="1437"/>
                  </a:lnTo>
                  <a:lnTo>
                    <a:pt x="1581" y="1455"/>
                  </a:lnTo>
                  <a:lnTo>
                    <a:pt x="1564" y="1471"/>
                  </a:lnTo>
                  <a:lnTo>
                    <a:pt x="1548" y="1487"/>
                  </a:lnTo>
                  <a:lnTo>
                    <a:pt x="1529" y="1499"/>
                  </a:lnTo>
                  <a:lnTo>
                    <a:pt x="1511" y="1512"/>
                  </a:lnTo>
                  <a:lnTo>
                    <a:pt x="1023" y="1791"/>
                  </a:lnTo>
                  <a:lnTo>
                    <a:pt x="1023" y="1791"/>
                  </a:lnTo>
                  <a:lnTo>
                    <a:pt x="1004" y="1800"/>
                  </a:lnTo>
                  <a:lnTo>
                    <a:pt x="983" y="1809"/>
                  </a:lnTo>
                  <a:lnTo>
                    <a:pt x="962" y="1817"/>
                  </a:lnTo>
                  <a:lnTo>
                    <a:pt x="939" y="1822"/>
                  </a:lnTo>
                  <a:lnTo>
                    <a:pt x="916" y="1827"/>
                  </a:lnTo>
                  <a:lnTo>
                    <a:pt x="892" y="1830"/>
                  </a:lnTo>
                  <a:lnTo>
                    <a:pt x="868" y="1832"/>
                  </a:lnTo>
                  <a:lnTo>
                    <a:pt x="843" y="1832"/>
                  </a:lnTo>
                  <a:lnTo>
                    <a:pt x="820" y="1831"/>
                  </a:lnTo>
                  <a:lnTo>
                    <a:pt x="795" y="1829"/>
                  </a:lnTo>
                  <a:lnTo>
                    <a:pt x="771" y="1826"/>
                  </a:lnTo>
                  <a:lnTo>
                    <a:pt x="748" y="1821"/>
                  </a:lnTo>
                  <a:lnTo>
                    <a:pt x="725" y="1816"/>
                  </a:lnTo>
                  <a:lnTo>
                    <a:pt x="703" y="1807"/>
                  </a:lnTo>
                  <a:lnTo>
                    <a:pt x="684" y="1799"/>
                  </a:lnTo>
                  <a:lnTo>
                    <a:pt x="664" y="1789"/>
                  </a:lnTo>
                  <a:lnTo>
                    <a:pt x="178" y="1505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ïšḻïďê-Freeform: Shape 4"/>
            <p:cNvSpPr/>
            <p:nvPr/>
          </p:nvSpPr>
          <p:spPr>
            <a:xfrm>
              <a:off x="6290906" y="1863820"/>
              <a:ext cx="1655574" cy="1531888"/>
            </a:xfrm>
            <a:custGeom>
              <a:avLst/>
              <a:gdLst>
                <a:gd name="connsiteX0" fmla="*/ 0 w 1689100"/>
                <a:gd name="connsiteY0" fmla="*/ 844550 h 1689100"/>
                <a:gd name="connsiteX1" fmla="*/ 844550 w 1689100"/>
                <a:gd name="connsiteY1" fmla="*/ 0 h 1689100"/>
                <a:gd name="connsiteX2" fmla="*/ 1689100 w 1689100"/>
                <a:gd name="connsiteY2" fmla="*/ 844550 h 1689100"/>
                <a:gd name="connsiteX3" fmla="*/ 844550 w 1689100"/>
                <a:gd name="connsiteY3" fmla="*/ 1689100 h 1689100"/>
                <a:gd name="connsiteX4" fmla="*/ 0 w 1689100"/>
                <a:gd name="connsiteY4" fmla="*/ 844550 h 1689100"/>
                <a:gd name="connsiteX0-1" fmla="*/ 0 w 1435100"/>
                <a:gd name="connsiteY0-2" fmla="*/ 1062633 h 1695414"/>
                <a:gd name="connsiteX1-3" fmla="*/ 590550 w 1435100"/>
                <a:gd name="connsiteY1-4" fmla="*/ 2183 h 1695414"/>
                <a:gd name="connsiteX2-5" fmla="*/ 1435100 w 1435100"/>
                <a:gd name="connsiteY2-6" fmla="*/ 846733 h 1695414"/>
                <a:gd name="connsiteX3-7" fmla="*/ 590550 w 1435100"/>
                <a:gd name="connsiteY3-8" fmla="*/ 1691283 h 1695414"/>
                <a:gd name="connsiteX4-9" fmla="*/ 0 w 1435100"/>
                <a:gd name="connsiteY4-10" fmla="*/ 1062633 h 1695414"/>
                <a:gd name="connsiteX0-11" fmla="*/ 243226 w 1678326"/>
                <a:gd name="connsiteY0-12" fmla="*/ 1062633 h 1592646"/>
                <a:gd name="connsiteX1-13" fmla="*/ 833776 w 1678326"/>
                <a:gd name="connsiteY1-14" fmla="*/ 2183 h 1592646"/>
                <a:gd name="connsiteX2-15" fmla="*/ 1678326 w 1678326"/>
                <a:gd name="connsiteY2-16" fmla="*/ 846733 h 1592646"/>
                <a:gd name="connsiteX3-17" fmla="*/ 97176 w 1678326"/>
                <a:gd name="connsiteY3-18" fmla="*/ 1589683 h 1592646"/>
                <a:gd name="connsiteX4-19" fmla="*/ 243226 w 1678326"/>
                <a:gd name="connsiteY4-20" fmla="*/ 1062633 h 1592646"/>
                <a:gd name="connsiteX0-21" fmla="*/ 259992 w 1923692"/>
                <a:gd name="connsiteY0-22" fmla="*/ 1219559 h 1779324"/>
                <a:gd name="connsiteX1-23" fmla="*/ 850542 w 1923692"/>
                <a:gd name="connsiteY1-24" fmla="*/ 159109 h 1779324"/>
                <a:gd name="connsiteX2-25" fmla="*/ 1923692 w 1923692"/>
                <a:gd name="connsiteY2-26" fmla="*/ 305159 h 1779324"/>
                <a:gd name="connsiteX3-27" fmla="*/ 113942 w 1923692"/>
                <a:gd name="connsiteY3-28" fmla="*/ 1746609 h 1779324"/>
                <a:gd name="connsiteX4-29" fmla="*/ 259992 w 1923692"/>
                <a:gd name="connsiteY4-30" fmla="*/ 1219559 h 1779324"/>
                <a:gd name="connsiteX0-31" fmla="*/ 252123 w 1915823"/>
                <a:gd name="connsiteY0-32" fmla="*/ 1393561 h 1956003"/>
                <a:gd name="connsiteX1-33" fmla="*/ 575973 w 1915823"/>
                <a:gd name="connsiteY1-34" fmla="*/ 66411 h 1956003"/>
                <a:gd name="connsiteX2-35" fmla="*/ 1915823 w 1915823"/>
                <a:gd name="connsiteY2-36" fmla="*/ 479161 h 1956003"/>
                <a:gd name="connsiteX3-37" fmla="*/ 106073 w 1915823"/>
                <a:gd name="connsiteY3-38" fmla="*/ 1920611 h 1956003"/>
                <a:gd name="connsiteX4-39" fmla="*/ 252123 w 1915823"/>
                <a:gd name="connsiteY4-40" fmla="*/ 1393561 h 1956003"/>
                <a:gd name="connsiteX0-41" fmla="*/ 839211 w 1829811"/>
                <a:gd name="connsiteY0-42" fmla="*/ 876094 h 1890449"/>
                <a:gd name="connsiteX1-43" fmla="*/ 489961 w 1829811"/>
                <a:gd name="connsiteY1-44" fmla="*/ 31544 h 1890449"/>
                <a:gd name="connsiteX2-45" fmla="*/ 1829811 w 1829811"/>
                <a:gd name="connsiteY2-46" fmla="*/ 444294 h 1890449"/>
                <a:gd name="connsiteX3-47" fmla="*/ 20061 w 1829811"/>
                <a:gd name="connsiteY3-48" fmla="*/ 1885744 h 1890449"/>
                <a:gd name="connsiteX4-49" fmla="*/ 839211 w 1829811"/>
                <a:gd name="connsiteY4-50" fmla="*/ 876094 h 1890449"/>
                <a:gd name="connsiteX0-51" fmla="*/ 838738 w 1829338"/>
                <a:gd name="connsiteY0-52" fmla="*/ 678614 h 1692670"/>
                <a:gd name="connsiteX1-53" fmla="*/ 337088 w 1829338"/>
                <a:gd name="connsiteY1-54" fmla="*/ 176964 h 1692670"/>
                <a:gd name="connsiteX2-55" fmla="*/ 1829338 w 1829338"/>
                <a:gd name="connsiteY2-56" fmla="*/ 246814 h 1692670"/>
                <a:gd name="connsiteX3-57" fmla="*/ 19588 w 1829338"/>
                <a:gd name="connsiteY3-58" fmla="*/ 1688264 h 1692670"/>
                <a:gd name="connsiteX4-59" fmla="*/ 838738 w 1829338"/>
                <a:gd name="connsiteY4-60" fmla="*/ 678614 h 16926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29338" h="1692670">
                  <a:moveTo>
                    <a:pt x="838738" y="678614"/>
                  </a:moveTo>
                  <a:cubicBezTo>
                    <a:pt x="891655" y="426731"/>
                    <a:pt x="171988" y="248931"/>
                    <a:pt x="337088" y="176964"/>
                  </a:cubicBezTo>
                  <a:cubicBezTo>
                    <a:pt x="502188" y="104997"/>
                    <a:pt x="1829338" y="-219618"/>
                    <a:pt x="1829338" y="246814"/>
                  </a:cubicBezTo>
                  <a:cubicBezTo>
                    <a:pt x="1829338" y="713246"/>
                    <a:pt x="184688" y="1616297"/>
                    <a:pt x="19588" y="1688264"/>
                  </a:cubicBezTo>
                  <a:cubicBezTo>
                    <a:pt x="-145512" y="1760231"/>
                    <a:pt x="785821" y="930497"/>
                    <a:pt x="838738" y="6786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ïšḻïďê-Freeform: Shape 5"/>
            <p:cNvSpPr/>
            <p:nvPr/>
          </p:nvSpPr>
          <p:spPr>
            <a:xfrm flipH="1">
              <a:off x="4256770" y="1863820"/>
              <a:ext cx="1655574" cy="1531888"/>
            </a:xfrm>
            <a:custGeom>
              <a:avLst/>
              <a:gdLst>
                <a:gd name="connsiteX0" fmla="*/ 0 w 1689100"/>
                <a:gd name="connsiteY0" fmla="*/ 844550 h 1689100"/>
                <a:gd name="connsiteX1" fmla="*/ 844550 w 1689100"/>
                <a:gd name="connsiteY1" fmla="*/ 0 h 1689100"/>
                <a:gd name="connsiteX2" fmla="*/ 1689100 w 1689100"/>
                <a:gd name="connsiteY2" fmla="*/ 844550 h 1689100"/>
                <a:gd name="connsiteX3" fmla="*/ 844550 w 1689100"/>
                <a:gd name="connsiteY3" fmla="*/ 1689100 h 1689100"/>
                <a:gd name="connsiteX4" fmla="*/ 0 w 1689100"/>
                <a:gd name="connsiteY4" fmla="*/ 844550 h 1689100"/>
                <a:gd name="connsiteX0-1" fmla="*/ 0 w 1435100"/>
                <a:gd name="connsiteY0-2" fmla="*/ 1062633 h 1695414"/>
                <a:gd name="connsiteX1-3" fmla="*/ 590550 w 1435100"/>
                <a:gd name="connsiteY1-4" fmla="*/ 2183 h 1695414"/>
                <a:gd name="connsiteX2-5" fmla="*/ 1435100 w 1435100"/>
                <a:gd name="connsiteY2-6" fmla="*/ 846733 h 1695414"/>
                <a:gd name="connsiteX3-7" fmla="*/ 590550 w 1435100"/>
                <a:gd name="connsiteY3-8" fmla="*/ 1691283 h 1695414"/>
                <a:gd name="connsiteX4-9" fmla="*/ 0 w 1435100"/>
                <a:gd name="connsiteY4-10" fmla="*/ 1062633 h 1695414"/>
                <a:gd name="connsiteX0-11" fmla="*/ 243226 w 1678326"/>
                <a:gd name="connsiteY0-12" fmla="*/ 1062633 h 1592646"/>
                <a:gd name="connsiteX1-13" fmla="*/ 833776 w 1678326"/>
                <a:gd name="connsiteY1-14" fmla="*/ 2183 h 1592646"/>
                <a:gd name="connsiteX2-15" fmla="*/ 1678326 w 1678326"/>
                <a:gd name="connsiteY2-16" fmla="*/ 846733 h 1592646"/>
                <a:gd name="connsiteX3-17" fmla="*/ 97176 w 1678326"/>
                <a:gd name="connsiteY3-18" fmla="*/ 1589683 h 1592646"/>
                <a:gd name="connsiteX4-19" fmla="*/ 243226 w 1678326"/>
                <a:gd name="connsiteY4-20" fmla="*/ 1062633 h 1592646"/>
                <a:gd name="connsiteX0-21" fmla="*/ 259992 w 1923692"/>
                <a:gd name="connsiteY0-22" fmla="*/ 1219559 h 1779324"/>
                <a:gd name="connsiteX1-23" fmla="*/ 850542 w 1923692"/>
                <a:gd name="connsiteY1-24" fmla="*/ 159109 h 1779324"/>
                <a:gd name="connsiteX2-25" fmla="*/ 1923692 w 1923692"/>
                <a:gd name="connsiteY2-26" fmla="*/ 305159 h 1779324"/>
                <a:gd name="connsiteX3-27" fmla="*/ 113942 w 1923692"/>
                <a:gd name="connsiteY3-28" fmla="*/ 1746609 h 1779324"/>
                <a:gd name="connsiteX4-29" fmla="*/ 259992 w 1923692"/>
                <a:gd name="connsiteY4-30" fmla="*/ 1219559 h 1779324"/>
                <a:gd name="connsiteX0-31" fmla="*/ 252123 w 1915823"/>
                <a:gd name="connsiteY0-32" fmla="*/ 1393561 h 1956003"/>
                <a:gd name="connsiteX1-33" fmla="*/ 575973 w 1915823"/>
                <a:gd name="connsiteY1-34" fmla="*/ 66411 h 1956003"/>
                <a:gd name="connsiteX2-35" fmla="*/ 1915823 w 1915823"/>
                <a:gd name="connsiteY2-36" fmla="*/ 479161 h 1956003"/>
                <a:gd name="connsiteX3-37" fmla="*/ 106073 w 1915823"/>
                <a:gd name="connsiteY3-38" fmla="*/ 1920611 h 1956003"/>
                <a:gd name="connsiteX4-39" fmla="*/ 252123 w 1915823"/>
                <a:gd name="connsiteY4-40" fmla="*/ 1393561 h 1956003"/>
                <a:gd name="connsiteX0-41" fmla="*/ 839211 w 1829811"/>
                <a:gd name="connsiteY0-42" fmla="*/ 876094 h 1890449"/>
                <a:gd name="connsiteX1-43" fmla="*/ 489961 w 1829811"/>
                <a:gd name="connsiteY1-44" fmla="*/ 31544 h 1890449"/>
                <a:gd name="connsiteX2-45" fmla="*/ 1829811 w 1829811"/>
                <a:gd name="connsiteY2-46" fmla="*/ 444294 h 1890449"/>
                <a:gd name="connsiteX3-47" fmla="*/ 20061 w 1829811"/>
                <a:gd name="connsiteY3-48" fmla="*/ 1885744 h 1890449"/>
                <a:gd name="connsiteX4-49" fmla="*/ 839211 w 1829811"/>
                <a:gd name="connsiteY4-50" fmla="*/ 876094 h 1890449"/>
                <a:gd name="connsiteX0-51" fmla="*/ 838738 w 1829338"/>
                <a:gd name="connsiteY0-52" fmla="*/ 678614 h 1692670"/>
                <a:gd name="connsiteX1-53" fmla="*/ 337088 w 1829338"/>
                <a:gd name="connsiteY1-54" fmla="*/ 176964 h 1692670"/>
                <a:gd name="connsiteX2-55" fmla="*/ 1829338 w 1829338"/>
                <a:gd name="connsiteY2-56" fmla="*/ 246814 h 1692670"/>
                <a:gd name="connsiteX3-57" fmla="*/ 19588 w 1829338"/>
                <a:gd name="connsiteY3-58" fmla="*/ 1688264 h 1692670"/>
                <a:gd name="connsiteX4-59" fmla="*/ 838738 w 1829338"/>
                <a:gd name="connsiteY4-60" fmla="*/ 678614 h 16926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29338" h="1692670">
                  <a:moveTo>
                    <a:pt x="838738" y="678614"/>
                  </a:moveTo>
                  <a:cubicBezTo>
                    <a:pt x="891655" y="426731"/>
                    <a:pt x="171988" y="248931"/>
                    <a:pt x="337088" y="176964"/>
                  </a:cubicBezTo>
                  <a:cubicBezTo>
                    <a:pt x="502188" y="104997"/>
                    <a:pt x="1829338" y="-219618"/>
                    <a:pt x="1829338" y="246814"/>
                  </a:cubicBezTo>
                  <a:cubicBezTo>
                    <a:pt x="1829338" y="713246"/>
                    <a:pt x="184688" y="1616297"/>
                    <a:pt x="19588" y="1688264"/>
                  </a:cubicBezTo>
                  <a:cubicBezTo>
                    <a:pt x="-145512" y="1760231"/>
                    <a:pt x="785821" y="930497"/>
                    <a:pt x="838738" y="6786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ïšḻïďê-Freeform: Shape 6"/>
            <p:cNvSpPr/>
            <p:nvPr/>
          </p:nvSpPr>
          <p:spPr>
            <a:xfrm flipV="1">
              <a:off x="6290906" y="3963930"/>
              <a:ext cx="1655574" cy="1531888"/>
            </a:xfrm>
            <a:custGeom>
              <a:avLst/>
              <a:gdLst>
                <a:gd name="connsiteX0" fmla="*/ 0 w 1689100"/>
                <a:gd name="connsiteY0" fmla="*/ 844550 h 1689100"/>
                <a:gd name="connsiteX1" fmla="*/ 844550 w 1689100"/>
                <a:gd name="connsiteY1" fmla="*/ 0 h 1689100"/>
                <a:gd name="connsiteX2" fmla="*/ 1689100 w 1689100"/>
                <a:gd name="connsiteY2" fmla="*/ 844550 h 1689100"/>
                <a:gd name="connsiteX3" fmla="*/ 844550 w 1689100"/>
                <a:gd name="connsiteY3" fmla="*/ 1689100 h 1689100"/>
                <a:gd name="connsiteX4" fmla="*/ 0 w 1689100"/>
                <a:gd name="connsiteY4" fmla="*/ 844550 h 1689100"/>
                <a:gd name="connsiteX0-1" fmla="*/ 0 w 1435100"/>
                <a:gd name="connsiteY0-2" fmla="*/ 1062633 h 1695414"/>
                <a:gd name="connsiteX1-3" fmla="*/ 590550 w 1435100"/>
                <a:gd name="connsiteY1-4" fmla="*/ 2183 h 1695414"/>
                <a:gd name="connsiteX2-5" fmla="*/ 1435100 w 1435100"/>
                <a:gd name="connsiteY2-6" fmla="*/ 846733 h 1695414"/>
                <a:gd name="connsiteX3-7" fmla="*/ 590550 w 1435100"/>
                <a:gd name="connsiteY3-8" fmla="*/ 1691283 h 1695414"/>
                <a:gd name="connsiteX4-9" fmla="*/ 0 w 1435100"/>
                <a:gd name="connsiteY4-10" fmla="*/ 1062633 h 1695414"/>
                <a:gd name="connsiteX0-11" fmla="*/ 243226 w 1678326"/>
                <a:gd name="connsiteY0-12" fmla="*/ 1062633 h 1592646"/>
                <a:gd name="connsiteX1-13" fmla="*/ 833776 w 1678326"/>
                <a:gd name="connsiteY1-14" fmla="*/ 2183 h 1592646"/>
                <a:gd name="connsiteX2-15" fmla="*/ 1678326 w 1678326"/>
                <a:gd name="connsiteY2-16" fmla="*/ 846733 h 1592646"/>
                <a:gd name="connsiteX3-17" fmla="*/ 97176 w 1678326"/>
                <a:gd name="connsiteY3-18" fmla="*/ 1589683 h 1592646"/>
                <a:gd name="connsiteX4-19" fmla="*/ 243226 w 1678326"/>
                <a:gd name="connsiteY4-20" fmla="*/ 1062633 h 1592646"/>
                <a:gd name="connsiteX0-21" fmla="*/ 259992 w 1923692"/>
                <a:gd name="connsiteY0-22" fmla="*/ 1219559 h 1779324"/>
                <a:gd name="connsiteX1-23" fmla="*/ 850542 w 1923692"/>
                <a:gd name="connsiteY1-24" fmla="*/ 159109 h 1779324"/>
                <a:gd name="connsiteX2-25" fmla="*/ 1923692 w 1923692"/>
                <a:gd name="connsiteY2-26" fmla="*/ 305159 h 1779324"/>
                <a:gd name="connsiteX3-27" fmla="*/ 113942 w 1923692"/>
                <a:gd name="connsiteY3-28" fmla="*/ 1746609 h 1779324"/>
                <a:gd name="connsiteX4-29" fmla="*/ 259992 w 1923692"/>
                <a:gd name="connsiteY4-30" fmla="*/ 1219559 h 1779324"/>
                <a:gd name="connsiteX0-31" fmla="*/ 252123 w 1915823"/>
                <a:gd name="connsiteY0-32" fmla="*/ 1393561 h 1956003"/>
                <a:gd name="connsiteX1-33" fmla="*/ 575973 w 1915823"/>
                <a:gd name="connsiteY1-34" fmla="*/ 66411 h 1956003"/>
                <a:gd name="connsiteX2-35" fmla="*/ 1915823 w 1915823"/>
                <a:gd name="connsiteY2-36" fmla="*/ 479161 h 1956003"/>
                <a:gd name="connsiteX3-37" fmla="*/ 106073 w 1915823"/>
                <a:gd name="connsiteY3-38" fmla="*/ 1920611 h 1956003"/>
                <a:gd name="connsiteX4-39" fmla="*/ 252123 w 1915823"/>
                <a:gd name="connsiteY4-40" fmla="*/ 1393561 h 1956003"/>
                <a:gd name="connsiteX0-41" fmla="*/ 839211 w 1829811"/>
                <a:gd name="connsiteY0-42" fmla="*/ 876094 h 1890449"/>
                <a:gd name="connsiteX1-43" fmla="*/ 489961 w 1829811"/>
                <a:gd name="connsiteY1-44" fmla="*/ 31544 h 1890449"/>
                <a:gd name="connsiteX2-45" fmla="*/ 1829811 w 1829811"/>
                <a:gd name="connsiteY2-46" fmla="*/ 444294 h 1890449"/>
                <a:gd name="connsiteX3-47" fmla="*/ 20061 w 1829811"/>
                <a:gd name="connsiteY3-48" fmla="*/ 1885744 h 1890449"/>
                <a:gd name="connsiteX4-49" fmla="*/ 839211 w 1829811"/>
                <a:gd name="connsiteY4-50" fmla="*/ 876094 h 1890449"/>
                <a:gd name="connsiteX0-51" fmla="*/ 838738 w 1829338"/>
                <a:gd name="connsiteY0-52" fmla="*/ 678614 h 1692670"/>
                <a:gd name="connsiteX1-53" fmla="*/ 337088 w 1829338"/>
                <a:gd name="connsiteY1-54" fmla="*/ 176964 h 1692670"/>
                <a:gd name="connsiteX2-55" fmla="*/ 1829338 w 1829338"/>
                <a:gd name="connsiteY2-56" fmla="*/ 246814 h 1692670"/>
                <a:gd name="connsiteX3-57" fmla="*/ 19588 w 1829338"/>
                <a:gd name="connsiteY3-58" fmla="*/ 1688264 h 1692670"/>
                <a:gd name="connsiteX4-59" fmla="*/ 838738 w 1829338"/>
                <a:gd name="connsiteY4-60" fmla="*/ 678614 h 16926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29338" h="1692670">
                  <a:moveTo>
                    <a:pt x="838738" y="678614"/>
                  </a:moveTo>
                  <a:cubicBezTo>
                    <a:pt x="891655" y="426731"/>
                    <a:pt x="171988" y="248931"/>
                    <a:pt x="337088" y="176964"/>
                  </a:cubicBezTo>
                  <a:cubicBezTo>
                    <a:pt x="502188" y="104997"/>
                    <a:pt x="1829338" y="-219618"/>
                    <a:pt x="1829338" y="246814"/>
                  </a:cubicBezTo>
                  <a:cubicBezTo>
                    <a:pt x="1829338" y="713246"/>
                    <a:pt x="184688" y="1616297"/>
                    <a:pt x="19588" y="1688264"/>
                  </a:cubicBezTo>
                  <a:cubicBezTo>
                    <a:pt x="-145512" y="1760231"/>
                    <a:pt x="785821" y="930497"/>
                    <a:pt x="838738" y="6786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šḻïďê-Freeform: Shape 7"/>
            <p:cNvSpPr/>
            <p:nvPr/>
          </p:nvSpPr>
          <p:spPr>
            <a:xfrm flipH="1" flipV="1">
              <a:off x="4256770" y="3963930"/>
              <a:ext cx="1655574" cy="1531888"/>
            </a:xfrm>
            <a:custGeom>
              <a:avLst/>
              <a:gdLst>
                <a:gd name="connsiteX0" fmla="*/ 0 w 1689100"/>
                <a:gd name="connsiteY0" fmla="*/ 844550 h 1689100"/>
                <a:gd name="connsiteX1" fmla="*/ 844550 w 1689100"/>
                <a:gd name="connsiteY1" fmla="*/ 0 h 1689100"/>
                <a:gd name="connsiteX2" fmla="*/ 1689100 w 1689100"/>
                <a:gd name="connsiteY2" fmla="*/ 844550 h 1689100"/>
                <a:gd name="connsiteX3" fmla="*/ 844550 w 1689100"/>
                <a:gd name="connsiteY3" fmla="*/ 1689100 h 1689100"/>
                <a:gd name="connsiteX4" fmla="*/ 0 w 1689100"/>
                <a:gd name="connsiteY4" fmla="*/ 844550 h 1689100"/>
                <a:gd name="connsiteX0-1" fmla="*/ 0 w 1435100"/>
                <a:gd name="connsiteY0-2" fmla="*/ 1062633 h 1695414"/>
                <a:gd name="connsiteX1-3" fmla="*/ 590550 w 1435100"/>
                <a:gd name="connsiteY1-4" fmla="*/ 2183 h 1695414"/>
                <a:gd name="connsiteX2-5" fmla="*/ 1435100 w 1435100"/>
                <a:gd name="connsiteY2-6" fmla="*/ 846733 h 1695414"/>
                <a:gd name="connsiteX3-7" fmla="*/ 590550 w 1435100"/>
                <a:gd name="connsiteY3-8" fmla="*/ 1691283 h 1695414"/>
                <a:gd name="connsiteX4-9" fmla="*/ 0 w 1435100"/>
                <a:gd name="connsiteY4-10" fmla="*/ 1062633 h 1695414"/>
                <a:gd name="connsiteX0-11" fmla="*/ 243226 w 1678326"/>
                <a:gd name="connsiteY0-12" fmla="*/ 1062633 h 1592646"/>
                <a:gd name="connsiteX1-13" fmla="*/ 833776 w 1678326"/>
                <a:gd name="connsiteY1-14" fmla="*/ 2183 h 1592646"/>
                <a:gd name="connsiteX2-15" fmla="*/ 1678326 w 1678326"/>
                <a:gd name="connsiteY2-16" fmla="*/ 846733 h 1592646"/>
                <a:gd name="connsiteX3-17" fmla="*/ 97176 w 1678326"/>
                <a:gd name="connsiteY3-18" fmla="*/ 1589683 h 1592646"/>
                <a:gd name="connsiteX4-19" fmla="*/ 243226 w 1678326"/>
                <a:gd name="connsiteY4-20" fmla="*/ 1062633 h 1592646"/>
                <a:gd name="connsiteX0-21" fmla="*/ 259992 w 1923692"/>
                <a:gd name="connsiteY0-22" fmla="*/ 1219559 h 1779324"/>
                <a:gd name="connsiteX1-23" fmla="*/ 850542 w 1923692"/>
                <a:gd name="connsiteY1-24" fmla="*/ 159109 h 1779324"/>
                <a:gd name="connsiteX2-25" fmla="*/ 1923692 w 1923692"/>
                <a:gd name="connsiteY2-26" fmla="*/ 305159 h 1779324"/>
                <a:gd name="connsiteX3-27" fmla="*/ 113942 w 1923692"/>
                <a:gd name="connsiteY3-28" fmla="*/ 1746609 h 1779324"/>
                <a:gd name="connsiteX4-29" fmla="*/ 259992 w 1923692"/>
                <a:gd name="connsiteY4-30" fmla="*/ 1219559 h 1779324"/>
                <a:gd name="connsiteX0-31" fmla="*/ 252123 w 1915823"/>
                <a:gd name="connsiteY0-32" fmla="*/ 1393561 h 1956003"/>
                <a:gd name="connsiteX1-33" fmla="*/ 575973 w 1915823"/>
                <a:gd name="connsiteY1-34" fmla="*/ 66411 h 1956003"/>
                <a:gd name="connsiteX2-35" fmla="*/ 1915823 w 1915823"/>
                <a:gd name="connsiteY2-36" fmla="*/ 479161 h 1956003"/>
                <a:gd name="connsiteX3-37" fmla="*/ 106073 w 1915823"/>
                <a:gd name="connsiteY3-38" fmla="*/ 1920611 h 1956003"/>
                <a:gd name="connsiteX4-39" fmla="*/ 252123 w 1915823"/>
                <a:gd name="connsiteY4-40" fmla="*/ 1393561 h 1956003"/>
                <a:gd name="connsiteX0-41" fmla="*/ 839211 w 1829811"/>
                <a:gd name="connsiteY0-42" fmla="*/ 876094 h 1890449"/>
                <a:gd name="connsiteX1-43" fmla="*/ 489961 w 1829811"/>
                <a:gd name="connsiteY1-44" fmla="*/ 31544 h 1890449"/>
                <a:gd name="connsiteX2-45" fmla="*/ 1829811 w 1829811"/>
                <a:gd name="connsiteY2-46" fmla="*/ 444294 h 1890449"/>
                <a:gd name="connsiteX3-47" fmla="*/ 20061 w 1829811"/>
                <a:gd name="connsiteY3-48" fmla="*/ 1885744 h 1890449"/>
                <a:gd name="connsiteX4-49" fmla="*/ 839211 w 1829811"/>
                <a:gd name="connsiteY4-50" fmla="*/ 876094 h 1890449"/>
                <a:gd name="connsiteX0-51" fmla="*/ 838738 w 1829338"/>
                <a:gd name="connsiteY0-52" fmla="*/ 678614 h 1692670"/>
                <a:gd name="connsiteX1-53" fmla="*/ 337088 w 1829338"/>
                <a:gd name="connsiteY1-54" fmla="*/ 176964 h 1692670"/>
                <a:gd name="connsiteX2-55" fmla="*/ 1829338 w 1829338"/>
                <a:gd name="connsiteY2-56" fmla="*/ 246814 h 1692670"/>
                <a:gd name="connsiteX3-57" fmla="*/ 19588 w 1829338"/>
                <a:gd name="connsiteY3-58" fmla="*/ 1688264 h 1692670"/>
                <a:gd name="connsiteX4-59" fmla="*/ 838738 w 1829338"/>
                <a:gd name="connsiteY4-60" fmla="*/ 678614 h 169267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29338" h="1692670">
                  <a:moveTo>
                    <a:pt x="838738" y="678614"/>
                  </a:moveTo>
                  <a:cubicBezTo>
                    <a:pt x="891655" y="426731"/>
                    <a:pt x="171988" y="248931"/>
                    <a:pt x="337088" y="176964"/>
                  </a:cubicBezTo>
                  <a:cubicBezTo>
                    <a:pt x="502188" y="104997"/>
                    <a:pt x="1829338" y="-219618"/>
                    <a:pt x="1829338" y="246814"/>
                  </a:cubicBezTo>
                  <a:cubicBezTo>
                    <a:pt x="1829338" y="713246"/>
                    <a:pt x="184688" y="1616297"/>
                    <a:pt x="19588" y="1688264"/>
                  </a:cubicBezTo>
                  <a:cubicBezTo>
                    <a:pt x="-145512" y="1760231"/>
                    <a:pt x="785821" y="930497"/>
                    <a:pt x="838738" y="6786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ïšḻïďê-Oval 8"/>
            <p:cNvSpPr/>
            <p:nvPr/>
          </p:nvSpPr>
          <p:spPr>
            <a:xfrm>
              <a:off x="3696487" y="1604668"/>
              <a:ext cx="742006" cy="74200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ïšḻïďê-Oval 9"/>
            <p:cNvSpPr/>
            <p:nvPr/>
          </p:nvSpPr>
          <p:spPr>
            <a:xfrm>
              <a:off x="3696487" y="4914843"/>
              <a:ext cx="742006" cy="742004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ïšḻïďê-Oval 10"/>
            <p:cNvSpPr/>
            <p:nvPr/>
          </p:nvSpPr>
          <p:spPr>
            <a:xfrm>
              <a:off x="7753507" y="1604668"/>
              <a:ext cx="742006" cy="7420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ïšḻïďê-Oval 11"/>
            <p:cNvSpPr/>
            <p:nvPr/>
          </p:nvSpPr>
          <p:spPr>
            <a:xfrm>
              <a:off x="7753507" y="4914843"/>
              <a:ext cx="742006" cy="742004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7" name="Group 15"/>
            <p:cNvGrpSpPr/>
            <p:nvPr/>
          </p:nvGrpSpPr>
          <p:grpSpPr>
            <a:xfrm>
              <a:off x="8796300" y="1635148"/>
              <a:ext cx="2612987" cy="1311663"/>
              <a:chOff x="8796300" y="1635148"/>
              <a:chExt cx="2612987" cy="1311663"/>
            </a:xfrm>
          </p:grpSpPr>
          <p:sp>
            <p:nvSpPr>
              <p:cNvPr id="27" name="ïšḻïďê-TextBox 13"/>
              <p:cNvSpPr txBox="1"/>
              <p:nvPr/>
            </p:nvSpPr>
            <p:spPr>
              <a:xfrm>
                <a:off x="8796300" y="1635148"/>
                <a:ext cx="2612987" cy="376993"/>
              </a:xfrm>
              <a:prstGeom prst="rect">
                <a:avLst/>
              </a:prstGeom>
            </p:spPr>
            <p:txBody>
              <a:bodyPr vert="horz" wrap="none" lIns="0" tIns="0" rIns="0" bIns="0" anchor="ctr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8" name="ïšḻïďê-TextBox 14"/>
              <p:cNvSpPr txBox="1"/>
              <p:nvPr/>
            </p:nvSpPr>
            <p:spPr>
              <a:xfrm>
                <a:off x="8796300" y="2123901"/>
                <a:ext cx="2612987" cy="822910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18" name="Group 12"/>
            <p:cNvGrpSpPr/>
            <p:nvPr/>
          </p:nvGrpSpPr>
          <p:grpSpPr>
            <a:xfrm>
              <a:off x="803359" y="4345600"/>
              <a:ext cx="2612987" cy="1311663"/>
              <a:chOff x="803359" y="4345600"/>
              <a:chExt cx="2612987" cy="1311663"/>
            </a:xfrm>
          </p:grpSpPr>
          <p:sp>
            <p:nvSpPr>
              <p:cNvPr id="25" name="ïšḻïďê-TextBox 16"/>
              <p:cNvSpPr txBox="1"/>
              <p:nvPr/>
            </p:nvSpPr>
            <p:spPr>
              <a:xfrm>
                <a:off x="803359" y="4345600"/>
                <a:ext cx="2612987" cy="376993"/>
              </a:xfrm>
              <a:prstGeom prst="rect">
                <a:avLst/>
              </a:prstGeom>
            </p:spPr>
            <p:txBody>
              <a:bodyPr vert="horz"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6" name="ïšḻïďê-TextBox 17"/>
              <p:cNvSpPr txBox="1"/>
              <p:nvPr/>
            </p:nvSpPr>
            <p:spPr>
              <a:xfrm>
                <a:off x="803359" y="4834353"/>
                <a:ext cx="2612987" cy="822910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19" name="Group 1"/>
            <p:cNvGrpSpPr/>
            <p:nvPr/>
          </p:nvGrpSpPr>
          <p:grpSpPr>
            <a:xfrm>
              <a:off x="803358" y="1635148"/>
              <a:ext cx="2612988" cy="1311663"/>
              <a:chOff x="803358" y="1635148"/>
              <a:chExt cx="2612988" cy="1311663"/>
            </a:xfrm>
          </p:grpSpPr>
          <p:sp>
            <p:nvSpPr>
              <p:cNvPr id="23" name="ïšḻïďê-TextBox 19"/>
              <p:cNvSpPr txBox="1"/>
              <p:nvPr/>
            </p:nvSpPr>
            <p:spPr>
              <a:xfrm>
                <a:off x="803359" y="1635148"/>
                <a:ext cx="2612987" cy="376993"/>
              </a:xfrm>
              <a:prstGeom prst="rect">
                <a:avLst/>
              </a:prstGeom>
            </p:spPr>
            <p:txBody>
              <a:bodyPr vert="horz"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4" name="ïšḻïďê-TextBox 20"/>
              <p:cNvSpPr txBox="1"/>
              <p:nvPr/>
            </p:nvSpPr>
            <p:spPr>
              <a:xfrm>
                <a:off x="803358" y="2123901"/>
                <a:ext cx="2612987" cy="822910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20" name="Group 18"/>
            <p:cNvGrpSpPr/>
            <p:nvPr/>
          </p:nvGrpSpPr>
          <p:grpSpPr>
            <a:xfrm>
              <a:off x="8796300" y="4345600"/>
              <a:ext cx="2612987" cy="1311663"/>
              <a:chOff x="8796300" y="4345600"/>
              <a:chExt cx="2612987" cy="1311663"/>
            </a:xfrm>
          </p:grpSpPr>
          <p:sp>
            <p:nvSpPr>
              <p:cNvPr id="21" name="ïšḻïďê-TextBox 22"/>
              <p:cNvSpPr txBox="1"/>
              <p:nvPr/>
            </p:nvSpPr>
            <p:spPr>
              <a:xfrm>
                <a:off x="8796300" y="4345600"/>
                <a:ext cx="2612987" cy="376993"/>
              </a:xfrm>
              <a:prstGeom prst="rect">
                <a:avLst/>
              </a:prstGeom>
            </p:spPr>
            <p:txBody>
              <a:bodyPr vert="horz" wrap="none" lIns="0" tIns="0" rIns="0" bIns="0" anchor="ctr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2" name="ïšḻïďê-TextBox 23"/>
              <p:cNvSpPr txBox="1"/>
              <p:nvPr/>
            </p:nvSpPr>
            <p:spPr>
              <a:xfrm>
                <a:off x="8796300" y="4834353"/>
                <a:ext cx="2612987" cy="822910"/>
              </a:xfrm>
              <a:prstGeom prst="rect">
                <a:avLst/>
              </a:prstGeom>
            </p:spPr>
            <p:txBody>
              <a:bodyPr vert="horz"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发展前景</a:t>
              </a:r>
            </a:p>
          </p:txBody>
        </p:sp>
      </p:grpSp>
      <p:grpSp>
        <p:nvGrpSpPr>
          <p:cNvPr id="32" name="0e291731-89f1-41aa-9628-932b817332ab"/>
          <p:cNvGrpSpPr>
            <a:grpSpLocks noChangeAspect="1"/>
          </p:cNvGrpSpPr>
          <p:nvPr/>
        </p:nvGrpSpPr>
        <p:grpSpPr>
          <a:xfrm>
            <a:off x="1850266" y="2113144"/>
            <a:ext cx="8502774" cy="3483590"/>
            <a:chOff x="1" y="838027"/>
            <a:chExt cx="12053642" cy="4938381"/>
          </a:xfrm>
        </p:grpSpPr>
        <p:sp>
          <p:nvSpPr>
            <p:cNvPr id="33" name="iS1ide-Freeform: Shape 16"/>
            <p:cNvSpPr/>
            <p:nvPr/>
          </p:nvSpPr>
          <p:spPr>
            <a:xfrm>
              <a:off x="3490913" y="1081592"/>
              <a:ext cx="3696212" cy="1437501"/>
            </a:xfrm>
            <a:custGeom>
              <a:avLst/>
              <a:gdLst>
                <a:gd name="connsiteX0" fmla="*/ 727078 w 4604385"/>
                <a:gd name="connsiteY0" fmla="*/ 0 h 1790700"/>
                <a:gd name="connsiteX1" fmla="*/ 4604385 w 4604385"/>
                <a:gd name="connsiteY1" fmla="*/ 0 h 1790700"/>
                <a:gd name="connsiteX2" fmla="*/ 4604385 w 4604385"/>
                <a:gd name="connsiteY2" fmla="*/ 438150 h 1790700"/>
                <a:gd name="connsiteX3" fmla="*/ 864672 w 4604385"/>
                <a:gd name="connsiteY3" fmla="*/ 438150 h 1790700"/>
                <a:gd name="connsiteX4" fmla="*/ 495300 w 4604385"/>
                <a:gd name="connsiteY4" fmla="*/ 807522 h 1790700"/>
                <a:gd name="connsiteX5" fmla="*/ 495300 w 4604385"/>
                <a:gd name="connsiteY5" fmla="*/ 983178 h 1790700"/>
                <a:gd name="connsiteX6" fmla="*/ 864672 w 4604385"/>
                <a:gd name="connsiteY6" fmla="*/ 1352550 h 1790700"/>
                <a:gd name="connsiteX7" fmla="*/ 4604385 w 4604385"/>
                <a:gd name="connsiteY7" fmla="*/ 1352550 h 1790700"/>
                <a:gd name="connsiteX8" fmla="*/ 4604385 w 4604385"/>
                <a:gd name="connsiteY8" fmla="*/ 1790700 h 1790700"/>
                <a:gd name="connsiteX9" fmla="*/ 727078 w 4604385"/>
                <a:gd name="connsiteY9" fmla="*/ 1790700 h 1790700"/>
                <a:gd name="connsiteX10" fmla="*/ 0 w 4604385"/>
                <a:gd name="connsiteY10" fmla="*/ 1063622 h 1790700"/>
                <a:gd name="connsiteX11" fmla="*/ 0 w 4604385"/>
                <a:gd name="connsiteY11" fmla="*/ 727078 h 1790700"/>
                <a:gd name="connsiteX12" fmla="*/ 727078 w 4604385"/>
                <a:gd name="connsiteY12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4385" h="1790700">
                  <a:moveTo>
                    <a:pt x="727078" y="0"/>
                  </a:moveTo>
                  <a:lnTo>
                    <a:pt x="4604385" y="0"/>
                  </a:lnTo>
                  <a:lnTo>
                    <a:pt x="4604385" y="438150"/>
                  </a:lnTo>
                  <a:lnTo>
                    <a:pt x="864672" y="438150"/>
                  </a:lnTo>
                  <a:cubicBezTo>
                    <a:pt x="660673" y="438150"/>
                    <a:pt x="495300" y="603523"/>
                    <a:pt x="495300" y="807522"/>
                  </a:cubicBezTo>
                  <a:lnTo>
                    <a:pt x="495300" y="983178"/>
                  </a:lnTo>
                  <a:cubicBezTo>
                    <a:pt x="495300" y="1187177"/>
                    <a:pt x="660673" y="1352550"/>
                    <a:pt x="864672" y="1352550"/>
                  </a:cubicBezTo>
                  <a:lnTo>
                    <a:pt x="4604385" y="1352550"/>
                  </a:lnTo>
                  <a:lnTo>
                    <a:pt x="4604385" y="1790700"/>
                  </a:lnTo>
                  <a:lnTo>
                    <a:pt x="727078" y="1790700"/>
                  </a:lnTo>
                  <a:cubicBezTo>
                    <a:pt x="325524" y="1790700"/>
                    <a:pt x="0" y="1465176"/>
                    <a:pt x="0" y="1063622"/>
                  </a:cubicBezTo>
                  <a:lnTo>
                    <a:pt x="0" y="727078"/>
                  </a:lnTo>
                  <a:cubicBezTo>
                    <a:pt x="0" y="325524"/>
                    <a:pt x="325524" y="0"/>
                    <a:pt x="727078" y="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iS1ide-Freeform: Shape 22"/>
            <p:cNvSpPr/>
            <p:nvPr/>
          </p:nvSpPr>
          <p:spPr>
            <a:xfrm flipH="1">
              <a:off x="5004876" y="2167364"/>
              <a:ext cx="3696212" cy="1437501"/>
            </a:xfrm>
            <a:custGeom>
              <a:avLst/>
              <a:gdLst>
                <a:gd name="connsiteX0" fmla="*/ 727078 w 4604385"/>
                <a:gd name="connsiteY0" fmla="*/ 0 h 1790700"/>
                <a:gd name="connsiteX1" fmla="*/ 4604385 w 4604385"/>
                <a:gd name="connsiteY1" fmla="*/ 0 h 1790700"/>
                <a:gd name="connsiteX2" fmla="*/ 4604385 w 4604385"/>
                <a:gd name="connsiteY2" fmla="*/ 438150 h 1790700"/>
                <a:gd name="connsiteX3" fmla="*/ 864672 w 4604385"/>
                <a:gd name="connsiteY3" fmla="*/ 438150 h 1790700"/>
                <a:gd name="connsiteX4" fmla="*/ 495300 w 4604385"/>
                <a:gd name="connsiteY4" fmla="*/ 807522 h 1790700"/>
                <a:gd name="connsiteX5" fmla="*/ 495300 w 4604385"/>
                <a:gd name="connsiteY5" fmla="*/ 983178 h 1790700"/>
                <a:gd name="connsiteX6" fmla="*/ 864672 w 4604385"/>
                <a:gd name="connsiteY6" fmla="*/ 1352550 h 1790700"/>
                <a:gd name="connsiteX7" fmla="*/ 4604385 w 4604385"/>
                <a:gd name="connsiteY7" fmla="*/ 1352550 h 1790700"/>
                <a:gd name="connsiteX8" fmla="*/ 4604385 w 4604385"/>
                <a:gd name="connsiteY8" fmla="*/ 1790700 h 1790700"/>
                <a:gd name="connsiteX9" fmla="*/ 727078 w 4604385"/>
                <a:gd name="connsiteY9" fmla="*/ 1790700 h 1790700"/>
                <a:gd name="connsiteX10" fmla="*/ 0 w 4604385"/>
                <a:gd name="connsiteY10" fmla="*/ 1063622 h 1790700"/>
                <a:gd name="connsiteX11" fmla="*/ 0 w 4604385"/>
                <a:gd name="connsiteY11" fmla="*/ 727078 h 1790700"/>
                <a:gd name="connsiteX12" fmla="*/ 727078 w 4604385"/>
                <a:gd name="connsiteY12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4385" h="1790700">
                  <a:moveTo>
                    <a:pt x="727078" y="0"/>
                  </a:moveTo>
                  <a:lnTo>
                    <a:pt x="4604385" y="0"/>
                  </a:lnTo>
                  <a:lnTo>
                    <a:pt x="4604385" y="438150"/>
                  </a:lnTo>
                  <a:lnTo>
                    <a:pt x="864672" y="438150"/>
                  </a:lnTo>
                  <a:cubicBezTo>
                    <a:pt x="660673" y="438150"/>
                    <a:pt x="495300" y="603523"/>
                    <a:pt x="495300" y="807522"/>
                  </a:cubicBezTo>
                  <a:lnTo>
                    <a:pt x="495300" y="983178"/>
                  </a:lnTo>
                  <a:cubicBezTo>
                    <a:pt x="495300" y="1187177"/>
                    <a:pt x="660673" y="1352550"/>
                    <a:pt x="864672" y="1352550"/>
                  </a:cubicBezTo>
                  <a:lnTo>
                    <a:pt x="4604385" y="1352550"/>
                  </a:lnTo>
                  <a:lnTo>
                    <a:pt x="4604385" y="1790700"/>
                  </a:lnTo>
                  <a:lnTo>
                    <a:pt x="727078" y="1790700"/>
                  </a:lnTo>
                  <a:cubicBezTo>
                    <a:pt x="325524" y="1790700"/>
                    <a:pt x="0" y="1465176"/>
                    <a:pt x="0" y="1063622"/>
                  </a:cubicBezTo>
                  <a:lnTo>
                    <a:pt x="0" y="727078"/>
                  </a:lnTo>
                  <a:cubicBezTo>
                    <a:pt x="0" y="325524"/>
                    <a:pt x="325524" y="0"/>
                    <a:pt x="727078" y="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S1ide-Freeform: Shape 21"/>
            <p:cNvSpPr/>
            <p:nvPr/>
          </p:nvSpPr>
          <p:spPr>
            <a:xfrm>
              <a:off x="3490913" y="3253136"/>
              <a:ext cx="3696212" cy="1437501"/>
            </a:xfrm>
            <a:custGeom>
              <a:avLst/>
              <a:gdLst>
                <a:gd name="connsiteX0" fmla="*/ 727078 w 4604385"/>
                <a:gd name="connsiteY0" fmla="*/ 0 h 1790700"/>
                <a:gd name="connsiteX1" fmla="*/ 4604385 w 4604385"/>
                <a:gd name="connsiteY1" fmla="*/ 0 h 1790700"/>
                <a:gd name="connsiteX2" fmla="*/ 4604385 w 4604385"/>
                <a:gd name="connsiteY2" fmla="*/ 438150 h 1790700"/>
                <a:gd name="connsiteX3" fmla="*/ 864672 w 4604385"/>
                <a:gd name="connsiteY3" fmla="*/ 438150 h 1790700"/>
                <a:gd name="connsiteX4" fmla="*/ 495300 w 4604385"/>
                <a:gd name="connsiteY4" fmla="*/ 807522 h 1790700"/>
                <a:gd name="connsiteX5" fmla="*/ 495300 w 4604385"/>
                <a:gd name="connsiteY5" fmla="*/ 983178 h 1790700"/>
                <a:gd name="connsiteX6" fmla="*/ 864672 w 4604385"/>
                <a:gd name="connsiteY6" fmla="*/ 1352550 h 1790700"/>
                <a:gd name="connsiteX7" fmla="*/ 4604385 w 4604385"/>
                <a:gd name="connsiteY7" fmla="*/ 1352550 h 1790700"/>
                <a:gd name="connsiteX8" fmla="*/ 4604385 w 4604385"/>
                <a:gd name="connsiteY8" fmla="*/ 1790700 h 1790700"/>
                <a:gd name="connsiteX9" fmla="*/ 727078 w 4604385"/>
                <a:gd name="connsiteY9" fmla="*/ 1790700 h 1790700"/>
                <a:gd name="connsiteX10" fmla="*/ 0 w 4604385"/>
                <a:gd name="connsiteY10" fmla="*/ 1063622 h 1790700"/>
                <a:gd name="connsiteX11" fmla="*/ 0 w 4604385"/>
                <a:gd name="connsiteY11" fmla="*/ 727078 h 1790700"/>
                <a:gd name="connsiteX12" fmla="*/ 727078 w 4604385"/>
                <a:gd name="connsiteY12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4385" h="1790700">
                  <a:moveTo>
                    <a:pt x="727078" y="0"/>
                  </a:moveTo>
                  <a:lnTo>
                    <a:pt x="4604385" y="0"/>
                  </a:lnTo>
                  <a:lnTo>
                    <a:pt x="4604385" y="438150"/>
                  </a:lnTo>
                  <a:lnTo>
                    <a:pt x="864672" y="438150"/>
                  </a:lnTo>
                  <a:cubicBezTo>
                    <a:pt x="660673" y="438150"/>
                    <a:pt x="495300" y="603523"/>
                    <a:pt x="495300" y="807522"/>
                  </a:cubicBezTo>
                  <a:lnTo>
                    <a:pt x="495300" y="983178"/>
                  </a:lnTo>
                  <a:cubicBezTo>
                    <a:pt x="495300" y="1187177"/>
                    <a:pt x="660673" y="1352550"/>
                    <a:pt x="864672" y="1352550"/>
                  </a:cubicBezTo>
                  <a:lnTo>
                    <a:pt x="4604385" y="1352550"/>
                  </a:lnTo>
                  <a:lnTo>
                    <a:pt x="4604385" y="1790700"/>
                  </a:lnTo>
                  <a:lnTo>
                    <a:pt x="727078" y="1790700"/>
                  </a:lnTo>
                  <a:cubicBezTo>
                    <a:pt x="325524" y="1790700"/>
                    <a:pt x="0" y="1465176"/>
                    <a:pt x="0" y="1063622"/>
                  </a:cubicBezTo>
                  <a:lnTo>
                    <a:pt x="0" y="727078"/>
                  </a:lnTo>
                  <a:cubicBezTo>
                    <a:pt x="0" y="325524"/>
                    <a:pt x="325524" y="0"/>
                    <a:pt x="727078" y="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iS1ide-Freeform: Shape 23"/>
            <p:cNvSpPr/>
            <p:nvPr/>
          </p:nvSpPr>
          <p:spPr>
            <a:xfrm flipH="1">
              <a:off x="5004876" y="4338907"/>
              <a:ext cx="3696212" cy="1437501"/>
            </a:xfrm>
            <a:custGeom>
              <a:avLst/>
              <a:gdLst>
                <a:gd name="connsiteX0" fmla="*/ 727078 w 4604385"/>
                <a:gd name="connsiteY0" fmla="*/ 0 h 1790700"/>
                <a:gd name="connsiteX1" fmla="*/ 4604385 w 4604385"/>
                <a:gd name="connsiteY1" fmla="*/ 0 h 1790700"/>
                <a:gd name="connsiteX2" fmla="*/ 4604385 w 4604385"/>
                <a:gd name="connsiteY2" fmla="*/ 438150 h 1790700"/>
                <a:gd name="connsiteX3" fmla="*/ 864672 w 4604385"/>
                <a:gd name="connsiteY3" fmla="*/ 438150 h 1790700"/>
                <a:gd name="connsiteX4" fmla="*/ 495300 w 4604385"/>
                <a:gd name="connsiteY4" fmla="*/ 807522 h 1790700"/>
                <a:gd name="connsiteX5" fmla="*/ 495300 w 4604385"/>
                <a:gd name="connsiteY5" fmla="*/ 983178 h 1790700"/>
                <a:gd name="connsiteX6" fmla="*/ 864672 w 4604385"/>
                <a:gd name="connsiteY6" fmla="*/ 1352550 h 1790700"/>
                <a:gd name="connsiteX7" fmla="*/ 4604385 w 4604385"/>
                <a:gd name="connsiteY7" fmla="*/ 1352550 h 1790700"/>
                <a:gd name="connsiteX8" fmla="*/ 4604385 w 4604385"/>
                <a:gd name="connsiteY8" fmla="*/ 1790700 h 1790700"/>
                <a:gd name="connsiteX9" fmla="*/ 727078 w 4604385"/>
                <a:gd name="connsiteY9" fmla="*/ 1790700 h 1790700"/>
                <a:gd name="connsiteX10" fmla="*/ 0 w 4604385"/>
                <a:gd name="connsiteY10" fmla="*/ 1063622 h 1790700"/>
                <a:gd name="connsiteX11" fmla="*/ 0 w 4604385"/>
                <a:gd name="connsiteY11" fmla="*/ 727078 h 1790700"/>
                <a:gd name="connsiteX12" fmla="*/ 727078 w 4604385"/>
                <a:gd name="connsiteY12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4385" h="1790700">
                  <a:moveTo>
                    <a:pt x="727078" y="0"/>
                  </a:moveTo>
                  <a:lnTo>
                    <a:pt x="4604385" y="0"/>
                  </a:lnTo>
                  <a:lnTo>
                    <a:pt x="4604385" y="438150"/>
                  </a:lnTo>
                  <a:lnTo>
                    <a:pt x="864672" y="438150"/>
                  </a:lnTo>
                  <a:cubicBezTo>
                    <a:pt x="660673" y="438150"/>
                    <a:pt x="495300" y="603523"/>
                    <a:pt x="495300" y="807522"/>
                  </a:cubicBezTo>
                  <a:lnTo>
                    <a:pt x="495300" y="983178"/>
                  </a:lnTo>
                  <a:cubicBezTo>
                    <a:pt x="495300" y="1187177"/>
                    <a:pt x="660673" y="1352550"/>
                    <a:pt x="864672" y="1352550"/>
                  </a:cubicBezTo>
                  <a:lnTo>
                    <a:pt x="4604385" y="1352550"/>
                  </a:lnTo>
                  <a:lnTo>
                    <a:pt x="4604385" y="1790700"/>
                  </a:lnTo>
                  <a:lnTo>
                    <a:pt x="727078" y="1790700"/>
                  </a:lnTo>
                  <a:cubicBezTo>
                    <a:pt x="325524" y="1790700"/>
                    <a:pt x="0" y="1465176"/>
                    <a:pt x="0" y="1063622"/>
                  </a:cubicBezTo>
                  <a:lnTo>
                    <a:pt x="0" y="727078"/>
                  </a:lnTo>
                  <a:cubicBezTo>
                    <a:pt x="0" y="325524"/>
                    <a:pt x="325524" y="0"/>
                    <a:pt x="727078" y="0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S1ide-Rectangle 26"/>
            <p:cNvSpPr/>
            <p:nvPr/>
          </p:nvSpPr>
          <p:spPr>
            <a:xfrm>
              <a:off x="1" y="5424679"/>
              <a:ext cx="5467350" cy="351729"/>
            </a:xfrm>
            <a:prstGeom prst="rect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iS1ide-Rectangle 27"/>
            <p:cNvSpPr/>
            <p:nvPr/>
          </p:nvSpPr>
          <p:spPr>
            <a:xfrm>
              <a:off x="7115175" y="1081592"/>
              <a:ext cx="3073400" cy="351729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iS1ide-Isosceles Triangle 25"/>
            <p:cNvSpPr/>
            <p:nvPr/>
          </p:nvSpPr>
          <p:spPr>
            <a:xfrm rot="5400000">
              <a:off x="9769147" y="1045371"/>
              <a:ext cx="838857" cy="461306"/>
            </a:xfrm>
            <a:prstGeom prst="triangl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iS1ide-Isosceles Triangle 28"/>
            <p:cNvSpPr/>
            <p:nvPr/>
          </p:nvSpPr>
          <p:spPr>
            <a:xfrm rot="5400000" flipH="1" flipV="1">
              <a:off x="4585448" y="2131223"/>
              <a:ext cx="838857" cy="461306"/>
            </a:xfrm>
            <a:prstGeom prst="triangl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iS1ide-Isosceles Triangle 29"/>
            <p:cNvSpPr/>
            <p:nvPr/>
          </p:nvSpPr>
          <p:spPr>
            <a:xfrm rot="5400000">
              <a:off x="6926400" y="3198347"/>
              <a:ext cx="838857" cy="461306"/>
            </a:xfrm>
            <a:prstGeom prst="triangle">
              <a:avLst/>
            </a:prstGeom>
            <a:solidFill>
              <a:schemeClr val="accent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iS1ide-Isosceles Triangle 30"/>
            <p:cNvSpPr/>
            <p:nvPr/>
          </p:nvSpPr>
          <p:spPr>
            <a:xfrm rot="5400000" flipH="1" flipV="1">
              <a:off x="4585449" y="4284117"/>
              <a:ext cx="838857" cy="461306"/>
            </a:xfrm>
            <a:prstGeom prst="triangle">
              <a:avLst/>
            </a:prstGeom>
            <a:solidFill>
              <a:schemeClr val="accent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3" name="Group 13"/>
            <p:cNvGrpSpPr/>
            <p:nvPr/>
          </p:nvGrpSpPr>
          <p:grpSpPr>
            <a:xfrm>
              <a:off x="283433" y="1369703"/>
              <a:ext cx="3030292" cy="1166092"/>
              <a:chOff x="945840" y="3430058"/>
              <a:chExt cx="3030292" cy="1166092"/>
            </a:xfrm>
          </p:grpSpPr>
          <p:sp>
            <p:nvSpPr>
              <p:cNvPr id="57" name="iS1ide-TextBox 14"/>
              <p:cNvSpPr txBox="1"/>
              <p:nvPr/>
            </p:nvSpPr>
            <p:spPr>
              <a:xfrm>
                <a:off x="945840" y="3737823"/>
                <a:ext cx="3030292" cy="858327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algn="r" defTabSz="914400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58" name="iS1ide-Rectangle 15"/>
              <p:cNvSpPr/>
              <p:nvPr/>
            </p:nvSpPr>
            <p:spPr>
              <a:xfrm>
                <a:off x="1518803" y="3430058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400">
                  <a:defRPr/>
                </a:pPr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44" name="Group 17"/>
            <p:cNvGrpSpPr/>
            <p:nvPr/>
          </p:nvGrpSpPr>
          <p:grpSpPr>
            <a:xfrm>
              <a:off x="8906442" y="2486436"/>
              <a:ext cx="3147200" cy="1117640"/>
              <a:chOff x="8268607" y="3017352"/>
              <a:chExt cx="3147200" cy="1117640"/>
            </a:xfrm>
          </p:grpSpPr>
          <p:sp>
            <p:nvSpPr>
              <p:cNvPr id="55" name="iS1ide-TextBox 18"/>
              <p:cNvSpPr txBox="1"/>
              <p:nvPr/>
            </p:nvSpPr>
            <p:spPr>
              <a:xfrm>
                <a:off x="8268607" y="3325117"/>
                <a:ext cx="3147200" cy="809875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56" name="iS1ide-Rectangle 19"/>
              <p:cNvSpPr/>
              <p:nvPr/>
            </p:nvSpPr>
            <p:spPr>
              <a:xfrm>
                <a:off x="8268607" y="3017352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400">
                  <a:defRPr/>
                </a:pPr>
                <a:r>
                  <a:rPr lang="zh-CN" altLang="en-US" sz="20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45" name="Group 20"/>
            <p:cNvGrpSpPr/>
            <p:nvPr/>
          </p:nvGrpSpPr>
          <p:grpSpPr>
            <a:xfrm>
              <a:off x="283433" y="3524546"/>
              <a:ext cx="3030292" cy="1166092"/>
              <a:chOff x="945840" y="3430058"/>
              <a:chExt cx="3030292" cy="1166092"/>
            </a:xfrm>
          </p:grpSpPr>
          <p:sp>
            <p:nvSpPr>
              <p:cNvPr id="53" name="iS1ide-TextBox 24"/>
              <p:cNvSpPr txBox="1"/>
              <p:nvPr/>
            </p:nvSpPr>
            <p:spPr>
              <a:xfrm>
                <a:off x="945840" y="3737823"/>
                <a:ext cx="3030292" cy="858327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algn="r" defTabSz="914400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54" name="iS1ide-Rectangle 33"/>
              <p:cNvSpPr/>
              <p:nvPr/>
            </p:nvSpPr>
            <p:spPr>
              <a:xfrm>
                <a:off x="1518803" y="3430058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400">
                  <a:defRPr/>
                </a:pPr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46" name="Group 34"/>
            <p:cNvGrpSpPr/>
            <p:nvPr/>
          </p:nvGrpSpPr>
          <p:grpSpPr>
            <a:xfrm>
              <a:off x="8906442" y="4641279"/>
              <a:ext cx="3147201" cy="1117640"/>
              <a:chOff x="8268607" y="3017352"/>
              <a:chExt cx="3147201" cy="1117640"/>
            </a:xfrm>
          </p:grpSpPr>
          <p:sp>
            <p:nvSpPr>
              <p:cNvPr id="51" name="iS1ide-TextBox 35"/>
              <p:cNvSpPr txBox="1"/>
              <p:nvPr/>
            </p:nvSpPr>
            <p:spPr>
              <a:xfrm>
                <a:off x="8268607" y="3325117"/>
                <a:ext cx="3147201" cy="809875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52" name="iS1ide-Rectangle 36"/>
              <p:cNvSpPr/>
              <p:nvPr/>
            </p:nvSpPr>
            <p:spPr>
              <a:xfrm>
                <a:off x="8268607" y="3017352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400">
                  <a:defRPr/>
                </a:pPr>
                <a:r>
                  <a:rPr lang="zh-CN" altLang="en-US" sz="20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47" name="Group 1"/>
            <p:cNvGrpSpPr/>
            <p:nvPr/>
          </p:nvGrpSpPr>
          <p:grpSpPr>
            <a:xfrm>
              <a:off x="7965417" y="838027"/>
              <a:ext cx="838858" cy="838858"/>
              <a:chOff x="7965417" y="838027"/>
              <a:chExt cx="838858" cy="838858"/>
            </a:xfrm>
          </p:grpSpPr>
          <p:sp>
            <p:nvSpPr>
              <p:cNvPr id="48" name="iS1ide-Oval 31"/>
              <p:cNvSpPr/>
              <p:nvPr/>
            </p:nvSpPr>
            <p:spPr>
              <a:xfrm>
                <a:off x="7965417" y="838027"/>
                <a:ext cx="838858" cy="838858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iS1ide-Oval 32"/>
              <p:cNvSpPr/>
              <p:nvPr/>
            </p:nvSpPr>
            <p:spPr>
              <a:xfrm>
                <a:off x="8067502" y="940112"/>
                <a:ext cx="634688" cy="63468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iS1ide-Freeform: Shape 37"/>
              <p:cNvSpPr/>
              <p:nvPr/>
            </p:nvSpPr>
            <p:spPr bwMode="auto">
              <a:xfrm>
                <a:off x="8185673" y="1081592"/>
                <a:ext cx="427937" cy="351729"/>
              </a:xfrm>
              <a:custGeom>
                <a:avLst/>
                <a:gdLst>
                  <a:gd name="T0" fmla="*/ 285 w 293"/>
                  <a:gd name="T1" fmla="*/ 32 h 238"/>
                  <a:gd name="T2" fmla="*/ 259 w 293"/>
                  <a:gd name="T3" fmla="*/ 38 h 238"/>
                  <a:gd name="T4" fmla="*/ 275 w 293"/>
                  <a:gd name="T5" fmla="*/ 24 h 238"/>
                  <a:gd name="T6" fmla="*/ 285 w 293"/>
                  <a:gd name="T7" fmla="*/ 4 h 238"/>
                  <a:gd name="T8" fmla="*/ 257 w 293"/>
                  <a:gd name="T9" fmla="*/ 16 h 238"/>
                  <a:gd name="T10" fmla="*/ 237 w 293"/>
                  <a:gd name="T11" fmla="*/ 11 h 238"/>
                  <a:gd name="T12" fmla="*/ 216 w 293"/>
                  <a:gd name="T13" fmla="*/ 1 h 238"/>
                  <a:gd name="T14" fmla="*/ 203 w 293"/>
                  <a:gd name="T15" fmla="*/ 0 h 238"/>
                  <a:gd name="T16" fmla="*/ 179 w 293"/>
                  <a:gd name="T17" fmla="*/ 5 h 238"/>
                  <a:gd name="T18" fmla="*/ 154 w 293"/>
                  <a:gd name="T19" fmla="*/ 27 h 238"/>
                  <a:gd name="T20" fmla="*/ 143 w 293"/>
                  <a:gd name="T21" fmla="*/ 54 h 238"/>
                  <a:gd name="T22" fmla="*/ 143 w 293"/>
                  <a:gd name="T23" fmla="*/ 67 h 238"/>
                  <a:gd name="T24" fmla="*/ 126 w 293"/>
                  <a:gd name="T25" fmla="*/ 72 h 238"/>
                  <a:gd name="T26" fmla="*/ 75 w 293"/>
                  <a:gd name="T27" fmla="*/ 55 h 238"/>
                  <a:gd name="T28" fmla="*/ 33 w 293"/>
                  <a:gd name="T29" fmla="*/ 24 h 238"/>
                  <a:gd name="T30" fmla="*/ 17 w 293"/>
                  <a:gd name="T31" fmla="*/ 17 h 238"/>
                  <a:gd name="T32" fmla="*/ 12 w 293"/>
                  <a:gd name="T33" fmla="*/ 41 h 238"/>
                  <a:gd name="T34" fmla="*/ 14 w 293"/>
                  <a:gd name="T35" fmla="*/ 57 h 238"/>
                  <a:gd name="T36" fmla="*/ 23 w 293"/>
                  <a:gd name="T37" fmla="*/ 76 h 238"/>
                  <a:gd name="T38" fmla="*/ 39 w 293"/>
                  <a:gd name="T39" fmla="*/ 91 h 238"/>
                  <a:gd name="T40" fmla="*/ 25 w 293"/>
                  <a:gd name="T41" fmla="*/ 89 h 238"/>
                  <a:gd name="T42" fmla="*/ 12 w 293"/>
                  <a:gd name="T43" fmla="*/ 84 h 238"/>
                  <a:gd name="T44" fmla="*/ 13 w 293"/>
                  <a:gd name="T45" fmla="*/ 95 h 238"/>
                  <a:gd name="T46" fmla="*/ 25 w 293"/>
                  <a:gd name="T47" fmla="*/ 123 h 238"/>
                  <a:gd name="T48" fmla="*/ 50 w 293"/>
                  <a:gd name="T49" fmla="*/ 140 h 238"/>
                  <a:gd name="T50" fmla="*/ 52 w 293"/>
                  <a:gd name="T51" fmla="*/ 145 h 238"/>
                  <a:gd name="T52" fmla="*/ 33 w 293"/>
                  <a:gd name="T53" fmla="*/ 145 h 238"/>
                  <a:gd name="T54" fmla="*/ 41 w 293"/>
                  <a:gd name="T55" fmla="*/ 161 h 238"/>
                  <a:gd name="T56" fmla="*/ 62 w 293"/>
                  <a:gd name="T57" fmla="*/ 179 h 238"/>
                  <a:gd name="T58" fmla="*/ 89 w 293"/>
                  <a:gd name="T59" fmla="*/ 186 h 238"/>
                  <a:gd name="T60" fmla="*/ 73 w 293"/>
                  <a:gd name="T61" fmla="*/ 197 h 238"/>
                  <a:gd name="T62" fmla="*/ 45 w 293"/>
                  <a:gd name="T63" fmla="*/ 208 h 238"/>
                  <a:gd name="T64" fmla="*/ 14 w 293"/>
                  <a:gd name="T65" fmla="*/ 212 h 238"/>
                  <a:gd name="T66" fmla="*/ 0 w 293"/>
                  <a:gd name="T67" fmla="*/ 211 h 238"/>
                  <a:gd name="T68" fmla="*/ 32 w 293"/>
                  <a:gd name="T69" fmla="*/ 227 h 238"/>
                  <a:gd name="T70" fmla="*/ 68 w 293"/>
                  <a:gd name="T71" fmla="*/ 237 h 238"/>
                  <a:gd name="T72" fmla="*/ 93 w 293"/>
                  <a:gd name="T73" fmla="*/ 238 h 238"/>
                  <a:gd name="T74" fmla="*/ 149 w 293"/>
                  <a:gd name="T75" fmla="*/ 229 h 238"/>
                  <a:gd name="T76" fmla="*/ 195 w 293"/>
                  <a:gd name="T77" fmla="*/ 205 h 238"/>
                  <a:gd name="T78" fmla="*/ 229 w 293"/>
                  <a:gd name="T79" fmla="*/ 169 h 238"/>
                  <a:gd name="T80" fmla="*/ 252 w 293"/>
                  <a:gd name="T81" fmla="*/ 127 h 238"/>
                  <a:gd name="T82" fmla="*/ 262 w 293"/>
                  <a:gd name="T83" fmla="*/ 82 h 238"/>
                  <a:gd name="T84" fmla="*/ 263 w 293"/>
                  <a:gd name="T85" fmla="*/ 59 h 238"/>
                  <a:gd name="T86" fmla="*/ 280 w 293"/>
                  <a:gd name="T87" fmla="*/ 45 h 238"/>
                  <a:gd name="T88" fmla="*/ 293 w 293"/>
                  <a:gd name="T89" fmla="*/ 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238">
                    <a:moveTo>
                      <a:pt x="293" y="28"/>
                    </a:moveTo>
                    <a:lnTo>
                      <a:pt x="293" y="28"/>
                    </a:lnTo>
                    <a:lnTo>
                      <a:pt x="285" y="32"/>
                    </a:lnTo>
                    <a:lnTo>
                      <a:pt x="277" y="34"/>
                    </a:lnTo>
                    <a:lnTo>
                      <a:pt x="267" y="36"/>
                    </a:lnTo>
                    <a:lnTo>
                      <a:pt x="259" y="38"/>
                    </a:lnTo>
                    <a:lnTo>
                      <a:pt x="259" y="38"/>
                    </a:lnTo>
                    <a:lnTo>
                      <a:pt x="267" y="31"/>
                    </a:lnTo>
                    <a:lnTo>
                      <a:pt x="275" y="24"/>
                    </a:lnTo>
                    <a:lnTo>
                      <a:pt x="281" y="1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77" y="9"/>
                    </a:lnTo>
                    <a:lnTo>
                      <a:pt x="266" y="13"/>
                    </a:lnTo>
                    <a:lnTo>
                      <a:pt x="257" y="16"/>
                    </a:lnTo>
                    <a:lnTo>
                      <a:pt x="247" y="18"/>
                    </a:lnTo>
                    <a:lnTo>
                      <a:pt x="247" y="18"/>
                    </a:lnTo>
                    <a:lnTo>
                      <a:pt x="237" y="11"/>
                    </a:lnTo>
                    <a:lnTo>
                      <a:pt x="227" y="5"/>
                    </a:lnTo>
                    <a:lnTo>
                      <a:pt x="222" y="3"/>
                    </a:lnTo>
                    <a:lnTo>
                      <a:pt x="216" y="1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79" y="5"/>
                    </a:lnTo>
                    <a:lnTo>
                      <a:pt x="169" y="10"/>
                    </a:lnTo>
                    <a:lnTo>
                      <a:pt x="161" y="17"/>
                    </a:lnTo>
                    <a:lnTo>
                      <a:pt x="154" y="27"/>
                    </a:lnTo>
                    <a:lnTo>
                      <a:pt x="147" y="37"/>
                    </a:lnTo>
                    <a:lnTo>
                      <a:pt x="144" y="48"/>
                    </a:lnTo>
                    <a:lnTo>
                      <a:pt x="143" y="54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3" y="67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26" y="72"/>
                    </a:lnTo>
                    <a:lnTo>
                      <a:pt x="108" y="68"/>
                    </a:lnTo>
                    <a:lnTo>
                      <a:pt x="92" y="63"/>
                    </a:lnTo>
                    <a:lnTo>
                      <a:pt x="75" y="55"/>
                    </a:lnTo>
                    <a:lnTo>
                      <a:pt x="59" y="46"/>
                    </a:lnTo>
                    <a:lnTo>
                      <a:pt x="45" y="36"/>
                    </a:lnTo>
                    <a:lnTo>
                      <a:pt x="33" y="24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17" y="17"/>
                    </a:lnTo>
                    <a:lnTo>
                      <a:pt x="15" y="26"/>
                    </a:lnTo>
                    <a:lnTo>
                      <a:pt x="13" y="3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8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0" y="70"/>
                    </a:lnTo>
                    <a:lnTo>
                      <a:pt x="23" y="76"/>
                    </a:lnTo>
                    <a:lnTo>
                      <a:pt x="28" y="81"/>
                    </a:lnTo>
                    <a:lnTo>
                      <a:pt x="34" y="87"/>
                    </a:lnTo>
                    <a:lnTo>
                      <a:pt x="39" y="91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5" y="89"/>
                    </a:lnTo>
                    <a:lnTo>
                      <a:pt x="18" y="87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3" y="95"/>
                    </a:lnTo>
                    <a:lnTo>
                      <a:pt x="16" y="105"/>
                    </a:lnTo>
                    <a:lnTo>
                      <a:pt x="20" y="115"/>
                    </a:lnTo>
                    <a:lnTo>
                      <a:pt x="25" y="123"/>
                    </a:lnTo>
                    <a:lnTo>
                      <a:pt x="33" y="130"/>
                    </a:lnTo>
                    <a:lnTo>
                      <a:pt x="41" y="136"/>
                    </a:lnTo>
                    <a:lnTo>
                      <a:pt x="50" y="140"/>
                    </a:lnTo>
                    <a:lnTo>
                      <a:pt x="60" y="143"/>
                    </a:lnTo>
                    <a:lnTo>
                      <a:pt x="60" y="143"/>
                    </a:lnTo>
                    <a:lnTo>
                      <a:pt x="52" y="145"/>
                    </a:lnTo>
                    <a:lnTo>
                      <a:pt x="44" y="146"/>
                    </a:lnTo>
                    <a:lnTo>
                      <a:pt x="44" y="146"/>
                    </a:lnTo>
                    <a:lnTo>
                      <a:pt x="33" y="145"/>
                    </a:lnTo>
                    <a:lnTo>
                      <a:pt x="33" y="145"/>
                    </a:lnTo>
                    <a:lnTo>
                      <a:pt x="37" y="153"/>
                    </a:lnTo>
                    <a:lnTo>
                      <a:pt x="41" y="161"/>
                    </a:lnTo>
                    <a:lnTo>
                      <a:pt x="47" y="168"/>
                    </a:lnTo>
                    <a:lnTo>
                      <a:pt x="54" y="175"/>
                    </a:lnTo>
                    <a:lnTo>
                      <a:pt x="62" y="179"/>
                    </a:lnTo>
                    <a:lnTo>
                      <a:pt x="71" y="183"/>
                    </a:lnTo>
                    <a:lnTo>
                      <a:pt x="79" y="185"/>
                    </a:lnTo>
                    <a:lnTo>
                      <a:pt x="89" y="186"/>
                    </a:lnTo>
                    <a:lnTo>
                      <a:pt x="89" y="186"/>
                    </a:lnTo>
                    <a:lnTo>
                      <a:pt x="81" y="192"/>
                    </a:lnTo>
                    <a:lnTo>
                      <a:pt x="73" y="197"/>
                    </a:lnTo>
                    <a:lnTo>
                      <a:pt x="64" y="201"/>
                    </a:lnTo>
                    <a:lnTo>
                      <a:pt x="54" y="206"/>
                    </a:lnTo>
                    <a:lnTo>
                      <a:pt x="45" y="208"/>
                    </a:lnTo>
                    <a:lnTo>
                      <a:pt x="35" y="210"/>
                    </a:lnTo>
                    <a:lnTo>
                      <a:pt x="25" y="212"/>
                    </a:lnTo>
                    <a:lnTo>
                      <a:pt x="14" y="212"/>
                    </a:lnTo>
                    <a:lnTo>
                      <a:pt x="14" y="21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10" y="217"/>
                    </a:lnTo>
                    <a:lnTo>
                      <a:pt x="21" y="222"/>
                    </a:lnTo>
                    <a:lnTo>
                      <a:pt x="32" y="227"/>
                    </a:lnTo>
                    <a:lnTo>
                      <a:pt x="44" y="231"/>
                    </a:lnTo>
                    <a:lnTo>
                      <a:pt x="55" y="235"/>
                    </a:lnTo>
                    <a:lnTo>
                      <a:pt x="68" y="237"/>
                    </a:lnTo>
                    <a:lnTo>
                      <a:pt x="80" y="238"/>
                    </a:lnTo>
                    <a:lnTo>
                      <a:pt x="93" y="238"/>
                    </a:lnTo>
                    <a:lnTo>
                      <a:pt x="93" y="238"/>
                    </a:lnTo>
                    <a:lnTo>
                      <a:pt x="112" y="237"/>
                    </a:lnTo>
                    <a:lnTo>
                      <a:pt x="132" y="233"/>
                    </a:lnTo>
                    <a:lnTo>
                      <a:pt x="149" y="229"/>
                    </a:lnTo>
                    <a:lnTo>
                      <a:pt x="166" y="222"/>
                    </a:lnTo>
                    <a:lnTo>
                      <a:pt x="180" y="215"/>
                    </a:lnTo>
                    <a:lnTo>
                      <a:pt x="195" y="205"/>
                    </a:lnTo>
                    <a:lnTo>
                      <a:pt x="207" y="194"/>
                    </a:lnTo>
                    <a:lnTo>
                      <a:pt x="220" y="183"/>
                    </a:lnTo>
                    <a:lnTo>
                      <a:pt x="229" y="169"/>
                    </a:lnTo>
                    <a:lnTo>
                      <a:pt x="238" y="156"/>
                    </a:lnTo>
                    <a:lnTo>
                      <a:pt x="246" y="141"/>
                    </a:lnTo>
                    <a:lnTo>
                      <a:pt x="252" y="127"/>
                    </a:lnTo>
                    <a:lnTo>
                      <a:pt x="257" y="112"/>
                    </a:lnTo>
                    <a:lnTo>
                      <a:pt x="260" y="97"/>
                    </a:lnTo>
                    <a:lnTo>
                      <a:pt x="262" y="82"/>
                    </a:lnTo>
                    <a:lnTo>
                      <a:pt x="263" y="67"/>
                    </a:lnTo>
                    <a:lnTo>
                      <a:pt x="263" y="67"/>
                    </a:lnTo>
                    <a:lnTo>
                      <a:pt x="263" y="59"/>
                    </a:lnTo>
                    <a:lnTo>
                      <a:pt x="263" y="59"/>
                    </a:lnTo>
                    <a:lnTo>
                      <a:pt x="271" y="52"/>
                    </a:lnTo>
                    <a:lnTo>
                      <a:pt x="280" y="45"/>
                    </a:lnTo>
                    <a:lnTo>
                      <a:pt x="287" y="37"/>
                    </a:lnTo>
                    <a:lnTo>
                      <a:pt x="293" y="28"/>
                    </a:lnTo>
                    <a:lnTo>
                      <a:pt x="293" y="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发展前景</a:t>
              </a:r>
            </a:p>
          </p:txBody>
        </p:sp>
      </p:grpSp>
      <p:grpSp>
        <p:nvGrpSpPr>
          <p:cNvPr id="7" name="1393e5fd-2598-4fae-8294-7ba084712b1a"/>
          <p:cNvGrpSpPr>
            <a:grpSpLocks noChangeAspect="1"/>
          </p:cNvGrpSpPr>
          <p:nvPr/>
        </p:nvGrpSpPr>
        <p:grpSpPr>
          <a:xfrm>
            <a:off x="1742378" y="2344182"/>
            <a:ext cx="8712262" cy="3389057"/>
            <a:chOff x="1559498" y="1664806"/>
            <a:chExt cx="10667686" cy="4149714"/>
          </a:xfrm>
        </p:grpSpPr>
        <p:sp>
          <p:nvSpPr>
            <p:cNvPr id="8" name="Freeform: Shape 13"/>
            <p:cNvSpPr/>
            <p:nvPr/>
          </p:nvSpPr>
          <p:spPr>
            <a:xfrm rot="2561600">
              <a:off x="3095378" y="4495407"/>
              <a:ext cx="600655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30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14"/>
            <p:cNvSpPr/>
            <p:nvPr/>
          </p:nvSpPr>
          <p:spPr>
            <a:xfrm>
              <a:off x="3174967" y="3678085"/>
              <a:ext cx="667540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441908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Freeform: Shape 15"/>
            <p:cNvSpPr/>
            <p:nvPr/>
          </p:nvSpPr>
          <p:spPr>
            <a:xfrm rot="19038400">
              <a:off x="3095378" y="2860770"/>
              <a:ext cx="600625" cy="870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11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Oval 16"/>
            <p:cNvSpPr/>
            <p:nvPr/>
          </p:nvSpPr>
          <p:spPr>
            <a:xfrm>
              <a:off x="1559498" y="2771361"/>
              <a:ext cx="1900551" cy="1900551"/>
            </a:xfrm>
            <a:prstGeom prst="ellipse">
              <a:avLst/>
            </a:prstGeom>
            <a:solidFill>
              <a:schemeClr val="tx2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17"/>
            <p:cNvSpPr/>
            <p:nvPr/>
          </p:nvSpPr>
          <p:spPr>
            <a:xfrm>
              <a:off x="3465341" y="1743822"/>
              <a:ext cx="1140331" cy="1140455"/>
            </a:xfrm>
            <a:custGeom>
              <a:avLst/>
              <a:gdLst>
                <a:gd name="connsiteX0" fmla="*/ 0 w 754893"/>
                <a:gd name="connsiteY0" fmla="*/ 377488 h 754976"/>
                <a:gd name="connsiteX1" fmla="*/ 377447 w 754893"/>
                <a:gd name="connsiteY1" fmla="*/ 0 h 754976"/>
                <a:gd name="connsiteX2" fmla="*/ 754894 w 754893"/>
                <a:gd name="connsiteY2" fmla="*/ 377488 h 754976"/>
                <a:gd name="connsiteX3" fmla="*/ 377447 w 754893"/>
                <a:gd name="connsiteY3" fmla="*/ 754976 h 754976"/>
                <a:gd name="connsiteX4" fmla="*/ 0 w 754893"/>
                <a:gd name="connsiteY4" fmla="*/ 377488 h 75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976">
                  <a:moveTo>
                    <a:pt x="0" y="377488"/>
                  </a:moveTo>
                  <a:cubicBezTo>
                    <a:pt x="0" y="169007"/>
                    <a:pt x="168989" y="0"/>
                    <a:pt x="377447" y="0"/>
                  </a:cubicBezTo>
                  <a:cubicBezTo>
                    <a:pt x="585905" y="0"/>
                    <a:pt x="754894" y="169007"/>
                    <a:pt x="754894" y="377488"/>
                  </a:cubicBezTo>
                  <a:cubicBezTo>
                    <a:pt x="754894" y="585969"/>
                    <a:pt x="585905" y="754976"/>
                    <a:pt x="377447" y="754976"/>
                  </a:cubicBezTo>
                  <a:cubicBezTo>
                    <a:pt x="168989" y="754976"/>
                    <a:pt x="0" y="585969"/>
                    <a:pt x="0" y="377488"/>
                  </a:cubicBezTo>
                  <a:close/>
                </a:path>
              </a:pathLst>
            </a:custGeom>
            <a:solidFill>
              <a:schemeClr val="accent1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55" rIns="119443" bIns="119455" anchor="ctr" anchorCtr="0">
              <a:normAutofit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cs typeface="+mn-ea"/>
                  <a:sym typeface="+mn-lt"/>
                </a:rPr>
                <a:t>20%</a:t>
              </a:r>
            </a:p>
          </p:txBody>
        </p:sp>
        <p:sp>
          <p:nvSpPr>
            <p:cNvPr id="13" name="Freeform: Shape 18"/>
            <p:cNvSpPr/>
            <p:nvPr/>
          </p:nvSpPr>
          <p:spPr>
            <a:xfrm>
              <a:off x="3842503" y="3151467"/>
              <a:ext cx="1140331" cy="1140331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2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43" rIns="119443" bIns="119443" anchor="ctr" anchorCtr="0">
              <a:normAutofit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14" name="Freeform: Shape 26"/>
            <p:cNvSpPr/>
            <p:nvPr/>
          </p:nvSpPr>
          <p:spPr>
            <a:xfrm>
              <a:off x="3465341" y="4559048"/>
              <a:ext cx="1140331" cy="1140331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3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19443" tIns="119443" rIns="119443" bIns="119443" anchor="ctr" anchorCtr="0">
              <a:normAutofit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cs typeface="+mn-ea"/>
                  <a:sym typeface="+mn-lt"/>
                </a:rPr>
                <a:t>80%</a:t>
              </a:r>
            </a:p>
          </p:txBody>
        </p:sp>
        <p:cxnSp>
          <p:nvCxnSpPr>
            <p:cNvPr id="15" name="Straight Connector 6"/>
            <p:cNvCxnSpPr/>
            <p:nvPr/>
          </p:nvCxnSpPr>
          <p:spPr>
            <a:xfrm>
              <a:off x="4582351" y="2246215"/>
              <a:ext cx="2486303" cy="3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7"/>
            <p:cNvCxnSpPr/>
            <p:nvPr/>
          </p:nvCxnSpPr>
          <p:spPr>
            <a:xfrm>
              <a:off x="4947552" y="3741713"/>
              <a:ext cx="2900685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8"/>
            <p:cNvCxnSpPr/>
            <p:nvPr/>
          </p:nvCxnSpPr>
          <p:spPr>
            <a:xfrm>
              <a:off x="4582351" y="5233104"/>
              <a:ext cx="2486303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9"/>
            <p:cNvSpPr/>
            <p:nvPr/>
          </p:nvSpPr>
          <p:spPr>
            <a:xfrm>
              <a:off x="7103718" y="4651697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Oval 10"/>
            <p:cNvSpPr/>
            <p:nvPr/>
          </p:nvSpPr>
          <p:spPr>
            <a:xfrm>
              <a:off x="7103718" y="1664806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Oval 11"/>
            <p:cNvSpPr/>
            <p:nvPr/>
          </p:nvSpPr>
          <p:spPr>
            <a:xfrm>
              <a:off x="7921222" y="3160307"/>
              <a:ext cx="1162823" cy="1162823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1" name="Group 30"/>
            <p:cNvGrpSpPr/>
            <p:nvPr/>
          </p:nvGrpSpPr>
          <p:grpSpPr>
            <a:xfrm>
              <a:off x="2158402" y="3237704"/>
              <a:ext cx="692743" cy="1008025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31" name="Freeform: Shape 31"/>
              <p:cNvSpPr/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2"/>
              <p:cNvSpPr/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Freeform: Shape 33"/>
            <p:cNvSpPr/>
            <p:nvPr/>
          </p:nvSpPr>
          <p:spPr bwMode="auto">
            <a:xfrm>
              <a:off x="8294250" y="3438487"/>
              <a:ext cx="416767" cy="606451"/>
            </a:xfrm>
            <a:custGeom>
              <a:avLst/>
              <a:gdLst/>
              <a:ahLst/>
              <a:cxnLst>
                <a:cxn ang="0">
                  <a:pos x="38" y="109"/>
                </a:cxn>
                <a:cxn ang="0">
                  <a:pos x="40" y="107"/>
                </a:cxn>
                <a:cxn ang="0">
                  <a:pos x="44" y="107"/>
                </a:cxn>
                <a:cxn ang="0">
                  <a:pos x="46" y="109"/>
                </a:cxn>
                <a:cxn ang="0">
                  <a:pos x="44" y="111"/>
                </a:cxn>
                <a:cxn ang="0">
                  <a:pos x="40" y="111"/>
                </a:cxn>
                <a:cxn ang="0">
                  <a:pos x="38" y="109"/>
                </a:cxn>
                <a:cxn ang="0">
                  <a:pos x="48" y="12"/>
                </a:cxn>
                <a:cxn ang="0">
                  <a:pos x="37" y="12"/>
                </a:cxn>
                <a:cxn ang="0">
                  <a:pos x="35" y="14"/>
                </a:cxn>
                <a:cxn ang="0">
                  <a:pos x="37" y="15"/>
                </a:cxn>
                <a:cxn ang="0">
                  <a:pos x="48" y="15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85" y="12"/>
                </a:cxn>
                <a:cxn ang="0">
                  <a:pos x="85" y="111"/>
                </a:cxn>
                <a:cxn ang="0">
                  <a:pos x="73" y="123"/>
                </a:cxn>
                <a:cxn ang="0">
                  <a:pos x="12" y="123"/>
                </a:cxn>
                <a:cxn ang="0">
                  <a:pos x="0" y="111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73" y="0"/>
                </a:cxn>
                <a:cxn ang="0">
                  <a:pos x="85" y="12"/>
                </a:cxn>
                <a:cxn ang="0">
                  <a:pos x="77" y="104"/>
                </a:cxn>
                <a:cxn ang="0">
                  <a:pos x="8" y="104"/>
                </a:cxn>
                <a:cxn ang="0">
                  <a:pos x="8" y="111"/>
                </a:cxn>
                <a:cxn ang="0">
                  <a:pos x="12" y="115"/>
                </a:cxn>
                <a:cxn ang="0">
                  <a:pos x="73" y="115"/>
                </a:cxn>
                <a:cxn ang="0">
                  <a:pos x="77" y="111"/>
                </a:cxn>
                <a:cxn ang="0">
                  <a:pos x="77" y="104"/>
                </a:cxn>
                <a:cxn ang="0">
                  <a:pos x="77" y="23"/>
                </a:cxn>
                <a:cxn ang="0">
                  <a:pos x="8" y="23"/>
                </a:cxn>
                <a:cxn ang="0">
                  <a:pos x="8" y="100"/>
                </a:cxn>
                <a:cxn ang="0">
                  <a:pos x="77" y="100"/>
                </a:cxn>
                <a:cxn ang="0">
                  <a:pos x="77" y="23"/>
                </a:cxn>
                <a:cxn ang="0">
                  <a:pos x="77" y="12"/>
                </a:cxn>
                <a:cxn ang="0">
                  <a:pos x="73" y="8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8" y="19"/>
                </a:cxn>
                <a:cxn ang="0">
                  <a:pos x="77" y="19"/>
                </a:cxn>
                <a:cxn ang="0">
                  <a:pos x="77" y="12"/>
                </a:cxn>
                <a:cxn ang="0">
                  <a:pos x="77" y="12"/>
                </a:cxn>
                <a:cxn ang="0">
                  <a:pos x="77" y="12"/>
                </a:cxn>
              </a:cxnLst>
              <a:rect l="0" t="0" r="r" b="b"/>
              <a:pathLst>
                <a:path w="85" h="123">
                  <a:moveTo>
                    <a:pt x="38" y="109"/>
                  </a:moveTo>
                  <a:cubicBezTo>
                    <a:pt x="38" y="108"/>
                    <a:pt x="39" y="107"/>
                    <a:pt x="40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5" y="107"/>
                    <a:pt x="46" y="108"/>
                    <a:pt x="46" y="109"/>
                  </a:cubicBezTo>
                  <a:cubicBezTo>
                    <a:pt x="46" y="110"/>
                    <a:pt x="45" y="111"/>
                    <a:pt x="44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39" y="111"/>
                    <a:pt x="38" y="110"/>
                    <a:pt x="38" y="109"/>
                  </a:cubicBezTo>
                  <a:close/>
                  <a:moveTo>
                    <a:pt x="48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5" y="12"/>
                    <a:pt x="35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4"/>
                  </a:cubicBezTo>
                  <a:cubicBezTo>
                    <a:pt x="50" y="12"/>
                    <a:pt x="49" y="12"/>
                    <a:pt x="48" y="12"/>
                  </a:cubicBezTo>
                  <a:close/>
                  <a:moveTo>
                    <a:pt x="85" y="12"/>
                  </a:moveTo>
                  <a:cubicBezTo>
                    <a:pt x="85" y="111"/>
                    <a:pt x="85" y="111"/>
                    <a:pt x="85" y="111"/>
                  </a:cubicBezTo>
                  <a:cubicBezTo>
                    <a:pt x="85" y="118"/>
                    <a:pt x="79" y="123"/>
                    <a:pt x="73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5" y="123"/>
                    <a:pt x="0" y="118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5" y="5"/>
                    <a:pt x="85" y="12"/>
                  </a:cubicBezTo>
                  <a:close/>
                  <a:moveTo>
                    <a:pt x="77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3"/>
                    <a:pt x="10" y="115"/>
                    <a:pt x="12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5" y="115"/>
                    <a:pt x="77" y="113"/>
                    <a:pt x="77" y="111"/>
                  </a:cubicBezTo>
                  <a:lnTo>
                    <a:pt x="77" y="104"/>
                  </a:lnTo>
                  <a:close/>
                  <a:moveTo>
                    <a:pt x="77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77" y="100"/>
                    <a:pt x="77" y="100"/>
                    <a:pt x="77" y="100"/>
                  </a:cubicBezTo>
                  <a:lnTo>
                    <a:pt x="77" y="23"/>
                  </a:lnTo>
                  <a:close/>
                  <a:moveTo>
                    <a:pt x="77" y="12"/>
                  </a:moveTo>
                  <a:cubicBezTo>
                    <a:pt x="77" y="9"/>
                    <a:pt x="75" y="8"/>
                    <a:pt x="7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9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7" y="19"/>
                    <a:pt x="77" y="19"/>
                    <a:pt x="77" y="19"/>
                  </a:cubicBezTo>
                  <a:lnTo>
                    <a:pt x="77" y="12"/>
                  </a:lnTo>
                  <a:close/>
                  <a:moveTo>
                    <a:pt x="77" y="12"/>
                  </a:moveTo>
                  <a:cubicBezTo>
                    <a:pt x="77" y="12"/>
                    <a:pt x="77" y="12"/>
                    <a:pt x="77" y="12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Freeform: Shape 34"/>
            <p:cNvSpPr/>
            <p:nvPr/>
          </p:nvSpPr>
          <p:spPr bwMode="auto">
            <a:xfrm>
              <a:off x="7421979" y="1942987"/>
              <a:ext cx="526301" cy="606451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5"/>
                </a:cxn>
                <a:cxn ang="0">
                  <a:pos x="0" y="98"/>
                </a:cxn>
                <a:cxn ang="0">
                  <a:pos x="53" y="123"/>
                </a:cxn>
                <a:cxn ang="0">
                  <a:pos x="107" y="98"/>
                </a:cxn>
                <a:cxn ang="0">
                  <a:pos x="107" y="25"/>
                </a:cxn>
                <a:cxn ang="0">
                  <a:pos x="53" y="0"/>
                </a:cxn>
                <a:cxn ang="0">
                  <a:pos x="99" y="98"/>
                </a:cxn>
                <a:cxn ang="0">
                  <a:pos x="53" y="115"/>
                </a:cxn>
                <a:cxn ang="0">
                  <a:pos x="7" y="98"/>
                </a:cxn>
                <a:cxn ang="0">
                  <a:pos x="7" y="83"/>
                </a:cxn>
                <a:cxn ang="0">
                  <a:pos x="53" y="96"/>
                </a:cxn>
                <a:cxn ang="0">
                  <a:pos x="99" y="83"/>
                </a:cxn>
                <a:cxn ang="0">
                  <a:pos x="99" y="98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53" y="92"/>
                </a:cxn>
                <a:cxn ang="0">
                  <a:pos x="7" y="75"/>
                </a:cxn>
                <a:cxn ang="0">
                  <a:pos x="7" y="75"/>
                </a:cxn>
                <a:cxn ang="0">
                  <a:pos x="7" y="60"/>
                </a:cxn>
                <a:cxn ang="0">
                  <a:pos x="53" y="73"/>
                </a:cxn>
                <a:cxn ang="0">
                  <a:pos x="99" y="60"/>
                </a:cxn>
                <a:cxn ang="0">
                  <a:pos x="99" y="75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53" y="69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39"/>
                </a:cxn>
                <a:cxn ang="0">
                  <a:pos x="53" y="50"/>
                </a:cxn>
                <a:cxn ang="0">
                  <a:pos x="99" y="39"/>
                </a:cxn>
                <a:cxn ang="0">
                  <a:pos x="99" y="52"/>
                </a:cxn>
                <a:cxn ang="0">
                  <a:pos x="53" y="42"/>
                </a:cxn>
                <a:cxn ang="0">
                  <a:pos x="7" y="25"/>
                </a:cxn>
                <a:cxn ang="0">
                  <a:pos x="53" y="8"/>
                </a:cxn>
                <a:cxn ang="0">
                  <a:pos x="99" y="25"/>
                </a:cxn>
                <a:cxn ang="0">
                  <a:pos x="53" y="42"/>
                </a:cxn>
                <a:cxn ang="0">
                  <a:pos x="53" y="42"/>
                </a:cxn>
                <a:cxn ang="0">
                  <a:pos x="53" y="42"/>
                </a:cxn>
              </a:cxnLst>
              <a:rect l="0" t="0" r="r" b="b"/>
              <a:pathLst>
                <a:path w="107" h="123">
                  <a:moveTo>
                    <a:pt x="53" y="0"/>
                  </a:moveTo>
                  <a:cubicBezTo>
                    <a:pt x="27" y="0"/>
                    <a:pt x="0" y="8"/>
                    <a:pt x="0" y="25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5"/>
                    <a:pt x="27" y="123"/>
                    <a:pt x="53" y="123"/>
                  </a:cubicBezTo>
                  <a:cubicBezTo>
                    <a:pt x="79" y="123"/>
                    <a:pt x="107" y="115"/>
                    <a:pt x="107" y="98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8"/>
                    <a:pt x="79" y="0"/>
                    <a:pt x="53" y="0"/>
                  </a:cubicBezTo>
                  <a:close/>
                  <a:moveTo>
                    <a:pt x="99" y="98"/>
                  </a:moveTo>
                  <a:cubicBezTo>
                    <a:pt x="99" y="107"/>
                    <a:pt x="79" y="115"/>
                    <a:pt x="53" y="115"/>
                  </a:cubicBezTo>
                  <a:cubicBezTo>
                    <a:pt x="28" y="115"/>
                    <a:pt x="7" y="107"/>
                    <a:pt x="7" y="98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5" y="92"/>
                    <a:pt x="34" y="96"/>
                    <a:pt x="53" y="96"/>
                  </a:cubicBezTo>
                  <a:cubicBezTo>
                    <a:pt x="72" y="96"/>
                    <a:pt x="91" y="92"/>
                    <a:pt x="99" y="83"/>
                  </a:cubicBezTo>
                  <a:lnTo>
                    <a:pt x="99" y="98"/>
                  </a:lnTo>
                  <a:close/>
                  <a:moveTo>
                    <a:pt x="99" y="75"/>
                  </a:move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84"/>
                    <a:pt x="79" y="92"/>
                    <a:pt x="53" y="92"/>
                  </a:cubicBezTo>
                  <a:cubicBezTo>
                    <a:pt x="28" y="92"/>
                    <a:pt x="7" y="84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15" y="69"/>
                    <a:pt x="34" y="73"/>
                    <a:pt x="53" y="73"/>
                  </a:cubicBezTo>
                  <a:cubicBezTo>
                    <a:pt x="72" y="73"/>
                    <a:pt x="91" y="69"/>
                    <a:pt x="99" y="60"/>
                  </a:cubicBezTo>
                  <a:lnTo>
                    <a:pt x="99" y="75"/>
                  </a:lnTo>
                  <a:close/>
                  <a:moveTo>
                    <a:pt x="99" y="52"/>
                  </a:moveTo>
                  <a:cubicBezTo>
                    <a:pt x="99" y="52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9" y="61"/>
                    <a:pt x="79" y="69"/>
                    <a:pt x="53" y="69"/>
                  </a:cubicBezTo>
                  <a:cubicBezTo>
                    <a:pt x="28" y="69"/>
                    <a:pt x="7" y="61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17" y="46"/>
                    <a:pt x="36" y="50"/>
                    <a:pt x="53" y="50"/>
                  </a:cubicBezTo>
                  <a:cubicBezTo>
                    <a:pt x="71" y="50"/>
                    <a:pt x="89" y="46"/>
                    <a:pt x="99" y="39"/>
                  </a:cubicBezTo>
                  <a:lnTo>
                    <a:pt x="99" y="52"/>
                  </a:lnTo>
                  <a:close/>
                  <a:moveTo>
                    <a:pt x="53" y="42"/>
                  </a:moveTo>
                  <a:cubicBezTo>
                    <a:pt x="28" y="42"/>
                    <a:pt x="7" y="34"/>
                    <a:pt x="7" y="25"/>
                  </a:cubicBezTo>
                  <a:cubicBezTo>
                    <a:pt x="7" y="15"/>
                    <a:pt x="28" y="8"/>
                    <a:pt x="53" y="8"/>
                  </a:cubicBezTo>
                  <a:cubicBezTo>
                    <a:pt x="79" y="8"/>
                    <a:pt x="99" y="15"/>
                    <a:pt x="99" y="25"/>
                  </a:cubicBezTo>
                  <a:cubicBezTo>
                    <a:pt x="99" y="34"/>
                    <a:pt x="79" y="42"/>
                    <a:pt x="53" y="42"/>
                  </a:cubicBezTo>
                  <a:close/>
                  <a:moveTo>
                    <a:pt x="53" y="42"/>
                  </a:moveTo>
                  <a:cubicBezTo>
                    <a:pt x="53" y="42"/>
                    <a:pt x="53" y="42"/>
                    <a:pt x="53" y="42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Freeform: Shape 35"/>
            <p:cNvSpPr/>
            <p:nvPr/>
          </p:nvSpPr>
          <p:spPr bwMode="auto">
            <a:xfrm>
              <a:off x="7381900" y="4948580"/>
              <a:ext cx="606451" cy="569048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88"/>
                </a:cxn>
                <a:cxn ang="0">
                  <a:pos x="12" y="100"/>
                </a:cxn>
                <a:cxn ang="0">
                  <a:pos x="50" y="100"/>
                </a:cxn>
                <a:cxn ang="0">
                  <a:pos x="50" y="104"/>
                </a:cxn>
                <a:cxn ang="0">
                  <a:pos x="26" y="108"/>
                </a:cxn>
                <a:cxn ang="0">
                  <a:pos x="23" y="111"/>
                </a:cxn>
                <a:cxn ang="0">
                  <a:pos x="27" y="115"/>
                </a:cxn>
                <a:cxn ang="0">
                  <a:pos x="96" y="115"/>
                </a:cxn>
                <a:cxn ang="0">
                  <a:pos x="100" y="111"/>
                </a:cxn>
                <a:cxn ang="0">
                  <a:pos x="97" y="108"/>
                </a:cxn>
                <a:cxn ang="0">
                  <a:pos x="73" y="104"/>
                </a:cxn>
                <a:cxn ang="0">
                  <a:pos x="73" y="100"/>
                </a:cxn>
                <a:cxn ang="0">
                  <a:pos x="111" y="100"/>
                </a:cxn>
                <a:cxn ang="0">
                  <a:pos x="123" y="88"/>
                </a:cxn>
                <a:cxn ang="0">
                  <a:pos x="123" y="12"/>
                </a:cxn>
                <a:cxn ang="0">
                  <a:pos x="111" y="0"/>
                </a:cxn>
                <a:cxn ang="0">
                  <a:pos x="115" y="88"/>
                </a:cxn>
                <a:cxn ang="0">
                  <a:pos x="111" y="92"/>
                </a:cxn>
                <a:cxn ang="0">
                  <a:pos x="12" y="92"/>
                </a:cxn>
                <a:cxn ang="0">
                  <a:pos x="8" y="88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11" y="8"/>
                </a:cxn>
                <a:cxn ang="0">
                  <a:pos x="115" y="12"/>
                </a:cxn>
                <a:cxn ang="0">
                  <a:pos x="115" y="88"/>
                </a:cxn>
                <a:cxn ang="0">
                  <a:pos x="104" y="15"/>
                </a:cxn>
                <a:cxn ang="0">
                  <a:pos x="19" y="15"/>
                </a:cxn>
                <a:cxn ang="0">
                  <a:pos x="16" y="19"/>
                </a:cxn>
                <a:cxn ang="0">
                  <a:pos x="16" y="73"/>
                </a:cxn>
                <a:cxn ang="0">
                  <a:pos x="19" y="77"/>
                </a:cxn>
                <a:cxn ang="0">
                  <a:pos x="104" y="77"/>
                </a:cxn>
                <a:cxn ang="0">
                  <a:pos x="108" y="73"/>
                </a:cxn>
                <a:cxn ang="0">
                  <a:pos x="108" y="19"/>
                </a:cxn>
                <a:cxn ang="0">
                  <a:pos x="104" y="15"/>
                </a:cxn>
                <a:cxn ang="0">
                  <a:pos x="104" y="73"/>
                </a:cxn>
                <a:cxn ang="0">
                  <a:pos x="19" y="73"/>
                </a:cxn>
                <a:cxn ang="0">
                  <a:pos x="19" y="19"/>
                </a:cxn>
                <a:cxn ang="0">
                  <a:pos x="104" y="19"/>
                </a:cxn>
                <a:cxn ang="0">
                  <a:pos x="104" y="73"/>
                </a:cxn>
                <a:cxn ang="0">
                  <a:pos x="104" y="73"/>
                </a:cxn>
                <a:cxn ang="0">
                  <a:pos x="104" y="73"/>
                </a:cxn>
              </a:cxnLst>
              <a:rect l="0" t="0" r="r" b="b"/>
              <a:pathLst>
                <a:path w="123" h="115">
                  <a:moveTo>
                    <a:pt x="111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5"/>
                    <a:pt x="5" y="100"/>
                    <a:pt x="12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24" y="108"/>
                    <a:pt x="23" y="109"/>
                    <a:pt x="23" y="111"/>
                  </a:cubicBezTo>
                  <a:cubicBezTo>
                    <a:pt x="23" y="113"/>
                    <a:pt x="25" y="115"/>
                    <a:pt x="27" y="115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8" y="115"/>
                    <a:pt x="100" y="113"/>
                    <a:pt x="100" y="111"/>
                  </a:cubicBezTo>
                  <a:cubicBezTo>
                    <a:pt x="100" y="109"/>
                    <a:pt x="99" y="108"/>
                    <a:pt x="97" y="108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0"/>
                    <a:pt x="73" y="100"/>
                    <a:pt x="73" y="100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118" y="100"/>
                    <a:pt x="123" y="95"/>
                    <a:pt x="123" y="88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5"/>
                    <a:pt x="118" y="0"/>
                    <a:pt x="111" y="0"/>
                  </a:cubicBezTo>
                  <a:close/>
                  <a:moveTo>
                    <a:pt x="115" y="88"/>
                  </a:moveTo>
                  <a:cubicBezTo>
                    <a:pt x="115" y="90"/>
                    <a:pt x="114" y="92"/>
                    <a:pt x="111" y="92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0" y="92"/>
                    <a:pt x="8" y="90"/>
                    <a:pt x="8" y="8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8"/>
                    <a:pt x="1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4" y="8"/>
                    <a:pt x="115" y="9"/>
                    <a:pt x="115" y="12"/>
                  </a:cubicBezTo>
                  <a:lnTo>
                    <a:pt x="115" y="88"/>
                  </a:lnTo>
                  <a:close/>
                  <a:moveTo>
                    <a:pt x="104" y="15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6" y="17"/>
                    <a:pt x="16" y="19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5"/>
                    <a:pt x="17" y="77"/>
                    <a:pt x="19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6" y="77"/>
                    <a:pt x="108" y="75"/>
                    <a:pt x="108" y="73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8" y="17"/>
                    <a:pt x="106" y="15"/>
                    <a:pt x="104" y="15"/>
                  </a:cubicBezTo>
                  <a:close/>
                  <a:moveTo>
                    <a:pt x="104" y="73"/>
                  </a:moveTo>
                  <a:cubicBezTo>
                    <a:pt x="19" y="73"/>
                    <a:pt x="19" y="73"/>
                    <a:pt x="19" y="73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04" y="19"/>
                    <a:pt x="104" y="19"/>
                    <a:pt x="104" y="19"/>
                  </a:cubicBezTo>
                  <a:lnTo>
                    <a:pt x="104" y="73"/>
                  </a:lnTo>
                  <a:close/>
                  <a:moveTo>
                    <a:pt x="104" y="73"/>
                  </a:moveTo>
                  <a:cubicBezTo>
                    <a:pt x="104" y="73"/>
                    <a:pt x="104" y="73"/>
                    <a:pt x="104" y="73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Rectangle 1"/>
            <p:cNvSpPr/>
            <p:nvPr/>
          </p:nvSpPr>
          <p:spPr>
            <a:xfrm>
              <a:off x="4605672" y="1770599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6" name="Rectangle 27"/>
            <p:cNvSpPr/>
            <p:nvPr/>
          </p:nvSpPr>
          <p:spPr>
            <a:xfrm>
              <a:off x="4982833" y="3250386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Autofit/>
            </a:bodyPr>
            <a:lstStyle/>
            <a:p>
              <a:r>
                <a:rPr lang="zh-CN" altLang="en-US" sz="2000" b="1">
                  <a:solidFill>
                    <a:schemeClr val="accent2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7" name="Rectangle 29"/>
            <p:cNvSpPr/>
            <p:nvPr/>
          </p:nvSpPr>
          <p:spPr>
            <a:xfrm>
              <a:off x="4605672" y="4739552"/>
              <a:ext cx="1599257" cy="338554"/>
            </a:xfrm>
            <a:prstGeom prst="rect">
              <a:avLst/>
            </a:prstGeom>
          </p:spPr>
          <p:txBody>
            <a:bodyPr wrap="none" lIns="216000" anchor="ctr" anchorCtr="0">
              <a:noAutofit/>
            </a:bodyPr>
            <a:lstStyle/>
            <a:p>
              <a:r>
                <a:rPr lang="zh-CN" altLang="en-US" sz="2000" b="1">
                  <a:solidFill>
                    <a:schemeClr val="accent3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8" name="TextBox 39"/>
            <p:cNvSpPr txBox="1"/>
            <p:nvPr/>
          </p:nvSpPr>
          <p:spPr bwMode="auto">
            <a:xfrm>
              <a:off x="8266540" y="1947807"/>
              <a:ext cx="3143140" cy="556179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</a:p>
          </p:txBody>
        </p:sp>
        <p:sp>
          <p:nvSpPr>
            <p:cNvPr id="29" name="TextBox 40"/>
            <p:cNvSpPr txBox="1"/>
            <p:nvPr/>
          </p:nvSpPr>
          <p:spPr bwMode="auto">
            <a:xfrm>
              <a:off x="9084044" y="3443310"/>
              <a:ext cx="3143140" cy="556179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</a:p>
          </p:txBody>
        </p:sp>
        <p:sp>
          <p:nvSpPr>
            <p:cNvPr id="30" name="TextBox 42"/>
            <p:cNvSpPr txBox="1"/>
            <p:nvPr/>
          </p:nvSpPr>
          <p:spPr bwMode="auto">
            <a:xfrm>
              <a:off x="8266540" y="4934698"/>
              <a:ext cx="3143140" cy="556179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38480"/>
            <a:ext cx="8067040" cy="5801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640840"/>
            <a:ext cx="172720" cy="3596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275225" y="1432560"/>
            <a:ext cx="5731009" cy="449072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265834" y="1432560"/>
            <a:ext cx="5740400" cy="44907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97560" y="2302268"/>
            <a:ext cx="5029200" cy="1986255"/>
            <a:chOff x="680720" y="2013960"/>
            <a:chExt cx="5029200" cy="1986255"/>
          </a:xfrm>
        </p:grpSpPr>
        <p:sp>
          <p:nvSpPr>
            <p:cNvPr id="9" name="文本框 8"/>
            <p:cNvSpPr txBox="1"/>
            <p:nvPr/>
          </p:nvSpPr>
          <p:spPr>
            <a:xfrm>
              <a:off x="680720" y="2013960"/>
              <a:ext cx="467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 dirty="0">
                  <a:cs typeface="+mn-ea"/>
                  <a:sym typeface="+mn-lt"/>
                </a:rPr>
                <a:t>产品经营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0720" y="2947619"/>
              <a:ext cx="5029200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点击此处更换文本，点击此处更换文本 ，点击此处更换文本，点击此处更换文本点击此处更换文本</a:t>
              </a:r>
              <a:r>
                <a:rPr lang="zh-CN" altLang="en-US" sz="1600" spc="300" dirty="0">
                  <a:cs typeface="+mn-ea"/>
                  <a:sym typeface="+mn-lt"/>
                </a:rPr>
                <a:t>点击此处更换文本，点击此处更换文本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388149" y="2532917"/>
            <a:ext cx="1867301" cy="1812485"/>
            <a:chOff x="8388149" y="2532917"/>
            <a:chExt cx="1867301" cy="1812485"/>
          </a:xfrm>
        </p:grpSpPr>
        <p:grpSp>
          <p:nvGrpSpPr>
            <p:cNvPr id="12" name="组合 11"/>
            <p:cNvGrpSpPr/>
            <p:nvPr/>
          </p:nvGrpSpPr>
          <p:grpSpPr>
            <a:xfrm>
              <a:off x="8388149" y="2532917"/>
              <a:ext cx="1867301" cy="1812485"/>
              <a:chOff x="8388149" y="2522560"/>
              <a:chExt cx="1867301" cy="181248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388149" y="2522955"/>
                <a:ext cx="1867301" cy="1812090"/>
                <a:chOff x="8388149" y="2331152"/>
                <a:chExt cx="1867301" cy="181209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8388149" y="2331152"/>
                  <a:ext cx="1867301" cy="1809550"/>
                </a:xfrm>
                <a:prstGeom prst="rect">
                  <a:avLst/>
                </a:prstGeom>
                <a:noFill/>
                <a:ln w="666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 useBgFill="1">
              <p:nvSpPr>
                <p:cNvPr id="17" name="半闭框 16"/>
                <p:cNvSpPr/>
                <p:nvPr/>
              </p:nvSpPr>
              <p:spPr>
                <a:xfrm rot="16200000" flipV="1">
                  <a:off x="9140730" y="3028522"/>
                  <a:ext cx="1114720" cy="1114720"/>
                </a:xfrm>
                <a:prstGeom prst="halfFram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 useBgFill="1">
            <p:nvSpPr>
              <p:cNvPr id="15" name="半闭框 14"/>
              <p:cNvSpPr/>
              <p:nvPr/>
            </p:nvSpPr>
            <p:spPr>
              <a:xfrm rot="5400000" flipV="1">
                <a:off x="8391226" y="2522560"/>
                <a:ext cx="697765" cy="697765"/>
              </a:xfrm>
              <a:prstGeom prst="halfFram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8451049" y="2828835"/>
              <a:ext cx="17415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spc="3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7200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产品经营</a:t>
              </a:r>
            </a:p>
          </p:txBody>
        </p:sp>
      </p:grpSp>
      <p:grpSp>
        <p:nvGrpSpPr>
          <p:cNvPr id="7" name="0503dd1a-869a-473d-a59d-5887039e077d"/>
          <p:cNvGrpSpPr>
            <a:grpSpLocks noChangeAspect="1"/>
          </p:cNvGrpSpPr>
          <p:nvPr/>
        </p:nvGrpSpPr>
        <p:grpSpPr>
          <a:xfrm>
            <a:off x="1907721" y="1685992"/>
            <a:ext cx="8384360" cy="4146462"/>
            <a:chOff x="1450393" y="1809297"/>
            <a:chExt cx="9465257" cy="4681017"/>
          </a:xfrm>
        </p:grpSpPr>
        <p:sp>
          <p:nvSpPr>
            <p:cNvPr id="8" name="íṩľíḍè-矩形: 圆角 10"/>
            <p:cNvSpPr/>
            <p:nvPr/>
          </p:nvSpPr>
          <p:spPr>
            <a:xfrm>
              <a:off x="4201143" y="2021661"/>
              <a:ext cx="1833230" cy="1833230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íṩľíḍè-矩形: 圆角 11"/>
            <p:cNvSpPr/>
            <p:nvPr/>
          </p:nvSpPr>
          <p:spPr>
            <a:xfrm>
              <a:off x="4695430" y="2511518"/>
              <a:ext cx="1338943" cy="133894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íṩľíḍè-矩形: 圆角 12"/>
            <p:cNvSpPr/>
            <p:nvPr/>
          </p:nvSpPr>
          <p:spPr>
            <a:xfrm>
              <a:off x="6163837" y="2649957"/>
              <a:ext cx="1204933" cy="1204933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ṩľíḍè-矩形: 圆角 13"/>
            <p:cNvSpPr/>
            <p:nvPr/>
          </p:nvSpPr>
          <p:spPr>
            <a:xfrm>
              <a:off x="6163837" y="3190797"/>
              <a:ext cx="664094" cy="664094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íṩľíḍè-矩形: 圆角 14"/>
            <p:cNvSpPr/>
            <p:nvPr/>
          </p:nvSpPr>
          <p:spPr>
            <a:xfrm>
              <a:off x="4554339" y="3974968"/>
              <a:ext cx="1480034" cy="1480034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ṩľíḍè-矩形: 圆角 15"/>
            <p:cNvSpPr/>
            <p:nvPr/>
          </p:nvSpPr>
          <p:spPr>
            <a:xfrm>
              <a:off x="5046127" y="3974968"/>
              <a:ext cx="988246" cy="98824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ṩľíḍè-矩形: 圆角 16"/>
            <p:cNvSpPr/>
            <p:nvPr/>
          </p:nvSpPr>
          <p:spPr>
            <a:xfrm>
              <a:off x="6163837" y="3974968"/>
              <a:ext cx="1675850" cy="1675850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íṩľíḍè-矩形: 圆角 17"/>
            <p:cNvSpPr/>
            <p:nvPr/>
          </p:nvSpPr>
          <p:spPr>
            <a:xfrm>
              <a:off x="6163837" y="3974968"/>
              <a:ext cx="1252694" cy="1252694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450393" y="1885535"/>
              <a:ext cx="2663100" cy="1291346"/>
              <a:chOff x="952500" y="1676438"/>
              <a:chExt cx="2663100" cy="1291346"/>
            </a:xfrm>
          </p:grpSpPr>
          <p:sp>
            <p:nvSpPr>
              <p:cNvPr id="32" name="íṩľíḍè-任意多边形: 形状 36"/>
              <p:cNvSpPr/>
              <p:nvPr/>
            </p:nvSpPr>
            <p:spPr>
              <a:xfrm>
                <a:off x="952500" y="1676438"/>
                <a:ext cx="554390" cy="690446"/>
              </a:xfrm>
              <a:custGeom>
                <a:avLst/>
                <a:gdLst/>
                <a:ahLst/>
                <a:cxnLst/>
                <a:rect l="l" t="t" r="r" b="b"/>
                <a:pathLst>
                  <a:path w="121891" h="151805">
                    <a:moveTo>
                      <a:pt x="54248" y="100459"/>
                    </a:moveTo>
                    <a:lnTo>
                      <a:pt x="60722" y="100459"/>
                    </a:lnTo>
                    <a:lnTo>
                      <a:pt x="82823" y="151805"/>
                    </a:lnTo>
                    <a:lnTo>
                      <a:pt x="76349" y="151805"/>
                    </a:lnTo>
                    <a:close/>
                    <a:moveTo>
                      <a:pt x="46435" y="100459"/>
                    </a:moveTo>
                    <a:lnTo>
                      <a:pt x="52685" y="100459"/>
                    </a:lnTo>
                    <a:lnTo>
                      <a:pt x="52685" y="151805"/>
                    </a:lnTo>
                    <a:lnTo>
                      <a:pt x="46435" y="151805"/>
                    </a:lnTo>
                    <a:close/>
                    <a:moveTo>
                      <a:pt x="37505" y="100459"/>
                    </a:moveTo>
                    <a:lnTo>
                      <a:pt x="44425" y="100459"/>
                    </a:lnTo>
                    <a:lnTo>
                      <a:pt x="18529" y="151805"/>
                    </a:lnTo>
                    <a:lnTo>
                      <a:pt x="11832" y="151805"/>
                    </a:lnTo>
                    <a:close/>
                    <a:moveTo>
                      <a:pt x="121891" y="56481"/>
                    </a:moveTo>
                    <a:lnTo>
                      <a:pt x="114300" y="78358"/>
                    </a:lnTo>
                    <a:lnTo>
                      <a:pt x="121891" y="99120"/>
                    </a:lnTo>
                    <a:lnTo>
                      <a:pt x="86172" y="83939"/>
                    </a:lnTo>
                    <a:lnTo>
                      <a:pt x="86172" y="69652"/>
                    </a:lnTo>
                    <a:close/>
                    <a:moveTo>
                      <a:pt x="53355" y="32147"/>
                    </a:moveTo>
                    <a:cubicBezTo>
                      <a:pt x="52016" y="38398"/>
                      <a:pt x="48965" y="43533"/>
                      <a:pt x="44202" y="47551"/>
                    </a:cubicBezTo>
                    <a:cubicBezTo>
                      <a:pt x="41672" y="49560"/>
                      <a:pt x="38975" y="51067"/>
                      <a:pt x="36110" y="52072"/>
                    </a:cubicBezTo>
                    <a:lnTo>
                      <a:pt x="28360" y="53355"/>
                    </a:lnTo>
                    <a:lnTo>
                      <a:pt x="78135" y="53355"/>
                    </a:lnTo>
                    <a:lnTo>
                      <a:pt x="70433" y="52072"/>
                    </a:lnTo>
                    <a:cubicBezTo>
                      <a:pt x="67605" y="51067"/>
                      <a:pt x="64964" y="49560"/>
                      <a:pt x="62508" y="47551"/>
                    </a:cubicBezTo>
                    <a:cubicBezTo>
                      <a:pt x="57597" y="43533"/>
                      <a:pt x="54546" y="38398"/>
                      <a:pt x="53355" y="32147"/>
                    </a:cubicBezTo>
                    <a:close/>
                    <a:moveTo>
                      <a:pt x="79251" y="19199"/>
                    </a:moveTo>
                    <a:cubicBezTo>
                      <a:pt x="77168" y="19199"/>
                      <a:pt x="75345" y="19906"/>
                      <a:pt x="73782" y="21320"/>
                    </a:cubicBezTo>
                    <a:cubicBezTo>
                      <a:pt x="72219" y="22734"/>
                      <a:pt x="71438" y="24483"/>
                      <a:pt x="71438" y="26566"/>
                    </a:cubicBezTo>
                    <a:cubicBezTo>
                      <a:pt x="71438" y="28650"/>
                      <a:pt x="72219" y="30436"/>
                      <a:pt x="73782" y="31924"/>
                    </a:cubicBezTo>
                    <a:cubicBezTo>
                      <a:pt x="75345" y="33412"/>
                      <a:pt x="77168" y="34156"/>
                      <a:pt x="79251" y="34156"/>
                    </a:cubicBezTo>
                    <a:cubicBezTo>
                      <a:pt x="81484" y="34156"/>
                      <a:pt x="83344" y="33412"/>
                      <a:pt x="84832" y="31924"/>
                    </a:cubicBezTo>
                    <a:cubicBezTo>
                      <a:pt x="86321" y="30436"/>
                      <a:pt x="87065" y="28650"/>
                      <a:pt x="87065" y="26566"/>
                    </a:cubicBezTo>
                    <a:cubicBezTo>
                      <a:pt x="87065" y="24483"/>
                      <a:pt x="86321" y="22734"/>
                      <a:pt x="84832" y="21320"/>
                    </a:cubicBezTo>
                    <a:cubicBezTo>
                      <a:pt x="83344" y="19906"/>
                      <a:pt x="81484" y="19199"/>
                      <a:pt x="79251" y="19199"/>
                    </a:cubicBezTo>
                    <a:close/>
                    <a:moveTo>
                      <a:pt x="26566" y="19199"/>
                    </a:moveTo>
                    <a:cubicBezTo>
                      <a:pt x="24483" y="19199"/>
                      <a:pt x="22659" y="19906"/>
                      <a:pt x="21097" y="21320"/>
                    </a:cubicBezTo>
                    <a:cubicBezTo>
                      <a:pt x="19534" y="22734"/>
                      <a:pt x="18753" y="24483"/>
                      <a:pt x="18753" y="26566"/>
                    </a:cubicBezTo>
                    <a:cubicBezTo>
                      <a:pt x="18753" y="28650"/>
                      <a:pt x="19534" y="30436"/>
                      <a:pt x="21097" y="31924"/>
                    </a:cubicBezTo>
                    <a:cubicBezTo>
                      <a:pt x="22659" y="33412"/>
                      <a:pt x="24483" y="34156"/>
                      <a:pt x="26566" y="34156"/>
                    </a:cubicBezTo>
                    <a:cubicBezTo>
                      <a:pt x="28799" y="34156"/>
                      <a:pt x="30659" y="33412"/>
                      <a:pt x="32147" y="31924"/>
                    </a:cubicBezTo>
                    <a:cubicBezTo>
                      <a:pt x="33635" y="30436"/>
                      <a:pt x="34380" y="28650"/>
                      <a:pt x="34380" y="26566"/>
                    </a:cubicBezTo>
                    <a:cubicBezTo>
                      <a:pt x="34380" y="24483"/>
                      <a:pt x="33635" y="22734"/>
                      <a:pt x="32147" y="21320"/>
                    </a:cubicBezTo>
                    <a:cubicBezTo>
                      <a:pt x="30659" y="19906"/>
                      <a:pt x="28799" y="19199"/>
                      <a:pt x="26566" y="19199"/>
                    </a:cubicBezTo>
                    <a:close/>
                    <a:moveTo>
                      <a:pt x="27013" y="0"/>
                    </a:moveTo>
                    <a:cubicBezTo>
                      <a:pt x="33412" y="0"/>
                      <a:pt x="39142" y="2084"/>
                      <a:pt x="44202" y="6251"/>
                    </a:cubicBezTo>
                    <a:cubicBezTo>
                      <a:pt x="48965" y="10270"/>
                      <a:pt x="52016" y="15330"/>
                      <a:pt x="53355" y="21432"/>
                    </a:cubicBezTo>
                    <a:cubicBezTo>
                      <a:pt x="54546" y="15330"/>
                      <a:pt x="57597" y="10270"/>
                      <a:pt x="62508" y="6251"/>
                    </a:cubicBezTo>
                    <a:cubicBezTo>
                      <a:pt x="67419" y="2084"/>
                      <a:pt x="73075" y="0"/>
                      <a:pt x="79475" y="0"/>
                    </a:cubicBezTo>
                    <a:cubicBezTo>
                      <a:pt x="86916" y="0"/>
                      <a:pt x="93316" y="2679"/>
                      <a:pt x="98673" y="8037"/>
                    </a:cubicBezTo>
                    <a:cubicBezTo>
                      <a:pt x="103882" y="13097"/>
                      <a:pt x="106487" y="19422"/>
                      <a:pt x="106487" y="27013"/>
                    </a:cubicBezTo>
                    <a:cubicBezTo>
                      <a:pt x="106487" y="34305"/>
                      <a:pt x="103882" y="40630"/>
                      <a:pt x="98673" y="45988"/>
                    </a:cubicBezTo>
                    <a:cubicBezTo>
                      <a:pt x="95994" y="48518"/>
                      <a:pt x="93055" y="50416"/>
                      <a:pt x="89855" y="51681"/>
                    </a:cubicBezTo>
                    <a:lnTo>
                      <a:pt x="80696" y="53355"/>
                    </a:lnTo>
                    <a:lnTo>
                      <a:pt x="85949" y="53355"/>
                    </a:lnTo>
                    <a:lnTo>
                      <a:pt x="85949" y="100013"/>
                    </a:lnTo>
                    <a:lnTo>
                      <a:pt x="15404" y="100013"/>
                    </a:lnTo>
                    <a:lnTo>
                      <a:pt x="15404" y="53355"/>
                    </a:lnTo>
                    <a:lnTo>
                      <a:pt x="25785" y="53355"/>
                    </a:lnTo>
                    <a:lnTo>
                      <a:pt x="16576" y="51681"/>
                    </a:lnTo>
                    <a:cubicBezTo>
                      <a:pt x="13413" y="50416"/>
                      <a:pt x="10567" y="48518"/>
                      <a:pt x="8037" y="45988"/>
                    </a:cubicBezTo>
                    <a:cubicBezTo>
                      <a:pt x="2679" y="40630"/>
                      <a:pt x="0" y="34305"/>
                      <a:pt x="0" y="27013"/>
                    </a:cubicBezTo>
                    <a:cubicBezTo>
                      <a:pt x="0" y="19422"/>
                      <a:pt x="2679" y="13097"/>
                      <a:pt x="8037" y="8037"/>
                    </a:cubicBezTo>
                    <a:cubicBezTo>
                      <a:pt x="13097" y="2679"/>
                      <a:pt x="19422" y="0"/>
                      <a:pt x="27013" y="0"/>
                    </a:cubicBezTo>
                    <a:close/>
                  </a:path>
                </a:pathLst>
              </a:custGeom>
              <a:solidFill>
                <a:schemeClr val="dk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1671372" y="1793691"/>
                <a:ext cx="1944228" cy="1174093"/>
                <a:chOff x="1671372" y="1793691"/>
                <a:chExt cx="1944228" cy="1174093"/>
              </a:xfrm>
            </p:grpSpPr>
            <p:sp>
              <p:nvSpPr>
                <p:cNvPr id="34" name="íślíḋè-Rectangle 72"/>
                <p:cNvSpPr/>
                <p:nvPr/>
              </p:nvSpPr>
              <p:spPr>
                <a:xfrm>
                  <a:off x="1671372" y="1793691"/>
                  <a:ext cx="563746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r>
                    <a:rPr lang="zh-CN" altLang="en-US" sz="2000" b="1" dirty="0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35" name="íślíḋè-Rectangle 73"/>
                <p:cNvSpPr/>
                <p:nvPr/>
              </p:nvSpPr>
              <p:spPr>
                <a:xfrm>
                  <a:off x="1671372" y="2175424"/>
                  <a:ext cx="1944228" cy="792360"/>
                </a:xfrm>
                <a:prstGeom prst="rect">
                  <a:avLst/>
                </a:prstGeom>
              </p:spPr>
              <p:txBody>
                <a:bodyPr wrap="square" lIns="0" tIns="0" rIns="0" bIns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点击此处更换文本，点击此处更换文本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7" name="组合 16"/>
            <p:cNvGrpSpPr/>
            <p:nvPr/>
          </p:nvGrpSpPr>
          <p:grpSpPr>
            <a:xfrm>
              <a:off x="1450393" y="5316221"/>
              <a:ext cx="2843235" cy="1174093"/>
              <a:chOff x="952500" y="5446331"/>
              <a:chExt cx="2843235" cy="1174093"/>
            </a:xfrm>
          </p:grpSpPr>
          <p:sp>
            <p:nvSpPr>
              <p:cNvPr id="29" name="íślíḋè-任意多边形: 形状 42"/>
              <p:cNvSpPr/>
              <p:nvPr/>
            </p:nvSpPr>
            <p:spPr>
              <a:xfrm>
                <a:off x="952500" y="5505657"/>
                <a:ext cx="718872" cy="470533"/>
              </a:xfrm>
              <a:custGeom>
                <a:avLst/>
                <a:gdLst/>
                <a:ahLst/>
                <a:cxnLst/>
                <a:rect l="l" t="t" r="r" b="b"/>
                <a:pathLst>
                  <a:path w="171897" h="112514">
                    <a:moveTo>
                      <a:pt x="54025" y="36835"/>
                    </a:moveTo>
                    <a:cubicBezTo>
                      <a:pt x="60276" y="36835"/>
                      <a:pt x="65559" y="39067"/>
                      <a:pt x="69875" y="43532"/>
                    </a:cubicBezTo>
                    <a:cubicBezTo>
                      <a:pt x="74340" y="47848"/>
                      <a:pt x="76572" y="53281"/>
                      <a:pt x="76572" y="59829"/>
                    </a:cubicBezTo>
                    <a:cubicBezTo>
                      <a:pt x="76572" y="65931"/>
                      <a:pt x="74340" y="71214"/>
                      <a:pt x="69875" y="75679"/>
                    </a:cubicBezTo>
                    <a:cubicBezTo>
                      <a:pt x="65559" y="80144"/>
                      <a:pt x="60276" y="82376"/>
                      <a:pt x="54025" y="82376"/>
                    </a:cubicBezTo>
                    <a:cubicBezTo>
                      <a:pt x="47625" y="82376"/>
                      <a:pt x="42193" y="80144"/>
                      <a:pt x="37728" y="75679"/>
                    </a:cubicBezTo>
                    <a:cubicBezTo>
                      <a:pt x="33263" y="71214"/>
                      <a:pt x="31031" y="65931"/>
                      <a:pt x="31031" y="59829"/>
                    </a:cubicBezTo>
                    <a:cubicBezTo>
                      <a:pt x="31031" y="53281"/>
                      <a:pt x="33263" y="47848"/>
                      <a:pt x="37728" y="43532"/>
                    </a:cubicBezTo>
                    <a:cubicBezTo>
                      <a:pt x="42193" y="39067"/>
                      <a:pt x="47625" y="36835"/>
                      <a:pt x="54025" y="36835"/>
                    </a:cubicBezTo>
                    <a:close/>
                    <a:moveTo>
                      <a:pt x="54025" y="24110"/>
                    </a:moveTo>
                    <a:cubicBezTo>
                      <a:pt x="44202" y="24110"/>
                      <a:pt x="35868" y="27608"/>
                      <a:pt x="29022" y="34603"/>
                    </a:cubicBezTo>
                    <a:cubicBezTo>
                      <a:pt x="22176" y="41449"/>
                      <a:pt x="18753" y="49857"/>
                      <a:pt x="18753" y="59829"/>
                    </a:cubicBezTo>
                    <a:cubicBezTo>
                      <a:pt x="18753" y="69354"/>
                      <a:pt x="22176" y="77540"/>
                      <a:pt x="29022" y="84386"/>
                    </a:cubicBezTo>
                    <a:cubicBezTo>
                      <a:pt x="35868" y="91232"/>
                      <a:pt x="44202" y="94655"/>
                      <a:pt x="54025" y="94655"/>
                    </a:cubicBezTo>
                    <a:cubicBezTo>
                      <a:pt x="63699" y="94655"/>
                      <a:pt x="71959" y="91232"/>
                      <a:pt x="78805" y="84386"/>
                    </a:cubicBezTo>
                    <a:cubicBezTo>
                      <a:pt x="85651" y="77540"/>
                      <a:pt x="89074" y="69354"/>
                      <a:pt x="89074" y="59829"/>
                    </a:cubicBezTo>
                    <a:cubicBezTo>
                      <a:pt x="89074" y="49857"/>
                      <a:pt x="85651" y="41449"/>
                      <a:pt x="78805" y="34603"/>
                    </a:cubicBezTo>
                    <a:cubicBezTo>
                      <a:pt x="71959" y="27608"/>
                      <a:pt x="63699" y="24110"/>
                      <a:pt x="54025" y="24110"/>
                    </a:cubicBezTo>
                    <a:close/>
                    <a:moveTo>
                      <a:pt x="135732" y="23887"/>
                    </a:moveTo>
                    <a:cubicBezTo>
                      <a:pt x="131118" y="23887"/>
                      <a:pt x="127174" y="24557"/>
                      <a:pt x="123900" y="25896"/>
                    </a:cubicBezTo>
                    <a:cubicBezTo>
                      <a:pt x="120477" y="27533"/>
                      <a:pt x="118765" y="29468"/>
                      <a:pt x="118765" y="31700"/>
                    </a:cubicBezTo>
                    <a:cubicBezTo>
                      <a:pt x="118765" y="33635"/>
                      <a:pt x="120477" y="35421"/>
                      <a:pt x="123900" y="37058"/>
                    </a:cubicBezTo>
                    <a:cubicBezTo>
                      <a:pt x="127174" y="38547"/>
                      <a:pt x="131118" y="39291"/>
                      <a:pt x="135732" y="39291"/>
                    </a:cubicBezTo>
                    <a:cubicBezTo>
                      <a:pt x="140345" y="39291"/>
                      <a:pt x="144364" y="38547"/>
                      <a:pt x="147787" y="37058"/>
                    </a:cubicBezTo>
                    <a:cubicBezTo>
                      <a:pt x="151061" y="35421"/>
                      <a:pt x="152698" y="33635"/>
                      <a:pt x="152698" y="31700"/>
                    </a:cubicBezTo>
                    <a:cubicBezTo>
                      <a:pt x="152698" y="29468"/>
                      <a:pt x="151061" y="27533"/>
                      <a:pt x="147787" y="25896"/>
                    </a:cubicBezTo>
                    <a:cubicBezTo>
                      <a:pt x="144364" y="24557"/>
                      <a:pt x="140345" y="23887"/>
                      <a:pt x="135732" y="23887"/>
                    </a:cubicBezTo>
                    <a:close/>
                    <a:moveTo>
                      <a:pt x="135732" y="0"/>
                    </a:moveTo>
                    <a:cubicBezTo>
                      <a:pt x="140345" y="0"/>
                      <a:pt x="144364" y="447"/>
                      <a:pt x="147787" y="1340"/>
                    </a:cubicBezTo>
                    <a:cubicBezTo>
                      <a:pt x="151061" y="2084"/>
                      <a:pt x="152698" y="3051"/>
                      <a:pt x="152698" y="4242"/>
                    </a:cubicBezTo>
                    <a:cubicBezTo>
                      <a:pt x="152698" y="5432"/>
                      <a:pt x="153665" y="6474"/>
                      <a:pt x="155600" y="7367"/>
                    </a:cubicBezTo>
                    <a:cubicBezTo>
                      <a:pt x="157684" y="8111"/>
                      <a:pt x="159916" y="8483"/>
                      <a:pt x="162297" y="8483"/>
                    </a:cubicBezTo>
                    <a:cubicBezTo>
                      <a:pt x="165125" y="8483"/>
                      <a:pt x="167432" y="11385"/>
                      <a:pt x="169218" y="17190"/>
                    </a:cubicBezTo>
                    <a:cubicBezTo>
                      <a:pt x="171004" y="22994"/>
                      <a:pt x="171897" y="30138"/>
                      <a:pt x="171897" y="38621"/>
                    </a:cubicBezTo>
                    <a:lnTo>
                      <a:pt x="171897" y="82376"/>
                    </a:lnTo>
                    <a:cubicBezTo>
                      <a:pt x="171897" y="90562"/>
                      <a:pt x="168995" y="97706"/>
                      <a:pt x="163190" y="103808"/>
                    </a:cubicBezTo>
                    <a:cubicBezTo>
                      <a:pt x="157088" y="109612"/>
                      <a:pt x="150019" y="112514"/>
                      <a:pt x="141982" y="112514"/>
                    </a:cubicBezTo>
                    <a:lnTo>
                      <a:pt x="30138" y="112514"/>
                    </a:lnTo>
                    <a:cubicBezTo>
                      <a:pt x="21952" y="112514"/>
                      <a:pt x="14809" y="109612"/>
                      <a:pt x="8707" y="103808"/>
                    </a:cubicBezTo>
                    <a:cubicBezTo>
                      <a:pt x="2902" y="97706"/>
                      <a:pt x="0" y="90562"/>
                      <a:pt x="0" y="82376"/>
                    </a:cubicBezTo>
                    <a:lnTo>
                      <a:pt x="0" y="38621"/>
                    </a:lnTo>
                    <a:cubicBezTo>
                      <a:pt x="0" y="30138"/>
                      <a:pt x="2902" y="22994"/>
                      <a:pt x="8707" y="17190"/>
                    </a:cubicBezTo>
                    <a:cubicBezTo>
                      <a:pt x="14809" y="11385"/>
                      <a:pt x="21952" y="8483"/>
                      <a:pt x="30138" y="8483"/>
                    </a:cubicBezTo>
                    <a:lnTo>
                      <a:pt x="88627" y="8483"/>
                    </a:lnTo>
                    <a:cubicBezTo>
                      <a:pt x="96962" y="8483"/>
                      <a:pt x="104106" y="8111"/>
                      <a:pt x="110059" y="7367"/>
                    </a:cubicBezTo>
                    <a:cubicBezTo>
                      <a:pt x="115863" y="6474"/>
                      <a:pt x="118765" y="5432"/>
                      <a:pt x="118765" y="4242"/>
                    </a:cubicBezTo>
                    <a:cubicBezTo>
                      <a:pt x="118765" y="3051"/>
                      <a:pt x="120477" y="2084"/>
                      <a:pt x="123900" y="1340"/>
                    </a:cubicBezTo>
                    <a:cubicBezTo>
                      <a:pt x="127174" y="447"/>
                      <a:pt x="131118" y="0"/>
                      <a:pt x="135732" y="0"/>
                    </a:cubicBezTo>
                    <a:close/>
                  </a:path>
                </a:pathLst>
              </a:custGeom>
              <a:solidFill>
                <a:schemeClr val="dk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íślíḋè-Rectangle 57"/>
              <p:cNvSpPr/>
              <p:nvPr/>
            </p:nvSpPr>
            <p:spPr>
              <a:xfrm>
                <a:off x="1851507" y="5446331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Autofit/>
              </a:bodyPr>
              <a:lstStyle/>
              <a:p>
                <a:r>
                  <a:rPr lang="zh-CN" altLang="en-US" sz="20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31" name="íślíḋè-Rectangle 58"/>
              <p:cNvSpPr/>
              <p:nvPr/>
            </p:nvSpPr>
            <p:spPr>
              <a:xfrm>
                <a:off x="1851507" y="5828064"/>
                <a:ext cx="1944228" cy="792360"/>
              </a:xfrm>
              <a:prstGeom prst="rect">
                <a:avLst/>
              </a:prstGeom>
            </p:spPr>
            <p:txBody>
              <a:bodyPr wrap="square" lIns="0" tIns="0" rIns="0" bIns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058570" y="1809297"/>
              <a:ext cx="2822248" cy="1266643"/>
              <a:chOff x="8382420" y="1600200"/>
              <a:chExt cx="2822248" cy="1266643"/>
            </a:xfrm>
          </p:grpSpPr>
          <p:sp>
            <p:nvSpPr>
              <p:cNvPr id="25" name="íślíḋè-任意多边形: 形状 39"/>
              <p:cNvSpPr/>
              <p:nvPr/>
            </p:nvSpPr>
            <p:spPr>
              <a:xfrm>
                <a:off x="10509724" y="1600200"/>
                <a:ext cx="694944" cy="694944"/>
              </a:xfrm>
              <a:custGeom>
                <a:avLst/>
                <a:gdLst/>
                <a:ahLst/>
                <a:cxnLst/>
                <a:rect l="l" t="t" r="r" b="b"/>
                <a:pathLst>
                  <a:path w="146902" h="145220">
                    <a:moveTo>
                      <a:pt x="137410" y="123064"/>
                    </a:moveTo>
                    <a:cubicBezTo>
                      <a:pt x="137707" y="122915"/>
                      <a:pt x="138005" y="122915"/>
                      <a:pt x="138303" y="123064"/>
                    </a:cubicBezTo>
                    <a:lnTo>
                      <a:pt x="138303" y="123510"/>
                    </a:lnTo>
                    <a:cubicBezTo>
                      <a:pt x="138600" y="123510"/>
                      <a:pt x="138823" y="123510"/>
                      <a:pt x="138972" y="123510"/>
                    </a:cubicBezTo>
                    <a:cubicBezTo>
                      <a:pt x="139270" y="123659"/>
                      <a:pt x="139419" y="123808"/>
                      <a:pt x="139419" y="123957"/>
                    </a:cubicBezTo>
                    <a:cubicBezTo>
                      <a:pt x="138675" y="126636"/>
                      <a:pt x="137707" y="128868"/>
                      <a:pt x="136517" y="130654"/>
                    </a:cubicBezTo>
                    <a:cubicBezTo>
                      <a:pt x="134582" y="133035"/>
                      <a:pt x="133466" y="134226"/>
                      <a:pt x="133168" y="134226"/>
                    </a:cubicBezTo>
                    <a:cubicBezTo>
                      <a:pt x="132870" y="134226"/>
                      <a:pt x="132721" y="134003"/>
                      <a:pt x="132721" y="133556"/>
                    </a:cubicBezTo>
                    <a:cubicBezTo>
                      <a:pt x="132721" y="133556"/>
                      <a:pt x="132498" y="133408"/>
                      <a:pt x="132052" y="133110"/>
                    </a:cubicBezTo>
                    <a:cubicBezTo>
                      <a:pt x="131903" y="132812"/>
                      <a:pt x="131754" y="132440"/>
                      <a:pt x="131605" y="131994"/>
                    </a:cubicBezTo>
                    <a:cubicBezTo>
                      <a:pt x="131605" y="131547"/>
                      <a:pt x="131754" y="131026"/>
                      <a:pt x="132052" y="130431"/>
                    </a:cubicBezTo>
                    <a:cubicBezTo>
                      <a:pt x="134284" y="126561"/>
                      <a:pt x="135624" y="124403"/>
                      <a:pt x="136070" y="123957"/>
                    </a:cubicBezTo>
                    <a:cubicBezTo>
                      <a:pt x="136517" y="123362"/>
                      <a:pt x="136963" y="123064"/>
                      <a:pt x="137410" y="123064"/>
                    </a:cubicBezTo>
                    <a:close/>
                    <a:moveTo>
                      <a:pt x="7929" y="123064"/>
                    </a:moveTo>
                    <a:cubicBezTo>
                      <a:pt x="8078" y="122915"/>
                      <a:pt x="8376" y="122915"/>
                      <a:pt x="8822" y="123064"/>
                    </a:cubicBezTo>
                    <a:cubicBezTo>
                      <a:pt x="9269" y="123064"/>
                      <a:pt x="9715" y="123362"/>
                      <a:pt x="10162" y="123957"/>
                    </a:cubicBezTo>
                    <a:cubicBezTo>
                      <a:pt x="10608" y="124403"/>
                      <a:pt x="11947" y="126561"/>
                      <a:pt x="14180" y="130431"/>
                    </a:cubicBezTo>
                    <a:cubicBezTo>
                      <a:pt x="14478" y="131026"/>
                      <a:pt x="14626" y="131547"/>
                      <a:pt x="14626" y="131994"/>
                    </a:cubicBezTo>
                    <a:cubicBezTo>
                      <a:pt x="14329" y="132440"/>
                      <a:pt x="14105" y="132812"/>
                      <a:pt x="13957" y="133110"/>
                    </a:cubicBezTo>
                    <a:cubicBezTo>
                      <a:pt x="13659" y="133408"/>
                      <a:pt x="13510" y="133556"/>
                      <a:pt x="13510" y="133556"/>
                    </a:cubicBezTo>
                    <a:cubicBezTo>
                      <a:pt x="13510" y="134003"/>
                      <a:pt x="13361" y="134226"/>
                      <a:pt x="13064" y="134226"/>
                    </a:cubicBezTo>
                    <a:cubicBezTo>
                      <a:pt x="12766" y="134226"/>
                      <a:pt x="11650" y="133035"/>
                      <a:pt x="9715" y="130654"/>
                    </a:cubicBezTo>
                    <a:cubicBezTo>
                      <a:pt x="8524" y="128868"/>
                      <a:pt x="7557" y="126636"/>
                      <a:pt x="6813" y="123957"/>
                    </a:cubicBezTo>
                    <a:cubicBezTo>
                      <a:pt x="6813" y="123808"/>
                      <a:pt x="6962" y="123659"/>
                      <a:pt x="7259" y="123510"/>
                    </a:cubicBezTo>
                    <a:cubicBezTo>
                      <a:pt x="7408" y="123510"/>
                      <a:pt x="7631" y="123510"/>
                      <a:pt x="7929" y="123510"/>
                    </a:cubicBezTo>
                    <a:close/>
                    <a:moveTo>
                      <a:pt x="125578" y="80425"/>
                    </a:moveTo>
                    <a:cubicBezTo>
                      <a:pt x="127661" y="80127"/>
                      <a:pt x="129001" y="80350"/>
                      <a:pt x="129596" y="81094"/>
                    </a:cubicBezTo>
                    <a:lnTo>
                      <a:pt x="130936" y="82657"/>
                    </a:lnTo>
                    <a:cubicBezTo>
                      <a:pt x="132424" y="82062"/>
                      <a:pt x="133838" y="81913"/>
                      <a:pt x="135177" y="82211"/>
                    </a:cubicBezTo>
                    <a:cubicBezTo>
                      <a:pt x="136517" y="82657"/>
                      <a:pt x="137038" y="83699"/>
                      <a:pt x="136740" y="85336"/>
                    </a:cubicBezTo>
                    <a:cubicBezTo>
                      <a:pt x="131977" y="100814"/>
                      <a:pt x="125355" y="113613"/>
                      <a:pt x="116871" y="123734"/>
                    </a:cubicBezTo>
                    <a:cubicBezTo>
                      <a:pt x="106156" y="136831"/>
                      <a:pt x="99607" y="143379"/>
                      <a:pt x="97226" y="143379"/>
                    </a:cubicBezTo>
                    <a:cubicBezTo>
                      <a:pt x="95589" y="143379"/>
                      <a:pt x="94770" y="142263"/>
                      <a:pt x="94770" y="140030"/>
                    </a:cubicBezTo>
                    <a:cubicBezTo>
                      <a:pt x="94770" y="139286"/>
                      <a:pt x="93729" y="137947"/>
                      <a:pt x="91645" y="136012"/>
                    </a:cubicBezTo>
                    <a:cubicBezTo>
                      <a:pt x="90603" y="134970"/>
                      <a:pt x="90008" y="133408"/>
                      <a:pt x="89859" y="131324"/>
                    </a:cubicBezTo>
                    <a:cubicBezTo>
                      <a:pt x="89561" y="128347"/>
                      <a:pt x="90305" y="125371"/>
                      <a:pt x="92091" y="122394"/>
                    </a:cubicBezTo>
                    <a:cubicBezTo>
                      <a:pt x="106379" y="100070"/>
                      <a:pt x="114937" y="87568"/>
                      <a:pt x="117764" y="84890"/>
                    </a:cubicBezTo>
                    <a:cubicBezTo>
                      <a:pt x="120592" y="82211"/>
                      <a:pt x="123196" y="80722"/>
                      <a:pt x="125578" y="80425"/>
                    </a:cubicBezTo>
                    <a:close/>
                    <a:moveTo>
                      <a:pt x="22217" y="78416"/>
                    </a:moveTo>
                    <a:cubicBezTo>
                      <a:pt x="24747" y="78862"/>
                      <a:pt x="27351" y="80425"/>
                      <a:pt x="30030" y="83104"/>
                    </a:cubicBezTo>
                    <a:cubicBezTo>
                      <a:pt x="32858" y="85931"/>
                      <a:pt x="40597" y="98656"/>
                      <a:pt x="53247" y="121278"/>
                    </a:cubicBezTo>
                    <a:cubicBezTo>
                      <a:pt x="54884" y="124255"/>
                      <a:pt x="55554" y="127231"/>
                      <a:pt x="55256" y="130208"/>
                    </a:cubicBezTo>
                    <a:cubicBezTo>
                      <a:pt x="54959" y="132291"/>
                      <a:pt x="54215" y="133854"/>
                      <a:pt x="53024" y="134896"/>
                    </a:cubicBezTo>
                    <a:cubicBezTo>
                      <a:pt x="50940" y="136831"/>
                      <a:pt x="49899" y="138170"/>
                      <a:pt x="49899" y="138914"/>
                    </a:cubicBezTo>
                    <a:cubicBezTo>
                      <a:pt x="49750" y="141295"/>
                      <a:pt x="48857" y="142486"/>
                      <a:pt x="47220" y="142486"/>
                    </a:cubicBezTo>
                    <a:cubicBezTo>
                      <a:pt x="44838" y="142486"/>
                      <a:pt x="38588" y="135789"/>
                      <a:pt x="28467" y="122394"/>
                    </a:cubicBezTo>
                    <a:cubicBezTo>
                      <a:pt x="20728" y="111976"/>
                      <a:pt x="14924" y="98879"/>
                      <a:pt x="11055" y="83104"/>
                    </a:cubicBezTo>
                    <a:cubicBezTo>
                      <a:pt x="10906" y="81615"/>
                      <a:pt x="11501" y="80648"/>
                      <a:pt x="12840" y="80201"/>
                    </a:cubicBezTo>
                    <a:cubicBezTo>
                      <a:pt x="14180" y="79904"/>
                      <a:pt x="15594" y="80053"/>
                      <a:pt x="17082" y="80648"/>
                    </a:cubicBezTo>
                    <a:lnTo>
                      <a:pt x="17975" y="79085"/>
                    </a:lnTo>
                    <a:cubicBezTo>
                      <a:pt x="18868" y="78341"/>
                      <a:pt x="20282" y="78118"/>
                      <a:pt x="22217" y="78416"/>
                    </a:cubicBezTo>
                    <a:close/>
                    <a:moveTo>
                      <a:pt x="78027" y="58"/>
                    </a:moveTo>
                    <a:cubicBezTo>
                      <a:pt x="109430" y="1099"/>
                      <a:pt x="130340" y="15982"/>
                      <a:pt x="140758" y="44706"/>
                    </a:cubicBezTo>
                    <a:cubicBezTo>
                      <a:pt x="145818" y="59142"/>
                      <a:pt x="147753" y="73579"/>
                      <a:pt x="146563" y="88015"/>
                    </a:cubicBezTo>
                    <a:cubicBezTo>
                      <a:pt x="146265" y="90545"/>
                      <a:pt x="145744" y="92257"/>
                      <a:pt x="145000" y="93150"/>
                    </a:cubicBezTo>
                    <a:lnTo>
                      <a:pt x="143660" y="94266"/>
                    </a:lnTo>
                    <a:cubicBezTo>
                      <a:pt x="145744" y="105130"/>
                      <a:pt x="142693" y="115325"/>
                      <a:pt x="134507" y="124850"/>
                    </a:cubicBezTo>
                    <a:cubicBezTo>
                      <a:pt x="122750" y="138244"/>
                      <a:pt x="114490" y="145016"/>
                      <a:pt x="109728" y="145165"/>
                    </a:cubicBezTo>
                    <a:cubicBezTo>
                      <a:pt x="105560" y="145314"/>
                      <a:pt x="103402" y="145165"/>
                      <a:pt x="103254" y="144718"/>
                    </a:cubicBezTo>
                    <a:cubicBezTo>
                      <a:pt x="115755" y="131026"/>
                      <a:pt x="124238" y="120608"/>
                      <a:pt x="128703" y="113465"/>
                    </a:cubicBezTo>
                    <a:cubicBezTo>
                      <a:pt x="137186" y="98731"/>
                      <a:pt x="140907" y="88461"/>
                      <a:pt x="139865" y="82657"/>
                    </a:cubicBezTo>
                    <a:cubicBezTo>
                      <a:pt x="139865" y="82657"/>
                      <a:pt x="139865" y="81467"/>
                      <a:pt x="139865" y="79085"/>
                    </a:cubicBezTo>
                    <a:cubicBezTo>
                      <a:pt x="140163" y="76555"/>
                      <a:pt x="140088" y="74025"/>
                      <a:pt x="139642" y="71495"/>
                    </a:cubicBezTo>
                    <a:cubicBezTo>
                      <a:pt x="139047" y="63012"/>
                      <a:pt x="137335" y="55124"/>
                      <a:pt x="134507" y="47831"/>
                    </a:cubicBezTo>
                    <a:cubicBezTo>
                      <a:pt x="124982" y="25061"/>
                      <a:pt x="105635" y="13080"/>
                      <a:pt x="76464" y="11889"/>
                    </a:cubicBezTo>
                    <a:cubicBezTo>
                      <a:pt x="47443" y="10699"/>
                      <a:pt x="27128" y="22233"/>
                      <a:pt x="15519" y="46492"/>
                    </a:cubicBezTo>
                    <a:cubicBezTo>
                      <a:pt x="9864" y="58696"/>
                      <a:pt x="7111" y="71049"/>
                      <a:pt x="7259" y="83550"/>
                    </a:cubicBezTo>
                    <a:cubicBezTo>
                      <a:pt x="13361" y="101707"/>
                      <a:pt x="19761" y="115102"/>
                      <a:pt x="26458" y="123734"/>
                    </a:cubicBezTo>
                    <a:cubicBezTo>
                      <a:pt x="33453" y="132515"/>
                      <a:pt x="38588" y="138989"/>
                      <a:pt x="41862" y="143156"/>
                    </a:cubicBezTo>
                    <a:cubicBezTo>
                      <a:pt x="37844" y="145835"/>
                      <a:pt x="33676" y="145760"/>
                      <a:pt x="29360" y="142933"/>
                    </a:cubicBezTo>
                    <a:cubicBezTo>
                      <a:pt x="16859" y="134003"/>
                      <a:pt x="8599" y="123287"/>
                      <a:pt x="4580" y="110786"/>
                    </a:cubicBezTo>
                    <a:cubicBezTo>
                      <a:pt x="1604" y="100665"/>
                      <a:pt x="860" y="94787"/>
                      <a:pt x="2348" y="93150"/>
                    </a:cubicBezTo>
                    <a:cubicBezTo>
                      <a:pt x="1306" y="92108"/>
                      <a:pt x="637" y="89354"/>
                      <a:pt x="339" y="84890"/>
                    </a:cubicBezTo>
                    <a:cubicBezTo>
                      <a:pt x="-1149" y="71346"/>
                      <a:pt x="2274" y="56091"/>
                      <a:pt x="10608" y="39125"/>
                    </a:cubicBezTo>
                    <a:cubicBezTo>
                      <a:pt x="23705" y="12038"/>
                      <a:pt x="46178" y="-984"/>
                      <a:pt x="78027" y="58"/>
                    </a:cubicBezTo>
                    <a:close/>
                  </a:path>
                </a:pathLst>
              </a:custGeom>
              <a:solidFill>
                <a:schemeClr val="dk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8382420" y="1692750"/>
                <a:ext cx="1944228" cy="1174093"/>
                <a:chOff x="8229682" y="1692750"/>
                <a:chExt cx="1944228" cy="1174093"/>
              </a:xfrm>
            </p:grpSpPr>
            <p:sp>
              <p:nvSpPr>
                <p:cNvPr id="27" name="íślíḋè-Rectangle 43"/>
                <p:cNvSpPr/>
                <p:nvPr/>
              </p:nvSpPr>
              <p:spPr>
                <a:xfrm>
                  <a:off x="9610164" y="1692750"/>
                  <a:ext cx="563746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/>
                  <a:r>
                    <a:rPr lang="zh-CN" altLang="en-US" sz="2000" b="1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28" name="íślíḋè-Rectangle 44"/>
                <p:cNvSpPr/>
                <p:nvPr/>
              </p:nvSpPr>
              <p:spPr>
                <a:xfrm>
                  <a:off x="8229682" y="2074483"/>
                  <a:ext cx="1944228" cy="792360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点击此处更换文本，点击此处更换文本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9" name="组合 18"/>
            <p:cNvGrpSpPr/>
            <p:nvPr/>
          </p:nvGrpSpPr>
          <p:grpSpPr>
            <a:xfrm>
              <a:off x="8119203" y="4894392"/>
              <a:ext cx="2796447" cy="1584782"/>
              <a:chOff x="8443053" y="5024502"/>
              <a:chExt cx="2796447" cy="1584782"/>
            </a:xfrm>
          </p:grpSpPr>
          <p:sp>
            <p:nvSpPr>
              <p:cNvPr id="20" name="íślíḋè-任意多边形: 形状 45"/>
              <p:cNvSpPr/>
              <p:nvPr/>
            </p:nvSpPr>
            <p:spPr>
              <a:xfrm>
                <a:off x="10555698" y="5325443"/>
                <a:ext cx="683802" cy="650747"/>
              </a:xfrm>
              <a:custGeom>
                <a:avLst/>
                <a:gdLst/>
                <a:ahLst/>
                <a:cxnLst/>
                <a:rect l="l" t="t" r="r" b="b"/>
                <a:pathLst>
                  <a:path w="114130" h="108613">
                    <a:moveTo>
                      <a:pt x="95409" y="60149"/>
                    </a:moveTo>
                    <a:lnTo>
                      <a:pt x="76199" y="67013"/>
                    </a:lnTo>
                    <a:lnTo>
                      <a:pt x="61334" y="82341"/>
                    </a:lnTo>
                    <a:lnTo>
                      <a:pt x="45554" y="62666"/>
                    </a:lnTo>
                    <a:lnTo>
                      <a:pt x="35034" y="87145"/>
                    </a:lnTo>
                    <a:lnTo>
                      <a:pt x="35034" y="96983"/>
                    </a:lnTo>
                    <a:lnTo>
                      <a:pt x="103643" y="96983"/>
                    </a:lnTo>
                    <a:lnTo>
                      <a:pt x="103643" y="78680"/>
                    </a:lnTo>
                    <a:close/>
                    <a:moveTo>
                      <a:pt x="27280" y="45548"/>
                    </a:moveTo>
                    <a:lnTo>
                      <a:pt x="109798" y="45548"/>
                    </a:lnTo>
                    <a:cubicBezTo>
                      <a:pt x="111076" y="45581"/>
                      <a:pt x="112111" y="46028"/>
                      <a:pt x="112904" y="46888"/>
                    </a:cubicBezTo>
                    <a:cubicBezTo>
                      <a:pt x="113698" y="47748"/>
                      <a:pt x="114106" y="48823"/>
                      <a:pt x="114130" y="50111"/>
                    </a:cubicBezTo>
                    <a:lnTo>
                      <a:pt x="114130" y="104052"/>
                    </a:lnTo>
                    <a:cubicBezTo>
                      <a:pt x="114106" y="105339"/>
                      <a:pt x="113698" y="106413"/>
                      <a:pt x="112904" y="107273"/>
                    </a:cubicBezTo>
                    <a:cubicBezTo>
                      <a:pt x="112111" y="108133"/>
                      <a:pt x="111076" y="108579"/>
                      <a:pt x="109798" y="108613"/>
                    </a:cubicBezTo>
                    <a:lnTo>
                      <a:pt x="27280" y="108613"/>
                    </a:lnTo>
                    <a:cubicBezTo>
                      <a:pt x="26002" y="108579"/>
                      <a:pt x="24966" y="108133"/>
                      <a:pt x="24173" y="107273"/>
                    </a:cubicBezTo>
                    <a:cubicBezTo>
                      <a:pt x="23379" y="106413"/>
                      <a:pt x="22971" y="105339"/>
                      <a:pt x="22947" y="104052"/>
                    </a:cubicBezTo>
                    <a:lnTo>
                      <a:pt x="22947" y="50111"/>
                    </a:lnTo>
                    <a:cubicBezTo>
                      <a:pt x="22971" y="48823"/>
                      <a:pt x="23379" y="47748"/>
                      <a:pt x="24173" y="46888"/>
                    </a:cubicBezTo>
                    <a:cubicBezTo>
                      <a:pt x="24966" y="46028"/>
                      <a:pt x="26002" y="45581"/>
                      <a:pt x="27280" y="45548"/>
                    </a:cubicBezTo>
                    <a:close/>
                    <a:moveTo>
                      <a:pt x="80544" y="285"/>
                    </a:moveTo>
                    <a:cubicBezTo>
                      <a:pt x="81731" y="-144"/>
                      <a:pt x="82845" y="-87"/>
                      <a:pt x="83889" y="456"/>
                    </a:cubicBezTo>
                    <a:cubicBezTo>
                      <a:pt x="84932" y="999"/>
                      <a:pt x="85647" y="1856"/>
                      <a:pt x="86033" y="3028"/>
                    </a:cubicBezTo>
                    <a:lnTo>
                      <a:pt x="97925" y="35261"/>
                    </a:lnTo>
                    <a:lnTo>
                      <a:pt x="86490" y="35261"/>
                    </a:lnTo>
                    <a:lnTo>
                      <a:pt x="72311" y="18116"/>
                    </a:lnTo>
                    <a:lnTo>
                      <a:pt x="47612" y="35261"/>
                    </a:lnTo>
                    <a:lnTo>
                      <a:pt x="27280" y="35261"/>
                    </a:lnTo>
                    <a:cubicBezTo>
                      <a:pt x="23075" y="35366"/>
                      <a:pt x="19611" y="36813"/>
                      <a:pt x="16888" y="39603"/>
                    </a:cubicBezTo>
                    <a:cubicBezTo>
                      <a:pt x="14165" y="42393"/>
                      <a:pt x="12755" y="45895"/>
                      <a:pt x="12660" y="50111"/>
                    </a:cubicBezTo>
                    <a:lnTo>
                      <a:pt x="12660" y="68385"/>
                    </a:lnTo>
                    <a:lnTo>
                      <a:pt x="315" y="34346"/>
                    </a:lnTo>
                    <a:cubicBezTo>
                      <a:pt x="-123" y="33151"/>
                      <a:pt x="-104" y="31998"/>
                      <a:pt x="373" y="30889"/>
                    </a:cubicBezTo>
                    <a:cubicBezTo>
                      <a:pt x="849" y="29779"/>
                      <a:pt x="1668" y="29026"/>
                      <a:pt x="2830" y="28631"/>
                    </a:cubicBezTo>
                    <a:close/>
                  </a:path>
                </a:pathLst>
              </a:custGeom>
              <a:solidFill>
                <a:schemeClr val="dk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íślíḋè-任意多边形: 形状 88"/>
              <p:cNvSpPr/>
              <p:nvPr/>
            </p:nvSpPr>
            <p:spPr bwMode="auto">
              <a:xfrm>
                <a:off x="11010558" y="5024502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8443053" y="5435191"/>
                <a:ext cx="1944228" cy="1174093"/>
                <a:chOff x="8229682" y="1692750"/>
                <a:chExt cx="1944228" cy="1174093"/>
              </a:xfrm>
            </p:grpSpPr>
            <p:sp>
              <p:nvSpPr>
                <p:cNvPr id="23" name="íślíḋè-Rectangle 28"/>
                <p:cNvSpPr/>
                <p:nvPr/>
              </p:nvSpPr>
              <p:spPr>
                <a:xfrm>
                  <a:off x="9610164" y="1692750"/>
                  <a:ext cx="563746" cy="219173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/>
                  <a:r>
                    <a:rPr lang="zh-CN" altLang="en-US" sz="2000" b="1">
                      <a:solidFill>
                        <a:schemeClr val="dk1">
                          <a:lumMod val="100000"/>
                        </a:schemeClr>
                      </a:solidFill>
                      <a:effectLst/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24" name="íślíḋè-Rectangle 29"/>
                <p:cNvSpPr/>
                <p:nvPr/>
              </p:nvSpPr>
              <p:spPr>
                <a:xfrm>
                  <a:off x="8229682" y="2074483"/>
                  <a:ext cx="1944228" cy="792360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400" dirty="0">
                      <a:cs typeface="+mn-ea"/>
                      <a:sym typeface="+mn-lt"/>
                    </a:rPr>
                    <a:t>点击此处更换文本，点击此处更换文本</a:t>
                  </a:r>
                  <a:endPara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产品经营</a:t>
              </a: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198855" y="1412949"/>
            <a:ext cx="4993139" cy="33331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26940" y="1412778"/>
            <a:ext cx="4999779" cy="333318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931247" y="5086748"/>
            <a:ext cx="2569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输入你的文本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37287" y="5505330"/>
            <a:ext cx="2982403" cy="7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点击此处更换文本，点击此处更换文本。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96650" y="5070332"/>
            <a:ext cx="2569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输入你的文本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502690" y="5488914"/>
            <a:ext cx="2982403" cy="7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点击此处更换文本，点击此处更换文本。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产品经营</a:t>
              </a:r>
            </a:p>
          </p:txBody>
        </p:sp>
      </p:grpSp>
      <p:grpSp>
        <p:nvGrpSpPr>
          <p:cNvPr id="7" name="29bce37b-f506-4014-99b5-545d675c9c40"/>
          <p:cNvGrpSpPr>
            <a:grpSpLocks noChangeAspect="1"/>
          </p:cNvGrpSpPr>
          <p:nvPr/>
        </p:nvGrpSpPr>
        <p:grpSpPr>
          <a:xfrm>
            <a:off x="1530799" y="1997970"/>
            <a:ext cx="9137201" cy="3275069"/>
            <a:chOff x="728159" y="2138426"/>
            <a:chExt cx="10690063" cy="3831664"/>
          </a:xfrm>
        </p:grpSpPr>
        <p:sp>
          <p:nvSpPr>
            <p:cNvPr id="8" name="Freeform: Shape 81"/>
            <p:cNvSpPr/>
            <p:nvPr/>
          </p:nvSpPr>
          <p:spPr bwMode="auto">
            <a:xfrm>
              <a:off x="3979258" y="2138426"/>
              <a:ext cx="1088451" cy="1032961"/>
            </a:xfrm>
            <a:custGeom>
              <a:avLst/>
              <a:gdLst/>
              <a:ahLst/>
              <a:cxnLst>
                <a:cxn ang="0">
                  <a:pos x="317" y="290"/>
                </a:cxn>
                <a:cxn ang="0">
                  <a:pos x="307" y="300"/>
                </a:cxn>
                <a:cxn ang="0">
                  <a:pos x="10" y="300"/>
                </a:cxn>
                <a:cxn ang="0">
                  <a:pos x="0" y="290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307" y="0"/>
                </a:cxn>
                <a:cxn ang="0">
                  <a:pos x="317" y="11"/>
                </a:cxn>
                <a:cxn ang="0">
                  <a:pos x="317" y="290"/>
                </a:cxn>
              </a:cxnLst>
              <a:rect l="0" t="0" r="r" b="b"/>
              <a:pathLst>
                <a:path w="317" h="300">
                  <a:moveTo>
                    <a:pt x="317" y="290"/>
                  </a:moveTo>
                  <a:cubicBezTo>
                    <a:pt x="317" y="296"/>
                    <a:pt x="313" y="300"/>
                    <a:pt x="307" y="300"/>
                  </a:cubicBezTo>
                  <a:cubicBezTo>
                    <a:pt x="10" y="300"/>
                    <a:pt x="10" y="300"/>
                    <a:pt x="10" y="300"/>
                  </a:cubicBezTo>
                  <a:cubicBezTo>
                    <a:pt x="4" y="300"/>
                    <a:pt x="0" y="296"/>
                    <a:pt x="0" y="29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3" y="0"/>
                    <a:pt x="317" y="5"/>
                    <a:pt x="317" y="11"/>
                  </a:cubicBezTo>
                  <a:lnTo>
                    <a:pt x="317" y="2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82"/>
            <p:cNvSpPr/>
            <p:nvPr/>
          </p:nvSpPr>
          <p:spPr bwMode="auto">
            <a:xfrm>
              <a:off x="6588848" y="2138426"/>
              <a:ext cx="1096987" cy="1032961"/>
            </a:xfrm>
            <a:custGeom>
              <a:avLst/>
              <a:gdLst/>
              <a:ahLst/>
              <a:cxnLst>
                <a:cxn ang="0">
                  <a:pos x="318" y="290"/>
                </a:cxn>
                <a:cxn ang="0">
                  <a:pos x="307" y="300"/>
                </a:cxn>
                <a:cxn ang="0">
                  <a:pos x="11" y="300"/>
                </a:cxn>
                <a:cxn ang="0">
                  <a:pos x="0" y="290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307" y="0"/>
                </a:cxn>
                <a:cxn ang="0">
                  <a:pos x="318" y="11"/>
                </a:cxn>
                <a:cxn ang="0">
                  <a:pos x="318" y="290"/>
                </a:cxn>
              </a:cxnLst>
              <a:rect l="0" t="0" r="r" b="b"/>
              <a:pathLst>
                <a:path w="318" h="300">
                  <a:moveTo>
                    <a:pt x="318" y="290"/>
                  </a:moveTo>
                  <a:cubicBezTo>
                    <a:pt x="318" y="296"/>
                    <a:pt x="313" y="300"/>
                    <a:pt x="307" y="300"/>
                  </a:cubicBezTo>
                  <a:cubicBezTo>
                    <a:pt x="11" y="300"/>
                    <a:pt x="11" y="300"/>
                    <a:pt x="11" y="300"/>
                  </a:cubicBezTo>
                  <a:cubicBezTo>
                    <a:pt x="5" y="300"/>
                    <a:pt x="0" y="296"/>
                    <a:pt x="0" y="29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3" y="0"/>
                    <a:pt x="318" y="5"/>
                    <a:pt x="318" y="11"/>
                  </a:cubicBezTo>
                  <a:lnTo>
                    <a:pt x="318" y="29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Freeform: Shape 83"/>
            <p:cNvSpPr/>
            <p:nvPr/>
          </p:nvSpPr>
          <p:spPr bwMode="auto">
            <a:xfrm>
              <a:off x="9206975" y="2138426"/>
              <a:ext cx="1096987" cy="1032961"/>
            </a:xfrm>
            <a:custGeom>
              <a:avLst/>
              <a:gdLst/>
              <a:ahLst/>
              <a:cxnLst>
                <a:cxn ang="0">
                  <a:pos x="318" y="290"/>
                </a:cxn>
                <a:cxn ang="0">
                  <a:pos x="307" y="300"/>
                </a:cxn>
                <a:cxn ang="0">
                  <a:pos x="11" y="300"/>
                </a:cxn>
                <a:cxn ang="0">
                  <a:pos x="0" y="290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307" y="0"/>
                </a:cxn>
                <a:cxn ang="0">
                  <a:pos x="318" y="11"/>
                </a:cxn>
                <a:cxn ang="0">
                  <a:pos x="318" y="290"/>
                </a:cxn>
              </a:cxnLst>
              <a:rect l="0" t="0" r="r" b="b"/>
              <a:pathLst>
                <a:path w="318" h="300">
                  <a:moveTo>
                    <a:pt x="318" y="290"/>
                  </a:moveTo>
                  <a:cubicBezTo>
                    <a:pt x="318" y="296"/>
                    <a:pt x="313" y="300"/>
                    <a:pt x="307" y="300"/>
                  </a:cubicBezTo>
                  <a:cubicBezTo>
                    <a:pt x="11" y="300"/>
                    <a:pt x="11" y="300"/>
                    <a:pt x="11" y="300"/>
                  </a:cubicBezTo>
                  <a:cubicBezTo>
                    <a:pt x="5" y="300"/>
                    <a:pt x="0" y="296"/>
                    <a:pt x="0" y="29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3" y="0"/>
                    <a:pt x="318" y="5"/>
                    <a:pt x="318" y="11"/>
                  </a:cubicBezTo>
                  <a:lnTo>
                    <a:pt x="318" y="29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84"/>
            <p:cNvSpPr/>
            <p:nvPr/>
          </p:nvSpPr>
          <p:spPr bwMode="auto">
            <a:xfrm>
              <a:off x="1365401" y="2138426"/>
              <a:ext cx="1092719" cy="1032961"/>
            </a:xfrm>
            <a:custGeom>
              <a:avLst/>
              <a:gdLst/>
              <a:ahLst/>
              <a:cxnLst>
                <a:cxn ang="0">
                  <a:pos x="318" y="290"/>
                </a:cxn>
                <a:cxn ang="0">
                  <a:pos x="307" y="300"/>
                </a:cxn>
                <a:cxn ang="0">
                  <a:pos x="11" y="300"/>
                </a:cxn>
                <a:cxn ang="0">
                  <a:pos x="0" y="290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307" y="0"/>
                </a:cxn>
                <a:cxn ang="0">
                  <a:pos x="318" y="11"/>
                </a:cxn>
                <a:cxn ang="0">
                  <a:pos x="318" y="290"/>
                </a:cxn>
              </a:cxnLst>
              <a:rect l="0" t="0" r="r" b="b"/>
              <a:pathLst>
                <a:path w="318" h="300">
                  <a:moveTo>
                    <a:pt x="318" y="290"/>
                  </a:moveTo>
                  <a:cubicBezTo>
                    <a:pt x="318" y="296"/>
                    <a:pt x="313" y="300"/>
                    <a:pt x="307" y="300"/>
                  </a:cubicBezTo>
                  <a:cubicBezTo>
                    <a:pt x="11" y="300"/>
                    <a:pt x="11" y="300"/>
                    <a:pt x="11" y="300"/>
                  </a:cubicBezTo>
                  <a:cubicBezTo>
                    <a:pt x="5" y="300"/>
                    <a:pt x="0" y="296"/>
                    <a:pt x="0" y="29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3" y="0"/>
                    <a:pt x="318" y="5"/>
                    <a:pt x="318" y="11"/>
                  </a:cubicBezTo>
                  <a:lnTo>
                    <a:pt x="318" y="2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Rectangle 86"/>
            <p:cNvSpPr/>
            <p:nvPr/>
          </p:nvSpPr>
          <p:spPr bwMode="auto">
            <a:xfrm>
              <a:off x="728159" y="2202451"/>
              <a:ext cx="10690063" cy="59757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Rectangle 87"/>
            <p:cNvSpPr/>
            <p:nvPr/>
          </p:nvSpPr>
          <p:spPr bwMode="auto">
            <a:xfrm>
              <a:off x="728159" y="2240868"/>
              <a:ext cx="10690063" cy="5975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88"/>
            <p:cNvGrpSpPr/>
            <p:nvPr/>
          </p:nvGrpSpPr>
          <p:grpSpPr>
            <a:xfrm>
              <a:off x="1395279" y="2138427"/>
              <a:ext cx="1566515" cy="1946405"/>
              <a:chOff x="2063177" y="1384301"/>
              <a:chExt cx="1147338" cy="1425574"/>
            </a:xfrm>
          </p:grpSpPr>
          <p:grpSp>
            <p:nvGrpSpPr>
              <p:cNvPr id="104" name="Group 89"/>
              <p:cNvGrpSpPr/>
              <p:nvPr/>
            </p:nvGrpSpPr>
            <p:grpSpPr>
              <a:xfrm>
                <a:off x="2063177" y="2469112"/>
                <a:ext cx="1047298" cy="340763"/>
                <a:chOff x="2063177" y="2469112"/>
                <a:chExt cx="1047298" cy="340763"/>
              </a:xfrm>
              <a:gradFill>
                <a:gsLst>
                  <a:gs pos="0">
                    <a:schemeClr val="accent1">
                      <a:lumMod val="50000"/>
                    </a:schemeClr>
                  </a:gs>
                  <a:gs pos="50000">
                    <a:schemeClr val="accent1"/>
                  </a:gs>
                  <a:gs pos="100000">
                    <a:schemeClr val="accent1"/>
                  </a:gs>
                </a:gsLst>
                <a:lin ang="5400000" scaled="1"/>
              </a:gradFill>
            </p:grpSpPr>
            <p:sp>
              <p:nvSpPr>
                <p:cNvPr id="108" name="Rectangle 93"/>
                <p:cNvSpPr/>
                <p:nvPr/>
              </p:nvSpPr>
              <p:spPr bwMode="auto">
                <a:xfrm>
                  <a:off x="2069429" y="2469112"/>
                  <a:ext cx="1034793" cy="28449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Oval 94"/>
                <p:cNvSpPr/>
                <p:nvPr/>
              </p:nvSpPr>
              <p:spPr bwMode="auto">
                <a:xfrm>
                  <a:off x="2063177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Oval 95"/>
                <p:cNvSpPr/>
                <p:nvPr/>
              </p:nvSpPr>
              <p:spPr bwMode="auto">
                <a:xfrm>
                  <a:off x="2135082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Oval 96"/>
                <p:cNvSpPr/>
                <p:nvPr/>
              </p:nvSpPr>
              <p:spPr bwMode="auto">
                <a:xfrm>
                  <a:off x="220073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Oval 97"/>
                <p:cNvSpPr/>
                <p:nvPr/>
              </p:nvSpPr>
              <p:spPr bwMode="auto">
                <a:xfrm>
                  <a:off x="2269510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Oval 98"/>
                <p:cNvSpPr/>
                <p:nvPr/>
              </p:nvSpPr>
              <p:spPr bwMode="auto">
                <a:xfrm>
                  <a:off x="2341415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Oval 99"/>
                <p:cNvSpPr/>
                <p:nvPr/>
              </p:nvSpPr>
              <p:spPr bwMode="auto">
                <a:xfrm>
                  <a:off x="2410193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Oval 100"/>
                <p:cNvSpPr/>
                <p:nvPr/>
              </p:nvSpPr>
              <p:spPr bwMode="auto">
                <a:xfrm>
                  <a:off x="2475843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Oval 101"/>
                <p:cNvSpPr/>
                <p:nvPr/>
              </p:nvSpPr>
              <p:spPr bwMode="auto">
                <a:xfrm>
                  <a:off x="254774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Oval 102"/>
                <p:cNvSpPr/>
                <p:nvPr/>
              </p:nvSpPr>
              <p:spPr bwMode="auto">
                <a:xfrm>
                  <a:off x="2616526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Oval 103"/>
                <p:cNvSpPr/>
                <p:nvPr/>
              </p:nvSpPr>
              <p:spPr bwMode="auto">
                <a:xfrm>
                  <a:off x="2682176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Oval 104"/>
                <p:cNvSpPr/>
                <p:nvPr/>
              </p:nvSpPr>
              <p:spPr bwMode="auto">
                <a:xfrm>
                  <a:off x="2754081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Oval 105"/>
                <p:cNvSpPr/>
                <p:nvPr/>
              </p:nvSpPr>
              <p:spPr bwMode="auto">
                <a:xfrm>
                  <a:off x="2822859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Oval 106"/>
                <p:cNvSpPr/>
                <p:nvPr/>
              </p:nvSpPr>
              <p:spPr bwMode="auto">
                <a:xfrm>
                  <a:off x="2891636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Oval 107"/>
                <p:cNvSpPr/>
                <p:nvPr/>
              </p:nvSpPr>
              <p:spPr bwMode="auto">
                <a:xfrm>
                  <a:off x="2960414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Oval 108"/>
                <p:cNvSpPr/>
                <p:nvPr/>
              </p:nvSpPr>
              <p:spPr bwMode="auto">
                <a:xfrm>
                  <a:off x="302919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5" name="Freeform: Shape 90"/>
              <p:cNvSpPr/>
              <p:nvPr/>
            </p:nvSpPr>
            <p:spPr bwMode="auto">
              <a:xfrm>
                <a:off x="2066304" y="2400334"/>
                <a:ext cx="215713" cy="137555"/>
              </a:xfrm>
              <a:custGeom>
                <a:avLst/>
                <a:gdLst/>
                <a:ahLst/>
                <a:cxnLst>
                  <a:cxn ang="0">
                    <a:pos x="86" y="43"/>
                  </a:cxn>
                  <a:cxn ang="0">
                    <a:pos x="75" y="54"/>
                  </a:cxn>
                  <a:cxn ang="0">
                    <a:pos x="11" y="54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75" y="0"/>
                  </a:cxn>
                  <a:cxn ang="0">
                    <a:pos x="86" y="10"/>
                  </a:cxn>
                  <a:cxn ang="0">
                    <a:pos x="86" y="43"/>
                  </a:cxn>
                </a:cxnLst>
                <a:rect l="0" t="0" r="r" b="b"/>
                <a:pathLst>
                  <a:path w="86" h="54">
                    <a:moveTo>
                      <a:pt x="86" y="43"/>
                    </a:moveTo>
                    <a:cubicBezTo>
                      <a:pt x="86" y="49"/>
                      <a:pt x="81" y="54"/>
                      <a:pt x="75" y="54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5" y="54"/>
                      <a:pt x="0" y="49"/>
                      <a:pt x="0" y="4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81" y="0"/>
                      <a:pt x="86" y="5"/>
                      <a:pt x="86" y="10"/>
                    </a:cubicBezTo>
                    <a:lnTo>
                      <a:pt x="86" y="4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Freeform: Shape 91"/>
              <p:cNvSpPr/>
              <p:nvPr/>
            </p:nvSpPr>
            <p:spPr bwMode="auto">
              <a:xfrm>
                <a:off x="2063177" y="1384301"/>
                <a:ext cx="1147338" cy="1153590"/>
              </a:xfrm>
              <a:custGeom>
                <a:avLst/>
                <a:gdLst/>
                <a:ahLst/>
                <a:cxnLst>
                  <a:cxn ang="0">
                    <a:pos x="403" y="0"/>
                  </a:cxn>
                  <a:cxn ang="0">
                    <a:pos x="98" y="0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45" y="34"/>
                  </a:cxn>
                  <a:cxn ang="0">
                    <a:pos x="45" y="49"/>
                  </a:cxn>
                  <a:cxn ang="0">
                    <a:pos x="45" y="53"/>
                  </a:cxn>
                  <a:cxn ang="0">
                    <a:pos x="45" y="404"/>
                  </a:cxn>
                  <a:cxn ang="0">
                    <a:pos x="45" y="408"/>
                  </a:cxn>
                  <a:cxn ang="0">
                    <a:pos x="45" y="408"/>
                  </a:cxn>
                  <a:cxn ang="0">
                    <a:pos x="7" y="457"/>
                  </a:cxn>
                  <a:cxn ang="0">
                    <a:pos x="130" y="457"/>
                  </a:cxn>
                  <a:cxn ang="0">
                    <a:pos x="130" y="456"/>
                  </a:cxn>
                  <a:cxn ang="0">
                    <a:pos x="403" y="456"/>
                  </a:cxn>
                  <a:cxn ang="0">
                    <a:pos x="455" y="404"/>
                  </a:cxn>
                  <a:cxn ang="0">
                    <a:pos x="455" y="53"/>
                  </a:cxn>
                  <a:cxn ang="0">
                    <a:pos x="403" y="0"/>
                  </a:cxn>
                </a:cxnLst>
                <a:rect l="0" t="0" r="r" b="b"/>
                <a:pathLst>
                  <a:path w="455" h="457">
                    <a:moveTo>
                      <a:pt x="403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6" y="0"/>
                      <a:pt x="95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9" y="1"/>
                      <a:pt x="45" y="34"/>
                      <a:pt x="45" y="34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50"/>
                      <a:pt x="45" y="52"/>
                      <a:pt x="45" y="53"/>
                    </a:cubicBezTo>
                    <a:cubicBezTo>
                      <a:pt x="45" y="404"/>
                      <a:pt x="45" y="404"/>
                      <a:pt x="45" y="404"/>
                    </a:cubicBezTo>
                    <a:cubicBezTo>
                      <a:pt x="45" y="405"/>
                      <a:pt x="45" y="407"/>
                      <a:pt x="45" y="408"/>
                    </a:cubicBezTo>
                    <a:cubicBezTo>
                      <a:pt x="45" y="408"/>
                      <a:pt x="45" y="408"/>
                      <a:pt x="45" y="408"/>
                    </a:cubicBezTo>
                    <a:cubicBezTo>
                      <a:pt x="45" y="408"/>
                      <a:pt x="46" y="457"/>
                      <a:pt x="7" y="457"/>
                    </a:cubicBezTo>
                    <a:cubicBezTo>
                      <a:pt x="130" y="457"/>
                      <a:pt x="130" y="457"/>
                      <a:pt x="130" y="457"/>
                    </a:cubicBezTo>
                    <a:cubicBezTo>
                      <a:pt x="130" y="456"/>
                      <a:pt x="130" y="456"/>
                      <a:pt x="130" y="456"/>
                    </a:cubicBezTo>
                    <a:cubicBezTo>
                      <a:pt x="403" y="456"/>
                      <a:pt x="403" y="456"/>
                      <a:pt x="403" y="456"/>
                    </a:cubicBezTo>
                    <a:cubicBezTo>
                      <a:pt x="432" y="456"/>
                      <a:pt x="455" y="433"/>
                      <a:pt x="455" y="404"/>
                    </a:cubicBezTo>
                    <a:cubicBezTo>
                      <a:pt x="455" y="53"/>
                      <a:pt x="455" y="53"/>
                      <a:pt x="455" y="53"/>
                    </a:cubicBezTo>
                    <a:cubicBezTo>
                      <a:pt x="455" y="24"/>
                      <a:pt x="432" y="0"/>
                      <a:pt x="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Freeform: Shape 92"/>
              <p:cNvSpPr/>
              <p:nvPr/>
            </p:nvSpPr>
            <p:spPr bwMode="auto">
              <a:xfrm>
                <a:off x="2275762" y="1584382"/>
                <a:ext cx="834712" cy="834712"/>
              </a:xfrm>
              <a:custGeom>
                <a:avLst/>
                <a:gdLst/>
                <a:ahLst/>
                <a:cxnLst>
                  <a:cxn ang="0">
                    <a:pos x="331" y="320"/>
                  </a:cxn>
                  <a:cxn ang="0">
                    <a:pos x="321" y="331"/>
                  </a:cxn>
                  <a:cxn ang="0">
                    <a:pos x="11" y="331"/>
                  </a:cxn>
                  <a:cxn ang="0">
                    <a:pos x="0" y="320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321" y="0"/>
                  </a:cxn>
                  <a:cxn ang="0">
                    <a:pos x="331" y="10"/>
                  </a:cxn>
                  <a:cxn ang="0">
                    <a:pos x="331" y="320"/>
                  </a:cxn>
                </a:cxnLst>
                <a:rect l="0" t="0" r="r" b="b"/>
                <a:pathLst>
                  <a:path w="331" h="331">
                    <a:moveTo>
                      <a:pt x="331" y="320"/>
                    </a:moveTo>
                    <a:cubicBezTo>
                      <a:pt x="331" y="326"/>
                      <a:pt x="326" y="331"/>
                      <a:pt x="321" y="331"/>
                    </a:cubicBezTo>
                    <a:cubicBezTo>
                      <a:pt x="11" y="331"/>
                      <a:pt x="11" y="331"/>
                      <a:pt x="11" y="331"/>
                    </a:cubicBezTo>
                    <a:cubicBezTo>
                      <a:pt x="5" y="331"/>
                      <a:pt x="0" y="326"/>
                      <a:pt x="0" y="32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321" y="0"/>
                      <a:pt x="321" y="0"/>
                      <a:pt x="321" y="0"/>
                    </a:cubicBezTo>
                    <a:cubicBezTo>
                      <a:pt x="326" y="0"/>
                      <a:pt x="331" y="5"/>
                      <a:pt x="331" y="10"/>
                    </a:cubicBezTo>
                    <a:lnTo>
                      <a:pt x="331" y="32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109"/>
            <p:cNvGrpSpPr/>
            <p:nvPr/>
          </p:nvGrpSpPr>
          <p:grpSpPr>
            <a:xfrm>
              <a:off x="4010560" y="2138427"/>
              <a:ext cx="1566515" cy="1946405"/>
              <a:chOff x="3357448" y="1384301"/>
              <a:chExt cx="1147338" cy="1425574"/>
            </a:xfrm>
          </p:grpSpPr>
          <p:grpSp>
            <p:nvGrpSpPr>
              <p:cNvPr id="84" name="Group 110"/>
              <p:cNvGrpSpPr/>
              <p:nvPr/>
            </p:nvGrpSpPr>
            <p:grpSpPr>
              <a:xfrm>
                <a:off x="3357448" y="2469112"/>
                <a:ext cx="1044171" cy="340763"/>
                <a:chOff x="3357448" y="2469112"/>
                <a:chExt cx="1044171" cy="340763"/>
              </a:xfrm>
              <a:gradFill>
                <a:gsLst>
                  <a:gs pos="0">
                    <a:schemeClr val="accent2">
                      <a:lumMod val="50000"/>
                    </a:schemeClr>
                  </a:gs>
                  <a:gs pos="50000">
                    <a:schemeClr val="accent2"/>
                  </a:gs>
                  <a:gs pos="100000">
                    <a:schemeClr val="accent2"/>
                  </a:gs>
                </a:gsLst>
                <a:lin ang="5400000" scaled="1"/>
              </a:gradFill>
            </p:grpSpPr>
            <p:sp>
              <p:nvSpPr>
                <p:cNvPr id="88" name="Rectangle 114"/>
                <p:cNvSpPr/>
                <p:nvPr/>
              </p:nvSpPr>
              <p:spPr bwMode="auto">
                <a:xfrm>
                  <a:off x="3360575" y="2469112"/>
                  <a:ext cx="1037918" cy="28449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Oval 115"/>
                <p:cNvSpPr/>
                <p:nvPr/>
              </p:nvSpPr>
              <p:spPr bwMode="auto">
                <a:xfrm>
                  <a:off x="335744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Oval 116"/>
                <p:cNvSpPr/>
                <p:nvPr/>
              </p:nvSpPr>
              <p:spPr bwMode="auto">
                <a:xfrm>
                  <a:off x="3426226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Oval 117"/>
                <p:cNvSpPr/>
                <p:nvPr/>
              </p:nvSpPr>
              <p:spPr bwMode="auto">
                <a:xfrm>
                  <a:off x="349187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Oval 118"/>
                <p:cNvSpPr/>
                <p:nvPr/>
              </p:nvSpPr>
              <p:spPr bwMode="auto">
                <a:xfrm>
                  <a:off x="3563781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Oval 119"/>
                <p:cNvSpPr/>
                <p:nvPr/>
              </p:nvSpPr>
              <p:spPr bwMode="auto">
                <a:xfrm>
                  <a:off x="3632559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Oval 120"/>
                <p:cNvSpPr/>
                <p:nvPr/>
              </p:nvSpPr>
              <p:spPr bwMode="auto">
                <a:xfrm>
                  <a:off x="3698211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Oval 121"/>
                <p:cNvSpPr/>
                <p:nvPr/>
              </p:nvSpPr>
              <p:spPr bwMode="auto">
                <a:xfrm>
                  <a:off x="3770114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Oval 122"/>
                <p:cNvSpPr/>
                <p:nvPr/>
              </p:nvSpPr>
              <p:spPr bwMode="auto">
                <a:xfrm>
                  <a:off x="383889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Oval 123"/>
                <p:cNvSpPr/>
                <p:nvPr/>
              </p:nvSpPr>
              <p:spPr bwMode="auto">
                <a:xfrm>
                  <a:off x="3907670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Oval 124"/>
                <p:cNvSpPr/>
                <p:nvPr/>
              </p:nvSpPr>
              <p:spPr bwMode="auto">
                <a:xfrm>
                  <a:off x="3976447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Oval 125"/>
                <p:cNvSpPr/>
                <p:nvPr/>
              </p:nvSpPr>
              <p:spPr bwMode="auto">
                <a:xfrm>
                  <a:off x="4045225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Oval 126"/>
                <p:cNvSpPr/>
                <p:nvPr/>
              </p:nvSpPr>
              <p:spPr bwMode="auto">
                <a:xfrm>
                  <a:off x="4114003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Oval 127"/>
                <p:cNvSpPr/>
                <p:nvPr/>
              </p:nvSpPr>
              <p:spPr bwMode="auto">
                <a:xfrm>
                  <a:off x="4182780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Oval 128"/>
                <p:cNvSpPr/>
                <p:nvPr/>
              </p:nvSpPr>
              <p:spPr bwMode="auto">
                <a:xfrm>
                  <a:off x="425155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Oval 129"/>
                <p:cNvSpPr/>
                <p:nvPr/>
              </p:nvSpPr>
              <p:spPr bwMode="auto">
                <a:xfrm>
                  <a:off x="4320336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5" name="Freeform: Shape 111"/>
              <p:cNvSpPr/>
              <p:nvPr/>
            </p:nvSpPr>
            <p:spPr bwMode="auto">
              <a:xfrm>
                <a:off x="3360575" y="2400334"/>
                <a:ext cx="212586" cy="137555"/>
              </a:xfrm>
              <a:custGeom>
                <a:avLst/>
                <a:gdLst/>
                <a:ahLst/>
                <a:cxnLst>
                  <a:cxn ang="0">
                    <a:pos x="85" y="43"/>
                  </a:cxn>
                  <a:cxn ang="0">
                    <a:pos x="74" y="54"/>
                  </a:cxn>
                  <a:cxn ang="0">
                    <a:pos x="10" y="54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4" y="0"/>
                  </a:cxn>
                  <a:cxn ang="0">
                    <a:pos x="85" y="10"/>
                  </a:cxn>
                  <a:cxn ang="0">
                    <a:pos x="85" y="43"/>
                  </a:cxn>
                </a:cxnLst>
                <a:rect l="0" t="0" r="r" b="b"/>
                <a:pathLst>
                  <a:path w="85" h="54">
                    <a:moveTo>
                      <a:pt x="85" y="43"/>
                    </a:moveTo>
                    <a:cubicBezTo>
                      <a:pt x="85" y="49"/>
                      <a:pt x="80" y="54"/>
                      <a:pt x="74" y="54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4" y="54"/>
                      <a:pt x="0" y="49"/>
                      <a:pt x="0" y="4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0" y="0"/>
                      <a:pt x="85" y="5"/>
                      <a:pt x="85" y="10"/>
                    </a:cubicBezTo>
                    <a:lnTo>
                      <a:pt x="85" y="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Freeform: Shape 112"/>
              <p:cNvSpPr/>
              <p:nvPr/>
            </p:nvSpPr>
            <p:spPr bwMode="auto">
              <a:xfrm>
                <a:off x="3357448" y="1384301"/>
                <a:ext cx="1147338" cy="1153590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44" y="34"/>
                  </a:cxn>
                  <a:cxn ang="0">
                    <a:pos x="44" y="49"/>
                  </a:cxn>
                  <a:cxn ang="0">
                    <a:pos x="44" y="53"/>
                  </a:cxn>
                  <a:cxn ang="0">
                    <a:pos x="44" y="404"/>
                  </a:cxn>
                  <a:cxn ang="0">
                    <a:pos x="44" y="408"/>
                  </a:cxn>
                  <a:cxn ang="0">
                    <a:pos x="44" y="408"/>
                  </a:cxn>
                  <a:cxn ang="0">
                    <a:pos x="6" y="457"/>
                  </a:cxn>
                  <a:cxn ang="0">
                    <a:pos x="130" y="457"/>
                  </a:cxn>
                  <a:cxn ang="0">
                    <a:pos x="129" y="456"/>
                  </a:cxn>
                  <a:cxn ang="0">
                    <a:pos x="402" y="456"/>
                  </a:cxn>
                  <a:cxn ang="0">
                    <a:pos x="455" y="404"/>
                  </a:cxn>
                  <a:cxn ang="0">
                    <a:pos x="455" y="53"/>
                  </a:cxn>
                  <a:cxn ang="0">
                    <a:pos x="402" y="0"/>
                  </a:cxn>
                </a:cxnLst>
                <a:rect l="0" t="0" r="r" b="b"/>
                <a:pathLst>
                  <a:path w="455" h="457">
                    <a:moveTo>
                      <a:pt x="402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6" y="0"/>
                      <a:pt x="94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8" y="1"/>
                      <a:pt x="44" y="34"/>
                      <a:pt x="44" y="34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0"/>
                      <a:pt x="44" y="52"/>
                      <a:pt x="44" y="53"/>
                    </a:cubicBezTo>
                    <a:cubicBezTo>
                      <a:pt x="44" y="404"/>
                      <a:pt x="44" y="404"/>
                      <a:pt x="44" y="404"/>
                    </a:cubicBezTo>
                    <a:cubicBezTo>
                      <a:pt x="44" y="405"/>
                      <a:pt x="44" y="407"/>
                      <a:pt x="44" y="408"/>
                    </a:cubicBezTo>
                    <a:cubicBezTo>
                      <a:pt x="44" y="408"/>
                      <a:pt x="44" y="408"/>
                      <a:pt x="44" y="408"/>
                    </a:cubicBezTo>
                    <a:cubicBezTo>
                      <a:pt x="44" y="408"/>
                      <a:pt x="45" y="457"/>
                      <a:pt x="6" y="457"/>
                    </a:cubicBezTo>
                    <a:cubicBezTo>
                      <a:pt x="130" y="457"/>
                      <a:pt x="130" y="457"/>
                      <a:pt x="130" y="457"/>
                    </a:cubicBezTo>
                    <a:cubicBezTo>
                      <a:pt x="129" y="456"/>
                      <a:pt x="129" y="456"/>
                      <a:pt x="129" y="456"/>
                    </a:cubicBezTo>
                    <a:cubicBezTo>
                      <a:pt x="402" y="456"/>
                      <a:pt x="402" y="456"/>
                      <a:pt x="402" y="456"/>
                    </a:cubicBezTo>
                    <a:cubicBezTo>
                      <a:pt x="431" y="456"/>
                      <a:pt x="455" y="433"/>
                      <a:pt x="455" y="404"/>
                    </a:cubicBezTo>
                    <a:cubicBezTo>
                      <a:pt x="455" y="53"/>
                      <a:pt x="455" y="53"/>
                      <a:pt x="455" y="53"/>
                    </a:cubicBezTo>
                    <a:cubicBezTo>
                      <a:pt x="455" y="24"/>
                      <a:pt x="431" y="0"/>
                      <a:pt x="4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113"/>
              <p:cNvSpPr/>
              <p:nvPr/>
            </p:nvSpPr>
            <p:spPr bwMode="auto">
              <a:xfrm>
                <a:off x="3566908" y="1584382"/>
                <a:ext cx="834712" cy="834712"/>
              </a:xfrm>
              <a:custGeom>
                <a:avLst/>
                <a:gdLst/>
                <a:ahLst/>
                <a:cxnLst>
                  <a:cxn ang="0">
                    <a:pos x="331" y="320"/>
                  </a:cxn>
                  <a:cxn ang="0">
                    <a:pos x="321" y="331"/>
                  </a:cxn>
                  <a:cxn ang="0">
                    <a:pos x="11" y="331"/>
                  </a:cxn>
                  <a:cxn ang="0">
                    <a:pos x="0" y="320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321" y="0"/>
                  </a:cxn>
                  <a:cxn ang="0">
                    <a:pos x="331" y="10"/>
                  </a:cxn>
                  <a:cxn ang="0">
                    <a:pos x="331" y="320"/>
                  </a:cxn>
                </a:cxnLst>
                <a:rect l="0" t="0" r="r" b="b"/>
                <a:pathLst>
                  <a:path w="331" h="331">
                    <a:moveTo>
                      <a:pt x="331" y="320"/>
                    </a:moveTo>
                    <a:cubicBezTo>
                      <a:pt x="331" y="326"/>
                      <a:pt x="327" y="331"/>
                      <a:pt x="321" y="331"/>
                    </a:cubicBezTo>
                    <a:cubicBezTo>
                      <a:pt x="11" y="331"/>
                      <a:pt x="11" y="331"/>
                      <a:pt x="11" y="331"/>
                    </a:cubicBezTo>
                    <a:cubicBezTo>
                      <a:pt x="5" y="331"/>
                      <a:pt x="0" y="326"/>
                      <a:pt x="0" y="32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321" y="0"/>
                      <a:pt x="321" y="0"/>
                      <a:pt x="321" y="0"/>
                    </a:cubicBezTo>
                    <a:cubicBezTo>
                      <a:pt x="327" y="0"/>
                      <a:pt x="331" y="5"/>
                      <a:pt x="331" y="10"/>
                    </a:cubicBezTo>
                    <a:lnTo>
                      <a:pt x="331" y="32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130"/>
            <p:cNvGrpSpPr/>
            <p:nvPr/>
          </p:nvGrpSpPr>
          <p:grpSpPr>
            <a:xfrm>
              <a:off x="6625841" y="2138427"/>
              <a:ext cx="1566515" cy="1946405"/>
              <a:chOff x="4648594" y="1384301"/>
              <a:chExt cx="1147338" cy="1425574"/>
            </a:xfrm>
          </p:grpSpPr>
          <p:grpSp>
            <p:nvGrpSpPr>
              <p:cNvPr id="64" name="Group 131"/>
              <p:cNvGrpSpPr/>
              <p:nvPr/>
            </p:nvGrpSpPr>
            <p:grpSpPr>
              <a:xfrm>
                <a:off x="4648594" y="2469112"/>
                <a:ext cx="1044170" cy="340763"/>
                <a:chOff x="4648594" y="2469112"/>
                <a:chExt cx="1044170" cy="340763"/>
              </a:xfrm>
              <a:gradFill>
                <a:gsLst>
                  <a:gs pos="0">
                    <a:schemeClr val="accent3">
                      <a:lumMod val="50000"/>
                    </a:schemeClr>
                  </a:gs>
                  <a:gs pos="50000">
                    <a:schemeClr val="accent3"/>
                  </a:gs>
                  <a:gs pos="100000">
                    <a:schemeClr val="accent3"/>
                  </a:gs>
                </a:gsLst>
                <a:lin ang="5400000" scaled="1"/>
              </a:gradFill>
            </p:grpSpPr>
            <p:sp>
              <p:nvSpPr>
                <p:cNvPr id="68" name="Rectangle 135"/>
                <p:cNvSpPr/>
                <p:nvPr/>
              </p:nvSpPr>
              <p:spPr bwMode="auto">
                <a:xfrm>
                  <a:off x="4651719" y="2469112"/>
                  <a:ext cx="1037918" cy="28449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Oval 136"/>
                <p:cNvSpPr/>
                <p:nvPr/>
              </p:nvSpPr>
              <p:spPr bwMode="auto">
                <a:xfrm>
                  <a:off x="4648594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Oval 137"/>
                <p:cNvSpPr/>
                <p:nvPr/>
              </p:nvSpPr>
              <p:spPr bwMode="auto">
                <a:xfrm>
                  <a:off x="4714244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Oval 138"/>
                <p:cNvSpPr/>
                <p:nvPr/>
              </p:nvSpPr>
              <p:spPr bwMode="auto">
                <a:xfrm>
                  <a:off x="4786149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Oval 212"/>
                <p:cNvSpPr/>
                <p:nvPr/>
              </p:nvSpPr>
              <p:spPr bwMode="auto">
                <a:xfrm>
                  <a:off x="4854927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Oval 213"/>
                <p:cNvSpPr/>
                <p:nvPr/>
              </p:nvSpPr>
              <p:spPr bwMode="auto">
                <a:xfrm>
                  <a:off x="4923705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Oval 214"/>
                <p:cNvSpPr/>
                <p:nvPr/>
              </p:nvSpPr>
              <p:spPr bwMode="auto">
                <a:xfrm>
                  <a:off x="499248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Oval 215"/>
                <p:cNvSpPr/>
                <p:nvPr/>
              </p:nvSpPr>
              <p:spPr bwMode="auto">
                <a:xfrm>
                  <a:off x="5061260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Oval 216"/>
                <p:cNvSpPr/>
                <p:nvPr/>
              </p:nvSpPr>
              <p:spPr bwMode="auto">
                <a:xfrm>
                  <a:off x="513003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Oval 217"/>
                <p:cNvSpPr/>
                <p:nvPr/>
              </p:nvSpPr>
              <p:spPr bwMode="auto">
                <a:xfrm>
                  <a:off x="5198815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Oval 218"/>
                <p:cNvSpPr/>
                <p:nvPr/>
              </p:nvSpPr>
              <p:spPr bwMode="auto">
                <a:xfrm>
                  <a:off x="5267593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Oval 219"/>
                <p:cNvSpPr/>
                <p:nvPr/>
              </p:nvSpPr>
              <p:spPr bwMode="auto">
                <a:xfrm>
                  <a:off x="5336371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Oval 220"/>
                <p:cNvSpPr/>
                <p:nvPr/>
              </p:nvSpPr>
              <p:spPr bwMode="auto">
                <a:xfrm>
                  <a:off x="5405148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Oval 221"/>
                <p:cNvSpPr/>
                <p:nvPr/>
              </p:nvSpPr>
              <p:spPr bwMode="auto">
                <a:xfrm>
                  <a:off x="5473926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Oval 222"/>
                <p:cNvSpPr/>
                <p:nvPr/>
              </p:nvSpPr>
              <p:spPr bwMode="auto">
                <a:xfrm>
                  <a:off x="5542704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Oval 223"/>
                <p:cNvSpPr/>
                <p:nvPr/>
              </p:nvSpPr>
              <p:spPr bwMode="auto">
                <a:xfrm>
                  <a:off x="5614607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5" name="Freeform: Shape 132"/>
              <p:cNvSpPr/>
              <p:nvPr/>
            </p:nvSpPr>
            <p:spPr bwMode="auto">
              <a:xfrm>
                <a:off x="4648594" y="2400334"/>
                <a:ext cx="215713" cy="137555"/>
              </a:xfrm>
              <a:custGeom>
                <a:avLst/>
                <a:gdLst/>
                <a:ahLst/>
                <a:cxnLst>
                  <a:cxn ang="0">
                    <a:pos x="85" y="43"/>
                  </a:cxn>
                  <a:cxn ang="0">
                    <a:pos x="75" y="54"/>
                  </a:cxn>
                  <a:cxn ang="0">
                    <a:pos x="11" y="54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75" y="0"/>
                  </a:cxn>
                  <a:cxn ang="0">
                    <a:pos x="85" y="10"/>
                  </a:cxn>
                  <a:cxn ang="0">
                    <a:pos x="85" y="43"/>
                  </a:cxn>
                </a:cxnLst>
                <a:rect l="0" t="0" r="r" b="b"/>
                <a:pathLst>
                  <a:path w="85" h="54">
                    <a:moveTo>
                      <a:pt x="85" y="43"/>
                    </a:moveTo>
                    <a:cubicBezTo>
                      <a:pt x="85" y="49"/>
                      <a:pt x="80" y="54"/>
                      <a:pt x="75" y="54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5" y="54"/>
                      <a:pt x="0" y="49"/>
                      <a:pt x="0" y="4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80" y="0"/>
                      <a:pt x="85" y="5"/>
                      <a:pt x="85" y="10"/>
                    </a:cubicBezTo>
                    <a:lnTo>
                      <a:pt x="85" y="4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33"/>
              <p:cNvSpPr/>
              <p:nvPr/>
            </p:nvSpPr>
            <p:spPr bwMode="auto">
              <a:xfrm>
                <a:off x="4648594" y="1384301"/>
                <a:ext cx="1147338" cy="1153590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45" y="34"/>
                  </a:cxn>
                  <a:cxn ang="0">
                    <a:pos x="45" y="49"/>
                  </a:cxn>
                  <a:cxn ang="0">
                    <a:pos x="44" y="53"/>
                  </a:cxn>
                  <a:cxn ang="0">
                    <a:pos x="44" y="404"/>
                  </a:cxn>
                  <a:cxn ang="0">
                    <a:pos x="45" y="408"/>
                  </a:cxn>
                  <a:cxn ang="0">
                    <a:pos x="44" y="408"/>
                  </a:cxn>
                  <a:cxn ang="0">
                    <a:pos x="6" y="457"/>
                  </a:cxn>
                  <a:cxn ang="0">
                    <a:pos x="130" y="457"/>
                  </a:cxn>
                  <a:cxn ang="0">
                    <a:pos x="129" y="456"/>
                  </a:cxn>
                  <a:cxn ang="0">
                    <a:pos x="402" y="456"/>
                  </a:cxn>
                  <a:cxn ang="0">
                    <a:pos x="455" y="404"/>
                  </a:cxn>
                  <a:cxn ang="0">
                    <a:pos x="455" y="53"/>
                  </a:cxn>
                  <a:cxn ang="0">
                    <a:pos x="402" y="0"/>
                  </a:cxn>
                </a:cxnLst>
                <a:rect l="0" t="0" r="r" b="b"/>
                <a:pathLst>
                  <a:path w="455" h="457">
                    <a:moveTo>
                      <a:pt x="402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6" y="0"/>
                      <a:pt x="94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8" y="1"/>
                      <a:pt x="45" y="34"/>
                      <a:pt x="45" y="34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4" y="50"/>
                      <a:pt x="44" y="52"/>
                      <a:pt x="44" y="53"/>
                    </a:cubicBezTo>
                    <a:cubicBezTo>
                      <a:pt x="44" y="404"/>
                      <a:pt x="44" y="404"/>
                      <a:pt x="44" y="404"/>
                    </a:cubicBezTo>
                    <a:cubicBezTo>
                      <a:pt x="44" y="405"/>
                      <a:pt x="44" y="407"/>
                      <a:pt x="45" y="408"/>
                    </a:cubicBezTo>
                    <a:cubicBezTo>
                      <a:pt x="44" y="408"/>
                      <a:pt x="44" y="408"/>
                      <a:pt x="44" y="408"/>
                    </a:cubicBezTo>
                    <a:cubicBezTo>
                      <a:pt x="44" y="408"/>
                      <a:pt x="45" y="457"/>
                      <a:pt x="6" y="457"/>
                    </a:cubicBezTo>
                    <a:cubicBezTo>
                      <a:pt x="130" y="457"/>
                      <a:pt x="130" y="457"/>
                      <a:pt x="130" y="457"/>
                    </a:cubicBezTo>
                    <a:cubicBezTo>
                      <a:pt x="129" y="456"/>
                      <a:pt x="129" y="456"/>
                      <a:pt x="129" y="456"/>
                    </a:cubicBezTo>
                    <a:cubicBezTo>
                      <a:pt x="402" y="456"/>
                      <a:pt x="402" y="456"/>
                      <a:pt x="402" y="456"/>
                    </a:cubicBezTo>
                    <a:cubicBezTo>
                      <a:pt x="431" y="456"/>
                      <a:pt x="455" y="433"/>
                      <a:pt x="455" y="404"/>
                    </a:cubicBezTo>
                    <a:cubicBezTo>
                      <a:pt x="455" y="53"/>
                      <a:pt x="455" y="53"/>
                      <a:pt x="455" y="53"/>
                    </a:cubicBezTo>
                    <a:cubicBezTo>
                      <a:pt x="455" y="24"/>
                      <a:pt x="431" y="0"/>
                      <a:pt x="4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134"/>
              <p:cNvSpPr/>
              <p:nvPr/>
            </p:nvSpPr>
            <p:spPr bwMode="auto">
              <a:xfrm>
                <a:off x="4858052" y="1584382"/>
                <a:ext cx="834712" cy="834712"/>
              </a:xfrm>
              <a:custGeom>
                <a:avLst/>
                <a:gdLst/>
                <a:ahLst/>
                <a:cxnLst>
                  <a:cxn ang="0">
                    <a:pos x="331" y="320"/>
                  </a:cxn>
                  <a:cxn ang="0">
                    <a:pos x="320" y="331"/>
                  </a:cxn>
                  <a:cxn ang="0">
                    <a:pos x="10" y="331"/>
                  </a:cxn>
                  <a:cxn ang="0">
                    <a:pos x="0" y="32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320" y="0"/>
                  </a:cxn>
                  <a:cxn ang="0">
                    <a:pos x="331" y="10"/>
                  </a:cxn>
                  <a:cxn ang="0">
                    <a:pos x="331" y="320"/>
                  </a:cxn>
                </a:cxnLst>
                <a:rect l="0" t="0" r="r" b="b"/>
                <a:pathLst>
                  <a:path w="331" h="331">
                    <a:moveTo>
                      <a:pt x="331" y="320"/>
                    </a:moveTo>
                    <a:cubicBezTo>
                      <a:pt x="331" y="326"/>
                      <a:pt x="326" y="331"/>
                      <a:pt x="320" y="331"/>
                    </a:cubicBezTo>
                    <a:cubicBezTo>
                      <a:pt x="10" y="331"/>
                      <a:pt x="10" y="331"/>
                      <a:pt x="10" y="331"/>
                    </a:cubicBezTo>
                    <a:cubicBezTo>
                      <a:pt x="4" y="331"/>
                      <a:pt x="0" y="326"/>
                      <a:pt x="0" y="32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326" y="0"/>
                      <a:pt x="331" y="5"/>
                      <a:pt x="331" y="10"/>
                    </a:cubicBezTo>
                    <a:lnTo>
                      <a:pt x="331" y="32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224"/>
            <p:cNvGrpSpPr/>
            <p:nvPr/>
          </p:nvGrpSpPr>
          <p:grpSpPr>
            <a:xfrm>
              <a:off x="9241124" y="2138427"/>
              <a:ext cx="1566515" cy="1946405"/>
              <a:chOff x="5939738" y="1384301"/>
              <a:chExt cx="1147338" cy="1425574"/>
            </a:xfrm>
          </p:grpSpPr>
          <p:grpSp>
            <p:nvGrpSpPr>
              <p:cNvPr id="44" name="Group 225"/>
              <p:cNvGrpSpPr/>
              <p:nvPr/>
            </p:nvGrpSpPr>
            <p:grpSpPr>
              <a:xfrm>
                <a:off x="5939738" y="2469112"/>
                <a:ext cx="1044170" cy="340763"/>
                <a:chOff x="5939738" y="2469112"/>
                <a:chExt cx="1044170" cy="340763"/>
              </a:xfrm>
              <a:gradFill>
                <a:gsLst>
                  <a:gs pos="0">
                    <a:schemeClr val="accent4">
                      <a:lumMod val="50000"/>
                    </a:schemeClr>
                  </a:gs>
                  <a:gs pos="50000">
                    <a:schemeClr val="accent4"/>
                  </a:gs>
                  <a:gs pos="100000">
                    <a:schemeClr val="accent4"/>
                  </a:gs>
                </a:gsLst>
                <a:lin ang="5400000" scaled="1"/>
              </a:gradFill>
            </p:grpSpPr>
            <p:sp>
              <p:nvSpPr>
                <p:cNvPr id="48" name="Rectangle 229"/>
                <p:cNvSpPr/>
                <p:nvPr/>
              </p:nvSpPr>
              <p:spPr bwMode="auto">
                <a:xfrm>
                  <a:off x="5942865" y="2469112"/>
                  <a:ext cx="1037918" cy="28449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Oval 230"/>
                <p:cNvSpPr/>
                <p:nvPr/>
              </p:nvSpPr>
              <p:spPr bwMode="auto">
                <a:xfrm>
                  <a:off x="5939738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Oval 231"/>
                <p:cNvSpPr/>
                <p:nvPr/>
              </p:nvSpPr>
              <p:spPr bwMode="auto">
                <a:xfrm>
                  <a:off x="6005390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Oval 232"/>
                <p:cNvSpPr/>
                <p:nvPr/>
              </p:nvSpPr>
              <p:spPr bwMode="auto">
                <a:xfrm>
                  <a:off x="6077293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Oval 233"/>
                <p:cNvSpPr/>
                <p:nvPr/>
              </p:nvSpPr>
              <p:spPr bwMode="auto">
                <a:xfrm>
                  <a:off x="6146071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Oval 234"/>
                <p:cNvSpPr/>
                <p:nvPr/>
              </p:nvSpPr>
              <p:spPr bwMode="auto">
                <a:xfrm>
                  <a:off x="6211723" y="2728592"/>
                  <a:ext cx="84410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Oval 235"/>
                <p:cNvSpPr/>
                <p:nvPr/>
              </p:nvSpPr>
              <p:spPr bwMode="auto">
                <a:xfrm>
                  <a:off x="6283626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Oval 236"/>
                <p:cNvSpPr/>
                <p:nvPr/>
              </p:nvSpPr>
              <p:spPr bwMode="auto">
                <a:xfrm>
                  <a:off x="6352404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Oval 237"/>
                <p:cNvSpPr/>
                <p:nvPr/>
              </p:nvSpPr>
              <p:spPr bwMode="auto">
                <a:xfrm>
                  <a:off x="642118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Oval 238"/>
                <p:cNvSpPr/>
                <p:nvPr/>
              </p:nvSpPr>
              <p:spPr bwMode="auto">
                <a:xfrm>
                  <a:off x="6489959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Oval 239"/>
                <p:cNvSpPr/>
                <p:nvPr/>
              </p:nvSpPr>
              <p:spPr bwMode="auto">
                <a:xfrm>
                  <a:off x="6558737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Oval 240"/>
                <p:cNvSpPr/>
                <p:nvPr/>
              </p:nvSpPr>
              <p:spPr bwMode="auto">
                <a:xfrm>
                  <a:off x="6630642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Oval 241"/>
                <p:cNvSpPr/>
                <p:nvPr/>
              </p:nvSpPr>
              <p:spPr bwMode="auto">
                <a:xfrm>
                  <a:off x="6696292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Oval 242"/>
                <p:cNvSpPr/>
                <p:nvPr/>
              </p:nvSpPr>
              <p:spPr bwMode="auto">
                <a:xfrm>
                  <a:off x="6765070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Oval 243"/>
                <p:cNvSpPr/>
                <p:nvPr/>
              </p:nvSpPr>
              <p:spPr bwMode="auto">
                <a:xfrm>
                  <a:off x="6836975" y="2728592"/>
                  <a:ext cx="78157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Oval 244"/>
                <p:cNvSpPr/>
                <p:nvPr/>
              </p:nvSpPr>
              <p:spPr bwMode="auto">
                <a:xfrm>
                  <a:off x="6902625" y="2728592"/>
                  <a:ext cx="81283" cy="8128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5" name="Freeform: Shape 226"/>
              <p:cNvSpPr/>
              <p:nvPr/>
            </p:nvSpPr>
            <p:spPr bwMode="auto">
              <a:xfrm>
                <a:off x="5939738" y="2400334"/>
                <a:ext cx="215713" cy="137555"/>
              </a:xfrm>
              <a:custGeom>
                <a:avLst/>
                <a:gdLst/>
                <a:ahLst/>
                <a:cxnLst>
                  <a:cxn ang="0">
                    <a:pos x="85" y="43"/>
                  </a:cxn>
                  <a:cxn ang="0">
                    <a:pos x="75" y="54"/>
                  </a:cxn>
                  <a:cxn ang="0">
                    <a:pos x="11" y="54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11" y="0"/>
                  </a:cxn>
                  <a:cxn ang="0">
                    <a:pos x="75" y="0"/>
                  </a:cxn>
                  <a:cxn ang="0">
                    <a:pos x="85" y="10"/>
                  </a:cxn>
                  <a:cxn ang="0">
                    <a:pos x="85" y="43"/>
                  </a:cxn>
                </a:cxnLst>
                <a:rect l="0" t="0" r="r" b="b"/>
                <a:pathLst>
                  <a:path w="85" h="54">
                    <a:moveTo>
                      <a:pt x="85" y="43"/>
                    </a:moveTo>
                    <a:cubicBezTo>
                      <a:pt x="85" y="49"/>
                      <a:pt x="81" y="54"/>
                      <a:pt x="75" y="54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5" y="54"/>
                      <a:pt x="0" y="49"/>
                      <a:pt x="0" y="4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81" y="0"/>
                      <a:pt x="85" y="5"/>
                      <a:pt x="85" y="10"/>
                    </a:cubicBezTo>
                    <a:lnTo>
                      <a:pt x="85" y="4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Freeform: Shape 227"/>
              <p:cNvSpPr/>
              <p:nvPr/>
            </p:nvSpPr>
            <p:spPr bwMode="auto">
              <a:xfrm>
                <a:off x="5939738" y="1384301"/>
                <a:ext cx="1147338" cy="1153590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98" y="0"/>
                  </a:cxn>
                  <a:cxn ang="0">
                    <a:pos x="93" y="0"/>
                  </a:cxn>
                  <a:cxn ang="0">
                    <a:pos x="0" y="0"/>
                  </a:cxn>
                  <a:cxn ang="0">
                    <a:pos x="45" y="34"/>
                  </a:cxn>
                  <a:cxn ang="0">
                    <a:pos x="45" y="49"/>
                  </a:cxn>
                  <a:cxn ang="0">
                    <a:pos x="45" y="53"/>
                  </a:cxn>
                  <a:cxn ang="0">
                    <a:pos x="45" y="404"/>
                  </a:cxn>
                  <a:cxn ang="0">
                    <a:pos x="45" y="408"/>
                  </a:cxn>
                  <a:cxn ang="0">
                    <a:pos x="45" y="408"/>
                  </a:cxn>
                  <a:cxn ang="0">
                    <a:pos x="6" y="457"/>
                  </a:cxn>
                  <a:cxn ang="0">
                    <a:pos x="130" y="457"/>
                  </a:cxn>
                  <a:cxn ang="0">
                    <a:pos x="130" y="456"/>
                  </a:cxn>
                  <a:cxn ang="0">
                    <a:pos x="402" y="456"/>
                  </a:cxn>
                  <a:cxn ang="0">
                    <a:pos x="455" y="404"/>
                  </a:cxn>
                  <a:cxn ang="0">
                    <a:pos x="455" y="53"/>
                  </a:cxn>
                  <a:cxn ang="0">
                    <a:pos x="402" y="0"/>
                  </a:cxn>
                </a:cxnLst>
                <a:rect l="0" t="0" r="r" b="b"/>
                <a:pathLst>
                  <a:path w="455" h="457">
                    <a:moveTo>
                      <a:pt x="402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6" y="0"/>
                      <a:pt x="95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8" y="1"/>
                      <a:pt x="45" y="34"/>
                      <a:pt x="45" y="34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50"/>
                      <a:pt x="45" y="52"/>
                      <a:pt x="45" y="53"/>
                    </a:cubicBezTo>
                    <a:cubicBezTo>
                      <a:pt x="45" y="404"/>
                      <a:pt x="45" y="404"/>
                      <a:pt x="45" y="404"/>
                    </a:cubicBezTo>
                    <a:cubicBezTo>
                      <a:pt x="45" y="405"/>
                      <a:pt x="45" y="407"/>
                      <a:pt x="45" y="408"/>
                    </a:cubicBezTo>
                    <a:cubicBezTo>
                      <a:pt x="45" y="408"/>
                      <a:pt x="45" y="408"/>
                      <a:pt x="45" y="408"/>
                    </a:cubicBezTo>
                    <a:cubicBezTo>
                      <a:pt x="45" y="408"/>
                      <a:pt x="46" y="457"/>
                      <a:pt x="6" y="457"/>
                    </a:cubicBezTo>
                    <a:cubicBezTo>
                      <a:pt x="130" y="457"/>
                      <a:pt x="130" y="457"/>
                      <a:pt x="130" y="457"/>
                    </a:cubicBezTo>
                    <a:cubicBezTo>
                      <a:pt x="130" y="456"/>
                      <a:pt x="130" y="456"/>
                      <a:pt x="130" y="456"/>
                    </a:cubicBezTo>
                    <a:cubicBezTo>
                      <a:pt x="402" y="456"/>
                      <a:pt x="402" y="456"/>
                      <a:pt x="402" y="456"/>
                    </a:cubicBezTo>
                    <a:cubicBezTo>
                      <a:pt x="432" y="456"/>
                      <a:pt x="455" y="433"/>
                      <a:pt x="455" y="404"/>
                    </a:cubicBezTo>
                    <a:cubicBezTo>
                      <a:pt x="455" y="53"/>
                      <a:pt x="455" y="53"/>
                      <a:pt x="455" y="53"/>
                    </a:cubicBezTo>
                    <a:cubicBezTo>
                      <a:pt x="455" y="24"/>
                      <a:pt x="432" y="0"/>
                      <a:pt x="4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228"/>
              <p:cNvSpPr/>
              <p:nvPr/>
            </p:nvSpPr>
            <p:spPr bwMode="auto">
              <a:xfrm>
                <a:off x="6149198" y="1584382"/>
                <a:ext cx="834712" cy="834712"/>
              </a:xfrm>
              <a:custGeom>
                <a:avLst/>
                <a:gdLst/>
                <a:ahLst/>
                <a:cxnLst>
                  <a:cxn ang="0">
                    <a:pos x="331" y="320"/>
                  </a:cxn>
                  <a:cxn ang="0">
                    <a:pos x="320" y="331"/>
                  </a:cxn>
                  <a:cxn ang="0">
                    <a:pos x="10" y="331"/>
                  </a:cxn>
                  <a:cxn ang="0">
                    <a:pos x="0" y="32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320" y="0"/>
                  </a:cxn>
                  <a:cxn ang="0">
                    <a:pos x="331" y="10"/>
                  </a:cxn>
                  <a:cxn ang="0">
                    <a:pos x="331" y="320"/>
                  </a:cxn>
                </a:cxnLst>
                <a:rect l="0" t="0" r="r" b="b"/>
                <a:pathLst>
                  <a:path w="331" h="331">
                    <a:moveTo>
                      <a:pt x="331" y="320"/>
                    </a:moveTo>
                    <a:cubicBezTo>
                      <a:pt x="331" y="326"/>
                      <a:pt x="326" y="331"/>
                      <a:pt x="320" y="331"/>
                    </a:cubicBezTo>
                    <a:cubicBezTo>
                      <a:pt x="10" y="331"/>
                      <a:pt x="10" y="331"/>
                      <a:pt x="10" y="331"/>
                    </a:cubicBezTo>
                    <a:cubicBezTo>
                      <a:pt x="5" y="331"/>
                      <a:pt x="0" y="326"/>
                      <a:pt x="0" y="32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326" y="0"/>
                      <a:pt x="331" y="5"/>
                      <a:pt x="331" y="10"/>
                    </a:cubicBezTo>
                    <a:lnTo>
                      <a:pt x="331" y="32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249"/>
            <p:cNvGrpSpPr/>
            <p:nvPr/>
          </p:nvGrpSpPr>
          <p:grpSpPr>
            <a:xfrm>
              <a:off x="7130717" y="2551425"/>
              <a:ext cx="705793" cy="841536"/>
              <a:chOff x="5735638" y="1004888"/>
              <a:chExt cx="371475" cy="442913"/>
            </a:xfrm>
            <a:solidFill>
              <a:schemeClr val="accent3"/>
            </a:solidFill>
          </p:grpSpPr>
          <p:sp>
            <p:nvSpPr>
              <p:cNvPr id="41" name="Oval 250"/>
              <p:cNvSpPr/>
              <p:nvPr/>
            </p:nvSpPr>
            <p:spPr bwMode="auto">
              <a:xfrm>
                <a:off x="5859463" y="1389063"/>
                <a:ext cx="22225" cy="254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251"/>
              <p:cNvSpPr/>
              <p:nvPr/>
            </p:nvSpPr>
            <p:spPr bwMode="auto">
              <a:xfrm>
                <a:off x="5919788" y="1169988"/>
                <a:ext cx="98425" cy="984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4"/>
                  </a:cxn>
                  <a:cxn ang="0">
                    <a:pos x="0" y="13"/>
                  </a:cxn>
                  <a:cxn ang="0">
                    <a:pos x="4" y="22"/>
                  </a:cxn>
                  <a:cxn ang="0">
                    <a:pos x="13" y="26"/>
                  </a:cxn>
                  <a:cxn ang="0">
                    <a:pos x="22" y="22"/>
                  </a:cxn>
                  <a:cxn ang="0">
                    <a:pos x="26" y="13"/>
                  </a:cxn>
                  <a:cxn ang="0">
                    <a:pos x="22" y="4"/>
                  </a:cxn>
                  <a:cxn ang="0">
                    <a:pos x="13" y="0"/>
                  </a:cxn>
                  <a:cxn ang="0">
                    <a:pos x="18" y="19"/>
                  </a:cxn>
                  <a:cxn ang="0">
                    <a:pos x="13" y="21"/>
                  </a:cxn>
                  <a:cxn ang="0">
                    <a:pos x="7" y="19"/>
                  </a:cxn>
                  <a:cxn ang="0">
                    <a:pos x="5" y="13"/>
                  </a:cxn>
                  <a:cxn ang="0">
                    <a:pos x="7" y="8"/>
                  </a:cxn>
                  <a:cxn ang="0">
                    <a:pos x="13" y="6"/>
                  </a:cxn>
                  <a:cxn ang="0">
                    <a:pos x="18" y="8"/>
                  </a:cxn>
                  <a:cxn ang="0">
                    <a:pos x="20" y="13"/>
                  </a:cxn>
                  <a:cxn ang="0">
                    <a:pos x="18" y="19"/>
                  </a:cxn>
                </a:cxnLst>
                <a:rect l="0" t="0" r="r" b="b"/>
                <a:pathLst>
                  <a:path w="26" h="26">
                    <a:moveTo>
                      <a:pt x="13" y="0"/>
                    </a:moveTo>
                    <a:cubicBezTo>
                      <a:pt x="9" y="0"/>
                      <a:pt x="6" y="2"/>
                      <a:pt x="4" y="4"/>
                    </a:cubicBezTo>
                    <a:cubicBezTo>
                      <a:pt x="1" y="6"/>
                      <a:pt x="0" y="10"/>
                      <a:pt x="0" y="13"/>
                    </a:cubicBezTo>
                    <a:cubicBezTo>
                      <a:pt x="0" y="17"/>
                      <a:pt x="1" y="20"/>
                      <a:pt x="4" y="22"/>
                    </a:cubicBezTo>
                    <a:cubicBezTo>
                      <a:pt x="6" y="25"/>
                      <a:pt x="9" y="26"/>
                      <a:pt x="13" y="26"/>
                    </a:cubicBezTo>
                    <a:cubicBezTo>
                      <a:pt x="16" y="26"/>
                      <a:pt x="20" y="25"/>
                      <a:pt x="22" y="22"/>
                    </a:cubicBezTo>
                    <a:cubicBezTo>
                      <a:pt x="24" y="20"/>
                      <a:pt x="26" y="17"/>
                      <a:pt x="26" y="13"/>
                    </a:cubicBezTo>
                    <a:cubicBezTo>
                      <a:pt x="26" y="10"/>
                      <a:pt x="24" y="6"/>
                      <a:pt x="22" y="4"/>
                    </a:cubicBezTo>
                    <a:cubicBezTo>
                      <a:pt x="20" y="2"/>
                      <a:pt x="16" y="0"/>
                      <a:pt x="13" y="0"/>
                    </a:cubicBezTo>
                    <a:close/>
                    <a:moveTo>
                      <a:pt x="18" y="19"/>
                    </a:moveTo>
                    <a:cubicBezTo>
                      <a:pt x="17" y="20"/>
                      <a:pt x="15" y="21"/>
                      <a:pt x="13" y="21"/>
                    </a:cubicBezTo>
                    <a:cubicBezTo>
                      <a:pt x="11" y="21"/>
                      <a:pt x="9" y="20"/>
                      <a:pt x="7" y="19"/>
                    </a:cubicBezTo>
                    <a:cubicBezTo>
                      <a:pt x="6" y="17"/>
                      <a:pt x="5" y="15"/>
                      <a:pt x="5" y="13"/>
                    </a:cubicBezTo>
                    <a:cubicBezTo>
                      <a:pt x="5" y="11"/>
                      <a:pt x="6" y="9"/>
                      <a:pt x="7" y="8"/>
                    </a:cubicBezTo>
                    <a:cubicBezTo>
                      <a:pt x="9" y="6"/>
                      <a:pt x="11" y="6"/>
                      <a:pt x="13" y="6"/>
                    </a:cubicBezTo>
                    <a:cubicBezTo>
                      <a:pt x="15" y="6"/>
                      <a:pt x="17" y="6"/>
                      <a:pt x="18" y="8"/>
                    </a:cubicBezTo>
                    <a:cubicBezTo>
                      <a:pt x="20" y="9"/>
                      <a:pt x="20" y="11"/>
                      <a:pt x="20" y="13"/>
                    </a:cubicBezTo>
                    <a:cubicBezTo>
                      <a:pt x="20" y="15"/>
                      <a:pt x="20" y="17"/>
                      <a:pt x="18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252"/>
              <p:cNvSpPr/>
              <p:nvPr/>
            </p:nvSpPr>
            <p:spPr bwMode="auto">
              <a:xfrm>
                <a:off x="5735638" y="1004888"/>
                <a:ext cx="371475" cy="442913"/>
              </a:xfrm>
              <a:custGeom>
                <a:avLst/>
                <a:gdLst/>
                <a:ahLst/>
                <a:cxnLst>
                  <a:cxn ang="0">
                    <a:pos x="69" y="116"/>
                  </a:cxn>
                  <a:cxn ang="0">
                    <a:pos x="60" y="20"/>
                  </a:cxn>
                  <a:cxn ang="0">
                    <a:pos x="27" y="46"/>
                  </a:cxn>
                  <a:cxn ang="0">
                    <a:pos x="26" y="47"/>
                  </a:cxn>
                  <a:cxn ang="0">
                    <a:pos x="25" y="48"/>
                  </a:cxn>
                  <a:cxn ang="0">
                    <a:pos x="25" y="66"/>
                  </a:cxn>
                  <a:cxn ang="0">
                    <a:pos x="25" y="67"/>
                  </a:cxn>
                  <a:cxn ang="0">
                    <a:pos x="26" y="68"/>
                  </a:cxn>
                  <a:cxn ang="0">
                    <a:pos x="30" y="74"/>
                  </a:cxn>
                  <a:cxn ang="0">
                    <a:pos x="29" y="75"/>
                  </a:cxn>
                  <a:cxn ang="0">
                    <a:pos x="44" y="90"/>
                  </a:cxn>
                  <a:cxn ang="0">
                    <a:pos x="45" y="89"/>
                  </a:cxn>
                  <a:cxn ang="0">
                    <a:pos x="53" y="20"/>
                  </a:cxn>
                  <a:cxn ang="0">
                    <a:pos x="52" y="21"/>
                  </a:cxn>
                  <a:cxn ang="0">
                    <a:pos x="44" y="25"/>
                  </a:cxn>
                  <a:cxn ang="0">
                    <a:pos x="43" y="25"/>
                  </a:cxn>
                  <a:cxn ang="0">
                    <a:pos x="42" y="25"/>
                  </a:cxn>
                  <a:cxn ang="0">
                    <a:pos x="29" y="38"/>
                  </a:cxn>
                  <a:cxn ang="0">
                    <a:pos x="93" y="63"/>
                  </a:cxn>
                  <a:cxn ang="0">
                    <a:pos x="56" y="82"/>
                  </a:cxn>
                  <a:cxn ang="0">
                    <a:pos x="55" y="80"/>
                  </a:cxn>
                  <a:cxn ang="0">
                    <a:pos x="54" y="79"/>
                  </a:cxn>
                  <a:cxn ang="0">
                    <a:pos x="54" y="79"/>
                  </a:cxn>
                  <a:cxn ang="0">
                    <a:pos x="54" y="79"/>
                  </a:cxn>
                  <a:cxn ang="0">
                    <a:pos x="53" y="79"/>
                  </a:cxn>
                  <a:cxn ang="0">
                    <a:pos x="53" y="79"/>
                  </a:cxn>
                  <a:cxn ang="0">
                    <a:pos x="52" y="78"/>
                  </a:cxn>
                  <a:cxn ang="0">
                    <a:pos x="51" y="78"/>
                  </a:cxn>
                  <a:cxn ang="0">
                    <a:pos x="51" y="78"/>
                  </a:cxn>
                  <a:cxn ang="0">
                    <a:pos x="43" y="84"/>
                  </a:cxn>
                  <a:cxn ang="0">
                    <a:pos x="41" y="68"/>
                  </a:cxn>
                  <a:cxn ang="0">
                    <a:pos x="41" y="68"/>
                  </a:cxn>
                  <a:cxn ang="0">
                    <a:pos x="41" y="67"/>
                  </a:cxn>
                  <a:cxn ang="0">
                    <a:pos x="40" y="66"/>
                  </a:cxn>
                  <a:cxn ang="0">
                    <a:pos x="40" y="65"/>
                  </a:cxn>
                  <a:cxn ang="0">
                    <a:pos x="39" y="64"/>
                  </a:cxn>
                  <a:cxn ang="0">
                    <a:pos x="39" y="63"/>
                  </a:cxn>
                  <a:cxn ang="0">
                    <a:pos x="38" y="63"/>
                  </a:cxn>
                  <a:cxn ang="0">
                    <a:pos x="37" y="63"/>
                  </a:cxn>
                  <a:cxn ang="0">
                    <a:pos x="38" y="52"/>
                  </a:cxn>
                  <a:cxn ang="0">
                    <a:pos x="39" y="51"/>
                  </a:cxn>
                  <a:cxn ang="0">
                    <a:pos x="39" y="50"/>
                  </a:cxn>
                  <a:cxn ang="0">
                    <a:pos x="40" y="49"/>
                  </a:cxn>
                  <a:cxn ang="0">
                    <a:pos x="40" y="49"/>
                  </a:cxn>
                  <a:cxn ang="0">
                    <a:pos x="40" y="49"/>
                  </a:cxn>
                  <a:cxn ang="0">
                    <a:pos x="40" y="48"/>
                  </a:cxn>
                  <a:cxn ang="0">
                    <a:pos x="40" y="48"/>
                  </a:cxn>
                  <a:cxn ang="0">
                    <a:pos x="41" y="47"/>
                  </a:cxn>
                  <a:cxn ang="0">
                    <a:pos x="41" y="44"/>
                  </a:cxn>
                  <a:cxn ang="0">
                    <a:pos x="51" y="36"/>
                  </a:cxn>
                  <a:cxn ang="0">
                    <a:pos x="52" y="36"/>
                  </a:cxn>
                  <a:cxn ang="0">
                    <a:pos x="52" y="36"/>
                  </a:cxn>
                  <a:cxn ang="0">
                    <a:pos x="53" y="36"/>
                  </a:cxn>
                  <a:cxn ang="0">
                    <a:pos x="53" y="36"/>
                  </a:cxn>
                  <a:cxn ang="0">
                    <a:pos x="53" y="36"/>
                  </a:cxn>
                  <a:cxn ang="0">
                    <a:pos x="54" y="35"/>
                  </a:cxn>
                  <a:cxn ang="0">
                    <a:pos x="54" y="35"/>
                  </a:cxn>
                  <a:cxn ang="0">
                    <a:pos x="54" y="35"/>
                  </a:cxn>
                  <a:cxn ang="0">
                    <a:pos x="55" y="35"/>
                  </a:cxn>
                  <a:cxn ang="0">
                    <a:pos x="55" y="34"/>
                  </a:cxn>
                  <a:cxn ang="0">
                    <a:pos x="69" y="35"/>
                  </a:cxn>
                </a:cxnLst>
                <a:rect l="0" t="0" r="r" b="b"/>
                <a:pathLst>
                  <a:path w="99" h="118">
                    <a:moveTo>
                      <a:pt x="96" y="46"/>
                    </a:moveTo>
                    <a:cubicBezTo>
                      <a:pt x="88" y="46"/>
                      <a:pt x="88" y="46"/>
                      <a:pt x="88" y="46"/>
                    </a:cubicBezTo>
                    <a:cubicBezTo>
                      <a:pt x="88" y="46"/>
                      <a:pt x="88" y="46"/>
                      <a:pt x="88" y="46"/>
                    </a:cubicBezTo>
                    <a:cubicBezTo>
                      <a:pt x="88" y="46"/>
                      <a:pt x="88" y="46"/>
                      <a:pt x="88" y="46"/>
                    </a:cubicBezTo>
                    <a:cubicBezTo>
                      <a:pt x="88" y="46"/>
                      <a:pt x="88" y="46"/>
                      <a:pt x="88" y="46"/>
                    </a:cubicBezTo>
                    <a:cubicBezTo>
                      <a:pt x="88" y="46"/>
                      <a:pt x="88" y="46"/>
                      <a:pt x="88" y="46"/>
                    </a:cubicBezTo>
                    <a:cubicBezTo>
                      <a:pt x="88" y="46"/>
                      <a:pt x="88" y="46"/>
                      <a:pt x="88" y="46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5" y="40"/>
                      <a:pt x="95" y="38"/>
                      <a:pt x="94" y="37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1" y="24"/>
                      <a:pt x="79" y="24"/>
                      <a:pt x="78" y="25"/>
                    </a:cubicBezTo>
                    <a:cubicBezTo>
                      <a:pt x="73" y="31"/>
                      <a:pt x="73" y="31"/>
                      <a:pt x="73" y="31"/>
                    </a:cubicBezTo>
                    <a:cubicBezTo>
                      <a:pt x="73" y="31"/>
                      <a:pt x="73" y="31"/>
                      <a:pt x="73" y="31"/>
                    </a:cubicBezTo>
                    <a:cubicBezTo>
                      <a:pt x="73" y="31"/>
                      <a:pt x="73" y="31"/>
                      <a:pt x="73" y="31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73" y="22"/>
                      <a:pt x="71" y="20"/>
                      <a:pt x="70" y="20"/>
                    </a:cubicBezTo>
                    <a:cubicBezTo>
                      <a:pt x="69" y="20"/>
                      <a:pt x="69" y="20"/>
                      <a:pt x="69" y="20"/>
                    </a:cubicBezTo>
                    <a:cubicBezTo>
                      <a:pt x="69" y="2"/>
                      <a:pt x="69" y="2"/>
                      <a:pt x="69" y="2"/>
                    </a:cubicBezTo>
                    <a:cubicBezTo>
                      <a:pt x="69" y="1"/>
                      <a:pt x="68" y="0"/>
                      <a:pt x="67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7"/>
                      <a:pt x="1" y="118"/>
                      <a:pt x="3" y="118"/>
                    </a:cubicBezTo>
                    <a:cubicBezTo>
                      <a:pt x="67" y="118"/>
                      <a:pt x="67" y="118"/>
                      <a:pt x="67" y="118"/>
                    </a:cubicBezTo>
                    <a:cubicBezTo>
                      <a:pt x="68" y="118"/>
                      <a:pt x="69" y="117"/>
                      <a:pt x="69" y="116"/>
                    </a:cubicBezTo>
                    <a:cubicBezTo>
                      <a:pt x="69" y="94"/>
                      <a:pt x="69" y="94"/>
                      <a:pt x="69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1" y="94"/>
                      <a:pt x="73" y="93"/>
                      <a:pt x="73" y="92"/>
                    </a:cubicBezTo>
                    <a:cubicBezTo>
                      <a:pt x="73" y="84"/>
                      <a:pt x="73" y="84"/>
                      <a:pt x="73" y="84"/>
                    </a:cubicBezTo>
                    <a:cubicBezTo>
                      <a:pt x="73" y="84"/>
                      <a:pt x="73" y="84"/>
                      <a:pt x="73" y="84"/>
                    </a:cubicBezTo>
                    <a:cubicBezTo>
                      <a:pt x="73" y="84"/>
                      <a:pt x="73" y="84"/>
                      <a:pt x="73" y="84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9" y="90"/>
                      <a:pt x="81" y="90"/>
                      <a:pt x="82" y="89"/>
                    </a:cubicBezTo>
                    <a:cubicBezTo>
                      <a:pt x="94" y="78"/>
                      <a:pt x="94" y="78"/>
                      <a:pt x="94" y="78"/>
                    </a:cubicBezTo>
                    <a:cubicBezTo>
                      <a:pt x="95" y="77"/>
                      <a:pt x="95" y="75"/>
                      <a:pt x="94" y="74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96" y="68"/>
                      <a:pt x="96" y="68"/>
                      <a:pt x="96" y="68"/>
                    </a:cubicBezTo>
                    <a:cubicBezTo>
                      <a:pt x="97" y="68"/>
                      <a:pt x="99" y="67"/>
                      <a:pt x="99" y="65"/>
                    </a:cubicBezTo>
                    <a:cubicBezTo>
                      <a:pt x="99" y="49"/>
                      <a:pt x="99" y="49"/>
                      <a:pt x="99" y="49"/>
                    </a:cubicBezTo>
                    <a:cubicBezTo>
                      <a:pt x="99" y="48"/>
                      <a:pt x="97" y="46"/>
                      <a:pt x="96" y="46"/>
                    </a:cubicBezTo>
                    <a:close/>
                    <a:moveTo>
                      <a:pt x="64" y="113"/>
                    </a:moveTo>
                    <a:cubicBezTo>
                      <a:pt x="5" y="113"/>
                      <a:pt x="5" y="113"/>
                      <a:pt x="5" y="11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4" y="5"/>
                      <a:pt x="64" y="5"/>
                      <a:pt x="64" y="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0" y="12"/>
                      <a:pt x="59" y="10"/>
                      <a:pt x="58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1" y="10"/>
                      <a:pt x="10" y="12"/>
                      <a:pt x="10" y="13"/>
                    </a:cubicBezTo>
                    <a:cubicBezTo>
                      <a:pt x="10" y="94"/>
                      <a:pt x="10" y="94"/>
                      <a:pt x="10" y="94"/>
                    </a:cubicBezTo>
                    <a:cubicBezTo>
                      <a:pt x="10" y="96"/>
                      <a:pt x="11" y="97"/>
                      <a:pt x="12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9" y="97"/>
                      <a:pt x="60" y="96"/>
                      <a:pt x="60" y="94"/>
                    </a:cubicBezTo>
                    <a:cubicBezTo>
                      <a:pt x="60" y="94"/>
                      <a:pt x="60" y="94"/>
                      <a:pt x="60" y="94"/>
                    </a:cubicBezTo>
                    <a:cubicBezTo>
                      <a:pt x="64" y="94"/>
                      <a:pt x="64" y="94"/>
                      <a:pt x="64" y="94"/>
                    </a:cubicBezTo>
                    <a:lnTo>
                      <a:pt x="64" y="113"/>
                    </a:lnTo>
                    <a:close/>
                    <a:moveTo>
                      <a:pt x="30" y="41"/>
                    </a:moveTo>
                    <a:cubicBezTo>
                      <a:pt x="35" y="46"/>
                      <a:pt x="35" y="46"/>
                      <a:pt x="35" y="46"/>
                    </a:cubicBezTo>
                    <a:cubicBezTo>
                      <a:pt x="35" y="46"/>
                      <a:pt x="35" y="46"/>
                      <a:pt x="35" y="46"/>
                    </a:cubicBezTo>
                    <a:cubicBezTo>
                      <a:pt x="35" y="46"/>
                      <a:pt x="35" y="46"/>
                      <a:pt x="35" y="46"/>
                    </a:cubicBezTo>
                    <a:cubicBezTo>
                      <a:pt x="35" y="46"/>
                      <a:pt x="35" y="46"/>
                      <a:pt x="35" y="46"/>
                    </a:cubicBezTo>
                    <a:cubicBezTo>
                      <a:pt x="35" y="46"/>
                      <a:pt x="35" y="46"/>
                      <a:pt x="35" y="46"/>
                    </a:cubicBezTo>
                    <a:cubicBezTo>
                      <a:pt x="35" y="46"/>
                      <a:pt x="35" y="46"/>
                      <a:pt x="35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27" y="68"/>
                      <a:pt x="27" y="68"/>
                      <a:pt x="27" y="68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5" y="68"/>
                      <a:pt x="35" y="68"/>
                      <a:pt x="35" y="68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7"/>
                      <a:pt x="30" y="78"/>
                    </a:cubicBezTo>
                    <a:cubicBezTo>
                      <a:pt x="41" y="89"/>
                      <a:pt x="41" y="89"/>
                      <a:pt x="41" y="89"/>
                    </a:cubicBezTo>
                    <a:cubicBezTo>
                      <a:pt x="42" y="90"/>
                      <a:pt x="43" y="90"/>
                      <a:pt x="43" y="90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1" y="92"/>
                      <a:pt x="51" y="92"/>
                      <a:pt x="51" y="92"/>
                    </a:cubicBezTo>
                    <a:cubicBezTo>
                      <a:pt x="51" y="92"/>
                      <a:pt x="51" y="92"/>
                      <a:pt x="51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1" y="21"/>
                      <a:pt x="51" y="22"/>
                      <a:pt x="51" y="23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40"/>
                      <a:pt x="30" y="41"/>
                    </a:cubicBezTo>
                    <a:close/>
                    <a:moveTo>
                      <a:pt x="93" y="63"/>
                    </a:moveTo>
                    <a:cubicBezTo>
                      <a:pt x="86" y="63"/>
                      <a:pt x="86" y="63"/>
                      <a:pt x="86" y="63"/>
                    </a:cubicBezTo>
                    <a:cubicBezTo>
                      <a:pt x="85" y="63"/>
                      <a:pt x="84" y="64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5"/>
                      <a:pt x="84" y="65"/>
                    </a:cubicBezTo>
                    <a:cubicBezTo>
                      <a:pt x="84" y="65"/>
                      <a:pt x="84" y="66"/>
                      <a:pt x="83" y="66"/>
                    </a:cubicBezTo>
                    <a:cubicBezTo>
                      <a:pt x="83" y="66"/>
                      <a:pt x="83" y="66"/>
                      <a:pt x="83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3" y="66"/>
                      <a:pt x="83" y="66"/>
                      <a:pt x="83" y="66"/>
                    </a:cubicBezTo>
                    <a:cubicBezTo>
                      <a:pt x="83" y="67"/>
                      <a:pt x="83" y="67"/>
                      <a:pt x="83" y="68"/>
                    </a:cubicBezTo>
                    <a:cubicBezTo>
                      <a:pt x="82" y="69"/>
                      <a:pt x="82" y="70"/>
                      <a:pt x="83" y="71"/>
                    </a:cubicBezTo>
                    <a:cubicBezTo>
                      <a:pt x="88" y="76"/>
                      <a:pt x="88" y="76"/>
                      <a:pt x="88" y="76"/>
                    </a:cubicBezTo>
                    <a:cubicBezTo>
                      <a:pt x="80" y="84"/>
                      <a:pt x="80" y="84"/>
                      <a:pt x="80" y="84"/>
                    </a:cubicBezTo>
                    <a:cubicBezTo>
                      <a:pt x="75" y="79"/>
                      <a:pt x="75" y="79"/>
                      <a:pt x="75" y="79"/>
                    </a:cubicBezTo>
                    <a:cubicBezTo>
                      <a:pt x="74" y="78"/>
                      <a:pt x="73" y="78"/>
                      <a:pt x="72" y="78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72" y="78"/>
                      <a:pt x="71" y="79"/>
                      <a:pt x="71" y="79"/>
                    </a:cubicBezTo>
                    <a:cubicBezTo>
                      <a:pt x="70" y="79"/>
                      <a:pt x="70" y="79"/>
                      <a:pt x="69" y="79"/>
                    </a:cubicBezTo>
                    <a:cubicBezTo>
                      <a:pt x="68" y="80"/>
                      <a:pt x="67" y="81"/>
                      <a:pt x="67" y="82"/>
                    </a:cubicBezTo>
                    <a:cubicBezTo>
                      <a:pt x="67" y="89"/>
                      <a:pt x="67" y="89"/>
                      <a:pt x="67" y="89"/>
                    </a:cubicBezTo>
                    <a:cubicBezTo>
                      <a:pt x="67" y="89"/>
                      <a:pt x="67" y="89"/>
                      <a:pt x="67" y="89"/>
                    </a:cubicBezTo>
                    <a:cubicBezTo>
                      <a:pt x="58" y="89"/>
                      <a:pt x="58" y="89"/>
                      <a:pt x="58" y="89"/>
                    </a:cubicBezTo>
                    <a:cubicBezTo>
                      <a:pt x="56" y="89"/>
                      <a:pt x="56" y="89"/>
                      <a:pt x="56" y="89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82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80"/>
                      <a:pt x="54" y="80"/>
                      <a:pt x="54" y="80"/>
                    </a:cubicBezTo>
                    <a:cubicBezTo>
                      <a:pt x="54" y="80"/>
                      <a:pt x="54" y="80"/>
                      <a:pt x="54" y="80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4" y="79"/>
                      <a:pt x="54" y="79"/>
                      <a:pt x="54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3" y="79"/>
                      <a:pt x="53" y="79"/>
                      <a:pt x="53" y="79"/>
                    </a:cubicBezTo>
                    <a:cubicBezTo>
                      <a:pt x="52" y="79"/>
                      <a:pt x="52" y="79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9" y="78"/>
                      <a:pt x="49" y="78"/>
                      <a:pt x="48" y="79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1" y="70"/>
                      <a:pt x="41" y="70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0" y="67"/>
                      <a:pt x="40" y="67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7" y="52"/>
                      <a:pt x="37" y="52"/>
                      <a:pt x="37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1"/>
                      <a:pt x="39" y="51"/>
                      <a:pt x="39" y="51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7"/>
                      <a:pt x="41" y="46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8" y="36"/>
                      <a:pt x="48" y="36"/>
                      <a:pt x="48" y="36"/>
                    </a:cubicBezTo>
                    <a:cubicBezTo>
                      <a:pt x="49" y="37"/>
                      <a:pt x="50" y="37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8" y="26"/>
                      <a:pt x="58" y="26"/>
                      <a:pt x="58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33"/>
                      <a:pt x="67" y="33"/>
                      <a:pt x="67" y="33"/>
                    </a:cubicBezTo>
                    <a:cubicBezTo>
                      <a:pt x="67" y="34"/>
                      <a:pt x="68" y="35"/>
                      <a:pt x="69" y="35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70" y="35"/>
                      <a:pt x="70" y="35"/>
                      <a:pt x="71" y="36"/>
                    </a:cubicBezTo>
                    <a:cubicBezTo>
                      <a:pt x="71" y="36"/>
                      <a:pt x="72" y="36"/>
                      <a:pt x="72" y="36"/>
                    </a:cubicBezTo>
                    <a:cubicBezTo>
                      <a:pt x="73" y="37"/>
                      <a:pt x="74" y="37"/>
                      <a:pt x="75" y="36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8" y="39"/>
                      <a:pt x="88" y="39"/>
                      <a:pt x="88" y="39"/>
                    </a:cubicBezTo>
                    <a:cubicBezTo>
                      <a:pt x="83" y="44"/>
                      <a:pt x="83" y="44"/>
                      <a:pt x="83" y="44"/>
                    </a:cubicBezTo>
                    <a:cubicBezTo>
                      <a:pt x="82" y="45"/>
                      <a:pt x="82" y="46"/>
                      <a:pt x="83" y="47"/>
                    </a:cubicBezTo>
                    <a:cubicBezTo>
                      <a:pt x="83" y="47"/>
                      <a:pt x="83" y="47"/>
                      <a:pt x="83" y="47"/>
                    </a:cubicBezTo>
                    <a:cubicBezTo>
                      <a:pt x="83" y="47"/>
                      <a:pt x="83" y="48"/>
                      <a:pt x="83" y="48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83" y="49"/>
                      <a:pt x="84" y="49"/>
                      <a:pt x="84" y="50"/>
                    </a:cubicBezTo>
                    <a:cubicBezTo>
                      <a:pt x="84" y="51"/>
                      <a:pt x="85" y="52"/>
                      <a:pt x="86" y="52"/>
                    </a:cubicBezTo>
                    <a:cubicBezTo>
                      <a:pt x="93" y="52"/>
                      <a:pt x="93" y="52"/>
                      <a:pt x="93" y="52"/>
                    </a:cubicBezTo>
                    <a:lnTo>
                      <a:pt x="93" y="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253"/>
            <p:cNvGrpSpPr/>
            <p:nvPr/>
          </p:nvGrpSpPr>
          <p:grpSpPr>
            <a:xfrm>
              <a:off x="1832604" y="2557610"/>
              <a:ext cx="829472" cy="778195"/>
              <a:chOff x="3919538" y="1693863"/>
              <a:chExt cx="436563" cy="409575"/>
            </a:xfrm>
            <a:solidFill>
              <a:schemeClr val="accent1"/>
            </a:solidFill>
          </p:grpSpPr>
          <p:sp>
            <p:nvSpPr>
              <p:cNvPr id="38" name="Freeform: Shape 254"/>
              <p:cNvSpPr/>
              <p:nvPr/>
            </p:nvSpPr>
            <p:spPr bwMode="auto">
              <a:xfrm>
                <a:off x="3919538" y="1693863"/>
                <a:ext cx="436563" cy="409575"/>
              </a:xfrm>
              <a:custGeom>
                <a:avLst/>
                <a:gdLst/>
                <a:ahLst/>
                <a:cxnLst>
                  <a:cxn ang="0">
                    <a:pos x="107" y="24"/>
                  </a:cxn>
                  <a:cxn ang="0">
                    <a:pos x="112" y="19"/>
                  </a:cxn>
                  <a:cxn ang="0">
                    <a:pos x="93" y="10"/>
                  </a:cxn>
                  <a:cxn ang="0">
                    <a:pos x="90" y="0"/>
                  </a:cxn>
                  <a:cxn ang="0">
                    <a:pos x="73" y="10"/>
                  </a:cxn>
                  <a:cxn ang="0">
                    <a:pos x="56" y="13"/>
                  </a:cxn>
                  <a:cxn ang="0">
                    <a:pos x="14" y="95"/>
                  </a:cxn>
                  <a:cxn ang="0">
                    <a:pos x="98" y="63"/>
                  </a:cxn>
                  <a:cxn ang="0">
                    <a:pos x="107" y="44"/>
                  </a:cxn>
                  <a:cxn ang="0">
                    <a:pos x="107" y="44"/>
                  </a:cxn>
                  <a:cxn ang="0">
                    <a:pos x="116" y="26"/>
                  </a:cxn>
                  <a:cxn ang="0">
                    <a:pos x="27" y="80"/>
                  </a:cxn>
                  <a:cxn ang="0">
                    <a:pos x="28" y="39"/>
                  </a:cxn>
                  <a:cxn ang="0">
                    <a:pos x="46" y="38"/>
                  </a:cxn>
                  <a:cxn ang="0">
                    <a:pos x="17" y="30"/>
                  </a:cxn>
                  <a:cxn ang="0">
                    <a:pos x="14" y="34"/>
                  </a:cxn>
                  <a:cxn ang="0">
                    <a:pos x="14" y="34"/>
                  </a:cxn>
                  <a:cxn ang="0">
                    <a:pos x="22" y="82"/>
                  </a:cxn>
                  <a:cxn ang="0">
                    <a:pos x="24" y="86"/>
                  </a:cxn>
                  <a:cxn ang="0">
                    <a:pos x="46" y="81"/>
                  </a:cxn>
                  <a:cxn ang="0">
                    <a:pos x="51" y="18"/>
                  </a:cxn>
                  <a:cxn ang="0">
                    <a:pos x="51" y="18"/>
                  </a:cxn>
                  <a:cxn ang="0">
                    <a:pos x="59" y="44"/>
                  </a:cxn>
                  <a:cxn ang="0">
                    <a:pos x="54" y="52"/>
                  </a:cxn>
                  <a:cxn ang="0">
                    <a:pos x="50" y="61"/>
                  </a:cxn>
                  <a:cxn ang="0">
                    <a:pos x="69" y="61"/>
                  </a:cxn>
                  <a:cxn ang="0">
                    <a:pos x="70" y="80"/>
                  </a:cxn>
                  <a:cxn ang="0">
                    <a:pos x="51" y="81"/>
                  </a:cxn>
                  <a:cxn ang="0">
                    <a:pos x="79" y="92"/>
                  </a:cxn>
                  <a:cxn ang="0">
                    <a:pos x="79" y="92"/>
                  </a:cxn>
                  <a:cxn ang="0">
                    <a:pos x="90" y="67"/>
                  </a:cxn>
                  <a:cxn ang="0">
                    <a:pos x="105" y="39"/>
                  </a:cxn>
                  <a:cxn ang="0">
                    <a:pos x="103" y="40"/>
                  </a:cxn>
                  <a:cxn ang="0">
                    <a:pos x="103" y="42"/>
                  </a:cxn>
                  <a:cxn ang="0">
                    <a:pos x="107" y="50"/>
                  </a:cxn>
                  <a:cxn ang="0">
                    <a:pos x="92" y="53"/>
                  </a:cxn>
                  <a:cxn ang="0">
                    <a:pos x="88" y="63"/>
                  </a:cxn>
                  <a:cxn ang="0">
                    <a:pos x="75" y="56"/>
                  </a:cxn>
                  <a:cxn ang="0">
                    <a:pos x="70" y="53"/>
                  </a:cxn>
                  <a:cxn ang="0">
                    <a:pos x="64" y="43"/>
                  </a:cxn>
                  <a:cxn ang="0">
                    <a:pos x="63" y="42"/>
                  </a:cxn>
                  <a:cxn ang="0">
                    <a:pos x="54" y="39"/>
                  </a:cxn>
                  <a:cxn ang="0">
                    <a:pos x="63" y="27"/>
                  </a:cxn>
                  <a:cxn ang="0">
                    <a:pos x="62" y="27"/>
                  </a:cxn>
                  <a:cxn ang="0">
                    <a:pos x="63" y="26"/>
                  </a:cxn>
                  <a:cxn ang="0">
                    <a:pos x="64" y="24"/>
                  </a:cxn>
                  <a:cxn ang="0">
                    <a:pos x="70" y="14"/>
                  </a:cxn>
                  <a:cxn ang="0">
                    <a:pos x="75" y="14"/>
                  </a:cxn>
                  <a:cxn ang="0">
                    <a:pos x="88" y="5"/>
                  </a:cxn>
                  <a:cxn ang="0">
                    <a:pos x="89" y="13"/>
                  </a:cxn>
                  <a:cxn ang="0">
                    <a:pos x="100" y="10"/>
                  </a:cxn>
                  <a:cxn ang="0">
                    <a:pos x="102" y="24"/>
                  </a:cxn>
                  <a:cxn ang="0">
                    <a:pos x="102" y="26"/>
                  </a:cxn>
                  <a:cxn ang="0">
                    <a:pos x="112" y="39"/>
                  </a:cxn>
                </a:cxnLst>
                <a:rect l="0" t="0" r="r" b="b"/>
                <a:pathLst>
                  <a:path w="116" h="109">
                    <a:moveTo>
                      <a:pt x="114" y="24"/>
                    </a:move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12" y="19"/>
                      <a:pt x="112" y="19"/>
                      <a:pt x="112" y="19"/>
                    </a:cubicBezTo>
                    <a:cubicBezTo>
                      <a:pt x="113" y="18"/>
                      <a:pt x="113" y="16"/>
                      <a:pt x="112" y="15"/>
                    </a:cubicBezTo>
                    <a:cubicBezTo>
                      <a:pt x="101" y="5"/>
                      <a:pt x="101" y="5"/>
                      <a:pt x="101" y="5"/>
                    </a:cubicBezTo>
                    <a:cubicBezTo>
                      <a:pt x="100" y="4"/>
                      <a:pt x="99" y="4"/>
                      <a:pt x="98" y="5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1"/>
                      <a:pt x="92" y="0"/>
                      <a:pt x="90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3" y="1"/>
                      <a:pt x="73" y="2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7" y="4"/>
                      <a:pt x="65" y="4"/>
                      <a:pt x="64" y="5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4" y="12"/>
                      <a:pt x="51" y="12"/>
                      <a:pt x="48" y="12"/>
                    </a:cubicBezTo>
                    <a:cubicBezTo>
                      <a:pt x="35" y="12"/>
                      <a:pt x="23" y="18"/>
                      <a:pt x="14" y="26"/>
                    </a:cubicBezTo>
                    <a:cubicBezTo>
                      <a:pt x="5" y="35"/>
                      <a:pt x="0" y="47"/>
                      <a:pt x="0" y="61"/>
                    </a:cubicBezTo>
                    <a:cubicBezTo>
                      <a:pt x="0" y="74"/>
                      <a:pt x="5" y="86"/>
                      <a:pt x="14" y="95"/>
                    </a:cubicBezTo>
                    <a:cubicBezTo>
                      <a:pt x="23" y="104"/>
                      <a:pt x="35" y="109"/>
                      <a:pt x="48" y="109"/>
                    </a:cubicBezTo>
                    <a:cubicBezTo>
                      <a:pt x="62" y="109"/>
                      <a:pt x="74" y="104"/>
                      <a:pt x="83" y="95"/>
                    </a:cubicBezTo>
                    <a:cubicBezTo>
                      <a:pt x="91" y="87"/>
                      <a:pt x="97" y="75"/>
                      <a:pt x="97" y="62"/>
                    </a:cubicBezTo>
                    <a:cubicBezTo>
                      <a:pt x="98" y="63"/>
                      <a:pt x="98" y="63"/>
                      <a:pt x="98" y="63"/>
                    </a:cubicBezTo>
                    <a:cubicBezTo>
                      <a:pt x="99" y="64"/>
                      <a:pt x="100" y="64"/>
                      <a:pt x="101" y="63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13" y="51"/>
                      <a:pt x="113" y="50"/>
                      <a:pt x="112" y="49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07" y="44"/>
                      <a:pt x="107" y="44"/>
                      <a:pt x="107" y="44"/>
                    </a:cubicBezTo>
                    <a:cubicBezTo>
                      <a:pt x="114" y="44"/>
                      <a:pt x="114" y="44"/>
                      <a:pt x="114" y="44"/>
                    </a:cubicBezTo>
                    <a:cubicBezTo>
                      <a:pt x="115" y="44"/>
                      <a:pt x="116" y="42"/>
                      <a:pt x="116" y="41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6" y="25"/>
                      <a:pt x="115" y="24"/>
                      <a:pt x="114" y="24"/>
                    </a:cubicBezTo>
                    <a:close/>
                    <a:moveTo>
                      <a:pt x="46" y="61"/>
                    </a:moveTo>
                    <a:cubicBezTo>
                      <a:pt x="46" y="66"/>
                      <a:pt x="46" y="71"/>
                      <a:pt x="46" y="76"/>
                    </a:cubicBezTo>
                    <a:cubicBezTo>
                      <a:pt x="40" y="77"/>
                      <a:pt x="33" y="78"/>
                      <a:pt x="27" y="80"/>
                    </a:cubicBezTo>
                    <a:cubicBezTo>
                      <a:pt x="24" y="74"/>
                      <a:pt x="23" y="68"/>
                      <a:pt x="24" y="62"/>
                    </a:cubicBezTo>
                    <a:cubicBezTo>
                      <a:pt x="31" y="61"/>
                      <a:pt x="38" y="61"/>
                      <a:pt x="46" y="61"/>
                    </a:cubicBezTo>
                    <a:close/>
                    <a:moveTo>
                      <a:pt x="24" y="57"/>
                    </a:moveTo>
                    <a:cubicBezTo>
                      <a:pt x="24" y="51"/>
                      <a:pt x="26" y="45"/>
                      <a:pt x="28" y="39"/>
                    </a:cubicBezTo>
                    <a:cubicBezTo>
                      <a:pt x="34" y="41"/>
                      <a:pt x="40" y="42"/>
                      <a:pt x="46" y="43"/>
                    </a:cubicBezTo>
                    <a:cubicBezTo>
                      <a:pt x="46" y="47"/>
                      <a:pt x="46" y="52"/>
                      <a:pt x="46" y="56"/>
                    </a:cubicBezTo>
                    <a:cubicBezTo>
                      <a:pt x="38" y="56"/>
                      <a:pt x="31" y="56"/>
                      <a:pt x="24" y="57"/>
                    </a:cubicBezTo>
                    <a:close/>
                    <a:moveTo>
                      <a:pt x="46" y="38"/>
                    </a:moveTo>
                    <a:cubicBezTo>
                      <a:pt x="41" y="38"/>
                      <a:pt x="36" y="37"/>
                      <a:pt x="30" y="35"/>
                    </a:cubicBezTo>
                    <a:cubicBezTo>
                      <a:pt x="34" y="28"/>
                      <a:pt x="40" y="22"/>
                      <a:pt x="46" y="19"/>
                    </a:cubicBezTo>
                    <a:cubicBezTo>
                      <a:pt x="46" y="25"/>
                      <a:pt x="46" y="31"/>
                      <a:pt x="46" y="38"/>
                    </a:cubicBezTo>
                    <a:close/>
                    <a:moveTo>
                      <a:pt x="17" y="30"/>
                    </a:moveTo>
                    <a:cubicBezTo>
                      <a:pt x="23" y="24"/>
                      <a:pt x="30" y="20"/>
                      <a:pt x="38" y="18"/>
                    </a:cubicBezTo>
                    <a:cubicBezTo>
                      <a:pt x="33" y="22"/>
                      <a:pt x="29" y="28"/>
                      <a:pt x="26" y="34"/>
                    </a:cubicBezTo>
                    <a:cubicBezTo>
                      <a:pt x="23" y="32"/>
                      <a:pt x="20" y="31"/>
                      <a:pt x="17" y="30"/>
                    </a:cubicBezTo>
                    <a:close/>
                    <a:moveTo>
                      <a:pt x="14" y="34"/>
                    </a:moveTo>
                    <a:cubicBezTo>
                      <a:pt x="17" y="35"/>
                      <a:pt x="21" y="37"/>
                      <a:pt x="24" y="38"/>
                    </a:cubicBezTo>
                    <a:cubicBezTo>
                      <a:pt x="21" y="44"/>
                      <a:pt x="19" y="50"/>
                      <a:pt x="19" y="57"/>
                    </a:cubicBezTo>
                    <a:cubicBezTo>
                      <a:pt x="14" y="57"/>
                      <a:pt x="9" y="58"/>
                      <a:pt x="5" y="58"/>
                    </a:cubicBezTo>
                    <a:cubicBezTo>
                      <a:pt x="5" y="49"/>
                      <a:pt x="9" y="40"/>
                      <a:pt x="14" y="34"/>
                    </a:cubicBezTo>
                    <a:close/>
                    <a:moveTo>
                      <a:pt x="13" y="86"/>
                    </a:moveTo>
                    <a:cubicBezTo>
                      <a:pt x="8" y="80"/>
                      <a:pt x="5" y="72"/>
                      <a:pt x="5" y="63"/>
                    </a:cubicBezTo>
                    <a:cubicBezTo>
                      <a:pt x="9" y="63"/>
                      <a:pt x="14" y="62"/>
                      <a:pt x="19" y="62"/>
                    </a:cubicBezTo>
                    <a:cubicBezTo>
                      <a:pt x="19" y="69"/>
                      <a:pt x="20" y="75"/>
                      <a:pt x="22" y="82"/>
                    </a:cubicBezTo>
                    <a:cubicBezTo>
                      <a:pt x="19" y="83"/>
                      <a:pt x="16" y="85"/>
                      <a:pt x="13" y="86"/>
                    </a:cubicBezTo>
                    <a:close/>
                    <a:moveTo>
                      <a:pt x="17" y="92"/>
                    </a:moveTo>
                    <a:cubicBezTo>
                      <a:pt x="17" y="91"/>
                      <a:pt x="16" y="91"/>
                      <a:pt x="16" y="90"/>
                    </a:cubicBezTo>
                    <a:cubicBezTo>
                      <a:pt x="19" y="89"/>
                      <a:pt x="21" y="87"/>
                      <a:pt x="24" y="86"/>
                    </a:cubicBezTo>
                    <a:cubicBezTo>
                      <a:pt x="27" y="93"/>
                      <a:pt x="32" y="99"/>
                      <a:pt x="38" y="103"/>
                    </a:cubicBezTo>
                    <a:cubicBezTo>
                      <a:pt x="30" y="101"/>
                      <a:pt x="23" y="97"/>
                      <a:pt x="17" y="92"/>
                    </a:cubicBezTo>
                    <a:close/>
                    <a:moveTo>
                      <a:pt x="29" y="85"/>
                    </a:moveTo>
                    <a:cubicBezTo>
                      <a:pt x="35" y="83"/>
                      <a:pt x="40" y="82"/>
                      <a:pt x="46" y="81"/>
                    </a:cubicBezTo>
                    <a:cubicBezTo>
                      <a:pt x="46" y="83"/>
                      <a:pt x="46" y="83"/>
                      <a:pt x="46" y="83"/>
                    </a:cubicBezTo>
                    <a:cubicBezTo>
                      <a:pt x="46" y="89"/>
                      <a:pt x="46" y="96"/>
                      <a:pt x="46" y="103"/>
                    </a:cubicBezTo>
                    <a:cubicBezTo>
                      <a:pt x="38" y="98"/>
                      <a:pt x="32" y="92"/>
                      <a:pt x="29" y="85"/>
                    </a:cubicBezTo>
                    <a:close/>
                    <a:moveTo>
                      <a:pt x="51" y="18"/>
                    </a:moveTo>
                    <a:cubicBezTo>
                      <a:pt x="53" y="20"/>
                      <a:pt x="56" y="22"/>
                      <a:pt x="58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2"/>
                      <a:pt x="51" y="20"/>
                      <a:pt x="51" y="18"/>
                    </a:cubicBezTo>
                    <a:close/>
                    <a:moveTo>
                      <a:pt x="50" y="43"/>
                    </a:moveTo>
                    <a:cubicBezTo>
                      <a:pt x="51" y="43"/>
                      <a:pt x="51" y="44"/>
                      <a:pt x="51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53" y="50"/>
                      <a:pt x="53" y="51"/>
                      <a:pt x="54" y="52"/>
                    </a:cubicBezTo>
                    <a:cubicBezTo>
                      <a:pt x="58" y="56"/>
                      <a:pt x="58" y="56"/>
                      <a:pt x="58" y="56"/>
                    </a:cubicBezTo>
                    <a:cubicBezTo>
                      <a:pt x="55" y="56"/>
                      <a:pt x="53" y="56"/>
                      <a:pt x="50" y="56"/>
                    </a:cubicBezTo>
                    <a:cubicBezTo>
                      <a:pt x="50" y="52"/>
                      <a:pt x="50" y="48"/>
                      <a:pt x="50" y="43"/>
                    </a:cubicBezTo>
                    <a:close/>
                    <a:moveTo>
                      <a:pt x="50" y="61"/>
                    </a:moveTo>
                    <a:cubicBezTo>
                      <a:pt x="55" y="61"/>
                      <a:pt x="59" y="61"/>
                      <a:pt x="63" y="61"/>
                    </a:cubicBezTo>
                    <a:cubicBezTo>
                      <a:pt x="64" y="63"/>
                      <a:pt x="64" y="63"/>
                      <a:pt x="64" y="63"/>
                    </a:cubicBezTo>
                    <a:cubicBezTo>
                      <a:pt x="65" y="64"/>
                      <a:pt x="67" y="64"/>
                      <a:pt x="68" y="63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70" y="62"/>
                      <a:pt x="72" y="62"/>
                      <a:pt x="73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3" y="65"/>
                      <a:pt x="73" y="66"/>
                      <a:pt x="73" y="66"/>
                    </a:cubicBezTo>
                    <a:cubicBezTo>
                      <a:pt x="73" y="71"/>
                      <a:pt x="72" y="75"/>
                      <a:pt x="70" y="80"/>
                    </a:cubicBezTo>
                    <a:cubicBezTo>
                      <a:pt x="64" y="78"/>
                      <a:pt x="57" y="77"/>
                      <a:pt x="51" y="76"/>
                    </a:cubicBezTo>
                    <a:cubicBezTo>
                      <a:pt x="51" y="71"/>
                      <a:pt x="50" y="66"/>
                      <a:pt x="50" y="61"/>
                    </a:cubicBezTo>
                    <a:close/>
                    <a:moveTo>
                      <a:pt x="51" y="83"/>
                    </a:moveTo>
                    <a:cubicBezTo>
                      <a:pt x="51" y="81"/>
                      <a:pt x="51" y="81"/>
                      <a:pt x="51" y="81"/>
                    </a:cubicBezTo>
                    <a:cubicBezTo>
                      <a:pt x="57" y="81"/>
                      <a:pt x="62" y="82"/>
                      <a:pt x="68" y="84"/>
                    </a:cubicBezTo>
                    <a:cubicBezTo>
                      <a:pt x="65" y="92"/>
                      <a:pt x="59" y="98"/>
                      <a:pt x="51" y="103"/>
                    </a:cubicBezTo>
                    <a:cubicBezTo>
                      <a:pt x="51" y="96"/>
                      <a:pt x="51" y="89"/>
                      <a:pt x="51" y="83"/>
                    </a:cubicBezTo>
                    <a:close/>
                    <a:moveTo>
                      <a:pt x="79" y="92"/>
                    </a:moveTo>
                    <a:cubicBezTo>
                      <a:pt x="74" y="97"/>
                      <a:pt x="67" y="101"/>
                      <a:pt x="59" y="103"/>
                    </a:cubicBezTo>
                    <a:cubicBezTo>
                      <a:pt x="65" y="98"/>
                      <a:pt x="70" y="92"/>
                      <a:pt x="73" y="86"/>
                    </a:cubicBezTo>
                    <a:cubicBezTo>
                      <a:pt x="76" y="87"/>
                      <a:pt x="78" y="88"/>
                      <a:pt x="81" y="90"/>
                    </a:cubicBezTo>
                    <a:cubicBezTo>
                      <a:pt x="80" y="91"/>
                      <a:pt x="80" y="91"/>
                      <a:pt x="79" y="92"/>
                    </a:cubicBezTo>
                    <a:close/>
                    <a:moveTo>
                      <a:pt x="84" y="86"/>
                    </a:moveTo>
                    <a:cubicBezTo>
                      <a:pt x="81" y="84"/>
                      <a:pt x="78" y="83"/>
                      <a:pt x="75" y="82"/>
                    </a:cubicBezTo>
                    <a:cubicBezTo>
                      <a:pt x="76" y="77"/>
                      <a:pt x="77" y="72"/>
                      <a:pt x="78" y="67"/>
                    </a:cubicBezTo>
                    <a:cubicBezTo>
                      <a:pt x="90" y="67"/>
                      <a:pt x="90" y="67"/>
                      <a:pt x="90" y="67"/>
                    </a:cubicBezTo>
                    <a:cubicBezTo>
                      <a:pt x="91" y="67"/>
                      <a:pt x="91" y="67"/>
                      <a:pt x="92" y="67"/>
                    </a:cubicBezTo>
                    <a:cubicBezTo>
                      <a:pt x="91" y="74"/>
                      <a:pt x="88" y="81"/>
                      <a:pt x="84" y="86"/>
                    </a:cubicBezTo>
                    <a:close/>
                    <a:moveTo>
                      <a:pt x="112" y="39"/>
                    </a:moveTo>
                    <a:cubicBezTo>
                      <a:pt x="105" y="39"/>
                      <a:pt x="105" y="39"/>
                      <a:pt x="105" y="39"/>
                    </a:cubicBezTo>
                    <a:cubicBezTo>
                      <a:pt x="104" y="39"/>
                      <a:pt x="103" y="39"/>
                      <a:pt x="103" y="40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0"/>
                      <a:pt x="103" y="40"/>
                      <a:pt x="103" y="40"/>
                    </a:cubicBezTo>
                    <a:cubicBezTo>
                      <a:pt x="103" y="41"/>
                      <a:pt x="103" y="41"/>
                      <a:pt x="102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3" y="42"/>
                      <a:pt x="103" y="42"/>
                      <a:pt x="103" y="42"/>
                    </a:cubicBezTo>
                    <a:cubicBezTo>
                      <a:pt x="103" y="42"/>
                      <a:pt x="103" y="42"/>
                      <a:pt x="103" y="42"/>
                    </a:cubicBezTo>
                    <a:cubicBezTo>
                      <a:pt x="102" y="42"/>
                      <a:pt x="102" y="42"/>
                      <a:pt x="102" y="42"/>
                    </a:cubicBezTo>
                    <a:cubicBezTo>
                      <a:pt x="102" y="42"/>
                      <a:pt x="102" y="43"/>
                      <a:pt x="102" y="43"/>
                    </a:cubicBezTo>
                    <a:cubicBezTo>
                      <a:pt x="101" y="44"/>
                      <a:pt x="101" y="45"/>
                      <a:pt x="102" y="46"/>
                    </a:cubicBezTo>
                    <a:cubicBezTo>
                      <a:pt x="107" y="50"/>
                      <a:pt x="107" y="50"/>
                      <a:pt x="107" y="50"/>
                    </a:cubicBezTo>
                    <a:cubicBezTo>
                      <a:pt x="100" y="58"/>
                      <a:pt x="100" y="58"/>
                      <a:pt x="100" y="58"/>
                    </a:cubicBezTo>
                    <a:cubicBezTo>
                      <a:pt x="95" y="53"/>
                      <a:pt x="95" y="53"/>
                      <a:pt x="95" y="53"/>
                    </a:cubicBezTo>
                    <a:cubicBezTo>
                      <a:pt x="94" y="52"/>
                      <a:pt x="93" y="52"/>
                      <a:pt x="92" y="53"/>
                    </a:cubicBezTo>
                    <a:cubicBezTo>
                      <a:pt x="92" y="53"/>
                      <a:pt x="92" y="53"/>
                      <a:pt x="92" y="53"/>
                    </a:cubicBezTo>
                    <a:cubicBezTo>
                      <a:pt x="92" y="53"/>
                      <a:pt x="91" y="53"/>
                      <a:pt x="91" y="53"/>
                    </a:cubicBezTo>
                    <a:cubicBezTo>
                      <a:pt x="90" y="53"/>
                      <a:pt x="90" y="54"/>
                      <a:pt x="90" y="54"/>
                    </a:cubicBezTo>
                    <a:cubicBezTo>
                      <a:pt x="89" y="54"/>
                      <a:pt x="88" y="55"/>
                      <a:pt x="88" y="56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78" y="55"/>
                      <a:pt x="77" y="54"/>
                      <a:pt x="76" y="54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4"/>
                      <a:pt x="75" y="54"/>
                      <a:pt x="75" y="53"/>
                    </a:cubicBezTo>
                    <a:cubicBezTo>
                      <a:pt x="74" y="53"/>
                      <a:pt x="74" y="53"/>
                      <a:pt x="73" y="53"/>
                    </a:cubicBezTo>
                    <a:cubicBezTo>
                      <a:pt x="72" y="52"/>
                      <a:pt x="71" y="52"/>
                      <a:pt x="70" y="53"/>
                    </a:cubicBezTo>
                    <a:cubicBezTo>
                      <a:pt x="66" y="58"/>
                      <a:pt x="66" y="58"/>
                      <a:pt x="66" y="58"/>
                    </a:cubicBezTo>
                    <a:cubicBezTo>
                      <a:pt x="59" y="50"/>
                      <a:pt x="59" y="50"/>
                      <a:pt x="59" y="50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5"/>
                      <a:pt x="64" y="44"/>
                      <a:pt x="64" y="43"/>
                    </a:cubicBezTo>
                    <a:cubicBezTo>
                      <a:pt x="64" y="43"/>
                      <a:pt x="64" y="43"/>
                      <a:pt x="64" y="43"/>
                    </a:cubicBezTo>
                    <a:cubicBezTo>
                      <a:pt x="64" y="43"/>
                      <a:pt x="63" y="42"/>
                      <a:pt x="63" y="42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2" y="40"/>
                      <a:pt x="61" y="39"/>
                      <a:pt x="60" y="39"/>
                    </a:cubicBezTo>
                    <a:cubicBezTo>
                      <a:pt x="54" y="39"/>
                      <a:pt x="54" y="39"/>
                      <a:pt x="54" y="3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61" y="29"/>
                      <a:pt x="62" y="28"/>
                      <a:pt x="63" y="27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63" y="27"/>
                      <a:pt x="63" y="26"/>
                      <a:pt x="63" y="26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3" y="25"/>
                      <a:pt x="63" y="25"/>
                      <a:pt x="64" y="24"/>
                    </a:cubicBezTo>
                    <a:cubicBezTo>
                      <a:pt x="64" y="23"/>
                      <a:pt x="64" y="22"/>
                      <a:pt x="63" y="21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1" y="15"/>
                      <a:pt x="72" y="15"/>
                      <a:pt x="73" y="15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4" y="14"/>
                      <a:pt x="74" y="14"/>
                      <a:pt x="75" y="14"/>
                    </a:cubicBezTo>
                    <a:cubicBezTo>
                      <a:pt x="75" y="14"/>
                      <a:pt x="75" y="14"/>
                      <a:pt x="76" y="14"/>
                    </a:cubicBezTo>
                    <a:cubicBezTo>
                      <a:pt x="77" y="13"/>
                      <a:pt x="78" y="12"/>
                      <a:pt x="78" y="11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88" y="5"/>
                      <a:pt x="88" y="5"/>
                      <a:pt x="88" y="5"/>
                    </a:cubicBezTo>
                    <a:cubicBezTo>
                      <a:pt x="88" y="11"/>
                      <a:pt x="88" y="11"/>
                      <a:pt x="88" y="11"/>
                    </a:cubicBezTo>
                    <a:cubicBezTo>
                      <a:pt x="88" y="12"/>
                      <a:pt x="88" y="13"/>
                      <a:pt x="89" y="13"/>
                    </a:cubicBezTo>
                    <a:cubicBezTo>
                      <a:pt x="90" y="11"/>
                      <a:pt x="90" y="11"/>
                      <a:pt x="90" y="11"/>
                    </a:cubicBezTo>
                    <a:cubicBezTo>
                      <a:pt x="89" y="13"/>
                      <a:pt x="89" y="13"/>
                      <a:pt x="89" y="13"/>
                    </a:cubicBezTo>
                    <a:cubicBezTo>
                      <a:pt x="90" y="14"/>
                      <a:pt x="90" y="14"/>
                      <a:pt x="91" y="14"/>
                    </a:cubicBezTo>
                    <a:cubicBezTo>
                      <a:pt x="91" y="14"/>
                      <a:pt x="92" y="14"/>
                      <a:pt x="92" y="15"/>
                    </a:cubicBezTo>
                    <a:cubicBezTo>
                      <a:pt x="93" y="15"/>
                      <a:pt x="94" y="15"/>
                      <a:pt x="95" y="14"/>
                    </a:cubicBezTo>
                    <a:cubicBezTo>
                      <a:pt x="100" y="10"/>
                      <a:pt x="100" y="10"/>
                      <a:pt x="100" y="10"/>
                    </a:cubicBezTo>
                    <a:cubicBezTo>
                      <a:pt x="107" y="17"/>
                      <a:pt x="107" y="17"/>
                      <a:pt x="107" y="1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101" y="22"/>
                      <a:pt x="101" y="23"/>
                      <a:pt x="102" y="24"/>
                    </a:cubicBezTo>
                    <a:cubicBezTo>
                      <a:pt x="102" y="24"/>
                      <a:pt x="102" y="24"/>
                      <a:pt x="102" y="24"/>
                    </a:cubicBezTo>
                    <a:cubicBezTo>
                      <a:pt x="102" y="25"/>
                      <a:pt x="102" y="25"/>
                      <a:pt x="102" y="25"/>
                    </a:cubicBezTo>
                    <a:cubicBezTo>
                      <a:pt x="102" y="26"/>
                      <a:pt x="102" y="26"/>
                      <a:pt x="102" y="26"/>
                    </a:cubicBezTo>
                    <a:cubicBezTo>
                      <a:pt x="102" y="26"/>
                      <a:pt x="102" y="26"/>
                      <a:pt x="102" y="26"/>
                    </a:cubicBezTo>
                    <a:cubicBezTo>
                      <a:pt x="102" y="26"/>
                      <a:pt x="102" y="26"/>
                      <a:pt x="102" y="26"/>
                    </a:cubicBezTo>
                    <a:cubicBezTo>
                      <a:pt x="103" y="26"/>
                      <a:pt x="103" y="26"/>
                      <a:pt x="103" y="27"/>
                    </a:cubicBezTo>
                    <a:cubicBezTo>
                      <a:pt x="103" y="28"/>
                      <a:pt x="104" y="29"/>
                      <a:pt x="105" y="29"/>
                    </a:cubicBezTo>
                    <a:cubicBezTo>
                      <a:pt x="112" y="29"/>
                      <a:pt x="112" y="29"/>
                      <a:pt x="112" y="29"/>
                    </a:cubicBezTo>
                    <a:lnTo>
                      <a:pt x="112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255"/>
              <p:cNvSpPr/>
              <p:nvPr/>
            </p:nvSpPr>
            <p:spPr bwMode="auto">
              <a:xfrm>
                <a:off x="4186238" y="1776413"/>
                <a:ext cx="90488" cy="857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" y="3"/>
                  </a:cxn>
                  <a:cxn ang="0">
                    <a:pos x="0" y="12"/>
                  </a:cxn>
                  <a:cxn ang="0">
                    <a:pos x="3" y="20"/>
                  </a:cxn>
                  <a:cxn ang="0">
                    <a:pos x="12" y="23"/>
                  </a:cxn>
                  <a:cxn ang="0">
                    <a:pos x="20" y="20"/>
                  </a:cxn>
                  <a:cxn ang="0">
                    <a:pos x="24" y="12"/>
                  </a:cxn>
                  <a:cxn ang="0">
                    <a:pos x="20" y="3"/>
                  </a:cxn>
                  <a:cxn ang="0">
                    <a:pos x="12" y="0"/>
                  </a:cxn>
                  <a:cxn ang="0">
                    <a:pos x="17" y="17"/>
                  </a:cxn>
                  <a:cxn ang="0">
                    <a:pos x="12" y="19"/>
                  </a:cxn>
                  <a:cxn ang="0">
                    <a:pos x="7" y="17"/>
                  </a:cxn>
                  <a:cxn ang="0">
                    <a:pos x="5" y="12"/>
                  </a:cxn>
                  <a:cxn ang="0">
                    <a:pos x="7" y="7"/>
                  </a:cxn>
                  <a:cxn ang="0">
                    <a:pos x="12" y="5"/>
                  </a:cxn>
                  <a:cxn ang="0">
                    <a:pos x="17" y="7"/>
                  </a:cxn>
                  <a:cxn ang="0">
                    <a:pos x="19" y="12"/>
                  </a:cxn>
                  <a:cxn ang="0">
                    <a:pos x="17" y="17"/>
                  </a:cxn>
                </a:cxnLst>
                <a:rect l="0" t="0" r="r" b="b"/>
                <a:pathLst>
                  <a:path w="24" h="23">
                    <a:moveTo>
                      <a:pt x="12" y="0"/>
                    </a:moveTo>
                    <a:cubicBezTo>
                      <a:pt x="8" y="0"/>
                      <a:pt x="6" y="1"/>
                      <a:pt x="3" y="3"/>
                    </a:cubicBezTo>
                    <a:cubicBezTo>
                      <a:pt x="1" y="5"/>
                      <a:pt x="0" y="8"/>
                      <a:pt x="0" y="12"/>
                    </a:cubicBezTo>
                    <a:cubicBezTo>
                      <a:pt x="0" y="15"/>
                      <a:pt x="1" y="18"/>
                      <a:pt x="3" y="20"/>
                    </a:cubicBezTo>
                    <a:cubicBezTo>
                      <a:pt x="6" y="22"/>
                      <a:pt x="8" y="23"/>
                      <a:pt x="12" y="23"/>
                    </a:cubicBezTo>
                    <a:cubicBezTo>
                      <a:pt x="15" y="23"/>
                      <a:pt x="18" y="22"/>
                      <a:pt x="20" y="20"/>
                    </a:cubicBezTo>
                    <a:cubicBezTo>
                      <a:pt x="22" y="18"/>
                      <a:pt x="24" y="15"/>
                      <a:pt x="24" y="12"/>
                    </a:cubicBezTo>
                    <a:cubicBezTo>
                      <a:pt x="24" y="8"/>
                      <a:pt x="22" y="5"/>
                      <a:pt x="20" y="3"/>
                    </a:cubicBezTo>
                    <a:cubicBezTo>
                      <a:pt x="18" y="1"/>
                      <a:pt x="15" y="0"/>
                      <a:pt x="12" y="0"/>
                    </a:cubicBezTo>
                    <a:close/>
                    <a:moveTo>
                      <a:pt x="17" y="17"/>
                    </a:moveTo>
                    <a:cubicBezTo>
                      <a:pt x="15" y="18"/>
                      <a:pt x="14" y="19"/>
                      <a:pt x="12" y="19"/>
                    </a:cubicBezTo>
                    <a:cubicBezTo>
                      <a:pt x="10" y="19"/>
                      <a:pt x="8" y="18"/>
                      <a:pt x="7" y="17"/>
                    </a:cubicBezTo>
                    <a:cubicBezTo>
                      <a:pt x="6" y="15"/>
                      <a:pt x="5" y="14"/>
                      <a:pt x="5" y="12"/>
                    </a:cubicBezTo>
                    <a:cubicBezTo>
                      <a:pt x="5" y="10"/>
                      <a:pt x="6" y="8"/>
                      <a:pt x="7" y="7"/>
                    </a:cubicBezTo>
                    <a:cubicBezTo>
                      <a:pt x="8" y="5"/>
                      <a:pt x="10" y="5"/>
                      <a:pt x="12" y="5"/>
                    </a:cubicBezTo>
                    <a:cubicBezTo>
                      <a:pt x="14" y="5"/>
                      <a:pt x="15" y="5"/>
                      <a:pt x="17" y="7"/>
                    </a:cubicBezTo>
                    <a:cubicBezTo>
                      <a:pt x="18" y="8"/>
                      <a:pt x="19" y="10"/>
                      <a:pt x="19" y="12"/>
                    </a:cubicBezTo>
                    <a:cubicBezTo>
                      <a:pt x="19" y="14"/>
                      <a:pt x="18" y="15"/>
                      <a:pt x="17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256"/>
              <p:cNvSpPr/>
              <p:nvPr/>
            </p:nvSpPr>
            <p:spPr bwMode="auto">
              <a:xfrm>
                <a:off x="4152901" y="1795463"/>
                <a:ext cx="3175" cy="15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257"/>
            <p:cNvGrpSpPr/>
            <p:nvPr/>
          </p:nvGrpSpPr>
          <p:grpSpPr>
            <a:xfrm>
              <a:off x="4439108" y="2641749"/>
              <a:ext cx="826454" cy="657541"/>
              <a:chOff x="4814888" y="1727201"/>
              <a:chExt cx="434975" cy="346075"/>
            </a:xfrm>
            <a:solidFill>
              <a:schemeClr val="accent2"/>
            </a:solidFill>
          </p:grpSpPr>
          <p:sp>
            <p:nvSpPr>
              <p:cNvPr id="34" name="Freeform: Shape 258"/>
              <p:cNvSpPr/>
              <p:nvPr/>
            </p:nvSpPr>
            <p:spPr bwMode="auto">
              <a:xfrm>
                <a:off x="4814888" y="1727201"/>
                <a:ext cx="434975" cy="346075"/>
              </a:xfrm>
              <a:custGeom>
                <a:avLst/>
                <a:gdLst/>
                <a:ahLst/>
                <a:cxnLst>
                  <a:cxn ang="0">
                    <a:pos x="78" y="17"/>
                  </a:cxn>
                  <a:cxn ang="0">
                    <a:pos x="0" y="30"/>
                  </a:cxn>
                  <a:cxn ang="0">
                    <a:pos x="5" y="72"/>
                  </a:cxn>
                  <a:cxn ang="0">
                    <a:pos x="38" y="60"/>
                  </a:cxn>
                  <a:cxn ang="0">
                    <a:pos x="77" y="77"/>
                  </a:cxn>
                  <a:cxn ang="0">
                    <a:pos x="108" y="91"/>
                  </a:cxn>
                  <a:cxn ang="0">
                    <a:pos x="106" y="66"/>
                  </a:cxn>
                  <a:cxn ang="0">
                    <a:pos x="34" y="47"/>
                  </a:cxn>
                  <a:cxn ang="0">
                    <a:pos x="34" y="48"/>
                  </a:cxn>
                  <a:cxn ang="0">
                    <a:pos x="34" y="48"/>
                  </a:cxn>
                  <a:cxn ang="0">
                    <a:pos x="13" y="47"/>
                  </a:cxn>
                  <a:cxn ang="0">
                    <a:pos x="4" y="30"/>
                  </a:cxn>
                  <a:cxn ang="0">
                    <a:pos x="72" y="17"/>
                  </a:cxn>
                  <a:cxn ang="0">
                    <a:pos x="71" y="17"/>
                  </a:cxn>
                  <a:cxn ang="0">
                    <a:pos x="71" y="17"/>
                  </a:cxn>
                  <a:cxn ang="0">
                    <a:pos x="70" y="17"/>
                  </a:cxn>
                  <a:cxn ang="0">
                    <a:pos x="69" y="17"/>
                  </a:cxn>
                  <a:cxn ang="0">
                    <a:pos x="68" y="17"/>
                  </a:cxn>
                  <a:cxn ang="0">
                    <a:pos x="67" y="17"/>
                  </a:cxn>
                  <a:cxn ang="0">
                    <a:pos x="66" y="17"/>
                  </a:cxn>
                  <a:cxn ang="0">
                    <a:pos x="65" y="17"/>
                  </a:cxn>
                  <a:cxn ang="0">
                    <a:pos x="64" y="18"/>
                  </a:cxn>
                  <a:cxn ang="0">
                    <a:pos x="64" y="18"/>
                  </a:cxn>
                  <a:cxn ang="0">
                    <a:pos x="63" y="18"/>
                  </a:cxn>
                  <a:cxn ang="0">
                    <a:pos x="62" y="18"/>
                  </a:cxn>
                  <a:cxn ang="0">
                    <a:pos x="61" y="18"/>
                  </a:cxn>
                  <a:cxn ang="0">
                    <a:pos x="60" y="19"/>
                  </a:cxn>
                  <a:cxn ang="0">
                    <a:pos x="59" y="19"/>
                  </a:cxn>
                  <a:cxn ang="0">
                    <a:pos x="58" y="19"/>
                  </a:cxn>
                  <a:cxn ang="0">
                    <a:pos x="58" y="19"/>
                  </a:cxn>
                  <a:cxn ang="0">
                    <a:pos x="57" y="20"/>
                  </a:cxn>
                  <a:cxn ang="0">
                    <a:pos x="56" y="20"/>
                  </a:cxn>
                  <a:cxn ang="0">
                    <a:pos x="56" y="20"/>
                  </a:cxn>
                  <a:cxn ang="0">
                    <a:pos x="55" y="21"/>
                  </a:cxn>
                  <a:cxn ang="0">
                    <a:pos x="54" y="21"/>
                  </a:cxn>
                  <a:cxn ang="0">
                    <a:pos x="53" y="21"/>
                  </a:cxn>
                  <a:cxn ang="0">
                    <a:pos x="52" y="22"/>
                  </a:cxn>
                  <a:cxn ang="0">
                    <a:pos x="52" y="22"/>
                  </a:cxn>
                  <a:cxn ang="0">
                    <a:pos x="51" y="22"/>
                  </a:cxn>
                  <a:cxn ang="0">
                    <a:pos x="50" y="23"/>
                  </a:cxn>
                  <a:cxn ang="0">
                    <a:pos x="49" y="23"/>
                  </a:cxn>
                  <a:cxn ang="0">
                    <a:pos x="49" y="24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7" y="25"/>
                  </a:cxn>
                  <a:cxn ang="0">
                    <a:pos x="46" y="25"/>
                  </a:cxn>
                  <a:cxn ang="0">
                    <a:pos x="102" y="66"/>
                  </a:cxn>
                  <a:cxn ang="0">
                    <a:pos x="77" y="72"/>
                  </a:cxn>
                  <a:cxn ang="0">
                    <a:pos x="49" y="65"/>
                  </a:cxn>
                  <a:cxn ang="0">
                    <a:pos x="41" y="57"/>
                  </a:cxn>
                  <a:cxn ang="0">
                    <a:pos x="38" y="47"/>
                  </a:cxn>
                  <a:cxn ang="0">
                    <a:pos x="75" y="21"/>
                  </a:cxn>
                  <a:cxn ang="0">
                    <a:pos x="76" y="21"/>
                  </a:cxn>
                  <a:cxn ang="0">
                    <a:pos x="76" y="21"/>
                  </a:cxn>
                  <a:cxn ang="0">
                    <a:pos x="76" y="21"/>
                  </a:cxn>
                  <a:cxn ang="0">
                    <a:pos x="76" y="21"/>
                  </a:cxn>
                  <a:cxn ang="0">
                    <a:pos x="109" y="56"/>
                  </a:cxn>
                </a:cxnLst>
                <a:rect l="0" t="0" r="r" b="b"/>
                <a:pathLst>
                  <a:path w="116" h="92">
                    <a:moveTo>
                      <a:pt x="113" y="58"/>
                    </a:moveTo>
                    <a:cubicBezTo>
                      <a:pt x="115" y="54"/>
                      <a:pt x="116" y="51"/>
                      <a:pt x="116" y="47"/>
                    </a:cubicBezTo>
                    <a:cubicBezTo>
                      <a:pt x="116" y="38"/>
                      <a:pt x="111" y="31"/>
                      <a:pt x="104" y="25"/>
                    </a:cubicBezTo>
                    <a:cubicBezTo>
                      <a:pt x="97" y="20"/>
                      <a:pt x="88" y="17"/>
                      <a:pt x="78" y="17"/>
                    </a:cubicBezTo>
                    <a:cubicBezTo>
                      <a:pt x="74" y="12"/>
                      <a:pt x="69" y="8"/>
                      <a:pt x="63" y="5"/>
                    </a:cubicBezTo>
                    <a:cubicBezTo>
                      <a:pt x="57" y="2"/>
                      <a:pt x="49" y="0"/>
                      <a:pt x="41" y="0"/>
                    </a:cubicBezTo>
                    <a:cubicBezTo>
                      <a:pt x="30" y="0"/>
                      <a:pt x="19" y="3"/>
                      <a:pt x="12" y="8"/>
                    </a:cubicBezTo>
                    <a:cubicBezTo>
                      <a:pt x="4" y="14"/>
                      <a:pt x="0" y="22"/>
                      <a:pt x="0" y="30"/>
                    </a:cubicBezTo>
                    <a:cubicBezTo>
                      <a:pt x="0" y="34"/>
                      <a:pt x="1" y="38"/>
                      <a:pt x="2" y="41"/>
                    </a:cubicBezTo>
                    <a:cubicBezTo>
                      <a:pt x="4" y="44"/>
                      <a:pt x="7" y="47"/>
                      <a:pt x="9" y="50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4" y="73"/>
                      <a:pt x="5" y="74"/>
                      <a:pt x="6" y="75"/>
                    </a:cubicBezTo>
                    <a:cubicBezTo>
                      <a:pt x="7" y="75"/>
                      <a:pt x="7" y="75"/>
                      <a:pt x="8" y="74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40" y="63"/>
                      <a:pt x="43" y="66"/>
                      <a:pt x="46" y="68"/>
                    </a:cubicBezTo>
                    <a:cubicBezTo>
                      <a:pt x="54" y="74"/>
                      <a:pt x="64" y="77"/>
                      <a:pt x="75" y="77"/>
                    </a:cubicBezTo>
                    <a:cubicBezTo>
                      <a:pt x="76" y="77"/>
                      <a:pt x="76" y="77"/>
                      <a:pt x="77" y="77"/>
                    </a:cubicBezTo>
                    <a:cubicBezTo>
                      <a:pt x="77" y="77"/>
                      <a:pt x="77" y="77"/>
                      <a:pt x="77" y="77"/>
                    </a:cubicBezTo>
                    <a:cubicBezTo>
                      <a:pt x="77" y="77"/>
                      <a:pt x="77" y="77"/>
                      <a:pt x="77" y="77"/>
                    </a:cubicBezTo>
                    <a:cubicBezTo>
                      <a:pt x="78" y="77"/>
                      <a:pt x="78" y="77"/>
                      <a:pt x="78" y="77"/>
                    </a:cubicBezTo>
                    <a:cubicBezTo>
                      <a:pt x="108" y="91"/>
                      <a:pt x="108" y="91"/>
                      <a:pt x="108" y="91"/>
                    </a:cubicBezTo>
                    <a:cubicBezTo>
                      <a:pt x="109" y="91"/>
                      <a:pt x="109" y="92"/>
                      <a:pt x="110" y="91"/>
                    </a:cubicBezTo>
                    <a:cubicBezTo>
                      <a:pt x="111" y="91"/>
                      <a:pt x="112" y="90"/>
                      <a:pt x="111" y="89"/>
                    </a:cubicBezTo>
                    <a:cubicBezTo>
                      <a:pt x="111" y="89"/>
                      <a:pt x="111" y="89"/>
                      <a:pt x="111" y="89"/>
                    </a:cubicBezTo>
                    <a:cubicBezTo>
                      <a:pt x="106" y="66"/>
                      <a:pt x="106" y="66"/>
                      <a:pt x="106" y="66"/>
                    </a:cubicBezTo>
                    <a:cubicBezTo>
                      <a:pt x="109" y="64"/>
                      <a:pt x="112" y="61"/>
                      <a:pt x="113" y="58"/>
                    </a:cubicBezTo>
                    <a:close/>
                    <a:moveTo>
                      <a:pt x="34" y="47"/>
                    </a:moveTo>
                    <a:cubicBezTo>
                      <a:pt x="34" y="47"/>
                      <a:pt x="34" y="47"/>
                      <a:pt x="34" y="47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51"/>
                      <a:pt x="35" y="53"/>
                      <a:pt x="36" y="56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4" y="48"/>
                      <a:pt x="14" y="48"/>
                      <a:pt x="13" y="47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0" y="45"/>
                      <a:pt x="8" y="42"/>
                      <a:pt x="6" y="39"/>
                    </a:cubicBezTo>
                    <a:cubicBezTo>
                      <a:pt x="5" y="36"/>
                      <a:pt x="4" y="33"/>
                      <a:pt x="4" y="30"/>
                    </a:cubicBezTo>
                    <a:cubicBezTo>
                      <a:pt x="4" y="23"/>
                      <a:pt x="8" y="17"/>
                      <a:pt x="15" y="12"/>
                    </a:cubicBezTo>
                    <a:cubicBezTo>
                      <a:pt x="21" y="7"/>
                      <a:pt x="31" y="4"/>
                      <a:pt x="41" y="4"/>
                    </a:cubicBezTo>
                    <a:cubicBezTo>
                      <a:pt x="48" y="4"/>
                      <a:pt x="55" y="6"/>
                      <a:pt x="61" y="9"/>
                    </a:cubicBezTo>
                    <a:cubicBezTo>
                      <a:pt x="66" y="11"/>
                      <a:pt x="69" y="13"/>
                      <a:pt x="72" y="17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69" y="17"/>
                      <a:pt x="69" y="17"/>
                      <a:pt x="69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39" y="31"/>
                      <a:pt x="34" y="38"/>
                      <a:pt x="34" y="47"/>
                    </a:cubicBezTo>
                    <a:close/>
                    <a:moveTo>
                      <a:pt x="104" y="65"/>
                    </a:moveTo>
                    <a:cubicBezTo>
                      <a:pt x="103" y="64"/>
                      <a:pt x="103" y="64"/>
                      <a:pt x="103" y="64"/>
                    </a:cubicBezTo>
                    <a:cubicBezTo>
                      <a:pt x="102" y="64"/>
                      <a:pt x="102" y="65"/>
                      <a:pt x="102" y="66"/>
                    </a:cubicBezTo>
                    <a:cubicBezTo>
                      <a:pt x="106" y="85"/>
                      <a:pt x="106" y="85"/>
                      <a:pt x="106" y="85"/>
                    </a:cubicBezTo>
                    <a:cubicBezTo>
                      <a:pt x="80" y="73"/>
                      <a:pt x="80" y="73"/>
                      <a:pt x="80" y="73"/>
                    </a:cubicBezTo>
                    <a:cubicBezTo>
                      <a:pt x="80" y="72"/>
                      <a:pt x="79" y="72"/>
                      <a:pt x="79" y="72"/>
                    </a:cubicBezTo>
                    <a:cubicBezTo>
                      <a:pt x="78" y="72"/>
                      <a:pt x="77" y="72"/>
                      <a:pt x="77" y="72"/>
                    </a:cubicBezTo>
                    <a:cubicBezTo>
                      <a:pt x="77" y="72"/>
                      <a:pt x="77" y="72"/>
                      <a:pt x="77" y="72"/>
                    </a:cubicBezTo>
                    <a:cubicBezTo>
                      <a:pt x="77" y="72"/>
                      <a:pt x="77" y="72"/>
                      <a:pt x="77" y="72"/>
                    </a:cubicBezTo>
                    <a:cubicBezTo>
                      <a:pt x="76" y="72"/>
                      <a:pt x="76" y="72"/>
                      <a:pt x="75" y="72"/>
                    </a:cubicBezTo>
                    <a:cubicBezTo>
                      <a:pt x="65" y="72"/>
                      <a:pt x="55" y="69"/>
                      <a:pt x="49" y="65"/>
                    </a:cubicBezTo>
                    <a:cubicBezTo>
                      <a:pt x="46" y="62"/>
                      <a:pt x="43" y="60"/>
                      <a:pt x="41" y="57"/>
                    </a:cubicBezTo>
                    <a:cubicBezTo>
                      <a:pt x="41" y="57"/>
                      <a:pt x="41" y="57"/>
                      <a:pt x="41" y="57"/>
                    </a:cubicBezTo>
                    <a:cubicBezTo>
                      <a:pt x="41" y="57"/>
                      <a:pt x="41" y="57"/>
                      <a:pt x="41" y="57"/>
                    </a:cubicBezTo>
                    <a:cubicBezTo>
                      <a:pt x="41" y="57"/>
                      <a:pt x="41" y="57"/>
                      <a:pt x="41" y="57"/>
                    </a:cubicBezTo>
                    <a:cubicBezTo>
                      <a:pt x="39" y="54"/>
                      <a:pt x="38" y="51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0"/>
                      <a:pt x="42" y="33"/>
                      <a:pt x="49" y="29"/>
                    </a:cubicBezTo>
                    <a:cubicBezTo>
                      <a:pt x="55" y="24"/>
                      <a:pt x="65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86" y="21"/>
                      <a:pt x="95" y="24"/>
                      <a:pt x="101" y="29"/>
                    </a:cubicBezTo>
                    <a:cubicBezTo>
                      <a:pt x="108" y="33"/>
                      <a:pt x="112" y="40"/>
                      <a:pt x="112" y="47"/>
                    </a:cubicBezTo>
                    <a:cubicBezTo>
                      <a:pt x="112" y="50"/>
                      <a:pt x="111" y="53"/>
                      <a:pt x="109" y="56"/>
                    </a:cubicBezTo>
                    <a:cubicBezTo>
                      <a:pt x="108" y="59"/>
                      <a:pt x="106" y="61"/>
                      <a:pt x="103" y="64"/>
                    </a:cubicBezTo>
                    <a:lnTo>
                      <a:pt x="104" y="6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259"/>
              <p:cNvSpPr/>
              <p:nvPr/>
            </p:nvSpPr>
            <p:spPr bwMode="auto">
              <a:xfrm>
                <a:off x="4999038" y="1873251"/>
                <a:ext cx="60325" cy="57150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8"/>
                  </a:cxn>
                  <a:cxn ang="0">
                    <a:pos x="3" y="13"/>
                  </a:cxn>
                  <a:cxn ang="0">
                    <a:pos x="4" y="12"/>
                  </a:cxn>
                  <a:cxn ang="0">
                    <a:pos x="3" y="13"/>
                  </a:cxn>
                  <a:cxn ang="0">
                    <a:pos x="8" y="15"/>
                  </a:cxn>
                  <a:cxn ang="0">
                    <a:pos x="14" y="13"/>
                  </a:cxn>
                  <a:cxn ang="0">
                    <a:pos x="14" y="13"/>
                  </a:cxn>
                  <a:cxn ang="0">
                    <a:pos x="12" y="12"/>
                  </a:cxn>
                  <a:cxn ang="0">
                    <a:pos x="14" y="13"/>
                  </a:cxn>
                  <a:cxn ang="0">
                    <a:pos x="16" y="8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1" y="10"/>
                  </a:cxn>
                  <a:cxn ang="0">
                    <a:pos x="11" y="10"/>
                  </a:cxn>
                  <a:cxn ang="0">
                    <a:pos x="10" y="10"/>
                  </a:cxn>
                  <a:cxn ang="0">
                    <a:pos x="8" y="11"/>
                  </a:cxn>
                  <a:cxn ang="0">
                    <a:pos x="6" y="10"/>
                  </a:cxn>
                  <a:cxn ang="0">
                    <a:pos x="6" y="10"/>
                  </a:cxn>
                  <a:cxn ang="0">
                    <a:pos x="5" y="8"/>
                  </a:cxn>
                  <a:cxn ang="0">
                    <a:pos x="6" y="5"/>
                  </a:cxn>
                  <a:cxn ang="0">
                    <a:pos x="8" y="4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2" y="8"/>
                  </a:cxn>
                  <a:cxn ang="0">
                    <a:pos x="11" y="10"/>
                  </a:cxn>
                </a:cxnLst>
                <a:rect l="0" t="0" r="r" b="b"/>
                <a:pathLst>
                  <a:path w="16" h="15">
                    <a:moveTo>
                      <a:pt x="14" y="2"/>
                    </a:moveTo>
                    <a:cubicBezTo>
                      <a:pt x="12" y="1"/>
                      <a:pt x="10" y="0"/>
                      <a:pt x="8" y="0"/>
                    </a:cubicBez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2"/>
                      <a:pt x="3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5"/>
                      <a:pt x="6" y="15"/>
                      <a:pt x="8" y="15"/>
                    </a:cubicBezTo>
                    <a:cubicBezTo>
                      <a:pt x="10" y="15"/>
                      <a:pt x="12" y="15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5" y="12"/>
                      <a:pt x="16" y="10"/>
                      <a:pt x="16" y="8"/>
                    </a:cubicBezTo>
                    <a:cubicBezTo>
                      <a:pt x="16" y="6"/>
                      <a:pt x="15" y="4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lose/>
                    <a:moveTo>
                      <a:pt x="11" y="10"/>
                    </a:move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7" y="11"/>
                      <a:pt x="6" y="11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9"/>
                      <a:pt x="5" y="9"/>
                      <a:pt x="5" y="8"/>
                    </a:cubicBezTo>
                    <a:cubicBezTo>
                      <a:pt x="5" y="7"/>
                      <a:pt x="5" y="6"/>
                      <a:pt x="6" y="5"/>
                    </a:cubicBezTo>
                    <a:cubicBezTo>
                      <a:pt x="6" y="5"/>
                      <a:pt x="7" y="4"/>
                      <a:pt x="8" y="4"/>
                    </a:cubicBezTo>
                    <a:cubicBezTo>
                      <a:pt x="9" y="4"/>
                      <a:pt x="10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6"/>
                      <a:pt x="12" y="7"/>
                      <a:pt x="12" y="8"/>
                    </a:cubicBezTo>
                    <a:cubicBezTo>
                      <a:pt x="12" y="9"/>
                      <a:pt x="11" y="9"/>
                      <a:pt x="11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260"/>
              <p:cNvSpPr/>
              <p:nvPr/>
            </p:nvSpPr>
            <p:spPr bwMode="auto">
              <a:xfrm>
                <a:off x="5133976" y="1873251"/>
                <a:ext cx="57150" cy="57150"/>
              </a:xfrm>
              <a:custGeom>
                <a:avLst/>
                <a:gdLst/>
                <a:ahLst/>
                <a:cxnLst>
                  <a:cxn ang="0">
                    <a:pos x="13" y="2"/>
                  </a:cxn>
                  <a:cxn ang="0">
                    <a:pos x="7" y="0"/>
                  </a:cxn>
                  <a:cxn ang="0">
                    <a:pos x="2" y="2"/>
                  </a:cxn>
                  <a:cxn ang="0">
                    <a:pos x="0" y="8"/>
                  </a:cxn>
                  <a:cxn ang="0">
                    <a:pos x="2" y="13"/>
                  </a:cxn>
                  <a:cxn ang="0">
                    <a:pos x="2" y="13"/>
                  </a:cxn>
                  <a:cxn ang="0">
                    <a:pos x="3" y="12"/>
                  </a:cxn>
                  <a:cxn ang="0">
                    <a:pos x="2" y="13"/>
                  </a:cxn>
                  <a:cxn ang="0">
                    <a:pos x="7" y="15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1" y="12"/>
                  </a:cxn>
                  <a:cxn ang="0">
                    <a:pos x="13" y="13"/>
                  </a:cxn>
                  <a:cxn ang="0">
                    <a:pos x="15" y="8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11"/>
                  </a:cxn>
                  <a:cxn ang="0">
                    <a:pos x="5" y="10"/>
                  </a:cxn>
                  <a:cxn ang="0">
                    <a:pos x="5" y="10"/>
                  </a:cxn>
                  <a:cxn ang="0">
                    <a:pos x="4" y="8"/>
                  </a:cxn>
                  <a:cxn ang="0">
                    <a:pos x="5" y="5"/>
                  </a:cxn>
                  <a:cxn ang="0">
                    <a:pos x="7" y="4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1" y="8"/>
                  </a:cxn>
                  <a:cxn ang="0">
                    <a:pos x="10" y="10"/>
                  </a:cxn>
                </a:cxnLst>
                <a:rect l="0" t="0" r="r" b="b"/>
                <a:pathLst>
                  <a:path w="15" h="15">
                    <a:moveTo>
                      <a:pt x="13" y="2"/>
                    </a:moveTo>
                    <a:cubicBezTo>
                      <a:pt x="11" y="1"/>
                      <a:pt x="9" y="0"/>
                      <a:pt x="7" y="0"/>
                    </a:cubicBezTo>
                    <a:cubicBezTo>
                      <a:pt x="5" y="0"/>
                      <a:pt x="3" y="1"/>
                      <a:pt x="2" y="2"/>
                    </a:cubicBezTo>
                    <a:cubicBezTo>
                      <a:pt x="0" y="4"/>
                      <a:pt x="0" y="6"/>
                      <a:pt x="0" y="8"/>
                    </a:cubicBezTo>
                    <a:cubicBezTo>
                      <a:pt x="0" y="10"/>
                      <a:pt x="0" y="12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5"/>
                      <a:pt x="5" y="15"/>
                      <a:pt x="7" y="15"/>
                    </a:cubicBezTo>
                    <a:cubicBezTo>
                      <a:pt x="9" y="15"/>
                      <a:pt x="11" y="15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2"/>
                      <a:pt x="15" y="10"/>
                      <a:pt x="15" y="8"/>
                    </a:cubicBezTo>
                    <a:cubicBezTo>
                      <a:pt x="15" y="6"/>
                      <a:pt x="14" y="4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  <a:moveTo>
                      <a:pt x="10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8" y="11"/>
                      <a:pt x="7" y="11"/>
                    </a:cubicBezTo>
                    <a:cubicBezTo>
                      <a:pt x="6" y="11"/>
                      <a:pt x="6" y="11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9"/>
                      <a:pt x="4" y="9"/>
                      <a:pt x="4" y="8"/>
                    </a:cubicBezTo>
                    <a:cubicBezTo>
                      <a:pt x="4" y="7"/>
                      <a:pt x="4" y="6"/>
                      <a:pt x="5" y="5"/>
                    </a:cubicBezTo>
                    <a:cubicBezTo>
                      <a:pt x="6" y="5"/>
                      <a:pt x="6" y="4"/>
                      <a:pt x="7" y="4"/>
                    </a:cubicBezTo>
                    <a:cubicBezTo>
                      <a:pt x="8" y="4"/>
                      <a:pt x="9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11" y="7"/>
                      <a:pt x="11" y="8"/>
                    </a:cubicBezTo>
                    <a:cubicBezTo>
                      <a:pt x="11" y="9"/>
                      <a:pt x="10" y="9"/>
                      <a:pt x="10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261"/>
              <p:cNvSpPr/>
              <p:nvPr/>
            </p:nvSpPr>
            <p:spPr bwMode="auto">
              <a:xfrm>
                <a:off x="5065713" y="1873251"/>
                <a:ext cx="57150" cy="57150"/>
              </a:xfrm>
              <a:custGeom>
                <a:avLst/>
                <a:gdLst/>
                <a:ahLst/>
                <a:cxnLst>
                  <a:cxn ang="0">
                    <a:pos x="13" y="2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8"/>
                  </a:cxn>
                  <a:cxn ang="0">
                    <a:pos x="2" y="13"/>
                  </a:cxn>
                  <a:cxn ang="0">
                    <a:pos x="4" y="12"/>
                  </a:cxn>
                  <a:cxn ang="0">
                    <a:pos x="2" y="13"/>
                  </a:cxn>
                  <a:cxn ang="0">
                    <a:pos x="8" y="15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2" y="12"/>
                  </a:cxn>
                  <a:cxn ang="0">
                    <a:pos x="13" y="13"/>
                  </a:cxn>
                  <a:cxn ang="0">
                    <a:pos x="15" y="8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8" y="11"/>
                  </a:cxn>
                  <a:cxn ang="0">
                    <a:pos x="5" y="10"/>
                  </a:cxn>
                  <a:cxn ang="0">
                    <a:pos x="5" y="10"/>
                  </a:cxn>
                  <a:cxn ang="0">
                    <a:pos x="4" y="8"/>
                  </a:cxn>
                  <a:cxn ang="0">
                    <a:pos x="5" y="5"/>
                  </a:cxn>
                  <a:cxn ang="0">
                    <a:pos x="8" y="4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1" y="8"/>
                  </a:cxn>
                  <a:cxn ang="0">
                    <a:pos x="10" y="10"/>
                  </a:cxn>
                </a:cxnLst>
                <a:rect l="0" t="0" r="r" b="b"/>
                <a:pathLst>
                  <a:path w="15" h="15">
                    <a:moveTo>
                      <a:pt x="13" y="2"/>
                    </a:moveTo>
                    <a:cubicBezTo>
                      <a:pt x="12" y="1"/>
                      <a:pt x="10" y="0"/>
                      <a:pt x="8" y="0"/>
                    </a:cubicBezTo>
                    <a:cubicBezTo>
                      <a:pt x="6" y="0"/>
                      <a:pt x="4" y="1"/>
                      <a:pt x="2" y="2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2"/>
                      <a:pt x="2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4" y="15"/>
                      <a:pt x="6" y="15"/>
                      <a:pt x="8" y="15"/>
                    </a:cubicBezTo>
                    <a:cubicBezTo>
                      <a:pt x="10" y="15"/>
                      <a:pt x="12" y="15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5" y="12"/>
                      <a:pt x="15" y="10"/>
                      <a:pt x="15" y="8"/>
                    </a:cubicBezTo>
                    <a:cubicBezTo>
                      <a:pt x="15" y="6"/>
                      <a:pt x="15" y="4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  <a:moveTo>
                      <a:pt x="10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9" y="11"/>
                      <a:pt x="8" y="11"/>
                    </a:cubicBezTo>
                    <a:cubicBezTo>
                      <a:pt x="7" y="11"/>
                      <a:pt x="6" y="11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9"/>
                      <a:pt x="4" y="9"/>
                      <a:pt x="4" y="8"/>
                    </a:cubicBezTo>
                    <a:cubicBezTo>
                      <a:pt x="4" y="7"/>
                      <a:pt x="5" y="6"/>
                      <a:pt x="5" y="5"/>
                    </a:cubicBezTo>
                    <a:cubicBezTo>
                      <a:pt x="6" y="5"/>
                      <a:pt x="7" y="4"/>
                      <a:pt x="8" y="4"/>
                    </a:cubicBezTo>
                    <a:cubicBezTo>
                      <a:pt x="9" y="4"/>
                      <a:pt x="9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6"/>
                      <a:pt x="11" y="7"/>
                      <a:pt x="11" y="8"/>
                    </a:cubicBezTo>
                    <a:cubicBezTo>
                      <a:pt x="11" y="9"/>
                      <a:pt x="11" y="9"/>
                      <a:pt x="10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1" name="Freeform: Shape 262"/>
            <p:cNvSpPr/>
            <p:nvPr/>
          </p:nvSpPr>
          <p:spPr bwMode="auto">
            <a:xfrm>
              <a:off x="9691151" y="2546897"/>
              <a:ext cx="772164" cy="850584"/>
            </a:xfrm>
            <a:custGeom>
              <a:avLst/>
              <a:gdLst/>
              <a:ahLst/>
              <a:cxnLst>
                <a:cxn ang="0">
                  <a:pos x="82" y="3"/>
                </a:cxn>
                <a:cxn ang="0">
                  <a:pos x="102" y="33"/>
                </a:cxn>
                <a:cxn ang="0">
                  <a:pos x="105" y="38"/>
                </a:cxn>
                <a:cxn ang="0">
                  <a:pos x="104" y="74"/>
                </a:cxn>
                <a:cxn ang="0">
                  <a:pos x="37" y="75"/>
                </a:cxn>
                <a:cxn ang="0">
                  <a:pos x="103" y="88"/>
                </a:cxn>
                <a:cxn ang="0">
                  <a:pos x="35" y="92"/>
                </a:cxn>
                <a:cxn ang="0">
                  <a:pos x="32" y="89"/>
                </a:cxn>
                <a:cxn ang="0">
                  <a:pos x="3" y="19"/>
                </a:cxn>
                <a:cxn ang="0">
                  <a:pos x="25" y="14"/>
                </a:cxn>
                <a:cxn ang="0">
                  <a:pos x="27" y="16"/>
                </a:cxn>
                <a:cxn ang="0">
                  <a:pos x="36" y="33"/>
                </a:cxn>
                <a:cxn ang="0">
                  <a:pos x="57" y="3"/>
                </a:cxn>
                <a:cxn ang="0">
                  <a:pos x="93" y="35"/>
                </a:cxn>
                <a:cxn ang="0">
                  <a:pos x="96" y="38"/>
                </a:cxn>
                <a:cxn ang="0">
                  <a:pos x="78" y="34"/>
                </a:cxn>
                <a:cxn ang="0">
                  <a:pos x="84" y="37"/>
                </a:cxn>
                <a:cxn ang="0">
                  <a:pos x="60" y="34"/>
                </a:cxn>
                <a:cxn ang="0">
                  <a:pos x="66" y="36"/>
                </a:cxn>
                <a:cxn ang="0">
                  <a:pos x="45" y="35"/>
                </a:cxn>
                <a:cxn ang="0">
                  <a:pos x="86" y="96"/>
                </a:cxn>
                <a:cxn ang="0">
                  <a:pos x="95" y="116"/>
                </a:cxn>
                <a:cxn ang="0">
                  <a:pos x="75" y="108"/>
                </a:cxn>
                <a:cxn ang="0">
                  <a:pos x="91" y="103"/>
                </a:cxn>
                <a:cxn ang="0">
                  <a:pos x="80" y="108"/>
                </a:cxn>
                <a:cxn ang="0">
                  <a:pos x="91" y="112"/>
                </a:cxn>
                <a:cxn ang="0">
                  <a:pos x="47" y="96"/>
                </a:cxn>
                <a:cxn ang="0">
                  <a:pos x="55" y="116"/>
                </a:cxn>
                <a:cxn ang="0">
                  <a:pos x="35" y="108"/>
                </a:cxn>
                <a:cxn ang="0">
                  <a:pos x="51" y="103"/>
                </a:cxn>
                <a:cxn ang="0">
                  <a:pos x="41" y="108"/>
                </a:cxn>
                <a:cxn ang="0">
                  <a:pos x="51" y="112"/>
                </a:cxn>
                <a:cxn ang="0">
                  <a:pos x="34" y="40"/>
                </a:cxn>
                <a:cxn ang="0">
                  <a:pos x="102" y="43"/>
                </a:cxn>
                <a:cxn ang="0">
                  <a:pos x="93" y="30"/>
                </a:cxn>
                <a:cxn ang="0">
                  <a:pos x="91" y="17"/>
                </a:cxn>
                <a:cxn ang="0">
                  <a:pos x="88" y="24"/>
                </a:cxn>
                <a:cxn ang="0">
                  <a:pos x="93" y="30"/>
                </a:cxn>
                <a:cxn ang="0">
                  <a:pos x="87" y="13"/>
                </a:cxn>
                <a:cxn ang="0">
                  <a:pos x="81" y="9"/>
                </a:cxn>
                <a:cxn ang="0">
                  <a:pos x="57" y="9"/>
                </a:cxn>
                <a:cxn ang="0">
                  <a:pos x="51" y="13"/>
                </a:cxn>
                <a:cxn ang="0">
                  <a:pos x="57" y="9"/>
                </a:cxn>
                <a:cxn ang="0">
                  <a:pos x="44" y="23"/>
                </a:cxn>
                <a:cxn ang="0">
                  <a:pos x="49" y="30"/>
                </a:cxn>
                <a:cxn ang="0">
                  <a:pos x="49" y="18"/>
                </a:cxn>
                <a:cxn ang="0">
                  <a:pos x="55" y="25"/>
                </a:cxn>
                <a:cxn ang="0">
                  <a:pos x="66" y="29"/>
                </a:cxn>
                <a:cxn ang="0">
                  <a:pos x="61" y="22"/>
                </a:cxn>
                <a:cxn ang="0">
                  <a:pos x="72" y="26"/>
                </a:cxn>
                <a:cxn ang="0">
                  <a:pos x="84" y="29"/>
                </a:cxn>
                <a:cxn ang="0">
                  <a:pos x="83" y="25"/>
                </a:cxn>
                <a:cxn ang="0">
                  <a:pos x="83" y="25"/>
                </a:cxn>
                <a:cxn ang="0">
                  <a:pos x="79" y="16"/>
                </a:cxn>
                <a:cxn ang="0">
                  <a:pos x="72" y="12"/>
                </a:cxn>
                <a:cxn ang="0">
                  <a:pos x="63" y="16"/>
                </a:cxn>
                <a:cxn ang="0">
                  <a:pos x="66" y="8"/>
                </a:cxn>
                <a:cxn ang="0">
                  <a:pos x="63" y="16"/>
                </a:cxn>
              </a:cxnLst>
              <a:rect l="0" t="0" r="r" b="b"/>
              <a:pathLst>
                <a:path w="108" h="119">
                  <a:moveTo>
                    <a:pt x="57" y="3"/>
                  </a:moveTo>
                  <a:cubicBezTo>
                    <a:pt x="60" y="1"/>
                    <a:pt x="65" y="0"/>
                    <a:pt x="69" y="0"/>
                  </a:cubicBezTo>
                  <a:cubicBezTo>
                    <a:pt x="74" y="0"/>
                    <a:pt x="78" y="1"/>
                    <a:pt x="82" y="3"/>
                  </a:cubicBezTo>
                  <a:cubicBezTo>
                    <a:pt x="86" y="4"/>
                    <a:pt x="89" y="7"/>
                    <a:pt x="92" y="10"/>
                  </a:cubicBezTo>
                  <a:cubicBezTo>
                    <a:pt x="95" y="13"/>
                    <a:pt x="98" y="16"/>
                    <a:pt x="99" y="21"/>
                  </a:cubicBezTo>
                  <a:cubicBezTo>
                    <a:pt x="101" y="24"/>
                    <a:pt x="102" y="29"/>
                    <a:pt x="102" y="33"/>
                  </a:cubicBezTo>
                  <a:cubicBezTo>
                    <a:pt x="102" y="35"/>
                    <a:pt x="102" y="36"/>
                    <a:pt x="102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7" y="38"/>
                    <a:pt x="108" y="40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4" y="75"/>
                    <a:pt x="103" y="77"/>
                    <a:pt x="101" y="77"/>
                  </a:cubicBezTo>
                  <a:cubicBezTo>
                    <a:pt x="101" y="77"/>
                    <a:pt x="101" y="77"/>
                    <a:pt x="101" y="77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2" y="86"/>
                    <a:pt x="103" y="87"/>
                    <a:pt x="103" y="88"/>
                  </a:cubicBezTo>
                  <a:cubicBezTo>
                    <a:pt x="103" y="90"/>
                    <a:pt x="102" y="91"/>
                    <a:pt x="101" y="91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3" y="92"/>
                    <a:pt x="32" y="91"/>
                    <a:pt x="32" y="89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71"/>
                    <a:pt x="30" y="57"/>
                    <a:pt x="28" y="38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2" y="19"/>
                    <a:pt x="0" y="17"/>
                    <a:pt x="1" y="16"/>
                  </a:cubicBezTo>
                  <a:cubicBezTo>
                    <a:pt x="1" y="14"/>
                    <a:pt x="2" y="13"/>
                    <a:pt x="3" y="1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6" y="14"/>
                    <a:pt x="27" y="15"/>
                    <a:pt x="27" y="16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4"/>
                    <a:pt x="36" y="34"/>
                    <a:pt x="36" y="33"/>
                  </a:cubicBezTo>
                  <a:cubicBezTo>
                    <a:pt x="36" y="29"/>
                    <a:pt x="37" y="24"/>
                    <a:pt x="39" y="21"/>
                  </a:cubicBezTo>
                  <a:cubicBezTo>
                    <a:pt x="40" y="16"/>
                    <a:pt x="43" y="13"/>
                    <a:pt x="46" y="10"/>
                  </a:cubicBezTo>
                  <a:cubicBezTo>
                    <a:pt x="49" y="7"/>
                    <a:pt x="53" y="4"/>
                    <a:pt x="57" y="3"/>
                  </a:cubicBezTo>
                  <a:close/>
                  <a:moveTo>
                    <a:pt x="96" y="38"/>
                  </a:moveTo>
                  <a:cubicBezTo>
                    <a:pt x="96" y="37"/>
                    <a:pt x="96" y="36"/>
                    <a:pt x="96" y="36"/>
                  </a:cubicBezTo>
                  <a:cubicBezTo>
                    <a:pt x="95" y="35"/>
                    <a:pt x="94" y="35"/>
                    <a:pt x="93" y="35"/>
                  </a:cubicBezTo>
                  <a:cubicBezTo>
                    <a:pt x="92" y="35"/>
                    <a:pt x="91" y="35"/>
                    <a:pt x="90" y="35"/>
                  </a:cubicBezTo>
                  <a:cubicBezTo>
                    <a:pt x="90" y="36"/>
                    <a:pt x="90" y="37"/>
                    <a:pt x="89" y="37"/>
                  </a:cubicBezTo>
                  <a:cubicBezTo>
                    <a:pt x="96" y="38"/>
                    <a:pt x="96" y="38"/>
                    <a:pt x="96" y="38"/>
                  </a:cubicBezTo>
                  <a:close/>
                  <a:moveTo>
                    <a:pt x="84" y="37"/>
                  </a:moveTo>
                  <a:cubicBezTo>
                    <a:pt x="84" y="36"/>
                    <a:pt x="84" y="36"/>
                    <a:pt x="84" y="35"/>
                  </a:cubicBezTo>
                  <a:cubicBezTo>
                    <a:pt x="82" y="35"/>
                    <a:pt x="80" y="35"/>
                    <a:pt x="78" y="34"/>
                  </a:cubicBezTo>
                  <a:cubicBezTo>
                    <a:pt x="76" y="34"/>
                    <a:pt x="74" y="34"/>
                    <a:pt x="72" y="34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84" y="37"/>
                    <a:pt x="84" y="37"/>
                    <a:pt x="84" y="37"/>
                  </a:cubicBezTo>
                  <a:close/>
                  <a:moveTo>
                    <a:pt x="66" y="36"/>
                  </a:moveTo>
                  <a:cubicBezTo>
                    <a:pt x="66" y="34"/>
                    <a:pt x="66" y="34"/>
                    <a:pt x="66" y="34"/>
                  </a:cubicBezTo>
                  <a:cubicBezTo>
                    <a:pt x="64" y="34"/>
                    <a:pt x="62" y="34"/>
                    <a:pt x="60" y="34"/>
                  </a:cubicBezTo>
                  <a:cubicBezTo>
                    <a:pt x="58" y="35"/>
                    <a:pt x="56" y="35"/>
                    <a:pt x="54" y="35"/>
                  </a:cubicBezTo>
                  <a:cubicBezTo>
                    <a:pt x="54" y="35"/>
                    <a:pt x="54" y="36"/>
                    <a:pt x="54" y="36"/>
                  </a:cubicBezTo>
                  <a:cubicBezTo>
                    <a:pt x="66" y="36"/>
                    <a:pt x="66" y="36"/>
                    <a:pt x="66" y="36"/>
                  </a:cubicBezTo>
                  <a:close/>
                  <a:moveTo>
                    <a:pt x="49" y="36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6" y="35"/>
                    <a:pt x="45" y="35"/>
                  </a:cubicBezTo>
                  <a:cubicBezTo>
                    <a:pt x="44" y="35"/>
                    <a:pt x="43" y="35"/>
                    <a:pt x="43" y="35"/>
                  </a:cubicBezTo>
                  <a:cubicBezTo>
                    <a:pt x="49" y="36"/>
                    <a:pt x="49" y="36"/>
                    <a:pt x="49" y="36"/>
                  </a:cubicBezTo>
                  <a:close/>
                  <a:moveTo>
                    <a:pt x="86" y="96"/>
                  </a:moveTo>
                  <a:cubicBezTo>
                    <a:pt x="90" y="96"/>
                    <a:pt x="92" y="98"/>
                    <a:pt x="95" y="100"/>
                  </a:cubicBezTo>
                  <a:cubicBezTo>
                    <a:pt x="97" y="102"/>
                    <a:pt x="98" y="105"/>
                    <a:pt x="98" y="108"/>
                  </a:cubicBezTo>
                  <a:cubicBezTo>
                    <a:pt x="98" y="111"/>
                    <a:pt x="97" y="114"/>
                    <a:pt x="95" y="116"/>
                  </a:cubicBezTo>
                  <a:cubicBezTo>
                    <a:pt x="92" y="118"/>
                    <a:pt x="90" y="119"/>
                    <a:pt x="86" y="119"/>
                  </a:cubicBezTo>
                  <a:cubicBezTo>
                    <a:pt x="83" y="119"/>
                    <a:pt x="81" y="118"/>
                    <a:pt x="78" y="116"/>
                  </a:cubicBezTo>
                  <a:cubicBezTo>
                    <a:pt x="76" y="114"/>
                    <a:pt x="75" y="111"/>
                    <a:pt x="75" y="108"/>
                  </a:cubicBezTo>
                  <a:cubicBezTo>
                    <a:pt x="75" y="105"/>
                    <a:pt x="76" y="102"/>
                    <a:pt x="78" y="100"/>
                  </a:cubicBezTo>
                  <a:cubicBezTo>
                    <a:pt x="81" y="98"/>
                    <a:pt x="83" y="96"/>
                    <a:pt x="86" y="96"/>
                  </a:cubicBezTo>
                  <a:close/>
                  <a:moveTo>
                    <a:pt x="91" y="103"/>
                  </a:moveTo>
                  <a:cubicBezTo>
                    <a:pt x="90" y="102"/>
                    <a:pt x="88" y="102"/>
                    <a:pt x="86" y="102"/>
                  </a:cubicBezTo>
                  <a:cubicBezTo>
                    <a:pt x="85" y="102"/>
                    <a:pt x="83" y="102"/>
                    <a:pt x="82" y="103"/>
                  </a:cubicBezTo>
                  <a:cubicBezTo>
                    <a:pt x="81" y="105"/>
                    <a:pt x="80" y="106"/>
                    <a:pt x="80" y="108"/>
                  </a:cubicBezTo>
                  <a:cubicBezTo>
                    <a:pt x="80" y="109"/>
                    <a:pt x="81" y="111"/>
                    <a:pt x="82" y="112"/>
                  </a:cubicBezTo>
                  <a:cubicBezTo>
                    <a:pt x="83" y="113"/>
                    <a:pt x="85" y="114"/>
                    <a:pt x="86" y="114"/>
                  </a:cubicBezTo>
                  <a:cubicBezTo>
                    <a:pt x="88" y="114"/>
                    <a:pt x="90" y="113"/>
                    <a:pt x="91" y="112"/>
                  </a:cubicBezTo>
                  <a:cubicBezTo>
                    <a:pt x="92" y="111"/>
                    <a:pt x="93" y="109"/>
                    <a:pt x="93" y="108"/>
                  </a:cubicBezTo>
                  <a:cubicBezTo>
                    <a:pt x="93" y="106"/>
                    <a:pt x="92" y="105"/>
                    <a:pt x="91" y="103"/>
                  </a:cubicBezTo>
                  <a:close/>
                  <a:moveTo>
                    <a:pt x="47" y="96"/>
                  </a:moveTo>
                  <a:cubicBezTo>
                    <a:pt x="50" y="96"/>
                    <a:pt x="53" y="98"/>
                    <a:pt x="55" y="100"/>
                  </a:cubicBezTo>
                  <a:cubicBezTo>
                    <a:pt x="57" y="102"/>
                    <a:pt x="58" y="105"/>
                    <a:pt x="58" y="108"/>
                  </a:cubicBezTo>
                  <a:cubicBezTo>
                    <a:pt x="58" y="111"/>
                    <a:pt x="57" y="114"/>
                    <a:pt x="55" y="116"/>
                  </a:cubicBezTo>
                  <a:cubicBezTo>
                    <a:pt x="53" y="118"/>
                    <a:pt x="50" y="119"/>
                    <a:pt x="47" y="119"/>
                  </a:cubicBezTo>
                  <a:cubicBezTo>
                    <a:pt x="44" y="119"/>
                    <a:pt x="41" y="118"/>
                    <a:pt x="39" y="116"/>
                  </a:cubicBezTo>
                  <a:cubicBezTo>
                    <a:pt x="37" y="114"/>
                    <a:pt x="35" y="111"/>
                    <a:pt x="35" y="108"/>
                  </a:cubicBezTo>
                  <a:cubicBezTo>
                    <a:pt x="35" y="105"/>
                    <a:pt x="37" y="102"/>
                    <a:pt x="39" y="100"/>
                  </a:cubicBezTo>
                  <a:cubicBezTo>
                    <a:pt x="41" y="98"/>
                    <a:pt x="44" y="96"/>
                    <a:pt x="47" y="96"/>
                  </a:cubicBezTo>
                  <a:close/>
                  <a:moveTo>
                    <a:pt x="51" y="103"/>
                  </a:moveTo>
                  <a:cubicBezTo>
                    <a:pt x="50" y="102"/>
                    <a:pt x="48" y="102"/>
                    <a:pt x="47" y="102"/>
                  </a:cubicBezTo>
                  <a:cubicBezTo>
                    <a:pt x="45" y="102"/>
                    <a:pt x="43" y="102"/>
                    <a:pt x="42" y="103"/>
                  </a:cubicBezTo>
                  <a:cubicBezTo>
                    <a:pt x="41" y="105"/>
                    <a:pt x="41" y="106"/>
                    <a:pt x="41" y="108"/>
                  </a:cubicBezTo>
                  <a:cubicBezTo>
                    <a:pt x="41" y="109"/>
                    <a:pt x="41" y="111"/>
                    <a:pt x="42" y="112"/>
                  </a:cubicBezTo>
                  <a:cubicBezTo>
                    <a:pt x="43" y="113"/>
                    <a:pt x="45" y="114"/>
                    <a:pt x="47" y="114"/>
                  </a:cubicBezTo>
                  <a:cubicBezTo>
                    <a:pt x="48" y="114"/>
                    <a:pt x="50" y="113"/>
                    <a:pt x="51" y="112"/>
                  </a:cubicBezTo>
                  <a:cubicBezTo>
                    <a:pt x="52" y="111"/>
                    <a:pt x="53" y="109"/>
                    <a:pt x="53" y="108"/>
                  </a:cubicBezTo>
                  <a:cubicBezTo>
                    <a:pt x="53" y="106"/>
                    <a:pt x="52" y="105"/>
                    <a:pt x="51" y="103"/>
                  </a:cubicBezTo>
                  <a:close/>
                  <a:moveTo>
                    <a:pt x="34" y="40"/>
                  </a:moveTo>
                  <a:cubicBezTo>
                    <a:pt x="37" y="70"/>
                    <a:pt x="37" y="70"/>
                    <a:pt x="37" y="70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34" y="40"/>
                    <a:pt x="34" y="40"/>
                    <a:pt x="34" y="40"/>
                  </a:cubicBezTo>
                  <a:close/>
                  <a:moveTo>
                    <a:pt x="93" y="31"/>
                  </a:moveTo>
                  <a:cubicBezTo>
                    <a:pt x="93" y="30"/>
                    <a:pt x="93" y="30"/>
                    <a:pt x="93" y="30"/>
                  </a:cubicBezTo>
                  <a:cubicBezTo>
                    <a:pt x="94" y="30"/>
                    <a:pt x="95" y="30"/>
                    <a:pt x="96" y="30"/>
                  </a:cubicBezTo>
                  <a:cubicBezTo>
                    <a:pt x="96" y="28"/>
                    <a:pt x="95" y="25"/>
                    <a:pt x="95" y="23"/>
                  </a:cubicBezTo>
                  <a:cubicBezTo>
                    <a:pt x="94" y="21"/>
                    <a:pt x="93" y="19"/>
                    <a:pt x="91" y="17"/>
                  </a:cubicBezTo>
                  <a:cubicBezTo>
                    <a:pt x="90" y="17"/>
                    <a:pt x="90" y="18"/>
                    <a:pt x="89" y="18"/>
                  </a:cubicBezTo>
                  <a:cubicBezTo>
                    <a:pt x="88" y="18"/>
                    <a:pt x="87" y="19"/>
                    <a:pt x="87" y="19"/>
                  </a:cubicBezTo>
                  <a:cubicBezTo>
                    <a:pt x="87" y="21"/>
                    <a:pt x="88" y="22"/>
                    <a:pt x="88" y="24"/>
                  </a:cubicBezTo>
                  <a:cubicBezTo>
                    <a:pt x="89" y="26"/>
                    <a:pt x="89" y="28"/>
                    <a:pt x="89" y="30"/>
                  </a:cubicBezTo>
                  <a:cubicBezTo>
                    <a:pt x="91" y="30"/>
                    <a:pt x="92" y="30"/>
                    <a:pt x="93" y="30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3" y="31"/>
                    <a:pt x="93" y="31"/>
                  </a:cubicBezTo>
                  <a:close/>
                  <a:moveTo>
                    <a:pt x="86" y="13"/>
                  </a:moveTo>
                  <a:cubicBezTo>
                    <a:pt x="87" y="13"/>
                    <a:pt x="87" y="13"/>
                    <a:pt x="87" y="13"/>
                  </a:cubicBezTo>
                  <a:cubicBezTo>
                    <a:pt x="86" y="11"/>
                    <a:pt x="84" y="10"/>
                    <a:pt x="82" y="9"/>
                  </a:cubicBezTo>
                  <a:cubicBezTo>
                    <a:pt x="82" y="9"/>
                    <a:pt x="81" y="8"/>
                    <a:pt x="80" y="8"/>
                  </a:cubicBezTo>
                  <a:cubicBezTo>
                    <a:pt x="81" y="8"/>
                    <a:pt x="81" y="9"/>
                    <a:pt x="81" y="9"/>
                  </a:cubicBezTo>
                  <a:cubicBezTo>
                    <a:pt x="82" y="11"/>
                    <a:pt x="83" y="12"/>
                    <a:pt x="84" y="14"/>
                  </a:cubicBezTo>
                  <a:cubicBezTo>
                    <a:pt x="85" y="14"/>
                    <a:pt x="86" y="14"/>
                    <a:pt x="86" y="13"/>
                  </a:cubicBezTo>
                  <a:close/>
                  <a:moveTo>
                    <a:pt x="57" y="9"/>
                  </a:moveTo>
                  <a:cubicBezTo>
                    <a:pt x="57" y="9"/>
                    <a:pt x="58" y="8"/>
                    <a:pt x="58" y="8"/>
                  </a:cubicBezTo>
                  <a:cubicBezTo>
                    <a:pt x="57" y="8"/>
                    <a:pt x="56" y="9"/>
                    <a:pt x="56" y="9"/>
                  </a:cubicBezTo>
                  <a:cubicBezTo>
                    <a:pt x="54" y="10"/>
                    <a:pt x="52" y="11"/>
                    <a:pt x="51" y="13"/>
                  </a:cubicBezTo>
                  <a:cubicBezTo>
                    <a:pt x="51" y="13"/>
                    <a:pt x="52" y="13"/>
                    <a:pt x="52" y="13"/>
                  </a:cubicBezTo>
                  <a:cubicBezTo>
                    <a:pt x="53" y="13"/>
                    <a:pt x="53" y="14"/>
                    <a:pt x="54" y="14"/>
                  </a:cubicBezTo>
                  <a:cubicBezTo>
                    <a:pt x="55" y="12"/>
                    <a:pt x="56" y="11"/>
                    <a:pt x="57" y="9"/>
                  </a:cubicBezTo>
                  <a:close/>
                  <a:moveTo>
                    <a:pt x="49" y="18"/>
                  </a:moveTo>
                  <a:cubicBezTo>
                    <a:pt x="49" y="18"/>
                    <a:pt x="48" y="17"/>
                    <a:pt x="47" y="17"/>
                  </a:cubicBezTo>
                  <a:cubicBezTo>
                    <a:pt x="46" y="19"/>
                    <a:pt x="44" y="21"/>
                    <a:pt x="44" y="23"/>
                  </a:cubicBezTo>
                  <a:cubicBezTo>
                    <a:pt x="43" y="25"/>
                    <a:pt x="42" y="28"/>
                    <a:pt x="42" y="30"/>
                  </a:cubicBezTo>
                  <a:cubicBezTo>
                    <a:pt x="43" y="30"/>
                    <a:pt x="44" y="30"/>
                    <a:pt x="45" y="30"/>
                  </a:cubicBezTo>
                  <a:cubicBezTo>
                    <a:pt x="46" y="30"/>
                    <a:pt x="48" y="30"/>
                    <a:pt x="49" y="30"/>
                  </a:cubicBezTo>
                  <a:cubicBezTo>
                    <a:pt x="49" y="28"/>
                    <a:pt x="49" y="26"/>
                    <a:pt x="50" y="24"/>
                  </a:cubicBezTo>
                  <a:cubicBezTo>
                    <a:pt x="50" y="22"/>
                    <a:pt x="51" y="20"/>
                    <a:pt x="52" y="19"/>
                  </a:cubicBezTo>
                  <a:cubicBezTo>
                    <a:pt x="51" y="18"/>
                    <a:pt x="50" y="18"/>
                    <a:pt x="49" y="18"/>
                  </a:cubicBezTo>
                  <a:close/>
                  <a:moveTo>
                    <a:pt x="61" y="22"/>
                  </a:moveTo>
                  <a:cubicBezTo>
                    <a:pt x="60" y="21"/>
                    <a:pt x="58" y="21"/>
                    <a:pt x="57" y="21"/>
                  </a:cubicBezTo>
                  <a:cubicBezTo>
                    <a:pt x="56" y="22"/>
                    <a:pt x="56" y="23"/>
                    <a:pt x="55" y="25"/>
                  </a:cubicBezTo>
                  <a:cubicBezTo>
                    <a:pt x="55" y="26"/>
                    <a:pt x="55" y="28"/>
                    <a:pt x="54" y="29"/>
                  </a:cubicBezTo>
                  <a:cubicBezTo>
                    <a:pt x="56" y="29"/>
                    <a:pt x="58" y="29"/>
                    <a:pt x="60" y="29"/>
                  </a:cubicBezTo>
                  <a:cubicBezTo>
                    <a:pt x="62" y="29"/>
                    <a:pt x="64" y="29"/>
                    <a:pt x="66" y="29"/>
                  </a:cubicBezTo>
                  <a:cubicBezTo>
                    <a:pt x="66" y="26"/>
                    <a:pt x="66" y="26"/>
                    <a:pt x="66" y="26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5" y="22"/>
                    <a:pt x="63" y="22"/>
                    <a:pt x="61" y="22"/>
                  </a:cubicBezTo>
                  <a:close/>
                  <a:moveTo>
                    <a:pt x="82" y="21"/>
                  </a:moveTo>
                  <a:cubicBezTo>
                    <a:pt x="78" y="22"/>
                    <a:pt x="75" y="22"/>
                    <a:pt x="72" y="22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4" y="29"/>
                    <a:pt x="76" y="29"/>
                    <a:pt x="78" y="29"/>
                  </a:cubicBezTo>
                  <a:cubicBezTo>
                    <a:pt x="80" y="29"/>
                    <a:pt x="82" y="29"/>
                    <a:pt x="84" y="29"/>
                  </a:cubicBezTo>
                  <a:cubicBezTo>
                    <a:pt x="84" y="28"/>
                    <a:pt x="83" y="27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4"/>
                    <a:pt x="82" y="22"/>
                    <a:pt x="82" y="21"/>
                  </a:cubicBezTo>
                  <a:close/>
                  <a:moveTo>
                    <a:pt x="76" y="17"/>
                  </a:moveTo>
                  <a:cubicBezTo>
                    <a:pt x="77" y="16"/>
                    <a:pt x="78" y="16"/>
                    <a:pt x="79" y="16"/>
                  </a:cubicBezTo>
                  <a:cubicBezTo>
                    <a:pt x="78" y="14"/>
                    <a:pt x="77" y="12"/>
                    <a:pt x="75" y="11"/>
                  </a:cubicBezTo>
                  <a:cubicBezTo>
                    <a:pt x="74" y="10"/>
                    <a:pt x="73" y="9"/>
                    <a:pt x="72" y="8"/>
                  </a:cubicBezTo>
                  <a:cubicBezTo>
                    <a:pt x="72" y="9"/>
                    <a:pt x="72" y="10"/>
                    <a:pt x="72" y="12"/>
                  </a:cubicBezTo>
                  <a:cubicBezTo>
                    <a:pt x="72" y="14"/>
                    <a:pt x="72" y="15"/>
                    <a:pt x="72" y="17"/>
                  </a:cubicBezTo>
                  <a:cubicBezTo>
                    <a:pt x="73" y="17"/>
                    <a:pt x="74" y="17"/>
                    <a:pt x="76" y="17"/>
                  </a:cubicBezTo>
                  <a:close/>
                  <a:moveTo>
                    <a:pt x="63" y="16"/>
                  </a:moveTo>
                  <a:cubicBezTo>
                    <a:pt x="64" y="17"/>
                    <a:pt x="65" y="17"/>
                    <a:pt x="66" y="17"/>
                  </a:cubicBezTo>
                  <a:cubicBezTo>
                    <a:pt x="66" y="15"/>
                    <a:pt x="66" y="13"/>
                    <a:pt x="66" y="12"/>
                  </a:cubicBezTo>
                  <a:cubicBezTo>
                    <a:pt x="66" y="10"/>
                    <a:pt x="66" y="9"/>
                    <a:pt x="66" y="8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1" y="12"/>
                    <a:pt x="60" y="14"/>
                    <a:pt x="59" y="16"/>
                  </a:cubicBezTo>
                  <a:cubicBezTo>
                    <a:pt x="60" y="16"/>
                    <a:pt x="61" y="16"/>
                    <a:pt x="63" y="1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139"/>
            <p:cNvGrpSpPr/>
            <p:nvPr/>
          </p:nvGrpSpPr>
          <p:grpSpPr>
            <a:xfrm>
              <a:off x="931841" y="4469251"/>
              <a:ext cx="2248240" cy="1500838"/>
              <a:chOff x="931841" y="4781850"/>
              <a:chExt cx="2248240" cy="1500838"/>
            </a:xfrm>
          </p:grpSpPr>
          <p:sp>
            <p:nvSpPr>
              <p:cNvPr id="32" name="TextBox 140"/>
              <p:cNvSpPr txBox="1"/>
              <p:nvPr/>
            </p:nvSpPr>
            <p:spPr>
              <a:xfrm>
                <a:off x="931841" y="5211247"/>
                <a:ext cx="2248240" cy="1071441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点击此处更换文本，点击此处更换文本点击此处更换文本</a:t>
                </a:r>
              </a:p>
            </p:txBody>
          </p:sp>
          <p:sp>
            <p:nvSpPr>
              <p:cNvPr id="33" name="Rectangle 141"/>
              <p:cNvSpPr/>
              <p:nvPr/>
            </p:nvSpPr>
            <p:spPr>
              <a:xfrm>
                <a:off x="1508663" y="4781850"/>
                <a:ext cx="1107996" cy="277000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3" name="Group 142"/>
            <p:cNvGrpSpPr/>
            <p:nvPr/>
          </p:nvGrpSpPr>
          <p:grpSpPr>
            <a:xfrm>
              <a:off x="3622186" y="4469251"/>
              <a:ext cx="2248240" cy="1500838"/>
              <a:chOff x="3622186" y="4781850"/>
              <a:chExt cx="2248240" cy="1500838"/>
            </a:xfrm>
          </p:grpSpPr>
          <p:sp>
            <p:nvSpPr>
              <p:cNvPr id="30" name="TextBox 143"/>
              <p:cNvSpPr txBox="1"/>
              <p:nvPr/>
            </p:nvSpPr>
            <p:spPr>
              <a:xfrm>
                <a:off x="3622186" y="5211247"/>
                <a:ext cx="2248240" cy="1071441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点击此处更换文本，点击此处更换文本点击此处更换文本</a:t>
                </a:r>
              </a:p>
            </p:txBody>
          </p:sp>
          <p:sp>
            <p:nvSpPr>
              <p:cNvPr id="31" name="Rectangle 144"/>
              <p:cNvSpPr/>
              <p:nvPr/>
            </p:nvSpPr>
            <p:spPr>
              <a:xfrm>
                <a:off x="4199008" y="4781850"/>
                <a:ext cx="1107996" cy="277000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4" name="Group 145"/>
            <p:cNvGrpSpPr/>
            <p:nvPr/>
          </p:nvGrpSpPr>
          <p:grpSpPr>
            <a:xfrm>
              <a:off x="6308172" y="4469251"/>
              <a:ext cx="2248240" cy="1500839"/>
              <a:chOff x="6308172" y="4781850"/>
              <a:chExt cx="2248240" cy="1500839"/>
            </a:xfrm>
          </p:grpSpPr>
          <p:sp>
            <p:nvSpPr>
              <p:cNvPr id="28" name="TextBox 146"/>
              <p:cNvSpPr txBox="1"/>
              <p:nvPr/>
            </p:nvSpPr>
            <p:spPr>
              <a:xfrm>
                <a:off x="6308172" y="5211247"/>
                <a:ext cx="2248240" cy="1071442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点击此处更换文本，点击此处更换文本点击此处更换文本</a:t>
                </a:r>
              </a:p>
            </p:txBody>
          </p:sp>
          <p:sp>
            <p:nvSpPr>
              <p:cNvPr id="29" name="Rectangle 147"/>
              <p:cNvSpPr/>
              <p:nvPr/>
            </p:nvSpPr>
            <p:spPr>
              <a:xfrm>
                <a:off x="6884994" y="4781850"/>
                <a:ext cx="1107996" cy="277000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5" name="Group 148"/>
            <p:cNvGrpSpPr/>
            <p:nvPr/>
          </p:nvGrpSpPr>
          <p:grpSpPr>
            <a:xfrm>
              <a:off x="8998517" y="4469251"/>
              <a:ext cx="2248240" cy="1500838"/>
              <a:chOff x="8998517" y="4781850"/>
              <a:chExt cx="2248240" cy="1500838"/>
            </a:xfrm>
          </p:grpSpPr>
          <p:sp>
            <p:nvSpPr>
              <p:cNvPr id="26" name="TextBox 149"/>
              <p:cNvSpPr txBox="1"/>
              <p:nvPr/>
            </p:nvSpPr>
            <p:spPr>
              <a:xfrm>
                <a:off x="8998517" y="5211247"/>
                <a:ext cx="2248240" cy="1071441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点击此处更换文本，点击此处更换文本点击此处更换文本</a:t>
                </a:r>
              </a:p>
            </p:txBody>
          </p:sp>
          <p:sp>
            <p:nvSpPr>
              <p:cNvPr id="27" name="Rectangle 150"/>
              <p:cNvSpPr/>
              <p:nvPr/>
            </p:nvSpPr>
            <p:spPr>
              <a:xfrm>
                <a:off x="9575339" y="4781850"/>
                <a:ext cx="1107996" cy="277000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产品经营</a:t>
              </a:r>
            </a:p>
          </p:txBody>
        </p:sp>
      </p:grpSp>
      <p:grpSp>
        <p:nvGrpSpPr>
          <p:cNvPr id="7" name="0fa18ad7-bea0-4fa6-ab90-32c11e91706f"/>
          <p:cNvGrpSpPr>
            <a:grpSpLocks noChangeAspect="1"/>
          </p:cNvGrpSpPr>
          <p:nvPr/>
        </p:nvGrpSpPr>
        <p:grpSpPr>
          <a:xfrm>
            <a:off x="1342381" y="1589523"/>
            <a:ext cx="9508500" cy="4554255"/>
            <a:chOff x="834380" y="1054097"/>
            <a:chExt cx="10583953" cy="5069361"/>
          </a:xfrm>
        </p:grpSpPr>
        <p:grpSp>
          <p:nvGrpSpPr>
            <p:cNvPr id="8" name="Group 3"/>
            <p:cNvGrpSpPr/>
            <p:nvPr/>
          </p:nvGrpSpPr>
          <p:grpSpPr>
            <a:xfrm>
              <a:off x="923155" y="2006601"/>
              <a:ext cx="10495178" cy="3173445"/>
              <a:chOff x="923155" y="1264510"/>
              <a:chExt cx="10495178" cy="4657623"/>
            </a:xfrm>
          </p:grpSpPr>
          <p:sp>
            <p:nvSpPr>
              <p:cNvPr id="56" name="ïṧḷïḓê-Rectangle 4"/>
              <p:cNvSpPr/>
              <p:nvPr/>
            </p:nvSpPr>
            <p:spPr bwMode="auto">
              <a:xfrm>
                <a:off x="923155" y="4394432"/>
                <a:ext cx="2533747" cy="1527700"/>
              </a:xfrm>
              <a:prstGeom prst="rect">
                <a:avLst/>
              </a:prstGeom>
              <a:solidFill>
                <a:schemeClr val="accent5"/>
              </a:solidFill>
              <a:ln w="25400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ïṧḷïḓê-Freeform: Shape 5"/>
              <p:cNvSpPr/>
              <p:nvPr/>
            </p:nvSpPr>
            <p:spPr bwMode="auto">
              <a:xfrm>
                <a:off x="2767574" y="5220384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ïṧḷïḓê-Rectangle 6"/>
              <p:cNvSpPr/>
              <p:nvPr/>
            </p:nvSpPr>
            <p:spPr bwMode="auto">
              <a:xfrm>
                <a:off x="2767574" y="3692684"/>
                <a:ext cx="2533747" cy="1527700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ïṧḷïḓê-Freeform: Shape 7"/>
              <p:cNvSpPr/>
              <p:nvPr/>
            </p:nvSpPr>
            <p:spPr bwMode="auto">
              <a:xfrm>
                <a:off x="4611993" y="4518636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ïṧḷïḓê-Rectangle 8"/>
              <p:cNvSpPr/>
              <p:nvPr/>
            </p:nvSpPr>
            <p:spPr bwMode="auto">
              <a:xfrm>
                <a:off x="4618203" y="2990935"/>
                <a:ext cx="2533747" cy="1527700"/>
              </a:xfrm>
              <a:prstGeom prst="rect">
                <a:avLst/>
              </a:prstGeom>
              <a:solidFill>
                <a:schemeClr val="accent2"/>
              </a:solidFill>
              <a:ln w="25400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ïṧḷïḓê-Freeform: Shape 9"/>
              <p:cNvSpPr/>
              <p:nvPr/>
            </p:nvSpPr>
            <p:spPr bwMode="auto">
              <a:xfrm>
                <a:off x="6450201" y="3816887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ïṧḷïḓê-Rectangle 10"/>
              <p:cNvSpPr/>
              <p:nvPr/>
            </p:nvSpPr>
            <p:spPr bwMode="auto">
              <a:xfrm>
                <a:off x="6450201" y="2295397"/>
                <a:ext cx="2533747" cy="1527700"/>
              </a:xfrm>
              <a:prstGeom prst="rect">
                <a:avLst/>
              </a:prstGeom>
              <a:solidFill>
                <a:schemeClr val="accent6"/>
              </a:solidFill>
              <a:ln w="25400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ïṧḷïḓê-Freeform: Shape 11"/>
              <p:cNvSpPr/>
              <p:nvPr/>
            </p:nvSpPr>
            <p:spPr bwMode="auto">
              <a:xfrm>
                <a:off x="8288410" y="3108928"/>
                <a:ext cx="695538" cy="701749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ïṧḷïḓê-Arrow: Right 12"/>
              <p:cNvSpPr/>
              <p:nvPr/>
            </p:nvSpPr>
            <p:spPr bwMode="auto">
              <a:xfrm>
                <a:off x="8288410" y="1264510"/>
                <a:ext cx="3129923" cy="2179768"/>
              </a:xfrm>
              <a:prstGeom prst="rightArrow">
                <a:avLst>
                  <a:gd name="adj1" fmla="val 69463"/>
                  <a:gd name="adj2" fmla="val 28319"/>
                </a:avLst>
              </a:prstGeom>
              <a:solidFill>
                <a:schemeClr val="accent3"/>
              </a:solidFill>
              <a:ln w="25400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ïṧḷïḓê-Straight Connector 13"/>
            <p:cNvCxnSpPr/>
            <p:nvPr/>
          </p:nvCxnSpPr>
          <p:spPr>
            <a:xfrm flipV="1">
              <a:off x="1929725" y="3556296"/>
              <a:ext cx="0" cy="416262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1"/>
            <p:cNvGrpSpPr/>
            <p:nvPr/>
          </p:nvGrpSpPr>
          <p:grpSpPr>
            <a:xfrm>
              <a:off x="834380" y="2192726"/>
              <a:ext cx="2286698" cy="1196226"/>
              <a:chOff x="773668" y="2230690"/>
              <a:chExt cx="2286698" cy="1196226"/>
            </a:xfrm>
          </p:grpSpPr>
          <p:sp>
            <p:nvSpPr>
              <p:cNvPr id="54" name="ïṧḷïḓê-TextBox 15"/>
              <p:cNvSpPr txBox="1"/>
              <p:nvPr/>
            </p:nvSpPr>
            <p:spPr>
              <a:xfrm>
                <a:off x="773668" y="223069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55" name="ïṧḷïḓê-TextBox 16"/>
              <p:cNvSpPr txBox="1"/>
              <p:nvPr/>
            </p:nvSpPr>
            <p:spPr>
              <a:xfrm>
                <a:off x="997188" y="2608694"/>
                <a:ext cx="1863226" cy="818222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ïṧḷïḓê-Straight Connector 20"/>
            <p:cNvCxnSpPr/>
            <p:nvPr/>
          </p:nvCxnSpPr>
          <p:spPr>
            <a:xfrm flipV="1">
              <a:off x="3854798" y="2818608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ïṧḷïḓê-Straight Connector 24"/>
            <p:cNvCxnSpPr/>
            <p:nvPr/>
          </p:nvCxnSpPr>
          <p:spPr>
            <a:xfrm>
              <a:off x="8049768" y="4179942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ïṧḷïḓê-Straight Connector 28"/>
            <p:cNvCxnSpPr/>
            <p:nvPr/>
          </p:nvCxnSpPr>
          <p:spPr>
            <a:xfrm>
              <a:off x="9894187" y="3341805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ïṧḷïḓê-Straight Connector 32"/>
            <p:cNvCxnSpPr/>
            <p:nvPr/>
          </p:nvCxnSpPr>
          <p:spPr>
            <a:xfrm flipV="1">
              <a:off x="5915449" y="2361439"/>
              <a:ext cx="0" cy="704145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33"/>
            <p:cNvGrpSpPr/>
            <p:nvPr/>
          </p:nvGrpSpPr>
          <p:grpSpPr>
            <a:xfrm>
              <a:off x="3791550" y="3822217"/>
              <a:ext cx="239793" cy="626477"/>
              <a:chOff x="3197985" y="2200626"/>
              <a:chExt cx="111631" cy="291645"/>
            </a:xfrm>
          </p:grpSpPr>
          <p:sp>
            <p:nvSpPr>
              <p:cNvPr id="52" name="ïṧḷïḓê-Freeform: Shape 34"/>
              <p:cNvSpPr/>
              <p:nvPr/>
            </p:nvSpPr>
            <p:spPr>
              <a:xfrm>
                <a:off x="3197985" y="2200626"/>
                <a:ext cx="111631" cy="291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9" h="21600" extrusionOk="0">
                    <a:moveTo>
                      <a:pt x="14991" y="10784"/>
                    </a:moveTo>
                    <a:cubicBezTo>
                      <a:pt x="19172" y="9576"/>
                      <a:pt x="21261" y="9426"/>
                      <a:pt x="21375" y="6935"/>
                    </a:cubicBezTo>
                    <a:cubicBezTo>
                      <a:pt x="21489" y="4444"/>
                      <a:pt x="18639" y="0"/>
                      <a:pt x="18639" y="0"/>
                    </a:cubicBezTo>
                    <a:lnTo>
                      <a:pt x="12201" y="0"/>
                    </a:lnTo>
                    <a:lnTo>
                      <a:pt x="9177" y="0"/>
                    </a:lnTo>
                    <a:lnTo>
                      <a:pt x="2739" y="0"/>
                    </a:lnTo>
                    <a:cubicBezTo>
                      <a:pt x="2739" y="0"/>
                      <a:pt x="-111" y="4444"/>
                      <a:pt x="3" y="6935"/>
                    </a:cubicBezTo>
                    <a:cubicBezTo>
                      <a:pt x="117" y="9426"/>
                      <a:pt x="2228" y="9559"/>
                      <a:pt x="6387" y="10777"/>
                    </a:cubicBezTo>
                    <a:cubicBezTo>
                      <a:pt x="10049" y="11850"/>
                      <a:pt x="9768" y="12335"/>
                      <a:pt x="9859" y="12787"/>
                    </a:cubicBezTo>
                    <a:cubicBezTo>
                      <a:pt x="10155" y="14267"/>
                      <a:pt x="10037" y="18381"/>
                      <a:pt x="9993" y="18850"/>
                    </a:cubicBezTo>
                    <a:cubicBezTo>
                      <a:pt x="9980" y="18987"/>
                      <a:pt x="9954" y="19116"/>
                      <a:pt x="9802" y="19395"/>
                    </a:cubicBezTo>
                    <a:cubicBezTo>
                      <a:pt x="9661" y="19653"/>
                      <a:pt x="8672" y="20391"/>
                      <a:pt x="4241" y="20755"/>
                    </a:cubicBezTo>
                    <a:cubicBezTo>
                      <a:pt x="2312" y="20844"/>
                      <a:pt x="1099" y="20972"/>
                      <a:pt x="1099" y="21115"/>
                    </a:cubicBezTo>
                    <a:cubicBezTo>
                      <a:pt x="1099" y="21383"/>
                      <a:pt x="5378" y="21600"/>
                      <a:pt x="10656" y="21600"/>
                    </a:cubicBezTo>
                    <a:cubicBezTo>
                      <a:pt x="15935" y="21600"/>
                      <a:pt x="20214" y="21383"/>
                      <a:pt x="20214" y="21115"/>
                    </a:cubicBezTo>
                    <a:cubicBezTo>
                      <a:pt x="20214" y="20972"/>
                      <a:pt x="19000" y="20844"/>
                      <a:pt x="17069" y="20756"/>
                    </a:cubicBezTo>
                    <a:cubicBezTo>
                      <a:pt x="12640" y="20391"/>
                      <a:pt x="11651" y="19654"/>
                      <a:pt x="11510" y="19396"/>
                    </a:cubicBezTo>
                    <a:cubicBezTo>
                      <a:pt x="11393" y="19180"/>
                      <a:pt x="11361" y="18973"/>
                      <a:pt x="11360" y="18890"/>
                    </a:cubicBezTo>
                    <a:cubicBezTo>
                      <a:pt x="11357" y="18712"/>
                      <a:pt x="11559" y="14334"/>
                      <a:pt x="11559" y="12790"/>
                    </a:cubicBezTo>
                    <a:cubicBezTo>
                      <a:pt x="11559" y="12334"/>
                      <a:pt x="11455" y="11805"/>
                      <a:pt x="14991" y="107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ïṧḷïḓê-Freeform: Shape 35"/>
              <p:cNvSpPr/>
              <p:nvPr/>
            </p:nvSpPr>
            <p:spPr>
              <a:xfrm>
                <a:off x="3203753" y="2206918"/>
                <a:ext cx="100054" cy="1375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2" h="21439" extrusionOk="0">
                    <a:moveTo>
                      <a:pt x="21178" y="13631"/>
                    </a:moveTo>
                    <a:cubicBezTo>
                      <a:pt x="21402" y="10846"/>
                      <a:pt x="18718" y="1226"/>
                      <a:pt x="18396" y="0"/>
                    </a:cubicBezTo>
                    <a:lnTo>
                      <a:pt x="2781" y="0"/>
                    </a:lnTo>
                    <a:cubicBezTo>
                      <a:pt x="2592" y="1226"/>
                      <a:pt x="-198" y="8595"/>
                      <a:pt x="11" y="13636"/>
                    </a:cubicBezTo>
                    <a:cubicBezTo>
                      <a:pt x="24" y="13948"/>
                      <a:pt x="34" y="14235"/>
                      <a:pt x="58" y="14513"/>
                    </a:cubicBezTo>
                    <a:cubicBezTo>
                      <a:pt x="63" y="15005"/>
                      <a:pt x="145" y="15481"/>
                      <a:pt x="296" y="15943"/>
                    </a:cubicBezTo>
                    <a:cubicBezTo>
                      <a:pt x="485" y="16652"/>
                      <a:pt x="738" y="17229"/>
                      <a:pt x="1164" y="17673"/>
                    </a:cubicBezTo>
                    <a:cubicBezTo>
                      <a:pt x="2091" y="18638"/>
                      <a:pt x="6838" y="21600"/>
                      <a:pt x="10594" y="21432"/>
                    </a:cubicBezTo>
                    <a:cubicBezTo>
                      <a:pt x="14472" y="21258"/>
                      <a:pt x="17559" y="19867"/>
                      <a:pt x="19659" y="18014"/>
                    </a:cubicBezTo>
                    <a:cubicBezTo>
                      <a:pt x="19768" y="17913"/>
                      <a:pt x="20460" y="17013"/>
                      <a:pt x="20633" y="16581"/>
                    </a:cubicBezTo>
                    <a:cubicBezTo>
                      <a:pt x="20955" y="15913"/>
                      <a:pt x="21178" y="15209"/>
                      <a:pt x="21178" y="14471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36"/>
            <p:cNvGrpSpPr/>
            <p:nvPr/>
          </p:nvGrpSpPr>
          <p:grpSpPr>
            <a:xfrm>
              <a:off x="1837189" y="4471792"/>
              <a:ext cx="361718" cy="416524"/>
              <a:chOff x="4565651" y="4991101"/>
              <a:chExt cx="209550" cy="241300"/>
            </a:xfrm>
            <a:solidFill>
              <a:schemeClr val="bg2"/>
            </a:solidFill>
          </p:grpSpPr>
          <p:sp>
            <p:nvSpPr>
              <p:cNvPr id="50" name="ïṧḷïḓê-Freeform: Shape 37"/>
              <p:cNvSpPr/>
              <p:nvPr/>
            </p:nvSpPr>
            <p:spPr bwMode="auto">
              <a:xfrm>
                <a:off x="4610101" y="4991101"/>
                <a:ext cx="120650" cy="60325"/>
              </a:xfrm>
              <a:custGeom>
                <a:avLst/>
                <a:gdLst>
                  <a:gd name="T0" fmla="*/ 32 w 32"/>
                  <a:gd name="T1" fmla="*/ 8 h 16"/>
                  <a:gd name="T2" fmla="*/ 24 w 32"/>
                  <a:gd name="T3" fmla="*/ 8 h 16"/>
                  <a:gd name="T4" fmla="*/ 16 w 32"/>
                  <a:gd name="T5" fmla="*/ 0 h 16"/>
                  <a:gd name="T6" fmla="*/ 8 w 32"/>
                  <a:gd name="T7" fmla="*/ 8 h 16"/>
                  <a:gd name="T8" fmla="*/ 0 w 32"/>
                  <a:gd name="T9" fmla="*/ 8 h 16"/>
                  <a:gd name="T10" fmla="*/ 0 w 32"/>
                  <a:gd name="T11" fmla="*/ 16 h 16"/>
                  <a:gd name="T12" fmla="*/ 32 w 32"/>
                  <a:gd name="T13" fmla="*/ 16 h 16"/>
                  <a:gd name="T14" fmla="*/ 32 w 32"/>
                  <a:gd name="T15" fmla="*/ 8 h 16"/>
                  <a:gd name="T16" fmla="*/ 16 w 32"/>
                  <a:gd name="T17" fmla="*/ 12 h 16"/>
                  <a:gd name="T18" fmla="*/ 12 w 32"/>
                  <a:gd name="T19" fmla="*/ 8 h 16"/>
                  <a:gd name="T20" fmla="*/ 16 w 32"/>
                  <a:gd name="T21" fmla="*/ 4 h 16"/>
                  <a:gd name="T22" fmla="*/ 20 w 32"/>
                  <a:gd name="T23" fmla="*/ 8 h 16"/>
                  <a:gd name="T24" fmla="*/ 16 w 32"/>
                  <a:gd name="T25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16">
                    <a:moveTo>
                      <a:pt x="32" y="8"/>
                    </a:moveTo>
                    <a:cubicBezTo>
                      <a:pt x="24" y="8"/>
                      <a:pt x="24" y="8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2" y="0"/>
                      <a:pt x="8" y="4"/>
                      <a:pt x="8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8"/>
                    </a:lnTo>
                    <a:close/>
                    <a:moveTo>
                      <a:pt x="16" y="12"/>
                    </a:moveTo>
                    <a:cubicBezTo>
                      <a:pt x="14" y="12"/>
                      <a:pt x="12" y="10"/>
                      <a:pt x="12" y="8"/>
                    </a:cubicBezTo>
                    <a:cubicBezTo>
                      <a:pt x="12" y="6"/>
                      <a:pt x="14" y="4"/>
                      <a:pt x="16" y="4"/>
                    </a:cubicBezTo>
                    <a:cubicBezTo>
                      <a:pt x="18" y="4"/>
                      <a:pt x="20" y="6"/>
                      <a:pt x="20" y="8"/>
                    </a:cubicBezTo>
                    <a:cubicBezTo>
                      <a:pt x="20" y="10"/>
                      <a:pt x="18" y="12"/>
                      <a:pt x="16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ïṧḷïḓê-Freeform: Shape 38"/>
              <p:cNvSpPr/>
              <p:nvPr/>
            </p:nvSpPr>
            <p:spPr bwMode="auto">
              <a:xfrm>
                <a:off x="4565651" y="5021263"/>
                <a:ext cx="209550" cy="211138"/>
              </a:xfrm>
              <a:custGeom>
                <a:avLst/>
                <a:gdLst>
                  <a:gd name="T0" fmla="*/ 113 w 132"/>
                  <a:gd name="T1" fmla="*/ 0 h 133"/>
                  <a:gd name="T2" fmla="*/ 113 w 132"/>
                  <a:gd name="T3" fmla="*/ 29 h 133"/>
                  <a:gd name="T4" fmla="*/ 19 w 132"/>
                  <a:gd name="T5" fmla="*/ 29 h 133"/>
                  <a:gd name="T6" fmla="*/ 19 w 132"/>
                  <a:gd name="T7" fmla="*/ 0 h 133"/>
                  <a:gd name="T8" fmla="*/ 0 w 132"/>
                  <a:gd name="T9" fmla="*/ 0 h 133"/>
                  <a:gd name="T10" fmla="*/ 0 w 132"/>
                  <a:gd name="T11" fmla="*/ 133 h 133"/>
                  <a:gd name="T12" fmla="*/ 132 w 132"/>
                  <a:gd name="T13" fmla="*/ 133 h 133"/>
                  <a:gd name="T14" fmla="*/ 132 w 132"/>
                  <a:gd name="T15" fmla="*/ 0 h 133"/>
                  <a:gd name="T16" fmla="*/ 113 w 132"/>
                  <a:gd name="T17" fmla="*/ 0 h 133"/>
                  <a:gd name="T18" fmla="*/ 61 w 132"/>
                  <a:gd name="T19" fmla="*/ 111 h 133"/>
                  <a:gd name="T20" fmla="*/ 54 w 132"/>
                  <a:gd name="T21" fmla="*/ 107 h 133"/>
                  <a:gd name="T22" fmla="*/ 28 w 132"/>
                  <a:gd name="T23" fmla="*/ 78 h 133"/>
                  <a:gd name="T24" fmla="*/ 42 w 132"/>
                  <a:gd name="T25" fmla="*/ 66 h 133"/>
                  <a:gd name="T26" fmla="*/ 61 w 132"/>
                  <a:gd name="T27" fmla="*/ 85 h 133"/>
                  <a:gd name="T28" fmla="*/ 99 w 132"/>
                  <a:gd name="T29" fmla="*/ 47 h 133"/>
                  <a:gd name="T30" fmla="*/ 113 w 132"/>
                  <a:gd name="T31" fmla="*/ 62 h 133"/>
                  <a:gd name="T32" fmla="*/ 61 w 132"/>
                  <a:gd name="T33" fmla="*/ 1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2" h="133">
                    <a:moveTo>
                      <a:pt x="113" y="0"/>
                    </a:moveTo>
                    <a:lnTo>
                      <a:pt x="113" y="29"/>
                    </a:lnTo>
                    <a:lnTo>
                      <a:pt x="19" y="29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133"/>
                    </a:lnTo>
                    <a:lnTo>
                      <a:pt x="132" y="133"/>
                    </a:lnTo>
                    <a:lnTo>
                      <a:pt x="132" y="0"/>
                    </a:lnTo>
                    <a:lnTo>
                      <a:pt x="113" y="0"/>
                    </a:lnTo>
                    <a:close/>
                    <a:moveTo>
                      <a:pt x="61" y="111"/>
                    </a:moveTo>
                    <a:lnTo>
                      <a:pt x="54" y="107"/>
                    </a:lnTo>
                    <a:lnTo>
                      <a:pt x="28" y="78"/>
                    </a:lnTo>
                    <a:lnTo>
                      <a:pt x="42" y="66"/>
                    </a:lnTo>
                    <a:lnTo>
                      <a:pt x="61" y="85"/>
                    </a:lnTo>
                    <a:lnTo>
                      <a:pt x="99" y="47"/>
                    </a:lnTo>
                    <a:lnTo>
                      <a:pt x="113" y="62"/>
                    </a:lnTo>
                    <a:lnTo>
                      <a:pt x="61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39"/>
            <p:cNvGrpSpPr/>
            <p:nvPr/>
          </p:nvGrpSpPr>
          <p:grpSpPr>
            <a:xfrm>
              <a:off x="5655571" y="3593054"/>
              <a:ext cx="428012" cy="379504"/>
              <a:chOff x="5888038" y="1852613"/>
              <a:chExt cx="476250" cy="422276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ïṧḷïḓê-Rectangle 40"/>
              <p:cNvSpPr/>
              <p:nvPr/>
            </p:nvSpPr>
            <p:spPr bwMode="auto">
              <a:xfrm>
                <a:off x="6126163" y="2046288"/>
                <a:ext cx="107950" cy="55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ïṧḷïḓê-Freeform: Shape 41"/>
              <p:cNvSpPr/>
              <p:nvPr/>
            </p:nvSpPr>
            <p:spPr bwMode="auto">
              <a:xfrm>
                <a:off x="6011863" y="1952626"/>
                <a:ext cx="87313" cy="65088"/>
              </a:xfrm>
              <a:custGeom>
                <a:avLst/>
                <a:gdLst>
                  <a:gd name="T0" fmla="*/ 55 w 55"/>
                  <a:gd name="T1" fmla="*/ 0 h 41"/>
                  <a:gd name="T2" fmla="*/ 0 w 55"/>
                  <a:gd name="T3" fmla="*/ 0 h 41"/>
                  <a:gd name="T4" fmla="*/ 5 w 55"/>
                  <a:gd name="T5" fmla="*/ 41 h 41"/>
                  <a:gd name="T6" fmla="*/ 55 w 55"/>
                  <a:gd name="T7" fmla="*/ 41 h 41"/>
                  <a:gd name="T8" fmla="*/ 55 w 55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55" y="0"/>
                    </a:moveTo>
                    <a:lnTo>
                      <a:pt x="0" y="0"/>
                    </a:lnTo>
                    <a:lnTo>
                      <a:pt x="5" y="41"/>
                    </a:lnTo>
                    <a:lnTo>
                      <a:pt x="55" y="41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ïṧḷïḓê-Freeform: Shape 42"/>
              <p:cNvSpPr/>
              <p:nvPr/>
            </p:nvSpPr>
            <p:spPr bwMode="auto">
              <a:xfrm>
                <a:off x="6021388" y="2046288"/>
                <a:ext cx="77788" cy="55563"/>
              </a:xfrm>
              <a:custGeom>
                <a:avLst/>
                <a:gdLst>
                  <a:gd name="T0" fmla="*/ 49 w 49"/>
                  <a:gd name="T1" fmla="*/ 35 h 35"/>
                  <a:gd name="T2" fmla="*/ 49 w 49"/>
                  <a:gd name="T3" fmla="*/ 0 h 35"/>
                  <a:gd name="T4" fmla="*/ 0 w 49"/>
                  <a:gd name="T5" fmla="*/ 0 h 35"/>
                  <a:gd name="T6" fmla="*/ 4 w 49"/>
                  <a:gd name="T7" fmla="*/ 35 h 35"/>
                  <a:gd name="T8" fmla="*/ 49 w 49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5">
                    <a:moveTo>
                      <a:pt x="49" y="35"/>
                    </a:moveTo>
                    <a:lnTo>
                      <a:pt x="49" y="0"/>
                    </a:lnTo>
                    <a:lnTo>
                      <a:pt x="0" y="0"/>
                    </a:lnTo>
                    <a:lnTo>
                      <a:pt x="4" y="35"/>
                    </a:lnTo>
                    <a:lnTo>
                      <a:pt x="49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ïṧḷïḓê-Freeform: Shape 43"/>
              <p:cNvSpPr/>
              <p:nvPr/>
            </p:nvSpPr>
            <p:spPr bwMode="auto">
              <a:xfrm>
                <a:off x="6003925" y="1866901"/>
                <a:ext cx="95250" cy="55563"/>
              </a:xfrm>
              <a:custGeom>
                <a:avLst/>
                <a:gdLst>
                  <a:gd name="T0" fmla="*/ 60 w 60"/>
                  <a:gd name="T1" fmla="*/ 0 h 35"/>
                  <a:gd name="T2" fmla="*/ 0 w 60"/>
                  <a:gd name="T3" fmla="*/ 0 h 35"/>
                  <a:gd name="T4" fmla="*/ 3 w 60"/>
                  <a:gd name="T5" fmla="*/ 35 h 35"/>
                  <a:gd name="T6" fmla="*/ 60 w 60"/>
                  <a:gd name="T7" fmla="*/ 35 h 35"/>
                  <a:gd name="T8" fmla="*/ 60 w 60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35">
                    <a:moveTo>
                      <a:pt x="60" y="0"/>
                    </a:moveTo>
                    <a:lnTo>
                      <a:pt x="0" y="0"/>
                    </a:lnTo>
                    <a:lnTo>
                      <a:pt x="3" y="35"/>
                    </a:lnTo>
                    <a:lnTo>
                      <a:pt x="60" y="35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ïṧḷïḓê-Freeform: Shape 44"/>
              <p:cNvSpPr/>
              <p:nvPr/>
            </p:nvSpPr>
            <p:spPr bwMode="auto">
              <a:xfrm>
                <a:off x="6261100" y="2046288"/>
                <a:ext cx="68263" cy="55563"/>
              </a:xfrm>
              <a:custGeom>
                <a:avLst/>
                <a:gdLst>
                  <a:gd name="T0" fmla="*/ 0 w 43"/>
                  <a:gd name="T1" fmla="*/ 35 h 35"/>
                  <a:gd name="T2" fmla="*/ 37 w 43"/>
                  <a:gd name="T3" fmla="*/ 35 h 35"/>
                  <a:gd name="T4" fmla="*/ 43 w 43"/>
                  <a:gd name="T5" fmla="*/ 0 h 35"/>
                  <a:gd name="T6" fmla="*/ 0 w 43"/>
                  <a:gd name="T7" fmla="*/ 0 h 35"/>
                  <a:gd name="T8" fmla="*/ 0 w 43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35">
                    <a:moveTo>
                      <a:pt x="0" y="35"/>
                    </a:moveTo>
                    <a:lnTo>
                      <a:pt x="37" y="35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ïṧḷïḓê-Rectangle 45"/>
              <p:cNvSpPr/>
              <p:nvPr/>
            </p:nvSpPr>
            <p:spPr bwMode="auto">
              <a:xfrm>
                <a:off x="6126163" y="1866901"/>
                <a:ext cx="107950" cy="55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ïṧḷïḓê-Rectangle 46"/>
              <p:cNvSpPr/>
              <p:nvPr/>
            </p:nvSpPr>
            <p:spPr bwMode="auto">
              <a:xfrm>
                <a:off x="6126163" y="1952626"/>
                <a:ext cx="107950" cy="650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ïṧḷïḓê-Freeform: Shape 47"/>
              <p:cNvSpPr/>
              <p:nvPr/>
            </p:nvSpPr>
            <p:spPr bwMode="auto">
              <a:xfrm>
                <a:off x="6261100" y="1866901"/>
                <a:ext cx="103188" cy="55563"/>
              </a:xfrm>
              <a:custGeom>
                <a:avLst/>
                <a:gdLst>
                  <a:gd name="T0" fmla="*/ 0 w 65"/>
                  <a:gd name="T1" fmla="*/ 35 h 35"/>
                  <a:gd name="T2" fmla="*/ 58 w 65"/>
                  <a:gd name="T3" fmla="*/ 35 h 35"/>
                  <a:gd name="T4" fmla="*/ 65 w 65"/>
                  <a:gd name="T5" fmla="*/ 0 h 35"/>
                  <a:gd name="T6" fmla="*/ 0 w 65"/>
                  <a:gd name="T7" fmla="*/ 0 h 35"/>
                  <a:gd name="T8" fmla="*/ 0 w 65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35">
                    <a:moveTo>
                      <a:pt x="0" y="35"/>
                    </a:moveTo>
                    <a:lnTo>
                      <a:pt x="58" y="35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ïṧḷïḓê-Freeform: Shape 48"/>
              <p:cNvSpPr/>
              <p:nvPr/>
            </p:nvSpPr>
            <p:spPr bwMode="auto">
              <a:xfrm>
                <a:off x="6261100" y="1952626"/>
                <a:ext cx="87313" cy="65088"/>
              </a:xfrm>
              <a:custGeom>
                <a:avLst/>
                <a:gdLst>
                  <a:gd name="T0" fmla="*/ 0 w 55"/>
                  <a:gd name="T1" fmla="*/ 41 h 41"/>
                  <a:gd name="T2" fmla="*/ 47 w 55"/>
                  <a:gd name="T3" fmla="*/ 41 h 41"/>
                  <a:gd name="T4" fmla="*/ 55 w 55"/>
                  <a:gd name="T5" fmla="*/ 0 h 41"/>
                  <a:gd name="T6" fmla="*/ 0 w 55"/>
                  <a:gd name="T7" fmla="*/ 0 h 41"/>
                  <a:gd name="T8" fmla="*/ 0 w 55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1">
                    <a:moveTo>
                      <a:pt x="0" y="41"/>
                    </a:moveTo>
                    <a:lnTo>
                      <a:pt x="47" y="41"/>
                    </a:lnTo>
                    <a:lnTo>
                      <a:pt x="55" y="0"/>
                    </a:lnTo>
                    <a:lnTo>
                      <a:pt x="0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ïṧḷïḓê-Freeform: Shape 49"/>
              <p:cNvSpPr/>
              <p:nvPr/>
            </p:nvSpPr>
            <p:spPr bwMode="auto">
              <a:xfrm>
                <a:off x="5888038" y="1852613"/>
                <a:ext cx="431800" cy="306388"/>
              </a:xfrm>
              <a:custGeom>
                <a:avLst/>
                <a:gdLst>
                  <a:gd name="T0" fmla="*/ 54 w 272"/>
                  <a:gd name="T1" fmla="*/ 0 h 193"/>
                  <a:gd name="T2" fmla="*/ 0 w 272"/>
                  <a:gd name="T3" fmla="*/ 0 h 193"/>
                  <a:gd name="T4" fmla="*/ 0 w 272"/>
                  <a:gd name="T5" fmla="*/ 18 h 193"/>
                  <a:gd name="T6" fmla="*/ 38 w 272"/>
                  <a:gd name="T7" fmla="*/ 18 h 193"/>
                  <a:gd name="T8" fmla="*/ 53 w 272"/>
                  <a:gd name="T9" fmla="*/ 193 h 193"/>
                  <a:gd name="T10" fmla="*/ 272 w 272"/>
                  <a:gd name="T11" fmla="*/ 193 h 193"/>
                  <a:gd name="T12" fmla="*/ 272 w 272"/>
                  <a:gd name="T13" fmla="*/ 176 h 193"/>
                  <a:gd name="T14" fmla="*/ 69 w 272"/>
                  <a:gd name="T15" fmla="*/ 176 h 193"/>
                  <a:gd name="T16" fmla="*/ 54 w 272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2" h="193">
                    <a:moveTo>
                      <a:pt x="54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38" y="18"/>
                    </a:lnTo>
                    <a:lnTo>
                      <a:pt x="53" y="193"/>
                    </a:lnTo>
                    <a:lnTo>
                      <a:pt x="272" y="193"/>
                    </a:lnTo>
                    <a:lnTo>
                      <a:pt x="272" y="176"/>
                    </a:lnTo>
                    <a:lnTo>
                      <a:pt x="69" y="176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ïṧḷïḓê-Oval 50"/>
              <p:cNvSpPr/>
              <p:nvPr/>
            </p:nvSpPr>
            <p:spPr bwMode="auto">
              <a:xfrm>
                <a:off x="5972175" y="2187576"/>
                <a:ext cx="87313" cy="873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ïṧḷïḓê-Oval 51"/>
              <p:cNvSpPr/>
              <p:nvPr/>
            </p:nvSpPr>
            <p:spPr bwMode="auto">
              <a:xfrm>
                <a:off x="6224588" y="2187576"/>
                <a:ext cx="87313" cy="873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8" name="ïṧḷïḓê-Freeform: Shape 52"/>
            <p:cNvSpPr/>
            <p:nvPr/>
          </p:nvSpPr>
          <p:spPr>
            <a:xfrm>
              <a:off x="7410572" y="2961648"/>
              <a:ext cx="438459" cy="38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41" y="15188"/>
                  </a:moveTo>
                  <a:cubicBezTo>
                    <a:pt x="8905" y="14174"/>
                    <a:pt x="8222" y="13317"/>
                    <a:pt x="8222" y="11485"/>
                  </a:cubicBezTo>
                  <a:cubicBezTo>
                    <a:pt x="8222" y="10385"/>
                    <a:pt x="8875" y="10744"/>
                    <a:pt x="9161" y="8730"/>
                  </a:cubicBezTo>
                  <a:cubicBezTo>
                    <a:pt x="9279" y="7894"/>
                    <a:pt x="9855" y="8716"/>
                    <a:pt x="9966" y="6808"/>
                  </a:cubicBezTo>
                  <a:cubicBezTo>
                    <a:pt x="9966" y="6047"/>
                    <a:pt x="9651" y="5858"/>
                    <a:pt x="9651" y="5858"/>
                  </a:cubicBezTo>
                  <a:cubicBezTo>
                    <a:pt x="9651" y="5858"/>
                    <a:pt x="9811" y="4733"/>
                    <a:pt x="9873" y="3867"/>
                  </a:cubicBezTo>
                  <a:cubicBezTo>
                    <a:pt x="9951" y="2788"/>
                    <a:pt x="9396" y="0"/>
                    <a:pt x="6431" y="0"/>
                  </a:cubicBezTo>
                  <a:cubicBezTo>
                    <a:pt x="3466" y="0"/>
                    <a:pt x="2909" y="2788"/>
                    <a:pt x="2987" y="3867"/>
                  </a:cubicBezTo>
                  <a:cubicBezTo>
                    <a:pt x="3050" y="4733"/>
                    <a:pt x="3210" y="5858"/>
                    <a:pt x="3210" y="5858"/>
                  </a:cubicBezTo>
                  <a:cubicBezTo>
                    <a:pt x="3210" y="5858"/>
                    <a:pt x="2895" y="6047"/>
                    <a:pt x="2895" y="6808"/>
                  </a:cubicBezTo>
                  <a:cubicBezTo>
                    <a:pt x="3005" y="8716"/>
                    <a:pt x="3582" y="7894"/>
                    <a:pt x="3700" y="8730"/>
                  </a:cubicBezTo>
                  <a:cubicBezTo>
                    <a:pt x="3987" y="10744"/>
                    <a:pt x="4639" y="10385"/>
                    <a:pt x="4639" y="11485"/>
                  </a:cubicBezTo>
                  <a:cubicBezTo>
                    <a:pt x="4639" y="13317"/>
                    <a:pt x="3956" y="14174"/>
                    <a:pt x="1819" y="15188"/>
                  </a:cubicBezTo>
                  <a:cubicBezTo>
                    <a:pt x="1169" y="15497"/>
                    <a:pt x="0" y="15976"/>
                    <a:pt x="0" y="17129"/>
                  </a:cubicBezTo>
                  <a:lnTo>
                    <a:pt x="0" y="21600"/>
                  </a:lnTo>
                  <a:lnTo>
                    <a:pt x="15005" y="21600"/>
                  </a:lnTo>
                  <a:cubicBezTo>
                    <a:pt x="15005" y="21600"/>
                    <a:pt x="15005" y="18955"/>
                    <a:pt x="15005" y="18248"/>
                  </a:cubicBezTo>
                  <a:cubicBezTo>
                    <a:pt x="15005" y="17196"/>
                    <a:pt x="13184" y="16207"/>
                    <a:pt x="11041" y="15188"/>
                  </a:cubicBezTo>
                  <a:close/>
                  <a:moveTo>
                    <a:pt x="21600" y="21600"/>
                  </a:moveTo>
                  <a:cubicBezTo>
                    <a:pt x="21600" y="21600"/>
                    <a:pt x="21557" y="16953"/>
                    <a:pt x="21307" y="16471"/>
                  </a:cubicBezTo>
                  <a:cubicBezTo>
                    <a:pt x="20935" y="15754"/>
                    <a:pt x="20071" y="15261"/>
                    <a:pt x="18463" y="14498"/>
                  </a:cubicBezTo>
                  <a:cubicBezTo>
                    <a:pt x="16861" y="13736"/>
                    <a:pt x="16349" y="13094"/>
                    <a:pt x="16349" y="11720"/>
                  </a:cubicBezTo>
                  <a:cubicBezTo>
                    <a:pt x="16349" y="10894"/>
                    <a:pt x="16838" y="11164"/>
                    <a:pt x="17053" y="9653"/>
                  </a:cubicBezTo>
                  <a:cubicBezTo>
                    <a:pt x="17142" y="9026"/>
                    <a:pt x="17574" y="9643"/>
                    <a:pt x="17657" y="8212"/>
                  </a:cubicBezTo>
                  <a:cubicBezTo>
                    <a:pt x="17657" y="7642"/>
                    <a:pt x="17420" y="7499"/>
                    <a:pt x="17420" y="7499"/>
                  </a:cubicBezTo>
                  <a:cubicBezTo>
                    <a:pt x="17420" y="7499"/>
                    <a:pt x="17541" y="6656"/>
                    <a:pt x="17588" y="6006"/>
                  </a:cubicBezTo>
                  <a:cubicBezTo>
                    <a:pt x="17646" y="5197"/>
                    <a:pt x="17229" y="3106"/>
                    <a:pt x="15005" y="3106"/>
                  </a:cubicBezTo>
                  <a:cubicBezTo>
                    <a:pt x="12781" y="3106"/>
                    <a:pt x="12365" y="5197"/>
                    <a:pt x="12422" y="6006"/>
                  </a:cubicBezTo>
                  <a:cubicBezTo>
                    <a:pt x="12469" y="6656"/>
                    <a:pt x="12589" y="7499"/>
                    <a:pt x="12589" y="7499"/>
                  </a:cubicBezTo>
                  <a:cubicBezTo>
                    <a:pt x="12589" y="7499"/>
                    <a:pt x="12353" y="7642"/>
                    <a:pt x="12353" y="8212"/>
                  </a:cubicBezTo>
                  <a:cubicBezTo>
                    <a:pt x="12437" y="9643"/>
                    <a:pt x="12868" y="9026"/>
                    <a:pt x="12957" y="9653"/>
                  </a:cubicBezTo>
                  <a:cubicBezTo>
                    <a:pt x="13173" y="11164"/>
                    <a:pt x="13662" y="10894"/>
                    <a:pt x="13662" y="11720"/>
                  </a:cubicBezTo>
                  <a:cubicBezTo>
                    <a:pt x="13662" y="12655"/>
                    <a:pt x="13424" y="13250"/>
                    <a:pt x="12768" y="13776"/>
                  </a:cubicBezTo>
                  <a:cubicBezTo>
                    <a:pt x="16268" y="15766"/>
                    <a:pt x="16737" y="16172"/>
                    <a:pt x="16737" y="17952"/>
                  </a:cubicBezTo>
                  <a:lnTo>
                    <a:pt x="16737" y="21600"/>
                  </a:lnTo>
                  <a:cubicBezTo>
                    <a:pt x="16737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Group 53"/>
            <p:cNvGrpSpPr/>
            <p:nvPr/>
          </p:nvGrpSpPr>
          <p:grpSpPr>
            <a:xfrm>
              <a:off x="9518700" y="2549391"/>
              <a:ext cx="412195" cy="414930"/>
              <a:chOff x="3098800" y="1265238"/>
              <a:chExt cx="717550" cy="722313"/>
            </a:xfrm>
            <a:solidFill>
              <a:schemeClr val="bg1"/>
            </a:solidFill>
            <a:effectLst/>
          </p:grpSpPr>
          <p:sp>
            <p:nvSpPr>
              <p:cNvPr id="32" name="ïṧḷïḓê-Freeform: Shape 54"/>
              <p:cNvSpPr/>
              <p:nvPr/>
            </p:nvSpPr>
            <p:spPr bwMode="auto">
              <a:xfrm>
                <a:off x="3098800" y="1265238"/>
                <a:ext cx="717550" cy="560388"/>
              </a:xfrm>
              <a:custGeom>
                <a:avLst/>
                <a:gdLst>
                  <a:gd name="T0" fmla="*/ 0 w 191"/>
                  <a:gd name="T1" fmla="*/ 0 h 149"/>
                  <a:gd name="T2" fmla="*/ 0 w 191"/>
                  <a:gd name="T3" fmla="*/ 133 h 149"/>
                  <a:gd name="T4" fmla="*/ 14 w 191"/>
                  <a:gd name="T5" fmla="*/ 149 h 149"/>
                  <a:gd name="T6" fmla="*/ 177 w 191"/>
                  <a:gd name="T7" fmla="*/ 149 h 149"/>
                  <a:gd name="T8" fmla="*/ 191 w 191"/>
                  <a:gd name="T9" fmla="*/ 133 h 149"/>
                  <a:gd name="T10" fmla="*/ 191 w 191"/>
                  <a:gd name="T11" fmla="*/ 0 h 149"/>
                  <a:gd name="T12" fmla="*/ 0 w 191"/>
                  <a:gd name="T13" fmla="*/ 0 h 149"/>
                  <a:gd name="T14" fmla="*/ 177 w 191"/>
                  <a:gd name="T15" fmla="*/ 119 h 149"/>
                  <a:gd name="T16" fmla="*/ 165 w 191"/>
                  <a:gd name="T17" fmla="*/ 133 h 149"/>
                  <a:gd name="T18" fmla="*/ 26 w 191"/>
                  <a:gd name="T19" fmla="*/ 133 h 149"/>
                  <a:gd name="T20" fmla="*/ 14 w 191"/>
                  <a:gd name="T21" fmla="*/ 119 h 149"/>
                  <a:gd name="T22" fmla="*/ 14 w 191"/>
                  <a:gd name="T23" fmla="*/ 31 h 149"/>
                  <a:gd name="T24" fmla="*/ 177 w 191"/>
                  <a:gd name="T25" fmla="*/ 31 h 149"/>
                  <a:gd name="T26" fmla="*/ 177 w 191"/>
                  <a:gd name="T27" fmla="*/ 11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1" h="149">
                    <a:moveTo>
                      <a:pt x="0" y="0"/>
                    </a:moveTo>
                    <a:cubicBezTo>
                      <a:pt x="0" y="133"/>
                      <a:pt x="0" y="133"/>
                      <a:pt x="0" y="133"/>
                    </a:cubicBezTo>
                    <a:cubicBezTo>
                      <a:pt x="0" y="142"/>
                      <a:pt x="6" y="149"/>
                      <a:pt x="14" y="149"/>
                    </a:cubicBezTo>
                    <a:cubicBezTo>
                      <a:pt x="177" y="149"/>
                      <a:pt x="177" y="149"/>
                      <a:pt x="177" y="149"/>
                    </a:cubicBezTo>
                    <a:cubicBezTo>
                      <a:pt x="185" y="149"/>
                      <a:pt x="191" y="142"/>
                      <a:pt x="191" y="133"/>
                    </a:cubicBezTo>
                    <a:cubicBezTo>
                      <a:pt x="191" y="0"/>
                      <a:pt x="191" y="0"/>
                      <a:pt x="191" y="0"/>
                    </a:cubicBezTo>
                    <a:lnTo>
                      <a:pt x="0" y="0"/>
                    </a:lnTo>
                    <a:close/>
                    <a:moveTo>
                      <a:pt x="177" y="119"/>
                    </a:moveTo>
                    <a:cubicBezTo>
                      <a:pt x="177" y="127"/>
                      <a:pt x="172" y="133"/>
                      <a:pt x="16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0" y="133"/>
                      <a:pt x="14" y="127"/>
                      <a:pt x="14" y="119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77" y="31"/>
                      <a:pt x="177" y="31"/>
                      <a:pt x="177" y="31"/>
                    </a:cubicBezTo>
                    <a:lnTo>
                      <a:pt x="177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ïṧḷïḓê-Freeform: Shape 55"/>
              <p:cNvSpPr/>
              <p:nvPr/>
            </p:nvSpPr>
            <p:spPr bwMode="auto">
              <a:xfrm>
                <a:off x="3290888" y="1795463"/>
                <a:ext cx="333375" cy="192088"/>
              </a:xfrm>
              <a:custGeom>
                <a:avLst/>
                <a:gdLst>
                  <a:gd name="T0" fmla="*/ 87 w 89"/>
                  <a:gd name="T1" fmla="*/ 40 h 51"/>
                  <a:gd name="T2" fmla="*/ 49 w 89"/>
                  <a:gd name="T3" fmla="*/ 2 h 51"/>
                  <a:gd name="T4" fmla="*/ 45 w 89"/>
                  <a:gd name="T5" fmla="*/ 0 h 51"/>
                  <a:gd name="T6" fmla="*/ 45 w 89"/>
                  <a:gd name="T7" fmla="*/ 0 h 51"/>
                  <a:gd name="T8" fmla="*/ 44 w 89"/>
                  <a:gd name="T9" fmla="*/ 0 h 51"/>
                  <a:gd name="T10" fmla="*/ 41 w 89"/>
                  <a:gd name="T11" fmla="*/ 2 h 51"/>
                  <a:gd name="T12" fmla="*/ 2 w 89"/>
                  <a:gd name="T13" fmla="*/ 40 h 51"/>
                  <a:gd name="T14" fmla="*/ 2 w 89"/>
                  <a:gd name="T15" fmla="*/ 47 h 51"/>
                  <a:gd name="T16" fmla="*/ 9 w 89"/>
                  <a:gd name="T17" fmla="*/ 47 h 51"/>
                  <a:gd name="T18" fmla="*/ 40 w 89"/>
                  <a:gd name="T19" fmla="*/ 16 h 51"/>
                  <a:gd name="T20" fmla="*/ 40 w 89"/>
                  <a:gd name="T21" fmla="*/ 46 h 51"/>
                  <a:gd name="T22" fmla="*/ 45 w 89"/>
                  <a:gd name="T23" fmla="*/ 51 h 51"/>
                  <a:gd name="T24" fmla="*/ 50 w 89"/>
                  <a:gd name="T25" fmla="*/ 46 h 51"/>
                  <a:gd name="T26" fmla="*/ 50 w 89"/>
                  <a:gd name="T27" fmla="*/ 16 h 51"/>
                  <a:gd name="T28" fmla="*/ 80 w 89"/>
                  <a:gd name="T29" fmla="*/ 47 h 51"/>
                  <a:gd name="T30" fmla="*/ 87 w 89"/>
                  <a:gd name="T31" fmla="*/ 47 h 51"/>
                  <a:gd name="T32" fmla="*/ 87 w 89"/>
                  <a:gd name="T33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" h="51">
                    <a:moveTo>
                      <a:pt x="87" y="40"/>
                    </a:moveTo>
                    <a:cubicBezTo>
                      <a:pt x="49" y="2"/>
                      <a:pt x="49" y="2"/>
                      <a:pt x="49" y="2"/>
                    </a:cubicBezTo>
                    <a:cubicBezTo>
                      <a:pt x="48" y="1"/>
                      <a:pt x="46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4" y="0"/>
                    </a:cubicBezTo>
                    <a:cubicBezTo>
                      <a:pt x="43" y="0"/>
                      <a:pt x="42" y="1"/>
                      <a:pt x="41" y="2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0" y="42"/>
                      <a:pt x="0" y="45"/>
                      <a:pt x="2" y="47"/>
                    </a:cubicBezTo>
                    <a:cubicBezTo>
                      <a:pt x="4" y="49"/>
                      <a:pt x="7" y="49"/>
                      <a:pt x="9" y="47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9"/>
                      <a:pt x="42" y="51"/>
                      <a:pt x="45" y="51"/>
                    </a:cubicBezTo>
                    <a:cubicBezTo>
                      <a:pt x="47" y="51"/>
                      <a:pt x="50" y="49"/>
                      <a:pt x="50" y="4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2" y="49"/>
                      <a:pt x="85" y="49"/>
                      <a:pt x="87" y="47"/>
                    </a:cubicBezTo>
                    <a:cubicBezTo>
                      <a:pt x="89" y="45"/>
                      <a:pt x="89" y="42"/>
                      <a:pt x="8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ïṧḷïḓê-Freeform: Shape 56"/>
              <p:cNvSpPr/>
              <p:nvPr/>
            </p:nvSpPr>
            <p:spPr bwMode="auto">
              <a:xfrm>
                <a:off x="3192463" y="1438276"/>
                <a:ext cx="255588" cy="269875"/>
              </a:xfrm>
              <a:custGeom>
                <a:avLst/>
                <a:gdLst>
                  <a:gd name="T0" fmla="*/ 35 w 68"/>
                  <a:gd name="T1" fmla="*/ 36 h 72"/>
                  <a:gd name="T2" fmla="*/ 68 w 68"/>
                  <a:gd name="T3" fmla="*/ 31 h 72"/>
                  <a:gd name="T4" fmla="*/ 61 w 68"/>
                  <a:gd name="T5" fmla="*/ 15 h 72"/>
                  <a:gd name="T6" fmla="*/ 16 w 68"/>
                  <a:gd name="T7" fmla="*/ 11 h 72"/>
                  <a:gd name="T8" fmla="*/ 12 w 68"/>
                  <a:gd name="T9" fmla="*/ 56 h 72"/>
                  <a:gd name="T10" fmla="*/ 56 w 68"/>
                  <a:gd name="T11" fmla="*/ 61 h 72"/>
                  <a:gd name="T12" fmla="*/ 35 w 68"/>
                  <a:gd name="T13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72">
                    <a:moveTo>
                      <a:pt x="35" y="36"/>
                    </a:moveTo>
                    <a:cubicBezTo>
                      <a:pt x="68" y="31"/>
                      <a:pt x="68" y="31"/>
                      <a:pt x="68" y="31"/>
                    </a:cubicBezTo>
                    <a:cubicBezTo>
                      <a:pt x="67" y="25"/>
                      <a:pt x="65" y="20"/>
                      <a:pt x="61" y="15"/>
                    </a:cubicBezTo>
                    <a:cubicBezTo>
                      <a:pt x="49" y="1"/>
                      <a:pt x="29" y="0"/>
                      <a:pt x="16" y="11"/>
                    </a:cubicBezTo>
                    <a:cubicBezTo>
                      <a:pt x="2" y="23"/>
                      <a:pt x="0" y="43"/>
                      <a:pt x="12" y="56"/>
                    </a:cubicBezTo>
                    <a:cubicBezTo>
                      <a:pt x="23" y="70"/>
                      <a:pt x="43" y="72"/>
                      <a:pt x="56" y="61"/>
                    </a:cubicBezTo>
                    <a:lnTo>
                      <a:pt x="35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ïṧḷïḓê-Rectangle 57"/>
              <p:cNvSpPr/>
              <p:nvPr/>
            </p:nvSpPr>
            <p:spPr bwMode="auto">
              <a:xfrm>
                <a:off x="3500438" y="1501776"/>
                <a:ext cx="211138" cy="269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ïṧḷïḓê-Rectangle 58"/>
              <p:cNvSpPr/>
              <p:nvPr/>
            </p:nvSpPr>
            <p:spPr bwMode="auto">
              <a:xfrm>
                <a:off x="3500438" y="1565276"/>
                <a:ext cx="211138" cy="22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ïṧḷïḓê-Rectangle 59"/>
              <p:cNvSpPr/>
              <p:nvPr/>
            </p:nvSpPr>
            <p:spPr bwMode="auto">
              <a:xfrm>
                <a:off x="3500438" y="1625601"/>
                <a:ext cx="134938" cy="22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60"/>
            <p:cNvGrpSpPr/>
            <p:nvPr/>
          </p:nvGrpSpPr>
          <p:grpSpPr>
            <a:xfrm>
              <a:off x="2697606" y="1455871"/>
              <a:ext cx="2286698" cy="1196226"/>
              <a:chOff x="773668" y="2372930"/>
              <a:chExt cx="2286698" cy="1196226"/>
            </a:xfrm>
          </p:grpSpPr>
          <p:sp>
            <p:nvSpPr>
              <p:cNvPr id="30" name="ïṧḷïḓê-TextBox 61"/>
              <p:cNvSpPr txBox="1"/>
              <p:nvPr/>
            </p:nvSpPr>
            <p:spPr>
              <a:xfrm>
                <a:off x="773668" y="237293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ïṧḷïḓê-TextBox 62"/>
              <p:cNvSpPr txBox="1"/>
              <p:nvPr/>
            </p:nvSpPr>
            <p:spPr>
              <a:xfrm>
                <a:off x="997188" y="2750934"/>
                <a:ext cx="1863226" cy="818222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63"/>
            <p:cNvGrpSpPr/>
            <p:nvPr/>
          </p:nvGrpSpPr>
          <p:grpSpPr>
            <a:xfrm>
              <a:off x="4781410" y="1054097"/>
              <a:ext cx="2286698" cy="1196226"/>
              <a:chOff x="773668" y="2372930"/>
              <a:chExt cx="2286698" cy="1196226"/>
            </a:xfrm>
          </p:grpSpPr>
          <p:sp>
            <p:nvSpPr>
              <p:cNvPr id="28" name="ïṧḷïḓê-TextBox 64"/>
              <p:cNvSpPr txBox="1"/>
              <p:nvPr/>
            </p:nvSpPr>
            <p:spPr>
              <a:xfrm>
                <a:off x="773668" y="237293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ïṧḷïḓê-TextBox 65"/>
              <p:cNvSpPr txBox="1"/>
              <p:nvPr/>
            </p:nvSpPr>
            <p:spPr>
              <a:xfrm>
                <a:off x="997188" y="2750934"/>
                <a:ext cx="1863226" cy="818222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66"/>
            <p:cNvGrpSpPr/>
            <p:nvPr/>
          </p:nvGrpSpPr>
          <p:grpSpPr>
            <a:xfrm>
              <a:off x="6906419" y="4998352"/>
              <a:ext cx="2286698" cy="1125106"/>
              <a:chOff x="773668" y="2657410"/>
              <a:chExt cx="2286698" cy="1125106"/>
            </a:xfrm>
          </p:grpSpPr>
          <p:sp>
            <p:nvSpPr>
              <p:cNvPr id="26" name="ïṧḷïḓê-TextBox 67"/>
              <p:cNvSpPr txBox="1"/>
              <p:nvPr/>
            </p:nvSpPr>
            <p:spPr>
              <a:xfrm>
                <a:off x="773668" y="265741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6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ïṧḷïḓê-TextBox 68"/>
              <p:cNvSpPr txBox="1"/>
              <p:nvPr/>
            </p:nvSpPr>
            <p:spPr>
              <a:xfrm>
                <a:off x="997188" y="2964294"/>
                <a:ext cx="1863226" cy="818222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69"/>
            <p:cNvGrpSpPr/>
            <p:nvPr/>
          </p:nvGrpSpPr>
          <p:grpSpPr>
            <a:xfrm>
              <a:off x="8787546" y="4057640"/>
              <a:ext cx="2286698" cy="1125106"/>
              <a:chOff x="773668" y="2657410"/>
              <a:chExt cx="2286698" cy="1125106"/>
            </a:xfrm>
          </p:grpSpPr>
          <p:sp>
            <p:nvSpPr>
              <p:cNvPr id="24" name="ïṧḷïḓê-TextBox 70"/>
              <p:cNvSpPr txBox="1"/>
              <p:nvPr/>
            </p:nvSpPr>
            <p:spPr>
              <a:xfrm>
                <a:off x="773668" y="2657410"/>
                <a:ext cx="2286698" cy="215444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ïṧḷïḓê-TextBox 71"/>
              <p:cNvSpPr txBox="1"/>
              <p:nvPr/>
            </p:nvSpPr>
            <p:spPr>
              <a:xfrm>
                <a:off x="997188" y="2964294"/>
                <a:ext cx="1863226" cy="818222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38480"/>
            <a:ext cx="8067040" cy="5801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640840"/>
            <a:ext cx="172720" cy="3596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97560" y="2302268"/>
            <a:ext cx="5029200" cy="1986255"/>
            <a:chOff x="680720" y="2013960"/>
            <a:chExt cx="5029200" cy="1986255"/>
          </a:xfrm>
        </p:grpSpPr>
        <p:sp>
          <p:nvSpPr>
            <p:cNvPr id="9" name="文本框 8"/>
            <p:cNvSpPr txBox="1"/>
            <p:nvPr/>
          </p:nvSpPr>
          <p:spPr>
            <a:xfrm>
              <a:off x="680720" y="2013960"/>
              <a:ext cx="467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 dirty="0">
                  <a:cs typeface="+mn-ea"/>
                  <a:sym typeface="+mn-lt"/>
                </a:rPr>
                <a:t>合作目标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0720" y="2947619"/>
              <a:ext cx="5029200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点击此处更换文本，点击此处更换文本 ，点击此处更换文本，点击此处更换文本点击此处更换文本</a:t>
              </a:r>
              <a:r>
                <a:rPr lang="zh-CN" altLang="en-US" sz="1600" spc="300" dirty="0">
                  <a:cs typeface="+mn-ea"/>
                  <a:sym typeface="+mn-lt"/>
                </a:rPr>
                <a:t>点击此处更换文本，点击此处更换文本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223486" y="1516865"/>
            <a:ext cx="5731009" cy="449072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214095" y="1516865"/>
            <a:ext cx="5740400" cy="445488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388149" y="2532917"/>
            <a:ext cx="1867301" cy="1812485"/>
            <a:chOff x="8388149" y="2532917"/>
            <a:chExt cx="1867301" cy="1812485"/>
          </a:xfrm>
        </p:grpSpPr>
        <p:grpSp>
          <p:nvGrpSpPr>
            <p:cNvPr id="12" name="组合 11"/>
            <p:cNvGrpSpPr/>
            <p:nvPr/>
          </p:nvGrpSpPr>
          <p:grpSpPr>
            <a:xfrm>
              <a:off x="8388149" y="2532917"/>
              <a:ext cx="1867301" cy="1812485"/>
              <a:chOff x="8388149" y="2522560"/>
              <a:chExt cx="1867301" cy="181248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388149" y="2522955"/>
                <a:ext cx="1867301" cy="1812090"/>
                <a:chOff x="8388149" y="2331152"/>
                <a:chExt cx="1867301" cy="181209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8388149" y="2331152"/>
                  <a:ext cx="1867301" cy="1809550"/>
                </a:xfrm>
                <a:prstGeom prst="rect">
                  <a:avLst/>
                </a:prstGeom>
                <a:noFill/>
                <a:ln w="666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 useBgFill="1">
              <p:nvSpPr>
                <p:cNvPr id="17" name="半闭框 16"/>
                <p:cNvSpPr/>
                <p:nvPr/>
              </p:nvSpPr>
              <p:spPr>
                <a:xfrm rot="16200000" flipV="1">
                  <a:off x="9140730" y="3028522"/>
                  <a:ext cx="1114720" cy="1114720"/>
                </a:xfrm>
                <a:prstGeom prst="halfFram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 useBgFill="1">
            <p:nvSpPr>
              <p:cNvPr id="15" name="半闭框 14"/>
              <p:cNvSpPr/>
              <p:nvPr/>
            </p:nvSpPr>
            <p:spPr>
              <a:xfrm rot="5400000" flipV="1">
                <a:off x="8391226" y="2522560"/>
                <a:ext cx="697765" cy="697765"/>
              </a:xfrm>
              <a:prstGeom prst="halfFram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8514480" y="2828835"/>
              <a:ext cx="1614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spc="3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7200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合作目标</a:t>
              </a:r>
            </a:p>
          </p:txBody>
        </p:sp>
      </p:grpSp>
      <p:grpSp>
        <p:nvGrpSpPr>
          <p:cNvPr id="7" name="07cd400f-2506-4183-959e-e4ccdb946a58"/>
          <p:cNvGrpSpPr>
            <a:grpSpLocks noChangeAspect="1"/>
          </p:cNvGrpSpPr>
          <p:nvPr/>
        </p:nvGrpSpPr>
        <p:grpSpPr>
          <a:xfrm>
            <a:off x="1950656" y="1869553"/>
            <a:ext cx="8310944" cy="4988447"/>
            <a:chOff x="1635696" y="1390711"/>
            <a:chExt cx="9108714" cy="5467289"/>
          </a:xfrm>
        </p:grpSpPr>
        <p:grpSp>
          <p:nvGrpSpPr>
            <p:cNvPr id="8" name="Group 3"/>
            <p:cNvGrpSpPr/>
            <p:nvPr/>
          </p:nvGrpSpPr>
          <p:grpSpPr>
            <a:xfrm>
              <a:off x="7778793" y="4468069"/>
              <a:ext cx="2965617" cy="1438264"/>
              <a:chOff x="7778793" y="4468069"/>
              <a:chExt cx="2965617" cy="1438264"/>
            </a:xfrm>
          </p:grpSpPr>
          <p:sp>
            <p:nvSpPr>
              <p:cNvPr id="31" name="íślíḋè-Teardrop 33"/>
              <p:cNvSpPr/>
              <p:nvPr/>
            </p:nvSpPr>
            <p:spPr>
              <a:xfrm rot="17654065" flipH="1">
                <a:off x="9836820" y="4468069"/>
                <a:ext cx="907590" cy="907590"/>
              </a:xfrm>
              <a:prstGeom prst="teardrop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32" name="íślíḋè-Straight Connector 34"/>
              <p:cNvCxnSpPr/>
              <p:nvPr/>
            </p:nvCxnSpPr>
            <p:spPr>
              <a:xfrm rot="4234806" flipH="1">
                <a:off x="8814523" y="4422506"/>
                <a:ext cx="0" cy="2071459"/>
              </a:xfrm>
              <a:prstGeom prst="line">
                <a:avLst/>
              </a:prstGeom>
              <a:solidFill>
                <a:schemeClr val="accent4"/>
              </a:solidFill>
              <a:ln w="28575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íślíḋè-Isosceles Triangle 35"/>
              <p:cNvSpPr/>
              <p:nvPr/>
            </p:nvSpPr>
            <p:spPr>
              <a:xfrm rot="4234806" flipH="1">
                <a:off x="7801507" y="5655266"/>
                <a:ext cx="280988" cy="221146"/>
              </a:xfrm>
              <a:prstGeom prst="triangl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5"/>
            <p:cNvGrpSpPr/>
            <p:nvPr/>
          </p:nvGrpSpPr>
          <p:grpSpPr>
            <a:xfrm>
              <a:off x="5657277" y="2780564"/>
              <a:ext cx="907590" cy="1795970"/>
              <a:chOff x="5657277" y="2780564"/>
              <a:chExt cx="907590" cy="1795970"/>
            </a:xfrm>
          </p:grpSpPr>
          <p:sp>
            <p:nvSpPr>
              <p:cNvPr id="28" name="íślíḋè-Teardrop 20"/>
              <p:cNvSpPr/>
              <p:nvPr/>
            </p:nvSpPr>
            <p:spPr>
              <a:xfrm rot="8180741">
                <a:off x="5657277" y="2780564"/>
                <a:ext cx="907590" cy="907590"/>
              </a:xfrm>
              <a:prstGeom prst="teardrop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9" name="íślíḋè-Straight Connector 22"/>
              <p:cNvCxnSpPr/>
              <p:nvPr/>
            </p:nvCxnSpPr>
            <p:spPr>
              <a:xfrm>
                <a:off x="6096000" y="3830320"/>
                <a:ext cx="0" cy="746214"/>
              </a:xfrm>
              <a:prstGeom prst="line">
                <a:avLst/>
              </a:prstGeom>
              <a:solidFill>
                <a:schemeClr val="accent2"/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íślíḋè-Isosceles Triangle 25"/>
              <p:cNvSpPr/>
              <p:nvPr/>
            </p:nvSpPr>
            <p:spPr>
              <a:xfrm>
                <a:off x="5955506" y="4355388"/>
                <a:ext cx="280988" cy="221146"/>
              </a:xfrm>
              <a:prstGeom prst="triangl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1"/>
            <p:cNvGrpSpPr/>
            <p:nvPr/>
          </p:nvGrpSpPr>
          <p:grpSpPr>
            <a:xfrm rot="20859091">
              <a:off x="1635696" y="4014131"/>
              <a:ext cx="2771367" cy="2028986"/>
              <a:chOff x="2013863" y="3383575"/>
              <a:chExt cx="2771367" cy="2028986"/>
            </a:xfrm>
          </p:grpSpPr>
          <p:sp>
            <p:nvSpPr>
              <p:cNvPr id="25" name="íślíḋè-Teardrop 29"/>
              <p:cNvSpPr/>
              <p:nvPr/>
            </p:nvSpPr>
            <p:spPr>
              <a:xfrm rot="4865446">
                <a:off x="2013863" y="3383575"/>
                <a:ext cx="907590" cy="907590"/>
              </a:xfrm>
              <a:prstGeom prst="teardrop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6" name="íślíḋè-Straight Connector 30"/>
              <p:cNvCxnSpPr/>
              <p:nvPr/>
            </p:nvCxnSpPr>
            <p:spPr>
              <a:xfrm rot="18284705">
                <a:off x="3749501" y="3709066"/>
                <a:ext cx="0" cy="2071459"/>
              </a:xfrm>
              <a:prstGeom prst="line">
                <a:avLst/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íślíḋè-Isosceles Triangle 31"/>
              <p:cNvSpPr/>
              <p:nvPr/>
            </p:nvSpPr>
            <p:spPr>
              <a:xfrm rot="18284705">
                <a:off x="4369204" y="5161494"/>
                <a:ext cx="280988" cy="221146"/>
              </a:xfrm>
              <a:prstGeom prst="triangl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1" name="íślíḋè-Freeform: Shape 17"/>
            <p:cNvSpPr/>
            <p:nvPr/>
          </p:nvSpPr>
          <p:spPr>
            <a:xfrm>
              <a:off x="4234542" y="4557484"/>
              <a:ext cx="3722916" cy="2300516"/>
            </a:xfrm>
            <a:custGeom>
              <a:avLst/>
              <a:gdLst>
                <a:gd name="connsiteX0" fmla="*/ 1861458 w 3722916"/>
                <a:gd name="connsiteY0" fmla="*/ 0 h 2300516"/>
                <a:gd name="connsiteX1" fmla="*/ 3722916 w 3722916"/>
                <a:gd name="connsiteY1" fmla="*/ 1861458 h 2300516"/>
                <a:gd name="connsiteX2" fmla="*/ 3685098 w 3722916"/>
                <a:gd name="connsiteY2" fmla="*/ 2236607 h 2300516"/>
                <a:gd name="connsiteX3" fmla="*/ 3668666 w 3722916"/>
                <a:gd name="connsiteY3" fmla="*/ 2300516 h 2300516"/>
                <a:gd name="connsiteX4" fmla="*/ 3344638 w 3722916"/>
                <a:gd name="connsiteY4" fmla="*/ 2300516 h 2300516"/>
                <a:gd name="connsiteX5" fmla="*/ 3377349 w 3722916"/>
                <a:gd name="connsiteY5" fmla="*/ 2173297 h 2300516"/>
                <a:gd name="connsiteX6" fmla="*/ 3408785 w 3722916"/>
                <a:gd name="connsiteY6" fmla="*/ 1861457 h 2300516"/>
                <a:gd name="connsiteX7" fmla="*/ 1861457 w 3722916"/>
                <a:gd name="connsiteY7" fmla="*/ 314130 h 2300516"/>
                <a:gd name="connsiteX8" fmla="*/ 314129 w 3722916"/>
                <a:gd name="connsiteY8" fmla="*/ 1861457 h 2300516"/>
                <a:gd name="connsiteX9" fmla="*/ 345565 w 3722916"/>
                <a:gd name="connsiteY9" fmla="*/ 2173297 h 2300516"/>
                <a:gd name="connsiteX10" fmla="*/ 378277 w 3722916"/>
                <a:gd name="connsiteY10" fmla="*/ 2300516 h 2300516"/>
                <a:gd name="connsiteX11" fmla="*/ 54251 w 3722916"/>
                <a:gd name="connsiteY11" fmla="*/ 2300516 h 2300516"/>
                <a:gd name="connsiteX12" fmla="*/ 37818 w 3722916"/>
                <a:gd name="connsiteY12" fmla="*/ 2236607 h 2300516"/>
                <a:gd name="connsiteX13" fmla="*/ 0 w 3722916"/>
                <a:gd name="connsiteY13" fmla="*/ 1861458 h 2300516"/>
                <a:gd name="connsiteX14" fmla="*/ 1861458 w 3722916"/>
                <a:gd name="connsiteY14" fmla="*/ 0 h 230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2916" h="2300516">
                  <a:moveTo>
                    <a:pt x="1861458" y="0"/>
                  </a:moveTo>
                  <a:cubicBezTo>
                    <a:pt x="2889513" y="0"/>
                    <a:pt x="3722916" y="833403"/>
                    <a:pt x="3722916" y="1861458"/>
                  </a:cubicBezTo>
                  <a:cubicBezTo>
                    <a:pt x="3722916" y="1989965"/>
                    <a:pt x="3709894" y="2115430"/>
                    <a:pt x="3685098" y="2236607"/>
                  </a:cubicBezTo>
                  <a:lnTo>
                    <a:pt x="3668666" y="2300516"/>
                  </a:lnTo>
                  <a:lnTo>
                    <a:pt x="3344638" y="2300516"/>
                  </a:lnTo>
                  <a:lnTo>
                    <a:pt x="3377349" y="2173297"/>
                  </a:lnTo>
                  <a:cubicBezTo>
                    <a:pt x="3397961" y="2072570"/>
                    <a:pt x="3408785" y="1968277"/>
                    <a:pt x="3408785" y="1861457"/>
                  </a:cubicBezTo>
                  <a:cubicBezTo>
                    <a:pt x="3408785" y="1006892"/>
                    <a:pt x="2716023" y="314130"/>
                    <a:pt x="1861457" y="314130"/>
                  </a:cubicBezTo>
                  <a:cubicBezTo>
                    <a:pt x="1006891" y="314130"/>
                    <a:pt x="314129" y="1006892"/>
                    <a:pt x="314129" y="1861457"/>
                  </a:cubicBezTo>
                  <a:cubicBezTo>
                    <a:pt x="314129" y="1968277"/>
                    <a:pt x="324954" y="2072570"/>
                    <a:pt x="345565" y="2173297"/>
                  </a:cubicBezTo>
                  <a:lnTo>
                    <a:pt x="378277" y="2300516"/>
                  </a:lnTo>
                  <a:lnTo>
                    <a:pt x="54251" y="2300516"/>
                  </a:lnTo>
                  <a:lnTo>
                    <a:pt x="37818" y="2236607"/>
                  </a:lnTo>
                  <a:cubicBezTo>
                    <a:pt x="13022" y="2115430"/>
                    <a:pt x="0" y="1989965"/>
                    <a:pt x="0" y="1861458"/>
                  </a:cubicBezTo>
                  <a:cubicBezTo>
                    <a:pt x="0" y="833403"/>
                    <a:pt x="833403" y="0"/>
                    <a:pt x="1861458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18"/>
            <p:cNvGrpSpPr/>
            <p:nvPr/>
          </p:nvGrpSpPr>
          <p:grpSpPr>
            <a:xfrm>
              <a:off x="5085512" y="1390711"/>
              <a:ext cx="2020976" cy="1180387"/>
              <a:chOff x="5122025" y="911893"/>
              <a:chExt cx="2020976" cy="1180387"/>
            </a:xfrm>
          </p:grpSpPr>
          <p:sp>
            <p:nvSpPr>
              <p:cNvPr id="23" name="íślíḋè-TextBox 19"/>
              <p:cNvSpPr txBox="1"/>
              <p:nvPr/>
            </p:nvSpPr>
            <p:spPr>
              <a:xfrm>
                <a:off x="5122026" y="1375548"/>
                <a:ext cx="2020975" cy="716732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 </a:t>
                </a:r>
              </a:p>
            </p:txBody>
          </p:sp>
          <p:sp>
            <p:nvSpPr>
              <p:cNvPr id="24" name="íślíḋè-Rectangle 21"/>
              <p:cNvSpPr/>
              <p:nvPr/>
            </p:nvSpPr>
            <p:spPr>
              <a:xfrm>
                <a:off x="5122025" y="911893"/>
                <a:ext cx="2020976" cy="372215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2000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3" name="Group 23"/>
            <p:cNvGrpSpPr/>
            <p:nvPr/>
          </p:nvGrpSpPr>
          <p:grpSpPr>
            <a:xfrm>
              <a:off x="7296576" y="3593786"/>
              <a:ext cx="2407615" cy="991651"/>
              <a:chOff x="609599" y="3068203"/>
              <a:chExt cx="2407615" cy="991651"/>
            </a:xfrm>
          </p:grpSpPr>
          <p:sp>
            <p:nvSpPr>
              <p:cNvPr id="21" name="íślíḋè-TextBox 24"/>
              <p:cNvSpPr txBox="1"/>
              <p:nvPr/>
            </p:nvSpPr>
            <p:spPr>
              <a:xfrm>
                <a:off x="609599" y="3385544"/>
                <a:ext cx="2407615" cy="674310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defRPr/>
                </a:pPr>
                <a:r>
                  <a:rPr lang="zh-CN" altLang="en-US" sz="1200" dirty="0">
                    <a:cs typeface="+mn-ea"/>
                    <a:sym typeface="+mn-lt"/>
                  </a:rPr>
                  <a:t>点击此处更换文本，点击此处更换文本 </a:t>
                </a:r>
              </a:p>
            </p:txBody>
          </p:sp>
          <p:sp>
            <p:nvSpPr>
              <p:cNvPr id="22" name="íślíḋè-Rectangle 26"/>
              <p:cNvSpPr/>
              <p:nvPr/>
            </p:nvSpPr>
            <p:spPr>
              <a:xfrm>
                <a:off x="609599" y="3068203"/>
                <a:ext cx="2407615" cy="281636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4400">
                  <a:defRPr/>
                </a:pPr>
                <a:r>
                  <a:rPr lang="zh-CN" altLang="en-US" sz="2000" b="1" dirty="0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4" name="Group 36"/>
            <p:cNvGrpSpPr/>
            <p:nvPr/>
          </p:nvGrpSpPr>
          <p:grpSpPr>
            <a:xfrm>
              <a:off x="2578589" y="3588402"/>
              <a:ext cx="2457329" cy="991651"/>
              <a:chOff x="9029821" y="3068203"/>
              <a:chExt cx="2457329" cy="991651"/>
            </a:xfrm>
          </p:grpSpPr>
          <p:sp>
            <p:nvSpPr>
              <p:cNvPr id="19" name="íślíḋè-TextBox 37"/>
              <p:cNvSpPr txBox="1"/>
              <p:nvPr/>
            </p:nvSpPr>
            <p:spPr>
              <a:xfrm>
                <a:off x="9029821" y="3385544"/>
                <a:ext cx="2457329" cy="674310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defTabSz="914400">
                  <a:lnSpc>
                    <a:spcPct val="120000"/>
                  </a:lnSpc>
                  <a:defRPr/>
                </a:pPr>
                <a:r>
                  <a:rPr lang="zh-CN" altLang="en-US" sz="1200" dirty="0">
                    <a:cs typeface="+mn-ea"/>
                    <a:sym typeface="+mn-lt"/>
                  </a:rPr>
                  <a:t>点击此处更换文本，点击此处更换文本 </a:t>
                </a:r>
              </a:p>
            </p:txBody>
          </p:sp>
          <p:sp>
            <p:nvSpPr>
              <p:cNvPr id="20" name="íślíḋè-Rectangle 38"/>
              <p:cNvSpPr/>
              <p:nvPr/>
            </p:nvSpPr>
            <p:spPr>
              <a:xfrm>
                <a:off x="9029821" y="3068203"/>
                <a:ext cx="2457329" cy="281636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4400">
                  <a:defRPr/>
                </a:pPr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5" name="íślíḋè-Freeform: Shape 27"/>
            <p:cNvSpPr/>
            <p:nvPr/>
          </p:nvSpPr>
          <p:spPr bwMode="auto">
            <a:xfrm>
              <a:off x="1813474" y="4396408"/>
              <a:ext cx="406390" cy="541853"/>
            </a:xfrm>
            <a:custGeom>
              <a:avLst/>
              <a:gdLst>
                <a:gd name="connsiteX0" fmla="*/ 98425 w 252413"/>
                <a:gd name="connsiteY0" fmla="*/ 301625 h 336550"/>
                <a:gd name="connsiteX1" fmla="*/ 98425 w 252413"/>
                <a:gd name="connsiteY1" fmla="*/ 311150 h 336550"/>
                <a:gd name="connsiteX2" fmla="*/ 153988 w 252413"/>
                <a:gd name="connsiteY2" fmla="*/ 311150 h 336550"/>
                <a:gd name="connsiteX3" fmla="*/ 153988 w 252413"/>
                <a:gd name="connsiteY3" fmla="*/ 301625 h 336550"/>
                <a:gd name="connsiteX4" fmla="*/ 36512 w 252413"/>
                <a:gd name="connsiteY4" fmla="*/ 104775 h 336550"/>
                <a:gd name="connsiteX5" fmla="*/ 53660 w 252413"/>
                <a:gd name="connsiteY5" fmla="*/ 121895 h 336550"/>
                <a:gd name="connsiteX6" fmla="*/ 53660 w 252413"/>
                <a:gd name="connsiteY6" fmla="*/ 277289 h 336550"/>
                <a:gd name="connsiteX7" fmla="*/ 198753 w 252413"/>
                <a:gd name="connsiteY7" fmla="*/ 277289 h 336550"/>
                <a:gd name="connsiteX8" fmla="*/ 198753 w 252413"/>
                <a:gd name="connsiteY8" fmla="*/ 266754 h 336550"/>
                <a:gd name="connsiteX9" fmla="*/ 215900 w 252413"/>
                <a:gd name="connsiteY9" fmla="*/ 283874 h 336550"/>
                <a:gd name="connsiteX10" fmla="*/ 215900 w 252413"/>
                <a:gd name="connsiteY10" fmla="*/ 314163 h 336550"/>
                <a:gd name="connsiteX11" fmla="*/ 192158 w 252413"/>
                <a:gd name="connsiteY11" fmla="*/ 336550 h 336550"/>
                <a:gd name="connsiteX12" fmla="*/ 60255 w 252413"/>
                <a:gd name="connsiteY12" fmla="*/ 336550 h 336550"/>
                <a:gd name="connsiteX13" fmla="*/ 36512 w 252413"/>
                <a:gd name="connsiteY13" fmla="*/ 314163 h 336550"/>
                <a:gd name="connsiteX14" fmla="*/ 36512 w 252413"/>
                <a:gd name="connsiteY14" fmla="*/ 104775 h 336550"/>
                <a:gd name="connsiteX15" fmla="*/ 14288 w 252413"/>
                <a:gd name="connsiteY15" fmla="*/ 41275 h 336550"/>
                <a:gd name="connsiteX16" fmla="*/ 36513 w 252413"/>
                <a:gd name="connsiteY16" fmla="*/ 63500 h 336550"/>
                <a:gd name="connsiteX17" fmla="*/ 53975 w 252413"/>
                <a:gd name="connsiteY17" fmla="*/ 80963 h 336550"/>
                <a:gd name="connsiteX18" fmla="*/ 198438 w 252413"/>
                <a:gd name="connsiteY18" fmla="*/ 225425 h 336550"/>
                <a:gd name="connsiteX19" fmla="*/ 215901 w 252413"/>
                <a:gd name="connsiteY19" fmla="*/ 241300 h 336550"/>
                <a:gd name="connsiteX20" fmla="*/ 252413 w 252413"/>
                <a:gd name="connsiteY20" fmla="*/ 279400 h 336550"/>
                <a:gd name="connsiteX21" fmla="*/ 238126 w 252413"/>
                <a:gd name="connsiteY21" fmla="*/ 295275 h 336550"/>
                <a:gd name="connsiteX22" fmla="*/ 215901 w 252413"/>
                <a:gd name="connsiteY22" fmla="*/ 271463 h 336550"/>
                <a:gd name="connsiteX23" fmla="*/ 198438 w 252413"/>
                <a:gd name="connsiteY23" fmla="*/ 255588 h 336550"/>
                <a:gd name="connsiteX24" fmla="*/ 0 w 252413"/>
                <a:gd name="connsiteY24" fmla="*/ 57150 h 336550"/>
                <a:gd name="connsiteX25" fmla="*/ 96837 w 252413"/>
                <a:gd name="connsiteY25" fmla="*/ 17463 h 336550"/>
                <a:gd name="connsiteX26" fmla="*/ 96837 w 252413"/>
                <a:gd name="connsiteY26" fmla="*/ 23813 h 336550"/>
                <a:gd name="connsiteX27" fmla="*/ 157162 w 252413"/>
                <a:gd name="connsiteY27" fmla="*/ 23813 h 336550"/>
                <a:gd name="connsiteX28" fmla="*/ 157162 w 252413"/>
                <a:gd name="connsiteY28" fmla="*/ 17463 h 336550"/>
                <a:gd name="connsiteX29" fmla="*/ 177624 w 252413"/>
                <a:gd name="connsiteY29" fmla="*/ 14288 h 336550"/>
                <a:gd name="connsiteX30" fmla="*/ 171450 w 252413"/>
                <a:gd name="connsiteY30" fmla="*/ 19227 h 336550"/>
                <a:gd name="connsiteX31" fmla="*/ 176389 w 252413"/>
                <a:gd name="connsiteY31" fmla="*/ 25401 h 336550"/>
                <a:gd name="connsiteX32" fmla="*/ 177624 w 252413"/>
                <a:gd name="connsiteY32" fmla="*/ 25401 h 336550"/>
                <a:gd name="connsiteX33" fmla="*/ 182563 w 252413"/>
                <a:gd name="connsiteY33" fmla="*/ 19227 h 336550"/>
                <a:gd name="connsiteX34" fmla="*/ 177624 w 252413"/>
                <a:gd name="connsiteY34" fmla="*/ 14288 h 336550"/>
                <a:gd name="connsiteX35" fmla="*/ 60255 w 252413"/>
                <a:gd name="connsiteY35" fmla="*/ 0 h 336550"/>
                <a:gd name="connsiteX36" fmla="*/ 192158 w 252413"/>
                <a:gd name="connsiteY36" fmla="*/ 0 h 336550"/>
                <a:gd name="connsiteX37" fmla="*/ 215900 w 252413"/>
                <a:gd name="connsiteY37" fmla="*/ 22387 h 336550"/>
                <a:gd name="connsiteX38" fmla="*/ 215900 w 252413"/>
                <a:gd name="connsiteY38" fmla="*/ 231775 h 336550"/>
                <a:gd name="connsiteX39" fmla="*/ 198753 w 252413"/>
                <a:gd name="connsiteY39" fmla="*/ 214655 h 336550"/>
                <a:gd name="connsiteX40" fmla="*/ 198753 w 252413"/>
                <a:gd name="connsiteY40" fmla="*/ 38190 h 336550"/>
                <a:gd name="connsiteX41" fmla="*/ 53660 w 252413"/>
                <a:gd name="connsiteY41" fmla="*/ 38190 h 336550"/>
                <a:gd name="connsiteX42" fmla="*/ 53660 w 252413"/>
                <a:gd name="connsiteY42" fmla="*/ 69796 h 336550"/>
                <a:gd name="connsiteX43" fmla="*/ 36512 w 252413"/>
                <a:gd name="connsiteY43" fmla="*/ 52676 h 336550"/>
                <a:gd name="connsiteX44" fmla="*/ 36512 w 252413"/>
                <a:gd name="connsiteY44" fmla="*/ 22387 h 336550"/>
                <a:gd name="connsiteX45" fmla="*/ 60255 w 252413"/>
                <a:gd name="connsiteY45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52413" h="336550">
                  <a:moveTo>
                    <a:pt x="98425" y="301625"/>
                  </a:moveTo>
                  <a:lnTo>
                    <a:pt x="98425" y="311150"/>
                  </a:lnTo>
                  <a:lnTo>
                    <a:pt x="153988" y="311150"/>
                  </a:lnTo>
                  <a:lnTo>
                    <a:pt x="153988" y="301625"/>
                  </a:lnTo>
                  <a:close/>
                  <a:moveTo>
                    <a:pt x="36512" y="104775"/>
                  </a:moveTo>
                  <a:cubicBezTo>
                    <a:pt x="36512" y="104775"/>
                    <a:pt x="36512" y="104775"/>
                    <a:pt x="53660" y="121895"/>
                  </a:cubicBezTo>
                  <a:cubicBezTo>
                    <a:pt x="53660" y="121895"/>
                    <a:pt x="53660" y="121895"/>
                    <a:pt x="53660" y="277289"/>
                  </a:cubicBezTo>
                  <a:cubicBezTo>
                    <a:pt x="53660" y="277289"/>
                    <a:pt x="53660" y="277289"/>
                    <a:pt x="198753" y="277289"/>
                  </a:cubicBezTo>
                  <a:cubicBezTo>
                    <a:pt x="198753" y="277289"/>
                    <a:pt x="198753" y="277289"/>
                    <a:pt x="198753" y="266754"/>
                  </a:cubicBezTo>
                  <a:cubicBezTo>
                    <a:pt x="198753" y="266754"/>
                    <a:pt x="198753" y="266754"/>
                    <a:pt x="215900" y="283874"/>
                  </a:cubicBezTo>
                  <a:cubicBezTo>
                    <a:pt x="215900" y="283874"/>
                    <a:pt x="215900" y="283874"/>
                    <a:pt x="215900" y="314163"/>
                  </a:cubicBezTo>
                  <a:cubicBezTo>
                    <a:pt x="215900" y="326015"/>
                    <a:pt x="205348" y="336550"/>
                    <a:pt x="192158" y="336550"/>
                  </a:cubicBezTo>
                  <a:cubicBezTo>
                    <a:pt x="192158" y="336550"/>
                    <a:pt x="192158" y="336550"/>
                    <a:pt x="60255" y="336550"/>
                  </a:cubicBezTo>
                  <a:cubicBezTo>
                    <a:pt x="47064" y="336550"/>
                    <a:pt x="36512" y="326015"/>
                    <a:pt x="36512" y="314163"/>
                  </a:cubicBezTo>
                  <a:cubicBezTo>
                    <a:pt x="36512" y="314163"/>
                    <a:pt x="36512" y="314163"/>
                    <a:pt x="36512" y="104775"/>
                  </a:cubicBezTo>
                  <a:close/>
                  <a:moveTo>
                    <a:pt x="14288" y="41275"/>
                  </a:moveTo>
                  <a:lnTo>
                    <a:pt x="36513" y="63500"/>
                  </a:lnTo>
                  <a:lnTo>
                    <a:pt x="53975" y="80963"/>
                  </a:lnTo>
                  <a:lnTo>
                    <a:pt x="198438" y="225425"/>
                  </a:lnTo>
                  <a:lnTo>
                    <a:pt x="215901" y="241300"/>
                  </a:lnTo>
                  <a:lnTo>
                    <a:pt x="252413" y="279400"/>
                  </a:lnTo>
                  <a:lnTo>
                    <a:pt x="238126" y="295275"/>
                  </a:lnTo>
                  <a:lnTo>
                    <a:pt x="215901" y="271463"/>
                  </a:lnTo>
                  <a:lnTo>
                    <a:pt x="198438" y="255588"/>
                  </a:lnTo>
                  <a:lnTo>
                    <a:pt x="0" y="57150"/>
                  </a:lnTo>
                  <a:close/>
                  <a:moveTo>
                    <a:pt x="96837" y="17463"/>
                  </a:moveTo>
                  <a:lnTo>
                    <a:pt x="96837" y="23813"/>
                  </a:lnTo>
                  <a:lnTo>
                    <a:pt x="157162" y="23813"/>
                  </a:lnTo>
                  <a:lnTo>
                    <a:pt x="157162" y="17463"/>
                  </a:lnTo>
                  <a:close/>
                  <a:moveTo>
                    <a:pt x="177624" y="14288"/>
                  </a:moveTo>
                  <a:cubicBezTo>
                    <a:pt x="173920" y="14288"/>
                    <a:pt x="171450" y="16757"/>
                    <a:pt x="171450" y="19227"/>
                  </a:cubicBezTo>
                  <a:cubicBezTo>
                    <a:pt x="171450" y="22931"/>
                    <a:pt x="173920" y="24166"/>
                    <a:pt x="176389" y="25401"/>
                  </a:cubicBezTo>
                  <a:cubicBezTo>
                    <a:pt x="176389" y="25401"/>
                    <a:pt x="177624" y="25401"/>
                    <a:pt x="177624" y="25401"/>
                  </a:cubicBezTo>
                  <a:cubicBezTo>
                    <a:pt x="180094" y="24166"/>
                    <a:pt x="182563" y="22931"/>
                    <a:pt x="182563" y="19227"/>
                  </a:cubicBezTo>
                  <a:cubicBezTo>
                    <a:pt x="182563" y="16757"/>
                    <a:pt x="180094" y="14288"/>
                    <a:pt x="177624" y="14288"/>
                  </a:cubicBezTo>
                  <a:close/>
                  <a:moveTo>
                    <a:pt x="60255" y="0"/>
                  </a:moveTo>
                  <a:cubicBezTo>
                    <a:pt x="60255" y="0"/>
                    <a:pt x="60255" y="0"/>
                    <a:pt x="192158" y="0"/>
                  </a:cubicBezTo>
                  <a:cubicBezTo>
                    <a:pt x="205348" y="0"/>
                    <a:pt x="215900" y="10535"/>
                    <a:pt x="215900" y="22387"/>
                  </a:cubicBezTo>
                  <a:cubicBezTo>
                    <a:pt x="215900" y="22387"/>
                    <a:pt x="215900" y="22387"/>
                    <a:pt x="215900" y="231775"/>
                  </a:cubicBezTo>
                  <a:cubicBezTo>
                    <a:pt x="215900" y="231775"/>
                    <a:pt x="215900" y="231775"/>
                    <a:pt x="198753" y="214655"/>
                  </a:cubicBezTo>
                  <a:cubicBezTo>
                    <a:pt x="198753" y="214655"/>
                    <a:pt x="198753" y="214655"/>
                    <a:pt x="198753" y="38190"/>
                  </a:cubicBezTo>
                  <a:cubicBezTo>
                    <a:pt x="198753" y="38190"/>
                    <a:pt x="198753" y="38190"/>
                    <a:pt x="53660" y="38190"/>
                  </a:cubicBezTo>
                  <a:lnTo>
                    <a:pt x="53660" y="69796"/>
                  </a:lnTo>
                  <a:cubicBezTo>
                    <a:pt x="53660" y="69796"/>
                    <a:pt x="53660" y="69796"/>
                    <a:pt x="36512" y="52676"/>
                  </a:cubicBezTo>
                  <a:cubicBezTo>
                    <a:pt x="36512" y="52676"/>
                    <a:pt x="36512" y="52676"/>
                    <a:pt x="36512" y="22387"/>
                  </a:cubicBezTo>
                  <a:cubicBezTo>
                    <a:pt x="36512" y="10535"/>
                    <a:pt x="47064" y="0"/>
                    <a:pt x="60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íślíḋè-Freeform: Shape 28"/>
            <p:cNvSpPr>
              <a:spLocks noChangeAspect="1"/>
            </p:cNvSpPr>
            <p:nvPr/>
          </p:nvSpPr>
          <p:spPr bwMode="auto">
            <a:xfrm>
              <a:off x="5854239" y="2970243"/>
              <a:ext cx="513665" cy="513665"/>
            </a:xfrm>
            <a:custGeom>
              <a:avLst/>
              <a:gdLst>
                <a:gd name="connsiteX0" fmla="*/ 71839 w 334963"/>
                <a:gd name="connsiteY0" fmla="*/ 306388 h 334963"/>
                <a:gd name="connsiteX1" fmla="*/ 263123 w 334963"/>
                <a:gd name="connsiteY1" fmla="*/ 306388 h 334963"/>
                <a:gd name="connsiteX2" fmla="*/ 276225 w 334963"/>
                <a:gd name="connsiteY2" fmla="*/ 321356 h 334963"/>
                <a:gd name="connsiteX3" fmla="*/ 263123 w 334963"/>
                <a:gd name="connsiteY3" fmla="*/ 334963 h 334963"/>
                <a:gd name="connsiteX4" fmla="*/ 71839 w 334963"/>
                <a:gd name="connsiteY4" fmla="*/ 334963 h 334963"/>
                <a:gd name="connsiteX5" fmla="*/ 58737 w 334963"/>
                <a:gd name="connsiteY5" fmla="*/ 321356 h 334963"/>
                <a:gd name="connsiteX6" fmla="*/ 71839 w 334963"/>
                <a:gd name="connsiteY6" fmla="*/ 306388 h 334963"/>
                <a:gd name="connsiteX7" fmla="*/ 85725 w 334963"/>
                <a:gd name="connsiteY7" fmla="*/ 153988 h 334963"/>
                <a:gd name="connsiteX8" fmla="*/ 85725 w 334963"/>
                <a:gd name="connsiteY8" fmla="*/ 252413 h 334963"/>
                <a:gd name="connsiteX9" fmla="*/ 249238 w 334963"/>
                <a:gd name="connsiteY9" fmla="*/ 252413 h 334963"/>
                <a:gd name="connsiteX10" fmla="*/ 249238 w 334963"/>
                <a:gd name="connsiteY10" fmla="*/ 153988 h 334963"/>
                <a:gd name="connsiteX11" fmla="*/ 166687 w 334963"/>
                <a:gd name="connsiteY11" fmla="*/ 28575 h 334963"/>
                <a:gd name="connsiteX12" fmla="*/ 77068 w 334963"/>
                <a:gd name="connsiteY12" fmla="*/ 90238 h 334963"/>
                <a:gd name="connsiteX13" fmla="*/ 66525 w 334963"/>
                <a:gd name="connsiteY13" fmla="*/ 100734 h 334963"/>
                <a:gd name="connsiteX14" fmla="*/ 26987 w 334963"/>
                <a:gd name="connsiteY14" fmla="*/ 145341 h 334963"/>
                <a:gd name="connsiteX15" fmla="*/ 57299 w 334963"/>
                <a:gd name="connsiteY15" fmla="*/ 187325 h 334963"/>
                <a:gd name="connsiteX16" fmla="*/ 57299 w 334963"/>
                <a:gd name="connsiteY16" fmla="*/ 140093 h 334963"/>
                <a:gd name="connsiteX17" fmla="*/ 70479 w 334963"/>
                <a:gd name="connsiteY17" fmla="*/ 125662 h 334963"/>
                <a:gd name="connsiteX18" fmla="*/ 262896 w 334963"/>
                <a:gd name="connsiteY18" fmla="*/ 125662 h 334963"/>
                <a:gd name="connsiteX19" fmla="*/ 276075 w 334963"/>
                <a:gd name="connsiteY19" fmla="*/ 140093 h 334963"/>
                <a:gd name="connsiteX20" fmla="*/ 276075 w 334963"/>
                <a:gd name="connsiteY20" fmla="*/ 187325 h 334963"/>
                <a:gd name="connsiteX21" fmla="*/ 306387 w 334963"/>
                <a:gd name="connsiteY21" fmla="*/ 145341 h 334963"/>
                <a:gd name="connsiteX22" fmla="*/ 266849 w 334963"/>
                <a:gd name="connsiteY22" fmla="*/ 100734 h 334963"/>
                <a:gd name="connsiteX23" fmla="*/ 256306 w 334963"/>
                <a:gd name="connsiteY23" fmla="*/ 90238 h 334963"/>
                <a:gd name="connsiteX24" fmla="*/ 166687 w 334963"/>
                <a:gd name="connsiteY24" fmla="*/ 28575 h 334963"/>
                <a:gd name="connsiteX25" fmla="*/ 167482 w 334963"/>
                <a:gd name="connsiteY25" fmla="*/ 0 h 334963"/>
                <a:gd name="connsiteX26" fmla="*/ 280894 w 334963"/>
                <a:gd name="connsiteY26" fmla="*/ 75122 h 334963"/>
                <a:gd name="connsiteX27" fmla="*/ 334963 w 334963"/>
                <a:gd name="connsiteY27" fmla="*/ 144972 h 334963"/>
                <a:gd name="connsiteX28" fmla="*/ 276938 w 334963"/>
                <a:gd name="connsiteY28" fmla="*/ 216139 h 334963"/>
                <a:gd name="connsiteX29" fmla="*/ 276938 w 334963"/>
                <a:gd name="connsiteY29" fmla="*/ 266221 h 334963"/>
                <a:gd name="connsiteX30" fmla="*/ 263750 w 334963"/>
                <a:gd name="connsiteY30" fmla="*/ 279400 h 334963"/>
                <a:gd name="connsiteX31" fmla="*/ 71213 w 334963"/>
                <a:gd name="connsiteY31" fmla="*/ 279400 h 334963"/>
                <a:gd name="connsiteX32" fmla="*/ 58025 w 334963"/>
                <a:gd name="connsiteY32" fmla="*/ 266221 h 334963"/>
                <a:gd name="connsiteX33" fmla="*/ 58025 w 334963"/>
                <a:gd name="connsiteY33" fmla="*/ 216139 h 334963"/>
                <a:gd name="connsiteX34" fmla="*/ 0 w 334963"/>
                <a:gd name="connsiteY34" fmla="*/ 144972 h 334963"/>
                <a:gd name="connsiteX35" fmla="*/ 54069 w 334963"/>
                <a:gd name="connsiteY35" fmla="*/ 75122 h 334963"/>
                <a:gd name="connsiteX36" fmla="*/ 167482 w 334963"/>
                <a:gd name="connsiteY36" fmla="*/ 0 h 33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4963" h="334963">
                  <a:moveTo>
                    <a:pt x="71839" y="306388"/>
                  </a:moveTo>
                  <a:cubicBezTo>
                    <a:pt x="71839" y="306388"/>
                    <a:pt x="71839" y="306388"/>
                    <a:pt x="263123" y="306388"/>
                  </a:cubicBezTo>
                  <a:cubicBezTo>
                    <a:pt x="270984" y="306388"/>
                    <a:pt x="276225" y="313192"/>
                    <a:pt x="276225" y="321356"/>
                  </a:cubicBezTo>
                  <a:cubicBezTo>
                    <a:pt x="276225" y="329520"/>
                    <a:pt x="270984" y="334963"/>
                    <a:pt x="263123" y="334963"/>
                  </a:cubicBezTo>
                  <a:cubicBezTo>
                    <a:pt x="263123" y="334963"/>
                    <a:pt x="263123" y="334963"/>
                    <a:pt x="71839" y="334963"/>
                  </a:cubicBezTo>
                  <a:cubicBezTo>
                    <a:pt x="63978" y="334963"/>
                    <a:pt x="58737" y="329520"/>
                    <a:pt x="58737" y="321356"/>
                  </a:cubicBezTo>
                  <a:cubicBezTo>
                    <a:pt x="58737" y="313192"/>
                    <a:pt x="63978" y="306388"/>
                    <a:pt x="71839" y="306388"/>
                  </a:cubicBezTo>
                  <a:close/>
                  <a:moveTo>
                    <a:pt x="85725" y="153988"/>
                  </a:moveTo>
                  <a:lnTo>
                    <a:pt x="85725" y="252413"/>
                  </a:lnTo>
                  <a:lnTo>
                    <a:pt x="249238" y="252413"/>
                  </a:lnTo>
                  <a:lnTo>
                    <a:pt x="249238" y="153988"/>
                  </a:lnTo>
                  <a:close/>
                  <a:moveTo>
                    <a:pt x="166687" y="28575"/>
                  </a:moveTo>
                  <a:cubicBezTo>
                    <a:pt x="124513" y="28575"/>
                    <a:pt x="86294" y="54815"/>
                    <a:pt x="77068" y="90238"/>
                  </a:cubicBezTo>
                  <a:cubicBezTo>
                    <a:pt x="75750" y="95486"/>
                    <a:pt x="71796" y="99422"/>
                    <a:pt x="66525" y="100734"/>
                  </a:cubicBezTo>
                  <a:cubicBezTo>
                    <a:pt x="42802" y="105982"/>
                    <a:pt x="26987" y="124350"/>
                    <a:pt x="26987" y="145341"/>
                  </a:cubicBezTo>
                  <a:cubicBezTo>
                    <a:pt x="26987" y="163709"/>
                    <a:pt x="38848" y="179453"/>
                    <a:pt x="57299" y="187325"/>
                  </a:cubicBezTo>
                  <a:cubicBezTo>
                    <a:pt x="57299" y="187325"/>
                    <a:pt x="57299" y="187325"/>
                    <a:pt x="57299" y="140093"/>
                  </a:cubicBezTo>
                  <a:cubicBezTo>
                    <a:pt x="57299" y="132222"/>
                    <a:pt x="62571" y="125662"/>
                    <a:pt x="70479" y="125662"/>
                  </a:cubicBezTo>
                  <a:cubicBezTo>
                    <a:pt x="70479" y="125662"/>
                    <a:pt x="70479" y="125662"/>
                    <a:pt x="262896" y="125662"/>
                  </a:cubicBezTo>
                  <a:cubicBezTo>
                    <a:pt x="270803" y="125662"/>
                    <a:pt x="276075" y="132222"/>
                    <a:pt x="276075" y="140093"/>
                  </a:cubicBezTo>
                  <a:cubicBezTo>
                    <a:pt x="276075" y="140093"/>
                    <a:pt x="276075" y="140093"/>
                    <a:pt x="276075" y="187325"/>
                  </a:cubicBezTo>
                  <a:cubicBezTo>
                    <a:pt x="294526" y="179453"/>
                    <a:pt x="306387" y="163709"/>
                    <a:pt x="306387" y="145341"/>
                  </a:cubicBezTo>
                  <a:cubicBezTo>
                    <a:pt x="306387" y="124350"/>
                    <a:pt x="290572" y="105982"/>
                    <a:pt x="266849" y="100734"/>
                  </a:cubicBezTo>
                  <a:cubicBezTo>
                    <a:pt x="261578" y="99422"/>
                    <a:pt x="257624" y="95486"/>
                    <a:pt x="256306" y="90238"/>
                  </a:cubicBezTo>
                  <a:cubicBezTo>
                    <a:pt x="247080" y="54815"/>
                    <a:pt x="208861" y="28575"/>
                    <a:pt x="166687" y="28575"/>
                  </a:cubicBezTo>
                  <a:close/>
                  <a:moveTo>
                    <a:pt x="167482" y="0"/>
                  </a:moveTo>
                  <a:cubicBezTo>
                    <a:pt x="220232" y="0"/>
                    <a:pt x="266388" y="30312"/>
                    <a:pt x="280894" y="75122"/>
                  </a:cubicBezTo>
                  <a:cubicBezTo>
                    <a:pt x="313863" y="85665"/>
                    <a:pt x="334963" y="113341"/>
                    <a:pt x="334963" y="144972"/>
                  </a:cubicBezTo>
                  <a:cubicBezTo>
                    <a:pt x="334963" y="177920"/>
                    <a:pt x="311225" y="206914"/>
                    <a:pt x="276938" y="216139"/>
                  </a:cubicBezTo>
                  <a:cubicBezTo>
                    <a:pt x="276938" y="216139"/>
                    <a:pt x="276938" y="216139"/>
                    <a:pt x="276938" y="266221"/>
                  </a:cubicBezTo>
                  <a:cubicBezTo>
                    <a:pt x="276938" y="274128"/>
                    <a:pt x="271663" y="279400"/>
                    <a:pt x="263750" y="279400"/>
                  </a:cubicBezTo>
                  <a:cubicBezTo>
                    <a:pt x="263750" y="279400"/>
                    <a:pt x="263750" y="279400"/>
                    <a:pt x="71213" y="279400"/>
                  </a:cubicBezTo>
                  <a:cubicBezTo>
                    <a:pt x="63300" y="279400"/>
                    <a:pt x="58025" y="274128"/>
                    <a:pt x="58025" y="266221"/>
                  </a:cubicBezTo>
                  <a:cubicBezTo>
                    <a:pt x="58025" y="266221"/>
                    <a:pt x="58025" y="266221"/>
                    <a:pt x="58025" y="216139"/>
                  </a:cubicBezTo>
                  <a:cubicBezTo>
                    <a:pt x="22419" y="206914"/>
                    <a:pt x="0" y="177920"/>
                    <a:pt x="0" y="144972"/>
                  </a:cubicBezTo>
                  <a:cubicBezTo>
                    <a:pt x="0" y="113341"/>
                    <a:pt x="21100" y="85665"/>
                    <a:pt x="54069" y="75122"/>
                  </a:cubicBezTo>
                  <a:cubicBezTo>
                    <a:pt x="68575" y="30312"/>
                    <a:pt x="114731" y="0"/>
                    <a:pt x="1674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íślíḋè-Freeform: Shape 32"/>
            <p:cNvSpPr/>
            <p:nvPr/>
          </p:nvSpPr>
          <p:spPr bwMode="auto">
            <a:xfrm>
              <a:off x="10088251" y="4720450"/>
              <a:ext cx="404728" cy="402827"/>
            </a:xfrm>
            <a:custGeom>
              <a:avLst/>
              <a:gdLst>
                <a:gd name="connsiteX0" fmla="*/ 153843 w 338138"/>
                <a:gd name="connsiteY0" fmla="*/ 107950 h 336550"/>
                <a:gd name="connsiteX1" fmla="*/ 159039 w 338138"/>
                <a:gd name="connsiteY1" fmla="*/ 109254 h 336550"/>
                <a:gd name="connsiteX2" fmla="*/ 198005 w 338138"/>
                <a:gd name="connsiteY2" fmla="*/ 136639 h 336550"/>
                <a:gd name="connsiteX3" fmla="*/ 203200 w 338138"/>
                <a:gd name="connsiteY3" fmla="*/ 144463 h 336550"/>
                <a:gd name="connsiteX4" fmla="*/ 198005 w 338138"/>
                <a:gd name="connsiteY4" fmla="*/ 152287 h 336550"/>
                <a:gd name="connsiteX5" fmla="*/ 159039 w 338138"/>
                <a:gd name="connsiteY5" fmla="*/ 178367 h 336550"/>
                <a:gd name="connsiteX6" fmla="*/ 153843 w 338138"/>
                <a:gd name="connsiteY6" fmla="*/ 180975 h 336550"/>
                <a:gd name="connsiteX7" fmla="*/ 146050 w 338138"/>
                <a:gd name="connsiteY7" fmla="*/ 171847 h 336550"/>
                <a:gd name="connsiteX8" fmla="*/ 146050 w 338138"/>
                <a:gd name="connsiteY8" fmla="*/ 117078 h 336550"/>
                <a:gd name="connsiteX9" fmla="*/ 153843 w 338138"/>
                <a:gd name="connsiteY9" fmla="*/ 107950 h 336550"/>
                <a:gd name="connsiteX10" fmla="*/ 169069 w 338138"/>
                <a:gd name="connsiteY10" fmla="*/ 69850 h 336550"/>
                <a:gd name="connsiteX11" fmla="*/ 95250 w 338138"/>
                <a:gd name="connsiteY11" fmla="*/ 143669 h 336550"/>
                <a:gd name="connsiteX12" fmla="*/ 169069 w 338138"/>
                <a:gd name="connsiteY12" fmla="*/ 217488 h 336550"/>
                <a:gd name="connsiteX13" fmla="*/ 242888 w 338138"/>
                <a:gd name="connsiteY13" fmla="*/ 143669 h 336550"/>
                <a:gd name="connsiteX14" fmla="*/ 169069 w 338138"/>
                <a:gd name="connsiteY14" fmla="*/ 69850 h 336550"/>
                <a:gd name="connsiteX15" fmla="*/ 169069 w 338138"/>
                <a:gd name="connsiteY15" fmla="*/ 0 h 336550"/>
                <a:gd name="connsiteX16" fmla="*/ 176994 w 338138"/>
                <a:gd name="connsiteY16" fmla="*/ 7888 h 336550"/>
                <a:gd name="connsiteX17" fmla="*/ 176994 w 338138"/>
                <a:gd name="connsiteY17" fmla="*/ 13146 h 336550"/>
                <a:gd name="connsiteX18" fmla="*/ 330213 w 338138"/>
                <a:gd name="connsiteY18" fmla="*/ 13146 h 336550"/>
                <a:gd name="connsiteX19" fmla="*/ 338138 w 338138"/>
                <a:gd name="connsiteY19" fmla="*/ 21034 h 336550"/>
                <a:gd name="connsiteX20" fmla="*/ 330213 w 338138"/>
                <a:gd name="connsiteY20" fmla="*/ 28922 h 336550"/>
                <a:gd name="connsiteX21" fmla="*/ 330213 w 338138"/>
                <a:gd name="connsiteY21" fmla="*/ 44698 h 336550"/>
                <a:gd name="connsiteX22" fmla="*/ 322288 w 338138"/>
                <a:gd name="connsiteY22" fmla="*/ 52586 h 336550"/>
                <a:gd name="connsiteX23" fmla="*/ 322288 w 338138"/>
                <a:gd name="connsiteY23" fmla="*/ 252413 h 336550"/>
                <a:gd name="connsiteX24" fmla="*/ 311721 w 338138"/>
                <a:gd name="connsiteY24" fmla="*/ 260301 h 336550"/>
                <a:gd name="connsiteX25" fmla="*/ 176994 w 338138"/>
                <a:gd name="connsiteY25" fmla="*/ 260301 h 336550"/>
                <a:gd name="connsiteX26" fmla="*/ 176994 w 338138"/>
                <a:gd name="connsiteY26" fmla="*/ 320774 h 336550"/>
                <a:gd name="connsiteX27" fmla="*/ 245679 w 338138"/>
                <a:gd name="connsiteY27" fmla="*/ 320774 h 336550"/>
                <a:gd name="connsiteX28" fmla="*/ 253604 w 338138"/>
                <a:gd name="connsiteY28" fmla="*/ 328662 h 336550"/>
                <a:gd name="connsiteX29" fmla="*/ 245679 w 338138"/>
                <a:gd name="connsiteY29" fmla="*/ 336550 h 336550"/>
                <a:gd name="connsiteX30" fmla="*/ 92459 w 338138"/>
                <a:gd name="connsiteY30" fmla="*/ 336550 h 336550"/>
                <a:gd name="connsiteX31" fmla="*/ 84534 w 338138"/>
                <a:gd name="connsiteY31" fmla="*/ 328662 h 336550"/>
                <a:gd name="connsiteX32" fmla="*/ 92459 w 338138"/>
                <a:gd name="connsiteY32" fmla="*/ 320774 h 336550"/>
                <a:gd name="connsiteX33" fmla="*/ 161144 w 338138"/>
                <a:gd name="connsiteY33" fmla="*/ 320774 h 336550"/>
                <a:gd name="connsiteX34" fmla="*/ 161144 w 338138"/>
                <a:gd name="connsiteY34" fmla="*/ 260301 h 336550"/>
                <a:gd name="connsiteX35" fmla="*/ 26417 w 338138"/>
                <a:gd name="connsiteY35" fmla="*/ 260301 h 336550"/>
                <a:gd name="connsiteX36" fmla="*/ 18492 w 338138"/>
                <a:gd name="connsiteY36" fmla="*/ 252413 h 336550"/>
                <a:gd name="connsiteX37" fmla="*/ 18492 w 338138"/>
                <a:gd name="connsiteY37" fmla="*/ 52586 h 336550"/>
                <a:gd name="connsiteX38" fmla="*/ 15850 w 338138"/>
                <a:gd name="connsiteY38" fmla="*/ 52586 h 336550"/>
                <a:gd name="connsiteX39" fmla="*/ 7925 w 338138"/>
                <a:gd name="connsiteY39" fmla="*/ 44698 h 336550"/>
                <a:gd name="connsiteX40" fmla="*/ 7925 w 338138"/>
                <a:gd name="connsiteY40" fmla="*/ 28922 h 336550"/>
                <a:gd name="connsiteX41" fmla="*/ 0 w 338138"/>
                <a:gd name="connsiteY41" fmla="*/ 21034 h 336550"/>
                <a:gd name="connsiteX42" fmla="*/ 7925 w 338138"/>
                <a:gd name="connsiteY42" fmla="*/ 13146 h 336550"/>
                <a:gd name="connsiteX43" fmla="*/ 161144 w 338138"/>
                <a:gd name="connsiteY43" fmla="*/ 13146 h 336550"/>
                <a:gd name="connsiteX44" fmla="*/ 161144 w 338138"/>
                <a:gd name="connsiteY44" fmla="*/ 7888 h 336550"/>
                <a:gd name="connsiteX45" fmla="*/ 169069 w 338138"/>
                <a:gd name="connsiteY45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8138" h="336550">
                  <a:moveTo>
                    <a:pt x="153843" y="107950"/>
                  </a:moveTo>
                  <a:cubicBezTo>
                    <a:pt x="155142" y="107950"/>
                    <a:pt x="157740" y="107950"/>
                    <a:pt x="159039" y="109254"/>
                  </a:cubicBezTo>
                  <a:cubicBezTo>
                    <a:pt x="159039" y="109254"/>
                    <a:pt x="159039" y="109254"/>
                    <a:pt x="198005" y="136639"/>
                  </a:cubicBezTo>
                  <a:cubicBezTo>
                    <a:pt x="201901" y="137943"/>
                    <a:pt x="203200" y="141855"/>
                    <a:pt x="203200" y="144463"/>
                  </a:cubicBezTo>
                  <a:cubicBezTo>
                    <a:pt x="203200" y="147071"/>
                    <a:pt x="201901" y="150983"/>
                    <a:pt x="198005" y="152287"/>
                  </a:cubicBezTo>
                  <a:cubicBezTo>
                    <a:pt x="198005" y="152287"/>
                    <a:pt x="198005" y="152287"/>
                    <a:pt x="159039" y="178367"/>
                  </a:cubicBezTo>
                  <a:cubicBezTo>
                    <a:pt x="157740" y="179671"/>
                    <a:pt x="155142" y="180975"/>
                    <a:pt x="153843" y="180975"/>
                  </a:cubicBezTo>
                  <a:cubicBezTo>
                    <a:pt x="149947" y="180975"/>
                    <a:pt x="146050" y="178367"/>
                    <a:pt x="146050" y="171847"/>
                  </a:cubicBezTo>
                  <a:cubicBezTo>
                    <a:pt x="146050" y="171847"/>
                    <a:pt x="146050" y="171847"/>
                    <a:pt x="146050" y="117078"/>
                  </a:cubicBezTo>
                  <a:cubicBezTo>
                    <a:pt x="146050" y="110558"/>
                    <a:pt x="149947" y="107950"/>
                    <a:pt x="153843" y="107950"/>
                  </a:cubicBezTo>
                  <a:close/>
                  <a:moveTo>
                    <a:pt x="169069" y="69850"/>
                  </a:moveTo>
                  <a:cubicBezTo>
                    <a:pt x="128300" y="69850"/>
                    <a:pt x="95250" y="102900"/>
                    <a:pt x="95250" y="143669"/>
                  </a:cubicBezTo>
                  <a:cubicBezTo>
                    <a:pt x="95250" y="184438"/>
                    <a:pt x="128300" y="217488"/>
                    <a:pt x="169069" y="217488"/>
                  </a:cubicBezTo>
                  <a:cubicBezTo>
                    <a:pt x="209838" y="217488"/>
                    <a:pt x="242888" y="184438"/>
                    <a:pt x="242888" y="143669"/>
                  </a:cubicBezTo>
                  <a:cubicBezTo>
                    <a:pt x="242888" y="102900"/>
                    <a:pt x="209838" y="69850"/>
                    <a:pt x="169069" y="69850"/>
                  </a:cubicBezTo>
                  <a:close/>
                  <a:moveTo>
                    <a:pt x="169069" y="0"/>
                  </a:moveTo>
                  <a:cubicBezTo>
                    <a:pt x="173032" y="0"/>
                    <a:pt x="176994" y="3944"/>
                    <a:pt x="176994" y="7888"/>
                  </a:cubicBezTo>
                  <a:cubicBezTo>
                    <a:pt x="176994" y="7888"/>
                    <a:pt x="176994" y="7888"/>
                    <a:pt x="176994" y="13146"/>
                  </a:cubicBezTo>
                  <a:cubicBezTo>
                    <a:pt x="176994" y="13146"/>
                    <a:pt x="176994" y="13146"/>
                    <a:pt x="330213" y="13146"/>
                  </a:cubicBezTo>
                  <a:cubicBezTo>
                    <a:pt x="334176" y="13146"/>
                    <a:pt x="338138" y="17090"/>
                    <a:pt x="338138" y="21034"/>
                  </a:cubicBezTo>
                  <a:cubicBezTo>
                    <a:pt x="338138" y="26293"/>
                    <a:pt x="334176" y="28922"/>
                    <a:pt x="330213" y="28922"/>
                  </a:cubicBezTo>
                  <a:cubicBezTo>
                    <a:pt x="330213" y="28922"/>
                    <a:pt x="330213" y="28922"/>
                    <a:pt x="330213" y="44698"/>
                  </a:cubicBezTo>
                  <a:cubicBezTo>
                    <a:pt x="330213" y="49956"/>
                    <a:pt x="326250" y="52586"/>
                    <a:pt x="322288" y="52586"/>
                  </a:cubicBezTo>
                  <a:cubicBezTo>
                    <a:pt x="322288" y="52586"/>
                    <a:pt x="322288" y="52586"/>
                    <a:pt x="322288" y="252413"/>
                  </a:cubicBezTo>
                  <a:cubicBezTo>
                    <a:pt x="322288" y="256357"/>
                    <a:pt x="317005" y="260301"/>
                    <a:pt x="311721" y="260301"/>
                  </a:cubicBezTo>
                  <a:cubicBezTo>
                    <a:pt x="311721" y="260301"/>
                    <a:pt x="311721" y="260301"/>
                    <a:pt x="176994" y="260301"/>
                  </a:cubicBezTo>
                  <a:cubicBezTo>
                    <a:pt x="176994" y="260301"/>
                    <a:pt x="176994" y="260301"/>
                    <a:pt x="176994" y="320774"/>
                  </a:cubicBezTo>
                  <a:cubicBezTo>
                    <a:pt x="176994" y="320774"/>
                    <a:pt x="176994" y="320774"/>
                    <a:pt x="245679" y="320774"/>
                  </a:cubicBezTo>
                  <a:cubicBezTo>
                    <a:pt x="249641" y="320774"/>
                    <a:pt x="253604" y="324718"/>
                    <a:pt x="253604" y="328662"/>
                  </a:cubicBezTo>
                  <a:cubicBezTo>
                    <a:pt x="253604" y="332606"/>
                    <a:pt x="249641" y="336550"/>
                    <a:pt x="245679" y="336550"/>
                  </a:cubicBezTo>
                  <a:cubicBezTo>
                    <a:pt x="245679" y="336550"/>
                    <a:pt x="245679" y="336550"/>
                    <a:pt x="92459" y="336550"/>
                  </a:cubicBezTo>
                  <a:cubicBezTo>
                    <a:pt x="88497" y="336550"/>
                    <a:pt x="84534" y="332606"/>
                    <a:pt x="84534" y="328662"/>
                  </a:cubicBezTo>
                  <a:cubicBezTo>
                    <a:pt x="84534" y="324718"/>
                    <a:pt x="88497" y="320774"/>
                    <a:pt x="92459" y="320774"/>
                  </a:cubicBezTo>
                  <a:cubicBezTo>
                    <a:pt x="92459" y="320774"/>
                    <a:pt x="92459" y="320774"/>
                    <a:pt x="161144" y="320774"/>
                  </a:cubicBezTo>
                  <a:cubicBezTo>
                    <a:pt x="161144" y="320774"/>
                    <a:pt x="161144" y="320774"/>
                    <a:pt x="161144" y="260301"/>
                  </a:cubicBezTo>
                  <a:cubicBezTo>
                    <a:pt x="161144" y="260301"/>
                    <a:pt x="161144" y="260301"/>
                    <a:pt x="26417" y="260301"/>
                  </a:cubicBezTo>
                  <a:cubicBezTo>
                    <a:pt x="21133" y="260301"/>
                    <a:pt x="18492" y="256357"/>
                    <a:pt x="18492" y="252413"/>
                  </a:cubicBezTo>
                  <a:cubicBezTo>
                    <a:pt x="18492" y="252413"/>
                    <a:pt x="18492" y="252413"/>
                    <a:pt x="18492" y="52586"/>
                  </a:cubicBezTo>
                  <a:cubicBezTo>
                    <a:pt x="18492" y="52586"/>
                    <a:pt x="18492" y="52586"/>
                    <a:pt x="15850" y="52586"/>
                  </a:cubicBezTo>
                  <a:cubicBezTo>
                    <a:pt x="11888" y="52586"/>
                    <a:pt x="7925" y="49956"/>
                    <a:pt x="7925" y="44698"/>
                  </a:cubicBezTo>
                  <a:cubicBezTo>
                    <a:pt x="7925" y="44698"/>
                    <a:pt x="7925" y="44698"/>
                    <a:pt x="7925" y="28922"/>
                  </a:cubicBezTo>
                  <a:cubicBezTo>
                    <a:pt x="3962" y="28922"/>
                    <a:pt x="0" y="26293"/>
                    <a:pt x="0" y="21034"/>
                  </a:cubicBezTo>
                  <a:cubicBezTo>
                    <a:pt x="0" y="17090"/>
                    <a:pt x="3962" y="13146"/>
                    <a:pt x="7925" y="13146"/>
                  </a:cubicBezTo>
                  <a:cubicBezTo>
                    <a:pt x="7925" y="13146"/>
                    <a:pt x="7925" y="13146"/>
                    <a:pt x="161144" y="13146"/>
                  </a:cubicBezTo>
                  <a:cubicBezTo>
                    <a:pt x="161144" y="13146"/>
                    <a:pt x="161144" y="13146"/>
                    <a:pt x="161144" y="7888"/>
                  </a:cubicBezTo>
                  <a:cubicBezTo>
                    <a:pt x="161144" y="3944"/>
                    <a:pt x="165107" y="0"/>
                    <a:pt x="169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íślíḋè-Freeform: Shape 42"/>
            <p:cNvSpPr/>
            <p:nvPr/>
          </p:nvSpPr>
          <p:spPr bwMode="auto">
            <a:xfrm>
              <a:off x="5540870" y="5526724"/>
              <a:ext cx="1050430" cy="971818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71835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9600" y="812800"/>
            <a:ext cx="5466522" cy="5232400"/>
          </a:xfrm>
          <a:prstGeom prst="rect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83562" y="2974092"/>
            <a:ext cx="2702560" cy="9042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cs typeface="+mn-ea"/>
                <a:sym typeface="+mn-lt"/>
              </a:rPr>
              <a:t>CONTENTS</a:t>
            </a:r>
            <a:endParaRPr lang="zh-CN" altLang="en-US" sz="3600" dirty="0">
              <a:cs typeface="+mn-ea"/>
              <a:sym typeface="+mn-lt"/>
            </a:endParaRPr>
          </a:p>
        </p:txBody>
      </p:sp>
      <p:grpSp>
        <p:nvGrpSpPr>
          <p:cNvPr id="5" name="Group 283"/>
          <p:cNvGrpSpPr/>
          <p:nvPr/>
        </p:nvGrpSpPr>
        <p:grpSpPr>
          <a:xfrm>
            <a:off x="845363" y="1277869"/>
            <a:ext cx="5675225" cy="4148256"/>
            <a:chOff x="6558617" y="1512197"/>
            <a:chExt cx="4663891" cy="3409024"/>
          </a:xfrm>
        </p:grpSpPr>
        <p:sp>
          <p:nvSpPr>
            <p:cNvPr id="6" name="Diamond 286"/>
            <p:cNvSpPr/>
            <p:nvPr/>
          </p:nvSpPr>
          <p:spPr>
            <a:xfrm>
              <a:off x="6558619" y="4285682"/>
              <a:ext cx="624349" cy="62434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7" name="Group 287"/>
            <p:cNvGrpSpPr/>
            <p:nvPr/>
          </p:nvGrpSpPr>
          <p:grpSpPr>
            <a:xfrm>
              <a:off x="7259934" y="4147925"/>
              <a:ext cx="3962574" cy="773296"/>
              <a:chOff x="6444107" y="1301077"/>
              <a:chExt cx="4232109" cy="773296"/>
            </a:xfrm>
          </p:grpSpPr>
          <p:sp>
            <p:nvSpPr>
              <p:cNvPr id="20" name="TextBox 300"/>
              <p:cNvSpPr txBox="1"/>
              <p:nvPr/>
            </p:nvSpPr>
            <p:spPr>
              <a:xfrm>
                <a:off x="6444107" y="1301077"/>
                <a:ext cx="4232109" cy="45292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Autofit/>
              </a:bodyPr>
              <a:lstStyle/>
              <a:p>
                <a:r>
                  <a:rPr lang="zh-CN" altLang="en-US" sz="2800" b="1" spc="600" dirty="0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合作目标</a:t>
                </a:r>
              </a:p>
            </p:txBody>
          </p:sp>
          <p:sp>
            <p:nvSpPr>
              <p:cNvPr id="21" name="TextBox 301"/>
              <p:cNvSpPr txBox="1"/>
              <p:nvPr/>
            </p:nvSpPr>
            <p:spPr>
              <a:xfrm>
                <a:off x="6444107" y="1754005"/>
                <a:ext cx="4232109" cy="3203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ADD YOUR TITLE HERE.ADD YOUR TITLE HERE</a:t>
                </a: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Diamond 288"/>
            <p:cNvSpPr/>
            <p:nvPr/>
          </p:nvSpPr>
          <p:spPr>
            <a:xfrm>
              <a:off x="6558619" y="3407106"/>
              <a:ext cx="624349" cy="624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9" name="Group 289"/>
            <p:cNvGrpSpPr/>
            <p:nvPr/>
          </p:nvGrpSpPr>
          <p:grpSpPr>
            <a:xfrm>
              <a:off x="7259934" y="3269349"/>
              <a:ext cx="3962574" cy="773296"/>
              <a:chOff x="6444107" y="1301077"/>
              <a:chExt cx="4232109" cy="773296"/>
            </a:xfrm>
          </p:grpSpPr>
          <p:sp>
            <p:nvSpPr>
              <p:cNvPr id="18" name="TextBox 298"/>
              <p:cNvSpPr txBox="1"/>
              <p:nvPr/>
            </p:nvSpPr>
            <p:spPr>
              <a:xfrm>
                <a:off x="6444107" y="1301077"/>
                <a:ext cx="4232109" cy="45292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2800" b="1" spc="600" dirty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产品经营</a:t>
                </a:r>
              </a:p>
            </p:txBody>
          </p:sp>
          <p:sp>
            <p:nvSpPr>
              <p:cNvPr id="19" name="TextBox 299"/>
              <p:cNvSpPr txBox="1"/>
              <p:nvPr/>
            </p:nvSpPr>
            <p:spPr>
              <a:xfrm>
                <a:off x="6444107" y="1754005"/>
                <a:ext cx="4232109" cy="3203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ADD YOUR TITLE HERE.ADD YOUR TITLE HERE</a:t>
                </a: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Diamond 290"/>
            <p:cNvSpPr/>
            <p:nvPr/>
          </p:nvSpPr>
          <p:spPr>
            <a:xfrm>
              <a:off x="6558617" y="2528530"/>
              <a:ext cx="624349" cy="62434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1" name="Group 291"/>
            <p:cNvGrpSpPr/>
            <p:nvPr/>
          </p:nvGrpSpPr>
          <p:grpSpPr>
            <a:xfrm>
              <a:off x="7259934" y="2390773"/>
              <a:ext cx="3962574" cy="773296"/>
              <a:chOff x="6444107" y="1301077"/>
              <a:chExt cx="4232109" cy="773296"/>
            </a:xfrm>
          </p:grpSpPr>
          <p:sp>
            <p:nvSpPr>
              <p:cNvPr id="16" name="TextBox 296"/>
              <p:cNvSpPr txBox="1"/>
              <p:nvPr/>
            </p:nvSpPr>
            <p:spPr>
              <a:xfrm>
                <a:off x="6444107" y="1301077"/>
                <a:ext cx="4232109" cy="45292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2800" b="1" spc="600" dirty="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发展前景</a:t>
                </a:r>
              </a:p>
            </p:txBody>
          </p:sp>
          <p:sp>
            <p:nvSpPr>
              <p:cNvPr id="17" name="TextBox 297"/>
              <p:cNvSpPr txBox="1"/>
              <p:nvPr/>
            </p:nvSpPr>
            <p:spPr>
              <a:xfrm>
                <a:off x="6444107" y="1754005"/>
                <a:ext cx="4232109" cy="3203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ADD YOUR TITLE HERE.ADD YOUR TITLE HERE</a:t>
                </a: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Diamond 292"/>
            <p:cNvSpPr/>
            <p:nvPr/>
          </p:nvSpPr>
          <p:spPr>
            <a:xfrm>
              <a:off x="6558619" y="1649954"/>
              <a:ext cx="624349" cy="624349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13" name="Group 293"/>
            <p:cNvGrpSpPr/>
            <p:nvPr/>
          </p:nvGrpSpPr>
          <p:grpSpPr>
            <a:xfrm>
              <a:off x="7259934" y="1512197"/>
              <a:ext cx="3962574" cy="773296"/>
              <a:chOff x="6444107" y="1301077"/>
              <a:chExt cx="4232109" cy="773296"/>
            </a:xfrm>
          </p:grpSpPr>
          <p:sp>
            <p:nvSpPr>
              <p:cNvPr id="14" name="TextBox 294"/>
              <p:cNvSpPr txBox="1"/>
              <p:nvPr/>
            </p:nvSpPr>
            <p:spPr>
              <a:xfrm>
                <a:off x="6444107" y="1301077"/>
                <a:ext cx="4232109" cy="45292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zh-CN" altLang="en-US" sz="2800" b="1" spc="600" dirty="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项目介绍</a:t>
                </a:r>
              </a:p>
            </p:txBody>
          </p:sp>
          <p:sp>
            <p:nvSpPr>
              <p:cNvPr id="15" name="TextBox 295"/>
              <p:cNvSpPr txBox="1"/>
              <p:nvPr/>
            </p:nvSpPr>
            <p:spPr>
              <a:xfrm>
                <a:off x="6444107" y="1754005"/>
                <a:ext cx="4232109" cy="3203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ADD YOUR TITLE HERE.ADD YOUR TITLE HERE</a:t>
                </a: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合作目标</a:t>
              </a:r>
            </a:p>
          </p:txBody>
        </p:sp>
      </p:grpSp>
      <p:grpSp>
        <p:nvGrpSpPr>
          <p:cNvPr id="7" name="15460583-7c05-4017-b01f-850aff9cea29"/>
          <p:cNvGrpSpPr>
            <a:grpSpLocks noChangeAspect="1"/>
          </p:cNvGrpSpPr>
          <p:nvPr/>
        </p:nvGrpSpPr>
        <p:grpSpPr>
          <a:xfrm>
            <a:off x="1810394" y="2091561"/>
            <a:ext cx="8583286" cy="3856315"/>
            <a:chOff x="2722917" y="2198936"/>
            <a:chExt cx="6744680" cy="3030263"/>
          </a:xfrm>
        </p:grpSpPr>
        <p:sp>
          <p:nvSpPr>
            <p:cNvPr id="8" name="Freeform: Shape 10"/>
            <p:cNvSpPr/>
            <p:nvPr/>
          </p:nvSpPr>
          <p:spPr bwMode="auto">
            <a:xfrm>
              <a:off x="4724401" y="3686206"/>
              <a:ext cx="2743200" cy="1542993"/>
            </a:xfrm>
            <a:custGeom>
              <a:avLst/>
              <a:gdLst>
                <a:gd name="T0" fmla="*/ 0 w 1874"/>
                <a:gd name="T1" fmla="*/ 451 h 899"/>
                <a:gd name="T2" fmla="*/ 945 w 1874"/>
                <a:gd name="T3" fmla="*/ 0 h 899"/>
                <a:gd name="T4" fmla="*/ 1874 w 1874"/>
                <a:gd name="T5" fmla="*/ 451 h 899"/>
                <a:gd name="T6" fmla="*/ 937 w 1874"/>
                <a:gd name="T7" fmla="*/ 899 h 899"/>
                <a:gd name="T8" fmla="*/ 0 w 1874"/>
                <a:gd name="T9" fmla="*/ 451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4" h="899">
                  <a:moveTo>
                    <a:pt x="0" y="451"/>
                  </a:moveTo>
                  <a:lnTo>
                    <a:pt x="945" y="0"/>
                  </a:lnTo>
                  <a:lnTo>
                    <a:pt x="1874" y="451"/>
                  </a:lnTo>
                  <a:lnTo>
                    <a:pt x="937" y="899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24"/>
            <p:cNvSpPr/>
            <p:nvPr/>
          </p:nvSpPr>
          <p:spPr bwMode="auto">
            <a:xfrm>
              <a:off x="4724401" y="3254406"/>
              <a:ext cx="2743200" cy="1542993"/>
            </a:xfrm>
            <a:custGeom>
              <a:avLst/>
              <a:gdLst>
                <a:gd name="T0" fmla="*/ 0 w 1874"/>
                <a:gd name="T1" fmla="*/ 451 h 899"/>
                <a:gd name="T2" fmla="*/ 945 w 1874"/>
                <a:gd name="T3" fmla="*/ 0 h 899"/>
                <a:gd name="T4" fmla="*/ 1874 w 1874"/>
                <a:gd name="T5" fmla="*/ 451 h 899"/>
                <a:gd name="T6" fmla="*/ 937 w 1874"/>
                <a:gd name="T7" fmla="*/ 899 h 899"/>
                <a:gd name="T8" fmla="*/ 0 w 1874"/>
                <a:gd name="T9" fmla="*/ 451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4" h="899">
                  <a:moveTo>
                    <a:pt x="0" y="451"/>
                  </a:moveTo>
                  <a:lnTo>
                    <a:pt x="945" y="0"/>
                  </a:lnTo>
                  <a:lnTo>
                    <a:pt x="1874" y="451"/>
                  </a:lnTo>
                  <a:lnTo>
                    <a:pt x="937" y="899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Freeform: Shape 25"/>
            <p:cNvSpPr/>
            <p:nvPr/>
          </p:nvSpPr>
          <p:spPr bwMode="auto">
            <a:xfrm>
              <a:off x="4724401" y="2822606"/>
              <a:ext cx="2743200" cy="1542993"/>
            </a:xfrm>
            <a:custGeom>
              <a:avLst/>
              <a:gdLst>
                <a:gd name="T0" fmla="*/ 0 w 1874"/>
                <a:gd name="T1" fmla="*/ 451 h 899"/>
                <a:gd name="T2" fmla="*/ 945 w 1874"/>
                <a:gd name="T3" fmla="*/ 0 h 899"/>
                <a:gd name="T4" fmla="*/ 1874 w 1874"/>
                <a:gd name="T5" fmla="*/ 451 h 899"/>
                <a:gd name="T6" fmla="*/ 937 w 1874"/>
                <a:gd name="T7" fmla="*/ 899 h 899"/>
                <a:gd name="T8" fmla="*/ 0 w 1874"/>
                <a:gd name="T9" fmla="*/ 451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4" h="899">
                  <a:moveTo>
                    <a:pt x="0" y="451"/>
                  </a:moveTo>
                  <a:lnTo>
                    <a:pt x="945" y="0"/>
                  </a:lnTo>
                  <a:lnTo>
                    <a:pt x="1874" y="451"/>
                  </a:lnTo>
                  <a:lnTo>
                    <a:pt x="937" y="899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26"/>
            <p:cNvSpPr/>
            <p:nvPr/>
          </p:nvSpPr>
          <p:spPr bwMode="auto">
            <a:xfrm>
              <a:off x="4724401" y="2390806"/>
              <a:ext cx="2743200" cy="1542993"/>
            </a:xfrm>
            <a:custGeom>
              <a:avLst/>
              <a:gdLst>
                <a:gd name="T0" fmla="*/ 0 w 1874"/>
                <a:gd name="T1" fmla="*/ 451 h 899"/>
                <a:gd name="T2" fmla="*/ 945 w 1874"/>
                <a:gd name="T3" fmla="*/ 0 h 899"/>
                <a:gd name="T4" fmla="*/ 1874 w 1874"/>
                <a:gd name="T5" fmla="*/ 451 h 899"/>
                <a:gd name="T6" fmla="*/ 937 w 1874"/>
                <a:gd name="T7" fmla="*/ 899 h 899"/>
                <a:gd name="T8" fmla="*/ 0 w 1874"/>
                <a:gd name="T9" fmla="*/ 451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4" h="899">
                  <a:moveTo>
                    <a:pt x="0" y="451"/>
                  </a:moveTo>
                  <a:lnTo>
                    <a:pt x="945" y="0"/>
                  </a:lnTo>
                  <a:lnTo>
                    <a:pt x="1874" y="451"/>
                  </a:lnTo>
                  <a:lnTo>
                    <a:pt x="937" y="899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2" name="Straight Connector 29"/>
            <p:cNvCxnSpPr/>
            <p:nvPr/>
          </p:nvCxnSpPr>
          <p:spPr>
            <a:xfrm flipH="1">
              <a:off x="2724408" y="4473116"/>
              <a:ext cx="1999993" cy="0"/>
            </a:xfrm>
            <a:prstGeom prst="line">
              <a:avLst/>
            </a:prstGeom>
            <a:ln w="19050"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35"/>
            <p:cNvCxnSpPr/>
            <p:nvPr/>
          </p:nvCxnSpPr>
          <p:spPr>
            <a:xfrm>
              <a:off x="7467604" y="4026250"/>
              <a:ext cx="1999993" cy="0"/>
            </a:xfrm>
            <a:prstGeom prst="line">
              <a:avLst/>
            </a:prstGeom>
            <a:ln w="1905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39"/>
            <p:cNvCxnSpPr/>
            <p:nvPr/>
          </p:nvCxnSpPr>
          <p:spPr>
            <a:xfrm flipH="1">
              <a:off x="2724408" y="3606342"/>
              <a:ext cx="1999993" cy="0"/>
            </a:xfrm>
            <a:prstGeom prst="line">
              <a:avLst/>
            </a:prstGeom>
            <a:ln w="1905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43"/>
            <p:cNvCxnSpPr/>
            <p:nvPr/>
          </p:nvCxnSpPr>
          <p:spPr>
            <a:xfrm>
              <a:off x="7467604" y="3174716"/>
              <a:ext cx="1999993" cy="0"/>
            </a:xfrm>
            <a:prstGeom prst="line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9"/>
            <p:cNvSpPr txBox="1"/>
            <p:nvPr/>
          </p:nvSpPr>
          <p:spPr bwMode="auto">
            <a:xfrm>
              <a:off x="8192443" y="3706317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algn="r" latinLnBrk="0"/>
              <a:r>
                <a:rPr lang="zh-CN" altLang="en-US" sz="2000" dirty="0">
                  <a:solidFill>
                    <a:schemeClr val="accent2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20"/>
            <p:cNvSpPr txBox="1"/>
            <p:nvPr/>
          </p:nvSpPr>
          <p:spPr bwMode="auto">
            <a:xfrm>
              <a:off x="7363779" y="4236725"/>
              <a:ext cx="2087640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点击此处更换文本，点击此处更换文本点击此处更换文本</a:t>
              </a:r>
            </a:p>
          </p:txBody>
        </p:sp>
        <p:sp>
          <p:nvSpPr>
            <p:cNvPr id="18" name="TextBox 21"/>
            <p:cNvSpPr txBox="1"/>
            <p:nvPr/>
          </p:nvSpPr>
          <p:spPr bwMode="auto">
            <a:xfrm>
              <a:off x="8192443" y="2198936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algn="r" latinLnBrk="0"/>
              <a:r>
                <a:rPr lang="zh-CN" altLang="en-US" sz="2000" dirty="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TextBox 22"/>
            <p:cNvSpPr txBox="1"/>
            <p:nvPr/>
          </p:nvSpPr>
          <p:spPr bwMode="auto">
            <a:xfrm>
              <a:off x="7363779" y="2609588"/>
              <a:ext cx="2087640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点击此处更换文本，点击此处更换文本点击此处更换文本</a:t>
              </a:r>
            </a:p>
          </p:txBody>
        </p:sp>
        <p:sp>
          <p:nvSpPr>
            <p:cNvPr id="20" name="TextBox 30"/>
            <p:cNvSpPr txBox="1"/>
            <p:nvPr/>
          </p:nvSpPr>
          <p:spPr bwMode="auto">
            <a:xfrm>
              <a:off x="2722917" y="4165071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algn="l" latinLnBrk="0"/>
              <a:r>
                <a:rPr lang="zh-CN" altLang="en-US" sz="2000" dirty="0">
                  <a:solidFill>
                    <a:schemeClr val="accent1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31"/>
            <p:cNvSpPr txBox="1"/>
            <p:nvPr/>
          </p:nvSpPr>
          <p:spPr bwMode="auto">
            <a:xfrm>
              <a:off x="2722917" y="4657267"/>
              <a:ext cx="2087640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点击此处更换文本，点击此处更换文本点击此处更换文本</a:t>
              </a:r>
            </a:p>
          </p:txBody>
        </p:sp>
        <p:sp>
          <p:nvSpPr>
            <p:cNvPr id="22" name="TextBox 32"/>
            <p:cNvSpPr txBox="1"/>
            <p:nvPr/>
          </p:nvSpPr>
          <p:spPr bwMode="auto">
            <a:xfrm>
              <a:off x="2722917" y="2665670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Autofit/>
            </a:bodyPr>
            <a:lstStyle/>
            <a:p>
              <a:pPr algn="l" latinLnBrk="0"/>
              <a:r>
                <a:rPr lang="zh-CN" altLang="en-US" sz="2000" dirty="0">
                  <a:solidFill>
                    <a:schemeClr val="accent3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36"/>
            <p:cNvSpPr txBox="1"/>
            <p:nvPr/>
          </p:nvSpPr>
          <p:spPr bwMode="auto">
            <a:xfrm>
              <a:off x="2722917" y="3038111"/>
              <a:ext cx="2087640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点击此处更换文本，点击此处更换文本点击此处更换文本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合作目标</a:t>
              </a:r>
            </a:p>
          </p:txBody>
        </p:sp>
      </p:grpSp>
      <p:grpSp>
        <p:nvGrpSpPr>
          <p:cNvPr id="7" name="093b7424-940c-4016-a896-d921c0136641"/>
          <p:cNvGrpSpPr>
            <a:grpSpLocks noChangeAspect="1"/>
          </p:cNvGrpSpPr>
          <p:nvPr/>
        </p:nvGrpSpPr>
        <p:grpSpPr>
          <a:xfrm>
            <a:off x="1722943" y="2241669"/>
            <a:ext cx="8762177" cy="3279371"/>
            <a:chOff x="1164143" y="1829403"/>
            <a:chExt cx="9863716" cy="3691638"/>
          </a:xfrm>
        </p:grpSpPr>
        <p:sp>
          <p:nvSpPr>
            <p:cNvPr id="8" name="îṥļîḑé-Rectangle: Rounded Corners 3"/>
            <p:cNvSpPr/>
            <p:nvPr/>
          </p:nvSpPr>
          <p:spPr>
            <a:xfrm rot="18900000">
              <a:off x="4427327" y="1970303"/>
              <a:ext cx="3431442" cy="3431442"/>
            </a:xfrm>
            <a:prstGeom prst="roundRect">
              <a:avLst>
                <a:gd name="adj" fmla="val 2125"/>
              </a:avLst>
            </a:prstGeom>
            <a:solidFill>
              <a:srgbClr val="E8E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ṥļîḑé-Rectangle: Rounded Corners 5"/>
            <p:cNvSpPr/>
            <p:nvPr/>
          </p:nvSpPr>
          <p:spPr>
            <a:xfrm>
              <a:off x="4127353" y="1901689"/>
              <a:ext cx="1813833" cy="1718784"/>
            </a:xfrm>
            <a:prstGeom prst="roundRect">
              <a:avLst>
                <a:gd name="adj" fmla="val 866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ṥļîḑé-Rectangle: Rounded Corners 6"/>
            <p:cNvSpPr/>
            <p:nvPr/>
          </p:nvSpPr>
          <p:spPr>
            <a:xfrm>
              <a:off x="4127353" y="1829403"/>
              <a:ext cx="1813833" cy="1718784"/>
            </a:xfrm>
            <a:prstGeom prst="roundRect">
              <a:avLst>
                <a:gd name="adj" fmla="val 866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7"/>
            <p:cNvGrpSpPr/>
            <p:nvPr/>
          </p:nvGrpSpPr>
          <p:grpSpPr>
            <a:xfrm>
              <a:off x="6206040" y="1829403"/>
              <a:ext cx="1813833" cy="1791070"/>
              <a:chOff x="2901397" y="1304396"/>
              <a:chExt cx="1823780" cy="1800892"/>
            </a:xfrm>
          </p:grpSpPr>
          <p:sp>
            <p:nvSpPr>
              <p:cNvPr id="38" name="îṥļîḑé-Rectangle: Rounded Corners 8"/>
              <p:cNvSpPr/>
              <p:nvPr/>
            </p:nvSpPr>
            <p:spPr>
              <a:xfrm>
                <a:off x="2901397" y="1377078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îṥļîḑé-Rectangle: Rounded Corners 9"/>
              <p:cNvSpPr/>
              <p:nvPr/>
            </p:nvSpPr>
            <p:spPr>
              <a:xfrm>
                <a:off x="2901397" y="1304396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6206040" y="3729971"/>
              <a:ext cx="1813833" cy="1791070"/>
              <a:chOff x="2901397" y="1304396"/>
              <a:chExt cx="1823780" cy="1800892"/>
            </a:xfrm>
          </p:grpSpPr>
          <p:sp>
            <p:nvSpPr>
              <p:cNvPr id="36" name="îṥļîḑé-Rectangle: Rounded Corners 11"/>
              <p:cNvSpPr/>
              <p:nvPr/>
            </p:nvSpPr>
            <p:spPr>
              <a:xfrm>
                <a:off x="2901397" y="1377078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îṥļîḑé-Rectangle: Rounded Corners 12"/>
              <p:cNvSpPr/>
              <p:nvPr/>
            </p:nvSpPr>
            <p:spPr>
              <a:xfrm>
                <a:off x="2901397" y="1304396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4127353" y="3729971"/>
              <a:ext cx="1813833" cy="1791070"/>
              <a:chOff x="2901397" y="1304396"/>
              <a:chExt cx="1823780" cy="1800892"/>
            </a:xfrm>
          </p:grpSpPr>
          <p:sp>
            <p:nvSpPr>
              <p:cNvPr id="34" name="îṥļîḑé-Rectangle: Rounded Corners 14"/>
              <p:cNvSpPr/>
              <p:nvPr/>
            </p:nvSpPr>
            <p:spPr>
              <a:xfrm>
                <a:off x="2901397" y="1377078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îṥļîḑé-Rectangle: Rounded Corners 15"/>
              <p:cNvSpPr/>
              <p:nvPr/>
            </p:nvSpPr>
            <p:spPr>
              <a:xfrm>
                <a:off x="2901397" y="1304396"/>
                <a:ext cx="1823780" cy="1728210"/>
              </a:xfrm>
              <a:prstGeom prst="roundRect">
                <a:avLst>
                  <a:gd name="adj" fmla="val 866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29"/>
            <p:cNvGrpSpPr/>
            <p:nvPr/>
          </p:nvGrpSpPr>
          <p:grpSpPr>
            <a:xfrm>
              <a:off x="8273756" y="2217117"/>
              <a:ext cx="2754103" cy="853752"/>
              <a:chOff x="8156515" y="2217117"/>
              <a:chExt cx="2754103" cy="853752"/>
            </a:xfrm>
          </p:grpSpPr>
          <p:sp>
            <p:nvSpPr>
              <p:cNvPr id="32" name="îṥļîḑé-TextBox 17"/>
              <p:cNvSpPr txBox="1"/>
              <p:nvPr/>
            </p:nvSpPr>
            <p:spPr>
              <a:xfrm>
                <a:off x="8156515" y="2593238"/>
                <a:ext cx="2754103" cy="4776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33" name="îṥļîḑé-Rectangle 18"/>
              <p:cNvSpPr/>
              <p:nvPr/>
            </p:nvSpPr>
            <p:spPr>
              <a:xfrm>
                <a:off x="8156515" y="2217117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5" name="Group 1"/>
            <p:cNvGrpSpPr/>
            <p:nvPr/>
          </p:nvGrpSpPr>
          <p:grpSpPr>
            <a:xfrm>
              <a:off x="1164143" y="2226061"/>
              <a:ext cx="2754103" cy="853751"/>
              <a:chOff x="1164143" y="2226061"/>
              <a:chExt cx="2754103" cy="853751"/>
            </a:xfrm>
          </p:grpSpPr>
          <p:sp>
            <p:nvSpPr>
              <p:cNvPr id="30" name="îṥļîḑé-TextBox 20"/>
              <p:cNvSpPr txBox="1"/>
              <p:nvPr/>
            </p:nvSpPr>
            <p:spPr>
              <a:xfrm>
                <a:off x="1164143" y="2602181"/>
                <a:ext cx="2754103" cy="4776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  <p:sp>
            <p:nvSpPr>
              <p:cNvPr id="31" name="îṥļîḑé-Rectangle 21"/>
              <p:cNvSpPr/>
              <p:nvPr/>
            </p:nvSpPr>
            <p:spPr>
              <a:xfrm>
                <a:off x="2994916" y="2226061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r"/>
                <a:r>
                  <a:rPr lang="zh-CN" altLang="en-US" sz="20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6" name="Group 4"/>
            <p:cNvGrpSpPr/>
            <p:nvPr/>
          </p:nvGrpSpPr>
          <p:grpSpPr>
            <a:xfrm>
              <a:off x="1164143" y="4352028"/>
              <a:ext cx="2754103" cy="853751"/>
              <a:chOff x="1199865" y="4352028"/>
              <a:chExt cx="2754103" cy="853751"/>
            </a:xfrm>
          </p:grpSpPr>
          <p:sp>
            <p:nvSpPr>
              <p:cNvPr id="28" name="îṥļîḑé-TextBox 23"/>
              <p:cNvSpPr txBox="1"/>
              <p:nvPr/>
            </p:nvSpPr>
            <p:spPr>
              <a:xfrm>
                <a:off x="1199865" y="4728148"/>
                <a:ext cx="2754103" cy="4776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  <a:b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îṥļîḑé-Rectangle 24"/>
              <p:cNvSpPr/>
              <p:nvPr/>
            </p:nvSpPr>
            <p:spPr>
              <a:xfrm>
                <a:off x="3030638" y="4352028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8273756" y="4340509"/>
              <a:ext cx="2754103" cy="853751"/>
              <a:chOff x="8273756" y="4340509"/>
              <a:chExt cx="2754103" cy="853751"/>
            </a:xfrm>
          </p:grpSpPr>
          <p:sp>
            <p:nvSpPr>
              <p:cNvPr id="26" name="îṥļîḑé-TextBox 26"/>
              <p:cNvSpPr txBox="1"/>
              <p:nvPr/>
            </p:nvSpPr>
            <p:spPr>
              <a:xfrm>
                <a:off x="8273756" y="4716629"/>
                <a:ext cx="2754103" cy="4776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  <a:b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endParaRPr lang="zh-CN" altLang="en-US" sz="14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îṥļîḑé-Rectangle 27"/>
              <p:cNvSpPr/>
              <p:nvPr/>
            </p:nvSpPr>
            <p:spPr>
              <a:xfrm>
                <a:off x="8273756" y="4340509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8" name="îṥļîḑé-Freeform: Shape 28"/>
            <p:cNvSpPr/>
            <p:nvPr/>
          </p:nvSpPr>
          <p:spPr bwMode="auto">
            <a:xfrm>
              <a:off x="6859570" y="2040921"/>
              <a:ext cx="506773" cy="506773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îṥļîḑé-Rectangle 31"/>
            <p:cNvSpPr/>
            <p:nvPr/>
          </p:nvSpPr>
          <p:spPr>
            <a:xfrm>
              <a:off x="6461166" y="2760218"/>
              <a:ext cx="1289870" cy="30045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îṥļîḑé-Rectangle 34"/>
            <p:cNvSpPr/>
            <p:nvPr/>
          </p:nvSpPr>
          <p:spPr>
            <a:xfrm>
              <a:off x="4389333" y="2760218"/>
              <a:ext cx="1289870" cy="30045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îṥļîḑé-Rectangle 37"/>
            <p:cNvSpPr/>
            <p:nvPr/>
          </p:nvSpPr>
          <p:spPr>
            <a:xfrm>
              <a:off x="4389333" y="4627086"/>
              <a:ext cx="1289870" cy="30045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îṥļîḑé-Rectangle 40"/>
            <p:cNvSpPr/>
            <p:nvPr/>
          </p:nvSpPr>
          <p:spPr>
            <a:xfrm>
              <a:off x="6468019" y="4627086"/>
              <a:ext cx="1289870" cy="30045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îṥļîḑé-Freeform: Shape 41"/>
            <p:cNvSpPr/>
            <p:nvPr/>
          </p:nvSpPr>
          <p:spPr bwMode="auto">
            <a:xfrm>
              <a:off x="4770959" y="2133096"/>
              <a:ext cx="526621" cy="340334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ṥļîḑé-Freeform: Shape 42"/>
            <p:cNvSpPr/>
            <p:nvPr/>
          </p:nvSpPr>
          <p:spPr bwMode="auto">
            <a:xfrm>
              <a:off x="6918031" y="3844305"/>
              <a:ext cx="389849" cy="551915"/>
            </a:xfrm>
            <a:custGeom>
              <a:avLst/>
              <a:gdLst/>
              <a:ahLst/>
              <a:cxnLst>
                <a:cxn ang="0">
                  <a:pos x="30" y="24"/>
                </a:cxn>
                <a:cxn ang="0">
                  <a:pos x="30" y="54"/>
                </a:cxn>
                <a:cxn ang="0">
                  <a:pos x="26" y="58"/>
                </a:cxn>
                <a:cxn ang="0">
                  <a:pos x="22" y="54"/>
                </a:cxn>
                <a:cxn ang="0">
                  <a:pos x="22" y="40"/>
                </a:cxn>
                <a:cxn ang="0">
                  <a:pos x="19" y="40"/>
                </a:cxn>
                <a:cxn ang="0">
                  <a:pos x="19" y="54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24"/>
                </a:cxn>
                <a:cxn ang="0">
                  <a:pos x="1" y="14"/>
                </a:cxn>
                <a:cxn ang="0">
                  <a:pos x="1" y="9"/>
                </a:cxn>
                <a:cxn ang="0">
                  <a:pos x="6" y="9"/>
                </a:cxn>
                <a:cxn ang="0">
                  <a:pos x="14" y="17"/>
                </a:cxn>
                <a:cxn ang="0">
                  <a:pos x="27" y="17"/>
                </a:cxn>
                <a:cxn ang="0">
                  <a:pos x="35" y="9"/>
                </a:cxn>
                <a:cxn ang="0">
                  <a:pos x="40" y="9"/>
                </a:cxn>
                <a:cxn ang="0">
                  <a:pos x="40" y="14"/>
                </a:cxn>
                <a:cxn ang="0">
                  <a:pos x="30" y="24"/>
                </a:cxn>
                <a:cxn ang="0">
                  <a:pos x="21" y="16"/>
                </a:cxn>
                <a:cxn ang="0">
                  <a:pos x="13" y="8"/>
                </a:cxn>
                <a:cxn ang="0">
                  <a:pos x="21" y="0"/>
                </a:cxn>
                <a:cxn ang="0">
                  <a:pos x="29" y="8"/>
                </a:cxn>
                <a:cxn ang="0">
                  <a:pos x="21" y="16"/>
                </a:cxn>
              </a:cxnLst>
              <a:rect l="0" t="0" r="r" b="b"/>
              <a:pathLst>
                <a:path w="41" h="58">
                  <a:moveTo>
                    <a:pt x="30" y="2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6"/>
                    <a:pt x="28" y="58"/>
                    <a:pt x="26" y="58"/>
                  </a:cubicBezTo>
                  <a:cubicBezTo>
                    <a:pt x="24" y="58"/>
                    <a:pt x="22" y="56"/>
                    <a:pt x="22" y="54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6"/>
                    <a:pt x="18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0"/>
                    <a:pt x="1" y="9"/>
                  </a:cubicBezTo>
                  <a:cubicBezTo>
                    <a:pt x="2" y="8"/>
                    <a:pt x="5" y="8"/>
                    <a:pt x="6" y="9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7" y="8"/>
                    <a:pt x="39" y="8"/>
                    <a:pt x="40" y="9"/>
                  </a:cubicBezTo>
                  <a:cubicBezTo>
                    <a:pt x="41" y="10"/>
                    <a:pt x="41" y="13"/>
                    <a:pt x="40" y="14"/>
                  </a:cubicBezTo>
                  <a:lnTo>
                    <a:pt x="30" y="24"/>
                  </a:lnTo>
                  <a:close/>
                  <a:moveTo>
                    <a:pt x="21" y="16"/>
                  </a:moveTo>
                  <a:cubicBezTo>
                    <a:pt x="16" y="16"/>
                    <a:pt x="13" y="12"/>
                    <a:pt x="13" y="8"/>
                  </a:cubicBezTo>
                  <a:cubicBezTo>
                    <a:pt x="13" y="4"/>
                    <a:pt x="16" y="0"/>
                    <a:pt x="21" y="0"/>
                  </a:cubicBezTo>
                  <a:cubicBezTo>
                    <a:pt x="25" y="0"/>
                    <a:pt x="29" y="4"/>
                    <a:pt x="29" y="8"/>
                  </a:cubicBezTo>
                  <a:cubicBezTo>
                    <a:pt x="29" y="12"/>
                    <a:pt x="25" y="16"/>
                    <a:pt x="21" y="1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ṥļîḑé-Freeform: Shape 43"/>
            <p:cNvSpPr/>
            <p:nvPr/>
          </p:nvSpPr>
          <p:spPr bwMode="auto">
            <a:xfrm>
              <a:off x="4794108" y="3952340"/>
              <a:ext cx="480320" cy="443880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合作目标</a:t>
              </a:r>
            </a:p>
          </p:txBody>
        </p:sp>
      </p:grpSp>
      <p:grpSp>
        <p:nvGrpSpPr>
          <p:cNvPr id="7" name="0bf4d226-c9b0-40ac-ba06-eecacf216051"/>
          <p:cNvGrpSpPr>
            <a:grpSpLocks noChangeAspect="1"/>
          </p:cNvGrpSpPr>
          <p:nvPr/>
        </p:nvGrpSpPr>
        <p:grpSpPr>
          <a:xfrm>
            <a:off x="1400387" y="1679106"/>
            <a:ext cx="9409853" cy="4237156"/>
            <a:chOff x="719667" y="1306992"/>
            <a:chExt cx="10755198" cy="4842950"/>
          </a:xfrm>
        </p:grpSpPr>
        <p:sp>
          <p:nvSpPr>
            <p:cNvPr id="8" name="îṣļîḑé-Freeform: Shape 3"/>
            <p:cNvSpPr/>
            <p:nvPr/>
          </p:nvSpPr>
          <p:spPr bwMode="auto">
            <a:xfrm>
              <a:off x="3232744" y="4062621"/>
              <a:ext cx="2870771" cy="1053993"/>
            </a:xfrm>
            <a:custGeom>
              <a:avLst/>
              <a:gdLst/>
              <a:ahLst/>
              <a:cxnLst>
                <a:cxn ang="0">
                  <a:pos x="1528" y="281"/>
                </a:cxn>
                <a:cxn ang="0">
                  <a:pos x="767" y="561"/>
                </a:cxn>
                <a:cxn ang="0">
                  <a:pos x="0" y="281"/>
                </a:cxn>
                <a:cxn ang="0">
                  <a:pos x="761" y="0"/>
                </a:cxn>
                <a:cxn ang="0">
                  <a:pos x="1528" y="281"/>
                </a:cxn>
              </a:cxnLst>
              <a:rect l="0" t="0" r="r" b="b"/>
              <a:pathLst>
                <a:path w="1528" h="561">
                  <a:moveTo>
                    <a:pt x="1528" y="281"/>
                  </a:moveTo>
                  <a:lnTo>
                    <a:pt x="767" y="561"/>
                  </a:lnTo>
                  <a:lnTo>
                    <a:pt x="0" y="281"/>
                  </a:lnTo>
                  <a:lnTo>
                    <a:pt x="761" y="0"/>
                  </a:lnTo>
                  <a:lnTo>
                    <a:pt x="1528" y="28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ṣļîḑé-Freeform: Shape 4"/>
            <p:cNvSpPr/>
            <p:nvPr/>
          </p:nvSpPr>
          <p:spPr bwMode="auto">
            <a:xfrm>
              <a:off x="3232744" y="5116614"/>
              <a:ext cx="2865136" cy="1033328"/>
            </a:xfrm>
            <a:custGeom>
              <a:avLst/>
              <a:gdLst/>
              <a:ahLst/>
              <a:cxnLst>
                <a:cxn ang="0">
                  <a:pos x="761" y="550"/>
                </a:cxn>
                <a:cxn ang="0">
                  <a:pos x="0" y="278"/>
                </a:cxn>
                <a:cxn ang="0">
                  <a:pos x="767" y="0"/>
                </a:cxn>
                <a:cxn ang="0">
                  <a:pos x="1525" y="275"/>
                </a:cxn>
                <a:cxn ang="0">
                  <a:pos x="761" y="550"/>
                </a:cxn>
              </a:cxnLst>
              <a:rect l="0" t="0" r="r" b="b"/>
              <a:pathLst>
                <a:path w="1525" h="550">
                  <a:moveTo>
                    <a:pt x="761" y="550"/>
                  </a:moveTo>
                  <a:lnTo>
                    <a:pt x="0" y="278"/>
                  </a:lnTo>
                  <a:lnTo>
                    <a:pt x="767" y="0"/>
                  </a:lnTo>
                  <a:lnTo>
                    <a:pt x="1525" y="275"/>
                  </a:lnTo>
                  <a:lnTo>
                    <a:pt x="761" y="5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ṣļîḑé-Freeform: Shape 5"/>
            <p:cNvSpPr/>
            <p:nvPr/>
          </p:nvSpPr>
          <p:spPr bwMode="auto">
            <a:xfrm>
              <a:off x="4673767" y="4590557"/>
              <a:ext cx="2855741" cy="1042721"/>
            </a:xfrm>
            <a:custGeom>
              <a:avLst/>
              <a:gdLst/>
              <a:ahLst/>
              <a:cxnLst>
                <a:cxn ang="0">
                  <a:pos x="758" y="555"/>
                </a:cxn>
                <a:cxn ang="0">
                  <a:pos x="0" y="280"/>
                </a:cxn>
                <a:cxn ang="0">
                  <a:pos x="761" y="0"/>
                </a:cxn>
                <a:cxn ang="0">
                  <a:pos x="1520" y="277"/>
                </a:cxn>
                <a:cxn ang="0">
                  <a:pos x="758" y="555"/>
                </a:cxn>
              </a:cxnLst>
              <a:rect l="0" t="0" r="r" b="b"/>
              <a:pathLst>
                <a:path w="1520" h="555">
                  <a:moveTo>
                    <a:pt x="758" y="555"/>
                  </a:moveTo>
                  <a:lnTo>
                    <a:pt x="0" y="280"/>
                  </a:lnTo>
                  <a:lnTo>
                    <a:pt x="761" y="0"/>
                  </a:lnTo>
                  <a:lnTo>
                    <a:pt x="1520" y="277"/>
                  </a:lnTo>
                  <a:lnTo>
                    <a:pt x="758" y="555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ṣļîḑé-Freeform: Shape 6"/>
            <p:cNvSpPr/>
            <p:nvPr/>
          </p:nvSpPr>
          <p:spPr bwMode="auto">
            <a:xfrm>
              <a:off x="6103515" y="4068257"/>
              <a:ext cx="2855741" cy="1042721"/>
            </a:xfrm>
            <a:custGeom>
              <a:avLst/>
              <a:gdLst/>
              <a:ahLst/>
              <a:cxnLst>
                <a:cxn ang="0">
                  <a:pos x="762" y="555"/>
                </a:cxn>
                <a:cxn ang="0">
                  <a:pos x="759" y="555"/>
                </a:cxn>
                <a:cxn ang="0">
                  <a:pos x="0" y="278"/>
                </a:cxn>
                <a:cxn ang="0">
                  <a:pos x="762" y="0"/>
                </a:cxn>
                <a:cxn ang="0">
                  <a:pos x="1520" y="278"/>
                </a:cxn>
                <a:cxn ang="0">
                  <a:pos x="762" y="555"/>
                </a:cxn>
              </a:cxnLst>
              <a:rect l="0" t="0" r="r" b="b"/>
              <a:pathLst>
                <a:path w="1520" h="555">
                  <a:moveTo>
                    <a:pt x="762" y="555"/>
                  </a:moveTo>
                  <a:lnTo>
                    <a:pt x="759" y="555"/>
                  </a:lnTo>
                  <a:lnTo>
                    <a:pt x="0" y="278"/>
                  </a:lnTo>
                  <a:lnTo>
                    <a:pt x="762" y="0"/>
                  </a:lnTo>
                  <a:lnTo>
                    <a:pt x="1520" y="278"/>
                  </a:lnTo>
                  <a:lnTo>
                    <a:pt x="762" y="55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ṣļîḑé-Freeform: Shape 7"/>
            <p:cNvSpPr/>
            <p:nvPr/>
          </p:nvSpPr>
          <p:spPr bwMode="auto">
            <a:xfrm>
              <a:off x="6103515" y="5110979"/>
              <a:ext cx="2855741" cy="1033328"/>
            </a:xfrm>
            <a:custGeom>
              <a:avLst/>
              <a:gdLst/>
              <a:ahLst/>
              <a:cxnLst>
                <a:cxn ang="0">
                  <a:pos x="762" y="0"/>
                </a:cxn>
                <a:cxn ang="0">
                  <a:pos x="1520" y="278"/>
                </a:cxn>
                <a:cxn ang="0">
                  <a:pos x="742" y="550"/>
                </a:cxn>
                <a:cxn ang="0">
                  <a:pos x="0" y="278"/>
                </a:cxn>
                <a:cxn ang="0">
                  <a:pos x="0" y="275"/>
                </a:cxn>
                <a:cxn ang="0">
                  <a:pos x="759" y="0"/>
                </a:cxn>
                <a:cxn ang="0">
                  <a:pos x="762" y="0"/>
                </a:cxn>
              </a:cxnLst>
              <a:rect l="0" t="0" r="r" b="b"/>
              <a:pathLst>
                <a:path w="1520" h="550">
                  <a:moveTo>
                    <a:pt x="762" y="0"/>
                  </a:moveTo>
                  <a:lnTo>
                    <a:pt x="1520" y="278"/>
                  </a:lnTo>
                  <a:lnTo>
                    <a:pt x="742" y="550"/>
                  </a:lnTo>
                  <a:lnTo>
                    <a:pt x="0" y="278"/>
                  </a:lnTo>
                  <a:lnTo>
                    <a:pt x="0" y="275"/>
                  </a:lnTo>
                  <a:lnTo>
                    <a:pt x="759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3" name="Group 8"/>
            <p:cNvGrpSpPr/>
            <p:nvPr/>
          </p:nvGrpSpPr>
          <p:grpSpPr>
            <a:xfrm>
              <a:off x="5231763" y="3792077"/>
              <a:ext cx="1711567" cy="1508657"/>
              <a:chOff x="3841750" y="2522538"/>
              <a:chExt cx="1446213" cy="1274762"/>
            </a:xfrm>
          </p:grpSpPr>
          <p:sp>
            <p:nvSpPr>
              <p:cNvPr id="38" name="îṣļîḑé-Freeform: Shape 9"/>
              <p:cNvSpPr/>
              <p:nvPr/>
            </p:nvSpPr>
            <p:spPr bwMode="auto">
              <a:xfrm>
                <a:off x="3841750" y="2522538"/>
                <a:ext cx="1443038" cy="51752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464" y="0"/>
                  </a:cxn>
                  <a:cxn ang="0">
                    <a:pos x="909" y="159"/>
                  </a:cxn>
                  <a:cxn ang="0">
                    <a:pos x="464" y="326"/>
                  </a:cxn>
                  <a:cxn ang="0">
                    <a:pos x="0" y="159"/>
                  </a:cxn>
                </a:cxnLst>
                <a:rect l="0" t="0" r="r" b="b"/>
                <a:pathLst>
                  <a:path w="909" h="326">
                    <a:moveTo>
                      <a:pt x="0" y="159"/>
                    </a:moveTo>
                    <a:lnTo>
                      <a:pt x="464" y="0"/>
                    </a:lnTo>
                    <a:lnTo>
                      <a:pt x="909" y="159"/>
                    </a:lnTo>
                    <a:lnTo>
                      <a:pt x="464" y="326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îṣļîḑé-Freeform: Shape 10"/>
              <p:cNvSpPr/>
              <p:nvPr/>
            </p:nvSpPr>
            <p:spPr bwMode="auto">
              <a:xfrm>
                <a:off x="3841750" y="2774950"/>
                <a:ext cx="736599" cy="1022350"/>
              </a:xfrm>
              <a:custGeom>
                <a:avLst/>
                <a:gdLst/>
                <a:ahLst/>
                <a:cxnLst>
                  <a:cxn ang="0">
                    <a:pos x="0" y="479"/>
                  </a:cxn>
                  <a:cxn ang="0">
                    <a:pos x="0" y="0"/>
                  </a:cxn>
                  <a:cxn ang="0">
                    <a:pos x="464" y="167"/>
                  </a:cxn>
                  <a:cxn ang="0">
                    <a:pos x="464" y="644"/>
                  </a:cxn>
                  <a:cxn ang="0">
                    <a:pos x="0" y="479"/>
                  </a:cxn>
                </a:cxnLst>
                <a:rect l="0" t="0" r="r" b="b"/>
                <a:pathLst>
                  <a:path w="464" h="644">
                    <a:moveTo>
                      <a:pt x="0" y="479"/>
                    </a:moveTo>
                    <a:lnTo>
                      <a:pt x="0" y="0"/>
                    </a:lnTo>
                    <a:lnTo>
                      <a:pt x="464" y="167"/>
                    </a:lnTo>
                    <a:lnTo>
                      <a:pt x="464" y="644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alpha val="98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îṣļîḑé-Freeform: Shape 11"/>
              <p:cNvSpPr/>
              <p:nvPr/>
            </p:nvSpPr>
            <p:spPr bwMode="auto">
              <a:xfrm>
                <a:off x="4578350" y="2774950"/>
                <a:ext cx="709613" cy="1022350"/>
              </a:xfrm>
              <a:custGeom>
                <a:avLst/>
                <a:gdLst/>
                <a:ahLst/>
                <a:cxnLst>
                  <a:cxn ang="0">
                    <a:pos x="447" y="482"/>
                  </a:cxn>
                  <a:cxn ang="0">
                    <a:pos x="445" y="482"/>
                  </a:cxn>
                  <a:cxn ang="0">
                    <a:pos x="0" y="644"/>
                  </a:cxn>
                  <a:cxn ang="0">
                    <a:pos x="0" y="167"/>
                  </a:cxn>
                  <a:cxn ang="0">
                    <a:pos x="445" y="0"/>
                  </a:cxn>
                  <a:cxn ang="0">
                    <a:pos x="447" y="482"/>
                  </a:cxn>
                </a:cxnLst>
                <a:rect l="0" t="0" r="r" b="b"/>
                <a:pathLst>
                  <a:path w="447" h="644">
                    <a:moveTo>
                      <a:pt x="447" y="482"/>
                    </a:moveTo>
                    <a:lnTo>
                      <a:pt x="445" y="482"/>
                    </a:lnTo>
                    <a:lnTo>
                      <a:pt x="0" y="644"/>
                    </a:lnTo>
                    <a:lnTo>
                      <a:pt x="0" y="167"/>
                    </a:lnTo>
                    <a:lnTo>
                      <a:pt x="445" y="0"/>
                    </a:lnTo>
                    <a:lnTo>
                      <a:pt x="447" y="48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12"/>
            <p:cNvGrpSpPr/>
            <p:nvPr/>
          </p:nvGrpSpPr>
          <p:grpSpPr>
            <a:xfrm>
              <a:off x="7535144" y="2561478"/>
              <a:ext cx="1424113" cy="2029079"/>
              <a:chOff x="5651357" y="2069468"/>
              <a:chExt cx="1068085" cy="1521809"/>
            </a:xfrm>
          </p:grpSpPr>
          <p:sp>
            <p:nvSpPr>
              <p:cNvPr id="36" name="îṣļîḑé-Freeform: Shape 13"/>
              <p:cNvSpPr/>
              <p:nvPr/>
            </p:nvSpPr>
            <p:spPr bwMode="auto">
              <a:xfrm>
                <a:off x="5651357" y="2069468"/>
                <a:ext cx="1068085" cy="1521809"/>
              </a:xfrm>
              <a:custGeom>
                <a:avLst/>
                <a:gdLst/>
                <a:ahLst/>
                <a:cxnLst>
                  <a:cxn ang="0">
                    <a:pos x="758" y="272"/>
                  </a:cxn>
                  <a:cxn ang="0">
                    <a:pos x="758" y="1080"/>
                  </a:cxn>
                  <a:cxn ang="0">
                    <a:pos x="0" y="802"/>
                  </a:cxn>
                  <a:cxn ang="0">
                    <a:pos x="0" y="0"/>
                  </a:cxn>
                  <a:cxn ang="0">
                    <a:pos x="758" y="272"/>
                  </a:cxn>
                </a:cxnLst>
                <a:rect l="0" t="0" r="r" b="b"/>
                <a:pathLst>
                  <a:path w="758" h="1080">
                    <a:moveTo>
                      <a:pt x="758" y="272"/>
                    </a:moveTo>
                    <a:lnTo>
                      <a:pt x="758" y="1080"/>
                    </a:lnTo>
                    <a:lnTo>
                      <a:pt x="0" y="802"/>
                    </a:lnTo>
                    <a:lnTo>
                      <a:pt x="0" y="0"/>
                    </a:lnTo>
                    <a:lnTo>
                      <a:pt x="758" y="27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îṣļîḑé-Freeform: Shape 14"/>
              <p:cNvSpPr/>
              <p:nvPr/>
            </p:nvSpPr>
            <p:spPr bwMode="auto">
              <a:xfrm rot="1093960">
                <a:off x="5957887" y="2661406"/>
                <a:ext cx="380667" cy="353081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255" y="135"/>
                  </a:cxn>
                  <a:cxn ang="0">
                    <a:pos x="277" y="122"/>
                  </a:cxn>
                  <a:cxn ang="0">
                    <a:pos x="303" y="116"/>
                  </a:cxn>
                  <a:cxn ang="0">
                    <a:pos x="296" y="105"/>
                  </a:cxn>
                  <a:cxn ang="0">
                    <a:pos x="278" y="89"/>
                  </a:cxn>
                  <a:cxn ang="0">
                    <a:pos x="265" y="90"/>
                  </a:cxn>
                  <a:cxn ang="0">
                    <a:pos x="256" y="82"/>
                  </a:cxn>
                  <a:cxn ang="0">
                    <a:pos x="231" y="73"/>
                  </a:cxn>
                  <a:cxn ang="0">
                    <a:pos x="234" y="98"/>
                  </a:cxn>
                  <a:cxn ang="0">
                    <a:pos x="224" y="118"/>
                  </a:cxn>
                  <a:cxn ang="0">
                    <a:pos x="205" y="103"/>
                  </a:cxn>
                  <a:cxn ang="0">
                    <a:pos x="175" y="89"/>
                  </a:cxn>
                  <a:cxn ang="0">
                    <a:pos x="183" y="68"/>
                  </a:cxn>
                  <a:cxn ang="0">
                    <a:pos x="212" y="58"/>
                  </a:cxn>
                  <a:cxn ang="0">
                    <a:pos x="207" y="47"/>
                  </a:cxn>
                  <a:cxn ang="0">
                    <a:pos x="188" y="50"/>
                  </a:cxn>
                  <a:cxn ang="0">
                    <a:pos x="168" y="37"/>
                  </a:cxn>
                  <a:cxn ang="0">
                    <a:pos x="171" y="52"/>
                  </a:cxn>
                  <a:cxn ang="0">
                    <a:pos x="157" y="52"/>
                  </a:cxn>
                  <a:cxn ang="0">
                    <a:pos x="141" y="40"/>
                  </a:cxn>
                  <a:cxn ang="0">
                    <a:pos x="126" y="47"/>
                  </a:cxn>
                  <a:cxn ang="0">
                    <a:pos x="143" y="51"/>
                  </a:cxn>
                  <a:cxn ang="0">
                    <a:pos x="131" y="58"/>
                  </a:cxn>
                  <a:cxn ang="0">
                    <a:pos x="56" y="107"/>
                  </a:cxn>
                  <a:cxn ang="0">
                    <a:pos x="65" y="118"/>
                  </a:cxn>
                  <a:cxn ang="0">
                    <a:pos x="79" y="135"/>
                  </a:cxn>
                  <a:cxn ang="0">
                    <a:pos x="74" y="158"/>
                  </a:cxn>
                  <a:cxn ang="0">
                    <a:pos x="88" y="185"/>
                  </a:cxn>
                  <a:cxn ang="0">
                    <a:pos x="108" y="214"/>
                  </a:cxn>
                  <a:cxn ang="0">
                    <a:pos x="118" y="227"/>
                  </a:cxn>
                  <a:cxn ang="0">
                    <a:pos x="105" y="197"/>
                  </a:cxn>
                  <a:cxn ang="0">
                    <a:pos x="125" y="225"/>
                  </a:cxn>
                  <a:cxn ang="0">
                    <a:pos x="150" y="255"/>
                  </a:cxn>
                  <a:cxn ang="0">
                    <a:pos x="184" y="269"/>
                  </a:cxn>
                  <a:cxn ang="0">
                    <a:pos x="213" y="290"/>
                  </a:cxn>
                  <a:cxn ang="0">
                    <a:pos x="224" y="288"/>
                  </a:cxn>
                  <a:cxn ang="0">
                    <a:pos x="212" y="268"/>
                  </a:cxn>
                  <a:cxn ang="0">
                    <a:pos x="197" y="262"/>
                  </a:cxn>
                  <a:cxn ang="0">
                    <a:pos x="194" y="239"/>
                  </a:cxn>
                  <a:cxn ang="0">
                    <a:pos x="171" y="250"/>
                  </a:cxn>
                  <a:cxn ang="0">
                    <a:pos x="168" y="210"/>
                  </a:cxn>
                  <a:cxn ang="0">
                    <a:pos x="184" y="206"/>
                  </a:cxn>
                  <a:cxn ang="0">
                    <a:pos x="196" y="202"/>
                  </a:cxn>
                  <a:cxn ang="0">
                    <a:pos x="214" y="211"/>
                  </a:cxn>
                  <a:cxn ang="0">
                    <a:pos x="221" y="205"/>
                  </a:cxn>
                  <a:cxn ang="0">
                    <a:pos x="234" y="179"/>
                  </a:cxn>
                  <a:cxn ang="0">
                    <a:pos x="233" y="171"/>
                  </a:cxn>
                  <a:cxn ang="0">
                    <a:pos x="252" y="157"/>
                  </a:cxn>
                  <a:cxn ang="0">
                    <a:pos x="266" y="143"/>
                  </a:cxn>
                  <a:cxn ang="0">
                    <a:pos x="273" y="131"/>
                  </a:cxn>
                  <a:cxn ang="0">
                    <a:pos x="255" y="135"/>
                  </a:cxn>
                  <a:cxn ang="0">
                    <a:pos x="295" y="298"/>
                  </a:cxn>
                  <a:cxn ang="0">
                    <a:pos x="272" y="288"/>
                  </a:cxn>
                  <a:cxn ang="0">
                    <a:pos x="251" y="288"/>
                  </a:cxn>
                  <a:cxn ang="0">
                    <a:pos x="236" y="286"/>
                  </a:cxn>
                  <a:cxn ang="0">
                    <a:pos x="230" y="307"/>
                  </a:cxn>
                  <a:cxn ang="0">
                    <a:pos x="223" y="335"/>
                  </a:cxn>
                  <a:cxn ang="0">
                    <a:pos x="308" y="302"/>
                  </a:cxn>
                </a:cxnLst>
                <a:rect l="0" t="0" r="r" b="b"/>
                <a:pathLst>
                  <a:path w="384" h="384">
                    <a:moveTo>
                      <a:pt x="384" y="192"/>
                    </a:moveTo>
                    <a:cubicBezTo>
                      <a:pt x="384" y="298"/>
                      <a:pt x="298" y="384"/>
                      <a:pt x="192" y="384"/>
                    </a:cubicBezTo>
                    <a:cubicBezTo>
                      <a:pt x="86" y="384"/>
                      <a:pt x="0" y="298"/>
                      <a:pt x="0" y="192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2"/>
                    </a:cubicBezTo>
                    <a:close/>
                    <a:moveTo>
                      <a:pt x="255" y="135"/>
                    </a:moveTo>
                    <a:cubicBezTo>
                      <a:pt x="256" y="135"/>
                      <a:pt x="257" y="130"/>
                      <a:pt x="258" y="129"/>
                    </a:cubicBezTo>
                    <a:cubicBezTo>
                      <a:pt x="260" y="127"/>
                      <a:pt x="262" y="126"/>
                      <a:pt x="264" y="125"/>
                    </a:cubicBezTo>
                    <a:cubicBezTo>
                      <a:pt x="268" y="124"/>
                      <a:pt x="272" y="123"/>
                      <a:pt x="277" y="122"/>
                    </a:cubicBezTo>
                    <a:cubicBezTo>
                      <a:pt x="281" y="121"/>
                      <a:pt x="286" y="121"/>
                      <a:pt x="289" y="125"/>
                    </a:cubicBezTo>
                    <a:cubicBezTo>
                      <a:pt x="289" y="124"/>
                      <a:pt x="295" y="119"/>
                      <a:pt x="295" y="119"/>
                    </a:cubicBezTo>
                    <a:cubicBezTo>
                      <a:pt x="298" y="118"/>
                      <a:pt x="301" y="118"/>
                      <a:pt x="303" y="116"/>
                    </a:cubicBezTo>
                    <a:cubicBezTo>
                      <a:pt x="303" y="115"/>
                      <a:pt x="303" y="110"/>
                      <a:pt x="303" y="110"/>
                    </a:cubicBezTo>
                    <a:cubicBezTo>
                      <a:pt x="299" y="111"/>
                      <a:pt x="298" y="107"/>
                      <a:pt x="297" y="103"/>
                    </a:cubicBezTo>
                    <a:cubicBezTo>
                      <a:pt x="297" y="104"/>
                      <a:pt x="297" y="104"/>
                      <a:pt x="296" y="105"/>
                    </a:cubicBezTo>
                    <a:cubicBezTo>
                      <a:pt x="296" y="102"/>
                      <a:pt x="291" y="104"/>
                      <a:pt x="290" y="104"/>
                    </a:cubicBezTo>
                    <a:cubicBezTo>
                      <a:pt x="284" y="102"/>
                      <a:pt x="285" y="98"/>
                      <a:pt x="283" y="94"/>
                    </a:cubicBezTo>
                    <a:cubicBezTo>
                      <a:pt x="282" y="92"/>
                      <a:pt x="279" y="91"/>
                      <a:pt x="278" y="89"/>
                    </a:cubicBezTo>
                    <a:cubicBezTo>
                      <a:pt x="277" y="87"/>
                      <a:pt x="277" y="84"/>
                      <a:pt x="274" y="84"/>
                    </a:cubicBezTo>
                    <a:cubicBezTo>
                      <a:pt x="273" y="84"/>
                      <a:pt x="270" y="89"/>
                      <a:pt x="270" y="89"/>
                    </a:cubicBezTo>
                    <a:cubicBezTo>
                      <a:pt x="267" y="88"/>
                      <a:pt x="266" y="89"/>
                      <a:pt x="265" y="90"/>
                    </a:cubicBezTo>
                    <a:cubicBezTo>
                      <a:pt x="263" y="91"/>
                      <a:pt x="262" y="91"/>
                      <a:pt x="260" y="92"/>
                    </a:cubicBezTo>
                    <a:cubicBezTo>
                      <a:pt x="265" y="90"/>
                      <a:pt x="258" y="88"/>
                      <a:pt x="256" y="88"/>
                    </a:cubicBezTo>
                    <a:cubicBezTo>
                      <a:pt x="260" y="87"/>
                      <a:pt x="258" y="83"/>
                      <a:pt x="256" y="82"/>
                    </a:cubicBezTo>
                    <a:cubicBezTo>
                      <a:pt x="256" y="82"/>
                      <a:pt x="257" y="82"/>
                      <a:pt x="257" y="82"/>
                    </a:cubicBezTo>
                    <a:cubicBezTo>
                      <a:pt x="257" y="79"/>
                      <a:pt x="250" y="77"/>
                      <a:pt x="247" y="76"/>
                    </a:cubicBezTo>
                    <a:cubicBezTo>
                      <a:pt x="245" y="74"/>
                      <a:pt x="233" y="72"/>
                      <a:pt x="231" y="73"/>
                    </a:cubicBezTo>
                    <a:cubicBezTo>
                      <a:pt x="228" y="75"/>
                      <a:pt x="231" y="80"/>
                      <a:pt x="231" y="83"/>
                    </a:cubicBezTo>
                    <a:cubicBezTo>
                      <a:pt x="232" y="86"/>
                      <a:pt x="228" y="86"/>
                      <a:pt x="228" y="89"/>
                    </a:cubicBezTo>
                    <a:cubicBezTo>
                      <a:pt x="228" y="93"/>
                      <a:pt x="236" y="92"/>
                      <a:pt x="234" y="98"/>
                    </a:cubicBezTo>
                    <a:cubicBezTo>
                      <a:pt x="233" y="102"/>
                      <a:pt x="228" y="102"/>
                      <a:pt x="226" y="105"/>
                    </a:cubicBezTo>
                    <a:cubicBezTo>
                      <a:pt x="224" y="108"/>
                      <a:pt x="227" y="112"/>
                      <a:pt x="229" y="114"/>
                    </a:cubicBezTo>
                    <a:cubicBezTo>
                      <a:pt x="231" y="115"/>
                      <a:pt x="225" y="118"/>
                      <a:pt x="224" y="118"/>
                    </a:cubicBezTo>
                    <a:cubicBezTo>
                      <a:pt x="220" y="120"/>
                      <a:pt x="217" y="114"/>
                      <a:pt x="216" y="110"/>
                    </a:cubicBezTo>
                    <a:cubicBezTo>
                      <a:pt x="215" y="108"/>
                      <a:pt x="215" y="104"/>
                      <a:pt x="212" y="103"/>
                    </a:cubicBezTo>
                    <a:cubicBezTo>
                      <a:pt x="210" y="102"/>
                      <a:pt x="206" y="102"/>
                      <a:pt x="205" y="103"/>
                    </a:cubicBezTo>
                    <a:cubicBezTo>
                      <a:pt x="203" y="99"/>
                      <a:pt x="198" y="98"/>
                      <a:pt x="194" y="97"/>
                    </a:cubicBezTo>
                    <a:cubicBezTo>
                      <a:pt x="189" y="95"/>
                      <a:pt x="185" y="95"/>
                      <a:pt x="180" y="96"/>
                    </a:cubicBezTo>
                    <a:cubicBezTo>
                      <a:pt x="181" y="95"/>
                      <a:pt x="179" y="88"/>
                      <a:pt x="175" y="89"/>
                    </a:cubicBezTo>
                    <a:cubicBezTo>
                      <a:pt x="176" y="86"/>
                      <a:pt x="176" y="84"/>
                      <a:pt x="176" y="81"/>
                    </a:cubicBezTo>
                    <a:cubicBezTo>
                      <a:pt x="177" y="79"/>
                      <a:pt x="178" y="77"/>
                      <a:pt x="179" y="75"/>
                    </a:cubicBezTo>
                    <a:cubicBezTo>
                      <a:pt x="180" y="74"/>
                      <a:pt x="185" y="69"/>
                      <a:pt x="183" y="68"/>
                    </a:cubicBezTo>
                    <a:cubicBezTo>
                      <a:pt x="188" y="69"/>
                      <a:pt x="193" y="69"/>
                      <a:pt x="196" y="66"/>
                    </a:cubicBezTo>
                    <a:cubicBezTo>
                      <a:pt x="198" y="63"/>
                      <a:pt x="199" y="60"/>
                      <a:pt x="202" y="57"/>
                    </a:cubicBezTo>
                    <a:cubicBezTo>
                      <a:pt x="205" y="53"/>
                      <a:pt x="209" y="58"/>
                      <a:pt x="212" y="58"/>
                    </a:cubicBezTo>
                    <a:cubicBezTo>
                      <a:pt x="217" y="59"/>
                      <a:pt x="217" y="53"/>
                      <a:pt x="214" y="51"/>
                    </a:cubicBezTo>
                    <a:cubicBezTo>
                      <a:pt x="218" y="51"/>
                      <a:pt x="215" y="45"/>
                      <a:pt x="213" y="44"/>
                    </a:cubicBezTo>
                    <a:cubicBezTo>
                      <a:pt x="211" y="43"/>
                      <a:pt x="202" y="46"/>
                      <a:pt x="207" y="47"/>
                    </a:cubicBezTo>
                    <a:cubicBezTo>
                      <a:pt x="206" y="47"/>
                      <a:pt x="200" y="59"/>
                      <a:pt x="196" y="53"/>
                    </a:cubicBezTo>
                    <a:cubicBezTo>
                      <a:pt x="195" y="52"/>
                      <a:pt x="195" y="47"/>
                      <a:pt x="193" y="46"/>
                    </a:cubicBezTo>
                    <a:cubicBezTo>
                      <a:pt x="190" y="46"/>
                      <a:pt x="189" y="49"/>
                      <a:pt x="188" y="50"/>
                    </a:cubicBezTo>
                    <a:cubicBezTo>
                      <a:pt x="190" y="47"/>
                      <a:pt x="181" y="45"/>
                      <a:pt x="180" y="44"/>
                    </a:cubicBezTo>
                    <a:cubicBezTo>
                      <a:pt x="183" y="42"/>
                      <a:pt x="180" y="39"/>
                      <a:pt x="178" y="38"/>
                    </a:cubicBezTo>
                    <a:cubicBezTo>
                      <a:pt x="176" y="36"/>
                      <a:pt x="169" y="35"/>
                      <a:pt x="168" y="37"/>
                    </a:cubicBezTo>
                    <a:cubicBezTo>
                      <a:pt x="163" y="43"/>
                      <a:pt x="173" y="44"/>
                      <a:pt x="175" y="45"/>
                    </a:cubicBezTo>
                    <a:cubicBezTo>
                      <a:pt x="176" y="46"/>
                      <a:pt x="179" y="48"/>
                      <a:pt x="177" y="49"/>
                    </a:cubicBezTo>
                    <a:cubicBezTo>
                      <a:pt x="176" y="50"/>
                      <a:pt x="171" y="51"/>
                      <a:pt x="171" y="52"/>
                    </a:cubicBezTo>
                    <a:cubicBezTo>
                      <a:pt x="169" y="54"/>
                      <a:pt x="172" y="57"/>
                      <a:pt x="170" y="59"/>
                    </a:cubicBezTo>
                    <a:cubicBezTo>
                      <a:pt x="168" y="57"/>
                      <a:pt x="168" y="53"/>
                      <a:pt x="166" y="50"/>
                    </a:cubicBezTo>
                    <a:cubicBezTo>
                      <a:pt x="168" y="53"/>
                      <a:pt x="157" y="52"/>
                      <a:pt x="157" y="52"/>
                    </a:cubicBezTo>
                    <a:cubicBezTo>
                      <a:pt x="154" y="52"/>
                      <a:pt x="148" y="54"/>
                      <a:pt x="145" y="50"/>
                    </a:cubicBezTo>
                    <a:cubicBezTo>
                      <a:pt x="144" y="49"/>
                      <a:pt x="144" y="44"/>
                      <a:pt x="146" y="45"/>
                    </a:cubicBezTo>
                    <a:cubicBezTo>
                      <a:pt x="144" y="43"/>
                      <a:pt x="142" y="41"/>
                      <a:pt x="141" y="40"/>
                    </a:cubicBezTo>
                    <a:cubicBezTo>
                      <a:pt x="132" y="43"/>
                      <a:pt x="125" y="47"/>
                      <a:pt x="117" y="51"/>
                    </a:cubicBezTo>
                    <a:cubicBezTo>
                      <a:pt x="118" y="51"/>
                      <a:pt x="119" y="51"/>
                      <a:pt x="120" y="50"/>
                    </a:cubicBezTo>
                    <a:cubicBezTo>
                      <a:pt x="122" y="50"/>
                      <a:pt x="124" y="48"/>
                      <a:pt x="126" y="47"/>
                    </a:cubicBezTo>
                    <a:cubicBezTo>
                      <a:pt x="128" y="46"/>
                      <a:pt x="134" y="43"/>
                      <a:pt x="136" y="46"/>
                    </a:cubicBezTo>
                    <a:cubicBezTo>
                      <a:pt x="137" y="45"/>
                      <a:pt x="137" y="45"/>
                      <a:pt x="138" y="44"/>
                    </a:cubicBezTo>
                    <a:cubicBezTo>
                      <a:pt x="139" y="46"/>
                      <a:pt x="141" y="48"/>
                      <a:pt x="143" y="51"/>
                    </a:cubicBezTo>
                    <a:cubicBezTo>
                      <a:pt x="141" y="50"/>
                      <a:pt x="137" y="50"/>
                      <a:pt x="135" y="50"/>
                    </a:cubicBezTo>
                    <a:cubicBezTo>
                      <a:pt x="133" y="51"/>
                      <a:pt x="130" y="51"/>
                      <a:pt x="130" y="53"/>
                    </a:cubicBezTo>
                    <a:cubicBezTo>
                      <a:pt x="130" y="55"/>
                      <a:pt x="131" y="57"/>
                      <a:pt x="131" y="58"/>
                    </a:cubicBezTo>
                    <a:cubicBezTo>
                      <a:pt x="128" y="56"/>
                      <a:pt x="125" y="52"/>
                      <a:pt x="121" y="51"/>
                    </a:cubicBezTo>
                    <a:cubicBezTo>
                      <a:pt x="119" y="51"/>
                      <a:pt x="117" y="51"/>
                      <a:pt x="115" y="52"/>
                    </a:cubicBezTo>
                    <a:cubicBezTo>
                      <a:pt x="91" y="65"/>
                      <a:pt x="71" y="84"/>
                      <a:pt x="56" y="107"/>
                    </a:cubicBezTo>
                    <a:cubicBezTo>
                      <a:pt x="57" y="108"/>
                      <a:pt x="58" y="109"/>
                      <a:pt x="59" y="109"/>
                    </a:cubicBezTo>
                    <a:cubicBezTo>
                      <a:pt x="62" y="110"/>
                      <a:pt x="59" y="117"/>
                      <a:pt x="64" y="113"/>
                    </a:cubicBezTo>
                    <a:cubicBezTo>
                      <a:pt x="66" y="115"/>
                      <a:pt x="66" y="116"/>
                      <a:pt x="65" y="118"/>
                    </a:cubicBezTo>
                    <a:cubicBezTo>
                      <a:pt x="65" y="118"/>
                      <a:pt x="75" y="124"/>
                      <a:pt x="76" y="125"/>
                    </a:cubicBezTo>
                    <a:cubicBezTo>
                      <a:pt x="78" y="126"/>
                      <a:pt x="80" y="128"/>
                      <a:pt x="81" y="130"/>
                    </a:cubicBezTo>
                    <a:cubicBezTo>
                      <a:pt x="82" y="132"/>
                      <a:pt x="80" y="134"/>
                      <a:pt x="79" y="135"/>
                    </a:cubicBezTo>
                    <a:cubicBezTo>
                      <a:pt x="78" y="134"/>
                      <a:pt x="75" y="130"/>
                      <a:pt x="74" y="131"/>
                    </a:cubicBezTo>
                    <a:cubicBezTo>
                      <a:pt x="73" y="133"/>
                      <a:pt x="74" y="139"/>
                      <a:pt x="77" y="139"/>
                    </a:cubicBezTo>
                    <a:cubicBezTo>
                      <a:pt x="73" y="139"/>
                      <a:pt x="75" y="155"/>
                      <a:pt x="74" y="158"/>
                    </a:cubicBezTo>
                    <a:cubicBezTo>
                      <a:pt x="74" y="158"/>
                      <a:pt x="74" y="158"/>
                      <a:pt x="74" y="158"/>
                    </a:cubicBezTo>
                    <a:cubicBezTo>
                      <a:pt x="73" y="161"/>
                      <a:pt x="76" y="173"/>
                      <a:pt x="81" y="172"/>
                    </a:cubicBezTo>
                    <a:cubicBezTo>
                      <a:pt x="78" y="172"/>
                      <a:pt x="87" y="184"/>
                      <a:pt x="88" y="185"/>
                    </a:cubicBezTo>
                    <a:cubicBezTo>
                      <a:pt x="91" y="187"/>
                      <a:pt x="95" y="188"/>
                      <a:pt x="97" y="192"/>
                    </a:cubicBezTo>
                    <a:cubicBezTo>
                      <a:pt x="100" y="195"/>
                      <a:pt x="100" y="201"/>
                      <a:pt x="103" y="203"/>
                    </a:cubicBezTo>
                    <a:cubicBezTo>
                      <a:pt x="102" y="206"/>
                      <a:pt x="108" y="210"/>
                      <a:pt x="108" y="214"/>
                    </a:cubicBezTo>
                    <a:cubicBezTo>
                      <a:pt x="108" y="214"/>
                      <a:pt x="107" y="214"/>
                      <a:pt x="107" y="215"/>
                    </a:cubicBezTo>
                    <a:cubicBezTo>
                      <a:pt x="108" y="218"/>
                      <a:pt x="113" y="218"/>
                      <a:pt x="115" y="221"/>
                    </a:cubicBezTo>
                    <a:cubicBezTo>
                      <a:pt x="116" y="223"/>
                      <a:pt x="115" y="228"/>
                      <a:pt x="118" y="227"/>
                    </a:cubicBezTo>
                    <a:cubicBezTo>
                      <a:pt x="118" y="222"/>
                      <a:pt x="115" y="216"/>
                      <a:pt x="112" y="212"/>
                    </a:cubicBezTo>
                    <a:cubicBezTo>
                      <a:pt x="110" y="209"/>
                      <a:pt x="109" y="207"/>
                      <a:pt x="108" y="204"/>
                    </a:cubicBezTo>
                    <a:cubicBezTo>
                      <a:pt x="106" y="202"/>
                      <a:pt x="106" y="199"/>
                      <a:pt x="105" y="197"/>
                    </a:cubicBezTo>
                    <a:cubicBezTo>
                      <a:pt x="106" y="197"/>
                      <a:pt x="112" y="199"/>
                      <a:pt x="111" y="200"/>
                    </a:cubicBezTo>
                    <a:cubicBezTo>
                      <a:pt x="109" y="205"/>
                      <a:pt x="119" y="214"/>
                      <a:pt x="122" y="217"/>
                    </a:cubicBezTo>
                    <a:cubicBezTo>
                      <a:pt x="123" y="218"/>
                      <a:pt x="128" y="225"/>
                      <a:pt x="125" y="225"/>
                    </a:cubicBezTo>
                    <a:cubicBezTo>
                      <a:pt x="129" y="225"/>
                      <a:pt x="133" y="230"/>
                      <a:pt x="135" y="233"/>
                    </a:cubicBezTo>
                    <a:cubicBezTo>
                      <a:pt x="137" y="236"/>
                      <a:pt x="136" y="241"/>
                      <a:pt x="138" y="245"/>
                    </a:cubicBezTo>
                    <a:cubicBezTo>
                      <a:pt x="139" y="250"/>
                      <a:pt x="146" y="252"/>
                      <a:pt x="150" y="255"/>
                    </a:cubicBezTo>
                    <a:cubicBezTo>
                      <a:pt x="154" y="256"/>
                      <a:pt x="157" y="259"/>
                      <a:pt x="160" y="260"/>
                    </a:cubicBezTo>
                    <a:cubicBezTo>
                      <a:pt x="166" y="262"/>
                      <a:pt x="167" y="260"/>
                      <a:pt x="171" y="260"/>
                    </a:cubicBezTo>
                    <a:cubicBezTo>
                      <a:pt x="178" y="259"/>
                      <a:pt x="179" y="266"/>
                      <a:pt x="184" y="269"/>
                    </a:cubicBezTo>
                    <a:cubicBezTo>
                      <a:pt x="187" y="270"/>
                      <a:pt x="194" y="273"/>
                      <a:pt x="198" y="271"/>
                    </a:cubicBezTo>
                    <a:cubicBezTo>
                      <a:pt x="196" y="272"/>
                      <a:pt x="203" y="282"/>
                      <a:pt x="204" y="283"/>
                    </a:cubicBezTo>
                    <a:cubicBezTo>
                      <a:pt x="206" y="286"/>
                      <a:pt x="210" y="287"/>
                      <a:pt x="213" y="290"/>
                    </a:cubicBezTo>
                    <a:cubicBezTo>
                      <a:pt x="213" y="290"/>
                      <a:pt x="214" y="289"/>
                      <a:pt x="214" y="288"/>
                    </a:cubicBezTo>
                    <a:cubicBezTo>
                      <a:pt x="213" y="291"/>
                      <a:pt x="218" y="296"/>
                      <a:pt x="221" y="296"/>
                    </a:cubicBezTo>
                    <a:cubicBezTo>
                      <a:pt x="223" y="295"/>
                      <a:pt x="224" y="290"/>
                      <a:pt x="224" y="288"/>
                    </a:cubicBezTo>
                    <a:cubicBezTo>
                      <a:pt x="219" y="290"/>
                      <a:pt x="215" y="288"/>
                      <a:pt x="212" y="283"/>
                    </a:cubicBezTo>
                    <a:cubicBezTo>
                      <a:pt x="211" y="282"/>
                      <a:pt x="207" y="275"/>
                      <a:pt x="211" y="275"/>
                    </a:cubicBezTo>
                    <a:cubicBezTo>
                      <a:pt x="216" y="275"/>
                      <a:pt x="212" y="271"/>
                      <a:pt x="212" y="268"/>
                    </a:cubicBezTo>
                    <a:cubicBezTo>
                      <a:pt x="211" y="264"/>
                      <a:pt x="208" y="262"/>
                      <a:pt x="206" y="259"/>
                    </a:cubicBezTo>
                    <a:cubicBezTo>
                      <a:pt x="205" y="262"/>
                      <a:pt x="200" y="261"/>
                      <a:pt x="198" y="259"/>
                    </a:cubicBezTo>
                    <a:cubicBezTo>
                      <a:pt x="198" y="259"/>
                      <a:pt x="197" y="261"/>
                      <a:pt x="197" y="262"/>
                    </a:cubicBezTo>
                    <a:cubicBezTo>
                      <a:pt x="196" y="262"/>
                      <a:pt x="195" y="262"/>
                      <a:pt x="194" y="261"/>
                    </a:cubicBezTo>
                    <a:cubicBezTo>
                      <a:pt x="194" y="258"/>
                      <a:pt x="194" y="255"/>
                      <a:pt x="195" y="251"/>
                    </a:cubicBezTo>
                    <a:cubicBezTo>
                      <a:pt x="196" y="247"/>
                      <a:pt x="205" y="238"/>
                      <a:pt x="194" y="239"/>
                    </a:cubicBezTo>
                    <a:cubicBezTo>
                      <a:pt x="190" y="239"/>
                      <a:pt x="188" y="240"/>
                      <a:pt x="187" y="244"/>
                    </a:cubicBezTo>
                    <a:cubicBezTo>
                      <a:pt x="186" y="247"/>
                      <a:pt x="186" y="249"/>
                      <a:pt x="183" y="251"/>
                    </a:cubicBezTo>
                    <a:cubicBezTo>
                      <a:pt x="181" y="252"/>
                      <a:pt x="173" y="251"/>
                      <a:pt x="171" y="250"/>
                    </a:cubicBezTo>
                    <a:cubicBezTo>
                      <a:pt x="166" y="247"/>
                      <a:pt x="163" y="239"/>
                      <a:pt x="163" y="234"/>
                    </a:cubicBezTo>
                    <a:cubicBezTo>
                      <a:pt x="163" y="227"/>
                      <a:pt x="166" y="221"/>
                      <a:pt x="163" y="215"/>
                    </a:cubicBezTo>
                    <a:cubicBezTo>
                      <a:pt x="164" y="213"/>
                      <a:pt x="166" y="211"/>
                      <a:pt x="168" y="210"/>
                    </a:cubicBezTo>
                    <a:cubicBezTo>
                      <a:pt x="169" y="209"/>
                      <a:pt x="171" y="210"/>
                      <a:pt x="172" y="207"/>
                    </a:cubicBezTo>
                    <a:cubicBezTo>
                      <a:pt x="171" y="207"/>
                      <a:pt x="170" y="206"/>
                      <a:pt x="170" y="206"/>
                    </a:cubicBezTo>
                    <a:cubicBezTo>
                      <a:pt x="173" y="208"/>
                      <a:pt x="180" y="203"/>
                      <a:pt x="184" y="206"/>
                    </a:cubicBezTo>
                    <a:cubicBezTo>
                      <a:pt x="186" y="207"/>
                      <a:pt x="188" y="208"/>
                      <a:pt x="189" y="205"/>
                    </a:cubicBezTo>
                    <a:cubicBezTo>
                      <a:pt x="189" y="205"/>
                      <a:pt x="187" y="202"/>
                      <a:pt x="188" y="200"/>
                    </a:cubicBezTo>
                    <a:cubicBezTo>
                      <a:pt x="189" y="204"/>
                      <a:pt x="192" y="205"/>
                      <a:pt x="196" y="202"/>
                    </a:cubicBezTo>
                    <a:cubicBezTo>
                      <a:pt x="197" y="203"/>
                      <a:pt x="201" y="203"/>
                      <a:pt x="204" y="204"/>
                    </a:cubicBezTo>
                    <a:cubicBezTo>
                      <a:pt x="207" y="206"/>
                      <a:pt x="207" y="209"/>
                      <a:pt x="211" y="205"/>
                    </a:cubicBezTo>
                    <a:cubicBezTo>
                      <a:pt x="213" y="208"/>
                      <a:pt x="213" y="208"/>
                      <a:pt x="214" y="211"/>
                    </a:cubicBezTo>
                    <a:cubicBezTo>
                      <a:pt x="214" y="214"/>
                      <a:pt x="216" y="221"/>
                      <a:pt x="218" y="222"/>
                    </a:cubicBezTo>
                    <a:cubicBezTo>
                      <a:pt x="224" y="225"/>
                      <a:pt x="222" y="217"/>
                      <a:pt x="222" y="214"/>
                    </a:cubicBezTo>
                    <a:cubicBezTo>
                      <a:pt x="222" y="213"/>
                      <a:pt x="222" y="205"/>
                      <a:pt x="221" y="205"/>
                    </a:cubicBezTo>
                    <a:cubicBezTo>
                      <a:pt x="213" y="203"/>
                      <a:pt x="216" y="197"/>
                      <a:pt x="221" y="193"/>
                    </a:cubicBezTo>
                    <a:cubicBezTo>
                      <a:pt x="222" y="192"/>
                      <a:pt x="227" y="190"/>
                      <a:pt x="230" y="188"/>
                    </a:cubicBezTo>
                    <a:cubicBezTo>
                      <a:pt x="232" y="186"/>
                      <a:pt x="235" y="183"/>
                      <a:pt x="234" y="179"/>
                    </a:cubicBezTo>
                    <a:cubicBezTo>
                      <a:pt x="235" y="179"/>
                      <a:pt x="236" y="178"/>
                      <a:pt x="236" y="177"/>
                    </a:cubicBezTo>
                    <a:cubicBezTo>
                      <a:pt x="236" y="177"/>
                      <a:pt x="233" y="174"/>
                      <a:pt x="232" y="175"/>
                    </a:cubicBezTo>
                    <a:cubicBezTo>
                      <a:pt x="234" y="174"/>
                      <a:pt x="234" y="172"/>
                      <a:pt x="233" y="171"/>
                    </a:cubicBezTo>
                    <a:cubicBezTo>
                      <a:pt x="235" y="169"/>
                      <a:pt x="234" y="166"/>
                      <a:pt x="236" y="165"/>
                    </a:cubicBezTo>
                    <a:cubicBezTo>
                      <a:pt x="239" y="169"/>
                      <a:pt x="245" y="165"/>
                      <a:pt x="242" y="162"/>
                    </a:cubicBezTo>
                    <a:cubicBezTo>
                      <a:pt x="244" y="158"/>
                      <a:pt x="250" y="160"/>
                      <a:pt x="252" y="157"/>
                    </a:cubicBezTo>
                    <a:cubicBezTo>
                      <a:pt x="255" y="158"/>
                      <a:pt x="253" y="153"/>
                      <a:pt x="255" y="150"/>
                    </a:cubicBezTo>
                    <a:cubicBezTo>
                      <a:pt x="256" y="148"/>
                      <a:pt x="259" y="148"/>
                      <a:pt x="262" y="147"/>
                    </a:cubicBezTo>
                    <a:cubicBezTo>
                      <a:pt x="262" y="147"/>
                      <a:pt x="268" y="143"/>
                      <a:pt x="266" y="143"/>
                    </a:cubicBezTo>
                    <a:cubicBezTo>
                      <a:pt x="270" y="144"/>
                      <a:pt x="279" y="139"/>
                      <a:pt x="272" y="135"/>
                    </a:cubicBezTo>
                    <a:cubicBezTo>
                      <a:pt x="273" y="133"/>
                      <a:pt x="270" y="132"/>
                      <a:pt x="268" y="132"/>
                    </a:cubicBezTo>
                    <a:cubicBezTo>
                      <a:pt x="269" y="131"/>
                      <a:pt x="272" y="132"/>
                      <a:pt x="273" y="131"/>
                    </a:cubicBezTo>
                    <a:cubicBezTo>
                      <a:pt x="276" y="129"/>
                      <a:pt x="274" y="128"/>
                      <a:pt x="271" y="127"/>
                    </a:cubicBezTo>
                    <a:cubicBezTo>
                      <a:pt x="268" y="126"/>
                      <a:pt x="263" y="128"/>
                      <a:pt x="261" y="130"/>
                    </a:cubicBezTo>
                    <a:cubicBezTo>
                      <a:pt x="259" y="132"/>
                      <a:pt x="257" y="134"/>
                      <a:pt x="255" y="135"/>
                    </a:cubicBezTo>
                    <a:close/>
                    <a:moveTo>
                      <a:pt x="308" y="302"/>
                    </a:moveTo>
                    <a:cubicBezTo>
                      <a:pt x="306" y="301"/>
                      <a:pt x="303" y="301"/>
                      <a:pt x="301" y="300"/>
                    </a:cubicBezTo>
                    <a:cubicBezTo>
                      <a:pt x="299" y="300"/>
                      <a:pt x="298" y="299"/>
                      <a:pt x="295" y="298"/>
                    </a:cubicBezTo>
                    <a:cubicBezTo>
                      <a:pt x="296" y="293"/>
                      <a:pt x="290" y="292"/>
                      <a:pt x="287" y="289"/>
                    </a:cubicBezTo>
                    <a:cubicBezTo>
                      <a:pt x="284" y="287"/>
                      <a:pt x="282" y="284"/>
                      <a:pt x="277" y="285"/>
                    </a:cubicBezTo>
                    <a:cubicBezTo>
                      <a:pt x="276" y="285"/>
                      <a:pt x="271" y="287"/>
                      <a:pt x="272" y="288"/>
                    </a:cubicBezTo>
                    <a:cubicBezTo>
                      <a:pt x="269" y="285"/>
                      <a:pt x="268" y="284"/>
                      <a:pt x="263" y="282"/>
                    </a:cubicBezTo>
                    <a:cubicBezTo>
                      <a:pt x="259" y="281"/>
                      <a:pt x="257" y="276"/>
                      <a:pt x="253" y="281"/>
                    </a:cubicBezTo>
                    <a:cubicBezTo>
                      <a:pt x="251" y="283"/>
                      <a:pt x="252" y="286"/>
                      <a:pt x="251" y="288"/>
                    </a:cubicBezTo>
                    <a:cubicBezTo>
                      <a:pt x="247" y="285"/>
                      <a:pt x="254" y="282"/>
                      <a:pt x="251" y="279"/>
                    </a:cubicBezTo>
                    <a:cubicBezTo>
                      <a:pt x="248" y="275"/>
                      <a:pt x="243" y="281"/>
                      <a:pt x="240" y="282"/>
                    </a:cubicBezTo>
                    <a:cubicBezTo>
                      <a:pt x="239" y="284"/>
                      <a:pt x="237" y="284"/>
                      <a:pt x="236" y="286"/>
                    </a:cubicBezTo>
                    <a:cubicBezTo>
                      <a:pt x="235" y="287"/>
                      <a:pt x="234" y="290"/>
                      <a:pt x="233" y="291"/>
                    </a:cubicBezTo>
                    <a:cubicBezTo>
                      <a:pt x="233" y="289"/>
                      <a:pt x="228" y="290"/>
                      <a:pt x="228" y="288"/>
                    </a:cubicBezTo>
                    <a:cubicBezTo>
                      <a:pt x="229" y="294"/>
                      <a:pt x="229" y="301"/>
                      <a:pt x="230" y="307"/>
                    </a:cubicBezTo>
                    <a:cubicBezTo>
                      <a:pt x="231" y="310"/>
                      <a:pt x="230" y="316"/>
                      <a:pt x="227" y="319"/>
                    </a:cubicBezTo>
                    <a:cubicBezTo>
                      <a:pt x="224" y="321"/>
                      <a:pt x="221" y="324"/>
                      <a:pt x="220" y="329"/>
                    </a:cubicBezTo>
                    <a:cubicBezTo>
                      <a:pt x="220" y="332"/>
                      <a:pt x="220" y="334"/>
                      <a:pt x="223" y="335"/>
                    </a:cubicBezTo>
                    <a:cubicBezTo>
                      <a:pt x="223" y="339"/>
                      <a:pt x="219" y="342"/>
                      <a:pt x="219" y="346"/>
                    </a:cubicBezTo>
                    <a:cubicBezTo>
                      <a:pt x="219" y="346"/>
                      <a:pt x="220" y="348"/>
                      <a:pt x="220" y="350"/>
                    </a:cubicBezTo>
                    <a:cubicBezTo>
                      <a:pt x="254" y="344"/>
                      <a:pt x="285" y="327"/>
                      <a:pt x="308" y="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37"/>
            <p:cNvGrpSpPr/>
            <p:nvPr/>
          </p:nvGrpSpPr>
          <p:grpSpPr>
            <a:xfrm>
              <a:off x="719667" y="3257469"/>
              <a:ext cx="2513077" cy="1245140"/>
              <a:chOff x="719667" y="3053232"/>
              <a:chExt cx="2513077" cy="751055"/>
            </a:xfrm>
          </p:grpSpPr>
          <p:sp>
            <p:nvSpPr>
              <p:cNvPr id="34" name="îṣļîḑé-TextBox 16"/>
              <p:cNvSpPr txBox="1"/>
              <p:nvPr/>
            </p:nvSpPr>
            <p:spPr>
              <a:xfrm>
                <a:off x="719667" y="3342622"/>
                <a:ext cx="2513077" cy="461665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  <a:br>
                  <a:rPr lang="zh-CN" altLang="en-US" sz="1400" dirty="0">
                    <a:cs typeface="+mn-ea"/>
                    <a:sym typeface="+mn-lt"/>
                  </a:rPr>
                </a:br>
                <a:endParaRPr lang="zh-CN" altLang="en-US" sz="1400" dirty="0">
                  <a:cs typeface="+mn-ea"/>
                  <a:sym typeface="+mn-lt"/>
                </a:endParaRPr>
              </a:p>
            </p:txBody>
          </p:sp>
          <p:sp>
            <p:nvSpPr>
              <p:cNvPr id="35" name="îṣļîḑé-Rectangle 17"/>
              <p:cNvSpPr/>
              <p:nvPr/>
            </p:nvSpPr>
            <p:spPr>
              <a:xfrm>
                <a:off x="719667" y="3053232"/>
                <a:ext cx="2513077" cy="160692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6" name="Group 36"/>
            <p:cNvGrpSpPr/>
            <p:nvPr/>
          </p:nvGrpSpPr>
          <p:grpSpPr>
            <a:xfrm>
              <a:off x="8959257" y="3359826"/>
              <a:ext cx="2515608" cy="1142781"/>
              <a:chOff x="8959257" y="3120590"/>
              <a:chExt cx="2515608" cy="765231"/>
            </a:xfrm>
          </p:grpSpPr>
          <p:sp>
            <p:nvSpPr>
              <p:cNvPr id="32" name="îṣļîḑé-TextBox 19"/>
              <p:cNvSpPr txBox="1"/>
              <p:nvPr/>
            </p:nvSpPr>
            <p:spPr>
              <a:xfrm>
                <a:off x="8959257" y="3424156"/>
                <a:ext cx="2515608" cy="461665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  <a:br>
                  <a:rPr lang="zh-CN" altLang="en-US" sz="1400" dirty="0">
                    <a:cs typeface="+mn-ea"/>
                    <a:sym typeface="+mn-lt"/>
                  </a:rPr>
                </a:br>
                <a:endParaRPr lang="zh-CN" altLang="en-US" sz="1400" dirty="0">
                  <a:cs typeface="+mn-ea"/>
                  <a:sym typeface="+mn-lt"/>
                </a:endParaRPr>
              </a:p>
            </p:txBody>
          </p:sp>
          <p:sp>
            <p:nvSpPr>
              <p:cNvPr id="33" name="îṣļîḑé-Rectangle 20"/>
              <p:cNvSpPr/>
              <p:nvPr/>
            </p:nvSpPr>
            <p:spPr>
              <a:xfrm>
                <a:off x="8959257" y="3120590"/>
                <a:ext cx="2515608" cy="160692"/>
              </a:xfrm>
              <a:prstGeom prst="rect">
                <a:avLst/>
              </a:prstGeom>
            </p:spPr>
            <p:txBody>
              <a:bodyPr wrap="none" lIns="144000" tIns="0" rIns="144000" bIns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7" name="Group 38"/>
            <p:cNvGrpSpPr/>
            <p:nvPr/>
          </p:nvGrpSpPr>
          <p:grpSpPr>
            <a:xfrm>
              <a:off x="4650487" y="1306992"/>
              <a:ext cx="3034927" cy="1098813"/>
              <a:chOff x="4650487" y="1349250"/>
              <a:chExt cx="3034927" cy="772322"/>
            </a:xfrm>
          </p:grpSpPr>
          <p:sp>
            <p:nvSpPr>
              <p:cNvPr id="30" name="îṣļîḑé-TextBox 22"/>
              <p:cNvSpPr txBox="1"/>
              <p:nvPr/>
            </p:nvSpPr>
            <p:spPr>
              <a:xfrm>
                <a:off x="4650487" y="1659907"/>
                <a:ext cx="303492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</a:t>
                </a:r>
                <a:br>
                  <a:rPr lang="zh-CN" altLang="en-US" sz="1400" dirty="0">
                    <a:cs typeface="+mn-ea"/>
                    <a:sym typeface="+mn-lt"/>
                  </a:rPr>
                </a:br>
                <a:endParaRPr lang="zh-CN" altLang="en-US" sz="1400" dirty="0">
                  <a:cs typeface="+mn-ea"/>
                  <a:sym typeface="+mn-lt"/>
                </a:endParaRPr>
              </a:p>
            </p:txBody>
          </p:sp>
          <p:sp>
            <p:nvSpPr>
              <p:cNvPr id="31" name="îṣļîḑé-Rectangle 23"/>
              <p:cNvSpPr/>
              <p:nvPr/>
            </p:nvSpPr>
            <p:spPr>
              <a:xfrm>
                <a:off x="4650487" y="1349250"/>
                <a:ext cx="3034927" cy="160692"/>
              </a:xfrm>
              <a:prstGeom prst="rect">
                <a:avLst/>
              </a:prstGeom>
            </p:spPr>
            <p:txBody>
              <a:bodyPr wrap="none" lIns="0" tIns="0" rIns="0" bIns="0">
                <a:no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8" name="Group 24"/>
            <p:cNvGrpSpPr/>
            <p:nvPr/>
          </p:nvGrpSpPr>
          <p:grpSpPr>
            <a:xfrm>
              <a:off x="3299591" y="1464573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8" name="îṣļîḑé-Teardrop 25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îṣļîḑé-Oval 26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90%</a:t>
                </a:r>
              </a:p>
            </p:txBody>
          </p:sp>
        </p:grpSp>
        <p:grpSp>
          <p:nvGrpSpPr>
            <p:cNvPr id="19" name="Group 27"/>
            <p:cNvGrpSpPr/>
            <p:nvPr/>
          </p:nvGrpSpPr>
          <p:grpSpPr>
            <a:xfrm>
              <a:off x="7988314" y="1464573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6" name="îṣļîḑé-Teardrop 28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îṣļîḑé-Oval 29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95%</a:t>
                </a:r>
              </a:p>
            </p:txBody>
          </p:sp>
        </p:grpSp>
        <p:grpSp>
          <p:nvGrpSpPr>
            <p:cNvPr id="20" name="Group 30"/>
            <p:cNvGrpSpPr/>
            <p:nvPr/>
          </p:nvGrpSpPr>
          <p:grpSpPr>
            <a:xfrm>
              <a:off x="5593215" y="2504190"/>
              <a:ext cx="1047997" cy="1047989"/>
              <a:chOff x="846989" y="1401020"/>
              <a:chExt cx="877416" cy="877416"/>
            </a:xfrm>
            <a:effectLst/>
          </p:grpSpPr>
          <p:sp>
            <p:nvSpPr>
              <p:cNvPr id="24" name="îṣļîḑé-Teardrop 3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îṣļîḑé-Oval 3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70%</a:t>
                </a:r>
              </a:p>
            </p:txBody>
          </p:sp>
        </p:grpSp>
        <p:grpSp>
          <p:nvGrpSpPr>
            <p:cNvPr id="21" name="Group 33"/>
            <p:cNvGrpSpPr/>
            <p:nvPr/>
          </p:nvGrpSpPr>
          <p:grpSpPr>
            <a:xfrm>
              <a:off x="3232744" y="2555842"/>
              <a:ext cx="1429749" cy="2034715"/>
              <a:chOff x="2424558" y="2065241"/>
              <a:chExt cx="1072312" cy="1526036"/>
            </a:xfrm>
          </p:grpSpPr>
          <p:sp>
            <p:nvSpPr>
              <p:cNvPr id="22" name="îṣļîḑé-Freeform: Shape 34"/>
              <p:cNvSpPr/>
              <p:nvPr/>
            </p:nvSpPr>
            <p:spPr bwMode="auto">
              <a:xfrm>
                <a:off x="2424558" y="2065241"/>
                <a:ext cx="1072312" cy="1526036"/>
              </a:xfrm>
              <a:custGeom>
                <a:avLst/>
                <a:gdLst/>
                <a:ahLst/>
                <a:cxnLst>
                  <a:cxn ang="0">
                    <a:pos x="0" y="1083"/>
                  </a:cxn>
                  <a:cxn ang="0">
                    <a:pos x="0" y="1083"/>
                  </a:cxn>
                  <a:cxn ang="0">
                    <a:pos x="0" y="278"/>
                  </a:cxn>
                  <a:cxn ang="0">
                    <a:pos x="761" y="0"/>
                  </a:cxn>
                  <a:cxn ang="0">
                    <a:pos x="761" y="802"/>
                  </a:cxn>
                  <a:cxn ang="0">
                    <a:pos x="0" y="1083"/>
                  </a:cxn>
                </a:cxnLst>
                <a:rect l="0" t="0" r="r" b="b"/>
                <a:pathLst>
                  <a:path w="761" h="1083">
                    <a:moveTo>
                      <a:pt x="0" y="1083"/>
                    </a:moveTo>
                    <a:lnTo>
                      <a:pt x="0" y="1083"/>
                    </a:lnTo>
                    <a:lnTo>
                      <a:pt x="0" y="278"/>
                    </a:lnTo>
                    <a:lnTo>
                      <a:pt x="761" y="0"/>
                    </a:lnTo>
                    <a:lnTo>
                      <a:pt x="761" y="802"/>
                    </a:lnTo>
                    <a:lnTo>
                      <a:pt x="0" y="108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îṣļîḑé-Freeform: Shape 35"/>
              <p:cNvSpPr/>
              <p:nvPr/>
            </p:nvSpPr>
            <p:spPr bwMode="auto">
              <a:xfrm>
                <a:off x="2762393" y="2623151"/>
                <a:ext cx="447459" cy="413975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合作目标</a:t>
              </a:r>
            </a:p>
          </p:txBody>
        </p:sp>
      </p:grpSp>
      <p:grpSp>
        <p:nvGrpSpPr>
          <p:cNvPr id="7" name="05af6f1a-3f99-404f-9192-434052def37d"/>
          <p:cNvGrpSpPr>
            <a:grpSpLocks noChangeAspect="1"/>
          </p:cNvGrpSpPr>
          <p:nvPr/>
        </p:nvGrpSpPr>
        <p:grpSpPr>
          <a:xfrm>
            <a:off x="1262244" y="2166784"/>
            <a:ext cx="9669916" cy="3398972"/>
            <a:chOff x="926964" y="1773053"/>
            <a:chExt cx="10645538" cy="3741903"/>
          </a:xfrm>
        </p:grpSpPr>
        <p:sp>
          <p:nvSpPr>
            <p:cNvPr id="8" name="ïşḻïďê-Rectangle 3"/>
            <p:cNvSpPr>
              <a:spLocks noChangeAspect="1"/>
            </p:cNvSpPr>
            <p:nvPr/>
          </p:nvSpPr>
          <p:spPr bwMode="auto">
            <a:xfrm>
              <a:off x="1791639" y="2518671"/>
              <a:ext cx="4762291" cy="299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9" name="Group 4"/>
            <p:cNvGrpSpPr/>
            <p:nvPr/>
          </p:nvGrpSpPr>
          <p:grpSpPr>
            <a:xfrm>
              <a:off x="1214157" y="2525021"/>
              <a:ext cx="780704" cy="2989935"/>
              <a:chOff x="1214157" y="3109275"/>
              <a:chExt cx="780704" cy="2989935"/>
            </a:xfrm>
          </p:grpSpPr>
          <p:sp>
            <p:nvSpPr>
              <p:cNvPr id="74" name="ïşḻïďê-Oval 5"/>
              <p:cNvSpPr/>
              <p:nvPr/>
            </p:nvSpPr>
            <p:spPr bwMode="auto">
              <a:xfrm>
                <a:off x="1214157" y="3109275"/>
                <a:ext cx="780704" cy="39304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ïşḻïďê-Freeform: Shape 6"/>
              <p:cNvSpPr/>
              <p:nvPr/>
            </p:nvSpPr>
            <p:spPr bwMode="auto">
              <a:xfrm>
                <a:off x="1214157" y="3285986"/>
                <a:ext cx="780704" cy="2813224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25000"/>
                  <a:lumOff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7"/>
            <p:cNvGrpSpPr/>
            <p:nvPr/>
          </p:nvGrpSpPr>
          <p:grpSpPr>
            <a:xfrm>
              <a:off x="1214157" y="3923864"/>
              <a:ext cx="780704" cy="1591092"/>
              <a:chOff x="1214157" y="4508118"/>
              <a:chExt cx="780704" cy="1591092"/>
            </a:xfrm>
          </p:grpSpPr>
          <p:sp>
            <p:nvSpPr>
              <p:cNvPr id="72" name="ïşḻïďê-Oval 8"/>
              <p:cNvSpPr/>
              <p:nvPr/>
            </p:nvSpPr>
            <p:spPr bwMode="auto">
              <a:xfrm>
                <a:off x="1214157" y="4508118"/>
                <a:ext cx="780704" cy="39573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ïşḻïďê-Freeform: Shape 9"/>
              <p:cNvSpPr/>
              <p:nvPr/>
            </p:nvSpPr>
            <p:spPr bwMode="auto">
              <a:xfrm>
                <a:off x="1214157" y="4680484"/>
                <a:ext cx="780704" cy="1418726"/>
              </a:xfrm>
              <a:custGeom>
                <a:avLst/>
                <a:gdLst>
                  <a:gd name="T0" fmla="*/ 0 w 30"/>
                  <a:gd name="T1" fmla="*/ 0 h 54"/>
                  <a:gd name="T2" fmla="*/ 0 w 30"/>
                  <a:gd name="T3" fmla="*/ 46 h 54"/>
                  <a:gd name="T4" fmla="*/ 15 w 30"/>
                  <a:gd name="T5" fmla="*/ 54 h 54"/>
                  <a:gd name="T6" fmla="*/ 30 w 30"/>
                  <a:gd name="T7" fmla="*/ 46 h 54"/>
                  <a:gd name="T8" fmla="*/ 30 w 30"/>
                  <a:gd name="T9" fmla="*/ 0 h 54"/>
                  <a:gd name="T10" fmla="*/ 15 w 30"/>
                  <a:gd name="T11" fmla="*/ 8 h 54"/>
                  <a:gd name="T12" fmla="*/ 0 w 30"/>
                  <a:gd name="T13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54">
                    <a:moveTo>
                      <a:pt x="0" y="0"/>
                    </a:move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0" y="54"/>
                      <a:pt x="15" y="54"/>
                    </a:cubicBezTo>
                    <a:cubicBezTo>
                      <a:pt x="30" y="54"/>
                      <a:pt x="30" y="46"/>
                      <a:pt x="30" y="4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504594" y="2525021"/>
              <a:ext cx="780704" cy="2989935"/>
              <a:chOff x="2504594" y="3109275"/>
              <a:chExt cx="780704" cy="2989935"/>
            </a:xfrm>
          </p:grpSpPr>
          <p:sp>
            <p:nvSpPr>
              <p:cNvPr id="70" name="ïşḻïďê-Oval 11"/>
              <p:cNvSpPr/>
              <p:nvPr/>
            </p:nvSpPr>
            <p:spPr bwMode="auto">
              <a:xfrm>
                <a:off x="2504594" y="3109275"/>
                <a:ext cx="780704" cy="39304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ïşḻïďê-Freeform: Shape 12"/>
              <p:cNvSpPr/>
              <p:nvPr/>
            </p:nvSpPr>
            <p:spPr bwMode="auto">
              <a:xfrm>
                <a:off x="2504594" y="3285986"/>
                <a:ext cx="780704" cy="2813224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25000"/>
                  <a:lumOff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3"/>
            <p:cNvGrpSpPr/>
            <p:nvPr/>
          </p:nvGrpSpPr>
          <p:grpSpPr>
            <a:xfrm>
              <a:off x="2504593" y="4315324"/>
              <a:ext cx="780705" cy="1199632"/>
              <a:chOff x="2504593" y="4899578"/>
              <a:chExt cx="780705" cy="1199632"/>
            </a:xfrm>
          </p:grpSpPr>
          <p:sp>
            <p:nvSpPr>
              <p:cNvPr id="68" name="ïşḻïďê-Oval 14"/>
              <p:cNvSpPr/>
              <p:nvPr/>
            </p:nvSpPr>
            <p:spPr bwMode="auto">
              <a:xfrm>
                <a:off x="2504593" y="4899578"/>
                <a:ext cx="780703" cy="40022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ïşḻïďê-Freeform: Shape 15"/>
              <p:cNvSpPr/>
              <p:nvPr/>
            </p:nvSpPr>
            <p:spPr bwMode="auto">
              <a:xfrm>
                <a:off x="2504594" y="5100449"/>
                <a:ext cx="780704" cy="998761"/>
              </a:xfrm>
              <a:custGeom>
                <a:avLst/>
                <a:gdLst>
                  <a:gd name="T0" fmla="*/ 0 w 30"/>
                  <a:gd name="T1" fmla="*/ 0 h 38"/>
                  <a:gd name="T2" fmla="*/ 0 w 30"/>
                  <a:gd name="T3" fmla="*/ 30 h 38"/>
                  <a:gd name="T4" fmla="*/ 15 w 30"/>
                  <a:gd name="T5" fmla="*/ 38 h 38"/>
                  <a:gd name="T6" fmla="*/ 30 w 30"/>
                  <a:gd name="T7" fmla="*/ 30 h 38"/>
                  <a:gd name="T8" fmla="*/ 30 w 30"/>
                  <a:gd name="T9" fmla="*/ 0 h 38"/>
                  <a:gd name="T10" fmla="*/ 15 w 30"/>
                  <a:gd name="T11" fmla="*/ 7 h 38"/>
                  <a:gd name="T12" fmla="*/ 0 w 30"/>
                  <a:gd name="T1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8">
                    <a:moveTo>
                      <a:pt x="0" y="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8"/>
                      <a:pt x="15" y="38"/>
                    </a:cubicBezTo>
                    <a:cubicBezTo>
                      <a:pt x="30" y="38"/>
                      <a:pt x="30" y="30"/>
                      <a:pt x="30" y="3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7"/>
                      <a:pt x="15" y="7"/>
                    </a:cubicBezTo>
                    <a:cubicBezTo>
                      <a:pt x="0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6"/>
            <p:cNvGrpSpPr/>
            <p:nvPr/>
          </p:nvGrpSpPr>
          <p:grpSpPr>
            <a:xfrm>
              <a:off x="3794547" y="2525021"/>
              <a:ext cx="783395" cy="2989935"/>
              <a:chOff x="3794547" y="3109275"/>
              <a:chExt cx="783395" cy="2989935"/>
            </a:xfrm>
          </p:grpSpPr>
          <p:sp>
            <p:nvSpPr>
              <p:cNvPr id="66" name="ïşḻïďê-Oval 17"/>
              <p:cNvSpPr/>
              <p:nvPr/>
            </p:nvSpPr>
            <p:spPr bwMode="auto">
              <a:xfrm>
                <a:off x="3794547" y="3109275"/>
                <a:ext cx="783395" cy="39304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ïşḻïďê-Freeform: Shape 18"/>
              <p:cNvSpPr/>
              <p:nvPr/>
            </p:nvSpPr>
            <p:spPr bwMode="auto">
              <a:xfrm>
                <a:off x="3794547" y="3285986"/>
                <a:ext cx="783395" cy="2813224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25000"/>
                  <a:lumOff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19"/>
            <p:cNvGrpSpPr/>
            <p:nvPr/>
          </p:nvGrpSpPr>
          <p:grpSpPr>
            <a:xfrm>
              <a:off x="3794547" y="3103818"/>
              <a:ext cx="783395" cy="2411138"/>
              <a:chOff x="3794547" y="3688072"/>
              <a:chExt cx="783395" cy="2411138"/>
            </a:xfrm>
          </p:grpSpPr>
          <p:sp>
            <p:nvSpPr>
              <p:cNvPr id="64" name="ïşḻïďê-Oval 20"/>
              <p:cNvSpPr/>
              <p:nvPr/>
            </p:nvSpPr>
            <p:spPr bwMode="auto">
              <a:xfrm>
                <a:off x="3794547" y="3688072"/>
                <a:ext cx="783395" cy="419965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ïşḻïďê-Freeform: Shape 21"/>
              <p:cNvSpPr/>
              <p:nvPr/>
            </p:nvSpPr>
            <p:spPr bwMode="auto">
              <a:xfrm>
                <a:off x="3794547" y="3891704"/>
                <a:ext cx="783395" cy="2207506"/>
              </a:xfrm>
              <a:custGeom>
                <a:avLst/>
                <a:gdLst>
                  <a:gd name="T0" fmla="*/ 0 w 30"/>
                  <a:gd name="T1" fmla="*/ 0 h 84"/>
                  <a:gd name="T2" fmla="*/ 0 w 30"/>
                  <a:gd name="T3" fmla="*/ 76 h 84"/>
                  <a:gd name="T4" fmla="*/ 15 w 30"/>
                  <a:gd name="T5" fmla="*/ 84 h 84"/>
                  <a:gd name="T6" fmla="*/ 30 w 30"/>
                  <a:gd name="T7" fmla="*/ 76 h 84"/>
                  <a:gd name="T8" fmla="*/ 30 w 30"/>
                  <a:gd name="T9" fmla="*/ 0 h 84"/>
                  <a:gd name="T10" fmla="*/ 15 w 30"/>
                  <a:gd name="T11" fmla="*/ 8 h 84"/>
                  <a:gd name="T12" fmla="*/ 0 w 30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84">
                    <a:moveTo>
                      <a:pt x="0" y="0"/>
                    </a:move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84"/>
                      <a:pt x="15" y="84"/>
                    </a:cubicBezTo>
                    <a:cubicBezTo>
                      <a:pt x="30" y="84"/>
                      <a:pt x="30" y="76"/>
                      <a:pt x="30" y="7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22"/>
            <p:cNvGrpSpPr/>
            <p:nvPr/>
          </p:nvGrpSpPr>
          <p:grpSpPr>
            <a:xfrm>
              <a:off x="5086028" y="2525021"/>
              <a:ext cx="780704" cy="2989935"/>
              <a:chOff x="5086028" y="3109275"/>
              <a:chExt cx="780704" cy="2989935"/>
            </a:xfrm>
          </p:grpSpPr>
          <p:sp>
            <p:nvSpPr>
              <p:cNvPr id="62" name="ïşḻïďê-Oval 23"/>
              <p:cNvSpPr/>
              <p:nvPr/>
            </p:nvSpPr>
            <p:spPr bwMode="auto">
              <a:xfrm>
                <a:off x="5086028" y="3109275"/>
                <a:ext cx="780704" cy="39304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ïşḻïďê-Freeform: Shape 24"/>
              <p:cNvSpPr/>
              <p:nvPr/>
            </p:nvSpPr>
            <p:spPr bwMode="auto">
              <a:xfrm>
                <a:off x="5086028" y="3285986"/>
                <a:ext cx="780704" cy="2813224"/>
              </a:xfrm>
              <a:custGeom>
                <a:avLst/>
                <a:gdLst>
                  <a:gd name="T0" fmla="*/ 0 w 30"/>
                  <a:gd name="T1" fmla="*/ 0 h 107"/>
                  <a:gd name="T2" fmla="*/ 0 w 30"/>
                  <a:gd name="T3" fmla="*/ 99 h 107"/>
                  <a:gd name="T4" fmla="*/ 15 w 30"/>
                  <a:gd name="T5" fmla="*/ 107 h 107"/>
                  <a:gd name="T6" fmla="*/ 30 w 30"/>
                  <a:gd name="T7" fmla="*/ 99 h 107"/>
                  <a:gd name="T8" fmla="*/ 30 w 30"/>
                  <a:gd name="T9" fmla="*/ 0 h 107"/>
                  <a:gd name="T10" fmla="*/ 15 w 30"/>
                  <a:gd name="T11" fmla="*/ 8 h 107"/>
                  <a:gd name="T12" fmla="*/ 0 w 30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7">
                    <a:moveTo>
                      <a:pt x="0" y="0"/>
                    </a:move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107"/>
                      <a:pt x="15" y="107"/>
                    </a:cubicBezTo>
                    <a:cubicBezTo>
                      <a:pt x="30" y="107"/>
                      <a:pt x="30" y="99"/>
                      <a:pt x="30" y="99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8"/>
                      <a:pt x="15" y="8"/>
                    </a:cubicBezTo>
                    <a:cubicBezTo>
                      <a:pt x="0" y="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25000"/>
                  <a:lumOff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25"/>
            <p:cNvGrpSpPr/>
            <p:nvPr/>
          </p:nvGrpSpPr>
          <p:grpSpPr>
            <a:xfrm>
              <a:off x="5083445" y="3727154"/>
              <a:ext cx="783287" cy="1787802"/>
              <a:chOff x="5083445" y="4311408"/>
              <a:chExt cx="783287" cy="1787802"/>
            </a:xfrm>
          </p:grpSpPr>
          <p:sp>
            <p:nvSpPr>
              <p:cNvPr id="60" name="ïşḻïďê-Oval 26"/>
              <p:cNvSpPr/>
              <p:nvPr/>
            </p:nvSpPr>
            <p:spPr bwMode="auto">
              <a:xfrm>
                <a:off x="5083445" y="4311408"/>
                <a:ext cx="783287" cy="402499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ïşḻïďê-Freeform: Shape 27"/>
              <p:cNvSpPr/>
              <p:nvPr/>
            </p:nvSpPr>
            <p:spPr bwMode="auto">
              <a:xfrm>
                <a:off x="5086028" y="4494730"/>
                <a:ext cx="780704" cy="1604480"/>
              </a:xfrm>
              <a:custGeom>
                <a:avLst/>
                <a:gdLst>
                  <a:gd name="T0" fmla="*/ 0 w 30"/>
                  <a:gd name="T1" fmla="*/ 0 h 61"/>
                  <a:gd name="T2" fmla="*/ 0 w 30"/>
                  <a:gd name="T3" fmla="*/ 53 h 61"/>
                  <a:gd name="T4" fmla="*/ 15 w 30"/>
                  <a:gd name="T5" fmla="*/ 61 h 61"/>
                  <a:gd name="T6" fmla="*/ 30 w 30"/>
                  <a:gd name="T7" fmla="*/ 53 h 61"/>
                  <a:gd name="T8" fmla="*/ 30 w 30"/>
                  <a:gd name="T9" fmla="*/ 0 h 61"/>
                  <a:gd name="T10" fmla="*/ 15 w 30"/>
                  <a:gd name="T11" fmla="*/ 7 h 61"/>
                  <a:gd name="T12" fmla="*/ 0 w 30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1">
                    <a:moveTo>
                      <a:pt x="0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61"/>
                      <a:pt x="15" y="61"/>
                    </a:cubicBezTo>
                    <a:cubicBezTo>
                      <a:pt x="30" y="61"/>
                      <a:pt x="30" y="53"/>
                      <a:pt x="30" y="53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7"/>
                      <a:pt x="15" y="7"/>
                    </a:cubicBezTo>
                    <a:cubicBezTo>
                      <a:pt x="0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ïşḻïďê-Freeform: Shape 28"/>
            <p:cNvSpPr/>
            <p:nvPr/>
          </p:nvSpPr>
          <p:spPr bwMode="auto">
            <a:xfrm>
              <a:off x="936130" y="1981811"/>
              <a:ext cx="607598" cy="386502"/>
            </a:xfrm>
            <a:custGeom>
              <a:avLst/>
              <a:gdLst>
                <a:gd name="T0" fmla="*/ 737 w 769"/>
                <a:gd name="T1" fmla="*/ 91 h 489"/>
                <a:gd name="T2" fmla="*/ 369 w 769"/>
                <a:gd name="T3" fmla="*/ 83 h 489"/>
                <a:gd name="T4" fmla="*/ 163 w 769"/>
                <a:gd name="T5" fmla="*/ 0 h 489"/>
                <a:gd name="T6" fmla="*/ 26 w 769"/>
                <a:gd name="T7" fmla="*/ 122 h 489"/>
                <a:gd name="T8" fmla="*/ 0 w 769"/>
                <a:gd name="T9" fmla="*/ 186 h 489"/>
                <a:gd name="T10" fmla="*/ 0 w 769"/>
                <a:gd name="T11" fmla="*/ 223 h 489"/>
                <a:gd name="T12" fmla="*/ 237 w 769"/>
                <a:gd name="T13" fmla="*/ 469 h 489"/>
                <a:gd name="T14" fmla="*/ 297 w 769"/>
                <a:gd name="T15" fmla="*/ 489 h 489"/>
                <a:gd name="T16" fmla="*/ 360 w 769"/>
                <a:gd name="T17" fmla="*/ 454 h 489"/>
                <a:gd name="T18" fmla="*/ 660 w 769"/>
                <a:gd name="T19" fmla="*/ 154 h 489"/>
                <a:gd name="T20" fmla="*/ 769 w 769"/>
                <a:gd name="T21" fmla="*/ 154 h 489"/>
                <a:gd name="T22" fmla="*/ 737 w 769"/>
                <a:gd name="T23" fmla="*/ 91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489">
                  <a:moveTo>
                    <a:pt x="737" y="91"/>
                  </a:moveTo>
                  <a:cubicBezTo>
                    <a:pt x="657" y="47"/>
                    <a:pt x="449" y="92"/>
                    <a:pt x="369" y="83"/>
                  </a:cubicBezTo>
                  <a:cubicBezTo>
                    <a:pt x="288" y="74"/>
                    <a:pt x="163" y="0"/>
                    <a:pt x="163" y="0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237" y="469"/>
                    <a:pt x="237" y="469"/>
                    <a:pt x="237" y="469"/>
                  </a:cubicBezTo>
                  <a:cubicBezTo>
                    <a:pt x="297" y="489"/>
                    <a:pt x="297" y="489"/>
                    <a:pt x="297" y="489"/>
                  </a:cubicBezTo>
                  <a:cubicBezTo>
                    <a:pt x="360" y="454"/>
                    <a:pt x="360" y="454"/>
                    <a:pt x="360" y="454"/>
                  </a:cubicBezTo>
                  <a:cubicBezTo>
                    <a:pt x="660" y="154"/>
                    <a:pt x="660" y="154"/>
                    <a:pt x="660" y="154"/>
                  </a:cubicBezTo>
                  <a:cubicBezTo>
                    <a:pt x="769" y="154"/>
                    <a:pt x="769" y="154"/>
                    <a:pt x="769" y="154"/>
                  </a:cubicBezTo>
                  <a:lnTo>
                    <a:pt x="737" y="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ïşḻïďê-Freeform: Shape 29"/>
            <p:cNvSpPr/>
            <p:nvPr/>
          </p:nvSpPr>
          <p:spPr bwMode="auto">
            <a:xfrm>
              <a:off x="2250394" y="1981811"/>
              <a:ext cx="607598" cy="386502"/>
            </a:xfrm>
            <a:custGeom>
              <a:avLst/>
              <a:gdLst>
                <a:gd name="T0" fmla="*/ 737 w 769"/>
                <a:gd name="T1" fmla="*/ 91 h 489"/>
                <a:gd name="T2" fmla="*/ 369 w 769"/>
                <a:gd name="T3" fmla="*/ 83 h 489"/>
                <a:gd name="T4" fmla="*/ 163 w 769"/>
                <a:gd name="T5" fmla="*/ 0 h 489"/>
                <a:gd name="T6" fmla="*/ 26 w 769"/>
                <a:gd name="T7" fmla="*/ 122 h 489"/>
                <a:gd name="T8" fmla="*/ 0 w 769"/>
                <a:gd name="T9" fmla="*/ 186 h 489"/>
                <a:gd name="T10" fmla="*/ 0 w 769"/>
                <a:gd name="T11" fmla="*/ 223 h 489"/>
                <a:gd name="T12" fmla="*/ 237 w 769"/>
                <a:gd name="T13" fmla="*/ 469 h 489"/>
                <a:gd name="T14" fmla="*/ 297 w 769"/>
                <a:gd name="T15" fmla="*/ 489 h 489"/>
                <a:gd name="T16" fmla="*/ 360 w 769"/>
                <a:gd name="T17" fmla="*/ 454 h 489"/>
                <a:gd name="T18" fmla="*/ 660 w 769"/>
                <a:gd name="T19" fmla="*/ 154 h 489"/>
                <a:gd name="T20" fmla="*/ 769 w 769"/>
                <a:gd name="T21" fmla="*/ 154 h 489"/>
                <a:gd name="T22" fmla="*/ 737 w 769"/>
                <a:gd name="T23" fmla="*/ 91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489">
                  <a:moveTo>
                    <a:pt x="737" y="91"/>
                  </a:moveTo>
                  <a:cubicBezTo>
                    <a:pt x="657" y="47"/>
                    <a:pt x="449" y="92"/>
                    <a:pt x="369" y="83"/>
                  </a:cubicBezTo>
                  <a:cubicBezTo>
                    <a:pt x="288" y="74"/>
                    <a:pt x="163" y="0"/>
                    <a:pt x="163" y="0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237" y="469"/>
                    <a:pt x="237" y="469"/>
                    <a:pt x="237" y="469"/>
                  </a:cubicBezTo>
                  <a:cubicBezTo>
                    <a:pt x="297" y="489"/>
                    <a:pt x="297" y="489"/>
                    <a:pt x="297" y="489"/>
                  </a:cubicBezTo>
                  <a:cubicBezTo>
                    <a:pt x="360" y="454"/>
                    <a:pt x="360" y="454"/>
                    <a:pt x="360" y="454"/>
                  </a:cubicBezTo>
                  <a:cubicBezTo>
                    <a:pt x="660" y="154"/>
                    <a:pt x="660" y="154"/>
                    <a:pt x="660" y="154"/>
                  </a:cubicBezTo>
                  <a:cubicBezTo>
                    <a:pt x="769" y="154"/>
                    <a:pt x="769" y="154"/>
                    <a:pt x="769" y="154"/>
                  </a:cubicBezTo>
                  <a:lnTo>
                    <a:pt x="737" y="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şḻïďê-Freeform: Shape 30"/>
            <p:cNvSpPr/>
            <p:nvPr/>
          </p:nvSpPr>
          <p:spPr bwMode="auto">
            <a:xfrm>
              <a:off x="3555007" y="1981811"/>
              <a:ext cx="607598" cy="386502"/>
            </a:xfrm>
            <a:custGeom>
              <a:avLst/>
              <a:gdLst>
                <a:gd name="T0" fmla="*/ 737 w 769"/>
                <a:gd name="T1" fmla="*/ 91 h 489"/>
                <a:gd name="T2" fmla="*/ 369 w 769"/>
                <a:gd name="T3" fmla="*/ 83 h 489"/>
                <a:gd name="T4" fmla="*/ 163 w 769"/>
                <a:gd name="T5" fmla="*/ 0 h 489"/>
                <a:gd name="T6" fmla="*/ 26 w 769"/>
                <a:gd name="T7" fmla="*/ 122 h 489"/>
                <a:gd name="T8" fmla="*/ 0 w 769"/>
                <a:gd name="T9" fmla="*/ 186 h 489"/>
                <a:gd name="T10" fmla="*/ 0 w 769"/>
                <a:gd name="T11" fmla="*/ 223 h 489"/>
                <a:gd name="T12" fmla="*/ 237 w 769"/>
                <a:gd name="T13" fmla="*/ 469 h 489"/>
                <a:gd name="T14" fmla="*/ 297 w 769"/>
                <a:gd name="T15" fmla="*/ 489 h 489"/>
                <a:gd name="T16" fmla="*/ 360 w 769"/>
                <a:gd name="T17" fmla="*/ 454 h 489"/>
                <a:gd name="T18" fmla="*/ 660 w 769"/>
                <a:gd name="T19" fmla="*/ 154 h 489"/>
                <a:gd name="T20" fmla="*/ 769 w 769"/>
                <a:gd name="T21" fmla="*/ 154 h 489"/>
                <a:gd name="T22" fmla="*/ 737 w 769"/>
                <a:gd name="T23" fmla="*/ 91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489">
                  <a:moveTo>
                    <a:pt x="737" y="91"/>
                  </a:moveTo>
                  <a:cubicBezTo>
                    <a:pt x="657" y="47"/>
                    <a:pt x="449" y="92"/>
                    <a:pt x="369" y="83"/>
                  </a:cubicBezTo>
                  <a:cubicBezTo>
                    <a:pt x="288" y="74"/>
                    <a:pt x="163" y="0"/>
                    <a:pt x="163" y="0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237" y="469"/>
                    <a:pt x="237" y="469"/>
                    <a:pt x="237" y="469"/>
                  </a:cubicBezTo>
                  <a:cubicBezTo>
                    <a:pt x="297" y="489"/>
                    <a:pt x="297" y="489"/>
                    <a:pt x="297" y="489"/>
                  </a:cubicBezTo>
                  <a:cubicBezTo>
                    <a:pt x="360" y="454"/>
                    <a:pt x="360" y="454"/>
                    <a:pt x="360" y="454"/>
                  </a:cubicBezTo>
                  <a:cubicBezTo>
                    <a:pt x="660" y="154"/>
                    <a:pt x="660" y="154"/>
                    <a:pt x="660" y="154"/>
                  </a:cubicBezTo>
                  <a:cubicBezTo>
                    <a:pt x="769" y="154"/>
                    <a:pt x="769" y="154"/>
                    <a:pt x="769" y="154"/>
                  </a:cubicBezTo>
                  <a:lnTo>
                    <a:pt x="737" y="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ïşḻïďê-Freeform: Shape 31"/>
            <p:cNvSpPr/>
            <p:nvPr/>
          </p:nvSpPr>
          <p:spPr bwMode="auto">
            <a:xfrm>
              <a:off x="4878737" y="1981811"/>
              <a:ext cx="607598" cy="386502"/>
            </a:xfrm>
            <a:custGeom>
              <a:avLst/>
              <a:gdLst>
                <a:gd name="T0" fmla="*/ 737 w 769"/>
                <a:gd name="T1" fmla="*/ 91 h 489"/>
                <a:gd name="T2" fmla="*/ 369 w 769"/>
                <a:gd name="T3" fmla="*/ 83 h 489"/>
                <a:gd name="T4" fmla="*/ 163 w 769"/>
                <a:gd name="T5" fmla="*/ 0 h 489"/>
                <a:gd name="T6" fmla="*/ 26 w 769"/>
                <a:gd name="T7" fmla="*/ 122 h 489"/>
                <a:gd name="T8" fmla="*/ 0 w 769"/>
                <a:gd name="T9" fmla="*/ 186 h 489"/>
                <a:gd name="T10" fmla="*/ 0 w 769"/>
                <a:gd name="T11" fmla="*/ 223 h 489"/>
                <a:gd name="T12" fmla="*/ 237 w 769"/>
                <a:gd name="T13" fmla="*/ 469 h 489"/>
                <a:gd name="T14" fmla="*/ 297 w 769"/>
                <a:gd name="T15" fmla="*/ 489 h 489"/>
                <a:gd name="T16" fmla="*/ 360 w 769"/>
                <a:gd name="T17" fmla="*/ 454 h 489"/>
                <a:gd name="T18" fmla="*/ 660 w 769"/>
                <a:gd name="T19" fmla="*/ 154 h 489"/>
                <a:gd name="T20" fmla="*/ 769 w 769"/>
                <a:gd name="T21" fmla="*/ 154 h 489"/>
                <a:gd name="T22" fmla="*/ 737 w 769"/>
                <a:gd name="T23" fmla="*/ 91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9" h="489">
                  <a:moveTo>
                    <a:pt x="737" y="91"/>
                  </a:moveTo>
                  <a:cubicBezTo>
                    <a:pt x="657" y="47"/>
                    <a:pt x="449" y="92"/>
                    <a:pt x="369" y="83"/>
                  </a:cubicBezTo>
                  <a:cubicBezTo>
                    <a:pt x="288" y="74"/>
                    <a:pt x="163" y="0"/>
                    <a:pt x="163" y="0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237" y="469"/>
                    <a:pt x="237" y="469"/>
                    <a:pt x="237" y="469"/>
                  </a:cubicBezTo>
                  <a:cubicBezTo>
                    <a:pt x="297" y="489"/>
                    <a:pt x="297" y="489"/>
                    <a:pt x="297" y="489"/>
                  </a:cubicBezTo>
                  <a:cubicBezTo>
                    <a:pt x="360" y="454"/>
                    <a:pt x="360" y="454"/>
                    <a:pt x="360" y="454"/>
                  </a:cubicBezTo>
                  <a:cubicBezTo>
                    <a:pt x="660" y="154"/>
                    <a:pt x="660" y="154"/>
                    <a:pt x="660" y="154"/>
                  </a:cubicBezTo>
                  <a:cubicBezTo>
                    <a:pt x="769" y="154"/>
                    <a:pt x="769" y="154"/>
                    <a:pt x="769" y="154"/>
                  </a:cubicBezTo>
                  <a:lnTo>
                    <a:pt x="737" y="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ïşḻïďê-Freeform: Shape 32"/>
            <p:cNvSpPr/>
            <p:nvPr/>
          </p:nvSpPr>
          <p:spPr bwMode="auto">
            <a:xfrm>
              <a:off x="4121002" y="2153703"/>
              <a:ext cx="172939" cy="287229"/>
            </a:xfrm>
            <a:custGeom>
              <a:avLst/>
              <a:gdLst>
                <a:gd name="T0" fmla="*/ 48 w 48"/>
                <a:gd name="T1" fmla="*/ 56 h 80"/>
                <a:gd name="T2" fmla="*/ 24 w 48"/>
                <a:gd name="T3" fmla="*/ 80 h 80"/>
                <a:gd name="T4" fmla="*/ 0 w 48"/>
                <a:gd name="T5" fmla="*/ 56 h 80"/>
                <a:gd name="T6" fmla="*/ 24 w 48"/>
                <a:gd name="T7" fmla="*/ 0 h 80"/>
                <a:gd name="T8" fmla="*/ 48 w 48"/>
                <a:gd name="T9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0">
                  <a:moveTo>
                    <a:pt x="48" y="56"/>
                  </a:moveTo>
                  <a:cubicBezTo>
                    <a:pt x="48" y="70"/>
                    <a:pt x="38" y="80"/>
                    <a:pt x="24" y="80"/>
                  </a:cubicBezTo>
                  <a:cubicBezTo>
                    <a:pt x="10" y="80"/>
                    <a:pt x="0" y="70"/>
                    <a:pt x="0" y="56"/>
                  </a:cubicBezTo>
                  <a:cubicBezTo>
                    <a:pt x="0" y="42"/>
                    <a:pt x="24" y="0"/>
                    <a:pt x="24" y="0"/>
                  </a:cubicBezTo>
                  <a:cubicBezTo>
                    <a:pt x="24" y="0"/>
                    <a:pt x="48" y="42"/>
                    <a:pt x="48" y="56"/>
                  </a:cubicBezTo>
                  <a:close/>
                </a:path>
              </a:pathLst>
            </a:custGeom>
            <a:solidFill>
              <a:schemeClr val="accent3"/>
            </a:solidFill>
            <a:ln w="30163" cap="rnd">
              <a:solidFill>
                <a:schemeClr val="accent3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şḻïďê-Freeform: Shape 33"/>
            <p:cNvSpPr/>
            <p:nvPr/>
          </p:nvSpPr>
          <p:spPr bwMode="auto">
            <a:xfrm>
              <a:off x="5428039" y="2155373"/>
              <a:ext cx="172939" cy="287229"/>
            </a:xfrm>
            <a:custGeom>
              <a:avLst/>
              <a:gdLst>
                <a:gd name="T0" fmla="*/ 48 w 48"/>
                <a:gd name="T1" fmla="*/ 56 h 80"/>
                <a:gd name="T2" fmla="*/ 24 w 48"/>
                <a:gd name="T3" fmla="*/ 80 h 80"/>
                <a:gd name="T4" fmla="*/ 0 w 48"/>
                <a:gd name="T5" fmla="*/ 56 h 80"/>
                <a:gd name="T6" fmla="*/ 24 w 48"/>
                <a:gd name="T7" fmla="*/ 0 h 80"/>
                <a:gd name="T8" fmla="*/ 48 w 48"/>
                <a:gd name="T9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0">
                  <a:moveTo>
                    <a:pt x="48" y="56"/>
                  </a:moveTo>
                  <a:cubicBezTo>
                    <a:pt x="48" y="70"/>
                    <a:pt x="38" y="80"/>
                    <a:pt x="24" y="80"/>
                  </a:cubicBezTo>
                  <a:cubicBezTo>
                    <a:pt x="10" y="80"/>
                    <a:pt x="0" y="70"/>
                    <a:pt x="0" y="56"/>
                  </a:cubicBezTo>
                  <a:cubicBezTo>
                    <a:pt x="0" y="42"/>
                    <a:pt x="24" y="0"/>
                    <a:pt x="24" y="0"/>
                  </a:cubicBezTo>
                  <a:cubicBezTo>
                    <a:pt x="24" y="0"/>
                    <a:pt x="48" y="42"/>
                    <a:pt x="48" y="56"/>
                  </a:cubicBezTo>
                  <a:close/>
                </a:path>
              </a:pathLst>
            </a:custGeom>
            <a:solidFill>
              <a:schemeClr val="accent5"/>
            </a:solidFill>
            <a:ln w="30163" cap="rnd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ïşḻïďê-Freeform: Shape 34"/>
            <p:cNvSpPr/>
            <p:nvPr/>
          </p:nvSpPr>
          <p:spPr bwMode="auto">
            <a:xfrm>
              <a:off x="1493779" y="2153703"/>
              <a:ext cx="172939" cy="287229"/>
            </a:xfrm>
            <a:custGeom>
              <a:avLst/>
              <a:gdLst>
                <a:gd name="T0" fmla="*/ 48 w 48"/>
                <a:gd name="T1" fmla="*/ 56 h 80"/>
                <a:gd name="T2" fmla="*/ 24 w 48"/>
                <a:gd name="T3" fmla="*/ 80 h 80"/>
                <a:gd name="T4" fmla="*/ 0 w 48"/>
                <a:gd name="T5" fmla="*/ 56 h 80"/>
                <a:gd name="T6" fmla="*/ 24 w 48"/>
                <a:gd name="T7" fmla="*/ 0 h 80"/>
                <a:gd name="T8" fmla="*/ 48 w 48"/>
                <a:gd name="T9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0">
                  <a:moveTo>
                    <a:pt x="48" y="56"/>
                  </a:moveTo>
                  <a:cubicBezTo>
                    <a:pt x="48" y="70"/>
                    <a:pt x="38" y="80"/>
                    <a:pt x="24" y="80"/>
                  </a:cubicBezTo>
                  <a:cubicBezTo>
                    <a:pt x="10" y="80"/>
                    <a:pt x="0" y="70"/>
                    <a:pt x="0" y="56"/>
                  </a:cubicBezTo>
                  <a:cubicBezTo>
                    <a:pt x="0" y="42"/>
                    <a:pt x="24" y="0"/>
                    <a:pt x="24" y="0"/>
                  </a:cubicBezTo>
                  <a:cubicBezTo>
                    <a:pt x="24" y="0"/>
                    <a:pt x="48" y="42"/>
                    <a:pt x="48" y="56"/>
                  </a:cubicBezTo>
                  <a:close/>
                </a:path>
              </a:pathLst>
            </a:custGeom>
            <a:solidFill>
              <a:schemeClr val="accent1"/>
            </a:solidFill>
            <a:ln w="30163" cap="rnd">
              <a:solidFill>
                <a:schemeClr val="accent1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ïşḻïďê-Freeform: Shape 35"/>
            <p:cNvSpPr/>
            <p:nvPr/>
          </p:nvSpPr>
          <p:spPr bwMode="auto">
            <a:xfrm>
              <a:off x="2808043" y="2162140"/>
              <a:ext cx="172939" cy="287229"/>
            </a:xfrm>
            <a:custGeom>
              <a:avLst/>
              <a:gdLst>
                <a:gd name="T0" fmla="*/ 48 w 48"/>
                <a:gd name="T1" fmla="*/ 56 h 80"/>
                <a:gd name="T2" fmla="*/ 24 w 48"/>
                <a:gd name="T3" fmla="*/ 80 h 80"/>
                <a:gd name="T4" fmla="*/ 0 w 48"/>
                <a:gd name="T5" fmla="*/ 56 h 80"/>
                <a:gd name="T6" fmla="*/ 24 w 48"/>
                <a:gd name="T7" fmla="*/ 0 h 80"/>
                <a:gd name="T8" fmla="*/ 48 w 48"/>
                <a:gd name="T9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0">
                  <a:moveTo>
                    <a:pt x="48" y="56"/>
                  </a:moveTo>
                  <a:cubicBezTo>
                    <a:pt x="48" y="70"/>
                    <a:pt x="38" y="80"/>
                    <a:pt x="24" y="80"/>
                  </a:cubicBezTo>
                  <a:cubicBezTo>
                    <a:pt x="10" y="80"/>
                    <a:pt x="0" y="70"/>
                    <a:pt x="0" y="56"/>
                  </a:cubicBezTo>
                  <a:cubicBezTo>
                    <a:pt x="0" y="42"/>
                    <a:pt x="24" y="0"/>
                    <a:pt x="24" y="0"/>
                  </a:cubicBezTo>
                  <a:cubicBezTo>
                    <a:pt x="24" y="0"/>
                    <a:pt x="48" y="42"/>
                    <a:pt x="48" y="56"/>
                  </a:cubicBezTo>
                  <a:close/>
                </a:path>
              </a:pathLst>
            </a:custGeom>
            <a:solidFill>
              <a:schemeClr val="accent2"/>
            </a:solidFill>
            <a:ln w="30163" cap="rnd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ïşḻïďê-Freeform: Shape 36"/>
            <p:cNvSpPr/>
            <p:nvPr/>
          </p:nvSpPr>
          <p:spPr bwMode="auto">
            <a:xfrm>
              <a:off x="926964" y="1773053"/>
              <a:ext cx="653284" cy="610266"/>
            </a:xfrm>
            <a:custGeom>
              <a:avLst/>
              <a:gdLst>
                <a:gd name="T0" fmla="*/ 313 w 827"/>
                <a:gd name="T1" fmla="*/ 772 h 772"/>
                <a:gd name="T2" fmla="*/ 240 w 827"/>
                <a:gd name="T3" fmla="*/ 740 h 772"/>
                <a:gd name="T4" fmla="*/ 32 w 827"/>
                <a:gd name="T5" fmla="*/ 533 h 772"/>
                <a:gd name="T6" fmla="*/ 0 w 827"/>
                <a:gd name="T7" fmla="*/ 460 h 772"/>
                <a:gd name="T8" fmla="*/ 32 w 827"/>
                <a:gd name="T9" fmla="*/ 386 h 772"/>
                <a:gd name="T10" fmla="*/ 413 w 827"/>
                <a:gd name="T11" fmla="*/ 6 h 772"/>
                <a:gd name="T12" fmla="*/ 426 w 827"/>
                <a:gd name="T13" fmla="*/ 1 h 772"/>
                <a:gd name="T14" fmla="*/ 439 w 827"/>
                <a:gd name="T15" fmla="*/ 6 h 772"/>
                <a:gd name="T16" fmla="*/ 821 w 827"/>
                <a:gd name="T17" fmla="*/ 404 h 772"/>
                <a:gd name="T18" fmla="*/ 825 w 827"/>
                <a:gd name="T19" fmla="*/ 424 h 772"/>
                <a:gd name="T20" fmla="*/ 808 w 827"/>
                <a:gd name="T21" fmla="*/ 435 h 772"/>
                <a:gd name="T22" fmla="*/ 694 w 827"/>
                <a:gd name="T23" fmla="*/ 435 h 772"/>
                <a:gd name="T24" fmla="*/ 387 w 827"/>
                <a:gd name="T25" fmla="*/ 740 h 772"/>
                <a:gd name="T26" fmla="*/ 313 w 827"/>
                <a:gd name="T27" fmla="*/ 772 h 772"/>
                <a:gd name="T28" fmla="*/ 426 w 827"/>
                <a:gd name="T29" fmla="*/ 45 h 772"/>
                <a:gd name="T30" fmla="*/ 58 w 827"/>
                <a:gd name="T31" fmla="*/ 412 h 772"/>
                <a:gd name="T32" fmla="*/ 37 w 827"/>
                <a:gd name="T33" fmla="*/ 460 h 772"/>
                <a:gd name="T34" fmla="*/ 58 w 827"/>
                <a:gd name="T35" fmla="*/ 507 h 772"/>
                <a:gd name="T36" fmla="*/ 266 w 827"/>
                <a:gd name="T37" fmla="*/ 714 h 772"/>
                <a:gd name="T38" fmla="*/ 361 w 827"/>
                <a:gd name="T39" fmla="*/ 714 h 772"/>
                <a:gd name="T40" fmla="*/ 673 w 827"/>
                <a:gd name="T41" fmla="*/ 403 h 772"/>
                <a:gd name="T42" fmla="*/ 686 w 827"/>
                <a:gd name="T43" fmla="*/ 398 h 772"/>
                <a:gd name="T44" fmla="*/ 765 w 827"/>
                <a:gd name="T45" fmla="*/ 398 h 772"/>
                <a:gd name="T46" fmla="*/ 426 w 827"/>
                <a:gd name="T47" fmla="*/ 45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7" h="772">
                  <a:moveTo>
                    <a:pt x="313" y="772"/>
                  </a:moveTo>
                  <a:cubicBezTo>
                    <a:pt x="286" y="772"/>
                    <a:pt x="260" y="760"/>
                    <a:pt x="240" y="740"/>
                  </a:cubicBezTo>
                  <a:cubicBezTo>
                    <a:pt x="32" y="533"/>
                    <a:pt x="32" y="533"/>
                    <a:pt x="32" y="533"/>
                  </a:cubicBezTo>
                  <a:cubicBezTo>
                    <a:pt x="12" y="513"/>
                    <a:pt x="0" y="487"/>
                    <a:pt x="0" y="460"/>
                  </a:cubicBezTo>
                  <a:cubicBezTo>
                    <a:pt x="0" y="432"/>
                    <a:pt x="12" y="406"/>
                    <a:pt x="32" y="386"/>
                  </a:cubicBezTo>
                  <a:cubicBezTo>
                    <a:pt x="413" y="6"/>
                    <a:pt x="413" y="6"/>
                    <a:pt x="413" y="6"/>
                  </a:cubicBezTo>
                  <a:cubicBezTo>
                    <a:pt x="417" y="3"/>
                    <a:pt x="421" y="0"/>
                    <a:pt x="426" y="1"/>
                  </a:cubicBezTo>
                  <a:cubicBezTo>
                    <a:pt x="431" y="1"/>
                    <a:pt x="436" y="3"/>
                    <a:pt x="439" y="6"/>
                  </a:cubicBezTo>
                  <a:cubicBezTo>
                    <a:pt x="821" y="404"/>
                    <a:pt x="821" y="404"/>
                    <a:pt x="821" y="404"/>
                  </a:cubicBezTo>
                  <a:cubicBezTo>
                    <a:pt x="826" y="409"/>
                    <a:pt x="827" y="417"/>
                    <a:pt x="825" y="424"/>
                  </a:cubicBezTo>
                  <a:cubicBezTo>
                    <a:pt x="822" y="430"/>
                    <a:pt x="815" y="435"/>
                    <a:pt x="808" y="435"/>
                  </a:cubicBezTo>
                  <a:cubicBezTo>
                    <a:pt x="694" y="435"/>
                    <a:pt x="694" y="435"/>
                    <a:pt x="694" y="435"/>
                  </a:cubicBezTo>
                  <a:cubicBezTo>
                    <a:pt x="387" y="740"/>
                    <a:pt x="387" y="740"/>
                    <a:pt x="387" y="740"/>
                  </a:cubicBezTo>
                  <a:cubicBezTo>
                    <a:pt x="367" y="760"/>
                    <a:pt x="341" y="772"/>
                    <a:pt x="313" y="772"/>
                  </a:cubicBezTo>
                  <a:close/>
                  <a:moveTo>
                    <a:pt x="426" y="45"/>
                  </a:moveTo>
                  <a:cubicBezTo>
                    <a:pt x="58" y="412"/>
                    <a:pt x="58" y="412"/>
                    <a:pt x="58" y="412"/>
                  </a:cubicBezTo>
                  <a:cubicBezTo>
                    <a:pt x="44" y="425"/>
                    <a:pt x="37" y="442"/>
                    <a:pt x="37" y="460"/>
                  </a:cubicBezTo>
                  <a:cubicBezTo>
                    <a:pt x="37" y="477"/>
                    <a:pt x="44" y="494"/>
                    <a:pt x="58" y="507"/>
                  </a:cubicBezTo>
                  <a:cubicBezTo>
                    <a:pt x="266" y="714"/>
                    <a:pt x="266" y="714"/>
                    <a:pt x="266" y="714"/>
                  </a:cubicBezTo>
                  <a:cubicBezTo>
                    <a:pt x="292" y="741"/>
                    <a:pt x="335" y="741"/>
                    <a:pt x="361" y="714"/>
                  </a:cubicBezTo>
                  <a:cubicBezTo>
                    <a:pt x="673" y="403"/>
                    <a:pt x="673" y="403"/>
                    <a:pt x="673" y="403"/>
                  </a:cubicBezTo>
                  <a:cubicBezTo>
                    <a:pt x="677" y="400"/>
                    <a:pt x="681" y="398"/>
                    <a:pt x="686" y="398"/>
                  </a:cubicBezTo>
                  <a:cubicBezTo>
                    <a:pt x="765" y="398"/>
                    <a:pt x="765" y="398"/>
                    <a:pt x="765" y="398"/>
                  </a:cubicBezTo>
                  <a:lnTo>
                    <a:pt x="426" y="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şḻïďê-Freeform: Shape 37"/>
            <p:cNvSpPr/>
            <p:nvPr/>
          </p:nvSpPr>
          <p:spPr bwMode="auto">
            <a:xfrm>
              <a:off x="2241228" y="1773053"/>
              <a:ext cx="653284" cy="610266"/>
            </a:xfrm>
            <a:custGeom>
              <a:avLst/>
              <a:gdLst>
                <a:gd name="T0" fmla="*/ 313 w 827"/>
                <a:gd name="T1" fmla="*/ 772 h 772"/>
                <a:gd name="T2" fmla="*/ 240 w 827"/>
                <a:gd name="T3" fmla="*/ 740 h 772"/>
                <a:gd name="T4" fmla="*/ 32 w 827"/>
                <a:gd name="T5" fmla="*/ 533 h 772"/>
                <a:gd name="T6" fmla="*/ 0 w 827"/>
                <a:gd name="T7" fmla="*/ 460 h 772"/>
                <a:gd name="T8" fmla="*/ 32 w 827"/>
                <a:gd name="T9" fmla="*/ 386 h 772"/>
                <a:gd name="T10" fmla="*/ 413 w 827"/>
                <a:gd name="T11" fmla="*/ 6 h 772"/>
                <a:gd name="T12" fmla="*/ 426 w 827"/>
                <a:gd name="T13" fmla="*/ 1 h 772"/>
                <a:gd name="T14" fmla="*/ 439 w 827"/>
                <a:gd name="T15" fmla="*/ 6 h 772"/>
                <a:gd name="T16" fmla="*/ 821 w 827"/>
                <a:gd name="T17" fmla="*/ 404 h 772"/>
                <a:gd name="T18" fmla="*/ 825 w 827"/>
                <a:gd name="T19" fmla="*/ 424 h 772"/>
                <a:gd name="T20" fmla="*/ 808 w 827"/>
                <a:gd name="T21" fmla="*/ 435 h 772"/>
                <a:gd name="T22" fmla="*/ 694 w 827"/>
                <a:gd name="T23" fmla="*/ 435 h 772"/>
                <a:gd name="T24" fmla="*/ 387 w 827"/>
                <a:gd name="T25" fmla="*/ 740 h 772"/>
                <a:gd name="T26" fmla="*/ 313 w 827"/>
                <a:gd name="T27" fmla="*/ 772 h 772"/>
                <a:gd name="T28" fmla="*/ 426 w 827"/>
                <a:gd name="T29" fmla="*/ 45 h 772"/>
                <a:gd name="T30" fmla="*/ 58 w 827"/>
                <a:gd name="T31" fmla="*/ 412 h 772"/>
                <a:gd name="T32" fmla="*/ 37 w 827"/>
                <a:gd name="T33" fmla="*/ 460 h 772"/>
                <a:gd name="T34" fmla="*/ 58 w 827"/>
                <a:gd name="T35" fmla="*/ 507 h 772"/>
                <a:gd name="T36" fmla="*/ 266 w 827"/>
                <a:gd name="T37" fmla="*/ 714 h 772"/>
                <a:gd name="T38" fmla="*/ 361 w 827"/>
                <a:gd name="T39" fmla="*/ 714 h 772"/>
                <a:gd name="T40" fmla="*/ 673 w 827"/>
                <a:gd name="T41" fmla="*/ 403 h 772"/>
                <a:gd name="T42" fmla="*/ 686 w 827"/>
                <a:gd name="T43" fmla="*/ 398 h 772"/>
                <a:gd name="T44" fmla="*/ 765 w 827"/>
                <a:gd name="T45" fmla="*/ 398 h 772"/>
                <a:gd name="T46" fmla="*/ 426 w 827"/>
                <a:gd name="T47" fmla="*/ 45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7" h="772">
                  <a:moveTo>
                    <a:pt x="313" y="772"/>
                  </a:moveTo>
                  <a:cubicBezTo>
                    <a:pt x="286" y="772"/>
                    <a:pt x="260" y="760"/>
                    <a:pt x="240" y="740"/>
                  </a:cubicBezTo>
                  <a:cubicBezTo>
                    <a:pt x="32" y="533"/>
                    <a:pt x="32" y="533"/>
                    <a:pt x="32" y="533"/>
                  </a:cubicBezTo>
                  <a:cubicBezTo>
                    <a:pt x="12" y="513"/>
                    <a:pt x="0" y="487"/>
                    <a:pt x="0" y="460"/>
                  </a:cubicBezTo>
                  <a:cubicBezTo>
                    <a:pt x="0" y="432"/>
                    <a:pt x="12" y="406"/>
                    <a:pt x="32" y="386"/>
                  </a:cubicBezTo>
                  <a:cubicBezTo>
                    <a:pt x="413" y="6"/>
                    <a:pt x="413" y="6"/>
                    <a:pt x="413" y="6"/>
                  </a:cubicBezTo>
                  <a:cubicBezTo>
                    <a:pt x="417" y="3"/>
                    <a:pt x="421" y="0"/>
                    <a:pt x="426" y="1"/>
                  </a:cubicBezTo>
                  <a:cubicBezTo>
                    <a:pt x="431" y="1"/>
                    <a:pt x="436" y="3"/>
                    <a:pt x="439" y="6"/>
                  </a:cubicBezTo>
                  <a:cubicBezTo>
                    <a:pt x="821" y="404"/>
                    <a:pt x="821" y="404"/>
                    <a:pt x="821" y="404"/>
                  </a:cubicBezTo>
                  <a:cubicBezTo>
                    <a:pt x="826" y="409"/>
                    <a:pt x="827" y="417"/>
                    <a:pt x="825" y="424"/>
                  </a:cubicBezTo>
                  <a:cubicBezTo>
                    <a:pt x="822" y="430"/>
                    <a:pt x="815" y="435"/>
                    <a:pt x="808" y="435"/>
                  </a:cubicBezTo>
                  <a:cubicBezTo>
                    <a:pt x="694" y="435"/>
                    <a:pt x="694" y="435"/>
                    <a:pt x="694" y="435"/>
                  </a:cubicBezTo>
                  <a:cubicBezTo>
                    <a:pt x="387" y="740"/>
                    <a:pt x="387" y="740"/>
                    <a:pt x="387" y="740"/>
                  </a:cubicBezTo>
                  <a:cubicBezTo>
                    <a:pt x="367" y="760"/>
                    <a:pt x="341" y="772"/>
                    <a:pt x="313" y="772"/>
                  </a:cubicBezTo>
                  <a:close/>
                  <a:moveTo>
                    <a:pt x="426" y="45"/>
                  </a:moveTo>
                  <a:cubicBezTo>
                    <a:pt x="58" y="412"/>
                    <a:pt x="58" y="412"/>
                    <a:pt x="58" y="412"/>
                  </a:cubicBezTo>
                  <a:cubicBezTo>
                    <a:pt x="44" y="425"/>
                    <a:pt x="37" y="442"/>
                    <a:pt x="37" y="460"/>
                  </a:cubicBezTo>
                  <a:cubicBezTo>
                    <a:pt x="37" y="477"/>
                    <a:pt x="44" y="494"/>
                    <a:pt x="58" y="507"/>
                  </a:cubicBezTo>
                  <a:cubicBezTo>
                    <a:pt x="266" y="714"/>
                    <a:pt x="266" y="714"/>
                    <a:pt x="266" y="714"/>
                  </a:cubicBezTo>
                  <a:cubicBezTo>
                    <a:pt x="292" y="741"/>
                    <a:pt x="335" y="741"/>
                    <a:pt x="361" y="714"/>
                  </a:cubicBezTo>
                  <a:cubicBezTo>
                    <a:pt x="673" y="403"/>
                    <a:pt x="673" y="403"/>
                    <a:pt x="673" y="403"/>
                  </a:cubicBezTo>
                  <a:cubicBezTo>
                    <a:pt x="677" y="400"/>
                    <a:pt x="681" y="398"/>
                    <a:pt x="686" y="398"/>
                  </a:cubicBezTo>
                  <a:cubicBezTo>
                    <a:pt x="765" y="398"/>
                    <a:pt x="765" y="398"/>
                    <a:pt x="765" y="398"/>
                  </a:cubicBezTo>
                  <a:lnTo>
                    <a:pt x="426" y="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ïşḻïďê-Freeform: Shape 38"/>
            <p:cNvSpPr/>
            <p:nvPr/>
          </p:nvSpPr>
          <p:spPr bwMode="auto">
            <a:xfrm>
              <a:off x="3545841" y="1773053"/>
              <a:ext cx="653284" cy="610266"/>
            </a:xfrm>
            <a:custGeom>
              <a:avLst/>
              <a:gdLst>
                <a:gd name="T0" fmla="*/ 313 w 827"/>
                <a:gd name="T1" fmla="*/ 772 h 772"/>
                <a:gd name="T2" fmla="*/ 240 w 827"/>
                <a:gd name="T3" fmla="*/ 740 h 772"/>
                <a:gd name="T4" fmla="*/ 32 w 827"/>
                <a:gd name="T5" fmla="*/ 533 h 772"/>
                <a:gd name="T6" fmla="*/ 0 w 827"/>
                <a:gd name="T7" fmla="*/ 460 h 772"/>
                <a:gd name="T8" fmla="*/ 32 w 827"/>
                <a:gd name="T9" fmla="*/ 386 h 772"/>
                <a:gd name="T10" fmla="*/ 413 w 827"/>
                <a:gd name="T11" fmla="*/ 6 h 772"/>
                <a:gd name="T12" fmla="*/ 426 w 827"/>
                <a:gd name="T13" fmla="*/ 1 h 772"/>
                <a:gd name="T14" fmla="*/ 439 w 827"/>
                <a:gd name="T15" fmla="*/ 6 h 772"/>
                <a:gd name="T16" fmla="*/ 821 w 827"/>
                <a:gd name="T17" fmla="*/ 404 h 772"/>
                <a:gd name="T18" fmla="*/ 825 w 827"/>
                <a:gd name="T19" fmla="*/ 424 h 772"/>
                <a:gd name="T20" fmla="*/ 808 w 827"/>
                <a:gd name="T21" fmla="*/ 435 h 772"/>
                <a:gd name="T22" fmla="*/ 694 w 827"/>
                <a:gd name="T23" fmla="*/ 435 h 772"/>
                <a:gd name="T24" fmla="*/ 387 w 827"/>
                <a:gd name="T25" fmla="*/ 740 h 772"/>
                <a:gd name="T26" fmla="*/ 313 w 827"/>
                <a:gd name="T27" fmla="*/ 772 h 772"/>
                <a:gd name="T28" fmla="*/ 426 w 827"/>
                <a:gd name="T29" fmla="*/ 45 h 772"/>
                <a:gd name="T30" fmla="*/ 58 w 827"/>
                <a:gd name="T31" fmla="*/ 412 h 772"/>
                <a:gd name="T32" fmla="*/ 37 w 827"/>
                <a:gd name="T33" fmla="*/ 460 h 772"/>
                <a:gd name="T34" fmla="*/ 58 w 827"/>
                <a:gd name="T35" fmla="*/ 507 h 772"/>
                <a:gd name="T36" fmla="*/ 266 w 827"/>
                <a:gd name="T37" fmla="*/ 714 h 772"/>
                <a:gd name="T38" fmla="*/ 361 w 827"/>
                <a:gd name="T39" fmla="*/ 714 h 772"/>
                <a:gd name="T40" fmla="*/ 673 w 827"/>
                <a:gd name="T41" fmla="*/ 403 h 772"/>
                <a:gd name="T42" fmla="*/ 686 w 827"/>
                <a:gd name="T43" fmla="*/ 398 h 772"/>
                <a:gd name="T44" fmla="*/ 765 w 827"/>
                <a:gd name="T45" fmla="*/ 398 h 772"/>
                <a:gd name="T46" fmla="*/ 426 w 827"/>
                <a:gd name="T47" fmla="*/ 45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7" h="772">
                  <a:moveTo>
                    <a:pt x="313" y="772"/>
                  </a:moveTo>
                  <a:cubicBezTo>
                    <a:pt x="286" y="772"/>
                    <a:pt x="260" y="760"/>
                    <a:pt x="240" y="740"/>
                  </a:cubicBezTo>
                  <a:cubicBezTo>
                    <a:pt x="32" y="533"/>
                    <a:pt x="32" y="533"/>
                    <a:pt x="32" y="533"/>
                  </a:cubicBezTo>
                  <a:cubicBezTo>
                    <a:pt x="12" y="513"/>
                    <a:pt x="0" y="487"/>
                    <a:pt x="0" y="460"/>
                  </a:cubicBezTo>
                  <a:cubicBezTo>
                    <a:pt x="0" y="432"/>
                    <a:pt x="12" y="406"/>
                    <a:pt x="32" y="386"/>
                  </a:cubicBezTo>
                  <a:cubicBezTo>
                    <a:pt x="413" y="6"/>
                    <a:pt x="413" y="6"/>
                    <a:pt x="413" y="6"/>
                  </a:cubicBezTo>
                  <a:cubicBezTo>
                    <a:pt x="417" y="3"/>
                    <a:pt x="421" y="0"/>
                    <a:pt x="426" y="1"/>
                  </a:cubicBezTo>
                  <a:cubicBezTo>
                    <a:pt x="431" y="1"/>
                    <a:pt x="436" y="3"/>
                    <a:pt x="439" y="6"/>
                  </a:cubicBezTo>
                  <a:cubicBezTo>
                    <a:pt x="821" y="404"/>
                    <a:pt x="821" y="404"/>
                    <a:pt x="821" y="404"/>
                  </a:cubicBezTo>
                  <a:cubicBezTo>
                    <a:pt x="826" y="409"/>
                    <a:pt x="827" y="417"/>
                    <a:pt x="825" y="424"/>
                  </a:cubicBezTo>
                  <a:cubicBezTo>
                    <a:pt x="822" y="430"/>
                    <a:pt x="815" y="435"/>
                    <a:pt x="808" y="435"/>
                  </a:cubicBezTo>
                  <a:cubicBezTo>
                    <a:pt x="694" y="435"/>
                    <a:pt x="694" y="435"/>
                    <a:pt x="694" y="435"/>
                  </a:cubicBezTo>
                  <a:cubicBezTo>
                    <a:pt x="387" y="740"/>
                    <a:pt x="387" y="740"/>
                    <a:pt x="387" y="740"/>
                  </a:cubicBezTo>
                  <a:cubicBezTo>
                    <a:pt x="367" y="760"/>
                    <a:pt x="341" y="772"/>
                    <a:pt x="313" y="772"/>
                  </a:cubicBezTo>
                  <a:close/>
                  <a:moveTo>
                    <a:pt x="426" y="45"/>
                  </a:moveTo>
                  <a:cubicBezTo>
                    <a:pt x="58" y="412"/>
                    <a:pt x="58" y="412"/>
                    <a:pt x="58" y="412"/>
                  </a:cubicBezTo>
                  <a:cubicBezTo>
                    <a:pt x="44" y="425"/>
                    <a:pt x="37" y="442"/>
                    <a:pt x="37" y="460"/>
                  </a:cubicBezTo>
                  <a:cubicBezTo>
                    <a:pt x="37" y="477"/>
                    <a:pt x="44" y="494"/>
                    <a:pt x="58" y="507"/>
                  </a:cubicBezTo>
                  <a:cubicBezTo>
                    <a:pt x="266" y="714"/>
                    <a:pt x="266" y="714"/>
                    <a:pt x="266" y="714"/>
                  </a:cubicBezTo>
                  <a:cubicBezTo>
                    <a:pt x="292" y="741"/>
                    <a:pt x="335" y="741"/>
                    <a:pt x="361" y="714"/>
                  </a:cubicBezTo>
                  <a:cubicBezTo>
                    <a:pt x="673" y="403"/>
                    <a:pt x="673" y="403"/>
                    <a:pt x="673" y="403"/>
                  </a:cubicBezTo>
                  <a:cubicBezTo>
                    <a:pt x="677" y="400"/>
                    <a:pt x="681" y="398"/>
                    <a:pt x="686" y="398"/>
                  </a:cubicBezTo>
                  <a:cubicBezTo>
                    <a:pt x="765" y="398"/>
                    <a:pt x="765" y="398"/>
                    <a:pt x="765" y="398"/>
                  </a:cubicBezTo>
                  <a:lnTo>
                    <a:pt x="426" y="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ïşḻïďê-Freeform: Shape 39"/>
            <p:cNvSpPr/>
            <p:nvPr/>
          </p:nvSpPr>
          <p:spPr bwMode="auto">
            <a:xfrm>
              <a:off x="4869571" y="1773053"/>
              <a:ext cx="653284" cy="610266"/>
            </a:xfrm>
            <a:custGeom>
              <a:avLst/>
              <a:gdLst>
                <a:gd name="T0" fmla="*/ 313 w 827"/>
                <a:gd name="T1" fmla="*/ 772 h 772"/>
                <a:gd name="T2" fmla="*/ 240 w 827"/>
                <a:gd name="T3" fmla="*/ 740 h 772"/>
                <a:gd name="T4" fmla="*/ 32 w 827"/>
                <a:gd name="T5" fmla="*/ 533 h 772"/>
                <a:gd name="T6" fmla="*/ 0 w 827"/>
                <a:gd name="T7" fmla="*/ 460 h 772"/>
                <a:gd name="T8" fmla="*/ 32 w 827"/>
                <a:gd name="T9" fmla="*/ 386 h 772"/>
                <a:gd name="T10" fmla="*/ 413 w 827"/>
                <a:gd name="T11" fmla="*/ 6 h 772"/>
                <a:gd name="T12" fmla="*/ 426 w 827"/>
                <a:gd name="T13" fmla="*/ 1 h 772"/>
                <a:gd name="T14" fmla="*/ 439 w 827"/>
                <a:gd name="T15" fmla="*/ 6 h 772"/>
                <a:gd name="T16" fmla="*/ 821 w 827"/>
                <a:gd name="T17" fmla="*/ 404 h 772"/>
                <a:gd name="T18" fmla="*/ 825 w 827"/>
                <a:gd name="T19" fmla="*/ 424 h 772"/>
                <a:gd name="T20" fmla="*/ 808 w 827"/>
                <a:gd name="T21" fmla="*/ 435 h 772"/>
                <a:gd name="T22" fmla="*/ 694 w 827"/>
                <a:gd name="T23" fmla="*/ 435 h 772"/>
                <a:gd name="T24" fmla="*/ 387 w 827"/>
                <a:gd name="T25" fmla="*/ 740 h 772"/>
                <a:gd name="T26" fmla="*/ 313 w 827"/>
                <a:gd name="T27" fmla="*/ 772 h 772"/>
                <a:gd name="T28" fmla="*/ 426 w 827"/>
                <a:gd name="T29" fmla="*/ 45 h 772"/>
                <a:gd name="T30" fmla="*/ 58 w 827"/>
                <a:gd name="T31" fmla="*/ 412 h 772"/>
                <a:gd name="T32" fmla="*/ 37 w 827"/>
                <a:gd name="T33" fmla="*/ 460 h 772"/>
                <a:gd name="T34" fmla="*/ 58 w 827"/>
                <a:gd name="T35" fmla="*/ 507 h 772"/>
                <a:gd name="T36" fmla="*/ 266 w 827"/>
                <a:gd name="T37" fmla="*/ 714 h 772"/>
                <a:gd name="T38" fmla="*/ 361 w 827"/>
                <a:gd name="T39" fmla="*/ 714 h 772"/>
                <a:gd name="T40" fmla="*/ 673 w 827"/>
                <a:gd name="T41" fmla="*/ 403 h 772"/>
                <a:gd name="T42" fmla="*/ 686 w 827"/>
                <a:gd name="T43" fmla="*/ 398 h 772"/>
                <a:gd name="T44" fmla="*/ 765 w 827"/>
                <a:gd name="T45" fmla="*/ 398 h 772"/>
                <a:gd name="T46" fmla="*/ 426 w 827"/>
                <a:gd name="T47" fmla="*/ 45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7" h="772">
                  <a:moveTo>
                    <a:pt x="313" y="772"/>
                  </a:moveTo>
                  <a:cubicBezTo>
                    <a:pt x="286" y="772"/>
                    <a:pt x="260" y="760"/>
                    <a:pt x="240" y="740"/>
                  </a:cubicBezTo>
                  <a:cubicBezTo>
                    <a:pt x="32" y="533"/>
                    <a:pt x="32" y="533"/>
                    <a:pt x="32" y="533"/>
                  </a:cubicBezTo>
                  <a:cubicBezTo>
                    <a:pt x="12" y="513"/>
                    <a:pt x="0" y="487"/>
                    <a:pt x="0" y="460"/>
                  </a:cubicBezTo>
                  <a:cubicBezTo>
                    <a:pt x="0" y="432"/>
                    <a:pt x="12" y="406"/>
                    <a:pt x="32" y="386"/>
                  </a:cubicBezTo>
                  <a:cubicBezTo>
                    <a:pt x="413" y="6"/>
                    <a:pt x="413" y="6"/>
                    <a:pt x="413" y="6"/>
                  </a:cubicBezTo>
                  <a:cubicBezTo>
                    <a:pt x="417" y="3"/>
                    <a:pt x="421" y="0"/>
                    <a:pt x="426" y="1"/>
                  </a:cubicBezTo>
                  <a:cubicBezTo>
                    <a:pt x="431" y="1"/>
                    <a:pt x="436" y="3"/>
                    <a:pt x="439" y="6"/>
                  </a:cubicBezTo>
                  <a:cubicBezTo>
                    <a:pt x="821" y="404"/>
                    <a:pt x="821" y="404"/>
                    <a:pt x="821" y="404"/>
                  </a:cubicBezTo>
                  <a:cubicBezTo>
                    <a:pt x="826" y="409"/>
                    <a:pt x="827" y="417"/>
                    <a:pt x="825" y="424"/>
                  </a:cubicBezTo>
                  <a:cubicBezTo>
                    <a:pt x="822" y="430"/>
                    <a:pt x="815" y="435"/>
                    <a:pt x="808" y="435"/>
                  </a:cubicBezTo>
                  <a:cubicBezTo>
                    <a:pt x="694" y="435"/>
                    <a:pt x="694" y="435"/>
                    <a:pt x="694" y="435"/>
                  </a:cubicBezTo>
                  <a:cubicBezTo>
                    <a:pt x="387" y="740"/>
                    <a:pt x="387" y="740"/>
                    <a:pt x="387" y="740"/>
                  </a:cubicBezTo>
                  <a:cubicBezTo>
                    <a:pt x="367" y="760"/>
                    <a:pt x="341" y="772"/>
                    <a:pt x="313" y="772"/>
                  </a:cubicBezTo>
                  <a:close/>
                  <a:moveTo>
                    <a:pt x="426" y="45"/>
                  </a:moveTo>
                  <a:cubicBezTo>
                    <a:pt x="58" y="412"/>
                    <a:pt x="58" y="412"/>
                    <a:pt x="58" y="412"/>
                  </a:cubicBezTo>
                  <a:cubicBezTo>
                    <a:pt x="44" y="425"/>
                    <a:pt x="37" y="442"/>
                    <a:pt x="37" y="460"/>
                  </a:cubicBezTo>
                  <a:cubicBezTo>
                    <a:pt x="37" y="477"/>
                    <a:pt x="44" y="494"/>
                    <a:pt x="58" y="507"/>
                  </a:cubicBezTo>
                  <a:cubicBezTo>
                    <a:pt x="266" y="714"/>
                    <a:pt x="266" y="714"/>
                    <a:pt x="266" y="714"/>
                  </a:cubicBezTo>
                  <a:cubicBezTo>
                    <a:pt x="292" y="741"/>
                    <a:pt x="335" y="741"/>
                    <a:pt x="361" y="714"/>
                  </a:cubicBezTo>
                  <a:cubicBezTo>
                    <a:pt x="673" y="403"/>
                    <a:pt x="673" y="403"/>
                    <a:pt x="673" y="403"/>
                  </a:cubicBezTo>
                  <a:cubicBezTo>
                    <a:pt x="677" y="400"/>
                    <a:pt x="681" y="398"/>
                    <a:pt x="686" y="398"/>
                  </a:cubicBezTo>
                  <a:cubicBezTo>
                    <a:pt x="765" y="398"/>
                    <a:pt x="765" y="398"/>
                    <a:pt x="765" y="398"/>
                  </a:cubicBezTo>
                  <a:lnTo>
                    <a:pt x="426" y="4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şḻïďê-Rectangle 47"/>
            <p:cNvSpPr/>
            <p:nvPr/>
          </p:nvSpPr>
          <p:spPr>
            <a:xfrm>
              <a:off x="6892833" y="2003301"/>
              <a:ext cx="717095" cy="7170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0" name="Group 48"/>
            <p:cNvGrpSpPr/>
            <p:nvPr/>
          </p:nvGrpSpPr>
          <p:grpSpPr>
            <a:xfrm>
              <a:off x="7065928" y="2172691"/>
              <a:ext cx="378315" cy="378315"/>
              <a:chOff x="2969179" y="1134173"/>
              <a:chExt cx="305776" cy="305776"/>
            </a:xfrm>
            <a:solidFill>
              <a:schemeClr val="bg1"/>
            </a:solidFill>
          </p:grpSpPr>
          <p:sp>
            <p:nvSpPr>
              <p:cNvPr id="58" name="ïşḻïďê-Freeform: Shape 49"/>
              <p:cNvSpPr/>
              <p:nvPr/>
            </p:nvSpPr>
            <p:spPr bwMode="auto">
              <a:xfrm>
                <a:off x="2969179" y="1134173"/>
                <a:ext cx="305776" cy="3057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ïṧḷïḓê-Freeform: Shape 50"/>
              <p:cNvSpPr/>
              <p:nvPr/>
            </p:nvSpPr>
            <p:spPr bwMode="auto">
              <a:xfrm>
                <a:off x="3088288" y="1162606"/>
                <a:ext cx="72132" cy="7160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1" name="ïṧḷïḓê-Rectangle 58"/>
            <p:cNvSpPr/>
            <p:nvPr/>
          </p:nvSpPr>
          <p:spPr>
            <a:xfrm>
              <a:off x="6892729" y="4797861"/>
              <a:ext cx="717095" cy="7170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2" name="Group 59"/>
            <p:cNvGrpSpPr/>
            <p:nvPr/>
          </p:nvGrpSpPr>
          <p:grpSpPr>
            <a:xfrm>
              <a:off x="7050089" y="4999252"/>
              <a:ext cx="402361" cy="314324"/>
              <a:chOff x="2581275" y="1710532"/>
              <a:chExt cx="464344" cy="362744"/>
            </a:xfrm>
            <a:solidFill>
              <a:schemeClr val="bg1"/>
            </a:solidFill>
          </p:grpSpPr>
          <p:sp>
            <p:nvSpPr>
              <p:cNvPr id="51" name="ïṧḷïḓê-Freeform: Shape 60"/>
              <p:cNvSpPr/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ïṧḷïḓê-Freeform: Shape 61"/>
              <p:cNvSpPr/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ïṧḷïḓê-Freeform: Shape 62"/>
              <p:cNvSpPr/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ïṧḷïḓê-Freeform: Shape 63"/>
              <p:cNvSpPr/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ïṧḷïḓê-Freeform: Shape 64"/>
              <p:cNvSpPr/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ïṧḷïḓê-Freeform: Shape 65"/>
              <p:cNvSpPr/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ïṧḷïḓê-Freeform: Shape 66"/>
              <p:cNvSpPr/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3" name="ïṧḷïḓê-Rectangle 68"/>
            <p:cNvSpPr/>
            <p:nvPr/>
          </p:nvSpPr>
          <p:spPr>
            <a:xfrm>
              <a:off x="6892833" y="3854482"/>
              <a:ext cx="717095" cy="7170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ïṧḷïḓê-Freeform: Shape 69"/>
            <p:cNvSpPr/>
            <p:nvPr/>
          </p:nvSpPr>
          <p:spPr bwMode="auto">
            <a:xfrm>
              <a:off x="7061864" y="4036001"/>
              <a:ext cx="353452" cy="354056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ṧḷïḓê-Rectangle 71"/>
            <p:cNvSpPr/>
            <p:nvPr/>
          </p:nvSpPr>
          <p:spPr>
            <a:xfrm>
              <a:off x="6892833" y="2918224"/>
              <a:ext cx="717095" cy="7170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6" name="Group 72"/>
            <p:cNvGrpSpPr/>
            <p:nvPr/>
          </p:nvGrpSpPr>
          <p:grpSpPr>
            <a:xfrm>
              <a:off x="7088569" y="3100045"/>
              <a:ext cx="354056" cy="353452"/>
              <a:chOff x="2581275" y="2582069"/>
              <a:chExt cx="465138" cy="464344"/>
            </a:xfrm>
            <a:solidFill>
              <a:schemeClr val="bg1"/>
            </a:solidFill>
          </p:grpSpPr>
          <p:sp>
            <p:nvSpPr>
              <p:cNvPr id="49" name="ïṧḷïḓê-Freeform: Shape 73"/>
              <p:cNvSpPr/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ïṧḷïḓê-Freeform: Shape 74"/>
              <p:cNvSpPr/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Group 67"/>
            <p:cNvGrpSpPr/>
            <p:nvPr/>
          </p:nvGrpSpPr>
          <p:grpSpPr>
            <a:xfrm>
              <a:off x="7609824" y="4874792"/>
              <a:ext cx="3962574" cy="563232"/>
              <a:chOff x="6444107" y="1469392"/>
              <a:chExt cx="4232109" cy="563232"/>
            </a:xfrm>
          </p:grpSpPr>
          <p:sp>
            <p:nvSpPr>
              <p:cNvPr id="47" name="ïṧḷïḓê-TextBox 7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5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8" name="ïṧḷïḓê-TextBox 7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grpSp>
          <p:nvGrpSpPr>
            <p:cNvPr id="38" name="Group 76"/>
            <p:cNvGrpSpPr/>
            <p:nvPr/>
          </p:nvGrpSpPr>
          <p:grpSpPr>
            <a:xfrm>
              <a:off x="7609928" y="3931413"/>
              <a:ext cx="3962574" cy="563232"/>
              <a:chOff x="6444107" y="1469392"/>
              <a:chExt cx="4232109" cy="563232"/>
            </a:xfrm>
          </p:grpSpPr>
          <p:sp>
            <p:nvSpPr>
              <p:cNvPr id="45" name="ïṧḷïḓê-TextBox 77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6" name="ïṧḷïḓê-TextBox 78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grpSp>
          <p:nvGrpSpPr>
            <p:cNvPr id="39" name="Group 79"/>
            <p:cNvGrpSpPr/>
            <p:nvPr/>
          </p:nvGrpSpPr>
          <p:grpSpPr>
            <a:xfrm>
              <a:off x="7609928" y="2995155"/>
              <a:ext cx="3962574" cy="563232"/>
              <a:chOff x="6444107" y="1469392"/>
              <a:chExt cx="4232109" cy="563232"/>
            </a:xfrm>
          </p:grpSpPr>
          <p:sp>
            <p:nvSpPr>
              <p:cNvPr id="43" name="ïṧḷïḓê-TextBox 8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4" name="ïṧḷïḓê-TextBox 8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grpSp>
          <p:nvGrpSpPr>
            <p:cNvPr id="40" name="Group 82"/>
            <p:cNvGrpSpPr/>
            <p:nvPr/>
          </p:nvGrpSpPr>
          <p:grpSpPr>
            <a:xfrm>
              <a:off x="7609928" y="2080232"/>
              <a:ext cx="3962574" cy="563232"/>
              <a:chOff x="6444107" y="1469392"/>
              <a:chExt cx="4232109" cy="563232"/>
            </a:xfrm>
          </p:grpSpPr>
          <p:sp>
            <p:nvSpPr>
              <p:cNvPr id="41" name="ïṧḷïḓê-TextBox 83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Autofit/>
              </a:bodyPr>
              <a:lstStyle/>
              <a:p>
                <a:r>
                  <a:rPr lang="zh-CN" altLang="en-US" sz="20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2" name="ïṧḷïḓê-TextBox 84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0720" y="386080"/>
            <a:ext cx="10830560" cy="6085840"/>
            <a:chOff x="680720" y="386080"/>
            <a:chExt cx="10830560" cy="6085840"/>
          </a:xfrm>
        </p:grpSpPr>
        <p:grpSp>
          <p:nvGrpSpPr>
            <p:cNvPr id="27" name="组合 26"/>
            <p:cNvGrpSpPr/>
            <p:nvPr/>
          </p:nvGrpSpPr>
          <p:grpSpPr>
            <a:xfrm>
              <a:off x="680720" y="386080"/>
              <a:ext cx="10830560" cy="6085840"/>
              <a:chOff x="680720" y="386080"/>
              <a:chExt cx="10830560" cy="6085840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680720" y="386080"/>
                <a:ext cx="10830560" cy="6085840"/>
                <a:chOff x="680720" y="284480"/>
                <a:chExt cx="10830560" cy="6085840"/>
              </a:xfrm>
            </p:grpSpPr>
            <p:grpSp>
              <p:nvGrpSpPr>
                <p:cNvPr id="34" name="组合 33"/>
                <p:cNvGrpSpPr/>
                <p:nvPr/>
              </p:nvGrpSpPr>
              <p:grpSpPr>
                <a:xfrm>
                  <a:off x="680720" y="619760"/>
                  <a:ext cx="10830560" cy="5750560"/>
                  <a:chOff x="680720" y="426720"/>
                  <a:chExt cx="10830560" cy="6093102"/>
                </a:xfrm>
              </p:grpSpPr>
              <p:sp>
                <p:nvSpPr>
                  <p:cNvPr id="39" name="矩形 38"/>
                  <p:cNvSpPr/>
                  <p:nvPr/>
                </p:nvSpPr>
                <p:spPr>
                  <a:xfrm>
                    <a:off x="680720" y="426720"/>
                    <a:ext cx="10830560" cy="5516880"/>
                  </a:xfrm>
                  <a:prstGeom prst="rect">
                    <a:avLst/>
                  </a:prstGeom>
                  <a:solidFill>
                    <a:schemeClr val="bg1">
                      <a:alpha val="7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矩形 39"/>
                  <p:cNvSpPr/>
                  <p:nvPr/>
                </p:nvSpPr>
                <p:spPr>
                  <a:xfrm>
                    <a:off x="680720" y="5943600"/>
                    <a:ext cx="10830560" cy="576222"/>
                  </a:xfrm>
                  <a:prstGeom prst="rect">
                    <a:avLst/>
                  </a:prstGeom>
                  <a:solidFill>
                    <a:schemeClr val="accent1">
                      <a:alpha val="70000"/>
                    </a:schemeClr>
                  </a:solidFill>
                  <a:ln>
                    <a:noFill/>
                  </a:ln>
                  <a:effectLst>
                    <a:outerShdw blurRad="50800" dist="38100" dir="2700000" algn="tl" rotWithShape="0">
                      <a:schemeClr val="tx1">
                        <a:lumMod val="75000"/>
                        <a:lumOff val="25000"/>
                        <a:alpha val="4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400" spc="300" dirty="0">
                        <a:solidFill>
                          <a:schemeClr val="bg1">
                            <a:lumMod val="95000"/>
                          </a:schemeClr>
                        </a:solidFill>
                        <a:cs typeface="+mn-ea"/>
                        <a:sym typeface="+mn-lt"/>
                      </a:rPr>
                      <a:t>ADD YOUR TITLE HERE.ADD YOUR TITLE HERE.ADD YOUR TITLE HERE.</a:t>
                    </a:r>
                    <a:endParaRPr lang="zh-CN" altLang="en-US" sz="1400" spc="300" dirty="0">
                      <a:solidFill>
                        <a:schemeClr val="bg1">
                          <a:lumMod val="9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 useBgFill="1">
              <p:nvSpPr>
                <p:cNvPr id="35" name="矩形 34"/>
                <p:cNvSpPr/>
                <p:nvPr/>
              </p:nvSpPr>
              <p:spPr>
                <a:xfrm>
                  <a:off x="4947920" y="284480"/>
                  <a:ext cx="2296160" cy="67537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5400" spc="600" dirty="0" smtClean="0">
                      <a:latin typeface="Agency FB" panose="020B0503020202020204" pitchFamily="34" charset="0"/>
                      <a:cs typeface="+mn-ea"/>
                      <a:sym typeface="+mn-lt"/>
                    </a:rPr>
                    <a:t>2030</a:t>
                  </a:r>
                  <a:endParaRPr lang="zh-CN" altLang="en-US" sz="5400" spc="600" dirty="0">
                    <a:latin typeface="Agency FB" panose="020B0503020202020204" pitchFamily="34" charset="0"/>
                    <a:cs typeface="+mn-ea"/>
                    <a:sym typeface="+mn-lt"/>
                  </a:endParaRPr>
                </a:p>
              </p:txBody>
            </p:sp>
            <p:grpSp>
              <p:nvGrpSpPr>
                <p:cNvPr id="36" name="组合 35"/>
                <p:cNvGrpSpPr/>
                <p:nvPr/>
              </p:nvGrpSpPr>
              <p:grpSpPr>
                <a:xfrm>
                  <a:off x="4947920" y="1048886"/>
                  <a:ext cx="2296160" cy="81280"/>
                  <a:chOff x="4947920" y="1038726"/>
                  <a:chExt cx="2296160" cy="81280"/>
                </a:xfrm>
              </p:grpSpPr>
              <p:cxnSp>
                <p:nvCxnSpPr>
                  <p:cNvPr id="37" name="直接连接符 36"/>
                  <p:cNvCxnSpPr/>
                  <p:nvPr/>
                </p:nvCxnSpPr>
                <p:spPr>
                  <a:xfrm>
                    <a:off x="4947920" y="1038726"/>
                    <a:ext cx="2296160" cy="0"/>
                  </a:xfrm>
                  <a:prstGeom prst="line">
                    <a:avLst/>
                  </a:prstGeom>
                  <a:ln w="19050">
                    <a:solidFill>
                      <a:schemeClr val="accent1">
                        <a:lumMod val="75000"/>
                        <a:alpha val="8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直接连接符 37"/>
                  <p:cNvCxnSpPr/>
                  <p:nvPr/>
                </p:nvCxnSpPr>
                <p:spPr>
                  <a:xfrm>
                    <a:off x="4947920" y="1120006"/>
                    <a:ext cx="2296160" cy="0"/>
                  </a:xfrm>
                  <a:prstGeom prst="line">
                    <a:avLst/>
                  </a:prstGeom>
                  <a:ln w="19050">
                    <a:solidFill>
                      <a:schemeClr val="accent1">
                        <a:lumMod val="75000"/>
                        <a:alpha val="8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0" name="文本框 29"/>
              <p:cNvSpPr txBox="1"/>
              <p:nvPr/>
            </p:nvSpPr>
            <p:spPr>
              <a:xfrm>
                <a:off x="2062479" y="2921526"/>
                <a:ext cx="808735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0" b="1" spc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感</a:t>
                </a:r>
                <a:r>
                  <a:rPr lang="zh-CN" altLang="en-US" sz="6000" b="1" spc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谢您</a:t>
                </a:r>
                <a:r>
                  <a:rPr lang="zh-CN" altLang="en-US" sz="6000" b="1" spc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的聆</a:t>
                </a:r>
                <a:r>
                  <a:rPr lang="zh-CN" altLang="en-US" sz="6000" b="1" spc="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听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2748280" y="3932484"/>
                <a:ext cx="6695440" cy="417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b="1" spc="3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点击此处更换文本，点击此处更换文本 ，点击此处更换文本</a:t>
                </a: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5354320" y="2792211"/>
                <a:ext cx="1483360" cy="59961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schemeClr val="bg1">
                    <a:lumMod val="8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 useBgFill="1">
          <p:nvSpPr>
            <p:cNvPr id="16" name="文本框 15"/>
            <p:cNvSpPr txBox="1"/>
            <p:nvPr/>
          </p:nvSpPr>
          <p:spPr>
            <a:xfrm>
              <a:off x="2493658" y="2016631"/>
              <a:ext cx="7211020" cy="534340"/>
            </a:xfrm>
            <a:custGeom>
              <a:avLst/>
              <a:gdLst/>
              <a:ahLst/>
              <a:cxnLst/>
              <a:rect l="l" t="t" r="r" b="b"/>
              <a:pathLst>
                <a:path w="7211020" h="534340">
                  <a:moveTo>
                    <a:pt x="4904473" y="99483"/>
                  </a:moveTo>
                  <a:lnTo>
                    <a:pt x="4904473" y="236358"/>
                  </a:lnTo>
                  <a:lnTo>
                    <a:pt x="5085252" y="236358"/>
                  </a:lnTo>
                  <a:cubicBezTo>
                    <a:pt x="5143512" y="236358"/>
                    <a:pt x="5172642" y="213057"/>
                    <a:pt x="5172642" y="166455"/>
                  </a:cubicBezTo>
                  <a:cubicBezTo>
                    <a:pt x="5172642" y="121807"/>
                    <a:pt x="5143512" y="99483"/>
                    <a:pt x="5085252" y="99483"/>
                  </a:cubicBezTo>
                  <a:close/>
                  <a:moveTo>
                    <a:pt x="1365699" y="96628"/>
                  </a:moveTo>
                  <a:lnTo>
                    <a:pt x="1269439" y="318074"/>
                  </a:lnTo>
                  <a:lnTo>
                    <a:pt x="1473380" y="318074"/>
                  </a:lnTo>
                  <a:lnTo>
                    <a:pt x="1380688" y="111715"/>
                  </a:lnTo>
                  <a:cubicBezTo>
                    <a:pt x="1377455" y="104157"/>
                    <a:pt x="1373813" y="99433"/>
                    <a:pt x="1369761" y="97544"/>
                  </a:cubicBezTo>
                  <a:close/>
                  <a:moveTo>
                    <a:pt x="6391107" y="81995"/>
                  </a:moveTo>
                  <a:cubicBezTo>
                    <a:pt x="6347140" y="81995"/>
                    <a:pt x="6309438" y="100475"/>
                    <a:pt x="6277998" y="137434"/>
                  </a:cubicBezTo>
                  <a:cubicBezTo>
                    <a:pt x="6246496" y="172626"/>
                    <a:pt x="6230745" y="215367"/>
                    <a:pt x="6230745" y="265659"/>
                  </a:cubicBezTo>
                  <a:cubicBezTo>
                    <a:pt x="6230745" y="317376"/>
                    <a:pt x="6246496" y="360831"/>
                    <a:pt x="6277998" y="396023"/>
                  </a:cubicBezTo>
                  <a:cubicBezTo>
                    <a:pt x="6309872" y="431618"/>
                    <a:pt x="6347575" y="449415"/>
                    <a:pt x="6391107" y="449415"/>
                  </a:cubicBezTo>
                  <a:cubicBezTo>
                    <a:pt x="6432593" y="449415"/>
                    <a:pt x="6468978" y="431943"/>
                    <a:pt x="6500264" y="397000"/>
                  </a:cubicBezTo>
                  <a:cubicBezTo>
                    <a:pt x="6530494" y="361126"/>
                    <a:pt x="6545610" y="317345"/>
                    <a:pt x="6545610" y="265659"/>
                  </a:cubicBezTo>
                  <a:cubicBezTo>
                    <a:pt x="6545610" y="215398"/>
                    <a:pt x="6530742" y="172610"/>
                    <a:pt x="6501008" y="137294"/>
                  </a:cubicBezTo>
                  <a:cubicBezTo>
                    <a:pt x="6469660" y="100428"/>
                    <a:pt x="6433026" y="81995"/>
                    <a:pt x="6391107" y="81995"/>
                  </a:cubicBezTo>
                  <a:close/>
                  <a:moveTo>
                    <a:pt x="4428957" y="81995"/>
                  </a:moveTo>
                  <a:cubicBezTo>
                    <a:pt x="4384991" y="81995"/>
                    <a:pt x="4347288" y="100475"/>
                    <a:pt x="4315848" y="137434"/>
                  </a:cubicBezTo>
                  <a:cubicBezTo>
                    <a:pt x="4284346" y="172626"/>
                    <a:pt x="4268595" y="215367"/>
                    <a:pt x="4268595" y="265659"/>
                  </a:cubicBezTo>
                  <a:cubicBezTo>
                    <a:pt x="4268595" y="317376"/>
                    <a:pt x="4284346" y="360831"/>
                    <a:pt x="4315848" y="396023"/>
                  </a:cubicBezTo>
                  <a:cubicBezTo>
                    <a:pt x="4347722" y="431618"/>
                    <a:pt x="4385425" y="449415"/>
                    <a:pt x="4428957" y="449415"/>
                  </a:cubicBezTo>
                  <a:cubicBezTo>
                    <a:pt x="4470443" y="449415"/>
                    <a:pt x="4506829" y="431943"/>
                    <a:pt x="4538114" y="397000"/>
                  </a:cubicBezTo>
                  <a:cubicBezTo>
                    <a:pt x="4568344" y="361126"/>
                    <a:pt x="4583460" y="317345"/>
                    <a:pt x="4583460" y="265659"/>
                  </a:cubicBezTo>
                  <a:cubicBezTo>
                    <a:pt x="4583460" y="215398"/>
                    <a:pt x="4568592" y="172610"/>
                    <a:pt x="4538858" y="137294"/>
                  </a:cubicBezTo>
                  <a:cubicBezTo>
                    <a:pt x="4507511" y="100428"/>
                    <a:pt x="4470878" y="81995"/>
                    <a:pt x="4428957" y="81995"/>
                  </a:cubicBezTo>
                  <a:close/>
                  <a:moveTo>
                    <a:pt x="6772907" y="14558"/>
                  </a:moveTo>
                  <a:lnTo>
                    <a:pt x="6857878" y="14558"/>
                  </a:lnTo>
                  <a:lnTo>
                    <a:pt x="6857878" y="303610"/>
                  </a:lnTo>
                  <a:cubicBezTo>
                    <a:pt x="6857878" y="402767"/>
                    <a:pt x="6902574" y="452345"/>
                    <a:pt x="6991964" y="452345"/>
                  </a:cubicBezTo>
                  <a:cubicBezTo>
                    <a:pt x="7081322" y="452345"/>
                    <a:pt x="7126002" y="402767"/>
                    <a:pt x="7126002" y="303610"/>
                  </a:cubicBezTo>
                  <a:lnTo>
                    <a:pt x="7126002" y="14558"/>
                  </a:lnTo>
                  <a:lnTo>
                    <a:pt x="7211020" y="14558"/>
                  </a:lnTo>
                  <a:lnTo>
                    <a:pt x="7211020" y="303610"/>
                  </a:lnTo>
                  <a:cubicBezTo>
                    <a:pt x="7211020" y="394271"/>
                    <a:pt x="7182960" y="459321"/>
                    <a:pt x="7126839" y="498761"/>
                  </a:cubicBezTo>
                  <a:cubicBezTo>
                    <a:pt x="7091306" y="522480"/>
                    <a:pt x="7046348" y="534340"/>
                    <a:pt x="6991964" y="534340"/>
                  </a:cubicBezTo>
                  <a:cubicBezTo>
                    <a:pt x="6937455" y="534340"/>
                    <a:pt x="6892372" y="522449"/>
                    <a:pt x="6856716" y="498668"/>
                  </a:cubicBezTo>
                  <a:cubicBezTo>
                    <a:pt x="6800843" y="459352"/>
                    <a:pt x="6772907" y="394333"/>
                    <a:pt x="6772907" y="303610"/>
                  </a:cubicBezTo>
                  <a:close/>
                  <a:moveTo>
                    <a:pt x="5589807" y="14558"/>
                  </a:moveTo>
                  <a:lnTo>
                    <a:pt x="5688825" y="14558"/>
                  </a:lnTo>
                  <a:lnTo>
                    <a:pt x="5840908" y="236312"/>
                  </a:lnTo>
                  <a:lnTo>
                    <a:pt x="5992992" y="14558"/>
                  </a:lnTo>
                  <a:lnTo>
                    <a:pt x="6092102" y="14558"/>
                  </a:lnTo>
                  <a:lnTo>
                    <a:pt x="5884906" y="318074"/>
                  </a:lnTo>
                  <a:lnTo>
                    <a:pt x="5884906" y="519736"/>
                  </a:lnTo>
                  <a:lnTo>
                    <a:pt x="5797004" y="519736"/>
                  </a:lnTo>
                  <a:lnTo>
                    <a:pt x="5797004" y="318260"/>
                  </a:lnTo>
                  <a:close/>
                  <a:moveTo>
                    <a:pt x="4819501" y="14558"/>
                  </a:moveTo>
                  <a:lnTo>
                    <a:pt x="5085252" y="14558"/>
                  </a:lnTo>
                  <a:cubicBezTo>
                    <a:pt x="5128226" y="14558"/>
                    <a:pt x="5163806" y="23627"/>
                    <a:pt x="5191990" y="41765"/>
                  </a:cubicBezTo>
                  <a:cubicBezTo>
                    <a:pt x="5235739" y="68864"/>
                    <a:pt x="5257614" y="110428"/>
                    <a:pt x="5257614" y="166455"/>
                  </a:cubicBezTo>
                  <a:cubicBezTo>
                    <a:pt x="5257614" y="234761"/>
                    <a:pt x="5227460" y="280262"/>
                    <a:pt x="5167154" y="302959"/>
                  </a:cubicBezTo>
                  <a:lnTo>
                    <a:pt x="5263427" y="519736"/>
                  </a:lnTo>
                  <a:lnTo>
                    <a:pt x="5172735" y="519736"/>
                  </a:lnTo>
                  <a:lnTo>
                    <a:pt x="5082276" y="318400"/>
                  </a:lnTo>
                  <a:lnTo>
                    <a:pt x="4904473" y="318400"/>
                  </a:lnTo>
                  <a:lnTo>
                    <a:pt x="4904473" y="519736"/>
                  </a:lnTo>
                  <a:lnTo>
                    <a:pt x="4819501" y="519736"/>
                  </a:lnTo>
                  <a:close/>
                  <a:moveTo>
                    <a:pt x="3695551" y="14558"/>
                  </a:moveTo>
                  <a:lnTo>
                    <a:pt x="4095712" y="14558"/>
                  </a:lnTo>
                  <a:lnTo>
                    <a:pt x="4095712" y="99483"/>
                  </a:lnTo>
                  <a:lnTo>
                    <a:pt x="3780522" y="99483"/>
                  </a:lnTo>
                  <a:lnTo>
                    <a:pt x="3780522" y="207197"/>
                  </a:lnTo>
                  <a:lnTo>
                    <a:pt x="4069435" y="207197"/>
                  </a:lnTo>
                  <a:lnTo>
                    <a:pt x="4069435" y="292122"/>
                  </a:lnTo>
                  <a:lnTo>
                    <a:pt x="3780522" y="292122"/>
                  </a:lnTo>
                  <a:lnTo>
                    <a:pt x="3780522" y="519736"/>
                  </a:lnTo>
                  <a:lnTo>
                    <a:pt x="3695551" y="519736"/>
                  </a:lnTo>
                  <a:close/>
                  <a:moveTo>
                    <a:pt x="3025415" y="14558"/>
                  </a:moveTo>
                  <a:lnTo>
                    <a:pt x="3288236" y="14558"/>
                  </a:lnTo>
                  <a:lnTo>
                    <a:pt x="3288236" y="99483"/>
                  </a:lnTo>
                  <a:lnTo>
                    <a:pt x="3025415" y="99483"/>
                  </a:lnTo>
                  <a:cubicBezTo>
                    <a:pt x="2972984" y="99483"/>
                    <a:pt x="2946769" y="116939"/>
                    <a:pt x="2946769" y="151852"/>
                  </a:cubicBezTo>
                  <a:cubicBezTo>
                    <a:pt x="2946769" y="169959"/>
                    <a:pt x="2953776" y="184268"/>
                    <a:pt x="2967790" y="194779"/>
                  </a:cubicBezTo>
                  <a:cubicBezTo>
                    <a:pt x="2983138" y="205011"/>
                    <a:pt x="3005261" y="210127"/>
                    <a:pt x="3034158" y="210127"/>
                  </a:cubicBezTo>
                  <a:lnTo>
                    <a:pt x="3139222" y="210127"/>
                  </a:lnTo>
                  <a:cubicBezTo>
                    <a:pt x="3182320" y="210127"/>
                    <a:pt x="3219015" y="220220"/>
                    <a:pt x="3249308" y="240404"/>
                  </a:cubicBezTo>
                  <a:cubicBezTo>
                    <a:pt x="3288872" y="267503"/>
                    <a:pt x="3308653" y="306090"/>
                    <a:pt x="3308653" y="356165"/>
                  </a:cubicBezTo>
                  <a:cubicBezTo>
                    <a:pt x="3308653" y="465212"/>
                    <a:pt x="3249262" y="519736"/>
                    <a:pt x="3130478" y="519736"/>
                  </a:cubicBezTo>
                  <a:lnTo>
                    <a:pt x="2870540" y="519736"/>
                  </a:lnTo>
                  <a:lnTo>
                    <a:pt x="2870540" y="434811"/>
                  </a:lnTo>
                  <a:lnTo>
                    <a:pt x="3130478" y="434811"/>
                  </a:lnTo>
                  <a:cubicBezTo>
                    <a:pt x="3161391" y="434811"/>
                    <a:pt x="3183560" y="430625"/>
                    <a:pt x="3196986" y="422254"/>
                  </a:cubicBezTo>
                  <a:cubicBezTo>
                    <a:pt x="3212830" y="409882"/>
                    <a:pt x="3220752" y="387853"/>
                    <a:pt x="3220752" y="356165"/>
                  </a:cubicBezTo>
                  <a:cubicBezTo>
                    <a:pt x="3220752" y="315423"/>
                    <a:pt x="3193575" y="295052"/>
                    <a:pt x="3139222" y="295052"/>
                  </a:cubicBezTo>
                  <a:lnTo>
                    <a:pt x="3034158" y="295052"/>
                  </a:lnTo>
                  <a:cubicBezTo>
                    <a:pt x="2987464" y="295052"/>
                    <a:pt x="2948551" y="284340"/>
                    <a:pt x="2917421" y="262915"/>
                  </a:cubicBezTo>
                  <a:cubicBezTo>
                    <a:pt x="2878385" y="236901"/>
                    <a:pt x="2858867" y="199880"/>
                    <a:pt x="2858867" y="151852"/>
                  </a:cubicBezTo>
                  <a:cubicBezTo>
                    <a:pt x="2858867" y="101591"/>
                    <a:pt x="2879811" y="63888"/>
                    <a:pt x="2921700" y="38742"/>
                  </a:cubicBezTo>
                  <a:cubicBezTo>
                    <a:pt x="2949916" y="22619"/>
                    <a:pt x="2984487" y="14558"/>
                    <a:pt x="3025415" y="14558"/>
                  </a:cubicBezTo>
                  <a:close/>
                  <a:moveTo>
                    <a:pt x="2343001" y="14558"/>
                  </a:moveTo>
                  <a:lnTo>
                    <a:pt x="2427972" y="14558"/>
                  </a:lnTo>
                  <a:lnTo>
                    <a:pt x="2427972" y="236312"/>
                  </a:lnTo>
                  <a:lnTo>
                    <a:pt x="2645122" y="14558"/>
                  </a:lnTo>
                  <a:lnTo>
                    <a:pt x="2757766" y="14558"/>
                  </a:lnTo>
                  <a:lnTo>
                    <a:pt x="2512618" y="260961"/>
                  </a:lnTo>
                  <a:lnTo>
                    <a:pt x="2769440" y="519736"/>
                  </a:lnTo>
                  <a:lnTo>
                    <a:pt x="2657493" y="519736"/>
                  </a:lnTo>
                  <a:lnTo>
                    <a:pt x="2427972" y="289192"/>
                  </a:lnTo>
                  <a:lnTo>
                    <a:pt x="2427972" y="519736"/>
                  </a:lnTo>
                  <a:lnTo>
                    <a:pt x="2343001" y="519736"/>
                  </a:lnTo>
                  <a:close/>
                  <a:moveTo>
                    <a:pt x="1752451" y="14558"/>
                  </a:moveTo>
                  <a:lnTo>
                    <a:pt x="1845608" y="14558"/>
                  </a:lnTo>
                  <a:lnTo>
                    <a:pt x="2093918" y="385140"/>
                  </a:lnTo>
                  <a:lnTo>
                    <a:pt x="2093918" y="14558"/>
                  </a:lnTo>
                  <a:lnTo>
                    <a:pt x="2178890" y="14558"/>
                  </a:lnTo>
                  <a:lnTo>
                    <a:pt x="2178890" y="519736"/>
                  </a:lnTo>
                  <a:lnTo>
                    <a:pt x="2098058" y="519736"/>
                  </a:lnTo>
                  <a:lnTo>
                    <a:pt x="1840352" y="125760"/>
                  </a:lnTo>
                  <a:lnTo>
                    <a:pt x="1840352" y="519736"/>
                  </a:lnTo>
                  <a:lnTo>
                    <a:pt x="1752451" y="519736"/>
                  </a:lnTo>
                  <a:close/>
                  <a:moveTo>
                    <a:pt x="1306227" y="14558"/>
                  </a:moveTo>
                  <a:lnTo>
                    <a:pt x="1365572" y="14558"/>
                  </a:lnTo>
                  <a:cubicBezTo>
                    <a:pt x="1393540" y="14558"/>
                    <a:pt x="1414872" y="20883"/>
                    <a:pt x="1429568" y="33533"/>
                  </a:cubicBezTo>
                  <a:cubicBezTo>
                    <a:pt x="1442839" y="44571"/>
                    <a:pt x="1455334" y="63779"/>
                    <a:pt x="1467054" y="91158"/>
                  </a:cubicBezTo>
                  <a:lnTo>
                    <a:pt x="1648857" y="519736"/>
                  </a:lnTo>
                  <a:lnTo>
                    <a:pt x="1558119" y="519736"/>
                  </a:lnTo>
                  <a:lnTo>
                    <a:pt x="1505610" y="402999"/>
                  </a:lnTo>
                  <a:lnTo>
                    <a:pt x="1237348" y="402999"/>
                  </a:lnTo>
                  <a:lnTo>
                    <a:pt x="1190653" y="519736"/>
                  </a:lnTo>
                  <a:lnTo>
                    <a:pt x="1099821" y="519736"/>
                  </a:lnTo>
                  <a:close/>
                  <a:moveTo>
                    <a:pt x="542776" y="14558"/>
                  </a:moveTo>
                  <a:lnTo>
                    <a:pt x="630677" y="14558"/>
                  </a:lnTo>
                  <a:lnTo>
                    <a:pt x="630677" y="218871"/>
                  </a:lnTo>
                  <a:lnTo>
                    <a:pt x="901731" y="218871"/>
                  </a:lnTo>
                  <a:lnTo>
                    <a:pt x="901731" y="14558"/>
                  </a:lnTo>
                  <a:lnTo>
                    <a:pt x="989633" y="14558"/>
                  </a:lnTo>
                  <a:lnTo>
                    <a:pt x="989633" y="519736"/>
                  </a:lnTo>
                  <a:lnTo>
                    <a:pt x="901731" y="519736"/>
                  </a:lnTo>
                  <a:lnTo>
                    <a:pt x="901731" y="303796"/>
                  </a:lnTo>
                  <a:lnTo>
                    <a:pt x="630677" y="303796"/>
                  </a:lnTo>
                  <a:lnTo>
                    <a:pt x="630677" y="519736"/>
                  </a:lnTo>
                  <a:lnTo>
                    <a:pt x="542776" y="519736"/>
                  </a:lnTo>
                  <a:close/>
                  <a:moveTo>
                    <a:pt x="0" y="14558"/>
                  </a:moveTo>
                  <a:lnTo>
                    <a:pt x="464390" y="14558"/>
                  </a:lnTo>
                  <a:lnTo>
                    <a:pt x="464390" y="99483"/>
                  </a:lnTo>
                  <a:lnTo>
                    <a:pt x="274681" y="99483"/>
                  </a:lnTo>
                  <a:lnTo>
                    <a:pt x="274681" y="519736"/>
                  </a:lnTo>
                  <a:lnTo>
                    <a:pt x="189709" y="519736"/>
                  </a:lnTo>
                  <a:lnTo>
                    <a:pt x="189709" y="99483"/>
                  </a:lnTo>
                  <a:lnTo>
                    <a:pt x="0" y="99483"/>
                  </a:lnTo>
                  <a:close/>
                  <a:moveTo>
                    <a:pt x="6388177" y="0"/>
                  </a:moveTo>
                  <a:cubicBezTo>
                    <a:pt x="6457506" y="0"/>
                    <a:pt x="6514386" y="24293"/>
                    <a:pt x="6558818" y="72880"/>
                  </a:cubicBezTo>
                  <a:cubicBezTo>
                    <a:pt x="6608613" y="128504"/>
                    <a:pt x="6633511" y="192764"/>
                    <a:pt x="6633511" y="265659"/>
                  </a:cubicBezTo>
                  <a:cubicBezTo>
                    <a:pt x="6633511" y="340042"/>
                    <a:pt x="6608288" y="404317"/>
                    <a:pt x="6557841" y="458484"/>
                  </a:cubicBezTo>
                  <a:cubicBezTo>
                    <a:pt x="6513534" y="509055"/>
                    <a:pt x="6456978" y="534340"/>
                    <a:pt x="6388177" y="534340"/>
                  </a:cubicBezTo>
                  <a:cubicBezTo>
                    <a:pt x="6321204" y="534340"/>
                    <a:pt x="6264572" y="509055"/>
                    <a:pt x="6218280" y="458484"/>
                  </a:cubicBezTo>
                  <a:cubicBezTo>
                    <a:pt x="6169942" y="404255"/>
                    <a:pt x="6145774" y="339980"/>
                    <a:pt x="6145774" y="265659"/>
                  </a:cubicBezTo>
                  <a:cubicBezTo>
                    <a:pt x="6145774" y="192764"/>
                    <a:pt x="6169616" y="128504"/>
                    <a:pt x="6217304" y="72880"/>
                  </a:cubicBezTo>
                  <a:cubicBezTo>
                    <a:pt x="6263750" y="24293"/>
                    <a:pt x="6320708" y="0"/>
                    <a:pt x="6388177" y="0"/>
                  </a:cubicBezTo>
                  <a:close/>
                  <a:moveTo>
                    <a:pt x="4426027" y="0"/>
                  </a:moveTo>
                  <a:cubicBezTo>
                    <a:pt x="4495356" y="0"/>
                    <a:pt x="4552237" y="24293"/>
                    <a:pt x="4596668" y="72880"/>
                  </a:cubicBezTo>
                  <a:cubicBezTo>
                    <a:pt x="4646463" y="128504"/>
                    <a:pt x="4671361" y="192764"/>
                    <a:pt x="4671361" y="265659"/>
                  </a:cubicBezTo>
                  <a:cubicBezTo>
                    <a:pt x="4671361" y="340042"/>
                    <a:pt x="4646138" y="404317"/>
                    <a:pt x="4595691" y="458484"/>
                  </a:cubicBezTo>
                  <a:cubicBezTo>
                    <a:pt x="4551384" y="509055"/>
                    <a:pt x="4494830" y="534340"/>
                    <a:pt x="4426027" y="534340"/>
                  </a:cubicBezTo>
                  <a:cubicBezTo>
                    <a:pt x="4359054" y="534340"/>
                    <a:pt x="4302422" y="509055"/>
                    <a:pt x="4256130" y="458484"/>
                  </a:cubicBezTo>
                  <a:cubicBezTo>
                    <a:pt x="4207792" y="404255"/>
                    <a:pt x="4183623" y="339980"/>
                    <a:pt x="4183623" y="265659"/>
                  </a:cubicBezTo>
                  <a:cubicBezTo>
                    <a:pt x="4183623" y="192764"/>
                    <a:pt x="4207467" y="128504"/>
                    <a:pt x="4255154" y="72880"/>
                  </a:cubicBezTo>
                  <a:cubicBezTo>
                    <a:pt x="4301601" y="24293"/>
                    <a:pt x="4358558" y="0"/>
                    <a:pt x="4426027" y="0"/>
                  </a:cubicBezTo>
                  <a:close/>
                </a:path>
              </a:pathLst>
            </a:custGeom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zh-CN" altLang="en-US" sz="6000" b="1" spc="3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38480"/>
            <a:ext cx="8067040" cy="5801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640840"/>
            <a:ext cx="172720" cy="3596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97560" y="2302268"/>
            <a:ext cx="5029200" cy="1986255"/>
            <a:chOff x="680720" y="2013960"/>
            <a:chExt cx="5029200" cy="1986255"/>
          </a:xfrm>
        </p:grpSpPr>
        <p:sp>
          <p:nvSpPr>
            <p:cNvPr id="9" name="文本框 8"/>
            <p:cNvSpPr txBox="1"/>
            <p:nvPr/>
          </p:nvSpPr>
          <p:spPr>
            <a:xfrm>
              <a:off x="680720" y="2013960"/>
              <a:ext cx="467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 dirty="0">
                  <a:cs typeface="+mn-ea"/>
                  <a:sym typeface="+mn-lt"/>
                </a:rPr>
                <a:t>项目介绍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0720" y="2947619"/>
              <a:ext cx="5029200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点击此处更换文本，点击此处更换文本 ，点击此处更换文本，点击此处更换文本点击此处更换文本</a:t>
              </a:r>
              <a:r>
                <a:rPr lang="zh-CN" altLang="en-US" sz="1600" spc="300" dirty="0">
                  <a:cs typeface="+mn-ea"/>
                  <a:sym typeface="+mn-lt"/>
                </a:rPr>
                <a:t>点击此处更换文本，点击此处更换文本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223486" y="1369328"/>
            <a:ext cx="5731009" cy="449072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214095" y="1369328"/>
            <a:ext cx="5740400" cy="44907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362080" y="2532917"/>
            <a:ext cx="1919437" cy="1812485"/>
            <a:chOff x="8362080" y="2532917"/>
            <a:chExt cx="1919437" cy="1812485"/>
          </a:xfrm>
        </p:grpSpPr>
        <p:grpSp>
          <p:nvGrpSpPr>
            <p:cNvPr id="12" name="组合 11"/>
            <p:cNvGrpSpPr/>
            <p:nvPr/>
          </p:nvGrpSpPr>
          <p:grpSpPr>
            <a:xfrm>
              <a:off x="8388149" y="2532917"/>
              <a:ext cx="1867301" cy="1812485"/>
              <a:chOff x="8388149" y="2522560"/>
              <a:chExt cx="1867301" cy="181248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388149" y="2522955"/>
                <a:ext cx="1867301" cy="1812090"/>
                <a:chOff x="8388149" y="2331152"/>
                <a:chExt cx="1867301" cy="181209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8388149" y="2331152"/>
                  <a:ext cx="1867301" cy="1809550"/>
                </a:xfrm>
                <a:prstGeom prst="rect">
                  <a:avLst/>
                </a:prstGeom>
                <a:noFill/>
                <a:ln w="666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 useBgFill="1">
              <p:nvSpPr>
                <p:cNvPr id="17" name="半闭框 16"/>
                <p:cNvSpPr/>
                <p:nvPr/>
              </p:nvSpPr>
              <p:spPr>
                <a:xfrm rot="16200000" flipV="1">
                  <a:off x="9140730" y="3028522"/>
                  <a:ext cx="1114720" cy="1114720"/>
                </a:xfrm>
                <a:prstGeom prst="halfFram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 useBgFill="1">
            <p:nvSpPr>
              <p:cNvPr id="15" name="半闭框 14"/>
              <p:cNvSpPr/>
              <p:nvPr/>
            </p:nvSpPr>
            <p:spPr>
              <a:xfrm rot="5400000" flipV="1">
                <a:off x="8391226" y="2522560"/>
                <a:ext cx="697765" cy="697765"/>
              </a:xfrm>
              <a:prstGeom prst="halfFram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8362080" y="2828835"/>
              <a:ext cx="19194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spc="3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7200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项目介绍</a:t>
              </a:r>
            </a:p>
          </p:txBody>
        </p:sp>
      </p:grpSp>
      <p:grpSp>
        <p:nvGrpSpPr>
          <p:cNvPr id="64" name="efa31e2d-c9ac-4fb5-8b34-164c3acdc0f7"/>
          <p:cNvGrpSpPr>
            <a:grpSpLocks noChangeAspect="1"/>
          </p:cNvGrpSpPr>
          <p:nvPr/>
        </p:nvGrpSpPr>
        <p:grpSpPr>
          <a:xfrm>
            <a:off x="1555847" y="2377439"/>
            <a:ext cx="10669264" cy="3241041"/>
            <a:chOff x="2496645" y="2612153"/>
            <a:chExt cx="9718306" cy="2952165"/>
          </a:xfrm>
        </p:grpSpPr>
        <p:sp>
          <p:nvSpPr>
            <p:cNvPr id="65" name="Text Placeholder 2"/>
            <p:cNvSpPr txBox="1"/>
            <p:nvPr/>
          </p:nvSpPr>
          <p:spPr>
            <a:xfrm>
              <a:off x="2767914" y="4327572"/>
              <a:ext cx="1506118" cy="123674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66" name="Content Placeholder 4"/>
            <p:cNvSpPr txBox="1"/>
            <p:nvPr/>
          </p:nvSpPr>
          <p:spPr>
            <a:xfrm>
              <a:off x="2767915" y="3917552"/>
              <a:ext cx="1122788" cy="29210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buNone/>
              </a:pPr>
              <a:r>
                <a:rPr lang="zh-CN" altLang="en-US" sz="2000" b="1" dirty="0">
                  <a:cs typeface="+mn-ea"/>
                  <a:sym typeface="+mn-lt"/>
                </a:rPr>
                <a:t>标题文本</a:t>
              </a:r>
              <a:endParaRPr lang="en-US" sz="2000" b="1" dirty="0">
                <a:cs typeface="+mn-ea"/>
                <a:sym typeface="+mn-lt"/>
              </a:endParaRPr>
            </a:p>
          </p:txBody>
        </p:sp>
        <p:sp>
          <p:nvSpPr>
            <p:cNvPr id="67" name="Shape 994"/>
            <p:cNvSpPr/>
            <p:nvPr/>
          </p:nvSpPr>
          <p:spPr>
            <a:xfrm>
              <a:off x="2496645" y="2612153"/>
              <a:ext cx="1394057" cy="5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5" y="0"/>
                  </a:moveTo>
                  <a:cubicBezTo>
                    <a:pt x="150" y="0"/>
                    <a:pt x="0" y="398"/>
                    <a:pt x="0" y="888"/>
                  </a:cubicBezTo>
                  <a:lnTo>
                    <a:pt x="0" y="18765"/>
                  </a:lnTo>
                  <a:cubicBezTo>
                    <a:pt x="0" y="19254"/>
                    <a:pt x="150" y="19653"/>
                    <a:pt x="335" y="19653"/>
                  </a:cubicBezTo>
                  <a:lnTo>
                    <a:pt x="4629" y="19653"/>
                  </a:lnTo>
                  <a:lnTo>
                    <a:pt x="5376" y="21600"/>
                  </a:lnTo>
                  <a:lnTo>
                    <a:pt x="6120" y="19653"/>
                  </a:lnTo>
                  <a:lnTo>
                    <a:pt x="21265" y="19653"/>
                  </a:lnTo>
                  <a:cubicBezTo>
                    <a:pt x="21450" y="19653"/>
                    <a:pt x="21600" y="19254"/>
                    <a:pt x="21600" y="18765"/>
                  </a:cubicBezTo>
                  <a:lnTo>
                    <a:pt x="21600" y="888"/>
                  </a:lnTo>
                  <a:cubicBezTo>
                    <a:pt x="21600" y="398"/>
                    <a:pt x="21450" y="0"/>
                    <a:pt x="21265" y="0"/>
                  </a:cubicBezTo>
                  <a:lnTo>
                    <a:pt x="335" y="0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grpSp>
          <p:nvGrpSpPr>
            <p:cNvPr id="68" name="Group 997"/>
            <p:cNvGrpSpPr/>
            <p:nvPr/>
          </p:nvGrpSpPr>
          <p:grpSpPr>
            <a:xfrm>
              <a:off x="3542562" y="2783666"/>
              <a:ext cx="99086" cy="140062"/>
              <a:chOff x="0" y="0"/>
              <a:chExt cx="198222" cy="280123"/>
            </a:xfrm>
            <a:solidFill>
              <a:schemeClr val="bg1"/>
            </a:solidFill>
          </p:grpSpPr>
          <p:sp>
            <p:nvSpPr>
              <p:cNvPr id="93" name="Shape 995"/>
              <p:cNvSpPr/>
              <p:nvPr/>
            </p:nvSpPr>
            <p:spPr>
              <a:xfrm>
                <a:off x="0" y="25260"/>
                <a:ext cx="198222" cy="254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1300"/>
                </a:pPr>
                <a:endParaRPr sz="700">
                  <a:cs typeface="+mn-ea"/>
                  <a:sym typeface="+mn-lt"/>
                </a:endParaRPr>
              </a:p>
            </p:txBody>
          </p:sp>
          <p:sp>
            <p:nvSpPr>
              <p:cNvPr id="94" name="Shape 996"/>
              <p:cNvSpPr/>
              <p:nvPr/>
            </p:nvSpPr>
            <p:spPr>
              <a:xfrm>
                <a:off x="34918" y="0"/>
                <a:ext cx="127431" cy="56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1300"/>
                </a:pPr>
                <a:endParaRPr sz="700">
                  <a:cs typeface="+mn-ea"/>
                  <a:sym typeface="+mn-lt"/>
                </a:endParaRPr>
              </a:p>
            </p:txBody>
          </p:sp>
        </p:grpSp>
        <p:sp>
          <p:nvSpPr>
            <p:cNvPr id="69" name="Shape 1000"/>
            <p:cNvSpPr/>
            <p:nvPr/>
          </p:nvSpPr>
          <p:spPr>
            <a:xfrm>
              <a:off x="4419528" y="2612153"/>
              <a:ext cx="1394057" cy="5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5" y="0"/>
                  </a:moveTo>
                  <a:cubicBezTo>
                    <a:pt x="150" y="0"/>
                    <a:pt x="0" y="398"/>
                    <a:pt x="0" y="888"/>
                  </a:cubicBezTo>
                  <a:lnTo>
                    <a:pt x="0" y="18765"/>
                  </a:lnTo>
                  <a:cubicBezTo>
                    <a:pt x="0" y="19254"/>
                    <a:pt x="150" y="19653"/>
                    <a:pt x="335" y="19653"/>
                  </a:cubicBezTo>
                  <a:lnTo>
                    <a:pt x="4629" y="19653"/>
                  </a:lnTo>
                  <a:lnTo>
                    <a:pt x="5376" y="21600"/>
                  </a:lnTo>
                  <a:lnTo>
                    <a:pt x="6120" y="19653"/>
                  </a:lnTo>
                  <a:lnTo>
                    <a:pt x="21265" y="19653"/>
                  </a:lnTo>
                  <a:cubicBezTo>
                    <a:pt x="21450" y="19653"/>
                    <a:pt x="21600" y="19254"/>
                    <a:pt x="21600" y="18765"/>
                  </a:cubicBezTo>
                  <a:lnTo>
                    <a:pt x="21600" y="888"/>
                  </a:lnTo>
                  <a:cubicBezTo>
                    <a:pt x="21600" y="398"/>
                    <a:pt x="21450" y="0"/>
                    <a:pt x="21265" y="0"/>
                  </a:cubicBezTo>
                  <a:lnTo>
                    <a:pt x="335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0" name="Shape 1001"/>
            <p:cNvSpPr/>
            <p:nvPr/>
          </p:nvSpPr>
          <p:spPr>
            <a:xfrm>
              <a:off x="5422100" y="2775100"/>
              <a:ext cx="146424" cy="15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40" y="10273"/>
                  </a:moveTo>
                  <a:lnTo>
                    <a:pt x="463" y="14427"/>
                  </a:lnTo>
                  <a:lnTo>
                    <a:pt x="7286" y="13905"/>
                  </a:lnTo>
                  <a:lnTo>
                    <a:pt x="6864" y="9755"/>
                  </a:lnTo>
                  <a:cubicBezTo>
                    <a:pt x="6853" y="9655"/>
                    <a:pt x="6848" y="9552"/>
                    <a:pt x="6848" y="9450"/>
                  </a:cubicBezTo>
                  <a:cubicBezTo>
                    <a:pt x="6848" y="7543"/>
                    <a:pt x="8622" y="5992"/>
                    <a:pt x="10801" y="5992"/>
                  </a:cubicBezTo>
                  <a:cubicBezTo>
                    <a:pt x="12978" y="5992"/>
                    <a:pt x="14752" y="7543"/>
                    <a:pt x="14752" y="9450"/>
                  </a:cubicBezTo>
                  <a:cubicBezTo>
                    <a:pt x="14752" y="9552"/>
                    <a:pt x="14747" y="9655"/>
                    <a:pt x="14737" y="9755"/>
                  </a:cubicBezTo>
                  <a:lnTo>
                    <a:pt x="14314" y="13905"/>
                  </a:lnTo>
                  <a:lnTo>
                    <a:pt x="21137" y="14427"/>
                  </a:lnTo>
                  <a:lnTo>
                    <a:pt x="21560" y="10273"/>
                  </a:lnTo>
                  <a:cubicBezTo>
                    <a:pt x="21587" y="9999"/>
                    <a:pt x="21600" y="9723"/>
                    <a:pt x="21600" y="9450"/>
                  </a:cubicBezTo>
                  <a:cubicBezTo>
                    <a:pt x="21600" y="4239"/>
                    <a:pt x="16755" y="0"/>
                    <a:pt x="10801" y="0"/>
                  </a:cubicBezTo>
                  <a:cubicBezTo>
                    <a:pt x="4845" y="0"/>
                    <a:pt x="0" y="4239"/>
                    <a:pt x="0" y="9450"/>
                  </a:cubicBezTo>
                  <a:cubicBezTo>
                    <a:pt x="0" y="9723"/>
                    <a:pt x="13" y="9999"/>
                    <a:pt x="40" y="10273"/>
                  </a:cubicBezTo>
                  <a:close/>
                  <a:moveTo>
                    <a:pt x="717" y="16911"/>
                  </a:moveTo>
                  <a:lnTo>
                    <a:pt x="1126" y="20937"/>
                  </a:lnTo>
                  <a:cubicBezTo>
                    <a:pt x="1164" y="21317"/>
                    <a:pt x="1550" y="21600"/>
                    <a:pt x="1983" y="21566"/>
                  </a:cubicBezTo>
                  <a:lnTo>
                    <a:pt x="7232" y="21165"/>
                  </a:lnTo>
                  <a:cubicBezTo>
                    <a:pt x="7664" y="21131"/>
                    <a:pt x="7987" y="20794"/>
                    <a:pt x="7949" y="20415"/>
                  </a:cubicBezTo>
                  <a:lnTo>
                    <a:pt x="7540" y="16388"/>
                  </a:lnTo>
                  <a:cubicBezTo>
                    <a:pt x="7540" y="16388"/>
                    <a:pt x="717" y="16911"/>
                    <a:pt x="717" y="16911"/>
                  </a:cubicBezTo>
                  <a:close/>
                  <a:moveTo>
                    <a:pt x="13651" y="20415"/>
                  </a:moveTo>
                  <a:cubicBezTo>
                    <a:pt x="13613" y="20794"/>
                    <a:pt x="13936" y="21131"/>
                    <a:pt x="14369" y="21165"/>
                  </a:cubicBezTo>
                  <a:lnTo>
                    <a:pt x="19617" y="21566"/>
                  </a:lnTo>
                  <a:cubicBezTo>
                    <a:pt x="20050" y="21600"/>
                    <a:pt x="20436" y="21317"/>
                    <a:pt x="20474" y="20937"/>
                  </a:cubicBezTo>
                  <a:lnTo>
                    <a:pt x="20883" y="16911"/>
                  </a:lnTo>
                  <a:lnTo>
                    <a:pt x="14062" y="16388"/>
                  </a:lnTo>
                  <a:cubicBezTo>
                    <a:pt x="14062" y="16388"/>
                    <a:pt x="13651" y="20415"/>
                    <a:pt x="13651" y="2041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1" name="Shape 1004"/>
            <p:cNvSpPr/>
            <p:nvPr/>
          </p:nvSpPr>
          <p:spPr>
            <a:xfrm>
              <a:off x="6338093" y="2612153"/>
              <a:ext cx="1394057" cy="5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5" y="0"/>
                  </a:moveTo>
                  <a:cubicBezTo>
                    <a:pt x="150" y="0"/>
                    <a:pt x="0" y="398"/>
                    <a:pt x="0" y="888"/>
                  </a:cubicBezTo>
                  <a:lnTo>
                    <a:pt x="0" y="18765"/>
                  </a:lnTo>
                  <a:cubicBezTo>
                    <a:pt x="0" y="19254"/>
                    <a:pt x="150" y="19653"/>
                    <a:pt x="335" y="19653"/>
                  </a:cubicBezTo>
                  <a:lnTo>
                    <a:pt x="4629" y="19653"/>
                  </a:lnTo>
                  <a:lnTo>
                    <a:pt x="5376" y="21600"/>
                  </a:lnTo>
                  <a:lnTo>
                    <a:pt x="6120" y="19653"/>
                  </a:lnTo>
                  <a:lnTo>
                    <a:pt x="21265" y="19653"/>
                  </a:lnTo>
                  <a:cubicBezTo>
                    <a:pt x="21450" y="19653"/>
                    <a:pt x="21600" y="19254"/>
                    <a:pt x="21600" y="18765"/>
                  </a:cubicBezTo>
                  <a:lnTo>
                    <a:pt x="21600" y="888"/>
                  </a:lnTo>
                  <a:cubicBezTo>
                    <a:pt x="21600" y="398"/>
                    <a:pt x="21450" y="0"/>
                    <a:pt x="21265" y="0"/>
                  </a:cubicBezTo>
                  <a:lnTo>
                    <a:pt x="335" y="0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2" name="Shape 1005"/>
            <p:cNvSpPr/>
            <p:nvPr/>
          </p:nvSpPr>
          <p:spPr>
            <a:xfrm>
              <a:off x="7341451" y="2779110"/>
              <a:ext cx="143963" cy="14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3" name="Shape 1008"/>
            <p:cNvSpPr/>
            <p:nvPr/>
          </p:nvSpPr>
          <p:spPr>
            <a:xfrm>
              <a:off x="8251658" y="2612153"/>
              <a:ext cx="1394057" cy="5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5" y="0"/>
                  </a:moveTo>
                  <a:cubicBezTo>
                    <a:pt x="150" y="0"/>
                    <a:pt x="0" y="398"/>
                    <a:pt x="0" y="888"/>
                  </a:cubicBezTo>
                  <a:lnTo>
                    <a:pt x="0" y="18765"/>
                  </a:lnTo>
                  <a:cubicBezTo>
                    <a:pt x="0" y="19254"/>
                    <a:pt x="150" y="19653"/>
                    <a:pt x="335" y="19653"/>
                  </a:cubicBezTo>
                  <a:lnTo>
                    <a:pt x="4629" y="19653"/>
                  </a:lnTo>
                  <a:lnTo>
                    <a:pt x="5376" y="21600"/>
                  </a:lnTo>
                  <a:lnTo>
                    <a:pt x="6120" y="19653"/>
                  </a:lnTo>
                  <a:lnTo>
                    <a:pt x="21265" y="19653"/>
                  </a:lnTo>
                  <a:cubicBezTo>
                    <a:pt x="21450" y="19653"/>
                    <a:pt x="21600" y="19254"/>
                    <a:pt x="21600" y="18765"/>
                  </a:cubicBezTo>
                  <a:lnTo>
                    <a:pt x="21600" y="888"/>
                  </a:lnTo>
                  <a:cubicBezTo>
                    <a:pt x="21600" y="398"/>
                    <a:pt x="21450" y="0"/>
                    <a:pt x="21265" y="0"/>
                  </a:cubicBezTo>
                  <a:lnTo>
                    <a:pt x="335" y="0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4" name="Shape 1009"/>
            <p:cNvSpPr/>
            <p:nvPr/>
          </p:nvSpPr>
          <p:spPr>
            <a:xfrm>
              <a:off x="9259284" y="2790850"/>
              <a:ext cx="128337" cy="12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5" name="Shape 987"/>
            <p:cNvSpPr/>
            <p:nvPr/>
          </p:nvSpPr>
          <p:spPr>
            <a:xfrm>
              <a:off x="2893795" y="3498969"/>
              <a:ext cx="1832406" cy="56967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endParaRPr b="1">
                <a:cs typeface="+mn-ea"/>
                <a:sym typeface="+mn-lt"/>
              </a:endParaRPr>
            </a:p>
          </p:txBody>
        </p:sp>
        <p:sp>
          <p:nvSpPr>
            <p:cNvPr id="76" name="Shape 988"/>
            <p:cNvSpPr/>
            <p:nvPr/>
          </p:nvSpPr>
          <p:spPr>
            <a:xfrm>
              <a:off x="4823868" y="3498969"/>
              <a:ext cx="1814777" cy="56967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endParaRPr b="1">
                <a:cs typeface="+mn-ea"/>
                <a:sym typeface="+mn-lt"/>
              </a:endParaRPr>
            </a:p>
          </p:txBody>
        </p:sp>
        <p:sp>
          <p:nvSpPr>
            <p:cNvPr id="77" name="Shape 990"/>
            <p:cNvSpPr/>
            <p:nvPr/>
          </p:nvSpPr>
          <p:spPr>
            <a:xfrm>
              <a:off x="6735692" y="3498969"/>
              <a:ext cx="1814777" cy="56967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endParaRPr b="1">
                <a:cs typeface="+mn-ea"/>
                <a:sym typeface="+mn-lt"/>
              </a:endParaRPr>
            </a:p>
          </p:txBody>
        </p:sp>
        <p:sp>
          <p:nvSpPr>
            <p:cNvPr id="78" name="Shape 992"/>
            <p:cNvSpPr/>
            <p:nvPr/>
          </p:nvSpPr>
          <p:spPr>
            <a:xfrm>
              <a:off x="8648271" y="3498969"/>
              <a:ext cx="3566680" cy="56967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5395" tIns="25395" rIns="25395" bIns="25395" anchor="ctr"/>
            <a:lstStyle/>
            <a:p>
              <a:pPr>
                <a:defRPr sz="1300"/>
              </a:pPr>
              <a:endParaRPr sz="700">
                <a:cs typeface="+mn-ea"/>
                <a:sym typeface="+mn-lt"/>
              </a:endParaRPr>
            </a:p>
          </p:txBody>
        </p:sp>
        <p:sp>
          <p:nvSpPr>
            <p:cNvPr id="79" name="Text Placeholder 2"/>
            <p:cNvSpPr txBox="1"/>
            <p:nvPr/>
          </p:nvSpPr>
          <p:spPr>
            <a:xfrm>
              <a:off x="2643179" y="2673315"/>
              <a:ext cx="860433" cy="35560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1600" b="1" spc="30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en-US" sz="1600" b="1" spc="3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0" name="Text Placeholder 2"/>
            <p:cNvSpPr txBox="1"/>
            <p:nvPr/>
          </p:nvSpPr>
          <p:spPr>
            <a:xfrm>
              <a:off x="4646612" y="4327572"/>
              <a:ext cx="1506118" cy="123674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81" name="Content Placeholder 4"/>
            <p:cNvSpPr txBox="1"/>
            <p:nvPr/>
          </p:nvSpPr>
          <p:spPr>
            <a:xfrm>
              <a:off x="4690797" y="3917552"/>
              <a:ext cx="1122788" cy="29210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buNone/>
              </a:pPr>
              <a:r>
                <a:rPr lang="zh-CN" altLang="en-US" sz="2000" b="1" dirty="0">
                  <a:cs typeface="+mn-ea"/>
                  <a:sym typeface="+mn-lt"/>
                </a:rPr>
                <a:t>标题文本</a:t>
              </a:r>
              <a:endParaRPr lang="en-US" sz="2000" b="1" dirty="0">
                <a:cs typeface="+mn-ea"/>
                <a:sym typeface="+mn-lt"/>
              </a:endParaRPr>
            </a:p>
          </p:txBody>
        </p:sp>
        <p:sp>
          <p:nvSpPr>
            <p:cNvPr id="82" name="Text Placeholder 2"/>
            <p:cNvSpPr txBox="1"/>
            <p:nvPr/>
          </p:nvSpPr>
          <p:spPr>
            <a:xfrm>
              <a:off x="6583628" y="4327572"/>
              <a:ext cx="1506118" cy="123674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83" name="Content Placeholder 4"/>
            <p:cNvSpPr txBox="1"/>
            <p:nvPr/>
          </p:nvSpPr>
          <p:spPr>
            <a:xfrm>
              <a:off x="6627813" y="3917552"/>
              <a:ext cx="1122788" cy="29210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buNone/>
              </a:pPr>
              <a:r>
                <a:rPr lang="zh-CN" altLang="en-US" sz="2000" b="1" dirty="0">
                  <a:cs typeface="+mn-ea"/>
                  <a:sym typeface="+mn-lt"/>
                </a:rPr>
                <a:t>标题文本</a:t>
              </a:r>
              <a:endParaRPr lang="en-US" sz="2000" b="1" dirty="0">
                <a:cs typeface="+mn-ea"/>
                <a:sym typeface="+mn-lt"/>
              </a:endParaRPr>
            </a:p>
          </p:txBody>
        </p:sp>
        <p:sp>
          <p:nvSpPr>
            <p:cNvPr id="84" name="Text Placeholder 2"/>
            <p:cNvSpPr txBox="1"/>
            <p:nvPr/>
          </p:nvSpPr>
          <p:spPr>
            <a:xfrm>
              <a:off x="8506510" y="4327572"/>
              <a:ext cx="1506118" cy="123674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点击此处更换文本，点击此处更换文本</a:t>
              </a: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85" name="Content Placeholder 4"/>
            <p:cNvSpPr txBox="1"/>
            <p:nvPr/>
          </p:nvSpPr>
          <p:spPr>
            <a:xfrm>
              <a:off x="8550695" y="3917552"/>
              <a:ext cx="1122788" cy="29210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>
                <a:buNone/>
              </a:pPr>
              <a:r>
                <a:rPr lang="zh-CN" altLang="en-US" sz="2000" b="1" dirty="0">
                  <a:cs typeface="+mn-ea"/>
                  <a:sym typeface="+mn-lt"/>
                </a:rPr>
                <a:t>标题文本</a:t>
              </a:r>
              <a:endParaRPr lang="en-US" sz="2000" b="1" dirty="0">
                <a:cs typeface="+mn-ea"/>
                <a:sym typeface="+mn-lt"/>
              </a:endParaRPr>
            </a:p>
          </p:txBody>
        </p:sp>
        <p:sp>
          <p:nvSpPr>
            <p:cNvPr id="86" name="Text Placeholder 2"/>
            <p:cNvSpPr txBox="1"/>
            <p:nvPr/>
          </p:nvSpPr>
          <p:spPr>
            <a:xfrm>
              <a:off x="4483207" y="2673315"/>
              <a:ext cx="860433" cy="35560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1600" b="1" spc="30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en-US" sz="1600" b="1" spc="3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Text Placeholder 2"/>
            <p:cNvSpPr txBox="1"/>
            <p:nvPr/>
          </p:nvSpPr>
          <p:spPr>
            <a:xfrm>
              <a:off x="6464407" y="2673315"/>
              <a:ext cx="860433" cy="35560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1600" b="1" spc="30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en-US" sz="1600" b="1" spc="3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Text Placeholder 2"/>
            <p:cNvSpPr txBox="1"/>
            <p:nvPr/>
          </p:nvSpPr>
          <p:spPr>
            <a:xfrm>
              <a:off x="8328248" y="2673315"/>
              <a:ext cx="860433" cy="35560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</a:defRPr>
              </a:lvl5pPr>
              <a:lvl6pPr marL="25139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6pPr>
              <a:lvl7pPr marL="29711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7pPr>
              <a:lvl8pPr marL="34283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8pPr>
              <a:lvl9pPr marL="388556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1600" b="1" spc="30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en-US" sz="1600" b="1" spc="3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Shape 986"/>
            <p:cNvSpPr/>
            <p:nvPr/>
          </p:nvSpPr>
          <p:spPr>
            <a:xfrm>
              <a:off x="2656615" y="3339517"/>
              <a:ext cx="384758" cy="3847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r>
                <a:rPr lang="en-US" b="1">
                  <a:cs typeface="+mn-ea"/>
                  <a:sym typeface="+mn-lt"/>
                </a:rPr>
                <a:t>1</a:t>
              </a:r>
              <a:endParaRPr b="1">
                <a:cs typeface="+mn-ea"/>
                <a:sym typeface="+mn-lt"/>
              </a:endParaRPr>
            </a:p>
          </p:txBody>
        </p:sp>
        <p:sp>
          <p:nvSpPr>
            <p:cNvPr id="90" name="Shape 989"/>
            <p:cNvSpPr/>
            <p:nvPr/>
          </p:nvSpPr>
          <p:spPr>
            <a:xfrm>
              <a:off x="4622387" y="3339517"/>
              <a:ext cx="384758" cy="3847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r>
                <a:rPr lang="en-US" b="1">
                  <a:cs typeface="+mn-ea"/>
                  <a:sym typeface="+mn-lt"/>
                </a:rPr>
                <a:t>2</a:t>
              </a:r>
              <a:endParaRPr b="1">
                <a:cs typeface="+mn-ea"/>
                <a:sym typeface="+mn-lt"/>
              </a:endParaRPr>
            </a:p>
          </p:txBody>
        </p:sp>
        <p:sp>
          <p:nvSpPr>
            <p:cNvPr id="91" name="Shape 991"/>
            <p:cNvSpPr/>
            <p:nvPr/>
          </p:nvSpPr>
          <p:spPr>
            <a:xfrm>
              <a:off x="6499594" y="3339517"/>
              <a:ext cx="384758" cy="3847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r>
                <a:rPr lang="en-US" b="1">
                  <a:cs typeface="+mn-ea"/>
                  <a:sym typeface="+mn-lt"/>
                </a:rPr>
                <a:t>3</a:t>
              </a:r>
              <a:endParaRPr b="1">
                <a:cs typeface="+mn-ea"/>
                <a:sym typeface="+mn-lt"/>
              </a:endParaRPr>
            </a:p>
          </p:txBody>
        </p:sp>
        <p:sp>
          <p:nvSpPr>
            <p:cNvPr id="92" name="Shape 993"/>
            <p:cNvSpPr/>
            <p:nvPr/>
          </p:nvSpPr>
          <p:spPr>
            <a:xfrm>
              <a:off x="8411643" y="3339517"/>
              <a:ext cx="384758" cy="3847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400000"/>
            </a:ln>
          </p:spPr>
          <p:txBody>
            <a:bodyPr lIns="25395" tIns="25395" rIns="25395" bIns="25395" anchor="ctr"/>
            <a:lstStyle/>
            <a:p>
              <a:pPr algn="ctr">
                <a:defRPr sz="1300"/>
              </a:pPr>
              <a:r>
                <a:rPr lang="en-US" b="1">
                  <a:cs typeface="+mn-ea"/>
                  <a:sym typeface="+mn-lt"/>
                </a:rPr>
                <a:t>4</a:t>
              </a:r>
              <a:endParaRPr b="1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项目介绍</a:t>
              </a:r>
            </a:p>
          </p:txBody>
        </p:sp>
      </p:grpSp>
      <p:grpSp>
        <p:nvGrpSpPr>
          <p:cNvPr id="55" name="0ed1754b-4077-4e8e-adb3-51bd0c33cd63"/>
          <p:cNvGrpSpPr>
            <a:grpSpLocks noChangeAspect="1"/>
          </p:cNvGrpSpPr>
          <p:nvPr/>
        </p:nvGrpSpPr>
        <p:grpSpPr>
          <a:xfrm>
            <a:off x="2061086" y="2095570"/>
            <a:ext cx="8454514" cy="3754591"/>
            <a:chOff x="2487806" y="1841570"/>
            <a:chExt cx="8454514" cy="3754591"/>
          </a:xfrm>
        </p:grpSpPr>
        <p:grpSp>
          <p:nvGrpSpPr>
            <p:cNvPr id="56" name="Group 2"/>
            <p:cNvGrpSpPr/>
            <p:nvPr/>
          </p:nvGrpSpPr>
          <p:grpSpPr>
            <a:xfrm>
              <a:off x="6980556" y="1950610"/>
              <a:ext cx="3961764" cy="3428159"/>
              <a:chOff x="6980556" y="1950610"/>
              <a:chExt cx="3961764" cy="3428159"/>
            </a:xfrm>
          </p:grpSpPr>
          <p:sp>
            <p:nvSpPr>
              <p:cNvPr id="72" name="i$liḋe-Freeform: Shape 3"/>
              <p:cNvSpPr/>
              <p:nvPr/>
            </p:nvSpPr>
            <p:spPr bwMode="auto">
              <a:xfrm>
                <a:off x="7066133" y="2096595"/>
                <a:ext cx="3730200" cy="3196595"/>
              </a:xfrm>
              <a:custGeom>
                <a:avLst/>
                <a:gdLst>
                  <a:gd name="T0" fmla="*/ 741 w 741"/>
                  <a:gd name="T1" fmla="*/ 635 h 635"/>
                  <a:gd name="T2" fmla="*/ 0 w 741"/>
                  <a:gd name="T3" fmla="*/ 635 h 635"/>
                  <a:gd name="T4" fmla="*/ 0 w 741"/>
                  <a:gd name="T5" fmla="*/ 0 h 635"/>
                  <a:gd name="T6" fmla="*/ 26 w 741"/>
                  <a:gd name="T7" fmla="*/ 0 h 635"/>
                  <a:gd name="T8" fmla="*/ 26 w 741"/>
                  <a:gd name="T9" fmla="*/ 609 h 635"/>
                  <a:gd name="T10" fmla="*/ 741 w 741"/>
                  <a:gd name="T11" fmla="*/ 609 h 635"/>
                  <a:gd name="T12" fmla="*/ 741 w 741"/>
                  <a:gd name="T13" fmla="*/ 635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1" h="635">
                    <a:moveTo>
                      <a:pt x="741" y="635"/>
                    </a:moveTo>
                    <a:lnTo>
                      <a:pt x="0" y="635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6" y="609"/>
                    </a:lnTo>
                    <a:lnTo>
                      <a:pt x="741" y="609"/>
                    </a:lnTo>
                    <a:lnTo>
                      <a:pt x="741" y="63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i$liḋe-Oval 4"/>
              <p:cNvSpPr/>
              <p:nvPr/>
            </p:nvSpPr>
            <p:spPr bwMode="auto">
              <a:xfrm>
                <a:off x="6980556" y="1950610"/>
                <a:ext cx="297008" cy="297008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i$liḋe-Oval 5"/>
              <p:cNvSpPr/>
              <p:nvPr/>
            </p:nvSpPr>
            <p:spPr bwMode="auto">
              <a:xfrm>
                <a:off x="10635244" y="5081761"/>
                <a:ext cx="307076" cy="297008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i$liḋe-Freeform: Shape 6"/>
              <p:cNvSpPr/>
              <p:nvPr/>
            </p:nvSpPr>
            <p:spPr bwMode="auto">
              <a:xfrm>
                <a:off x="7353072" y="2267751"/>
                <a:ext cx="2758635" cy="332244"/>
              </a:xfrm>
              <a:custGeom>
                <a:avLst/>
                <a:gdLst>
                  <a:gd name="T0" fmla="*/ 414 w 414"/>
                  <a:gd name="T1" fmla="*/ 25 h 50"/>
                  <a:gd name="T2" fmla="*/ 390 w 414"/>
                  <a:gd name="T3" fmla="*/ 50 h 50"/>
                  <a:gd name="T4" fmla="*/ 25 w 414"/>
                  <a:gd name="T5" fmla="*/ 50 h 50"/>
                  <a:gd name="T6" fmla="*/ 0 w 414"/>
                  <a:gd name="T7" fmla="*/ 25 h 50"/>
                  <a:gd name="T8" fmla="*/ 0 w 414"/>
                  <a:gd name="T9" fmla="*/ 25 h 50"/>
                  <a:gd name="T10" fmla="*/ 25 w 414"/>
                  <a:gd name="T11" fmla="*/ 0 h 50"/>
                  <a:gd name="T12" fmla="*/ 390 w 414"/>
                  <a:gd name="T13" fmla="*/ 0 h 50"/>
                  <a:gd name="T14" fmla="*/ 414 w 414"/>
                  <a:gd name="T15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50">
                    <a:moveTo>
                      <a:pt x="414" y="25"/>
                    </a:moveTo>
                    <a:cubicBezTo>
                      <a:pt x="414" y="39"/>
                      <a:pt x="403" y="50"/>
                      <a:pt x="390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11" y="50"/>
                      <a:pt x="0" y="3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0" y="0"/>
                      <a:pt x="390" y="0"/>
                      <a:pt x="390" y="0"/>
                    </a:cubicBezTo>
                    <a:cubicBezTo>
                      <a:pt x="403" y="0"/>
                      <a:pt x="414" y="11"/>
                      <a:pt x="414" y="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i$liḋe-Oval 7"/>
              <p:cNvSpPr/>
              <p:nvPr/>
            </p:nvSpPr>
            <p:spPr bwMode="auto">
              <a:xfrm>
                <a:off x="9809667" y="2262718"/>
                <a:ext cx="342312" cy="347348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i$liḋe-Freeform: Shape 8"/>
              <p:cNvSpPr/>
              <p:nvPr/>
            </p:nvSpPr>
            <p:spPr bwMode="auto">
              <a:xfrm>
                <a:off x="9754292" y="2207343"/>
                <a:ext cx="448028" cy="453060"/>
              </a:xfrm>
              <a:custGeom>
                <a:avLst/>
                <a:gdLst>
                  <a:gd name="T0" fmla="*/ 34 w 67"/>
                  <a:gd name="T1" fmla="*/ 68 h 68"/>
                  <a:gd name="T2" fmla="*/ 0 w 67"/>
                  <a:gd name="T3" fmla="*/ 34 h 68"/>
                  <a:gd name="T4" fmla="*/ 34 w 67"/>
                  <a:gd name="T5" fmla="*/ 0 h 68"/>
                  <a:gd name="T6" fmla="*/ 67 w 67"/>
                  <a:gd name="T7" fmla="*/ 34 h 68"/>
                  <a:gd name="T8" fmla="*/ 34 w 67"/>
                  <a:gd name="T9" fmla="*/ 68 h 68"/>
                  <a:gd name="T10" fmla="*/ 34 w 67"/>
                  <a:gd name="T11" fmla="*/ 16 h 68"/>
                  <a:gd name="T12" fmla="*/ 16 w 67"/>
                  <a:gd name="T13" fmla="*/ 34 h 68"/>
                  <a:gd name="T14" fmla="*/ 34 w 67"/>
                  <a:gd name="T15" fmla="*/ 52 h 68"/>
                  <a:gd name="T16" fmla="*/ 51 w 67"/>
                  <a:gd name="T17" fmla="*/ 34 h 68"/>
                  <a:gd name="T18" fmla="*/ 34 w 67"/>
                  <a:gd name="T19" fmla="*/ 1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68">
                    <a:moveTo>
                      <a:pt x="34" y="68"/>
                    </a:moveTo>
                    <a:cubicBezTo>
                      <a:pt x="15" y="68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7" y="15"/>
                      <a:pt x="67" y="34"/>
                    </a:cubicBezTo>
                    <a:cubicBezTo>
                      <a:pt x="67" y="52"/>
                      <a:pt x="52" y="68"/>
                      <a:pt x="34" y="68"/>
                    </a:cubicBezTo>
                    <a:close/>
                    <a:moveTo>
                      <a:pt x="34" y="16"/>
                    </a:moveTo>
                    <a:cubicBezTo>
                      <a:pt x="24" y="16"/>
                      <a:pt x="16" y="24"/>
                      <a:pt x="16" y="34"/>
                    </a:cubicBezTo>
                    <a:cubicBezTo>
                      <a:pt x="16" y="44"/>
                      <a:pt x="24" y="52"/>
                      <a:pt x="34" y="52"/>
                    </a:cubicBezTo>
                    <a:cubicBezTo>
                      <a:pt x="43" y="52"/>
                      <a:pt x="51" y="44"/>
                      <a:pt x="51" y="34"/>
                    </a:cubicBezTo>
                    <a:cubicBezTo>
                      <a:pt x="51" y="24"/>
                      <a:pt x="43" y="16"/>
                      <a:pt x="34" y="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i$liḋe-Freeform: Shape 9"/>
              <p:cNvSpPr/>
              <p:nvPr/>
            </p:nvSpPr>
            <p:spPr bwMode="auto">
              <a:xfrm>
                <a:off x="7353072" y="3027887"/>
                <a:ext cx="2270338" cy="332244"/>
              </a:xfrm>
              <a:custGeom>
                <a:avLst/>
                <a:gdLst>
                  <a:gd name="T0" fmla="*/ 341 w 341"/>
                  <a:gd name="T1" fmla="*/ 25 h 50"/>
                  <a:gd name="T2" fmla="*/ 316 w 341"/>
                  <a:gd name="T3" fmla="*/ 50 h 50"/>
                  <a:gd name="T4" fmla="*/ 25 w 341"/>
                  <a:gd name="T5" fmla="*/ 50 h 50"/>
                  <a:gd name="T6" fmla="*/ 0 w 341"/>
                  <a:gd name="T7" fmla="*/ 25 h 50"/>
                  <a:gd name="T8" fmla="*/ 0 w 341"/>
                  <a:gd name="T9" fmla="*/ 25 h 50"/>
                  <a:gd name="T10" fmla="*/ 25 w 341"/>
                  <a:gd name="T11" fmla="*/ 0 h 50"/>
                  <a:gd name="T12" fmla="*/ 316 w 341"/>
                  <a:gd name="T13" fmla="*/ 0 h 50"/>
                  <a:gd name="T14" fmla="*/ 341 w 341"/>
                  <a:gd name="T15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1" h="50">
                    <a:moveTo>
                      <a:pt x="341" y="25"/>
                    </a:moveTo>
                    <a:cubicBezTo>
                      <a:pt x="341" y="39"/>
                      <a:pt x="330" y="50"/>
                      <a:pt x="316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11" y="50"/>
                      <a:pt x="0" y="3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16" y="0"/>
                      <a:pt x="316" y="0"/>
                      <a:pt x="316" y="0"/>
                    </a:cubicBezTo>
                    <a:cubicBezTo>
                      <a:pt x="330" y="0"/>
                      <a:pt x="341" y="11"/>
                      <a:pt x="341" y="25"/>
                    </a:cubicBezTo>
                    <a:close/>
                  </a:path>
                </a:pathLst>
              </a:cu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i$liḋe-Oval 10"/>
              <p:cNvSpPr/>
              <p:nvPr/>
            </p:nvSpPr>
            <p:spPr bwMode="auto">
              <a:xfrm>
                <a:off x="9371707" y="3012783"/>
                <a:ext cx="337280" cy="347348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i$liḋe-Freeform: Shape 11"/>
              <p:cNvSpPr/>
              <p:nvPr/>
            </p:nvSpPr>
            <p:spPr bwMode="auto">
              <a:xfrm>
                <a:off x="9316335" y="2962443"/>
                <a:ext cx="448028" cy="453060"/>
              </a:xfrm>
              <a:custGeom>
                <a:avLst/>
                <a:gdLst>
                  <a:gd name="T0" fmla="*/ 33 w 67"/>
                  <a:gd name="T1" fmla="*/ 68 h 68"/>
                  <a:gd name="T2" fmla="*/ 0 w 67"/>
                  <a:gd name="T3" fmla="*/ 34 h 68"/>
                  <a:gd name="T4" fmla="*/ 33 w 67"/>
                  <a:gd name="T5" fmla="*/ 0 h 68"/>
                  <a:gd name="T6" fmla="*/ 67 w 67"/>
                  <a:gd name="T7" fmla="*/ 34 h 68"/>
                  <a:gd name="T8" fmla="*/ 33 w 67"/>
                  <a:gd name="T9" fmla="*/ 68 h 68"/>
                  <a:gd name="T10" fmla="*/ 33 w 67"/>
                  <a:gd name="T11" fmla="*/ 16 h 68"/>
                  <a:gd name="T12" fmla="*/ 16 w 67"/>
                  <a:gd name="T13" fmla="*/ 34 h 68"/>
                  <a:gd name="T14" fmla="*/ 33 w 67"/>
                  <a:gd name="T15" fmla="*/ 52 h 68"/>
                  <a:gd name="T16" fmla="*/ 51 w 67"/>
                  <a:gd name="T17" fmla="*/ 34 h 68"/>
                  <a:gd name="T18" fmla="*/ 33 w 67"/>
                  <a:gd name="T19" fmla="*/ 1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68">
                    <a:moveTo>
                      <a:pt x="33" y="68"/>
                    </a:moveTo>
                    <a:cubicBezTo>
                      <a:pt x="15" y="68"/>
                      <a:pt x="0" y="53"/>
                      <a:pt x="0" y="34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7" y="15"/>
                      <a:pt x="67" y="34"/>
                    </a:cubicBezTo>
                    <a:cubicBezTo>
                      <a:pt x="67" y="53"/>
                      <a:pt x="52" y="68"/>
                      <a:pt x="33" y="68"/>
                    </a:cubicBezTo>
                    <a:close/>
                    <a:moveTo>
                      <a:pt x="33" y="16"/>
                    </a:moveTo>
                    <a:cubicBezTo>
                      <a:pt x="24" y="16"/>
                      <a:pt x="16" y="24"/>
                      <a:pt x="16" y="34"/>
                    </a:cubicBezTo>
                    <a:cubicBezTo>
                      <a:pt x="16" y="44"/>
                      <a:pt x="24" y="52"/>
                      <a:pt x="33" y="52"/>
                    </a:cubicBezTo>
                    <a:cubicBezTo>
                      <a:pt x="43" y="52"/>
                      <a:pt x="51" y="44"/>
                      <a:pt x="51" y="34"/>
                    </a:cubicBezTo>
                    <a:cubicBezTo>
                      <a:pt x="51" y="24"/>
                      <a:pt x="43" y="16"/>
                      <a:pt x="33" y="16"/>
                    </a:cubicBezTo>
                    <a:close/>
                  </a:path>
                </a:pathLst>
              </a:cu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i$liḋe-Freeform: Shape 12"/>
              <p:cNvSpPr/>
              <p:nvPr/>
            </p:nvSpPr>
            <p:spPr bwMode="auto">
              <a:xfrm>
                <a:off x="7353072" y="3788020"/>
                <a:ext cx="1656189" cy="332244"/>
              </a:xfrm>
              <a:custGeom>
                <a:avLst/>
                <a:gdLst>
                  <a:gd name="T0" fmla="*/ 249 w 249"/>
                  <a:gd name="T1" fmla="*/ 25 h 50"/>
                  <a:gd name="T2" fmla="*/ 224 w 249"/>
                  <a:gd name="T3" fmla="*/ 50 h 50"/>
                  <a:gd name="T4" fmla="*/ 25 w 249"/>
                  <a:gd name="T5" fmla="*/ 50 h 50"/>
                  <a:gd name="T6" fmla="*/ 0 w 249"/>
                  <a:gd name="T7" fmla="*/ 25 h 50"/>
                  <a:gd name="T8" fmla="*/ 0 w 249"/>
                  <a:gd name="T9" fmla="*/ 25 h 50"/>
                  <a:gd name="T10" fmla="*/ 25 w 249"/>
                  <a:gd name="T11" fmla="*/ 0 h 50"/>
                  <a:gd name="T12" fmla="*/ 224 w 249"/>
                  <a:gd name="T13" fmla="*/ 0 h 50"/>
                  <a:gd name="T14" fmla="*/ 249 w 249"/>
                  <a:gd name="T15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50">
                    <a:moveTo>
                      <a:pt x="249" y="25"/>
                    </a:moveTo>
                    <a:cubicBezTo>
                      <a:pt x="249" y="38"/>
                      <a:pt x="238" y="50"/>
                      <a:pt x="224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11" y="50"/>
                      <a:pt x="0" y="38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238" y="0"/>
                      <a:pt x="249" y="11"/>
                      <a:pt x="249" y="2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i$liḋe-Oval 13"/>
              <p:cNvSpPr/>
              <p:nvPr/>
            </p:nvSpPr>
            <p:spPr bwMode="auto">
              <a:xfrm>
                <a:off x="8732390" y="3782988"/>
                <a:ext cx="342312" cy="33728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i$liḋe-Freeform: Shape 14"/>
              <p:cNvSpPr/>
              <p:nvPr/>
            </p:nvSpPr>
            <p:spPr bwMode="auto">
              <a:xfrm>
                <a:off x="8677014" y="3727612"/>
                <a:ext cx="453061" cy="448028"/>
              </a:xfrm>
              <a:custGeom>
                <a:avLst/>
                <a:gdLst>
                  <a:gd name="T0" fmla="*/ 34 w 68"/>
                  <a:gd name="T1" fmla="*/ 67 h 67"/>
                  <a:gd name="T2" fmla="*/ 0 w 68"/>
                  <a:gd name="T3" fmla="*/ 34 h 67"/>
                  <a:gd name="T4" fmla="*/ 34 w 68"/>
                  <a:gd name="T5" fmla="*/ 0 h 67"/>
                  <a:gd name="T6" fmla="*/ 68 w 68"/>
                  <a:gd name="T7" fmla="*/ 34 h 67"/>
                  <a:gd name="T8" fmla="*/ 34 w 68"/>
                  <a:gd name="T9" fmla="*/ 67 h 67"/>
                  <a:gd name="T10" fmla="*/ 34 w 68"/>
                  <a:gd name="T11" fmla="*/ 16 h 67"/>
                  <a:gd name="T12" fmla="*/ 16 w 68"/>
                  <a:gd name="T13" fmla="*/ 34 h 67"/>
                  <a:gd name="T14" fmla="*/ 34 w 68"/>
                  <a:gd name="T15" fmla="*/ 51 h 67"/>
                  <a:gd name="T16" fmla="*/ 52 w 68"/>
                  <a:gd name="T17" fmla="*/ 34 h 67"/>
                  <a:gd name="T18" fmla="*/ 34 w 68"/>
                  <a:gd name="T19" fmla="*/ 1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7">
                    <a:moveTo>
                      <a:pt x="34" y="67"/>
                    </a:moveTo>
                    <a:cubicBezTo>
                      <a:pt x="15" y="67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3" y="0"/>
                      <a:pt x="68" y="15"/>
                      <a:pt x="68" y="34"/>
                    </a:cubicBezTo>
                    <a:cubicBezTo>
                      <a:pt x="68" y="52"/>
                      <a:pt x="53" y="67"/>
                      <a:pt x="34" y="67"/>
                    </a:cubicBezTo>
                    <a:close/>
                    <a:moveTo>
                      <a:pt x="34" y="16"/>
                    </a:moveTo>
                    <a:cubicBezTo>
                      <a:pt x="24" y="16"/>
                      <a:pt x="16" y="24"/>
                      <a:pt x="16" y="34"/>
                    </a:cubicBezTo>
                    <a:cubicBezTo>
                      <a:pt x="16" y="43"/>
                      <a:pt x="24" y="51"/>
                      <a:pt x="34" y="51"/>
                    </a:cubicBezTo>
                    <a:cubicBezTo>
                      <a:pt x="44" y="51"/>
                      <a:pt x="52" y="43"/>
                      <a:pt x="52" y="34"/>
                    </a:cubicBezTo>
                    <a:cubicBezTo>
                      <a:pt x="52" y="24"/>
                      <a:pt x="44" y="16"/>
                      <a:pt x="34" y="16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i$liḋe-Freeform: Shape 15"/>
              <p:cNvSpPr/>
              <p:nvPr/>
            </p:nvSpPr>
            <p:spPr bwMode="auto">
              <a:xfrm>
                <a:off x="7353072" y="4548157"/>
                <a:ext cx="3211696" cy="327212"/>
              </a:xfrm>
              <a:custGeom>
                <a:avLst/>
                <a:gdLst>
                  <a:gd name="T0" fmla="*/ 482 w 482"/>
                  <a:gd name="T1" fmla="*/ 25 h 49"/>
                  <a:gd name="T2" fmla="*/ 457 w 482"/>
                  <a:gd name="T3" fmla="*/ 49 h 49"/>
                  <a:gd name="T4" fmla="*/ 25 w 482"/>
                  <a:gd name="T5" fmla="*/ 49 h 49"/>
                  <a:gd name="T6" fmla="*/ 0 w 482"/>
                  <a:gd name="T7" fmla="*/ 25 h 49"/>
                  <a:gd name="T8" fmla="*/ 0 w 482"/>
                  <a:gd name="T9" fmla="*/ 25 h 49"/>
                  <a:gd name="T10" fmla="*/ 25 w 482"/>
                  <a:gd name="T11" fmla="*/ 0 h 49"/>
                  <a:gd name="T12" fmla="*/ 457 w 482"/>
                  <a:gd name="T13" fmla="*/ 0 h 49"/>
                  <a:gd name="T14" fmla="*/ 482 w 482"/>
                  <a:gd name="T15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2" h="49">
                    <a:moveTo>
                      <a:pt x="482" y="25"/>
                    </a:moveTo>
                    <a:cubicBezTo>
                      <a:pt x="482" y="38"/>
                      <a:pt x="471" y="49"/>
                      <a:pt x="457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11" y="49"/>
                      <a:pt x="0" y="38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457" y="0"/>
                      <a:pt x="457" y="0"/>
                      <a:pt x="457" y="0"/>
                    </a:cubicBezTo>
                    <a:cubicBezTo>
                      <a:pt x="471" y="0"/>
                      <a:pt x="482" y="11"/>
                      <a:pt x="482" y="2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i$liḋe-Oval 16"/>
              <p:cNvSpPr/>
              <p:nvPr/>
            </p:nvSpPr>
            <p:spPr bwMode="auto">
              <a:xfrm>
                <a:off x="10257692" y="4543121"/>
                <a:ext cx="347348" cy="33728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i$liḋe-Freeform: Shape 17"/>
              <p:cNvSpPr/>
              <p:nvPr/>
            </p:nvSpPr>
            <p:spPr bwMode="auto">
              <a:xfrm>
                <a:off x="10202320" y="4487749"/>
                <a:ext cx="453061" cy="448028"/>
              </a:xfrm>
              <a:custGeom>
                <a:avLst/>
                <a:gdLst>
                  <a:gd name="T0" fmla="*/ 34 w 68"/>
                  <a:gd name="T1" fmla="*/ 67 h 67"/>
                  <a:gd name="T2" fmla="*/ 0 w 68"/>
                  <a:gd name="T3" fmla="*/ 34 h 67"/>
                  <a:gd name="T4" fmla="*/ 34 w 68"/>
                  <a:gd name="T5" fmla="*/ 0 h 67"/>
                  <a:gd name="T6" fmla="*/ 68 w 68"/>
                  <a:gd name="T7" fmla="*/ 34 h 67"/>
                  <a:gd name="T8" fmla="*/ 34 w 68"/>
                  <a:gd name="T9" fmla="*/ 67 h 67"/>
                  <a:gd name="T10" fmla="*/ 34 w 68"/>
                  <a:gd name="T11" fmla="*/ 16 h 67"/>
                  <a:gd name="T12" fmla="*/ 16 w 68"/>
                  <a:gd name="T13" fmla="*/ 34 h 67"/>
                  <a:gd name="T14" fmla="*/ 34 w 68"/>
                  <a:gd name="T15" fmla="*/ 51 h 67"/>
                  <a:gd name="T16" fmla="*/ 52 w 68"/>
                  <a:gd name="T17" fmla="*/ 34 h 67"/>
                  <a:gd name="T18" fmla="*/ 34 w 68"/>
                  <a:gd name="T19" fmla="*/ 1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7">
                    <a:moveTo>
                      <a:pt x="34" y="67"/>
                    </a:moveTo>
                    <a:cubicBezTo>
                      <a:pt x="15" y="67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2" y="0"/>
                      <a:pt x="68" y="15"/>
                      <a:pt x="68" y="34"/>
                    </a:cubicBezTo>
                    <a:cubicBezTo>
                      <a:pt x="68" y="52"/>
                      <a:pt x="52" y="67"/>
                      <a:pt x="34" y="67"/>
                    </a:cubicBezTo>
                    <a:close/>
                    <a:moveTo>
                      <a:pt x="34" y="16"/>
                    </a:moveTo>
                    <a:cubicBezTo>
                      <a:pt x="24" y="16"/>
                      <a:pt x="16" y="24"/>
                      <a:pt x="16" y="34"/>
                    </a:cubicBezTo>
                    <a:cubicBezTo>
                      <a:pt x="16" y="43"/>
                      <a:pt x="24" y="51"/>
                      <a:pt x="34" y="51"/>
                    </a:cubicBezTo>
                    <a:cubicBezTo>
                      <a:pt x="44" y="51"/>
                      <a:pt x="52" y="43"/>
                      <a:pt x="52" y="34"/>
                    </a:cubicBezTo>
                    <a:cubicBezTo>
                      <a:pt x="52" y="24"/>
                      <a:pt x="44" y="16"/>
                      <a:pt x="34" y="1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7" name="i$liḋe-TextBox 19"/>
            <p:cNvSpPr txBox="1"/>
            <p:nvPr/>
          </p:nvSpPr>
          <p:spPr>
            <a:xfrm>
              <a:off x="3303269" y="2274974"/>
              <a:ext cx="2691131" cy="2240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tIns="0" rIns="0" bIns="0">
              <a:no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</a:t>
              </a:r>
            </a:p>
          </p:txBody>
        </p:sp>
        <p:sp>
          <p:nvSpPr>
            <p:cNvPr id="58" name="i$liḋe-TextBox 20"/>
            <p:cNvSpPr txBox="1"/>
            <p:nvPr/>
          </p:nvSpPr>
          <p:spPr>
            <a:xfrm>
              <a:off x="3303268" y="1843120"/>
              <a:ext cx="1149921" cy="2949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2000" tIns="0" rIns="0" bIns="0">
              <a:noAutofit/>
            </a:bodyPr>
            <a:lstStyle/>
            <a:p>
              <a:r>
                <a:rPr lang="zh-CN" altLang="en-US" sz="2000" b="1" dirty="0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grpSp>
          <p:nvGrpSpPr>
            <p:cNvPr id="59" name="Group 21"/>
            <p:cNvGrpSpPr/>
            <p:nvPr/>
          </p:nvGrpSpPr>
          <p:grpSpPr>
            <a:xfrm>
              <a:off x="2487806" y="1841570"/>
              <a:ext cx="736375" cy="736375"/>
              <a:chOff x="3366781" y="1638788"/>
              <a:chExt cx="736375" cy="736375"/>
            </a:xfrm>
            <a:solidFill>
              <a:schemeClr val="accent2"/>
            </a:solidFill>
          </p:grpSpPr>
          <p:sp>
            <p:nvSpPr>
              <p:cNvPr id="70" name="i$liḋe-Oval 22"/>
              <p:cNvSpPr/>
              <p:nvPr/>
            </p:nvSpPr>
            <p:spPr>
              <a:xfrm>
                <a:off x="3366781" y="1638788"/>
                <a:ext cx="736375" cy="736375"/>
              </a:xfrm>
              <a:prstGeom prst="ellipse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i$liḋe-TextBox 23"/>
              <p:cNvSpPr txBox="1"/>
              <p:nvPr/>
            </p:nvSpPr>
            <p:spPr>
              <a:xfrm>
                <a:off x="3471113" y="1774998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GB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sp>
          <p:nvSpPr>
            <p:cNvPr id="60" name="i$liḋe-TextBox 25"/>
            <p:cNvSpPr txBox="1"/>
            <p:nvPr/>
          </p:nvSpPr>
          <p:spPr>
            <a:xfrm>
              <a:off x="3303269" y="3786229"/>
              <a:ext cx="2691131" cy="2240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tIns="0" rIns="0" bIns="0">
              <a:no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</a:t>
              </a:r>
            </a:p>
          </p:txBody>
        </p:sp>
        <p:sp>
          <p:nvSpPr>
            <p:cNvPr id="61" name="i$liḋe-TextBox 26"/>
            <p:cNvSpPr txBox="1"/>
            <p:nvPr/>
          </p:nvSpPr>
          <p:spPr>
            <a:xfrm>
              <a:off x="3303268" y="3354375"/>
              <a:ext cx="1149921" cy="2949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2000" tIns="0" rIns="0" bIns="0">
              <a:noAutofit/>
            </a:bodyPr>
            <a:lstStyle/>
            <a:p>
              <a:r>
                <a:rPr lang="zh-CN" altLang="en-US" sz="2000" b="1">
                  <a:solidFill>
                    <a:schemeClr val="accent3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grpSp>
          <p:nvGrpSpPr>
            <p:cNvPr id="62" name="Group 27"/>
            <p:cNvGrpSpPr/>
            <p:nvPr/>
          </p:nvGrpSpPr>
          <p:grpSpPr>
            <a:xfrm>
              <a:off x="2487806" y="3352825"/>
              <a:ext cx="736375" cy="736375"/>
              <a:chOff x="3366781" y="2821439"/>
              <a:chExt cx="736375" cy="736375"/>
            </a:xfrm>
            <a:solidFill>
              <a:schemeClr val="accent3"/>
            </a:solidFill>
          </p:grpSpPr>
          <p:sp>
            <p:nvSpPr>
              <p:cNvPr id="68" name="i$liḋe-Oval 28"/>
              <p:cNvSpPr/>
              <p:nvPr/>
            </p:nvSpPr>
            <p:spPr>
              <a:xfrm>
                <a:off x="3366781" y="2821439"/>
                <a:ext cx="736375" cy="736375"/>
              </a:xfrm>
              <a:prstGeom prst="ellipse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i$liḋe-TextBox 29"/>
              <p:cNvSpPr txBox="1"/>
              <p:nvPr/>
            </p:nvSpPr>
            <p:spPr>
              <a:xfrm>
                <a:off x="3471113" y="2957649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GB" sz="24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sp>
          <p:nvSpPr>
            <p:cNvPr id="63" name="i$liḋe-TextBox 31"/>
            <p:cNvSpPr txBox="1"/>
            <p:nvPr/>
          </p:nvSpPr>
          <p:spPr>
            <a:xfrm>
              <a:off x="3303269" y="5293190"/>
              <a:ext cx="2691131" cy="2240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tIns="0" rIns="0" bIns="0">
              <a:no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点击此处更换文本</a:t>
              </a:r>
            </a:p>
          </p:txBody>
        </p:sp>
        <p:sp>
          <p:nvSpPr>
            <p:cNvPr id="64" name="i$liḋe-TextBox 32"/>
            <p:cNvSpPr txBox="1"/>
            <p:nvPr/>
          </p:nvSpPr>
          <p:spPr>
            <a:xfrm>
              <a:off x="3303268" y="4861336"/>
              <a:ext cx="1149921" cy="2949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72000" tIns="0" rIns="0" bIns="0">
              <a:noAutofit/>
            </a:bodyPr>
            <a:lstStyle/>
            <a:p>
              <a:r>
                <a:rPr lang="zh-CN" altLang="en-US" sz="20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grpSp>
          <p:nvGrpSpPr>
            <p:cNvPr id="65" name="Group 33"/>
            <p:cNvGrpSpPr/>
            <p:nvPr/>
          </p:nvGrpSpPr>
          <p:grpSpPr>
            <a:xfrm>
              <a:off x="2487806" y="4859786"/>
              <a:ext cx="736375" cy="736375"/>
              <a:chOff x="3366781" y="4175657"/>
              <a:chExt cx="736375" cy="736375"/>
            </a:xfrm>
            <a:solidFill>
              <a:schemeClr val="accent4"/>
            </a:solidFill>
          </p:grpSpPr>
          <p:sp>
            <p:nvSpPr>
              <p:cNvPr id="66" name="i$liḋe-Oval 34"/>
              <p:cNvSpPr/>
              <p:nvPr/>
            </p:nvSpPr>
            <p:spPr>
              <a:xfrm>
                <a:off x="3366781" y="4175657"/>
                <a:ext cx="736375" cy="736375"/>
              </a:xfrm>
              <a:prstGeom prst="ellipse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i$liḋe-TextBox 35"/>
              <p:cNvSpPr txBox="1"/>
              <p:nvPr/>
            </p:nvSpPr>
            <p:spPr>
              <a:xfrm>
                <a:off x="3471113" y="4311867"/>
                <a:ext cx="52770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GB" sz="240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项目介绍</a:t>
              </a:r>
            </a:p>
          </p:txBody>
        </p:sp>
      </p:grpSp>
      <p:grpSp>
        <p:nvGrpSpPr>
          <p:cNvPr id="29" name="1279d972-b8d1-4d15-bfb8-8f7281bdde46"/>
          <p:cNvGrpSpPr>
            <a:grpSpLocks noChangeAspect="1"/>
          </p:cNvGrpSpPr>
          <p:nvPr/>
        </p:nvGrpSpPr>
        <p:grpSpPr>
          <a:xfrm>
            <a:off x="2868686" y="1625600"/>
            <a:ext cx="6464697" cy="4328527"/>
            <a:chOff x="2320046" y="1091270"/>
            <a:chExt cx="7505509" cy="5025417"/>
          </a:xfrm>
        </p:grpSpPr>
        <p:grpSp>
          <p:nvGrpSpPr>
            <p:cNvPr id="30" name="Group 35"/>
            <p:cNvGrpSpPr/>
            <p:nvPr/>
          </p:nvGrpSpPr>
          <p:grpSpPr>
            <a:xfrm rot="2640000">
              <a:off x="3596787" y="3331046"/>
              <a:ext cx="524700" cy="665577"/>
              <a:chOff x="4082243" y="2257857"/>
              <a:chExt cx="397973" cy="504825"/>
            </a:xfrm>
          </p:grpSpPr>
          <p:sp>
            <p:nvSpPr>
              <p:cNvPr id="94" name="Freeform: Shape 36"/>
              <p:cNvSpPr/>
              <p:nvPr/>
            </p:nvSpPr>
            <p:spPr bwMode="auto">
              <a:xfrm>
                <a:off x="4082243" y="2257857"/>
                <a:ext cx="397973" cy="504825"/>
              </a:xfrm>
              <a:custGeom>
                <a:avLst/>
                <a:gdLst/>
                <a:ahLst/>
                <a:cxnLst>
                  <a:cxn ang="0">
                    <a:pos x="253" y="2"/>
                  </a:cxn>
                  <a:cxn ang="0">
                    <a:pos x="0" y="0"/>
                  </a:cxn>
                  <a:cxn ang="0">
                    <a:pos x="2" y="351"/>
                  </a:cxn>
                  <a:cxn ang="0">
                    <a:pos x="246" y="351"/>
                  </a:cxn>
                  <a:cxn ang="0">
                    <a:pos x="253" y="2"/>
                  </a:cxn>
                </a:cxnLst>
                <a:rect l="0" t="0" r="r" b="b"/>
                <a:pathLst>
                  <a:path w="253" h="356">
                    <a:moveTo>
                      <a:pt x="25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7" y="106"/>
                      <a:pt x="87" y="248"/>
                      <a:pt x="2" y="351"/>
                    </a:cubicBezTo>
                    <a:cubicBezTo>
                      <a:pt x="246" y="356"/>
                      <a:pt x="246" y="351"/>
                      <a:pt x="246" y="351"/>
                    </a:cubicBezTo>
                    <a:cubicBezTo>
                      <a:pt x="161" y="244"/>
                      <a:pt x="164" y="106"/>
                      <a:pt x="253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95" name="Straight Connector 37"/>
              <p:cNvCxnSpPr/>
              <p:nvPr/>
            </p:nvCxnSpPr>
            <p:spPr>
              <a:xfrm rot="5400000" flipH="1" flipV="1">
                <a:off x="4128829" y="2509475"/>
                <a:ext cx="304800" cy="158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amond 38"/>
            <p:cNvSpPr/>
            <p:nvPr/>
          </p:nvSpPr>
          <p:spPr bwMode="auto">
            <a:xfrm>
              <a:off x="2643440" y="3552335"/>
              <a:ext cx="1306038" cy="1306037"/>
            </a:xfrm>
            <a:prstGeom prst="diamond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2" name="Group 39"/>
            <p:cNvGrpSpPr/>
            <p:nvPr/>
          </p:nvGrpSpPr>
          <p:grpSpPr>
            <a:xfrm rot="8040000">
              <a:off x="4693296" y="3325949"/>
              <a:ext cx="524700" cy="665577"/>
              <a:chOff x="4082243" y="2257857"/>
              <a:chExt cx="397973" cy="504825"/>
            </a:xfrm>
          </p:grpSpPr>
          <p:sp>
            <p:nvSpPr>
              <p:cNvPr id="92" name="Freeform: Shape 40"/>
              <p:cNvSpPr/>
              <p:nvPr/>
            </p:nvSpPr>
            <p:spPr bwMode="auto">
              <a:xfrm>
                <a:off x="4082243" y="2257857"/>
                <a:ext cx="397973" cy="504825"/>
              </a:xfrm>
              <a:custGeom>
                <a:avLst/>
                <a:gdLst/>
                <a:ahLst/>
                <a:cxnLst>
                  <a:cxn ang="0">
                    <a:pos x="253" y="2"/>
                  </a:cxn>
                  <a:cxn ang="0">
                    <a:pos x="0" y="0"/>
                  </a:cxn>
                  <a:cxn ang="0">
                    <a:pos x="2" y="351"/>
                  </a:cxn>
                  <a:cxn ang="0">
                    <a:pos x="246" y="351"/>
                  </a:cxn>
                  <a:cxn ang="0">
                    <a:pos x="253" y="2"/>
                  </a:cxn>
                </a:cxnLst>
                <a:rect l="0" t="0" r="r" b="b"/>
                <a:pathLst>
                  <a:path w="253" h="356">
                    <a:moveTo>
                      <a:pt x="25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7" y="106"/>
                      <a:pt x="87" y="248"/>
                      <a:pt x="2" y="351"/>
                    </a:cubicBezTo>
                    <a:cubicBezTo>
                      <a:pt x="246" y="356"/>
                      <a:pt x="246" y="351"/>
                      <a:pt x="246" y="351"/>
                    </a:cubicBezTo>
                    <a:cubicBezTo>
                      <a:pt x="161" y="244"/>
                      <a:pt x="164" y="106"/>
                      <a:pt x="253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93" name="Straight Connector 41"/>
              <p:cNvCxnSpPr/>
              <p:nvPr/>
            </p:nvCxnSpPr>
            <p:spPr>
              <a:xfrm rot="5400000" flipH="1" flipV="1">
                <a:off x="4128829" y="2509475"/>
                <a:ext cx="304800" cy="158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Diamond 42"/>
            <p:cNvSpPr/>
            <p:nvPr/>
          </p:nvSpPr>
          <p:spPr bwMode="auto">
            <a:xfrm rot="5400000">
              <a:off x="3761107" y="2443041"/>
              <a:ext cx="1306037" cy="1306038"/>
            </a:xfrm>
            <a:prstGeom prst="diamond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4" name="Group 43"/>
            <p:cNvGrpSpPr/>
            <p:nvPr/>
          </p:nvGrpSpPr>
          <p:grpSpPr>
            <a:xfrm rot="2640000">
              <a:off x="5835847" y="3331047"/>
              <a:ext cx="524700" cy="665577"/>
              <a:chOff x="4082243" y="2257857"/>
              <a:chExt cx="397973" cy="504825"/>
            </a:xfrm>
          </p:grpSpPr>
          <p:sp>
            <p:nvSpPr>
              <p:cNvPr id="90" name="Freeform: Shape 44"/>
              <p:cNvSpPr/>
              <p:nvPr/>
            </p:nvSpPr>
            <p:spPr bwMode="auto">
              <a:xfrm>
                <a:off x="4082243" y="2257857"/>
                <a:ext cx="397973" cy="504825"/>
              </a:xfrm>
              <a:custGeom>
                <a:avLst/>
                <a:gdLst/>
                <a:ahLst/>
                <a:cxnLst>
                  <a:cxn ang="0">
                    <a:pos x="253" y="2"/>
                  </a:cxn>
                  <a:cxn ang="0">
                    <a:pos x="0" y="0"/>
                  </a:cxn>
                  <a:cxn ang="0">
                    <a:pos x="2" y="351"/>
                  </a:cxn>
                  <a:cxn ang="0">
                    <a:pos x="246" y="351"/>
                  </a:cxn>
                  <a:cxn ang="0">
                    <a:pos x="253" y="2"/>
                  </a:cxn>
                </a:cxnLst>
                <a:rect l="0" t="0" r="r" b="b"/>
                <a:pathLst>
                  <a:path w="253" h="356">
                    <a:moveTo>
                      <a:pt x="25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7" y="106"/>
                      <a:pt x="87" y="248"/>
                      <a:pt x="2" y="351"/>
                    </a:cubicBezTo>
                    <a:cubicBezTo>
                      <a:pt x="246" y="356"/>
                      <a:pt x="246" y="351"/>
                      <a:pt x="246" y="351"/>
                    </a:cubicBezTo>
                    <a:cubicBezTo>
                      <a:pt x="161" y="244"/>
                      <a:pt x="164" y="106"/>
                      <a:pt x="253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91" name="Straight Connector 45"/>
              <p:cNvCxnSpPr/>
              <p:nvPr/>
            </p:nvCxnSpPr>
            <p:spPr>
              <a:xfrm rot="5400000" flipH="1" flipV="1">
                <a:off x="4128829" y="2509475"/>
                <a:ext cx="304800" cy="158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Diamond 46"/>
            <p:cNvSpPr/>
            <p:nvPr/>
          </p:nvSpPr>
          <p:spPr bwMode="auto">
            <a:xfrm>
              <a:off x="4882501" y="3552336"/>
              <a:ext cx="1306038" cy="1306037"/>
            </a:xfrm>
            <a:prstGeom prst="diamond">
              <a:avLst/>
            </a:prstGeom>
            <a:solidFill>
              <a:schemeClr val="accent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6" name="Group 47"/>
            <p:cNvGrpSpPr/>
            <p:nvPr/>
          </p:nvGrpSpPr>
          <p:grpSpPr>
            <a:xfrm rot="8040000">
              <a:off x="6932356" y="3325950"/>
              <a:ext cx="524700" cy="665577"/>
              <a:chOff x="4082243" y="2257857"/>
              <a:chExt cx="397973" cy="504825"/>
            </a:xfrm>
          </p:grpSpPr>
          <p:sp>
            <p:nvSpPr>
              <p:cNvPr id="88" name="Freeform: Shape 48"/>
              <p:cNvSpPr/>
              <p:nvPr/>
            </p:nvSpPr>
            <p:spPr bwMode="auto">
              <a:xfrm>
                <a:off x="4082243" y="2257857"/>
                <a:ext cx="397973" cy="504825"/>
              </a:xfrm>
              <a:custGeom>
                <a:avLst/>
                <a:gdLst/>
                <a:ahLst/>
                <a:cxnLst>
                  <a:cxn ang="0">
                    <a:pos x="253" y="2"/>
                  </a:cxn>
                  <a:cxn ang="0">
                    <a:pos x="0" y="0"/>
                  </a:cxn>
                  <a:cxn ang="0">
                    <a:pos x="2" y="351"/>
                  </a:cxn>
                  <a:cxn ang="0">
                    <a:pos x="246" y="351"/>
                  </a:cxn>
                  <a:cxn ang="0">
                    <a:pos x="253" y="2"/>
                  </a:cxn>
                </a:cxnLst>
                <a:rect l="0" t="0" r="r" b="b"/>
                <a:pathLst>
                  <a:path w="253" h="356">
                    <a:moveTo>
                      <a:pt x="25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7" y="106"/>
                      <a:pt x="87" y="248"/>
                      <a:pt x="2" y="351"/>
                    </a:cubicBezTo>
                    <a:cubicBezTo>
                      <a:pt x="246" y="356"/>
                      <a:pt x="246" y="351"/>
                      <a:pt x="246" y="351"/>
                    </a:cubicBezTo>
                    <a:cubicBezTo>
                      <a:pt x="161" y="244"/>
                      <a:pt x="164" y="106"/>
                      <a:pt x="253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89" name="Straight Connector 49"/>
              <p:cNvCxnSpPr/>
              <p:nvPr/>
            </p:nvCxnSpPr>
            <p:spPr>
              <a:xfrm rot="5400000" flipH="1" flipV="1">
                <a:off x="4128829" y="2509475"/>
                <a:ext cx="304800" cy="158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Diamond 50"/>
            <p:cNvSpPr/>
            <p:nvPr/>
          </p:nvSpPr>
          <p:spPr bwMode="auto">
            <a:xfrm rot="5400000">
              <a:off x="6000168" y="2443042"/>
              <a:ext cx="1306037" cy="1306038"/>
            </a:xfrm>
            <a:prstGeom prst="diamond">
              <a:avLst/>
            </a:prstGeom>
            <a:solidFill>
              <a:schemeClr val="accent4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8" name="Group 51"/>
            <p:cNvGrpSpPr/>
            <p:nvPr/>
          </p:nvGrpSpPr>
          <p:grpSpPr>
            <a:xfrm rot="2640000">
              <a:off x="8071639" y="3331047"/>
              <a:ext cx="524700" cy="665577"/>
              <a:chOff x="4082243" y="2257857"/>
              <a:chExt cx="397973" cy="504825"/>
            </a:xfrm>
          </p:grpSpPr>
          <p:sp>
            <p:nvSpPr>
              <p:cNvPr id="86" name="Freeform: Shape 52"/>
              <p:cNvSpPr/>
              <p:nvPr/>
            </p:nvSpPr>
            <p:spPr bwMode="auto">
              <a:xfrm>
                <a:off x="4082243" y="2257857"/>
                <a:ext cx="397973" cy="504825"/>
              </a:xfrm>
              <a:custGeom>
                <a:avLst/>
                <a:gdLst/>
                <a:ahLst/>
                <a:cxnLst>
                  <a:cxn ang="0">
                    <a:pos x="253" y="2"/>
                  </a:cxn>
                  <a:cxn ang="0">
                    <a:pos x="0" y="0"/>
                  </a:cxn>
                  <a:cxn ang="0">
                    <a:pos x="2" y="351"/>
                  </a:cxn>
                  <a:cxn ang="0">
                    <a:pos x="246" y="351"/>
                  </a:cxn>
                  <a:cxn ang="0">
                    <a:pos x="253" y="2"/>
                  </a:cxn>
                </a:cxnLst>
                <a:rect l="0" t="0" r="r" b="b"/>
                <a:pathLst>
                  <a:path w="253" h="356">
                    <a:moveTo>
                      <a:pt x="253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7" y="106"/>
                      <a:pt x="87" y="248"/>
                      <a:pt x="2" y="351"/>
                    </a:cubicBezTo>
                    <a:cubicBezTo>
                      <a:pt x="246" y="356"/>
                      <a:pt x="246" y="351"/>
                      <a:pt x="246" y="351"/>
                    </a:cubicBezTo>
                    <a:cubicBezTo>
                      <a:pt x="161" y="244"/>
                      <a:pt x="164" y="106"/>
                      <a:pt x="253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87" name="Straight Connector 53"/>
              <p:cNvCxnSpPr/>
              <p:nvPr/>
            </p:nvCxnSpPr>
            <p:spPr>
              <a:xfrm rot="5400000" flipH="1" flipV="1">
                <a:off x="4128829" y="2509475"/>
                <a:ext cx="304800" cy="158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Diamond 54"/>
            <p:cNvSpPr/>
            <p:nvPr/>
          </p:nvSpPr>
          <p:spPr bwMode="auto">
            <a:xfrm>
              <a:off x="7118293" y="3552336"/>
              <a:ext cx="1306038" cy="1306037"/>
            </a:xfrm>
            <a:prstGeom prst="diamond">
              <a:avLst/>
            </a:prstGeom>
            <a:solidFill>
              <a:schemeClr val="accent5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Diamond 55"/>
            <p:cNvSpPr/>
            <p:nvPr/>
          </p:nvSpPr>
          <p:spPr bwMode="auto">
            <a:xfrm rot="5400000">
              <a:off x="8235960" y="2443042"/>
              <a:ext cx="1306037" cy="1306038"/>
            </a:xfrm>
            <a:prstGeom prst="diamond">
              <a:avLst/>
            </a:prstGeom>
            <a:solidFill>
              <a:schemeClr val="accent6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1" name="Group 56"/>
            <p:cNvGrpSpPr/>
            <p:nvPr/>
          </p:nvGrpSpPr>
          <p:grpSpPr>
            <a:xfrm>
              <a:off x="3060746" y="3922889"/>
              <a:ext cx="471428" cy="564899"/>
              <a:chOff x="3735388" y="3473450"/>
              <a:chExt cx="184150" cy="220663"/>
            </a:xfrm>
            <a:solidFill>
              <a:schemeClr val="bg1"/>
            </a:solidFill>
          </p:grpSpPr>
          <p:sp>
            <p:nvSpPr>
              <p:cNvPr id="84" name="Freeform: Shape 57"/>
              <p:cNvSpPr/>
              <p:nvPr/>
            </p:nvSpPr>
            <p:spPr bwMode="auto">
              <a:xfrm>
                <a:off x="3773488" y="3473450"/>
                <a:ext cx="104775" cy="104775"/>
              </a:xfrm>
              <a:custGeom>
                <a:avLst/>
                <a:gdLst/>
                <a:ahLst/>
                <a:cxnLst>
                  <a:cxn ang="0">
                    <a:pos x="21" y="41"/>
                  </a:cxn>
                  <a:cxn ang="0">
                    <a:pos x="41" y="21"/>
                  </a:cxn>
                  <a:cxn ang="0">
                    <a:pos x="21" y="0"/>
                  </a:cxn>
                  <a:cxn ang="0">
                    <a:pos x="0" y="21"/>
                  </a:cxn>
                  <a:cxn ang="0">
                    <a:pos x="21" y="41"/>
                  </a:cxn>
                  <a:cxn ang="0">
                    <a:pos x="21" y="6"/>
                  </a:cxn>
                  <a:cxn ang="0">
                    <a:pos x="36" y="21"/>
                  </a:cxn>
                  <a:cxn ang="0">
                    <a:pos x="21" y="36"/>
                  </a:cxn>
                  <a:cxn ang="0">
                    <a:pos x="6" y="21"/>
                  </a:cxn>
                  <a:cxn ang="0">
                    <a:pos x="21" y="6"/>
                  </a:cxn>
                </a:cxnLst>
                <a:rect l="0" t="0" r="r" b="b"/>
                <a:pathLst>
                  <a:path w="41" h="41">
                    <a:moveTo>
                      <a:pt x="21" y="41"/>
                    </a:moveTo>
                    <a:cubicBezTo>
                      <a:pt x="32" y="41"/>
                      <a:pt x="41" y="32"/>
                      <a:pt x="41" y="21"/>
                    </a:cubicBezTo>
                    <a:cubicBezTo>
                      <a:pt x="41" y="9"/>
                      <a:pt x="32" y="0"/>
                      <a:pt x="21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32"/>
                      <a:pt x="10" y="41"/>
                      <a:pt x="21" y="41"/>
                    </a:cubicBezTo>
                    <a:close/>
                    <a:moveTo>
                      <a:pt x="21" y="6"/>
                    </a:moveTo>
                    <a:cubicBezTo>
                      <a:pt x="29" y="6"/>
                      <a:pt x="36" y="12"/>
                      <a:pt x="36" y="21"/>
                    </a:cubicBezTo>
                    <a:cubicBezTo>
                      <a:pt x="36" y="29"/>
                      <a:pt x="29" y="36"/>
                      <a:pt x="21" y="36"/>
                    </a:cubicBezTo>
                    <a:cubicBezTo>
                      <a:pt x="12" y="36"/>
                      <a:pt x="6" y="29"/>
                      <a:pt x="6" y="21"/>
                    </a:cubicBezTo>
                    <a:cubicBezTo>
                      <a:pt x="6" y="12"/>
                      <a:pt x="12" y="6"/>
                      <a:pt x="2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58"/>
              <p:cNvSpPr/>
              <p:nvPr/>
            </p:nvSpPr>
            <p:spPr bwMode="auto">
              <a:xfrm>
                <a:off x="3735388" y="3586163"/>
                <a:ext cx="184150" cy="107950"/>
              </a:xfrm>
              <a:custGeom>
                <a:avLst/>
                <a:gdLst/>
                <a:ahLst/>
                <a:cxnLst>
                  <a:cxn ang="0">
                    <a:pos x="71" y="19"/>
                  </a:cxn>
                  <a:cxn ang="0">
                    <a:pos x="48" y="0"/>
                  </a:cxn>
                  <a:cxn ang="0">
                    <a:pos x="45" y="1"/>
                  </a:cxn>
                  <a:cxn ang="0">
                    <a:pos x="36" y="1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36" y="42"/>
                  </a:cxn>
                  <a:cxn ang="0">
                    <a:pos x="71" y="21"/>
                  </a:cxn>
                  <a:cxn ang="0">
                    <a:pos x="71" y="19"/>
                  </a:cxn>
                  <a:cxn ang="0">
                    <a:pos x="49" y="6"/>
                  </a:cxn>
                  <a:cxn ang="0">
                    <a:pos x="53" y="8"/>
                  </a:cxn>
                  <a:cxn ang="0">
                    <a:pos x="44" y="20"/>
                  </a:cxn>
                  <a:cxn ang="0">
                    <a:pos x="42" y="18"/>
                  </a:cxn>
                  <a:cxn ang="0">
                    <a:pos x="39" y="16"/>
                  </a:cxn>
                  <a:cxn ang="0">
                    <a:pos x="49" y="6"/>
                  </a:cxn>
                  <a:cxn ang="0">
                    <a:pos x="32" y="16"/>
                  </a:cxn>
                  <a:cxn ang="0">
                    <a:pos x="29" y="18"/>
                  </a:cxn>
                  <a:cxn ang="0">
                    <a:pos x="28" y="20"/>
                  </a:cxn>
                  <a:cxn ang="0">
                    <a:pos x="19" y="8"/>
                  </a:cxn>
                  <a:cxn ang="0">
                    <a:pos x="23" y="6"/>
                  </a:cxn>
                  <a:cxn ang="0">
                    <a:pos x="32" y="16"/>
                  </a:cxn>
                  <a:cxn ang="0">
                    <a:pos x="38" y="36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34" y="24"/>
                  </a:cxn>
                  <a:cxn ang="0">
                    <a:pos x="34" y="36"/>
                  </a:cxn>
                  <a:cxn ang="0">
                    <a:pos x="6" y="20"/>
                  </a:cxn>
                  <a:cxn ang="0">
                    <a:pos x="16" y="10"/>
                  </a:cxn>
                  <a:cxn ang="0">
                    <a:pos x="27" y="23"/>
                  </a:cxn>
                  <a:cxn ang="0">
                    <a:pos x="29" y="23"/>
                  </a:cxn>
                  <a:cxn ang="0">
                    <a:pos x="32" y="21"/>
                  </a:cxn>
                  <a:cxn ang="0">
                    <a:pos x="36" y="18"/>
                  </a:cxn>
                  <a:cxn ang="0">
                    <a:pos x="40" y="21"/>
                  </a:cxn>
                  <a:cxn ang="0">
                    <a:pos x="43" y="23"/>
                  </a:cxn>
                  <a:cxn ang="0">
                    <a:pos x="44" y="24"/>
                  </a:cxn>
                  <a:cxn ang="0">
                    <a:pos x="45" y="23"/>
                  </a:cxn>
                  <a:cxn ang="0">
                    <a:pos x="56" y="10"/>
                  </a:cxn>
                  <a:cxn ang="0">
                    <a:pos x="66" y="20"/>
                  </a:cxn>
                  <a:cxn ang="0">
                    <a:pos x="38" y="36"/>
                  </a:cxn>
                </a:cxnLst>
                <a:rect l="0" t="0" r="r" b="b"/>
                <a:pathLst>
                  <a:path w="72" h="42">
                    <a:moveTo>
                      <a:pt x="71" y="19"/>
                    </a:moveTo>
                    <a:cubicBezTo>
                      <a:pt x="66" y="10"/>
                      <a:pt x="58" y="3"/>
                      <a:pt x="48" y="0"/>
                    </a:cubicBezTo>
                    <a:cubicBezTo>
                      <a:pt x="47" y="0"/>
                      <a:pt x="46" y="0"/>
                      <a:pt x="45" y="1"/>
                    </a:cubicBezTo>
                    <a:cubicBezTo>
                      <a:pt x="43" y="6"/>
                      <a:pt x="40" y="9"/>
                      <a:pt x="36" y="12"/>
                    </a:cubicBezTo>
                    <a:cubicBezTo>
                      <a:pt x="32" y="9"/>
                      <a:pt x="29" y="6"/>
                      <a:pt x="27" y="1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14" y="3"/>
                      <a:pt x="6" y="10"/>
                      <a:pt x="0" y="19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8" y="34"/>
                      <a:pt x="21" y="42"/>
                      <a:pt x="36" y="42"/>
                    </a:cubicBezTo>
                    <a:cubicBezTo>
                      <a:pt x="50" y="42"/>
                      <a:pt x="64" y="34"/>
                      <a:pt x="71" y="21"/>
                    </a:cubicBezTo>
                    <a:cubicBezTo>
                      <a:pt x="72" y="20"/>
                      <a:pt x="72" y="19"/>
                      <a:pt x="71" y="19"/>
                    </a:cubicBezTo>
                    <a:close/>
                    <a:moveTo>
                      <a:pt x="49" y="6"/>
                    </a:moveTo>
                    <a:cubicBezTo>
                      <a:pt x="50" y="6"/>
                      <a:pt x="52" y="7"/>
                      <a:pt x="53" y="8"/>
                    </a:cubicBezTo>
                    <a:cubicBezTo>
                      <a:pt x="51" y="12"/>
                      <a:pt x="48" y="16"/>
                      <a:pt x="44" y="20"/>
                    </a:cubicBezTo>
                    <a:cubicBezTo>
                      <a:pt x="43" y="19"/>
                      <a:pt x="43" y="19"/>
                      <a:pt x="42" y="18"/>
                    </a:cubicBezTo>
                    <a:cubicBezTo>
                      <a:pt x="41" y="18"/>
                      <a:pt x="40" y="17"/>
                      <a:pt x="39" y="16"/>
                    </a:cubicBezTo>
                    <a:cubicBezTo>
                      <a:pt x="43" y="13"/>
                      <a:pt x="46" y="10"/>
                      <a:pt x="49" y="6"/>
                    </a:cubicBezTo>
                    <a:close/>
                    <a:moveTo>
                      <a:pt x="32" y="16"/>
                    </a:moveTo>
                    <a:cubicBezTo>
                      <a:pt x="31" y="17"/>
                      <a:pt x="30" y="18"/>
                      <a:pt x="29" y="18"/>
                    </a:cubicBezTo>
                    <a:cubicBezTo>
                      <a:pt x="29" y="19"/>
                      <a:pt x="28" y="19"/>
                      <a:pt x="28" y="20"/>
                    </a:cubicBezTo>
                    <a:cubicBezTo>
                      <a:pt x="24" y="16"/>
                      <a:pt x="21" y="12"/>
                      <a:pt x="19" y="8"/>
                    </a:cubicBezTo>
                    <a:cubicBezTo>
                      <a:pt x="20" y="7"/>
                      <a:pt x="22" y="6"/>
                      <a:pt x="23" y="6"/>
                    </a:cubicBezTo>
                    <a:cubicBezTo>
                      <a:pt x="25" y="10"/>
                      <a:pt x="29" y="13"/>
                      <a:pt x="32" y="16"/>
                    </a:cubicBezTo>
                    <a:close/>
                    <a:moveTo>
                      <a:pt x="38" y="36"/>
                    </a:moveTo>
                    <a:cubicBezTo>
                      <a:pt x="38" y="24"/>
                      <a:pt x="38" y="24"/>
                      <a:pt x="38" y="24"/>
                    </a:cubicBezTo>
                    <a:cubicBezTo>
                      <a:pt x="38" y="23"/>
                      <a:pt x="37" y="23"/>
                      <a:pt x="36" y="23"/>
                    </a:cubicBezTo>
                    <a:cubicBezTo>
                      <a:pt x="35" y="23"/>
                      <a:pt x="34" y="23"/>
                      <a:pt x="34" y="2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23" y="36"/>
                      <a:pt x="12" y="30"/>
                      <a:pt x="6" y="20"/>
                    </a:cubicBezTo>
                    <a:cubicBezTo>
                      <a:pt x="8" y="16"/>
                      <a:pt x="12" y="12"/>
                      <a:pt x="16" y="10"/>
                    </a:cubicBezTo>
                    <a:cubicBezTo>
                      <a:pt x="18" y="14"/>
                      <a:pt x="22" y="19"/>
                      <a:pt x="27" y="23"/>
                    </a:cubicBezTo>
                    <a:cubicBezTo>
                      <a:pt x="27" y="24"/>
                      <a:pt x="28" y="24"/>
                      <a:pt x="29" y="23"/>
                    </a:cubicBezTo>
                    <a:cubicBezTo>
                      <a:pt x="30" y="23"/>
                      <a:pt x="31" y="22"/>
                      <a:pt x="32" y="21"/>
                    </a:cubicBezTo>
                    <a:cubicBezTo>
                      <a:pt x="33" y="20"/>
                      <a:pt x="34" y="19"/>
                      <a:pt x="36" y="18"/>
                    </a:cubicBezTo>
                    <a:cubicBezTo>
                      <a:pt x="37" y="19"/>
                      <a:pt x="39" y="20"/>
                      <a:pt x="40" y="21"/>
                    </a:cubicBezTo>
                    <a:cubicBezTo>
                      <a:pt x="41" y="22"/>
                      <a:pt x="42" y="23"/>
                      <a:pt x="43" y="23"/>
                    </a:cubicBezTo>
                    <a:cubicBezTo>
                      <a:pt x="43" y="24"/>
                      <a:pt x="43" y="24"/>
                      <a:pt x="44" y="24"/>
                    </a:cubicBezTo>
                    <a:cubicBezTo>
                      <a:pt x="44" y="24"/>
                      <a:pt x="45" y="24"/>
                      <a:pt x="45" y="23"/>
                    </a:cubicBezTo>
                    <a:cubicBezTo>
                      <a:pt x="50" y="19"/>
                      <a:pt x="53" y="14"/>
                      <a:pt x="56" y="10"/>
                    </a:cubicBezTo>
                    <a:cubicBezTo>
                      <a:pt x="60" y="12"/>
                      <a:pt x="63" y="16"/>
                      <a:pt x="66" y="20"/>
                    </a:cubicBezTo>
                    <a:cubicBezTo>
                      <a:pt x="60" y="30"/>
                      <a:pt x="49" y="36"/>
                      <a:pt x="38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59"/>
            <p:cNvGrpSpPr/>
            <p:nvPr/>
          </p:nvGrpSpPr>
          <p:grpSpPr>
            <a:xfrm>
              <a:off x="4227119" y="2911952"/>
              <a:ext cx="374316" cy="368214"/>
              <a:chOff x="4797425" y="4017963"/>
              <a:chExt cx="195263" cy="192088"/>
            </a:xfrm>
            <a:solidFill>
              <a:schemeClr val="bg1"/>
            </a:solidFill>
          </p:grpSpPr>
          <p:sp>
            <p:nvSpPr>
              <p:cNvPr id="79" name="Freeform: Shape 60"/>
              <p:cNvSpPr/>
              <p:nvPr/>
            </p:nvSpPr>
            <p:spPr bwMode="auto">
              <a:xfrm>
                <a:off x="4833938" y="4017963"/>
                <a:ext cx="7938" cy="95250"/>
              </a:xfrm>
              <a:custGeom>
                <a:avLst/>
                <a:gdLst/>
                <a:ahLst/>
                <a:cxnLst>
                  <a:cxn ang="0">
                    <a:pos x="1" y="37"/>
                  </a:cxn>
                  <a:cxn ang="0">
                    <a:pos x="3" y="35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35"/>
                  </a:cxn>
                  <a:cxn ang="0">
                    <a:pos x="1" y="37"/>
                  </a:cxn>
                </a:cxnLst>
                <a:rect l="0" t="0" r="r" b="b"/>
                <a:pathLst>
                  <a:path w="3" h="37">
                    <a:moveTo>
                      <a:pt x="1" y="37"/>
                    </a:moveTo>
                    <a:cubicBezTo>
                      <a:pt x="2" y="37"/>
                      <a:pt x="3" y="36"/>
                      <a:pt x="3" y="35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0" y="37"/>
                      <a:pt x="1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61"/>
              <p:cNvSpPr/>
              <p:nvPr/>
            </p:nvSpPr>
            <p:spPr bwMode="auto">
              <a:xfrm>
                <a:off x="4860925" y="4017963"/>
                <a:ext cx="11113" cy="58738"/>
              </a:xfrm>
              <a:custGeom>
                <a:avLst/>
                <a:gdLst/>
                <a:ahLst/>
                <a:cxnLst>
                  <a:cxn ang="0">
                    <a:pos x="2" y="23"/>
                  </a:cxn>
                  <a:cxn ang="0">
                    <a:pos x="4" y="21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1"/>
                  </a:cxn>
                  <a:cxn ang="0">
                    <a:pos x="2" y="23"/>
                  </a:cxn>
                </a:cxnLst>
                <a:rect l="0" t="0" r="r" b="b"/>
                <a:pathLst>
                  <a:path w="4" h="23">
                    <a:moveTo>
                      <a:pt x="2" y="23"/>
                    </a:moveTo>
                    <a:cubicBezTo>
                      <a:pt x="3" y="23"/>
                      <a:pt x="4" y="22"/>
                      <a:pt x="4" y="2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3"/>
                      <a:pt x="2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62"/>
              <p:cNvSpPr/>
              <p:nvPr/>
            </p:nvSpPr>
            <p:spPr bwMode="auto">
              <a:xfrm>
                <a:off x="4892675" y="4017963"/>
                <a:ext cx="7938" cy="76200"/>
              </a:xfrm>
              <a:custGeom>
                <a:avLst/>
                <a:gdLst/>
                <a:ahLst/>
                <a:cxnLst>
                  <a:cxn ang="0">
                    <a:pos x="2" y="30"/>
                  </a:cxn>
                  <a:cxn ang="0">
                    <a:pos x="3" y="28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8"/>
                  </a:cxn>
                  <a:cxn ang="0">
                    <a:pos x="2" y="30"/>
                  </a:cxn>
                </a:cxnLst>
                <a:rect l="0" t="0" r="r" b="b"/>
                <a:pathLst>
                  <a:path w="3" h="30">
                    <a:moveTo>
                      <a:pt x="2" y="30"/>
                    </a:moveTo>
                    <a:cubicBezTo>
                      <a:pt x="3" y="30"/>
                      <a:pt x="3" y="29"/>
                      <a:pt x="3" y="2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1" y="30"/>
                      <a:pt x="2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63"/>
              <p:cNvSpPr/>
              <p:nvPr/>
            </p:nvSpPr>
            <p:spPr bwMode="auto">
              <a:xfrm>
                <a:off x="4922838" y="4017963"/>
                <a:ext cx="7938" cy="38100"/>
              </a:xfrm>
              <a:custGeom>
                <a:avLst/>
                <a:gdLst/>
                <a:ahLst/>
                <a:cxnLst>
                  <a:cxn ang="0">
                    <a:pos x="2" y="15"/>
                  </a:cxn>
                  <a:cxn ang="0">
                    <a:pos x="3" y="14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14"/>
                  </a:cxn>
                  <a:cxn ang="0">
                    <a:pos x="2" y="15"/>
                  </a:cxn>
                </a:cxnLst>
                <a:rect l="0" t="0" r="r" b="b"/>
                <a:pathLst>
                  <a:path w="3" h="15">
                    <a:moveTo>
                      <a:pt x="2" y="15"/>
                    </a:moveTo>
                    <a:cubicBezTo>
                      <a:pt x="2" y="15"/>
                      <a:pt x="3" y="15"/>
                      <a:pt x="3" y="14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5"/>
                      <a:pt x="2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64"/>
              <p:cNvSpPr/>
              <p:nvPr/>
            </p:nvSpPr>
            <p:spPr bwMode="auto">
              <a:xfrm>
                <a:off x="4797425" y="4017963"/>
                <a:ext cx="195263" cy="192088"/>
              </a:xfrm>
              <a:custGeom>
                <a:avLst/>
                <a:gdLst/>
                <a:ahLst/>
                <a:cxnLst>
                  <a:cxn ang="0">
                    <a:pos x="73" y="23"/>
                  </a:cxn>
                  <a:cxn ang="0">
                    <a:pos x="64" y="70"/>
                  </a:cxn>
                  <a:cxn ang="0">
                    <a:pos x="62" y="32"/>
                  </a:cxn>
                  <a:cxn ang="0">
                    <a:pos x="61" y="70"/>
                  </a:cxn>
                  <a:cxn ang="0">
                    <a:pos x="52" y="51"/>
                  </a:cxn>
                  <a:cxn ang="0">
                    <a:pos x="49" y="51"/>
                  </a:cxn>
                  <a:cxn ang="0">
                    <a:pos x="40" y="70"/>
                  </a:cxn>
                  <a:cxn ang="0">
                    <a:pos x="39" y="57"/>
                  </a:cxn>
                  <a:cxn ang="0">
                    <a:pos x="37" y="70"/>
                  </a:cxn>
                  <a:cxn ang="0">
                    <a:pos x="29" y="56"/>
                  </a:cxn>
                  <a:cxn ang="0">
                    <a:pos x="25" y="56"/>
                  </a:cxn>
                  <a:cxn ang="0">
                    <a:pos x="17" y="70"/>
                  </a:cxn>
                  <a:cxn ang="0">
                    <a:pos x="15" y="67"/>
                  </a:cxn>
                  <a:cxn ang="0">
                    <a:pos x="14" y="70"/>
                  </a:cxn>
                  <a:cxn ang="0">
                    <a:pos x="28" y="39"/>
                  </a:cxn>
                  <a:cxn ang="0">
                    <a:pos x="43" y="46"/>
                  </a:cxn>
                  <a:cxn ang="0">
                    <a:pos x="71" y="14"/>
                  </a:cxn>
                  <a:cxn ang="0">
                    <a:pos x="74" y="16"/>
                  </a:cxn>
                  <a:cxn ang="0">
                    <a:pos x="73" y="2"/>
                  </a:cxn>
                  <a:cxn ang="0">
                    <a:pos x="71" y="0"/>
                  </a:cxn>
                  <a:cxn ang="0">
                    <a:pos x="58" y="5"/>
                  </a:cxn>
                  <a:cxn ang="0">
                    <a:pos x="66" y="6"/>
                  </a:cxn>
                  <a:cxn ang="0">
                    <a:pos x="28" y="34"/>
                  </a:cxn>
                  <a:cxn ang="0">
                    <a:pos x="5" y="65"/>
                  </a:cxn>
                  <a:cxn ang="0">
                    <a:pos x="2" y="0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4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1" y="74"/>
                  </a:cxn>
                  <a:cxn ang="0">
                    <a:pos x="1" y="75"/>
                  </a:cxn>
                  <a:cxn ang="0">
                    <a:pos x="2" y="75"/>
                  </a:cxn>
                  <a:cxn ang="0">
                    <a:pos x="2" y="75"/>
                  </a:cxn>
                  <a:cxn ang="0">
                    <a:pos x="73" y="75"/>
                  </a:cxn>
                  <a:cxn ang="0">
                    <a:pos x="76" y="72"/>
                  </a:cxn>
                  <a:cxn ang="0">
                    <a:pos x="74" y="22"/>
                  </a:cxn>
                </a:cxnLst>
                <a:rect l="0" t="0" r="r" b="b"/>
                <a:pathLst>
                  <a:path w="76" h="75">
                    <a:moveTo>
                      <a:pt x="74" y="22"/>
                    </a:moveTo>
                    <a:cubicBezTo>
                      <a:pt x="73" y="22"/>
                      <a:pt x="73" y="22"/>
                      <a:pt x="73" y="23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3"/>
                      <a:pt x="63" y="32"/>
                      <a:pt x="62" y="32"/>
                    </a:cubicBezTo>
                    <a:cubicBezTo>
                      <a:pt x="62" y="32"/>
                      <a:pt x="61" y="33"/>
                      <a:pt x="61" y="34"/>
                    </a:cubicBezTo>
                    <a:cubicBezTo>
                      <a:pt x="61" y="70"/>
                      <a:pt x="61" y="70"/>
                      <a:pt x="61" y="70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52" y="50"/>
                      <a:pt x="51" y="49"/>
                      <a:pt x="51" y="49"/>
                    </a:cubicBezTo>
                    <a:cubicBezTo>
                      <a:pt x="50" y="49"/>
                      <a:pt x="49" y="50"/>
                      <a:pt x="49" y="51"/>
                    </a:cubicBezTo>
                    <a:cubicBezTo>
                      <a:pt x="49" y="70"/>
                      <a:pt x="49" y="70"/>
                      <a:pt x="49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0" y="57"/>
                      <a:pt x="40" y="57"/>
                      <a:pt x="39" y="57"/>
                    </a:cubicBezTo>
                    <a:cubicBezTo>
                      <a:pt x="38" y="57"/>
                      <a:pt x="37" y="57"/>
                      <a:pt x="37" y="58"/>
                    </a:cubicBezTo>
                    <a:cubicBezTo>
                      <a:pt x="37" y="70"/>
                      <a:pt x="37" y="70"/>
                      <a:pt x="37" y="70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29" y="55"/>
                      <a:pt x="28" y="54"/>
                      <a:pt x="27" y="54"/>
                    </a:cubicBezTo>
                    <a:cubicBezTo>
                      <a:pt x="26" y="54"/>
                      <a:pt x="25" y="55"/>
                      <a:pt x="25" y="56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8"/>
                      <a:pt x="16" y="67"/>
                      <a:pt x="15" y="67"/>
                    </a:cubicBezTo>
                    <a:cubicBezTo>
                      <a:pt x="14" y="67"/>
                      <a:pt x="14" y="68"/>
                      <a:pt x="14" y="68"/>
                    </a:cubicBezTo>
                    <a:cubicBezTo>
                      <a:pt x="14" y="70"/>
                      <a:pt x="14" y="70"/>
                      <a:pt x="14" y="70"/>
                    </a:cubicBezTo>
                    <a:cubicBezTo>
                      <a:pt x="7" y="70"/>
                      <a:pt x="7" y="70"/>
                      <a:pt x="7" y="70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40" y="47"/>
                      <a:pt x="40" y="47"/>
                      <a:pt x="40" y="47"/>
                    </a:cubicBezTo>
                    <a:cubicBezTo>
                      <a:pt x="41" y="47"/>
                      <a:pt x="43" y="47"/>
                      <a:pt x="43" y="46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1" y="15"/>
                      <a:pt x="72" y="16"/>
                      <a:pt x="73" y="16"/>
                    </a:cubicBezTo>
                    <a:cubicBezTo>
                      <a:pt x="73" y="16"/>
                      <a:pt x="73" y="16"/>
                      <a:pt x="74" y="16"/>
                    </a:cubicBezTo>
                    <a:cubicBezTo>
                      <a:pt x="75" y="15"/>
                      <a:pt x="76" y="14"/>
                      <a:pt x="76" y="13"/>
                    </a:cubicBezTo>
                    <a:cubicBezTo>
                      <a:pt x="73" y="2"/>
                      <a:pt x="73" y="2"/>
                      <a:pt x="73" y="2"/>
                    </a:cubicBezTo>
                    <a:cubicBezTo>
                      <a:pt x="73" y="1"/>
                      <a:pt x="73" y="1"/>
                      <a:pt x="72" y="1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58" y="2"/>
                      <a:pt x="58" y="4"/>
                      <a:pt x="58" y="5"/>
                    </a:cubicBezTo>
                    <a:cubicBezTo>
                      <a:pt x="58" y="6"/>
                      <a:pt x="59" y="7"/>
                      <a:pt x="61" y="7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7" y="33"/>
                      <a:pt x="26" y="34"/>
                      <a:pt x="25" y="3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4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1" y="74"/>
                      <a:pt x="1" y="74"/>
                      <a:pt x="1" y="74"/>
                    </a:cubicBezTo>
                    <a:cubicBezTo>
                      <a:pt x="1" y="74"/>
                      <a:pt x="1" y="74"/>
                      <a:pt x="1" y="74"/>
                    </a:cubicBezTo>
                    <a:cubicBezTo>
                      <a:pt x="1" y="74"/>
                      <a:pt x="1" y="74"/>
                      <a:pt x="1" y="74"/>
                    </a:cubicBezTo>
                    <a:cubicBezTo>
                      <a:pt x="1" y="74"/>
                      <a:pt x="1" y="74"/>
                      <a:pt x="1" y="74"/>
                    </a:cubicBezTo>
                    <a:cubicBezTo>
                      <a:pt x="1" y="74"/>
                      <a:pt x="1" y="74"/>
                      <a:pt x="1" y="74"/>
                    </a:cubicBezTo>
                    <a:cubicBezTo>
                      <a:pt x="1" y="74"/>
                      <a:pt x="1" y="74"/>
                      <a:pt x="1" y="75"/>
                    </a:cubicBezTo>
                    <a:cubicBezTo>
                      <a:pt x="1" y="75"/>
                      <a:pt x="1" y="75"/>
                      <a:pt x="1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73" y="75"/>
                      <a:pt x="73" y="75"/>
                      <a:pt x="73" y="75"/>
                    </a:cubicBezTo>
                    <a:cubicBezTo>
                      <a:pt x="74" y="75"/>
                      <a:pt x="75" y="74"/>
                      <a:pt x="75" y="74"/>
                    </a:cubicBezTo>
                    <a:cubicBezTo>
                      <a:pt x="76" y="73"/>
                      <a:pt x="76" y="73"/>
                      <a:pt x="76" y="72"/>
                    </a:cubicBezTo>
                    <a:cubicBezTo>
                      <a:pt x="76" y="23"/>
                      <a:pt x="76" y="23"/>
                      <a:pt x="76" y="23"/>
                    </a:cubicBezTo>
                    <a:cubicBezTo>
                      <a:pt x="76" y="22"/>
                      <a:pt x="75" y="22"/>
                      <a:pt x="74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Group 65"/>
            <p:cNvGrpSpPr/>
            <p:nvPr/>
          </p:nvGrpSpPr>
          <p:grpSpPr>
            <a:xfrm>
              <a:off x="5380190" y="3965301"/>
              <a:ext cx="310660" cy="480109"/>
              <a:chOff x="5403850" y="3486150"/>
              <a:chExt cx="139700" cy="215900"/>
            </a:xfrm>
            <a:solidFill>
              <a:schemeClr val="bg1"/>
            </a:solidFill>
          </p:grpSpPr>
          <p:sp>
            <p:nvSpPr>
              <p:cNvPr id="77" name="Freeform: Shape 66"/>
              <p:cNvSpPr/>
              <p:nvPr/>
            </p:nvSpPr>
            <p:spPr bwMode="auto">
              <a:xfrm>
                <a:off x="5438775" y="3522663"/>
                <a:ext cx="69850" cy="155575"/>
              </a:xfrm>
              <a:custGeom>
                <a:avLst/>
                <a:gdLst/>
                <a:ahLst/>
                <a:cxnLst>
                  <a:cxn ang="0">
                    <a:pos x="17" y="44"/>
                  </a:cxn>
                  <a:cxn ang="0">
                    <a:pos x="16" y="47"/>
                  </a:cxn>
                  <a:cxn ang="0">
                    <a:pos x="22" y="57"/>
                  </a:cxn>
                  <a:cxn ang="0">
                    <a:pos x="5" y="57"/>
                  </a:cxn>
                  <a:cxn ang="0">
                    <a:pos x="15" y="40"/>
                  </a:cxn>
                  <a:cxn ang="0">
                    <a:pos x="15" y="39"/>
                  </a:cxn>
                  <a:cxn ang="0">
                    <a:pos x="15" y="39"/>
                  </a:cxn>
                  <a:cxn ang="0">
                    <a:pos x="15" y="16"/>
                  </a:cxn>
                  <a:cxn ang="0">
                    <a:pos x="24" y="2"/>
                  </a:cxn>
                  <a:cxn ang="0">
                    <a:pos x="24" y="1"/>
                  </a:cxn>
                  <a:cxn ang="0">
                    <a:pos x="22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8" y="10"/>
                  </a:cxn>
                  <a:cxn ang="0">
                    <a:pos x="11" y="11"/>
                  </a:cxn>
                  <a:cxn ang="0">
                    <a:pos x="11" y="9"/>
                  </a:cxn>
                  <a:cxn ang="0">
                    <a:pos x="8" y="3"/>
                  </a:cxn>
                  <a:cxn ang="0">
                    <a:pos x="19" y="3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2" y="39"/>
                  </a:cxn>
                  <a:cxn ang="0">
                    <a:pos x="12" y="39"/>
                  </a:cxn>
                  <a:cxn ang="0">
                    <a:pos x="1" y="58"/>
                  </a:cxn>
                  <a:cxn ang="0">
                    <a:pos x="1" y="60"/>
                  </a:cxn>
                  <a:cxn ang="0">
                    <a:pos x="2" y="61"/>
                  </a:cxn>
                  <a:cxn ang="0">
                    <a:pos x="25" y="61"/>
                  </a:cxn>
                  <a:cxn ang="0">
                    <a:pos x="27" y="60"/>
                  </a:cxn>
                  <a:cxn ang="0">
                    <a:pos x="27" y="58"/>
                  </a:cxn>
                  <a:cxn ang="0">
                    <a:pos x="19" y="45"/>
                  </a:cxn>
                  <a:cxn ang="0">
                    <a:pos x="17" y="44"/>
                  </a:cxn>
                </a:cxnLst>
                <a:rect l="0" t="0" r="r" b="b"/>
                <a:pathLst>
                  <a:path w="27" h="61">
                    <a:moveTo>
                      <a:pt x="17" y="44"/>
                    </a:moveTo>
                    <a:cubicBezTo>
                      <a:pt x="16" y="45"/>
                      <a:pt x="16" y="46"/>
                      <a:pt x="16" y="4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40"/>
                      <a:pt x="15" y="40"/>
                      <a:pt x="15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4" y="2"/>
                      <a:pt x="24" y="1"/>
                      <a:pt x="24" y="1"/>
                    </a:cubicBezTo>
                    <a:cubicBezTo>
                      <a:pt x="23" y="0"/>
                      <a:pt x="23" y="0"/>
                      <a:pt x="22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1"/>
                      <a:pt x="3" y="2"/>
                      <a:pt x="4" y="2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9" y="11"/>
                      <a:pt x="10" y="12"/>
                      <a:pt x="11" y="11"/>
                    </a:cubicBezTo>
                    <a:cubicBezTo>
                      <a:pt x="12" y="11"/>
                      <a:pt x="12" y="9"/>
                      <a:pt x="11" y="9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1"/>
                      <a:pt x="1" y="61"/>
                      <a:pt x="2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6" y="61"/>
                      <a:pt x="26" y="61"/>
                      <a:pt x="27" y="60"/>
                    </a:cubicBezTo>
                    <a:cubicBezTo>
                      <a:pt x="27" y="60"/>
                      <a:pt x="27" y="59"/>
                      <a:pt x="27" y="58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19" y="44"/>
                      <a:pt x="18" y="44"/>
                      <a:pt x="17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67"/>
              <p:cNvSpPr/>
              <p:nvPr/>
            </p:nvSpPr>
            <p:spPr bwMode="auto">
              <a:xfrm>
                <a:off x="5403850" y="3486150"/>
                <a:ext cx="139700" cy="215900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38" y="49"/>
                  </a:cxn>
                  <a:cxn ang="0">
                    <a:pos x="38" y="35"/>
                  </a:cxn>
                  <a:cxn ang="0">
                    <a:pos x="43" y="26"/>
                  </a:cxn>
                  <a:cxn ang="0">
                    <a:pos x="54" y="8"/>
                  </a:cxn>
                  <a:cxn ang="0">
                    <a:pos x="55" y="5"/>
                  </a:cxn>
                  <a:cxn ang="0">
                    <a:pos x="49" y="0"/>
                  </a:cxn>
                  <a:cxn ang="0">
                    <a:pos x="49" y="0"/>
                  </a:cxn>
                  <a:cxn ang="0">
                    <a:pos x="39" y="0"/>
                  </a:cxn>
                  <a:cxn ang="0">
                    <a:pos x="28" y="0"/>
                  </a:cxn>
                  <a:cxn ang="0">
                    <a:pos x="6" y="0"/>
                  </a:cxn>
                  <a:cxn ang="0">
                    <a:pos x="1" y="2"/>
                  </a:cxn>
                  <a:cxn ang="0">
                    <a:pos x="1" y="8"/>
                  </a:cxn>
                  <a:cxn ang="0">
                    <a:pos x="12" y="26"/>
                  </a:cxn>
                  <a:cxn ang="0">
                    <a:pos x="17" y="35"/>
                  </a:cxn>
                  <a:cxn ang="0">
                    <a:pos x="17" y="49"/>
                  </a:cxn>
                  <a:cxn ang="0">
                    <a:pos x="12" y="58"/>
                  </a:cxn>
                  <a:cxn ang="0">
                    <a:pos x="1" y="76"/>
                  </a:cxn>
                  <a:cxn ang="0">
                    <a:pos x="1" y="82"/>
                  </a:cxn>
                  <a:cxn ang="0">
                    <a:pos x="6" y="84"/>
                  </a:cxn>
                  <a:cxn ang="0">
                    <a:pos x="16" y="84"/>
                  </a:cxn>
                  <a:cxn ang="0">
                    <a:pos x="28" y="84"/>
                  </a:cxn>
                  <a:cxn ang="0">
                    <a:pos x="49" y="84"/>
                  </a:cxn>
                  <a:cxn ang="0">
                    <a:pos x="54" y="82"/>
                  </a:cxn>
                  <a:cxn ang="0">
                    <a:pos x="54" y="76"/>
                  </a:cxn>
                  <a:cxn ang="0">
                    <a:pos x="43" y="58"/>
                  </a:cxn>
                  <a:cxn ang="0">
                    <a:pos x="28" y="79"/>
                  </a:cxn>
                  <a:cxn ang="0">
                    <a:pos x="16" y="79"/>
                  </a:cxn>
                  <a:cxn ang="0">
                    <a:pos x="6" y="79"/>
                  </a:cxn>
                  <a:cxn ang="0">
                    <a:pos x="17" y="61"/>
                  </a:cxn>
                  <a:cxn ang="0">
                    <a:pos x="23" y="50"/>
                  </a:cxn>
                  <a:cxn ang="0">
                    <a:pos x="23" y="34"/>
                  </a:cxn>
                  <a:cxn ang="0">
                    <a:pos x="17" y="24"/>
                  </a:cxn>
                  <a:cxn ang="0">
                    <a:pos x="6" y="5"/>
                  </a:cxn>
                  <a:cxn ang="0">
                    <a:pos x="28" y="5"/>
                  </a:cxn>
                  <a:cxn ang="0">
                    <a:pos x="39" y="5"/>
                  </a:cxn>
                  <a:cxn ang="0">
                    <a:pos x="49" y="5"/>
                  </a:cxn>
                  <a:cxn ang="0">
                    <a:pos x="38" y="24"/>
                  </a:cxn>
                  <a:cxn ang="0">
                    <a:pos x="33" y="34"/>
                  </a:cxn>
                  <a:cxn ang="0">
                    <a:pos x="33" y="50"/>
                  </a:cxn>
                  <a:cxn ang="0">
                    <a:pos x="38" y="61"/>
                  </a:cxn>
                  <a:cxn ang="0">
                    <a:pos x="49" y="79"/>
                  </a:cxn>
                  <a:cxn ang="0">
                    <a:pos x="28" y="79"/>
                  </a:cxn>
                </a:cxnLst>
                <a:rect l="0" t="0" r="r" b="b"/>
                <a:pathLst>
                  <a:path w="55" h="84">
                    <a:moveTo>
                      <a:pt x="43" y="58"/>
                    </a:moveTo>
                    <a:cubicBezTo>
                      <a:pt x="38" y="49"/>
                      <a:pt x="38" y="49"/>
                      <a:pt x="38" y="49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7"/>
                      <a:pt x="55" y="6"/>
                      <a:pt x="55" y="5"/>
                    </a:cubicBezTo>
                    <a:cubicBezTo>
                      <a:pt x="55" y="2"/>
                      <a:pt x="52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2"/>
                    </a:cubicBezTo>
                    <a:cubicBezTo>
                      <a:pt x="0" y="4"/>
                      <a:pt x="0" y="6"/>
                      <a:pt x="1" y="8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1" y="76"/>
                      <a:pt x="1" y="76"/>
                      <a:pt x="1" y="76"/>
                    </a:cubicBezTo>
                    <a:cubicBezTo>
                      <a:pt x="0" y="78"/>
                      <a:pt x="0" y="80"/>
                      <a:pt x="1" y="82"/>
                    </a:cubicBezTo>
                    <a:cubicBezTo>
                      <a:pt x="2" y="83"/>
                      <a:pt x="4" y="84"/>
                      <a:pt x="6" y="84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28" y="84"/>
                      <a:pt x="28" y="84"/>
                      <a:pt x="28" y="84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51" y="84"/>
                      <a:pt x="53" y="83"/>
                      <a:pt x="54" y="82"/>
                    </a:cubicBezTo>
                    <a:cubicBezTo>
                      <a:pt x="55" y="80"/>
                      <a:pt x="55" y="78"/>
                      <a:pt x="54" y="76"/>
                    </a:cubicBezTo>
                    <a:lnTo>
                      <a:pt x="43" y="58"/>
                    </a:lnTo>
                    <a:close/>
                    <a:moveTo>
                      <a:pt x="28" y="79"/>
                    </a:moveTo>
                    <a:cubicBezTo>
                      <a:pt x="16" y="79"/>
                      <a:pt x="16" y="79"/>
                      <a:pt x="16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49" y="79"/>
                      <a:pt x="49" y="79"/>
                      <a:pt x="49" y="79"/>
                    </a:cubicBezTo>
                    <a:lnTo>
                      <a:pt x="28" y="7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68"/>
            <p:cNvGrpSpPr/>
            <p:nvPr/>
          </p:nvGrpSpPr>
          <p:grpSpPr>
            <a:xfrm>
              <a:off x="6429605" y="2870848"/>
              <a:ext cx="447164" cy="450426"/>
              <a:chOff x="1905000" y="3457575"/>
              <a:chExt cx="217488" cy="219075"/>
            </a:xfrm>
            <a:solidFill>
              <a:schemeClr val="bg1"/>
            </a:solidFill>
          </p:grpSpPr>
          <p:sp>
            <p:nvSpPr>
              <p:cNvPr id="72" name="Freeform: Shape 69"/>
              <p:cNvSpPr/>
              <p:nvPr/>
            </p:nvSpPr>
            <p:spPr bwMode="auto">
              <a:xfrm>
                <a:off x="1905000" y="3457575"/>
                <a:ext cx="217488" cy="219075"/>
              </a:xfrm>
              <a:custGeom>
                <a:avLst/>
                <a:gdLst/>
                <a:ahLst/>
                <a:cxnLst>
                  <a:cxn ang="0">
                    <a:pos x="76" y="9"/>
                  </a:cxn>
                  <a:cxn ang="0">
                    <a:pos x="53" y="0"/>
                  </a:cxn>
                  <a:cxn ang="0">
                    <a:pos x="30" y="9"/>
                  </a:cxn>
                  <a:cxn ang="0">
                    <a:pos x="21" y="32"/>
                  </a:cxn>
                  <a:cxn ang="0">
                    <a:pos x="25" y="48"/>
                  </a:cxn>
                  <a:cxn ang="0">
                    <a:pos x="1" y="73"/>
                  </a:cxn>
                  <a:cxn ang="0">
                    <a:pos x="0" y="75"/>
                  </a:cxn>
                  <a:cxn ang="0">
                    <a:pos x="1" y="77"/>
                  </a:cxn>
                  <a:cxn ang="0">
                    <a:pos x="8" y="85"/>
                  </a:cxn>
                  <a:cxn ang="0">
                    <a:pos x="10" y="85"/>
                  </a:cxn>
                  <a:cxn ang="0">
                    <a:pos x="12" y="85"/>
                  </a:cxn>
                  <a:cxn ang="0">
                    <a:pos x="37" y="60"/>
                  </a:cxn>
                  <a:cxn ang="0">
                    <a:pos x="53" y="64"/>
                  </a:cxn>
                  <a:cxn ang="0">
                    <a:pos x="76" y="55"/>
                  </a:cxn>
                  <a:cxn ang="0">
                    <a:pos x="85" y="32"/>
                  </a:cxn>
                  <a:cxn ang="0">
                    <a:pos x="76" y="9"/>
                  </a:cxn>
                  <a:cxn ang="0">
                    <a:pos x="10" y="79"/>
                  </a:cxn>
                  <a:cxn ang="0">
                    <a:pos x="6" y="75"/>
                  </a:cxn>
                  <a:cxn ang="0">
                    <a:pos x="28" y="53"/>
                  </a:cxn>
                  <a:cxn ang="0">
                    <a:pos x="30" y="55"/>
                  </a:cxn>
                  <a:cxn ang="0">
                    <a:pos x="32" y="57"/>
                  </a:cxn>
                  <a:cxn ang="0">
                    <a:pos x="10" y="79"/>
                  </a:cxn>
                  <a:cxn ang="0">
                    <a:pos x="72" y="51"/>
                  </a:cxn>
                  <a:cxn ang="0">
                    <a:pos x="53" y="59"/>
                  </a:cxn>
                  <a:cxn ang="0">
                    <a:pos x="34" y="51"/>
                  </a:cxn>
                  <a:cxn ang="0">
                    <a:pos x="26" y="32"/>
                  </a:cxn>
                  <a:cxn ang="0">
                    <a:pos x="34" y="13"/>
                  </a:cxn>
                  <a:cxn ang="0">
                    <a:pos x="53" y="5"/>
                  </a:cxn>
                  <a:cxn ang="0">
                    <a:pos x="72" y="13"/>
                  </a:cxn>
                  <a:cxn ang="0">
                    <a:pos x="80" y="32"/>
                  </a:cxn>
                  <a:cxn ang="0">
                    <a:pos x="72" y="51"/>
                  </a:cxn>
                </a:cxnLst>
                <a:rect l="0" t="0" r="r" b="b"/>
                <a:pathLst>
                  <a:path w="85" h="85">
                    <a:moveTo>
                      <a:pt x="76" y="9"/>
                    </a:moveTo>
                    <a:cubicBezTo>
                      <a:pt x="70" y="3"/>
                      <a:pt x="62" y="0"/>
                      <a:pt x="53" y="0"/>
                    </a:cubicBezTo>
                    <a:cubicBezTo>
                      <a:pt x="44" y="0"/>
                      <a:pt x="36" y="3"/>
                      <a:pt x="30" y="9"/>
                    </a:cubicBezTo>
                    <a:cubicBezTo>
                      <a:pt x="24" y="15"/>
                      <a:pt x="21" y="23"/>
                      <a:pt x="21" y="32"/>
                    </a:cubicBezTo>
                    <a:cubicBezTo>
                      <a:pt x="21" y="38"/>
                      <a:pt x="22" y="43"/>
                      <a:pt x="25" y="48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0" y="74"/>
                      <a:pt x="0" y="74"/>
                      <a:pt x="0" y="75"/>
                    </a:cubicBezTo>
                    <a:cubicBezTo>
                      <a:pt x="0" y="76"/>
                      <a:pt x="0" y="76"/>
                      <a:pt x="1" y="77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9" y="85"/>
                      <a:pt x="9" y="85"/>
                      <a:pt x="10" y="85"/>
                    </a:cubicBezTo>
                    <a:cubicBezTo>
                      <a:pt x="11" y="85"/>
                      <a:pt x="12" y="85"/>
                      <a:pt x="12" y="85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42" y="63"/>
                      <a:pt x="47" y="64"/>
                      <a:pt x="53" y="64"/>
                    </a:cubicBezTo>
                    <a:cubicBezTo>
                      <a:pt x="62" y="64"/>
                      <a:pt x="70" y="61"/>
                      <a:pt x="76" y="55"/>
                    </a:cubicBezTo>
                    <a:cubicBezTo>
                      <a:pt x="82" y="49"/>
                      <a:pt x="85" y="41"/>
                      <a:pt x="85" y="32"/>
                    </a:cubicBezTo>
                    <a:cubicBezTo>
                      <a:pt x="85" y="23"/>
                      <a:pt x="82" y="15"/>
                      <a:pt x="76" y="9"/>
                    </a:cubicBezTo>
                    <a:close/>
                    <a:moveTo>
                      <a:pt x="10" y="79"/>
                    </a:moveTo>
                    <a:cubicBezTo>
                      <a:pt x="6" y="75"/>
                      <a:pt x="6" y="75"/>
                      <a:pt x="6" y="75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9" y="53"/>
                      <a:pt x="30" y="54"/>
                      <a:pt x="30" y="55"/>
                    </a:cubicBezTo>
                    <a:cubicBezTo>
                      <a:pt x="31" y="56"/>
                      <a:pt x="32" y="56"/>
                      <a:pt x="32" y="57"/>
                    </a:cubicBezTo>
                    <a:lnTo>
                      <a:pt x="10" y="79"/>
                    </a:lnTo>
                    <a:close/>
                    <a:moveTo>
                      <a:pt x="72" y="51"/>
                    </a:moveTo>
                    <a:cubicBezTo>
                      <a:pt x="67" y="56"/>
                      <a:pt x="60" y="59"/>
                      <a:pt x="53" y="59"/>
                    </a:cubicBezTo>
                    <a:cubicBezTo>
                      <a:pt x="46" y="59"/>
                      <a:pt x="39" y="56"/>
                      <a:pt x="34" y="51"/>
                    </a:cubicBezTo>
                    <a:cubicBezTo>
                      <a:pt x="29" y="46"/>
                      <a:pt x="26" y="39"/>
                      <a:pt x="26" y="32"/>
                    </a:cubicBezTo>
                    <a:cubicBezTo>
                      <a:pt x="26" y="25"/>
                      <a:pt x="29" y="18"/>
                      <a:pt x="34" y="13"/>
                    </a:cubicBezTo>
                    <a:cubicBezTo>
                      <a:pt x="39" y="8"/>
                      <a:pt x="46" y="5"/>
                      <a:pt x="53" y="5"/>
                    </a:cubicBezTo>
                    <a:cubicBezTo>
                      <a:pt x="60" y="5"/>
                      <a:pt x="67" y="8"/>
                      <a:pt x="72" y="13"/>
                    </a:cubicBezTo>
                    <a:cubicBezTo>
                      <a:pt x="77" y="18"/>
                      <a:pt x="80" y="25"/>
                      <a:pt x="80" y="32"/>
                    </a:cubicBezTo>
                    <a:cubicBezTo>
                      <a:pt x="80" y="39"/>
                      <a:pt x="77" y="46"/>
                      <a:pt x="72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Freeform: Shape 70"/>
              <p:cNvSpPr/>
              <p:nvPr/>
            </p:nvSpPr>
            <p:spPr bwMode="auto">
              <a:xfrm>
                <a:off x="1992313" y="3548063"/>
                <a:ext cx="107950" cy="50800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8" y="2"/>
                  </a:cxn>
                  <a:cxn ang="0">
                    <a:pos x="33" y="11"/>
                  </a:cxn>
                  <a:cxn ang="0">
                    <a:pos x="19" y="17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1" y="8"/>
                  </a:cxn>
                  <a:cxn ang="0">
                    <a:pos x="1" y="11"/>
                  </a:cxn>
                  <a:cxn ang="0">
                    <a:pos x="3" y="13"/>
                  </a:cxn>
                  <a:cxn ang="0">
                    <a:pos x="19" y="20"/>
                  </a:cxn>
                  <a:cxn ang="0">
                    <a:pos x="35" y="13"/>
                  </a:cxn>
                  <a:cxn ang="0">
                    <a:pos x="42" y="2"/>
                  </a:cxn>
                  <a:cxn ang="0">
                    <a:pos x="40" y="0"/>
                  </a:cxn>
                </a:cxnLst>
                <a:rect l="0" t="0" r="r" b="b"/>
                <a:pathLst>
                  <a:path w="42" h="20">
                    <a:moveTo>
                      <a:pt x="40" y="0"/>
                    </a:moveTo>
                    <a:cubicBezTo>
                      <a:pt x="39" y="0"/>
                      <a:pt x="38" y="1"/>
                      <a:pt x="38" y="2"/>
                    </a:cubicBezTo>
                    <a:cubicBezTo>
                      <a:pt x="37" y="5"/>
                      <a:pt x="35" y="8"/>
                      <a:pt x="33" y="11"/>
                    </a:cubicBezTo>
                    <a:cubicBezTo>
                      <a:pt x="29" y="15"/>
                      <a:pt x="24" y="17"/>
                      <a:pt x="19" y="17"/>
                    </a:cubicBezTo>
                    <a:cubicBezTo>
                      <a:pt x="14" y="17"/>
                      <a:pt x="9" y="15"/>
                      <a:pt x="5" y="11"/>
                    </a:cubicBezTo>
                    <a:cubicBezTo>
                      <a:pt x="5" y="10"/>
                      <a:pt x="4" y="9"/>
                      <a:pt x="3" y="9"/>
                    </a:cubicBezTo>
                    <a:cubicBezTo>
                      <a:pt x="3" y="8"/>
                      <a:pt x="2" y="8"/>
                      <a:pt x="1" y="8"/>
                    </a:cubicBezTo>
                    <a:cubicBezTo>
                      <a:pt x="0" y="9"/>
                      <a:pt x="0" y="10"/>
                      <a:pt x="1" y="11"/>
                    </a:cubicBezTo>
                    <a:cubicBezTo>
                      <a:pt x="1" y="12"/>
                      <a:pt x="2" y="13"/>
                      <a:pt x="3" y="13"/>
                    </a:cubicBezTo>
                    <a:cubicBezTo>
                      <a:pt x="7" y="18"/>
                      <a:pt x="13" y="20"/>
                      <a:pt x="19" y="20"/>
                    </a:cubicBezTo>
                    <a:cubicBezTo>
                      <a:pt x="25" y="20"/>
                      <a:pt x="31" y="18"/>
                      <a:pt x="35" y="13"/>
                    </a:cubicBezTo>
                    <a:cubicBezTo>
                      <a:pt x="38" y="10"/>
                      <a:pt x="41" y="7"/>
                      <a:pt x="42" y="2"/>
                    </a:cubicBezTo>
                    <a:cubicBezTo>
                      <a:pt x="42" y="1"/>
                      <a:pt x="41" y="0"/>
                      <a:pt x="4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71"/>
              <p:cNvSpPr/>
              <p:nvPr/>
            </p:nvSpPr>
            <p:spPr bwMode="auto">
              <a:xfrm>
                <a:off x="1976438" y="3481388"/>
                <a:ext cx="123825" cy="79375"/>
              </a:xfrm>
              <a:custGeom>
                <a:avLst/>
                <a:gdLst/>
                <a:ahLst/>
                <a:cxnLst>
                  <a:cxn ang="0">
                    <a:pos x="6" y="29"/>
                  </a:cxn>
                  <a:cxn ang="0">
                    <a:pos x="11" y="9"/>
                  </a:cxn>
                  <a:cxn ang="0">
                    <a:pos x="25" y="3"/>
                  </a:cxn>
                  <a:cxn ang="0">
                    <a:pos x="39" y="9"/>
                  </a:cxn>
                  <a:cxn ang="0">
                    <a:pos x="44" y="18"/>
                  </a:cxn>
                  <a:cxn ang="0">
                    <a:pos x="46" y="19"/>
                  </a:cxn>
                  <a:cxn ang="0">
                    <a:pos x="47" y="17"/>
                  </a:cxn>
                  <a:cxn ang="0">
                    <a:pos x="41" y="7"/>
                  </a:cxn>
                  <a:cxn ang="0">
                    <a:pos x="25" y="0"/>
                  </a:cxn>
                  <a:cxn ang="0">
                    <a:pos x="9" y="7"/>
                  </a:cxn>
                  <a:cxn ang="0">
                    <a:pos x="3" y="30"/>
                  </a:cxn>
                  <a:cxn ang="0">
                    <a:pos x="5" y="31"/>
                  </a:cxn>
                  <a:cxn ang="0">
                    <a:pos x="5" y="31"/>
                  </a:cxn>
                  <a:cxn ang="0">
                    <a:pos x="6" y="29"/>
                  </a:cxn>
                </a:cxnLst>
                <a:rect l="0" t="0" r="r" b="b"/>
                <a:pathLst>
                  <a:path w="48" h="31">
                    <a:moveTo>
                      <a:pt x="6" y="29"/>
                    </a:moveTo>
                    <a:cubicBezTo>
                      <a:pt x="4" y="22"/>
                      <a:pt x="6" y="14"/>
                      <a:pt x="11" y="9"/>
                    </a:cubicBezTo>
                    <a:cubicBezTo>
                      <a:pt x="15" y="6"/>
                      <a:pt x="20" y="3"/>
                      <a:pt x="25" y="3"/>
                    </a:cubicBezTo>
                    <a:cubicBezTo>
                      <a:pt x="30" y="3"/>
                      <a:pt x="35" y="6"/>
                      <a:pt x="39" y="9"/>
                    </a:cubicBezTo>
                    <a:cubicBezTo>
                      <a:pt x="41" y="12"/>
                      <a:pt x="43" y="15"/>
                      <a:pt x="44" y="18"/>
                    </a:cubicBezTo>
                    <a:cubicBezTo>
                      <a:pt x="44" y="19"/>
                      <a:pt x="45" y="20"/>
                      <a:pt x="46" y="19"/>
                    </a:cubicBezTo>
                    <a:cubicBezTo>
                      <a:pt x="47" y="19"/>
                      <a:pt x="48" y="18"/>
                      <a:pt x="47" y="17"/>
                    </a:cubicBezTo>
                    <a:cubicBezTo>
                      <a:pt x="46" y="13"/>
                      <a:pt x="44" y="10"/>
                      <a:pt x="41" y="7"/>
                    </a:cubicBezTo>
                    <a:cubicBezTo>
                      <a:pt x="37" y="2"/>
                      <a:pt x="31" y="0"/>
                      <a:pt x="25" y="0"/>
                    </a:cubicBezTo>
                    <a:cubicBezTo>
                      <a:pt x="19" y="0"/>
                      <a:pt x="13" y="2"/>
                      <a:pt x="9" y="7"/>
                    </a:cubicBezTo>
                    <a:cubicBezTo>
                      <a:pt x="3" y="13"/>
                      <a:pt x="0" y="22"/>
                      <a:pt x="3" y="30"/>
                    </a:cubicBezTo>
                    <a:cubicBezTo>
                      <a:pt x="3" y="31"/>
                      <a:pt x="4" y="31"/>
                      <a:pt x="5" y="31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6" y="31"/>
                      <a:pt x="7" y="30"/>
                      <a:pt x="6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72"/>
              <p:cNvSpPr/>
              <p:nvPr/>
            </p:nvSpPr>
            <p:spPr bwMode="auto">
              <a:xfrm>
                <a:off x="2043113" y="3498850"/>
                <a:ext cx="28575" cy="2063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8" y="7"/>
                  </a:cxn>
                  <a:cxn ang="0">
                    <a:pos x="9" y="8"/>
                  </a:cxn>
                  <a:cxn ang="0">
                    <a:pos x="10" y="7"/>
                  </a:cxn>
                  <a:cxn ang="0">
                    <a:pos x="10" y="5"/>
                  </a:cxn>
                  <a:cxn ang="0">
                    <a:pos x="3" y="1"/>
                  </a:cxn>
                </a:cxnLst>
                <a:rect l="0" t="0" r="r" b="b"/>
                <a:pathLst>
                  <a:path w="11" h="8">
                    <a:moveTo>
                      <a:pt x="3" y="1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" y="5"/>
                      <a:pt x="6" y="6"/>
                      <a:pt x="8" y="7"/>
                    </a:cubicBezTo>
                    <a:cubicBezTo>
                      <a:pt x="8" y="8"/>
                      <a:pt x="8" y="8"/>
                      <a:pt x="9" y="8"/>
                    </a:cubicBezTo>
                    <a:cubicBezTo>
                      <a:pt x="9" y="8"/>
                      <a:pt x="10" y="8"/>
                      <a:pt x="10" y="7"/>
                    </a:cubicBezTo>
                    <a:cubicBezTo>
                      <a:pt x="11" y="7"/>
                      <a:pt x="11" y="6"/>
                      <a:pt x="10" y="5"/>
                    </a:cubicBezTo>
                    <a:cubicBezTo>
                      <a:pt x="8" y="3"/>
                      <a:pt x="5" y="1"/>
                      <a:pt x="3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Freeform: Shape 73"/>
              <p:cNvSpPr/>
              <p:nvPr/>
            </p:nvSpPr>
            <p:spPr bwMode="auto">
              <a:xfrm>
                <a:off x="2070100" y="3522663"/>
                <a:ext cx="12700" cy="1746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4" y="2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1" y="6"/>
                  </a:cxn>
                </a:cxnLst>
                <a:rect l="0" t="0" r="r" b="b"/>
                <a:pathLst>
                  <a:path w="5" h="7">
                    <a:moveTo>
                      <a:pt x="1" y="6"/>
                    </a:move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7"/>
                      <a:pt x="5" y="6"/>
                      <a:pt x="5" y="5"/>
                    </a:cubicBezTo>
                    <a:cubicBezTo>
                      <a:pt x="5" y="4"/>
                      <a:pt x="4" y="3"/>
                      <a:pt x="4" y="2"/>
                    </a:cubicBezTo>
                    <a:cubicBezTo>
                      <a:pt x="4" y="1"/>
                      <a:pt x="3" y="0"/>
                      <a:pt x="2" y="1"/>
                    </a:cubicBezTo>
                    <a:cubicBezTo>
                      <a:pt x="1" y="1"/>
                      <a:pt x="0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Group 105"/>
            <p:cNvGrpSpPr/>
            <p:nvPr/>
          </p:nvGrpSpPr>
          <p:grpSpPr>
            <a:xfrm>
              <a:off x="7514904" y="3954529"/>
              <a:ext cx="512817" cy="501674"/>
              <a:chOff x="4330307" y="3263047"/>
              <a:chExt cx="311937" cy="305157"/>
            </a:xfrm>
          </p:grpSpPr>
          <p:sp>
            <p:nvSpPr>
              <p:cNvPr id="68" name="Freeform: Shape 106"/>
              <p:cNvSpPr/>
              <p:nvPr/>
            </p:nvSpPr>
            <p:spPr bwMode="auto">
              <a:xfrm>
                <a:off x="4425244" y="3355723"/>
                <a:ext cx="124323" cy="12432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" y="34"/>
                  </a:cxn>
                  <a:cxn ang="0">
                    <a:pos x="34" y="17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29" y="17"/>
                  </a:cxn>
                  <a:cxn ang="0">
                    <a:pos x="17" y="29"/>
                  </a:cxn>
                  <a:cxn ang="0">
                    <a:pos x="5" y="17"/>
                  </a:cxn>
                  <a:cxn ang="0">
                    <a:pos x="17" y="6"/>
                  </a:cxn>
                  <a:cxn ang="0">
                    <a:pos x="29" y="17"/>
                  </a:cxn>
                </a:cxnLst>
                <a:rect l="0" t="0" r="r" b="b"/>
                <a:pathLst>
                  <a:path w="34" h="34">
                    <a:moveTo>
                      <a:pt x="0" y="17"/>
                    </a:moveTo>
                    <a:cubicBezTo>
                      <a:pt x="0" y="27"/>
                      <a:pt x="7" y="34"/>
                      <a:pt x="17" y="34"/>
                    </a:cubicBezTo>
                    <a:cubicBezTo>
                      <a:pt x="26" y="34"/>
                      <a:pt x="34" y="27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ubicBezTo>
                      <a:pt x="7" y="0"/>
                      <a:pt x="0" y="8"/>
                      <a:pt x="0" y="17"/>
                    </a:cubicBezTo>
                    <a:close/>
                    <a:moveTo>
                      <a:pt x="29" y="17"/>
                    </a:moveTo>
                    <a:cubicBezTo>
                      <a:pt x="29" y="24"/>
                      <a:pt x="23" y="29"/>
                      <a:pt x="17" y="29"/>
                    </a:cubicBezTo>
                    <a:cubicBezTo>
                      <a:pt x="10" y="29"/>
                      <a:pt x="5" y="24"/>
                      <a:pt x="5" y="17"/>
                    </a:cubicBezTo>
                    <a:cubicBezTo>
                      <a:pt x="5" y="11"/>
                      <a:pt x="10" y="6"/>
                      <a:pt x="17" y="6"/>
                    </a:cubicBezTo>
                    <a:cubicBezTo>
                      <a:pt x="23" y="6"/>
                      <a:pt x="29" y="11"/>
                      <a:pt x="29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Freeform: Shape 107"/>
              <p:cNvSpPr/>
              <p:nvPr/>
            </p:nvSpPr>
            <p:spPr bwMode="auto">
              <a:xfrm>
                <a:off x="4330307" y="3263047"/>
                <a:ext cx="311937" cy="305157"/>
              </a:xfrm>
              <a:custGeom>
                <a:avLst/>
                <a:gdLst/>
                <a:ahLst/>
                <a:cxnLst>
                  <a:cxn ang="0">
                    <a:pos x="77" y="39"/>
                  </a:cxn>
                  <a:cxn ang="0">
                    <a:pos x="79" y="27"/>
                  </a:cxn>
                  <a:cxn ang="0">
                    <a:pos x="73" y="12"/>
                  </a:cxn>
                  <a:cxn ang="0">
                    <a:pos x="67" y="11"/>
                  </a:cxn>
                  <a:cxn ang="0">
                    <a:pos x="54" y="1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2" y="10"/>
                  </a:cxn>
                  <a:cxn ang="0">
                    <a:pos x="18" y="11"/>
                  </a:cxn>
                  <a:cxn ang="0">
                    <a:pos x="12" y="12"/>
                  </a:cxn>
                  <a:cxn ang="0">
                    <a:pos x="6" y="27"/>
                  </a:cxn>
                  <a:cxn ang="0">
                    <a:pos x="8" y="39"/>
                  </a:cxn>
                  <a:cxn ang="0">
                    <a:pos x="0" y="47"/>
                  </a:cxn>
                  <a:cxn ang="0">
                    <a:pos x="8" y="61"/>
                  </a:cxn>
                  <a:cxn ang="0">
                    <a:pos x="19" y="67"/>
                  </a:cxn>
                  <a:cxn ang="0">
                    <a:pos x="20" y="78"/>
                  </a:cxn>
                  <a:cxn ang="0">
                    <a:pos x="31" y="83"/>
                  </a:cxn>
                  <a:cxn ang="0">
                    <a:pos x="39" y="77"/>
                  </a:cxn>
                  <a:cxn ang="0">
                    <a:pos x="46" y="77"/>
                  </a:cxn>
                  <a:cxn ang="0">
                    <a:pos x="54" y="83"/>
                  </a:cxn>
                  <a:cxn ang="0">
                    <a:pos x="66" y="78"/>
                  </a:cxn>
                  <a:cxn ang="0">
                    <a:pos x="67" y="67"/>
                  </a:cxn>
                  <a:cxn ang="0">
                    <a:pos x="78" y="61"/>
                  </a:cxn>
                  <a:cxn ang="0">
                    <a:pos x="85" y="47"/>
                  </a:cxn>
                  <a:cxn ang="0">
                    <a:pos x="61" y="20"/>
                  </a:cxn>
                  <a:cxn ang="0">
                    <a:pos x="75" y="23"/>
                  </a:cxn>
                  <a:cxn ang="0">
                    <a:pos x="71" y="26"/>
                  </a:cxn>
                  <a:cxn ang="0">
                    <a:pos x="68" y="27"/>
                  </a:cxn>
                  <a:cxn ang="0">
                    <a:pos x="46" y="71"/>
                  </a:cxn>
                  <a:cxn ang="0">
                    <a:pos x="14" y="46"/>
                  </a:cxn>
                  <a:cxn ang="0">
                    <a:pos x="25" y="19"/>
                  </a:cxn>
                  <a:cxn ang="0">
                    <a:pos x="26" y="19"/>
                  </a:cxn>
                  <a:cxn ang="0">
                    <a:pos x="36" y="14"/>
                  </a:cxn>
                  <a:cxn ang="0">
                    <a:pos x="49" y="14"/>
                  </a:cxn>
                  <a:cxn ang="0">
                    <a:pos x="61" y="20"/>
                  </a:cxn>
                  <a:cxn ang="0">
                    <a:pos x="43" y="5"/>
                  </a:cxn>
                  <a:cxn ang="0">
                    <a:pos x="48" y="10"/>
                  </a:cxn>
                  <a:cxn ang="0">
                    <a:pos x="37" y="10"/>
                  </a:cxn>
                  <a:cxn ang="0">
                    <a:pos x="16" y="16"/>
                  </a:cxn>
                  <a:cxn ang="0">
                    <a:pos x="17" y="22"/>
                  </a:cxn>
                  <a:cxn ang="0">
                    <a:pos x="11" y="23"/>
                  </a:cxn>
                  <a:cxn ang="0">
                    <a:pos x="6" y="47"/>
                  </a:cxn>
                  <a:cxn ang="0">
                    <a:pos x="11" y="46"/>
                  </a:cxn>
                  <a:cxn ang="0">
                    <a:pos x="8" y="56"/>
                  </a:cxn>
                  <a:cxn ang="0">
                    <a:pos x="23" y="74"/>
                  </a:cxn>
                  <a:cxn ang="0">
                    <a:pos x="35" y="74"/>
                  </a:cxn>
                  <a:cxn ang="0">
                    <a:pos x="23" y="74"/>
                  </a:cxn>
                  <a:cxn ang="0">
                    <a:pos x="51" y="74"/>
                  </a:cxn>
                  <a:cxn ang="0">
                    <a:pos x="63" y="74"/>
                  </a:cxn>
                  <a:cxn ang="0">
                    <a:pos x="78" y="56"/>
                  </a:cxn>
                  <a:cxn ang="0">
                    <a:pos x="75" y="44"/>
                  </a:cxn>
                  <a:cxn ang="0">
                    <a:pos x="78" y="56"/>
                  </a:cxn>
                </a:cxnLst>
                <a:rect l="0" t="0" r="r" b="b"/>
                <a:pathLst>
                  <a:path w="85" h="83">
                    <a:moveTo>
                      <a:pt x="82" y="42"/>
                    </a:moveTo>
                    <a:cubicBezTo>
                      <a:pt x="77" y="39"/>
                      <a:pt x="77" y="39"/>
                      <a:pt x="77" y="39"/>
                    </a:cubicBezTo>
                    <a:cubicBezTo>
                      <a:pt x="77" y="37"/>
                      <a:pt x="76" y="34"/>
                      <a:pt x="75" y="31"/>
                    </a:cubicBezTo>
                    <a:cubicBezTo>
                      <a:pt x="79" y="27"/>
                      <a:pt x="79" y="27"/>
                      <a:pt x="79" y="27"/>
                    </a:cubicBezTo>
                    <a:cubicBezTo>
                      <a:pt x="81" y="25"/>
                      <a:pt x="81" y="23"/>
                      <a:pt x="80" y="21"/>
                    </a:cubicBezTo>
                    <a:cubicBezTo>
                      <a:pt x="78" y="18"/>
                      <a:pt x="76" y="15"/>
                      <a:pt x="73" y="12"/>
                    </a:cubicBezTo>
                    <a:cubicBezTo>
                      <a:pt x="72" y="11"/>
                      <a:pt x="71" y="11"/>
                      <a:pt x="70" y="11"/>
                    </a:cubicBezTo>
                    <a:cubicBezTo>
                      <a:pt x="69" y="11"/>
                      <a:pt x="68" y="11"/>
                      <a:pt x="67" y="11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9" y="12"/>
                      <a:pt x="57" y="11"/>
                      <a:pt x="54" y="10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2"/>
                      <a:pt x="50" y="0"/>
                      <a:pt x="48" y="0"/>
                    </a:cubicBezTo>
                    <a:cubicBezTo>
                      <a:pt x="46" y="0"/>
                      <a:pt x="44" y="0"/>
                      <a:pt x="43" y="0"/>
                    </a:cubicBezTo>
                    <a:cubicBezTo>
                      <a:pt x="41" y="0"/>
                      <a:pt x="40" y="0"/>
                      <a:pt x="38" y="0"/>
                    </a:cubicBezTo>
                    <a:cubicBezTo>
                      <a:pt x="36" y="0"/>
                      <a:pt x="34" y="2"/>
                      <a:pt x="33" y="4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9" y="11"/>
                      <a:pt x="26" y="12"/>
                      <a:pt x="24" y="14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7" y="11"/>
                      <a:pt x="16" y="11"/>
                    </a:cubicBezTo>
                    <a:cubicBezTo>
                      <a:pt x="15" y="11"/>
                      <a:pt x="13" y="11"/>
                      <a:pt x="12" y="12"/>
                    </a:cubicBezTo>
                    <a:cubicBezTo>
                      <a:pt x="10" y="15"/>
                      <a:pt x="8" y="18"/>
                      <a:pt x="6" y="21"/>
                    </a:cubicBezTo>
                    <a:cubicBezTo>
                      <a:pt x="5" y="23"/>
                      <a:pt x="5" y="25"/>
                      <a:pt x="6" y="27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9" y="34"/>
                      <a:pt x="9" y="37"/>
                      <a:pt x="8" y="39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1" y="43"/>
                      <a:pt x="0" y="45"/>
                      <a:pt x="0" y="47"/>
                    </a:cubicBezTo>
                    <a:cubicBezTo>
                      <a:pt x="1" y="51"/>
                      <a:pt x="2" y="54"/>
                      <a:pt x="3" y="58"/>
                    </a:cubicBezTo>
                    <a:cubicBezTo>
                      <a:pt x="4" y="60"/>
                      <a:pt x="6" y="61"/>
                      <a:pt x="8" y="61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5" y="63"/>
                      <a:pt x="17" y="65"/>
                      <a:pt x="19" y="67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7" y="75"/>
                      <a:pt x="18" y="77"/>
                      <a:pt x="20" y="78"/>
                    </a:cubicBezTo>
                    <a:cubicBezTo>
                      <a:pt x="23" y="80"/>
                      <a:pt x="26" y="82"/>
                      <a:pt x="30" y="83"/>
                    </a:cubicBezTo>
                    <a:cubicBezTo>
                      <a:pt x="30" y="83"/>
                      <a:pt x="31" y="83"/>
                      <a:pt x="31" y="83"/>
                    </a:cubicBezTo>
                    <a:cubicBezTo>
                      <a:pt x="33" y="83"/>
                      <a:pt x="34" y="82"/>
                      <a:pt x="35" y="81"/>
                    </a:cubicBezTo>
                    <a:cubicBezTo>
                      <a:pt x="39" y="77"/>
                      <a:pt x="39" y="77"/>
                      <a:pt x="39" y="77"/>
                    </a:cubicBezTo>
                    <a:cubicBezTo>
                      <a:pt x="41" y="77"/>
                      <a:pt x="42" y="77"/>
                      <a:pt x="43" y="77"/>
                    </a:cubicBezTo>
                    <a:cubicBezTo>
                      <a:pt x="44" y="77"/>
                      <a:pt x="45" y="77"/>
                      <a:pt x="46" y="77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51" y="82"/>
                      <a:pt x="53" y="83"/>
                      <a:pt x="54" y="83"/>
                    </a:cubicBezTo>
                    <a:cubicBezTo>
                      <a:pt x="55" y="83"/>
                      <a:pt x="55" y="83"/>
                      <a:pt x="56" y="83"/>
                    </a:cubicBezTo>
                    <a:cubicBezTo>
                      <a:pt x="59" y="82"/>
                      <a:pt x="63" y="80"/>
                      <a:pt x="66" y="78"/>
                    </a:cubicBezTo>
                    <a:cubicBezTo>
                      <a:pt x="68" y="77"/>
                      <a:pt x="69" y="75"/>
                      <a:pt x="68" y="73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9" y="65"/>
                      <a:pt x="70" y="63"/>
                      <a:pt x="72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80" y="61"/>
                      <a:pt x="82" y="60"/>
                      <a:pt x="83" y="58"/>
                    </a:cubicBezTo>
                    <a:cubicBezTo>
                      <a:pt x="84" y="54"/>
                      <a:pt x="85" y="51"/>
                      <a:pt x="85" y="47"/>
                    </a:cubicBezTo>
                    <a:cubicBezTo>
                      <a:pt x="85" y="45"/>
                      <a:pt x="84" y="43"/>
                      <a:pt x="82" y="42"/>
                    </a:cubicBezTo>
                    <a:close/>
                    <a:moveTo>
                      <a:pt x="61" y="20"/>
                    </a:moveTo>
                    <a:cubicBezTo>
                      <a:pt x="70" y="16"/>
                      <a:pt x="70" y="16"/>
                      <a:pt x="70" y="16"/>
                    </a:cubicBezTo>
                    <a:cubicBezTo>
                      <a:pt x="72" y="18"/>
                      <a:pt x="73" y="21"/>
                      <a:pt x="75" y="23"/>
                    </a:cubicBezTo>
                    <a:cubicBezTo>
                      <a:pt x="72" y="28"/>
                      <a:pt x="72" y="28"/>
                      <a:pt x="72" y="28"/>
                    </a:cubicBezTo>
                    <a:cubicBezTo>
                      <a:pt x="71" y="27"/>
                      <a:pt x="71" y="26"/>
                      <a:pt x="71" y="26"/>
                    </a:cubicBezTo>
                    <a:cubicBezTo>
                      <a:pt x="70" y="25"/>
                      <a:pt x="69" y="24"/>
                      <a:pt x="68" y="25"/>
                    </a:cubicBezTo>
                    <a:cubicBezTo>
                      <a:pt x="67" y="25"/>
                      <a:pt x="67" y="27"/>
                      <a:pt x="68" y="27"/>
                    </a:cubicBezTo>
                    <a:cubicBezTo>
                      <a:pt x="70" y="31"/>
                      <a:pt x="71" y="35"/>
                      <a:pt x="72" y="39"/>
                    </a:cubicBezTo>
                    <a:cubicBezTo>
                      <a:pt x="73" y="55"/>
                      <a:pt x="62" y="69"/>
                      <a:pt x="46" y="71"/>
                    </a:cubicBezTo>
                    <a:cubicBezTo>
                      <a:pt x="38" y="72"/>
                      <a:pt x="31" y="70"/>
                      <a:pt x="25" y="65"/>
                    </a:cubicBezTo>
                    <a:cubicBezTo>
                      <a:pt x="19" y="60"/>
                      <a:pt x="15" y="53"/>
                      <a:pt x="14" y="46"/>
                    </a:cubicBezTo>
                    <a:cubicBezTo>
                      <a:pt x="13" y="38"/>
                      <a:pt x="15" y="30"/>
                      <a:pt x="20" y="24"/>
                    </a:cubicBezTo>
                    <a:cubicBezTo>
                      <a:pt x="22" y="22"/>
                      <a:pt x="23" y="21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9" y="17"/>
                      <a:pt x="32" y="15"/>
                      <a:pt x="36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7" y="14"/>
                      <a:pt x="38" y="14"/>
                      <a:pt x="40" y="14"/>
                    </a:cubicBezTo>
                    <a:cubicBezTo>
                      <a:pt x="43" y="13"/>
                      <a:pt x="46" y="13"/>
                      <a:pt x="49" y="14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54" y="15"/>
                      <a:pt x="58" y="17"/>
                      <a:pt x="61" y="20"/>
                    </a:cubicBezTo>
                    <a:close/>
                    <a:moveTo>
                      <a:pt x="38" y="5"/>
                    </a:moveTo>
                    <a:cubicBezTo>
                      <a:pt x="40" y="5"/>
                      <a:pt x="41" y="5"/>
                      <a:pt x="43" y="5"/>
                    </a:cubicBezTo>
                    <a:cubicBezTo>
                      <a:pt x="44" y="5"/>
                      <a:pt x="46" y="5"/>
                      <a:pt x="47" y="5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5" y="10"/>
                      <a:pt x="42" y="10"/>
                      <a:pt x="39" y="10"/>
                    </a:cubicBezTo>
                    <a:cubicBezTo>
                      <a:pt x="39" y="10"/>
                      <a:pt x="38" y="10"/>
                      <a:pt x="37" y="10"/>
                    </a:cubicBezTo>
                    <a:lnTo>
                      <a:pt x="38" y="5"/>
                    </a:lnTo>
                    <a:close/>
                    <a:moveTo>
                      <a:pt x="16" y="16"/>
                    </a:moveTo>
                    <a:cubicBezTo>
                      <a:pt x="21" y="18"/>
                      <a:pt x="21" y="18"/>
                      <a:pt x="21" y="18"/>
                    </a:cubicBezTo>
                    <a:cubicBezTo>
                      <a:pt x="20" y="19"/>
                      <a:pt x="18" y="21"/>
                      <a:pt x="17" y="22"/>
                    </a:cubicBezTo>
                    <a:cubicBezTo>
                      <a:pt x="16" y="24"/>
                      <a:pt x="15" y="26"/>
                      <a:pt x="14" y="2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2" y="21"/>
                      <a:pt x="14" y="18"/>
                      <a:pt x="16" y="16"/>
                    </a:cubicBezTo>
                    <a:close/>
                    <a:moveTo>
                      <a:pt x="6" y="47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10" y="45"/>
                      <a:pt x="11" y="45"/>
                      <a:pt x="11" y="46"/>
                    </a:cubicBezTo>
                    <a:cubicBezTo>
                      <a:pt x="11" y="49"/>
                      <a:pt x="12" y="53"/>
                      <a:pt x="13" y="56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7" y="53"/>
                      <a:pt x="6" y="50"/>
                      <a:pt x="6" y="47"/>
                    </a:cubicBezTo>
                    <a:close/>
                    <a:moveTo>
                      <a:pt x="23" y="74"/>
                    </a:moveTo>
                    <a:cubicBezTo>
                      <a:pt x="24" y="69"/>
                      <a:pt x="24" y="69"/>
                      <a:pt x="24" y="69"/>
                    </a:cubicBezTo>
                    <a:cubicBezTo>
                      <a:pt x="27" y="71"/>
                      <a:pt x="31" y="73"/>
                      <a:pt x="35" y="74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28" y="77"/>
                      <a:pt x="25" y="75"/>
                      <a:pt x="23" y="74"/>
                    </a:cubicBezTo>
                    <a:close/>
                    <a:moveTo>
                      <a:pt x="54" y="78"/>
                    </a:moveTo>
                    <a:cubicBezTo>
                      <a:pt x="51" y="74"/>
                      <a:pt x="51" y="74"/>
                      <a:pt x="51" y="74"/>
                    </a:cubicBezTo>
                    <a:cubicBezTo>
                      <a:pt x="55" y="73"/>
                      <a:pt x="59" y="71"/>
                      <a:pt x="62" y="69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0" y="75"/>
                      <a:pt x="57" y="77"/>
                      <a:pt x="54" y="78"/>
                    </a:cubicBezTo>
                    <a:close/>
                    <a:moveTo>
                      <a:pt x="78" y="56"/>
                    </a:moveTo>
                    <a:cubicBezTo>
                      <a:pt x="72" y="56"/>
                      <a:pt x="72" y="56"/>
                      <a:pt x="72" y="56"/>
                    </a:cubicBezTo>
                    <a:cubicBezTo>
                      <a:pt x="74" y="52"/>
                      <a:pt x="75" y="48"/>
                      <a:pt x="75" y="44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50"/>
                      <a:pt x="79" y="53"/>
                      <a:pt x="78" y="5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Freeform: Shape 108"/>
              <p:cNvSpPr/>
              <p:nvPr/>
            </p:nvSpPr>
            <p:spPr bwMode="auto">
              <a:xfrm>
                <a:off x="4395858" y="3330860"/>
                <a:ext cx="124323" cy="14466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5" y="40"/>
                  </a:cxn>
                  <a:cxn ang="0">
                    <a:pos x="7" y="40"/>
                  </a:cxn>
                  <a:cxn ang="0">
                    <a:pos x="8" y="40"/>
                  </a:cxn>
                  <a:cxn ang="0">
                    <a:pos x="8" y="37"/>
                  </a:cxn>
                  <a:cxn ang="0">
                    <a:pos x="4" y="24"/>
                  </a:cxn>
                  <a:cxn ang="0">
                    <a:pos x="25" y="3"/>
                  </a:cxn>
                  <a:cxn ang="0">
                    <a:pos x="31" y="4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25" y="0"/>
                  </a:cxn>
                  <a:cxn ang="0">
                    <a:pos x="0" y="24"/>
                  </a:cxn>
                </a:cxnLst>
                <a:rect l="0" t="0" r="r" b="b"/>
                <a:pathLst>
                  <a:path w="34" h="40">
                    <a:moveTo>
                      <a:pt x="0" y="24"/>
                    </a:moveTo>
                    <a:cubicBezTo>
                      <a:pt x="0" y="30"/>
                      <a:pt x="2" y="35"/>
                      <a:pt x="5" y="40"/>
                    </a:cubicBezTo>
                    <a:cubicBezTo>
                      <a:pt x="6" y="40"/>
                      <a:pt x="6" y="40"/>
                      <a:pt x="7" y="40"/>
                    </a:cubicBezTo>
                    <a:cubicBezTo>
                      <a:pt x="7" y="40"/>
                      <a:pt x="8" y="40"/>
                      <a:pt x="8" y="40"/>
                    </a:cubicBezTo>
                    <a:cubicBezTo>
                      <a:pt x="9" y="39"/>
                      <a:pt x="9" y="38"/>
                      <a:pt x="8" y="37"/>
                    </a:cubicBezTo>
                    <a:cubicBezTo>
                      <a:pt x="5" y="34"/>
                      <a:pt x="4" y="29"/>
                      <a:pt x="4" y="24"/>
                    </a:cubicBezTo>
                    <a:cubicBezTo>
                      <a:pt x="4" y="13"/>
                      <a:pt x="13" y="3"/>
                      <a:pt x="25" y="3"/>
                    </a:cubicBezTo>
                    <a:cubicBezTo>
                      <a:pt x="27" y="3"/>
                      <a:pt x="29" y="3"/>
                      <a:pt x="31" y="4"/>
                    </a:cubicBezTo>
                    <a:cubicBezTo>
                      <a:pt x="32" y="4"/>
                      <a:pt x="33" y="4"/>
                      <a:pt x="34" y="3"/>
                    </a:cubicBezTo>
                    <a:cubicBezTo>
                      <a:pt x="34" y="2"/>
                      <a:pt x="33" y="1"/>
                      <a:pt x="33" y="1"/>
                    </a:cubicBezTo>
                    <a:cubicBezTo>
                      <a:pt x="30" y="0"/>
                      <a:pt x="27" y="0"/>
                      <a:pt x="25" y="0"/>
                    </a:cubicBezTo>
                    <a:cubicBezTo>
                      <a:pt x="11" y="0"/>
                      <a:pt x="0" y="11"/>
                      <a:pt x="0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109"/>
              <p:cNvSpPr/>
              <p:nvPr/>
            </p:nvSpPr>
            <p:spPr bwMode="auto">
              <a:xfrm>
                <a:off x="4441067" y="3355723"/>
                <a:ext cx="137886" cy="153708"/>
              </a:xfrm>
              <a:custGeom>
                <a:avLst/>
                <a:gdLst/>
                <a:ahLst/>
                <a:cxnLst>
                  <a:cxn ang="0">
                    <a:pos x="34" y="17"/>
                  </a:cxn>
                  <a:cxn ang="0">
                    <a:pos x="13" y="38"/>
                  </a:cxn>
                  <a:cxn ang="0">
                    <a:pos x="3" y="36"/>
                  </a:cxn>
                  <a:cxn ang="0">
                    <a:pos x="1" y="37"/>
                  </a:cxn>
                  <a:cxn ang="0">
                    <a:pos x="2" y="39"/>
                  </a:cxn>
                  <a:cxn ang="0">
                    <a:pos x="13" y="42"/>
                  </a:cxn>
                  <a:cxn ang="0">
                    <a:pos x="38" y="17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9" y="3"/>
                  </a:cxn>
                  <a:cxn ang="0">
                    <a:pos x="34" y="17"/>
                  </a:cxn>
                </a:cxnLst>
                <a:rect l="0" t="0" r="r" b="b"/>
                <a:pathLst>
                  <a:path w="38" h="42">
                    <a:moveTo>
                      <a:pt x="34" y="17"/>
                    </a:moveTo>
                    <a:cubicBezTo>
                      <a:pt x="34" y="29"/>
                      <a:pt x="25" y="38"/>
                      <a:pt x="13" y="38"/>
                    </a:cubicBezTo>
                    <a:cubicBezTo>
                      <a:pt x="9" y="38"/>
                      <a:pt x="6" y="38"/>
                      <a:pt x="3" y="36"/>
                    </a:cubicBezTo>
                    <a:cubicBezTo>
                      <a:pt x="2" y="36"/>
                      <a:pt x="1" y="36"/>
                      <a:pt x="1" y="37"/>
                    </a:cubicBezTo>
                    <a:cubicBezTo>
                      <a:pt x="0" y="38"/>
                      <a:pt x="1" y="39"/>
                      <a:pt x="2" y="39"/>
                    </a:cubicBezTo>
                    <a:cubicBezTo>
                      <a:pt x="5" y="41"/>
                      <a:pt x="9" y="42"/>
                      <a:pt x="13" y="42"/>
                    </a:cubicBezTo>
                    <a:cubicBezTo>
                      <a:pt x="26" y="42"/>
                      <a:pt x="38" y="31"/>
                      <a:pt x="38" y="17"/>
                    </a:cubicBezTo>
                    <a:cubicBezTo>
                      <a:pt x="38" y="11"/>
                      <a:pt x="35" y="5"/>
                      <a:pt x="31" y="1"/>
                    </a:cubicBezTo>
                    <a:cubicBezTo>
                      <a:pt x="31" y="0"/>
                      <a:pt x="30" y="0"/>
                      <a:pt x="29" y="1"/>
                    </a:cubicBezTo>
                    <a:cubicBezTo>
                      <a:pt x="28" y="1"/>
                      <a:pt x="28" y="3"/>
                      <a:pt x="29" y="3"/>
                    </a:cubicBezTo>
                    <a:cubicBezTo>
                      <a:pt x="32" y="7"/>
                      <a:pt x="34" y="12"/>
                      <a:pt x="34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Group 110"/>
            <p:cNvGrpSpPr/>
            <p:nvPr/>
          </p:nvGrpSpPr>
          <p:grpSpPr>
            <a:xfrm>
              <a:off x="8679677" y="2858854"/>
              <a:ext cx="418602" cy="474416"/>
              <a:chOff x="5380038" y="2333625"/>
              <a:chExt cx="190500" cy="215900"/>
            </a:xfrm>
            <a:solidFill>
              <a:schemeClr val="bg1"/>
            </a:solidFill>
          </p:grpSpPr>
          <p:sp>
            <p:nvSpPr>
              <p:cNvPr id="65" name="Freeform: Shape 111"/>
              <p:cNvSpPr/>
              <p:nvPr/>
            </p:nvSpPr>
            <p:spPr bwMode="auto">
              <a:xfrm>
                <a:off x="5405438" y="2333625"/>
                <a:ext cx="165100" cy="161925"/>
              </a:xfrm>
              <a:custGeom>
                <a:avLst/>
                <a:gdLst/>
                <a:ahLst/>
                <a:cxnLst>
                  <a:cxn ang="0">
                    <a:pos x="51" y="27"/>
                  </a:cxn>
                  <a:cxn ang="0">
                    <a:pos x="63" y="9"/>
                  </a:cxn>
                  <a:cxn ang="0">
                    <a:pos x="64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28" y="0"/>
                  </a:cxn>
                  <a:cxn ang="0">
                    <a:pos x="22" y="6"/>
                  </a:cxn>
                  <a:cxn ang="0">
                    <a:pos x="22" y="9"/>
                  </a:cxn>
                  <a:cxn ang="0">
                    <a:pos x="5" y="9"/>
                  </a:cxn>
                  <a:cxn ang="0">
                    <a:pos x="0" y="15"/>
                  </a:cxn>
                  <a:cxn ang="0">
                    <a:pos x="0" y="57"/>
                  </a:cxn>
                  <a:cxn ang="0">
                    <a:pos x="5" y="63"/>
                  </a:cxn>
                  <a:cxn ang="0">
                    <a:pos x="36" y="63"/>
                  </a:cxn>
                  <a:cxn ang="0">
                    <a:pos x="41" y="57"/>
                  </a:cxn>
                  <a:cxn ang="0">
                    <a:pos x="41" y="54"/>
                  </a:cxn>
                  <a:cxn ang="0">
                    <a:pos x="58" y="54"/>
                  </a:cxn>
                  <a:cxn ang="0">
                    <a:pos x="63" y="51"/>
                  </a:cxn>
                  <a:cxn ang="0">
                    <a:pos x="63" y="46"/>
                  </a:cxn>
                  <a:cxn ang="0">
                    <a:pos x="51" y="27"/>
                  </a:cxn>
                  <a:cxn ang="0">
                    <a:pos x="5" y="15"/>
                  </a:cxn>
                  <a:cxn ang="0">
                    <a:pos x="24" y="15"/>
                  </a:cxn>
                  <a:cxn ang="0">
                    <a:pos x="24" y="17"/>
                  </a:cxn>
                  <a:cxn ang="0">
                    <a:pos x="26" y="19"/>
                  </a:cxn>
                  <a:cxn ang="0">
                    <a:pos x="28" y="17"/>
                  </a:cxn>
                  <a:cxn ang="0">
                    <a:pos x="28" y="15"/>
                  </a:cxn>
                  <a:cxn ang="0">
                    <a:pos x="28" y="15"/>
                  </a:cxn>
                  <a:cxn ang="0">
                    <a:pos x="28" y="6"/>
                  </a:cxn>
                  <a:cxn ang="0">
                    <a:pos x="58" y="6"/>
                  </a:cxn>
                  <a:cxn ang="0">
                    <a:pos x="45" y="27"/>
                  </a:cxn>
                  <a:cxn ang="0">
                    <a:pos x="58" y="48"/>
                  </a:cxn>
                  <a:cxn ang="0">
                    <a:pos x="36" y="48"/>
                  </a:cxn>
                  <a:cxn ang="0">
                    <a:pos x="36" y="48"/>
                  </a:cxn>
                  <a:cxn ang="0">
                    <a:pos x="28" y="48"/>
                  </a:cxn>
                  <a:cxn ang="0">
                    <a:pos x="28" y="25"/>
                  </a:cxn>
                  <a:cxn ang="0">
                    <a:pos x="26" y="23"/>
                  </a:cxn>
                  <a:cxn ang="0">
                    <a:pos x="24" y="25"/>
                  </a:cxn>
                  <a:cxn ang="0">
                    <a:pos x="24" y="50"/>
                  </a:cxn>
                  <a:cxn ang="0">
                    <a:pos x="24" y="50"/>
                  </a:cxn>
                  <a:cxn ang="0">
                    <a:pos x="24" y="50"/>
                  </a:cxn>
                  <a:cxn ang="0">
                    <a:pos x="24" y="50"/>
                  </a:cxn>
                  <a:cxn ang="0">
                    <a:pos x="24" y="51"/>
                  </a:cxn>
                  <a:cxn ang="0">
                    <a:pos x="24" y="51"/>
                  </a:cxn>
                  <a:cxn ang="0">
                    <a:pos x="24" y="51"/>
                  </a:cxn>
                  <a:cxn ang="0">
                    <a:pos x="24" y="51"/>
                  </a:cxn>
                  <a:cxn ang="0">
                    <a:pos x="24" y="51"/>
                  </a:cxn>
                  <a:cxn ang="0">
                    <a:pos x="24" y="51"/>
                  </a:cxn>
                  <a:cxn ang="0">
                    <a:pos x="25" y="51"/>
                  </a:cxn>
                  <a:cxn ang="0">
                    <a:pos x="25" y="52"/>
                  </a:cxn>
                  <a:cxn ang="0">
                    <a:pos x="25" y="52"/>
                  </a:cxn>
                  <a:cxn ang="0">
                    <a:pos x="25" y="52"/>
                  </a:cxn>
                  <a:cxn ang="0">
                    <a:pos x="25" y="52"/>
                  </a:cxn>
                  <a:cxn ang="0">
                    <a:pos x="33" y="57"/>
                  </a:cxn>
                  <a:cxn ang="0">
                    <a:pos x="5" y="57"/>
                  </a:cxn>
                  <a:cxn ang="0">
                    <a:pos x="5" y="15"/>
                  </a:cxn>
                  <a:cxn ang="0">
                    <a:pos x="36" y="55"/>
                  </a:cxn>
                  <a:cxn ang="0">
                    <a:pos x="32" y="52"/>
                  </a:cxn>
                  <a:cxn ang="0">
                    <a:pos x="36" y="52"/>
                  </a:cxn>
                  <a:cxn ang="0">
                    <a:pos x="36" y="55"/>
                  </a:cxn>
                </a:cxnLst>
                <a:rect l="0" t="0" r="r" b="b"/>
                <a:pathLst>
                  <a:path w="64" h="63">
                    <a:moveTo>
                      <a:pt x="51" y="27"/>
                    </a:moveTo>
                    <a:cubicBezTo>
                      <a:pt x="63" y="9"/>
                      <a:pt x="63" y="9"/>
                      <a:pt x="63" y="9"/>
                    </a:cubicBezTo>
                    <a:cubicBezTo>
                      <a:pt x="63" y="8"/>
                      <a:pt x="64" y="7"/>
                      <a:pt x="64" y="6"/>
                    </a:cubicBezTo>
                    <a:cubicBezTo>
                      <a:pt x="64" y="3"/>
                      <a:pt x="61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0"/>
                      <a:pt x="22" y="3"/>
                      <a:pt x="22" y="6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2" y="9"/>
                      <a:pt x="0" y="12"/>
                      <a:pt x="0" y="15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0"/>
                      <a:pt x="2" y="63"/>
                      <a:pt x="5" y="63"/>
                    </a:cubicBezTo>
                    <a:cubicBezTo>
                      <a:pt x="36" y="63"/>
                      <a:pt x="36" y="63"/>
                      <a:pt x="36" y="63"/>
                    </a:cubicBezTo>
                    <a:cubicBezTo>
                      <a:pt x="39" y="63"/>
                      <a:pt x="41" y="60"/>
                      <a:pt x="41" y="57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0" y="54"/>
                      <a:pt x="62" y="53"/>
                      <a:pt x="63" y="51"/>
                    </a:cubicBezTo>
                    <a:cubicBezTo>
                      <a:pt x="64" y="49"/>
                      <a:pt x="64" y="47"/>
                      <a:pt x="63" y="46"/>
                    </a:cubicBezTo>
                    <a:lnTo>
                      <a:pt x="51" y="27"/>
                    </a:lnTo>
                    <a:close/>
                    <a:moveTo>
                      <a:pt x="5" y="15"/>
                    </a:move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8"/>
                      <a:pt x="25" y="19"/>
                      <a:pt x="26" y="19"/>
                    </a:cubicBezTo>
                    <a:cubicBezTo>
                      <a:pt x="27" y="19"/>
                      <a:pt x="28" y="18"/>
                      <a:pt x="28" y="17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4"/>
                      <a:pt x="27" y="23"/>
                      <a:pt x="26" y="23"/>
                    </a:cubicBezTo>
                    <a:cubicBezTo>
                      <a:pt x="25" y="23"/>
                      <a:pt x="24" y="24"/>
                      <a:pt x="24" y="25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0"/>
                      <a:pt x="24" y="50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5" y="51"/>
                      <a:pt x="25" y="51"/>
                    </a:cubicBezTo>
                    <a:cubicBezTo>
                      <a:pt x="25" y="51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5" y="57"/>
                      <a:pt x="5" y="57"/>
                      <a:pt x="5" y="57"/>
                    </a:cubicBezTo>
                    <a:lnTo>
                      <a:pt x="5" y="15"/>
                    </a:lnTo>
                    <a:close/>
                    <a:moveTo>
                      <a:pt x="36" y="55"/>
                    </a:moveTo>
                    <a:cubicBezTo>
                      <a:pt x="32" y="52"/>
                      <a:pt x="32" y="52"/>
                      <a:pt x="32" y="52"/>
                    </a:cubicBezTo>
                    <a:cubicBezTo>
                      <a:pt x="36" y="52"/>
                      <a:pt x="36" y="52"/>
                      <a:pt x="36" y="52"/>
                    </a:cubicBezTo>
                    <a:lnTo>
                      <a:pt x="36" y="5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12"/>
              <p:cNvSpPr/>
              <p:nvPr/>
            </p:nvSpPr>
            <p:spPr bwMode="auto">
              <a:xfrm>
                <a:off x="5380038" y="2359025"/>
                <a:ext cx="15875" cy="1905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0" y="72"/>
                  </a:cxn>
                  <a:cxn ang="0">
                    <a:pos x="3" y="74"/>
                  </a:cxn>
                  <a:cxn ang="0">
                    <a:pos x="6" y="72"/>
                  </a:cxn>
                  <a:cxn ang="0">
                    <a:pos x="6" y="2"/>
                  </a:cxn>
                  <a:cxn ang="0">
                    <a:pos x="3" y="0"/>
                  </a:cxn>
                </a:cxnLst>
                <a:rect l="0" t="0" r="r" b="b"/>
                <a:pathLst>
                  <a:path w="6" h="74">
                    <a:moveTo>
                      <a:pt x="3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1" y="74"/>
                      <a:pt x="3" y="74"/>
                    </a:cubicBezTo>
                    <a:cubicBezTo>
                      <a:pt x="4" y="74"/>
                      <a:pt x="6" y="73"/>
                      <a:pt x="6" y="7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Oval 113"/>
              <p:cNvSpPr/>
              <p:nvPr/>
            </p:nvSpPr>
            <p:spPr bwMode="auto">
              <a:xfrm>
                <a:off x="5380038" y="2333625"/>
                <a:ext cx="15875" cy="1428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Group 74"/>
            <p:cNvGrpSpPr/>
            <p:nvPr/>
          </p:nvGrpSpPr>
          <p:grpSpPr>
            <a:xfrm>
              <a:off x="2320046" y="4756772"/>
              <a:ext cx="1944699" cy="1359914"/>
              <a:chOff x="3218020" y="4696975"/>
              <a:chExt cx="1944699" cy="1359914"/>
            </a:xfrm>
          </p:grpSpPr>
          <p:sp>
            <p:nvSpPr>
              <p:cNvPr id="63" name="TextBox 75"/>
              <p:cNvSpPr txBox="1"/>
              <p:nvPr/>
            </p:nvSpPr>
            <p:spPr bwMode="auto">
              <a:xfrm>
                <a:off x="3223869" y="46969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4" name="TextBox 76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48" name="Group 77"/>
            <p:cNvGrpSpPr/>
            <p:nvPr/>
          </p:nvGrpSpPr>
          <p:grpSpPr>
            <a:xfrm>
              <a:off x="4573392" y="4756773"/>
              <a:ext cx="1944699" cy="1359914"/>
              <a:chOff x="3218020" y="4696975"/>
              <a:chExt cx="1944699" cy="1359914"/>
            </a:xfrm>
          </p:grpSpPr>
          <p:sp>
            <p:nvSpPr>
              <p:cNvPr id="61" name="TextBox 78"/>
              <p:cNvSpPr txBox="1"/>
              <p:nvPr/>
            </p:nvSpPr>
            <p:spPr bwMode="auto">
              <a:xfrm>
                <a:off x="3223869" y="46969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2" name="TextBox 79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49" name="Group 80"/>
            <p:cNvGrpSpPr/>
            <p:nvPr/>
          </p:nvGrpSpPr>
          <p:grpSpPr>
            <a:xfrm>
              <a:off x="6821351" y="4756773"/>
              <a:ext cx="1944699" cy="1359914"/>
              <a:chOff x="3218020" y="4696975"/>
              <a:chExt cx="1944699" cy="1359914"/>
            </a:xfrm>
          </p:grpSpPr>
          <p:sp>
            <p:nvSpPr>
              <p:cNvPr id="59" name="TextBox 81"/>
              <p:cNvSpPr txBox="1"/>
              <p:nvPr/>
            </p:nvSpPr>
            <p:spPr bwMode="auto">
              <a:xfrm>
                <a:off x="3223869" y="4696975"/>
                <a:ext cx="1933002" cy="66299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0" name="TextBox 82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50" name="Group 83"/>
            <p:cNvGrpSpPr/>
            <p:nvPr/>
          </p:nvGrpSpPr>
          <p:grpSpPr>
            <a:xfrm>
              <a:off x="7880856" y="1091271"/>
              <a:ext cx="1944699" cy="1351771"/>
              <a:chOff x="7110595" y="1076060"/>
              <a:chExt cx="1944699" cy="1351771"/>
            </a:xfrm>
          </p:grpSpPr>
          <p:sp>
            <p:nvSpPr>
              <p:cNvPr id="57" name="TextBox 84"/>
              <p:cNvSpPr txBox="1"/>
              <p:nvPr/>
            </p:nvSpPr>
            <p:spPr bwMode="auto">
              <a:xfrm>
                <a:off x="7116444" y="10760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>
                    <a:solidFill>
                      <a:schemeClr val="accent6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58" name="TextBox 85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51" name="Group 86"/>
            <p:cNvGrpSpPr/>
            <p:nvPr/>
          </p:nvGrpSpPr>
          <p:grpSpPr>
            <a:xfrm>
              <a:off x="5641795" y="1091271"/>
              <a:ext cx="1944699" cy="1351771"/>
              <a:chOff x="7110595" y="1076060"/>
              <a:chExt cx="1944699" cy="1351771"/>
            </a:xfrm>
          </p:grpSpPr>
          <p:sp>
            <p:nvSpPr>
              <p:cNvPr id="55" name="TextBox 87"/>
              <p:cNvSpPr txBox="1"/>
              <p:nvPr/>
            </p:nvSpPr>
            <p:spPr bwMode="auto">
              <a:xfrm>
                <a:off x="7116444" y="10760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56" name="TextBox 88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  <p:grpSp>
          <p:nvGrpSpPr>
            <p:cNvPr id="52" name="Group 89"/>
            <p:cNvGrpSpPr/>
            <p:nvPr/>
          </p:nvGrpSpPr>
          <p:grpSpPr>
            <a:xfrm>
              <a:off x="3393134" y="1091270"/>
              <a:ext cx="1944699" cy="1351771"/>
              <a:chOff x="7110595" y="1076060"/>
              <a:chExt cx="1944699" cy="1351771"/>
            </a:xfrm>
          </p:grpSpPr>
          <p:sp>
            <p:nvSpPr>
              <p:cNvPr id="53" name="TextBox 90"/>
              <p:cNvSpPr txBox="1"/>
              <p:nvPr/>
            </p:nvSpPr>
            <p:spPr bwMode="auto">
              <a:xfrm>
                <a:off x="7116444" y="1076060"/>
                <a:ext cx="1933002" cy="368245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54" name="TextBox 91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</p:spPr>
            <p:txBody>
              <a:bodyPr wrap="square" lIns="90000" tIns="46800" rIns="90000" bIns="360000" anchor="t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点击此处更换文本，点击此处更换文本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项目介绍</a:t>
              </a:r>
            </a:p>
          </p:txBody>
        </p:sp>
      </p:grpSp>
      <p:grpSp>
        <p:nvGrpSpPr>
          <p:cNvPr id="63" name="11c8c7bc-61aa-4d43-ba79-1ad1272efd51"/>
          <p:cNvGrpSpPr>
            <a:grpSpLocks noChangeAspect="1"/>
          </p:cNvGrpSpPr>
          <p:nvPr/>
        </p:nvGrpSpPr>
        <p:grpSpPr>
          <a:xfrm>
            <a:off x="1835550" y="2230502"/>
            <a:ext cx="8537810" cy="3418458"/>
            <a:chOff x="4465638" y="3763963"/>
            <a:chExt cx="15451137" cy="6186487"/>
          </a:xfrm>
        </p:grpSpPr>
        <p:sp>
          <p:nvSpPr>
            <p:cNvPr id="64" name="Freeform: Shape 2"/>
            <p:cNvSpPr/>
            <p:nvPr/>
          </p:nvSpPr>
          <p:spPr bwMode="auto">
            <a:xfrm>
              <a:off x="4465638" y="6907213"/>
              <a:ext cx="3556000" cy="2428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6175" y="0"/>
                    <a:pt x="4508" y="6511"/>
                    <a:pt x="3163" y="12415"/>
                  </a:cubicBezTo>
                  <a:cubicBezTo>
                    <a:pt x="2426" y="15650"/>
                    <a:pt x="1360" y="18729"/>
                    <a:pt x="0" y="21599"/>
                  </a:cubicBezTo>
                  <a:lnTo>
                    <a:pt x="21600" y="21599"/>
                  </a:lnTo>
                  <a:cubicBezTo>
                    <a:pt x="20239" y="18729"/>
                    <a:pt x="19173" y="15650"/>
                    <a:pt x="18436" y="12415"/>
                  </a:cubicBezTo>
                  <a:cubicBezTo>
                    <a:pt x="17091" y="6511"/>
                    <a:pt x="15424" y="0"/>
                    <a:pt x="1080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65" name="Freeform: Shape 3"/>
            <p:cNvSpPr/>
            <p:nvPr/>
          </p:nvSpPr>
          <p:spPr bwMode="auto">
            <a:xfrm>
              <a:off x="6850063" y="5532438"/>
              <a:ext cx="3556000" cy="38036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6149" y="0"/>
                    <a:pt x="4045" y="4019"/>
                    <a:pt x="3163" y="7928"/>
                  </a:cubicBezTo>
                  <a:cubicBezTo>
                    <a:pt x="2135" y="12489"/>
                    <a:pt x="1080" y="17046"/>
                    <a:pt x="0" y="21600"/>
                  </a:cubicBezTo>
                  <a:lnTo>
                    <a:pt x="21600" y="21600"/>
                  </a:lnTo>
                  <a:cubicBezTo>
                    <a:pt x="20519" y="17046"/>
                    <a:pt x="19464" y="12489"/>
                    <a:pt x="18436" y="7928"/>
                  </a:cubicBezTo>
                  <a:cubicBezTo>
                    <a:pt x="17554" y="4019"/>
                    <a:pt x="15450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66" name="Freeform: Shape 4"/>
            <p:cNvSpPr/>
            <p:nvPr/>
          </p:nvSpPr>
          <p:spPr bwMode="auto">
            <a:xfrm>
              <a:off x="9242425" y="7621588"/>
              <a:ext cx="3556000" cy="17145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5879" y="0"/>
                    <a:pt x="5931" y="11296"/>
                    <a:pt x="3163" y="17598"/>
                  </a:cubicBezTo>
                  <a:cubicBezTo>
                    <a:pt x="2360" y="19429"/>
                    <a:pt x="1260" y="20819"/>
                    <a:pt x="0" y="21600"/>
                  </a:cubicBezTo>
                  <a:lnTo>
                    <a:pt x="21600" y="21600"/>
                  </a:lnTo>
                  <a:cubicBezTo>
                    <a:pt x="20339" y="20819"/>
                    <a:pt x="19239" y="19429"/>
                    <a:pt x="18436" y="17598"/>
                  </a:cubicBezTo>
                  <a:cubicBezTo>
                    <a:pt x="15668" y="11296"/>
                    <a:pt x="15720" y="0"/>
                    <a:pt x="10800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67" name="Freeform: Shape 5"/>
            <p:cNvSpPr/>
            <p:nvPr/>
          </p:nvSpPr>
          <p:spPr bwMode="auto">
            <a:xfrm>
              <a:off x="11550650" y="6473825"/>
              <a:ext cx="3556000" cy="28622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6174" y="0"/>
                    <a:pt x="4243" y="5400"/>
                    <a:pt x="3163" y="10538"/>
                  </a:cubicBezTo>
                  <a:cubicBezTo>
                    <a:pt x="2368" y="14322"/>
                    <a:pt x="1309" y="18015"/>
                    <a:pt x="0" y="21600"/>
                  </a:cubicBezTo>
                  <a:lnTo>
                    <a:pt x="21600" y="21600"/>
                  </a:lnTo>
                  <a:cubicBezTo>
                    <a:pt x="20290" y="18015"/>
                    <a:pt x="19231" y="14322"/>
                    <a:pt x="18436" y="10538"/>
                  </a:cubicBezTo>
                  <a:cubicBezTo>
                    <a:pt x="17356" y="5400"/>
                    <a:pt x="15425" y="0"/>
                    <a:pt x="10800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68" name="Freeform: Shape 6"/>
            <p:cNvSpPr/>
            <p:nvPr/>
          </p:nvSpPr>
          <p:spPr bwMode="auto">
            <a:xfrm>
              <a:off x="13950950" y="7437438"/>
              <a:ext cx="3556000" cy="18986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6056" y="0"/>
                    <a:pt x="5367" y="9280"/>
                    <a:pt x="3163" y="15885"/>
                  </a:cubicBezTo>
                  <a:cubicBezTo>
                    <a:pt x="2408" y="18148"/>
                    <a:pt x="1324" y="20101"/>
                    <a:pt x="0" y="21600"/>
                  </a:cubicBezTo>
                  <a:lnTo>
                    <a:pt x="21600" y="21600"/>
                  </a:lnTo>
                  <a:cubicBezTo>
                    <a:pt x="20275" y="20101"/>
                    <a:pt x="19191" y="18148"/>
                    <a:pt x="18436" y="15885"/>
                  </a:cubicBezTo>
                  <a:cubicBezTo>
                    <a:pt x="16232" y="9280"/>
                    <a:pt x="15543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69" name="Freeform: Shape 7"/>
            <p:cNvSpPr/>
            <p:nvPr/>
          </p:nvSpPr>
          <p:spPr bwMode="auto">
            <a:xfrm>
              <a:off x="16360775" y="6907213"/>
              <a:ext cx="3556000" cy="2428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6175" y="0"/>
                    <a:pt x="4508" y="6511"/>
                    <a:pt x="3163" y="12415"/>
                  </a:cubicBezTo>
                  <a:cubicBezTo>
                    <a:pt x="2426" y="15650"/>
                    <a:pt x="1360" y="18729"/>
                    <a:pt x="0" y="21599"/>
                  </a:cubicBezTo>
                  <a:lnTo>
                    <a:pt x="21600" y="21599"/>
                  </a:lnTo>
                  <a:cubicBezTo>
                    <a:pt x="20239" y="18729"/>
                    <a:pt x="19173" y="15650"/>
                    <a:pt x="18436" y="12415"/>
                  </a:cubicBezTo>
                  <a:cubicBezTo>
                    <a:pt x="17091" y="6511"/>
                    <a:pt x="15424" y="0"/>
                    <a:pt x="10800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70" name="Freeform: Shape 8"/>
            <p:cNvSpPr/>
            <p:nvPr/>
          </p:nvSpPr>
          <p:spPr bwMode="auto">
            <a:xfrm>
              <a:off x="5613400" y="9521825"/>
              <a:ext cx="1258888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 dirty="0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1" name="Freeform: Shape 9"/>
            <p:cNvSpPr/>
            <p:nvPr/>
          </p:nvSpPr>
          <p:spPr bwMode="auto">
            <a:xfrm>
              <a:off x="7999413" y="9521825"/>
              <a:ext cx="1258887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2" name="Freeform: Shape 10"/>
            <p:cNvSpPr/>
            <p:nvPr/>
          </p:nvSpPr>
          <p:spPr bwMode="auto">
            <a:xfrm>
              <a:off x="10406063" y="9521825"/>
              <a:ext cx="1260475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3" name="Freeform: Shape 11"/>
            <p:cNvSpPr/>
            <p:nvPr/>
          </p:nvSpPr>
          <p:spPr bwMode="auto">
            <a:xfrm>
              <a:off x="12725400" y="9521825"/>
              <a:ext cx="1258888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4" name="Freeform: Shape 12"/>
            <p:cNvSpPr/>
            <p:nvPr/>
          </p:nvSpPr>
          <p:spPr bwMode="auto">
            <a:xfrm>
              <a:off x="15116175" y="9521825"/>
              <a:ext cx="1258888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5" name="Freeform: Shape 13"/>
            <p:cNvSpPr/>
            <p:nvPr/>
          </p:nvSpPr>
          <p:spPr bwMode="auto">
            <a:xfrm>
              <a:off x="17505363" y="9521825"/>
              <a:ext cx="1260475" cy="428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zh-CN" altLang="en-US">
                  <a:solidFill>
                    <a:schemeClr val="tx1"/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76" name="Freeform: Shape 14"/>
            <p:cNvSpPr/>
            <p:nvPr/>
          </p:nvSpPr>
          <p:spPr bwMode="auto">
            <a:xfrm>
              <a:off x="5683250" y="5456238"/>
              <a:ext cx="1119188" cy="1257300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599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9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77" name="Freeform: Shape 15"/>
            <p:cNvSpPr/>
            <p:nvPr/>
          </p:nvSpPr>
          <p:spPr bwMode="auto">
            <a:xfrm>
              <a:off x="5891213" y="5729288"/>
              <a:ext cx="679450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145</a:t>
              </a:r>
            </a:p>
          </p:txBody>
        </p:sp>
        <p:sp>
          <p:nvSpPr>
            <p:cNvPr id="78" name="Freeform: Shape 16"/>
            <p:cNvSpPr/>
            <p:nvPr/>
          </p:nvSpPr>
          <p:spPr bwMode="auto">
            <a:xfrm>
              <a:off x="7997825" y="3763963"/>
              <a:ext cx="1265238" cy="1420812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600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8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79" name="Freeform: Shape 17"/>
            <p:cNvSpPr/>
            <p:nvPr/>
          </p:nvSpPr>
          <p:spPr bwMode="auto">
            <a:xfrm>
              <a:off x="8135938" y="4119563"/>
              <a:ext cx="962025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7.450</a:t>
              </a:r>
            </a:p>
          </p:txBody>
        </p:sp>
        <p:sp>
          <p:nvSpPr>
            <p:cNvPr id="80" name="Freeform: Shape 18"/>
            <p:cNvSpPr/>
            <p:nvPr/>
          </p:nvSpPr>
          <p:spPr bwMode="auto">
            <a:xfrm>
              <a:off x="10431463" y="6069013"/>
              <a:ext cx="1119187" cy="1257300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599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9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81" name="Freeform: Shape 19"/>
            <p:cNvSpPr/>
            <p:nvPr/>
          </p:nvSpPr>
          <p:spPr bwMode="auto">
            <a:xfrm>
              <a:off x="10731500" y="6342063"/>
              <a:ext cx="492125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80</a:t>
              </a:r>
            </a:p>
          </p:txBody>
        </p:sp>
        <p:sp>
          <p:nvSpPr>
            <p:cNvPr id="82" name="Freeform: Shape 20"/>
            <p:cNvSpPr/>
            <p:nvPr/>
          </p:nvSpPr>
          <p:spPr bwMode="auto">
            <a:xfrm>
              <a:off x="12649200" y="4903788"/>
              <a:ext cx="1120775" cy="1257300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599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9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83" name="Freeform: Shape 21"/>
            <p:cNvSpPr/>
            <p:nvPr/>
          </p:nvSpPr>
          <p:spPr bwMode="auto">
            <a:xfrm>
              <a:off x="12857163" y="5176838"/>
              <a:ext cx="679450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300</a:t>
              </a:r>
            </a:p>
          </p:txBody>
        </p:sp>
        <p:sp>
          <p:nvSpPr>
            <p:cNvPr id="84" name="Freeform: Shape 22"/>
            <p:cNvSpPr/>
            <p:nvPr/>
          </p:nvSpPr>
          <p:spPr bwMode="auto">
            <a:xfrm>
              <a:off x="15035213" y="5845175"/>
              <a:ext cx="1119187" cy="1258888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599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9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85" name="Freeform: Shape 23"/>
            <p:cNvSpPr/>
            <p:nvPr/>
          </p:nvSpPr>
          <p:spPr bwMode="auto">
            <a:xfrm>
              <a:off x="15336838" y="6118225"/>
              <a:ext cx="490537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65</a:t>
              </a:r>
            </a:p>
          </p:txBody>
        </p:sp>
        <p:sp>
          <p:nvSpPr>
            <p:cNvPr id="86" name="Freeform: Shape 24"/>
            <p:cNvSpPr/>
            <p:nvPr/>
          </p:nvSpPr>
          <p:spPr bwMode="auto">
            <a:xfrm>
              <a:off x="17395825" y="5364163"/>
              <a:ext cx="1119188" cy="1257300"/>
            </a:xfrm>
            <a:custGeom>
              <a:avLst/>
              <a:gdLst>
                <a:gd name="T0" fmla="+- 0 10800 961"/>
                <a:gd name="T1" fmla="*/ T0 w 19679"/>
                <a:gd name="T2" fmla="*/ 10770 h 21541"/>
                <a:gd name="T3" fmla="+- 0 10800 961"/>
                <a:gd name="T4" fmla="*/ T3 w 19679"/>
                <a:gd name="T5" fmla="*/ 10770 h 21541"/>
                <a:gd name="T6" fmla="+- 0 10800 961"/>
                <a:gd name="T7" fmla="*/ T6 w 19679"/>
                <a:gd name="T8" fmla="*/ 10770 h 21541"/>
                <a:gd name="T9" fmla="+- 0 10800 961"/>
                <a:gd name="T10" fmla="*/ T9 w 19679"/>
                <a:gd name="T11" fmla="*/ 10770 h 21541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541">
                  <a:moveTo>
                    <a:pt x="9839" y="0"/>
                  </a:moveTo>
                  <a:cubicBezTo>
                    <a:pt x="7320" y="0"/>
                    <a:pt x="4802" y="936"/>
                    <a:pt x="2881" y="2808"/>
                  </a:cubicBezTo>
                  <a:cubicBezTo>
                    <a:pt x="-961" y="6553"/>
                    <a:pt x="-961" y="12624"/>
                    <a:pt x="2881" y="16368"/>
                  </a:cubicBezTo>
                  <a:cubicBezTo>
                    <a:pt x="4235" y="17687"/>
                    <a:pt x="5883" y="18532"/>
                    <a:pt x="7620" y="18921"/>
                  </a:cubicBezTo>
                  <a:cubicBezTo>
                    <a:pt x="8538" y="20485"/>
                    <a:pt x="10394" y="21599"/>
                    <a:pt x="12225" y="21538"/>
                  </a:cubicBezTo>
                  <a:cubicBezTo>
                    <a:pt x="12337" y="21535"/>
                    <a:pt x="12449" y="21523"/>
                    <a:pt x="12557" y="21510"/>
                  </a:cubicBezTo>
                  <a:cubicBezTo>
                    <a:pt x="11832" y="20830"/>
                    <a:pt x="11266" y="20009"/>
                    <a:pt x="10921" y="19113"/>
                  </a:cubicBezTo>
                  <a:cubicBezTo>
                    <a:pt x="13067" y="18883"/>
                    <a:pt x="15151" y="17972"/>
                    <a:pt x="16796" y="16368"/>
                  </a:cubicBezTo>
                  <a:cubicBezTo>
                    <a:pt x="20639" y="12624"/>
                    <a:pt x="20638" y="6553"/>
                    <a:pt x="16796" y="2808"/>
                  </a:cubicBezTo>
                  <a:cubicBezTo>
                    <a:pt x="14875" y="936"/>
                    <a:pt x="12357" y="0"/>
                    <a:pt x="98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87" name="Freeform: Shape 25"/>
            <p:cNvSpPr/>
            <p:nvPr/>
          </p:nvSpPr>
          <p:spPr bwMode="auto">
            <a:xfrm>
              <a:off x="17602200" y="5637213"/>
              <a:ext cx="681038" cy="558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ctr">
                <a:buSzTx/>
                <a:buFontTx/>
                <a:buNone/>
              </a:pPr>
              <a:r>
                <a:rPr lang="id-ID" sz="1600">
                  <a:solidFill>
                    <a:srgbClr val="FFFFFF"/>
                  </a:solidFill>
                  <a:cs typeface="+mn-ea"/>
                  <a:sym typeface="+mn-lt"/>
                </a:rPr>
                <a:t>245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38480"/>
            <a:ext cx="8067040" cy="5801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640840"/>
            <a:ext cx="172720" cy="3596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97560" y="2302268"/>
            <a:ext cx="5029200" cy="1986255"/>
            <a:chOff x="680720" y="2013960"/>
            <a:chExt cx="5029200" cy="1986255"/>
          </a:xfrm>
        </p:grpSpPr>
        <p:sp>
          <p:nvSpPr>
            <p:cNvPr id="9" name="文本框 8"/>
            <p:cNvSpPr txBox="1"/>
            <p:nvPr/>
          </p:nvSpPr>
          <p:spPr>
            <a:xfrm>
              <a:off x="680720" y="2013960"/>
              <a:ext cx="467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spc="600" dirty="0">
                  <a:cs typeface="+mn-ea"/>
                  <a:sym typeface="+mn-lt"/>
                </a:rPr>
                <a:t>发展前景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0720" y="2947619"/>
              <a:ext cx="5029200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点击此处更换文本，点击此处更换文本 ，点击此处更换文本，点击此处更换文本点击此处更换文本</a:t>
              </a:r>
              <a:r>
                <a:rPr lang="zh-CN" altLang="en-US" sz="1600" spc="300" dirty="0">
                  <a:cs typeface="+mn-ea"/>
                  <a:sym typeface="+mn-lt"/>
                </a:rPr>
                <a:t>点击此处更换文本，点击此处更换文本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283190" y="1293953"/>
            <a:ext cx="5731009" cy="449072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6278494" y="1293953"/>
            <a:ext cx="5740400" cy="44907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388149" y="2532917"/>
            <a:ext cx="1867301" cy="1812485"/>
            <a:chOff x="8388149" y="2532917"/>
            <a:chExt cx="1867301" cy="1812485"/>
          </a:xfrm>
        </p:grpSpPr>
        <p:grpSp>
          <p:nvGrpSpPr>
            <p:cNvPr id="12" name="组合 11"/>
            <p:cNvGrpSpPr/>
            <p:nvPr/>
          </p:nvGrpSpPr>
          <p:grpSpPr>
            <a:xfrm>
              <a:off x="8388149" y="2532917"/>
              <a:ext cx="1867301" cy="1812485"/>
              <a:chOff x="8388149" y="2522560"/>
              <a:chExt cx="1867301" cy="181248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388149" y="2522955"/>
                <a:ext cx="1867301" cy="1812090"/>
                <a:chOff x="8388149" y="2331152"/>
                <a:chExt cx="1867301" cy="181209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8388149" y="2331152"/>
                  <a:ext cx="1867301" cy="1809550"/>
                </a:xfrm>
                <a:prstGeom prst="rect">
                  <a:avLst/>
                </a:prstGeom>
                <a:noFill/>
                <a:ln w="666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 useBgFill="1">
              <p:nvSpPr>
                <p:cNvPr id="17" name="半闭框 16"/>
                <p:cNvSpPr/>
                <p:nvPr/>
              </p:nvSpPr>
              <p:spPr>
                <a:xfrm rot="16200000" flipV="1">
                  <a:off x="9140730" y="3028522"/>
                  <a:ext cx="1114720" cy="1114720"/>
                </a:xfrm>
                <a:prstGeom prst="halfFram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 useBgFill="1">
            <p:nvSpPr>
              <p:cNvPr id="15" name="半闭框 14"/>
              <p:cNvSpPr/>
              <p:nvPr/>
            </p:nvSpPr>
            <p:spPr>
              <a:xfrm rot="5400000" flipV="1">
                <a:off x="8391226" y="2522560"/>
                <a:ext cx="697765" cy="697765"/>
              </a:xfrm>
              <a:prstGeom prst="halfFram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8451049" y="2828835"/>
              <a:ext cx="17415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spc="3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7200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7428"/>
            <a:ext cx="3249433" cy="523220"/>
            <a:chOff x="0" y="220990"/>
            <a:chExt cx="3249433" cy="523220"/>
          </a:xfrm>
        </p:grpSpPr>
        <p:sp>
          <p:nvSpPr>
            <p:cNvPr id="3" name="燕尾形 2"/>
            <p:cNvSpPr/>
            <p:nvPr/>
          </p:nvSpPr>
          <p:spPr>
            <a:xfrm>
              <a:off x="335059" y="294640"/>
              <a:ext cx="302371" cy="37592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578181" y="294640"/>
              <a:ext cx="302371" cy="37592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0" y="294640"/>
              <a:ext cx="416781" cy="3759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72489" y="220990"/>
              <a:ext cx="2276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pc="600" dirty="0">
                  <a:cs typeface="+mn-ea"/>
                  <a:sym typeface="+mn-lt"/>
                </a:rPr>
                <a:t>发展前景</a:t>
              </a:r>
            </a:p>
          </p:txBody>
        </p:sp>
      </p:grpSp>
      <p:grpSp>
        <p:nvGrpSpPr>
          <p:cNvPr id="44" name="02bb4df1-6dd2-45f1-b854-c7ddd7f82260"/>
          <p:cNvGrpSpPr>
            <a:grpSpLocks noChangeAspect="1"/>
          </p:cNvGrpSpPr>
          <p:nvPr/>
        </p:nvGrpSpPr>
        <p:grpSpPr>
          <a:xfrm>
            <a:off x="2388452" y="1561521"/>
            <a:ext cx="7606139" cy="4920524"/>
            <a:chOff x="2378292" y="1266881"/>
            <a:chExt cx="7606139" cy="4920524"/>
          </a:xfrm>
        </p:grpSpPr>
        <p:sp>
          <p:nvSpPr>
            <p:cNvPr id="45" name="îṣļîḑé-Freeform: Shape 20"/>
            <p:cNvSpPr/>
            <p:nvPr/>
          </p:nvSpPr>
          <p:spPr>
            <a:xfrm rot="16200000" flipH="1">
              <a:off x="4744668" y="3718031"/>
              <a:ext cx="1324509" cy="1274863"/>
            </a:xfrm>
            <a:custGeom>
              <a:avLst/>
              <a:gdLst>
                <a:gd name="connsiteX0" fmla="*/ 0 w 1324509"/>
                <a:gd name="connsiteY0" fmla="*/ 0 h 1274862"/>
                <a:gd name="connsiteX1" fmla="*/ 0 w 1324509"/>
                <a:gd name="connsiteY1" fmla="*/ 4455 h 1274862"/>
                <a:gd name="connsiteX2" fmla="*/ 12700 w 1324509"/>
                <a:gd name="connsiteY2" fmla="*/ 3175 h 1274862"/>
                <a:gd name="connsiteX3" fmla="*/ 675235 w 1324509"/>
                <a:gd name="connsiteY3" fmla="*/ 543157 h 1274862"/>
                <a:gd name="connsiteX4" fmla="*/ 685041 w 1324509"/>
                <a:gd name="connsiteY4" fmla="*/ 640434 h 1274862"/>
                <a:gd name="connsiteX5" fmla="*/ 771873 w 1324509"/>
                <a:gd name="connsiteY5" fmla="*/ 648096 h 1274862"/>
                <a:gd name="connsiteX6" fmla="*/ 1314696 w 1324509"/>
                <a:gd name="connsiteY6" fmla="*/ 1177515 h 1274862"/>
                <a:gd name="connsiteX7" fmla="*/ 1324509 w 1324509"/>
                <a:gd name="connsiteY7" fmla="*/ 1274862 h 1274862"/>
                <a:gd name="connsiteX8" fmla="*/ 1320298 w 1324509"/>
                <a:gd name="connsiteY8" fmla="*/ 1191457 h 1274862"/>
                <a:gd name="connsiteX9" fmla="*/ 938437 w 1324509"/>
                <a:gd name="connsiteY9" fmla="*/ 388713 h 1274862"/>
                <a:gd name="connsiteX10" fmla="*/ 844477 w 1324509"/>
                <a:gd name="connsiteY10" fmla="*/ 303316 h 1274862"/>
                <a:gd name="connsiteX11" fmla="*/ 843918 w 1324509"/>
                <a:gd name="connsiteY11" fmla="*/ 302852 h 1274862"/>
                <a:gd name="connsiteX12" fmla="*/ 742776 w 1324509"/>
                <a:gd name="connsiteY12" fmla="*/ 227219 h 1274862"/>
                <a:gd name="connsiteX13" fmla="*/ 741473 w 1324509"/>
                <a:gd name="connsiteY13" fmla="*/ 226322 h 1274862"/>
                <a:gd name="connsiteX14" fmla="*/ 633212 w 1324509"/>
                <a:gd name="connsiteY14" fmla="*/ 160552 h 1274862"/>
                <a:gd name="connsiteX15" fmla="*/ 632262 w 1324509"/>
                <a:gd name="connsiteY15" fmla="*/ 160017 h 1274862"/>
                <a:gd name="connsiteX16" fmla="*/ 516587 w 1324509"/>
                <a:gd name="connsiteY16" fmla="*/ 104294 h 1274862"/>
                <a:gd name="connsiteX17" fmla="*/ 0 w 1324509"/>
                <a:gd name="connsiteY17" fmla="*/ 0 h 127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4509" h="1274862">
                  <a:moveTo>
                    <a:pt x="0" y="0"/>
                  </a:moveTo>
                  <a:lnTo>
                    <a:pt x="0" y="4455"/>
                  </a:lnTo>
                  <a:lnTo>
                    <a:pt x="12700" y="3175"/>
                  </a:lnTo>
                  <a:cubicBezTo>
                    <a:pt x="339509" y="3175"/>
                    <a:pt x="612175" y="234990"/>
                    <a:pt x="675235" y="543157"/>
                  </a:cubicBezTo>
                  <a:lnTo>
                    <a:pt x="685041" y="640434"/>
                  </a:lnTo>
                  <a:lnTo>
                    <a:pt x="771873" y="648096"/>
                  </a:lnTo>
                  <a:cubicBezTo>
                    <a:pt x="1043861" y="696679"/>
                    <a:pt x="1259519" y="907868"/>
                    <a:pt x="1314696" y="1177515"/>
                  </a:cubicBezTo>
                  <a:lnTo>
                    <a:pt x="1324509" y="1274862"/>
                  </a:lnTo>
                  <a:lnTo>
                    <a:pt x="1320298" y="1191457"/>
                  </a:lnTo>
                  <a:cubicBezTo>
                    <a:pt x="1288582" y="879152"/>
                    <a:pt x="1148583" y="598859"/>
                    <a:pt x="938437" y="388713"/>
                  </a:cubicBezTo>
                  <a:lnTo>
                    <a:pt x="844477" y="303316"/>
                  </a:lnTo>
                  <a:lnTo>
                    <a:pt x="843918" y="302852"/>
                  </a:lnTo>
                  <a:lnTo>
                    <a:pt x="742776" y="227219"/>
                  </a:lnTo>
                  <a:lnTo>
                    <a:pt x="741473" y="226322"/>
                  </a:lnTo>
                  <a:lnTo>
                    <a:pt x="633212" y="160552"/>
                  </a:lnTo>
                  <a:lnTo>
                    <a:pt x="632262" y="160017"/>
                  </a:lnTo>
                  <a:lnTo>
                    <a:pt x="516587" y="104294"/>
                  </a:lnTo>
                  <a:cubicBezTo>
                    <a:pt x="357808" y="37136"/>
                    <a:pt x="183241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îṣļîḑé-Freeform: Shape 6"/>
            <p:cNvSpPr/>
            <p:nvPr/>
          </p:nvSpPr>
          <p:spPr>
            <a:xfrm flipV="1">
              <a:off x="4770139" y="3693207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îṣļîḑé-Freeform: Shape 4"/>
            <p:cNvSpPr/>
            <p:nvPr/>
          </p:nvSpPr>
          <p:spPr>
            <a:xfrm rot="5400000">
              <a:off x="5433071" y="3030275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îṣļîḑé-Freeform: Shape 3"/>
            <p:cNvSpPr/>
            <p:nvPr/>
          </p:nvSpPr>
          <p:spPr>
            <a:xfrm>
              <a:off x="4770139" y="2371727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îṣļîḑé-Freeform: Shape 26"/>
            <p:cNvSpPr/>
            <p:nvPr/>
          </p:nvSpPr>
          <p:spPr>
            <a:xfrm rot="16200000" flipH="1">
              <a:off x="4426976" y="2709222"/>
              <a:ext cx="2010905" cy="1327151"/>
            </a:xfrm>
            <a:custGeom>
              <a:avLst/>
              <a:gdLst>
                <a:gd name="connsiteX0" fmla="*/ 0 w 2010905"/>
                <a:gd name="connsiteY0" fmla="*/ 1327150 h 1327150"/>
                <a:gd name="connsiteX1" fmla="*/ 4455 w 2010905"/>
                <a:gd name="connsiteY1" fmla="*/ 1327150 h 1327150"/>
                <a:gd name="connsiteX2" fmla="*/ 3175 w 2010905"/>
                <a:gd name="connsiteY2" fmla="*/ 1314450 h 1327150"/>
                <a:gd name="connsiteX3" fmla="*/ 679450 w 2010905"/>
                <a:gd name="connsiteY3" fmla="*/ 638175 h 1327150"/>
                <a:gd name="connsiteX4" fmla="*/ 1302580 w 2010905"/>
                <a:gd name="connsiteY4" fmla="*/ 1051213 h 1327150"/>
                <a:gd name="connsiteX5" fmla="*/ 1328738 w 2010905"/>
                <a:gd name="connsiteY5" fmla="*/ 1135480 h 1327150"/>
                <a:gd name="connsiteX6" fmla="*/ 1354895 w 2010905"/>
                <a:gd name="connsiteY6" fmla="*/ 1051213 h 1327150"/>
                <a:gd name="connsiteX7" fmla="*/ 1978025 w 2010905"/>
                <a:gd name="connsiteY7" fmla="*/ 638175 h 1327150"/>
                <a:gd name="connsiteX8" fmla="*/ 2010905 w 2010905"/>
                <a:gd name="connsiteY8" fmla="*/ 641076 h 1327150"/>
                <a:gd name="connsiteX9" fmla="*/ 2001099 w 2010905"/>
                <a:gd name="connsiteY9" fmla="*/ 543799 h 1327150"/>
                <a:gd name="connsiteX10" fmla="*/ 1338564 w 2010905"/>
                <a:gd name="connsiteY10" fmla="*/ 3817 h 1327150"/>
                <a:gd name="connsiteX11" fmla="*/ 1325864 w 2010905"/>
                <a:gd name="connsiteY11" fmla="*/ 5097 h 1327150"/>
                <a:gd name="connsiteX12" fmla="*/ 1325864 w 2010905"/>
                <a:gd name="connsiteY12" fmla="*/ 642 h 1327150"/>
                <a:gd name="connsiteX13" fmla="*/ 1842451 w 2010905"/>
                <a:gd name="connsiteY13" fmla="*/ 104936 h 1327150"/>
                <a:gd name="connsiteX14" fmla="*/ 1958126 w 2010905"/>
                <a:gd name="connsiteY14" fmla="*/ 160659 h 1327150"/>
                <a:gd name="connsiteX15" fmla="*/ 1924171 w 2010905"/>
                <a:gd name="connsiteY15" fmla="*/ 141546 h 1327150"/>
                <a:gd name="connsiteX16" fmla="*/ 1327150 w 2010905"/>
                <a:gd name="connsiteY16" fmla="*/ 0 h 1327150"/>
                <a:gd name="connsiteX17" fmla="*/ 0 w 2010905"/>
                <a:gd name="connsiteY17" fmla="*/ 132715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10905" h="1327150">
                  <a:moveTo>
                    <a:pt x="0" y="1327150"/>
                  </a:moveTo>
                  <a:lnTo>
                    <a:pt x="4455" y="1327150"/>
                  </a:lnTo>
                  <a:lnTo>
                    <a:pt x="3175" y="1314450"/>
                  </a:lnTo>
                  <a:cubicBezTo>
                    <a:pt x="3175" y="940954"/>
                    <a:pt x="305954" y="638175"/>
                    <a:pt x="679450" y="638175"/>
                  </a:cubicBezTo>
                  <a:cubicBezTo>
                    <a:pt x="959572" y="638175"/>
                    <a:pt x="1199916" y="808488"/>
                    <a:pt x="1302580" y="1051213"/>
                  </a:cubicBezTo>
                  <a:lnTo>
                    <a:pt x="1328738" y="1135480"/>
                  </a:lnTo>
                  <a:lnTo>
                    <a:pt x="1354895" y="1051213"/>
                  </a:lnTo>
                  <a:cubicBezTo>
                    <a:pt x="1457560" y="808488"/>
                    <a:pt x="1697903" y="638175"/>
                    <a:pt x="1978025" y="638175"/>
                  </a:cubicBezTo>
                  <a:lnTo>
                    <a:pt x="2010905" y="641076"/>
                  </a:lnTo>
                  <a:lnTo>
                    <a:pt x="2001099" y="543799"/>
                  </a:lnTo>
                  <a:cubicBezTo>
                    <a:pt x="1938039" y="235632"/>
                    <a:pt x="1665373" y="3817"/>
                    <a:pt x="1338564" y="3817"/>
                  </a:cubicBezTo>
                  <a:lnTo>
                    <a:pt x="1325864" y="5097"/>
                  </a:lnTo>
                  <a:lnTo>
                    <a:pt x="1325864" y="642"/>
                  </a:lnTo>
                  <a:cubicBezTo>
                    <a:pt x="1509105" y="642"/>
                    <a:pt x="1683672" y="37778"/>
                    <a:pt x="1842451" y="104936"/>
                  </a:cubicBezTo>
                  <a:lnTo>
                    <a:pt x="1958126" y="160659"/>
                  </a:lnTo>
                  <a:lnTo>
                    <a:pt x="1924171" y="141546"/>
                  </a:lnTo>
                  <a:cubicBezTo>
                    <a:pt x="1744710" y="50999"/>
                    <a:pt x="1541886" y="0"/>
                    <a:pt x="1327150" y="0"/>
                  </a:cubicBezTo>
                  <a:cubicBezTo>
                    <a:pt x="594185" y="0"/>
                    <a:pt x="0" y="594185"/>
                    <a:pt x="0" y="132715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îṣļîḑé-Freeform: Shape 31"/>
            <p:cNvSpPr/>
            <p:nvPr/>
          </p:nvSpPr>
          <p:spPr bwMode="auto">
            <a:xfrm>
              <a:off x="5895909" y="4403149"/>
              <a:ext cx="401467" cy="401467"/>
            </a:xfrm>
            <a:custGeom>
              <a:avLst/>
              <a:gdLst/>
              <a:ahLst/>
              <a:cxnLst>
                <a:cxn ang="0">
                  <a:pos x="121" y="1"/>
                </a:cxn>
                <a:cxn ang="0">
                  <a:pos x="119" y="0"/>
                </a:cxn>
                <a:cxn ang="0">
                  <a:pos x="117" y="1"/>
                </a:cxn>
                <a:cxn ang="0">
                  <a:pos x="2" y="77"/>
                </a:cxn>
                <a:cxn ang="0">
                  <a:pos x="0" y="81"/>
                </a:cxn>
                <a:cxn ang="0">
                  <a:pos x="2" y="84"/>
                </a:cxn>
                <a:cxn ang="0">
                  <a:pos x="32" y="96"/>
                </a:cxn>
                <a:cxn ang="0">
                  <a:pos x="46" y="121"/>
                </a:cxn>
                <a:cxn ang="0">
                  <a:pos x="50" y="123"/>
                </a:cxn>
                <a:cxn ang="0">
                  <a:pos x="50" y="123"/>
                </a:cxn>
                <a:cxn ang="0">
                  <a:pos x="53" y="121"/>
                </a:cxn>
                <a:cxn ang="0">
                  <a:pos x="61" y="107"/>
                </a:cxn>
                <a:cxn ang="0">
                  <a:pos x="98" y="122"/>
                </a:cxn>
                <a:cxn ang="0">
                  <a:pos x="100" y="123"/>
                </a:cxn>
                <a:cxn ang="0">
                  <a:pos x="101" y="122"/>
                </a:cxn>
                <a:cxn ang="0">
                  <a:pos x="103" y="119"/>
                </a:cxn>
                <a:cxn ang="0">
                  <a:pos x="123" y="4"/>
                </a:cxn>
                <a:cxn ang="0">
                  <a:pos x="121" y="1"/>
                </a:cxn>
                <a:cxn ang="0">
                  <a:pos x="12" y="80"/>
                </a:cxn>
                <a:cxn ang="0">
                  <a:pos x="101" y="20"/>
                </a:cxn>
                <a:cxn ang="0">
                  <a:pos x="36" y="89"/>
                </a:cxn>
                <a:cxn ang="0">
                  <a:pos x="35" y="89"/>
                </a:cxn>
                <a:cxn ang="0">
                  <a:pos x="12" y="80"/>
                </a:cxn>
                <a:cxn ang="0">
                  <a:pos x="39" y="92"/>
                </a:cxn>
                <a:cxn ang="0">
                  <a:pos x="39" y="92"/>
                </a:cxn>
                <a:cxn ang="0">
                  <a:pos x="112" y="14"/>
                </a:cxn>
                <a:cxn ang="0">
                  <a:pos x="50" y="111"/>
                </a:cxn>
                <a:cxn ang="0">
                  <a:pos x="39" y="92"/>
                </a:cxn>
                <a:cxn ang="0">
                  <a:pos x="97" y="113"/>
                </a:cxn>
                <a:cxn ang="0">
                  <a:pos x="64" y="100"/>
                </a:cxn>
                <a:cxn ang="0">
                  <a:pos x="61" y="100"/>
                </a:cxn>
                <a:cxn ang="0">
                  <a:pos x="112" y="22"/>
                </a:cxn>
                <a:cxn ang="0">
                  <a:pos x="97" y="113"/>
                </a:cxn>
                <a:cxn ang="0">
                  <a:pos x="97" y="113"/>
                </a:cxn>
                <a:cxn ang="0">
                  <a:pos x="97" y="113"/>
                </a:cxn>
              </a:cxnLst>
              <a:rect l="0" t="0" r="r" b="b"/>
              <a:pathLst>
                <a:path w="123" h="123">
                  <a:moveTo>
                    <a:pt x="121" y="1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118" y="0"/>
                    <a:pt x="117" y="0"/>
                    <a:pt x="117" y="1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79"/>
                    <a:pt x="0" y="81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47" y="122"/>
                    <a:pt x="48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2" y="122"/>
                    <a:pt x="53" y="12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3"/>
                    <a:pt x="99" y="123"/>
                    <a:pt x="100" y="123"/>
                  </a:cubicBezTo>
                  <a:cubicBezTo>
                    <a:pt x="100" y="123"/>
                    <a:pt x="101" y="122"/>
                    <a:pt x="101" y="122"/>
                  </a:cubicBezTo>
                  <a:cubicBezTo>
                    <a:pt x="102" y="122"/>
                    <a:pt x="103" y="121"/>
                    <a:pt x="103" y="119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2" y="1"/>
                    <a:pt x="121" y="1"/>
                  </a:cubicBezTo>
                  <a:close/>
                  <a:moveTo>
                    <a:pt x="12" y="80"/>
                  </a:moveTo>
                  <a:cubicBezTo>
                    <a:pt x="101" y="20"/>
                    <a:pt x="101" y="20"/>
                    <a:pt x="101" y="2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9"/>
                  </a:cubicBezTo>
                  <a:lnTo>
                    <a:pt x="12" y="80"/>
                  </a:lnTo>
                  <a:close/>
                  <a:moveTo>
                    <a:pt x="39" y="92"/>
                  </a:moveTo>
                  <a:cubicBezTo>
                    <a:pt x="39" y="92"/>
                    <a:pt x="39" y="92"/>
                    <a:pt x="39" y="92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39" y="92"/>
                  </a:lnTo>
                  <a:close/>
                  <a:moveTo>
                    <a:pt x="97" y="113"/>
                  </a:moveTo>
                  <a:cubicBezTo>
                    <a:pt x="64" y="100"/>
                    <a:pt x="64" y="100"/>
                    <a:pt x="64" y="100"/>
                  </a:cubicBezTo>
                  <a:cubicBezTo>
                    <a:pt x="63" y="100"/>
                    <a:pt x="62" y="100"/>
                    <a:pt x="61" y="100"/>
                  </a:cubicBezTo>
                  <a:cubicBezTo>
                    <a:pt x="112" y="22"/>
                    <a:pt x="112" y="22"/>
                    <a:pt x="112" y="22"/>
                  </a:cubicBezTo>
                  <a:lnTo>
                    <a:pt x="97" y="113"/>
                  </a:lnTo>
                  <a:close/>
                  <a:moveTo>
                    <a:pt x="97" y="113"/>
                  </a:moveTo>
                  <a:cubicBezTo>
                    <a:pt x="97" y="113"/>
                    <a:pt x="97" y="113"/>
                    <a:pt x="97" y="11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1" name="Group 32"/>
            <p:cNvGrpSpPr/>
            <p:nvPr/>
          </p:nvGrpSpPr>
          <p:grpSpPr>
            <a:xfrm>
              <a:off x="5909178" y="2562157"/>
              <a:ext cx="374937" cy="401467"/>
              <a:chOff x="2281238" y="1909763"/>
              <a:chExt cx="336550" cy="360363"/>
            </a:xfrm>
            <a:solidFill>
              <a:schemeClr val="bg1"/>
            </a:solidFill>
          </p:grpSpPr>
          <p:sp>
            <p:nvSpPr>
              <p:cNvPr id="67" name="îṣļîḑé-Freeform: Shape 33"/>
              <p:cNvSpPr/>
              <p:nvPr/>
            </p:nvSpPr>
            <p:spPr bwMode="auto">
              <a:xfrm>
                <a:off x="2281238" y="1909763"/>
                <a:ext cx="336550" cy="360363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15" y="0"/>
                  </a:cxn>
                  <a:cxn ang="0">
                    <a:pos x="0" y="15"/>
                  </a:cxn>
                  <a:cxn ang="0">
                    <a:pos x="0" y="107"/>
                  </a:cxn>
                  <a:cxn ang="0">
                    <a:pos x="15" y="123"/>
                  </a:cxn>
                  <a:cxn ang="0">
                    <a:pos x="99" y="123"/>
                  </a:cxn>
                  <a:cxn ang="0">
                    <a:pos x="115" y="107"/>
                  </a:cxn>
                  <a:cxn ang="0">
                    <a:pos x="115" y="15"/>
                  </a:cxn>
                  <a:cxn ang="0">
                    <a:pos x="99" y="0"/>
                  </a:cxn>
                  <a:cxn ang="0">
                    <a:pos x="107" y="107"/>
                  </a:cxn>
                  <a:cxn ang="0">
                    <a:pos x="99" y="115"/>
                  </a:cxn>
                  <a:cxn ang="0">
                    <a:pos x="15" y="115"/>
                  </a:cxn>
                  <a:cxn ang="0">
                    <a:pos x="7" y="107"/>
                  </a:cxn>
                  <a:cxn ang="0">
                    <a:pos x="7" y="15"/>
                  </a:cxn>
                  <a:cxn ang="0">
                    <a:pos x="15" y="8"/>
                  </a:cxn>
                  <a:cxn ang="0">
                    <a:pos x="99" y="8"/>
                  </a:cxn>
                  <a:cxn ang="0">
                    <a:pos x="107" y="15"/>
                  </a:cxn>
                  <a:cxn ang="0">
                    <a:pos x="107" y="107"/>
                  </a:cxn>
                  <a:cxn ang="0">
                    <a:pos x="107" y="107"/>
                  </a:cxn>
                  <a:cxn ang="0">
                    <a:pos x="107" y="107"/>
                  </a:cxn>
                </a:cxnLst>
                <a:rect l="0" t="0" r="r" b="b"/>
                <a:pathLst>
                  <a:path w="115" h="123">
                    <a:moveTo>
                      <a:pt x="99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6"/>
                      <a:pt x="7" y="123"/>
                      <a:pt x="15" y="123"/>
                    </a:cubicBezTo>
                    <a:cubicBezTo>
                      <a:pt x="99" y="123"/>
                      <a:pt x="99" y="123"/>
                      <a:pt x="99" y="123"/>
                    </a:cubicBezTo>
                    <a:cubicBezTo>
                      <a:pt x="108" y="123"/>
                      <a:pt x="115" y="116"/>
                      <a:pt x="115" y="107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5" y="7"/>
                      <a:pt x="108" y="0"/>
                      <a:pt x="99" y="0"/>
                    </a:cubicBezTo>
                    <a:close/>
                    <a:moveTo>
                      <a:pt x="107" y="107"/>
                    </a:moveTo>
                    <a:cubicBezTo>
                      <a:pt x="107" y="111"/>
                      <a:pt x="104" y="115"/>
                      <a:pt x="99" y="115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1" y="115"/>
                      <a:pt x="7" y="111"/>
                      <a:pt x="7" y="107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1"/>
                      <a:pt x="11" y="8"/>
                      <a:pt x="15" y="8"/>
                    </a:cubicBezTo>
                    <a:cubicBezTo>
                      <a:pt x="99" y="8"/>
                      <a:pt x="99" y="8"/>
                      <a:pt x="99" y="8"/>
                    </a:cubicBezTo>
                    <a:cubicBezTo>
                      <a:pt x="104" y="8"/>
                      <a:pt x="107" y="11"/>
                      <a:pt x="107" y="15"/>
                    </a:cubicBezTo>
                    <a:lnTo>
                      <a:pt x="107" y="107"/>
                    </a:lnTo>
                    <a:close/>
                    <a:moveTo>
                      <a:pt x="107" y="107"/>
                    </a:moveTo>
                    <a:cubicBezTo>
                      <a:pt x="107" y="107"/>
                      <a:pt x="107" y="107"/>
                      <a:pt x="107" y="10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îṣļîḑé-Freeform: Shape 34"/>
              <p:cNvSpPr/>
              <p:nvPr/>
            </p:nvSpPr>
            <p:spPr bwMode="auto">
              <a:xfrm>
                <a:off x="2325688" y="1952626"/>
                <a:ext cx="246063" cy="22701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3"/>
                  </a:cxn>
                  <a:cxn ang="0">
                    <a:pos x="4" y="77"/>
                  </a:cxn>
                  <a:cxn ang="0">
                    <a:pos x="81" y="77"/>
                  </a:cxn>
                  <a:cxn ang="0">
                    <a:pos x="84" y="73"/>
                  </a:cxn>
                  <a:cxn ang="0">
                    <a:pos x="84" y="4"/>
                  </a:cxn>
                  <a:cxn ang="0">
                    <a:pos x="81" y="0"/>
                  </a:cxn>
                  <a:cxn ang="0">
                    <a:pos x="81" y="4"/>
                  </a:cxn>
                  <a:cxn ang="0">
                    <a:pos x="81" y="57"/>
                  </a:cxn>
                  <a:cxn ang="0">
                    <a:pos x="68" y="44"/>
                  </a:cxn>
                  <a:cxn ang="0">
                    <a:pos x="65" y="42"/>
                  </a:cxn>
                  <a:cxn ang="0">
                    <a:pos x="62" y="44"/>
                  </a:cxn>
                  <a:cxn ang="0">
                    <a:pos x="52" y="55"/>
                  </a:cxn>
                  <a:cxn ang="0">
                    <a:pos x="22" y="21"/>
                  </a:cxn>
                  <a:cxn ang="0">
                    <a:pos x="19" y="19"/>
                  </a:cxn>
                  <a:cxn ang="0">
                    <a:pos x="16" y="21"/>
                  </a:cxn>
                  <a:cxn ang="0">
                    <a:pos x="4" y="35"/>
                  </a:cxn>
                  <a:cxn ang="0">
                    <a:pos x="4" y="4"/>
                  </a:cxn>
                  <a:cxn ang="0">
                    <a:pos x="81" y="4"/>
                  </a:cxn>
                  <a:cxn ang="0">
                    <a:pos x="4" y="41"/>
                  </a:cxn>
                  <a:cxn ang="0">
                    <a:pos x="19" y="23"/>
                  </a:cxn>
                  <a:cxn ang="0">
                    <a:pos x="50" y="58"/>
                  </a:cxn>
                  <a:cxn ang="0">
                    <a:pos x="52" y="61"/>
                  </a:cxn>
                  <a:cxn ang="0">
                    <a:pos x="63" y="73"/>
                  </a:cxn>
                  <a:cxn ang="0">
                    <a:pos x="4" y="73"/>
                  </a:cxn>
                  <a:cxn ang="0">
                    <a:pos x="4" y="41"/>
                  </a:cxn>
                  <a:cxn ang="0">
                    <a:pos x="68" y="73"/>
                  </a:cxn>
                  <a:cxn ang="0">
                    <a:pos x="55" y="58"/>
                  </a:cxn>
                  <a:cxn ang="0">
                    <a:pos x="65" y="46"/>
                  </a:cxn>
                  <a:cxn ang="0">
                    <a:pos x="81" y="63"/>
                  </a:cxn>
                  <a:cxn ang="0">
                    <a:pos x="81" y="73"/>
                  </a:cxn>
                  <a:cxn ang="0">
                    <a:pos x="68" y="73"/>
                  </a:cxn>
                  <a:cxn ang="0">
                    <a:pos x="68" y="73"/>
                  </a:cxn>
                  <a:cxn ang="0">
                    <a:pos x="68" y="73"/>
                  </a:cxn>
                </a:cxnLst>
                <a:rect l="0" t="0" r="r" b="b"/>
                <a:pathLst>
                  <a:path w="84" h="77">
                    <a:moveTo>
                      <a:pt x="8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5"/>
                      <a:pt x="2" y="77"/>
                      <a:pt x="4" y="77"/>
                    </a:cubicBezTo>
                    <a:cubicBezTo>
                      <a:pt x="81" y="77"/>
                      <a:pt x="81" y="77"/>
                      <a:pt x="81" y="77"/>
                    </a:cubicBezTo>
                    <a:cubicBezTo>
                      <a:pt x="83" y="77"/>
                      <a:pt x="84" y="75"/>
                      <a:pt x="84" y="73"/>
                    </a:cubicBezTo>
                    <a:cubicBezTo>
                      <a:pt x="84" y="4"/>
                      <a:pt x="84" y="4"/>
                      <a:pt x="84" y="4"/>
                    </a:cubicBezTo>
                    <a:cubicBezTo>
                      <a:pt x="84" y="2"/>
                      <a:pt x="83" y="0"/>
                      <a:pt x="81" y="0"/>
                    </a:cubicBezTo>
                    <a:close/>
                    <a:moveTo>
                      <a:pt x="81" y="4"/>
                    </a:moveTo>
                    <a:cubicBezTo>
                      <a:pt x="81" y="57"/>
                      <a:pt x="81" y="57"/>
                      <a:pt x="81" y="57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43"/>
                      <a:pt x="66" y="42"/>
                      <a:pt x="65" y="42"/>
                    </a:cubicBezTo>
                    <a:cubicBezTo>
                      <a:pt x="64" y="42"/>
                      <a:pt x="63" y="43"/>
                      <a:pt x="62" y="44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1" y="20"/>
                      <a:pt x="20" y="19"/>
                      <a:pt x="19" y="19"/>
                    </a:cubicBezTo>
                    <a:cubicBezTo>
                      <a:pt x="18" y="19"/>
                      <a:pt x="17" y="20"/>
                      <a:pt x="16" y="21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1" y="4"/>
                    </a:lnTo>
                    <a:close/>
                    <a:moveTo>
                      <a:pt x="4" y="41"/>
                    </a:moveTo>
                    <a:cubicBezTo>
                      <a:pt x="19" y="23"/>
                      <a:pt x="19" y="23"/>
                      <a:pt x="19" y="23"/>
                    </a:cubicBezTo>
                    <a:cubicBezTo>
                      <a:pt x="50" y="58"/>
                      <a:pt x="50" y="58"/>
                      <a:pt x="50" y="58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4" y="73"/>
                      <a:pt x="4" y="73"/>
                      <a:pt x="4" y="73"/>
                    </a:cubicBezTo>
                    <a:lnTo>
                      <a:pt x="4" y="41"/>
                    </a:lnTo>
                    <a:close/>
                    <a:moveTo>
                      <a:pt x="68" y="73"/>
                    </a:moveTo>
                    <a:cubicBezTo>
                      <a:pt x="55" y="58"/>
                      <a:pt x="55" y="58"/>
                      <a:pt x="55" y="58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81" y="63"/>
                      <a:pt x="81" y="63"/>
                      <a:pt x="81" y="63"/>
                    </a:cubicBezTo>
                    <a:cubicBezTo>
                      <a:pt x="81" y="73"/>
                      <a:pt x="81" y="73"/>
                      <a:pt x="81" y="73"/>
                    </a:cubicBezTo>
                    <a:lnTo>
                      <a:pt x="68" y="73"/>
                    </a:lnTo>
                    <a:close/>
                    <a:moveTo>
                      <a:pt x="68" y="73"/>
                    </a:moveTo>
                    <a:cubicBezTo>
                      <a:pt x="68" y="73"/>
                      <a:pt x="68" y="73"/>
                      <a:pt x="68" y="7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îṣļîḑé-Freeform: Shape 35"/>
              <p:cNvSpPr/>
              <p:nvPr/>
            </p:nvSpPr>
            <p:spPr bwMode="auto">
              <a:xfrm>
                <a:off x="2460625" y="1989138"/>
                <a:ext cx="66675" cy="66675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1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12" y="23"/>
                  </a:cxn>
                  <a:cxn ang="0">
                    <a:pos x="12" y="4"/>
                  </a:cxn>
                  <a:cxn ang="0">
                    <a:pos x="19" y="11"/>
                  </a:cxn>
                  <a:cxn ang="0">
                    <a:pos x="12" y="19"/>
                  </a:cxn>
                  <a:cxn ang="0">
                    <a:pos x="4" y="11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18" y="23"/>
                      <a:pt x="23" y="18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8"/>
                      <a:pt x="5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19" y="7"/>
                      <a:pt x="19" y="11"/>
                    </a:cubicBezTo>
                    <a:cubicBezTo>
                      <a:pt x="19" y="15"/>
                      <a:pt x="16" y="19"/>
                      <a:pt x="12" y="19"/>
                    </a:cubicBezTo>
                    <a:cubicBezTo>
                      <a:pt x="7" y="19"/>
                      <a:pt x="4" y="15"/>
                      <a:pt x="4" y="11"/>
                    </a:cubicBezTo>
                    <a:cubicBezTo>
                      <a:pt x="4" y="7"/>
                      <a:pt x="7" y="4"/>
                      <a:pt x="12" y="4"/>
                    </a:cubicBezTo>
                    <a:close/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Group 36"/>
            <p:cNvGrpSpPr/>
            <p:nvPr/>
          </p:nvGrpSpPr>
          <p:grpSpPr>
            <a:xfrm>
              <a:off x="6871349" y="3499300"/>
              <a:ext cx="413846" cy="389086"/>
              <a:chOff x="2266950" y="2713038"/>
              <a:chExt cx="371475" cy="349250"/>
            </a:xfrm>
            <a:solidFill>
              <a:schemeClr val="bg1"/>
            </a:solidFill>
          </p:grpSpPr>
          <p:sp>
            <p:nvSpPr>
              <p:cNvPr id="65" name="îṣļîḑé-Freeform: Shape 37"/>
              <p:cNvSpPr/>
              <p:nvPr/>
            </p:nvSpPr>
            <p:spPr bwMode="auto">
              <a:xfrm>
                <a:off x="2447925" y="2903538"/>
                <a:ext cx="44450" cy="44450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7" y="15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5" y="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cubicBezTo>
                      <a:pt x="15" y="12"/>
                      <a:pt x="11" y="15"/>
                      <a:pt x="7" y="15"/>
                    </a:cubicBezTo>
                    <a:cubicBezTo>
                      <a:pt x="3" y="15"/>
                      <a:pt x="0" y="12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5" y="3"/>
                      <a:pt x="15" y="7"/>
                    </a:cubicBezTo>
                    <a:close/>
                    <a:moveTo>
                      <a:pt x="15" y="7"/>
                    </a:moveTo>
                    <a:cubicBezTo>
                      <a:pt x="15" y="7"/>
                      <a:pt x="15" y="7"/>
                      <a:pt x="15" y="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îṣļîḑé-Freeform: Shape 38"/>
              <p:cNvSpPr/>
              <p:nvPr/>
            </p:nvSpPr>
            <p:spPr bwMode="auto">
              <a:xfrm>
                <a:off x="2266950" y="2713038"/>
                <a:ext cx="371475" cy="349250"/>
              </a:xfrm>
              <a:custGeom>
                <a:avLst/>
                <a:gdLst/>
                <a:ahLst/>
                <a:cxnLst>
                  <a:cxn ang="0">
                    <a:pos x="111" y="46"/>
                  </a:cxn>
                  <a:cxn ang="0">
                    <a:pos x="100" y="0"/>
                  </a:cxn>
                  <a:cxn ang="0">
                    <a:pos x="0" y="21"/>
                  </a:cxn>
                  <a:cxn ang="0">
                    <a:pos x="21" y="119"/>
                  </a:cxn>
                  <a:cxn ang="0">
                    <a:pos x="111" y="97"/>
                  </a:cxn>
                  <a:cxn ang="0">
                    <a:pos x="111" y="46"/>
                  </a:cxn>
                  <a:cxn ang="0">
                    <a:pos x="100" y="7"/>
                  </a:cxn>
                  <a:cxn ang="0">
                    <a:pos x="104" y="35"/>
                  </a:cxn>
                  <a:cxn ang="0">
                    <a:pos x="100" y="15"/>
                  </a:cxn>
                  <a:cxn ang="0">
                    <a:pos x="16" y="11"/>
                  </a:cxn>
                  <a:cxn ang="0">
                    <a:pos x="12" y="30"/>
                  </a:cxn>
                  <a:cxn ang="0">
                    <a:pos x="21" y="7"/>
                  </a:cxn>
                  <a:cxn ang="0">
                    <a:pos x="16" y="19"/>
                  </a:cxn>
                  <a:cxn ang="0">
                    <a:pos x="96" y="15"/>
                  </a:cxn>
                  <a:cxn ang="0">
                    <a:pos x="96" y="23"/>
                  </a:cxn>
                  <a:cxn ang="0">
                    <a:pos x="16" y="26"/>
                  </a:cxn>
                  <a:cxn ang="0">
                    <a:pos x="96" y="23"/>
                  </a:cxn>
                  <a:cxn ang="0">
                    <a:pos x="96" y="34"/>
                  </a:cxn>
                  <a:cxn ang="0">
                    <a:pos x="16" y="33"/>
                  </a:cxn>
                  <a:cxn ang="0">
                    <a:pos x="96" y="30"/>
                  </a:cxn>
                  <a:cxn ang="0">
                    <a:pos x="90" y="111"/>
                  </a:cxn>
                  <a:cxn ang="0">
                    <a:pos x="8" y="97"/>
                  </a:cxn>
                  <a:cxn ang="0">
                    <a:pos x="21" y="42"/>
                  </a:cxn>
                  <a:cxn ang="0">
                    <a:pos x="104" y="46"/>
                  </a:cxn>
                  <a:cxn ang="0">
                    <a:pos x="69" y="53"/>
                  </a:cxn>
                  <a:cxn ang="0">
                    <a:pos x="69" y="92"/>
                  </a:cxn>
                  <a:cxn ang="0">
                    <a:pos x="104" y="97"/>
                  </a:cxn>
                  <a:cxn ang="0">
                    <a:pos x="69" y="84"/>
                  </a:cxn>
                  <a:cxn ang="0">
                    <a:pos x="69" y="61"/>
                  </a:cxn>
                  <a:cxn ang="0">
                    <a:pos x="110" y="58"/>
                  </a:cxn>
                  <a:cxn ang="0">
                    <a:pos x="111" y="56"/>
                  </a:cxn>
                  <a:cxn ang="0">
                    <a:pos x="109" y="84"/>
                  </a:cxn>
                  <a:cxn ang="0">
                    <a:pos x="109" y="84"/>
                  </a:cxn>
                </a:cxnLst>
                <a:rect l="0" t="0" r="r" b="b"/>
                <a:pathLst>
                  <a:path w="127" h="119">
                    <a:moveTo>
                      <a:pt x="111" y="46"/>
                    </a:moveTo>
                    <a:cubicBezTo>
                      <a:pt x="111" y="46"/>
                      <a:pt x="111" y="46"/>
                      <a:pt x="111" y="46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1" y="5"/>
                      <a:pt x="106" y="0"/>
                      <a:pt x="10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9"/>
                      <a:pt x="10" y="119"/>
                      <a:pt x="21" y="119"/>
                    </a:cubicBezTo>
                    <a:cubicBezTo>
                      <a:pt x="90" y="119"/>
                      <a:pt x="90" y="119"/>
                      <a:pt x="90" y="119"/>
                    </a:cubicBezTo>
                    <a:cubicBezTo>
                      <a:pt x="102" y="119"/>
                      <a:pt x="111" y="109"/>
                      <a:pt x="111" y="97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27" y="80"/>
                      <a:pt x="127" y="57"/>
                      <a:pt x="111" y="46"/>
                    </a:cubicBezTo>
                    <a:close/>
                    <a:moveTo>
                      <a:pt x="21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2" y="7"/>
                      <a:pt x="104" y="9"/>
                      <a:pt x="104" y="11"/>
                    </a:cubicBezTo>
                    <a:cubicBezTo>
                      <a:pt x="104" y="35"/>
                      <a:pt x="104" y="35"/>
                      <a:pt x="104" y="35"/>
                    </a:cubicBezTo>
                    <a:cubicBezTo>
                      <a:pt x="103" y="34"/>
                      <a:pt x="101" y="34"/>
                      <a:pt x="100" y="34"/>
                    </a:cubicBezTo>
                    <a:cubicBezTo>
                      <a:pt x="100" y="15"/>
                      <a:pt x="100" y="15"/>
                      <a:pt x="100" y="15"/>
                    </a:cubicBezTo>
                    <a:cubicBezTo>
                      <a:pt x="100" y="13"/>
                      <a:pt x="98" y="11"/>
                      <a:pt x="9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1"/>
                      <a:pt x="12" y="13"/>
                      <a:pt x="12" y="1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9" y="28"/>
                      <a:pt x="8" y="24"/>
                      <a:pt x="8" y="21"/>
                    </a:cubicBezTo>
                    <a:cubicBezTo>
                      <a:pt x="8" y="13"/>
                      <a:pt x="14" y="7"/>
                      <a:pt x="21" y="7"/>
                    </a:cubicBezTo>
                    <a:close/>
                    <a:moveTo>
                      <a:pt x="96" y="19"/>
                    </a:move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96" y="15"/>
                      <a:pt x="96" y="15"/>
                      <a:pt x="96" y="15"/>
                    </a:cubicBezTo>
                    <a:lnTo>
                      <a:pt x="96" y="19"/>
                    </a:lnTo>
                    <a:close/>
                    <a:moveTo>
                      <a:pt x="96" y="23"/>
                    </a:moveTo>
                    <a:cubicBezTo>
                      <a:pt x="96" y="26"/>
                      <a:pt x="96" y="26"/>
                      <a:pt x="96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3"/>
                      <a:pt x="16" y="23"/>
                      <a:pt x="16" y="23"/>
                    </a:cubicBezTo>
                    <a:lnTo>
                      <a:pt x="96" y="23"/>
                    </a:lnTo>
                    <a:close/>
                    <a:moveTo>
                      <a:pt x="96" y="30"/>
                    </a:moveTo>
                    <a:cubicBezTo>
                      <a:pt x="96" y="34"/>
                      <a:pt x="96" y="34"/>
                      <a:pt x="96" y="34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19" y="34"/>
                      <a:pt x="17" y="34"/>
                      <a:pt x="16" y="33"/>
                    </a:cubicBezTo>
                    <a:cubicBezTo>
                      <a:pt x="16" y="30"/>
                      <a:pt x="16" y="30"/>
                      <a:pt x="16" y="30"/>
                    </a:cubicBezTo>
                    <a:lnTo>
                      <a:pt x="96" y="30"/>
                    </a:lnTo>
                    <a:close/>
                    <a:moveTo>
                      <a:pt x="104" y="97"/>
                    </a:moveTo>
                    <a:cubicBezTo>
                      <a:pt x="104" y="105"/>
                      <a:pt x="98" y="111"/>
                      <a:pt x="90" y="111"/>
                    </a:cubicBezTo>
                    <a:cubicBezTo>
                      <a:pt x="21" y="111"/>
                      <a:pt x="21" y="111"/>
                      <a:pt x="21" y="111"/>
                    </a:cubicBezTo>
                    <a:cubicBezTo>
                      <a:pt x="14" y="111"/>
                      <a:pt x="8" y="105"/>
                      <a:pt x="8" y="9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1" y="40"/>
                      <a:pt x="16" y="42"/>
                      <a:pt x="21" y="42"/>
                    </a:cubicBezTo>
                    <a:cubicBezTo>
                      <a:pt x="100" y="42"/>
                      <a:pt x="100" y="42"/>
                      <a:pt x="100" y="42"/>
                    </a:cubicBezTo>
                    <a:cubicBezTo>
                      <a:pt x="102" y="42"/>
                      <a:pt x="104" y="44"/>
                      <a:pt x="104" y="46"/>
                    </a:cubicBezTo>
                    <a:cubicBezTo>
                      <a:pt x="104" y="53"/>
                      <a:pt x="104" y="53"/>
                      <a:pt x="104" y="53"/>
                    </a:cubicBezTo>
                    <a:cubicBezTo>
                      <a:pt x="69" y="53"/>
                      <a:pt x="69" y="53"/>
                      <a:pt x="69" y="53"/>
                    </a:cubicBezTo>
                    <a:cubicBezTo>
                      <a:pt x="59" y="53"/>
                      <a:pt x="50" y="62"/>
                      <a:pt x="50" y="72"/>
                    </a:cubicBezTo>
                    <a:cubicBezTo>
                      <a:pt x="50" y="83"/>
                      <a:pt x="59" y="92"/>
                      <a:pt x="69" y="92"/>
                    </a:cubicBezTo>
                    <a:cubicBezTo>
                      <a:pt x="104" y="92"/>
                      <a:pt x="104" y="92"/>
                      <a:pt x="104" y="92"/>
                    </a:cubicBezTo>
                    <a:lnTo>
                      <a:pt x="104" y="97"/>
                    </a:lnTo>
                    <a:close/>
                    <a:moveTo>
                      <a:pt x="109" y="84"/>
                    </a:moveTo>
                    <a:cubicBezTo>
                      <a:pt x="69" y="84"/>
                      <a:pt x="69" y="84"/>
                      <a:pt x="69" y="84"/>
                    </a:cubicBezTo>
                    <a:cubicBezTo>
                      <a:pt x="63" y="84"/>
                      <a:pt x="58" y="79"/>
                      <a:pt x="58" y="72"/>
                    </a:cubicBezTo>
                    <a:cubicBezTo>
                      <a:pt x="58" y="66"/>
                      <a:pt x="63" y="61"/>
                      <a:pt x="69" y="61"/>
                    </a:cubicBezTo>
                    <a:cubicBezTo>
                      <a:pt x="104" y="61"/>
                      <a:pt x="104" y="61"/>
                      <a:pt x="104" y="61"/>
                    </a:cubicBezTo>
                    <a:cubicBezTo>
                      <a:pt x="106" y="61"/>
                      <a:pt x="108" y="60"/>
                      <a:pt x="110" y="58"/>
                    </a:cubicBezTo>
                    <a:cubicBezTo>
                      <a:pt x="110" y="57"/>
                      <a:pt x="111" y="57"/>
                      <a:pt x="111" y="56"/>
                    </a:cubicBezTo>
                    <a:cubicBezTo>
                      <a:pt x="111" y="56"/>
                      <a:pt x="111" y="56"/>
                      <a:pt x="111" y="56"/>
                    </a:cubicBezTo>
                    <a:cubicBezTo>
                      <a:pt x="114" y="59"/>
                      <a:pt x="115" y="64"/>
                      <a:pt x="115" y="69"/>
                    </a:cubicBezTo>
                    <a:cubicBezTo>
                      <a:pt x="115" y="75"/>
                      <a:pt x="113" y="80"/>
                      <a:pt x="109" y="84"/>
                    </a:cubicBezTo>
                    <a:close/>
                    <a:moveTo>
                      <a:pt x="109" y="84"/>
                    </a:moveTo>
                    <a:cubicBezTo>
                      <a:pt x="109" y="84"/>
                      <a:pt x="109" y="84"/>
                      <a:pt x="109" y="8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3" name="îṣļîḑé-Freeform: Shape 39"/>
            <p:cNvSpPr/>
            <p:nvPr/>
          </p:nvSpPr>
          <p:spPr bwMode="auto">
            <a:xfrm>
              <a:off x="5004522" y="3543522"/>
              <a:ext cx="399697" cy="300657"/>
            </a:xfrm>
            <a:custGeom>
              <a:avLst/>
              <a:gdLst/>
              <a:ahLst/>
              <a:cxnLst>
                <a:cxn ang="0">
                  <a:pos x="101" y="2"/>
                </a:cxn>
                <a:cxn ang="0">
                  <a:pos x="27" y="0"/>
                </a:cxn>
                <a:cxn ang="0">
                  <a:pos x="2" y="22"/>
                </a:cxn>
                <a:cxn ang="0">
                  <a:pos x="2" y="32"/>
                </a:cxn>
                <a:cxn ang="0">
                  <a:pos x="61" y="92"/>
                </a:cxn>
                <a:cxn ang="0">
                  <a:pos x="121" y="32"/>
                </a:cxn>
                <a:cxn ang="0">
                  <a:pos x="120" y="22"/>
                </a:cxn>
                <a:cxn ang="0">
                  <a:pos x="86" y="14"/>
                </a:cxn>
                <a:cxn ang="0">
                  <a:pos x="93" y="8"/>
                </a:cxn>
                <a:cxn ang="0">
                  <a:pos x="76" y="27"/>
                </a:cxn>
                <a:cxn ang="0">
                  <a:pos x="93" y="27"/>
                </a:cxn>
                <a:cxn ang="0">
                  <a:pos x="73" y="25"/>
                </a:cxn>
                <a:cxn ang="0">
                  <a:pos x="75" y="9"/>
                </a:cxn>
                <a:cxn ang="0">
                  <a:pos x="70" y="27"/>
                </a:cxn>
                <a:cxn ang="0">
                  <a:pos x="61" y="20"/>
                </a:cxn>
                <a:cxn ang="0">
                  <a:pos x="70" y="8"/>
                </a:cxn>
                <a:cxn ang="0">
                  <a:pos x="53" y="8"/>
                </a:cxn>
                <a:cxn ang="0">
                  <a:pos x="58" y="17"/>
                </a:cxn>
                <a:cxn ang="0">
                  <a:pos x="40" y="16"/>
                </a:cxn>
                <a:cxn ang="0">
                  <a:pos x="58" y="17"/>
                </a:cxn>
                <a:cxn ang="0">
                  <a:pos x="30" y="27"/>
                </a:cxn>
                <a:cxn ang="0">
                  <a:pos x="47" y="27"/>
                </a:cxn>
                <a:cxn ang="0">
                  <a:pos x="37" y="14"/>
                </a:cxn>
                <a:cxn ang="0">
                  <a:pos x="43" y="8"/>
                </a:cxn>
                <a:cxn ang="0">
                  <a:pos x="34" y="17"/>
                </a:cxn>
                <a:cxn ang="0">
                  <a:pos x="8" y="27"/>
                </a:cxn>
                <a:cxn ang="0">
                  <a:pos x="11" y="31"/>
                </a:cxn>
                <a:cxn ang="0">
                  <a:pos x="49" y="71"/>
                </a:cxn>
                <a:cxn ang="0">
                  <a:pos x="29" y="31"/>
                </a:cxn>
                <a:cxn ang="0">
                  <a:pos x="57" y="78"/>
                </a:cxn>
                <a:cxn ang="0">
                  <a:pos x="52" y="31"/>
                </a:cxn>
                <a:cxn ang="0">
                  <a:pos x="61" y="79"/>
                </a:cxn>
                <a:cxn ang="0">
                  <a:pos x="65" y="78"/>
                </a:cxn>
                <a:cxn ang="0">
                  <a:pos x="94" y="31"/>
                </a:cxn>
                <a:cxn ang="0">
                  <a:pos x="74" y="71"/>
                </a:cxn>
                <a:cxn ang="0">
                  <a:pos x="112" y="31"/>
                </a:cxn>
                <a:cxn ang="0">
                  <a:pos x="99" y="27"/>
                </a:cxn>
                <a:cxn ang="0">
                  <a:pos x="97" y="9"/>
                </a:cxn>
                <a:cxn ang="0">
                  <a:pos x="99" y="27"/>
                </a:cxn>
                <a:cxn ang="0">
                  <a:pos x="99" y="27"/>
                </a:cxn>
              </a:cxnLst>
              <a:rect l="0" t="0" r="r" b="b"/>
              <a:pathLst>
                <a:path w="123" h="92">
                  <a:moveTo>
                    <a:pt x="120" y="2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2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5"/>
                    <a:pt x="0" y="27"/>
                  </a:cubicBezTo>
                  <a:cubicBezTo>
                    <a:pt x="0" y="29"/>
                    <a:pt x="1" y="31"/>
                    <a:pt x="2" y="32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1"/>
                    <a:pt x="59" y="92"/>
                    <a:pt x="61" y="92"/>
                  </a:cubicBezTo>
                  <a:cubicBezTo>
                    <a:pt x="64" y="92"/>
                    <a:pt x="66" y="91"/>
                    <a:pt x="67" y="90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1"/>
                    <a:pt x="123" y="29"/>
                    <a:pt x="123" y="27"/>
                  </a:cubicBezTo>
                  <a:cubicBezTo>
                    <a:pt x="123" y="25"/>
                    <a:pt x="122" y="23"/>
                    <a:pt x="120" y="22"/>
                  </a:cubicBezTo>
                  <a:close/>
                  <a:moveTo>
                    <a:pt x="93" y="8"/>
                  </a:moveTo>
                  <a:cubicBezTo>
                    <a:pt x="86" y="14"/>
                    <a:pt x="86" y="14"/>
                    <a:pt x="86" y="14"/>
                  </a:cubicBezTo>
                  <a:cubicBezTo>
                    <a:pt x="79" y="8"/>
                    <a:pt x="79" y="8"/>
                    <a:pt x="79" y="8"/>
                  </a:cubicBezTo>
                  <a:lnTo>
                    <a:pt x="93" y="8"/>
                  </a:lnTo>
                  <a:close/>
                  <a:moveTo>
                    <a:pt x="93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93" y="27"/>
                  </a:lnTo>
                  <a:close/>
                  <a:moveTo>
                    <a:pt x="83" y="16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5" y="9"/>
                    <a:pt x="75" y="9"/>
                    <a:pt x="75" y="9"/>
                  </a:cubicBezTo>
                  <a:lnTo>
                    <a:pt x="83" y="16"/>
                  </a:lnTo>
                  <a:close/>
                  <a:moveTo>
                    <a:pt x="70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61" y="20"/>
                    <a:pt x="61" y="20"/>
                    <a:pt x="61" y="20"/>
                  </a:cubicBezTo>
                  <a:lnTo>
                    <a:pt x="70" y="27"/>
                  </a:lnTo>
                  <a:close/>
                  <a:moveTo>
                    <a:pt x="70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53" y="8"/>
                    <a:pt x="53" y="8"/>
                    <a:pt x="53" y="8"/>
                  </a:cubicBezTo>
                  <a:lnTo>
                    <a:pt x="70" y="8"/>
                  </a:lnTo>
                  <a:close/>
                  <a:moveTo>
                    <a:pt x="58" y="17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9"/>
                    <a:pt x="48" y="9"/>
                    <a:pt x="48" y="9"/>
                  </a:cubicBezTo>
                  <a:lnTo>
                    <a:pt x="58" y="17"/>
                  </a:lnTo>
                  <a:close/>
                  <a:moveTo>
                    <a:pt x="47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7" y="19"/>
                    <a:pt x="37" y="19"/>
                    <a:pt x="37" y="19"/>
                  </a:cubicBezTo>
                  <a:lnTo>
                    <a:pt x="47" y="27"/>
                  </a:lnTo>
                  <a:close/>
                  <a:moveTo>
                    <a:pt x="43" y="8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43" y="8"/>
                  </a:lnTo>
                  <a:close/>
                  <a:moveTo>
                    <a:pt x="26" y="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8" y="27"/>
                    <a:pt x="8" y="27"/>
                    <a:pt x="8" y="27"/>
                  </a:cubicBezTo>
                  <a:lnTo>
                    <a:pt x="26" y="9"/>
                  </a:lnTo>
                  <a:close/>
                  <a:moveTo>
                    <a:pt x="11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49" y="71"/>
                    <a:pt x="49" y="71"/>
                    <a:pt x="49" y="71"/>
                  </a:cubicBezTo>
                  <a:lnTo>
                    <a:pt x="11" y="31"/>
                  </a:lnTo>
                  <a:close/>
                  <a:moveTo>
                    <a:pt x="29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57" y="78"/>
                    <a:pt x="57" y="78"/>
                    <a:pt x="57" y="78"/>
                  </a:cubicBezTo>
                  <a:lnTo>
                    <a:pt x="29" y="31"/>
                  </a:lnTo>
                  <a:close/>
                  <a:moveTo>
                    <a:pt x="52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61" y="79"/>
                    <a:pt x="61" y="79"/>
                    <a:pt x="61" y="79"/>
                  </a:cubicBezTo>
                  <a:lnTo>
                    <a:pt x="52" y="31"/>
                  </a:lnTo>
                  <a:close/>
                  <a:moveTo>
                    <a:pt x="65" y="78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94" y="31"/>
                    <a:pt x="94" y="31"/>
                    <a:pt x="94" y="31"/>
                  </a:cubicBezTo>
                  <a:lnTo>
                    <a:pt x="65" y="78"/>
                  </a:lnTo>
                  <a:close/>
                  <a:moveTo>
                    <a:pt x="74" y="71"/>
                  </a:moveTo>
                  <a:cubicBezTo>
                    <a:pt x="98" y="31"/>
                    <a:pt x="98" y="31"/>
                    <a:pt x="98" y="31"/>
                  </a:cubicBezTo>
                  <a:cubicBezTo>
                    <a:pt x="112" y="31"/>
                    <a:pt x="112" y="31"/>
                    <a:pt x="112" y="31"/>
                  </a:cubicBezTo>
                  <a:lnTo>
                    <a:pt x="74" y="71"/>
                  </a:lnTo>
                  <a:close/>
                  <a:moveTo>
                    <a:pt x="99" y="2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15" y="27"/>
                    <a:pt x="115" y="27"/>
                    <a:pt x="115" y="27"/>
                  </a:cubicBezTo>
                  <a:lnTo>
                    <a:pt x="99" y="27"/>
                  </a:lnTo>
                  <a:close/>
                  <a:moveTo>
                    <a:pt x="99" y="27"/>
                  </a:moveTo>
                  <a:cubicBezTo>
                    <a:pt x="99" y="27"/>
                    <a:pt x="99" y="27"/>
                    <a:pt x="99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4" name="Group 1"/>
            <p:cNvGrpSpPr/>
            <p:nvPr/>
          </p:nvGrpSpPr>
          <p:grpSpPr>
            <a:xfrm>
              <a:off x="7486819" y="3344328"/>
              <a:ext cx="2497612" cy="1008377"/>
              <a:chOff x="7645889" y="3344328"/>
              <a:chExt cx="2122517" cy="1008377"/>
            </a:xfrm>
          </p:grpSpPr>
          <p:sp>
            <p:nvSpPr>
              <p:cNvPr id="63" name="îṣļîḑé-TextBox 22"/>
              <p:cNvSpPr txBox="1"/>
              <p:nvPr/>
            </p:nvSpPr>
            <p:spPr bwMode="auto">
              <a:xfrm>
                <a:off x="7645890" y="3344328"/>
                <a:ext cx="1301593" cy="309958"/>
              </a:xfrm>
              <a:prstGeom prst="rect">
                <a:avLst/>
              </a:prstGeom>
              <a:noFill/>
            </p:spPr>
            <p:txBody>
              <a:bodyPr wrap="none" lIns="360000" tIns="46800" rIns="90000" bIns="46800">
                <a:noAutofit/>
              </a:bodyPr>
              <a:lstStyle/>
              <a:p>
                <a:pPr algn="l" latinLnBrk="0"/>
                <a:r>
                  <a:rPr lang="zh-CN" altLang="en-US" sz="20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4" name="îṣļîḑé-TextBox 23"/>
              <p:cNvSpPr txBox="1"/>
              <p:nvPr/>
            </p:nvSpPr>
            <p:spPr bwMode="auto">
              <a:xfrm>
                <a:off x="7645889" y="3796526"/>
                <a:ext cx="2122517" cy="556179"/>
              </a:xfrm>
              <a:prstGeom prst="rect">
                <a:avLst/>
              </a:prstGeom>
              <a:noFill/>
            </p:spPr>
            <p:txBody>
              <a:bodyPr wrap="square" lIns="360000" tIns="46800" rIns="90000" bIns="46800">
                <a:no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400" b="0" dirty="0">
                    <a:effectLst/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grpSp>
          <p:nvGrpSpPr>
            <p:cNvPr id="55" name="Group 7"/>
            <p:cNvGrpSpPr/>
            <p:nvPr/>
          </p:nvGrpSpPr>
          <p:grpSpPr>
            <a:xfrm>
              <a:off x="5004522" y="5125532"/>
              <a:ext cx="2142927" cy="1061873"/>
              <a:chOff x="5027390" y="5076176"/>
              <a:chExt cx="2142927" cy="1061873"/>
            </a:xfrm>
          </p:grpSpPr>
          <p:sp>
            <p:nvSpPr>
              <p:cNvPr id="61" name="îṣļîḑé-TextBox 24"/>
              <p:cNvSpPr txBox="1"/>
              <p:nvPr/>
            </p:nvSpPr>
            <p:spPr bwMode="auto">
              <a:xfrm>
                <a:off x="5027390" y="5076176"/>
                <a:ext cx="2142927" cy="42441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1">
                <a:normAutofit/>
              </a:bodyPr>
              <a:lstStyle/>
              <a:p>
                <a:pPr latinLnBrk="0"/>
                <a:r>
                  <a:rPr lang="zh-CN" altLang="en-US" sz="2000" dirty="0">
                    <a:solidFill>
                      <a:schemeClr val="accent3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2" name="îṣļîḑé-TextBox 25"/>
              <p:cNvSpPr txBox="1"/>
              <p:nvPr/>
            </p:nvSpPr>
            <p:spPr bwMode="auto">
              <a:xfrm>
                <a:off x="5027390" y="5581870"/>
                <a:ext cx="2142927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 latinLnBrk="0">
                  <a:lnSpc>
                    <a:spcPct val="120000"/>
                  </a:lnSpc>
                </a:pPr>
                <a:r>
                  <a:rPr lang="zh-CN" altLang="en-US" sz="1400" b="0" dirty="0">
                    <a:effectLst/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grpSp>
          <p:nvGrpSpPr>
            <p:cNvPr id="56" name="Group 5"/>
            <p:cNvGrpSpPr/>
            <p:nvPr/>
          </p:nvGrpSpPr>
          <p:grpSpPr>
            <a:xfrm>
              <a:off x="5047734" y="1266881"/>
              <a:ext cx="2122583" cy="998217"/>
              <a:chOff x="5089540" y="1392432"/>
              <a:chExt cx="2122583" cy="998217"/>
            </a:xfrm>
          </p:grpSpPr>
          <p:sp>
            <p:nvSpPr>
              <p:cNvPr id="59" name="îṣļîḑé-TextBox 40"/>
              <p:cNvSpPr txBox="1"/>
              <p:nvPr/>
            </p:nvSpPr>
            <p:spPr bwMode="auto">
              <a:xfrm>
                <a:off x="5521343" y="1392432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Autofit/>
              </a:bodyPr>
              <a:lstStyle/>
              <a:p>
                <a:pPr algn="ctr" latinLnBrk="0"/>
                <a:r>
                  <a:rPr lang="zh-CN" altLang="en-US" sz="2000" dirty="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60" name="îṣļîḑé-TextBox 41"/>
              <p:cNvSpPr txBox="1"/>
              <p:nvPr/>
            </p:nvSpPr>
            <p:spPr bwMode="auto">
              <a:xfrm>
                <a:off x="5089540" y="1834470"/>
                <a:ext cx="2122583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Autofit/>
              </a:bodyPr>
              <a:lstStyle/>
              <a:p>
                <a:pPr algn="ctr" latinLnBrk="0">
                  <a:lnSpc>
                    <a:spcPct val="120000"/>
                  </a:lnSpc>
                </a:pPr>
                <a:r>
                  <a:rPr lang="zh-CN" altLang="en-US" sz="1400" b="0" dirty="0">
                    <a:effectLst/>
                    <a:cs typeface="+mn-ea"/>
                    <a:sym typeface="+mn-lt"/>
                  </a:rPr>
                  <a:t>点击此处更换文本</a:t>
                </a:r>
              </a:p>
            </p:txBody>
          </p:sp>
        </p:grpSp>
        <p:sp>
          <p:nvSpPr>
            <p:cNvPr id="57" name="îṣļîḑé-TextBox 42"/>
            <p:cNvSpPr txBox="1"/>
            <p:nvPr/>
          </p:nvSpPr>
          <p:spPr bwMode="auto">
            <a:xfrm>
              <a:off x="3236598" y="3344328"/>
              <a:ext cx="1531613" cy="309958"/>
            </a:xfrm>
            <a:prstGeom prst="rect">
              <a:avLst/>
            </a:prstGeom>
            <a:noFill/>
          </p:spPr>
          <p:txBody>
            <a:bodyPr wrap="none" lIns="90000" tIns="46800" rIns="360000" bIns="46800">
              <a:noAutofit/>
            </a:bodyPr>
            <a:lstStyle/>
            <a:p>
              <a:pPr algn="r" latinLnBrk="0"/>
              <a:r>
                <a:rPr lang="zh-CN" altLang="en-US" sz="200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8" name="îṣļîḑé-TextBox 43"/>
            <p:cNvSpPr txBox="1"/>
            <p:nvPr/>
          </p:nvSpPr>
          <p:spPr bwMode="auto">
            <a:xfrm>
              <a:off x="2378292" y="3796526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400" b="0" dirty="0">
                  <a:effectLst/>
                  <a:cs typeface="+mn-ea"/>
                  <a:sym typeface="+mn-lt"/>
                </a:rPr>
                <a:t>点击此处更换文本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14:switch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PASSING_SCORE" val="0.000000"/>
  <p:tag name="ISPRING_ULTRA_SCORM_COURSE_ID" val="686C49CA-C932-4B67-97E3-A4CE58FC131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十批\531540"/>
  <p:tag name="ISPRING_FIRST_PUBLISH" val="1"/>
  <p:tag name="ISPRING_SCORM_RATE_QUIZZES" val="0"/>
  <p:tag name="ISPRING_PRESENTATION_TITLE" val="简约图片排版"/>
</p:tagLst>
</file>

<file path=ppt/theme/theme1.xml><?xml version="1.0" encoding="utf-8"?>
<a:theme xmlns:a="http://schemas.openxmlformats.org/drawingml/2006/main" name="www.2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77B5"/>
      </a:accent1>
      <a:accent2>
        <a:srgbClr val="00A0DC"/>
      </a:accent2>
      <a:accent3>
        <a:srgbClr val="283E4A"/>
      </a:accent3>
      <a:accent4>
        <a:srgbClr val="55595D"/>
      </a:accent4>
      <a:accent5>
        <a:srgbClr val="6F7173"/>
      </a:accent5>
      <a:accent6>
        <a:srgbClr val="9B9EA1"/>
      </a:accent6>
      <a:hlink>
        <a:srgbClr val="0077B5"/>
      </a:hlink>
      <a:folHlink>
        <a:srgbClr val="BFBFBF"/>
      </a:folHlink>
    </a:clrScheme>
    <a:fontScheme name="xxm2yqdj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Microsoft Office PowerPoint</Application>
  <PresentationFormat>宽屏</PresentationFormat>
  <Paragraphs>229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微软雅黑</vt:lpstr>
      <vt:lpstr>微软雅黑 Light</vt:lpstr>
      <vt:lpstr>逐浪细阁体</vt:lpstr>
      <vt:lpstr>字魂59号-创粗黑</vt:lpstr>
      <vt:lpstr>Agency FB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2017-12-10T06:45:00Z</dcterms:created>
  <dcterms:modified xsi:type="dcterms:W3CDTF">2023-01-10T07:19:09Z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60F276009958407ABF7E035F5CBA89BF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