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B28E-3409-4611-9350-15BB248DC9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42BD-00AB-4BDB-8CA7-66DA946F53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3C77-05DF-4904-939C-F2DB385B53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99973-3582-459F-8DB1-E89C840A5C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7CC3-E7FB-4FC0-BD78-D756333224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099973-3582-459F-8DB1-E89C840A5C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CC77CC3-E7FB-4FC0-BD78-D756333224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31591"/>
            <a:ext cx="9144000" cy="360040"/>
          </a:xfrm>
        </p:spPr>
        <p:txBody>
          <a:bodyPr/>
          <a:lstStyle/>
          <a:p>
            <a:r>
              <a:rPr lang="en-US" altLang="zh-CN" dirty="0" smtClean="0"/>
              <a:t>Unit 1 School Life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995686"/>
            <a:ext cx="9144000" cy="1314450"/>
          </a:xfrm>
        </p:spPr>
        <p:txBody>
          <a:bodyPr/>
          <a:lstStyle/>
          <a:p>
            <a:r>
              <a:rPr lang="en-US" altLang="zh-CN" sz="4000" b="1" dirty="0"/>
              <a:t>What’s your favourite </a:t>
            </a:r>
            <a:r>
              <a:rPr lang="en-US" altLang="zh-CN" sz="4000" b="1" dirty="0" smtClean="0"/>
              <a:t>subjects</a:t>
            </a:r>
            <a:r>
              <a:rPr lang="zh-CN" altLang="en-US" sz="4000" b="1" dirty="0" smtClean="0"/>
              <a:t>？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3608" y="951570"/>
            <a:ext cx="74876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What’s your </a:t>
            </a:r>
            <a:r>
              <a:rPr lang="en-US" altLang="zh-CN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favourit</a:t>
            </a:r>
            <a:r>
              <a:rPr lang="en-US" altLang="zh-C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 subject</a:t>
            </a:r>
            <a:r>
              <a:rPr lang="zh-CN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8" name="云形 7"/>
          <p:cNvSpPr/>
          <p:nvPr/>
        </p:nvSpPr>
        <p:spPr bwMode="auto">
          <a:xfrm>
            <a:off x="2843213" y="1"/>
            <a:ext cx="4392612" cy="89773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说一说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577578"/>
            <a:ext cx="8964612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07705" y="303498"/>
            <a:ext cx="52774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比一比，看谁说得好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9" y="1352259"/>
            <a:ext cx="8569325" cy="2748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4000" dirty="0" smtClean="0">
                <a:latin typeface="+mj-lt"/>
                <a:cs typeface="Times New Roman" panose="02020603050405020304" pitchFamily="18" charset="0"/>
              </a:rPr>
              <a:t>Favourite, favourite,</a:t>
            </a:r>
            <a:endParaRPr lang="en-US" altLang="zh-CN" sz="4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What’s your favourite subject? </a:t>
            </a:r>
            <a:r>
              <a:rPr lang="en-US" altLang="zh-CN" sz="4000" dirty="0" smtClean="0">
                <a:latin typeface="+mj-lt"/>
                <a:cs typeface="Times New Roman" panose="02020603050405020304" pitchFamily="18" charset="0"/>
              </a:rPr>
              <a:t>English, English, it’s </a:t>
            </a:r>
            <a:r>
              <a:rPr lang="en-US" altLang="zh-CN" sz="4000" dirty="0">
                <a:latin typeface="+mj-lt"/>
                <a:cs typeface="Times New Roman" panose="02020603050405020304" pitchFamily="18" charset="0"/>
              </a:rPr>
              <a:t>English.</a:t>
            </a:r>
            <a:endParaRPr lang="zh-CN" altLang="en-US" sz="4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292" name="图片 5" descr="问号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2150" y="3057525"/>
            <a:ext cx="2101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7864" y="87475"/>
            <a:ext cx="282833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Let’s do</a:t>
            </a:r>
            <a:endParaRPr lang="zh-CN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0369"/>
            <a:ext cx="9144000" cy="21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003948"/>
            <a:ext cx="863600" cy="1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6" y="929879"/>
            <a:ext cx="4392613" cy="207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1428728" y="1285866"/>
            <a:ext cx="6337300" cy="237648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9933FF"/>
                </a:solidFill>
              </a:rPr>
              <a:t>1.</a:t>
            </a:r>
            <a:r>
              <a:rPr lang="zh-CN" altLang="zh-CN" sz="3600" b="1" dirty="0" smtClean="0">
                <a:solidFill>
                  <a:srgbClr val="9933FF"/>
                </a:solidFill>
              </a:rPr>
              <a:t>跟读课文。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9933FF"/>
                </a:solidFill>
              </a:rPr>
              <a:t>2.</a:t>
            </a:r>
            <a:r>
              <a:rPr lang="zh-CN" altLang="zh-CN" sz="3600" b="1" dirty="0" smtClean="0">
                <a:solidFill>
                  <a:srgbClr val="9933FF"/>
                </a:solidFill>
              </a:rPr>
              <a:t>课后做调查表调查一下自己朋友们喜欢什么科目。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b="1" dirty="0" smtClean="0"/>
          </a:p>
        </p:txBody>
      </p:sp>
      <p:sp>
        <p:nvSpPr>
          <p:cNvPr id="4" name="云形 3"/>
          <p:cNvSpPr/>
          <p:nvPr/>
        </p:nvSpPr>
        <p:spPr bwMode="auto">
          <a:xfrm>
            <a:off x="2051051" y="195263"/>
            <a:ext cx="5184775" cy="7024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187451" y="789385"/>
            <a:ext cx="6697663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教学目标：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1.</a:t>
            </a:r>
            <a:r>
              <a:rPr lang="zh-CN" altLang="zh-CN" sz="2400" b="1" dirty="0"/>
              <a:t>能听懂、会说、并认读单词</a:t>
            </a:r>
            <a:r>
              <a:rPr lang="en-US" altLang="zh-CN" sz="2400" b="1" dirty="0" smtClean="0"/>
              <a:t>science</a:t>
            </a:r>
            <a:r>
              <a:rPr lang="zh-CN" altLang="en-US" sz="2400" b="1" dirty="0" smtClean="0"/>
              <a:t>，</a:t>
            </a:r>
            <a:r>
              <a:rPr lang="en-US" altLang="zh-CN" sz="2400" b="1" dirty="0" err="1" smtClean="0"/>
              <a:t>maths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computer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English</a:t>
            </a:r>
            <a:endParaRPr lang="zh-CN" altLang="zh-CN" sz="2400" b="1" dirty="0"/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/>
              <a:t>2.</a:t>
            </a:r>
            <a:r>
              <a:rPr lang="zh-CN" altLang="zh-CN" sz="2400" b="1" dirty="0"/>
              <a:t>能听懂、会说并运用句型</a:t>
            </a:r>
            <a:r>
              <a:rPr lang="en-US" altLang="zh-CN" sz="2400" b="1" dirty="0"/>
              <a:t>What’s your favourite subject?</a:t>
            </a:r>
            <a:r>
              <a:rPr lang="zh-CN" altLang="zh-CN" sz="2400" b="1" dirty="0"/>
              <a:t>及其答语</a:t>
            </a:r>
            <a:r>
              <a:rPr lang="en-US" altLang="zh-CN" sz="2400" b="1" dirty="0">
                <a:latin typeface="+mj-lt"/>
              </a:rPr>
              <a:t>It’s science</a:t>
            </a:r>
            <a:r>
              <a:rPr lang="en-US" altLang="zh-CN" sz="2400" b="1" dirty="0" smtClean="0">
                <a:latin typeface="+mj-lt"/>
              </a:rPr>
              <a:t>.</a:t>
            </a:r>
            <a:endParaRPr lang="zh-CN" altLang="zh-CN" sz="2400" b="1" dirty="0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249492"/>
            <a:ext cx="23391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宋体" panose="02010600030101010101" pitchFamily="2" charset="-122"/>
              </a:rPr>
              <a:t>Review</a:t>
            </a:r>
            <a:endParaRPr lang="zh-CN" alt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3" y="1221600"/>
            <a:ext cx="628248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What subjects do we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 have today</a:t>
            </a:r>
            <a:r>
              <a:rPr lang="zh-CN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？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420" y="3009906"/>
            <a:ext cx="3744913" cy="17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249492"/>
            <a:ext cx="23391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宋体" panose="02010600030101010101" pitchFamily="2" charset="-122"/>
              </a:rPr>
              <a:t>Review</a:t>
            </a:r>
            <a:endParaRPr lang="zh-CN" alt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68004"/>
            <a:ext cx="1873250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168004"/>
            <a:ext cx="1955800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68004"/>
            <a:ext cx="1871662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292080" y="1437624"/>
            <a:ext cx="22621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science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48376" y="2193132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/>
              <a:t>科学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13235"/>
            <a:ext cx="2254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113235"/>
            <a:ext cx="2395538" cy="23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 7"/>
          <p:cNvSpPr/>
          <p:nvPr/>
        </p:nvSpPr>
        <p:spPr bwMode="auto">
          <a:xfrm>
            <a:off x="2843213" y="1"/>
            <a:ext cx="4392612" cy="89773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words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1" y="1437085"/>
            <a:ext cx="2087563" cy="20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437085"/>
            <a:ext cx="23241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436096" y="1545636"/>
            <a:ext cx="24160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English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48376" y="2463404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/>
              <a:t>英语</a:t>
            </a:r>
          </a:p>
        </p:txBody>
      </p:sp>
      <p:sp>
        <p:nvSpPr>
          <p:cNvPr id="9" name="云形 8"/>
          <p:cNvSpPr/>
          <p:nvPr/>
        </p:nvSpPr>
        <p:spPr bwMode="auto">
          <a:xfrm>
            <a:off x="2843213" y="1"/>
            <a:ext cx="4392612" cy="89773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words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9" y="1006079"/>
            <a:ext cx="3025775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36097" y="1491630"/>
            <a:ext cx="19928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maths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2571750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/>
              <a:t>数学</a:t>
            </a:r>
          </a:p>
        </p:txBody>
      </p:sp>
      <p:sp>
        <p:nvSpPr>
          <p:cNvPr id="8" name="云形 7"/>
          <p:cNvSpPr/>
          <p:nvPr/>
        </p:nvSpPr>
        <p:spPr bwMode="auto">
          <a:xfrm>
            <a:off x="2843213" y="1"/>
            <a:ext cx="4392612" cy="89773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 words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9872" y="195486"/>
            <a:ext cx="25699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宋体" panose="02010600030101010101" pitchFamily="2" charset="-122"/>
              </a:rPr>
              <a:t>subjects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4" y="1006079"/>
            <a:ext cx="1728787" cy="16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003948"/>
            <a:ext cx="1727200" cy="17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6" y="1006079"/>
            <a:ext cx="1800225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3057525"/>
            <a:ext cx="1873250" cy="16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 bwMode="auto">
          <a:xfrm>
            <a:off x="2843213" y="1"/>
            <a:ext cx="4392612" cy="89773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学一学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951310"/>
            <a:ext cx="5472112" cy="329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School Life 第二课时_课件1</Template>
  <TotalTime>0</TotalTime>
  <Words>147</Words>
  <Application>Microsoft Office PowerPoint</Application>
  <PresentationFormat>全屏显示(16:9)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第一PPT模板网-WWW.1PPT.COM  </vt:lpstr>
      <vt:lpstr>Unit 1 School Life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2020-06-20T02:14:00Z</dcterms:created>
  <dcterms:modified xsi:type="dcterms:W3CDTF">2023-01-17T02:32:08Z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4D4A4CBA48FB42FCB707A4414458188A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