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7" r:id="rId2"/>
  </p:sldMasterIdLst>
  <p:notesMasterIdLst>
    <p:notesMasterId r:id="rId13"/>
  </p:notesMasterIdLst>
  <p:handoutMasterIdLst>
    <p:handoutMasterId r:id="rId14"/>
  </p:handoutMasterIdLst>
  <p:sldIdLst>
    <p:sldId id="277" r:id="rId3"/>
    <p:sldId id="257" r:id="rId4"/>
    <p:sldId id="269" r:id="rId5"/>
    <p:sldId id="270" r:id="rId6"/>
    <p:sldId id="261" r:id="rId7"/>
    <p:sldId id="266" r:id="rId8"/>
    <p:sldId id="272" r:id="rId9"/>
    <p:sldId id="271" r:id="rId10"/>
    <p:sldId id="267" r:id="rId11"/>
    <p:sldId id="278" r:id="rId12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560">
          <p15:clr>
            <a:srgbClr val="A4A3A4"/>
          </p15:clr>
        </p15:guide>
        <p15:guide id="3" orient="horz" pos="3861">
          <p15:clr>
            <a:srgbClr val="A4A3A4"/>
          </p15:clr>
        </p15:guide>
        <p15:guide id="4" orient="horz" pos="3843">
          <p15:clr>
            <a:srgbClr val="A4A3A4"/>
          </p15:clr>
        </p15:guide>
        <p15:guide id="5" pos="3840">
          <p15:clr>
            <a:srgbClr val="A4A3A4"/>
          </p15:clr>
        </p15:guide>
        <p15:guide id="6" pos="690">
          <p15:clr>
            <a:srgbClr val="A4A3A4"/>
          </p15:clr>
        </p15:guide>
        <p15:guide id="7" pos="6992">
          <p15:clr>
            <a:srgbClr val="A4A3A4"/>
          </p15:clr>
        </p15:guide>
        <p15:guide id="8" pos="69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3A4F"/>
    <a:srgbClr val="26354C"/>
    <a:srgbClr val="6AAC90"/>
    <a:srgbClr val="FFB901"/>
    <a:srgbClr val="281C03"/>
    <a:srgbClr val="24595E"/>
    <a:srgbClr val="275A5C"/>
    <a:srgbClr val="D1AE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 showGuides="1">
      <p:cViewPr>
        <p:scale>
          <a:sx n="58" d="100"/>
          <a:sy n="58" d="100"/>
        </p:scale>
        <p:origin x="-2592" y="-1290"/>
      </p:cViewPr>
      <p:guideLst>
        <p:guide orient="horz" pos="2160"/>
        <p:guide orient="horz" pos="560"/>
        <p:guide orient="horz" pos="3861"/>
        <p:guide orient="horz" pos="3843"/>
        <p:guide pos="3840"/>
        <p:guide pos="690"/>
        <p:guide pos="6992"/>
        <p:guide pos="69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1AB3F-F293-43F7-AB1A-4A3268560F72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8AB5A-252E-4D21-ACA7-20ACDF8846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C2BCF-A1EC-4495-A169-B117DFEE7E6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C2BCF-A1EC-4495-A169-B117DFEE7E6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8AB5A-252E-4D21-ACA7-20ACDF88468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8AB5A-252E-4D21-ACA7-20ACDF88468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8AB5A-252E-4D21-ACA7-20ACDF88468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8AB5A-252E-4D21-ACA7-20ACDF88468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8AB5A-252E-4D21-ACA7-20ACDF88468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8AB5A-252E-4D21-ACA7-20ACDF88468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8AB5A-252E-4D21-ACA7-20ACDF88468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8AB5A-252E-4D21-ACA7-20ACDF88468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</p:spPr>
        <p:txBody>
          <a:bodyPr/>
          <a:lstStyle/>
          <a:p>
            <a:fld id="{4AAD347D-5ACD-4C99-B74B-A9C85AD731AF}" type="datetimeFigureOut">
              <a:rPr lang="en-US" dirty="0"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</p:spPr>
        <p:txBody>
          <a:bodyPr/>
          <a:lstStyle/>
          <a:p>
            <a:fld id="{4509A250-FF31-4206-8172-F9D3106AACB1}" type="datetimeFigureOut">
              <a:rPr lang="en-US" dirty="0"/>
              <a:t>1/11/2023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</p:spPr>
        <p:txBody>
          <a:bodyPr/>
          <a:lstStyle/>
          <a:p>
            <a:fld id="{4509A250-FF31-4206-8172-F9D3106AACB1}" type="datetimeFigureOut">
              <a:rPr lang="en-US" dirty="0"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</p:spPr>
        <p:txBody>
          <a:bodyPr/>
          <a:lstStyle/>
          <a:p>
            <a:fld id="{4509A250-FF31-4206-8172-F9D3106AACB1}" type="datetimeFigureOut">
              <a:rPr lang="en-US" dirty="0"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</p:spPr>
        <p:txBody>
          <a:bodyPr/>
          <a:lstStyle/>
          <a:p>
            <a:fld id="{4509A250-FF31-4206-8172-F9D3106AACB1}" type="datetimeFigureOut">
              <a:rPr lang="en-US" dirty="0"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>
            <a:lvl1pPr>
              <a:defRPr sz="4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</p:spPr>
        <p:txBody>
          <a:bodyPr/>
          <a:lstStyle/>
          <a:p>
            <a:fld id="{4509A250-FF31-4206-8172-F9D3106AACB1}" type="datetimeFigureOut">
              <a:rPr lang="en-US" dirty="0"/>
              <a:t>1/11/2023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>
            <a:lvl1pPr>
              <a:defRPr sz="4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</p:spPr>
        <p:txBody>
          <a:bodyPr/>
          <a:lstStyle/>
          <a:p>
            <a:fld id="{4509A250-FF31-4206-8172-F9D3106AACB1}" type="datetimeFigureOut">
              <a:rPr lang="en-US" dirty="0"/>
              <a:t>1/11/2023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3312" y="2052918"/>
            <a:ext cx="8946541" cy="4195481"/>
          </a:xfrm>
        </p:spPr>
        <p:txBody>
          <a:bodyPr vert="eaVert"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</p:spPr>
        <p:txBody>
          <a:bodyPr/>
          <a:lstStyle/>
          <a:p>
            <a:fld id="{4509A250-FF31-4206-8172-F9D3106AACB1}" type="datetimeFigureOut">
              <a:rPr lang="en-US" dirty="0"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</p:spPr>
        <p:txBody>
          <a:bodyPr/>
          <a:lstStyle/>
          <a:p>
            <a:fld id="{4509A250-FF31-4206-8172-F9D3106AACB1}" type="datetimeFigureOut">
              <a:rPr lang="en-US" dirty="0"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V="1">
            <a:off x="0" y="428"/>
            <a:ext cx="12192000" cy="68571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19548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</p:spPr>
        <p:txBody>
          <a:bodyPr/>
          <a:lstStyle/>
          <a:p>
            <a:fld id="{4509A250-FF31-4206-8172-F9D3106AACB1}" type="datetimeFigureOut">
              <a:rPr lang="en-US" dirty="0"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</p:spPr>
        <p:txBody>
          <a:bodyPr/>
          <a:lstStyle/>
          <a:p>
            <a:fld id="{9796027F-7875-4030-9381-8BD8C4F21935}" type="datetimeFigureOut">
              <a:rPr lang="en-US" dirty="0"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</p:spPr>
        <p:txBody>
          <a:bodyPr/>
          <a:lstStyle/>
          <a:p>
            <a:fld id="{9796027F-7875-4030-9381-8BD8C4F21935}" type="datetimeFigureOut">
              <a:rPr lang="en-US" dirty="0"/>
              <a:t>1/11/2023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</p:spPr>
        <p:txBody>
          <a:bodyPr/>
          <a:lstStyle/>
          <a:p>
            <a:fld id="{9796027F-7875-4030-9381-8BD8C4F21935}" type="datetimeFigureOut">
              <a:rPr lang="en-US" dirty="0"/>
              <a:t>1/11/2023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5560039"/>
            <a:ext cx="1224136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http:///xiazai/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</p:spPr>
        <p:txBody>
          <a:bodyPr/>
          <a:lstStyle/>
          <a:p>
            <a:fld id="{4509A250-FF31-4206-8172-F9D3106AACB1}" type="datetimeFigureOut">
              <a:rPr lang="en-US" dirty="0"/>
              <a:t>1/11/2023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</p:spPr>
        <p:txBody>
          <a:bodyPr/>
          <a:lstStyle/>
          <a:p>
            <a:fld id="{4509A250-FF31-4206-8172-F9D3106AACB1}" type="datetimeFigureOut">
              <a:rPr lang="en-US" dirty="0"/>
              <a:t>1/11/2023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</p:spPr>
        <p:txBody>
          <a:bodyPr/>
          <a:lstStyle/>
          <a:p>
            <a:fld id="{4509A250-FF31-4206-8172-F9D3106AACB1}" type="datetimeFigureOut">
              <a:rPr lang="en-US" dirty="0"/>
              <a:t>1/11/2023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</p:spPr>
        <p:txBody>
          <a:bodyPr/>
          <a:lstStyle/>
          <a:p>
            <a:fld id="{4509A250-FF31-4206-8172-F9D3106AACB1}" type="datetimeFigureOut">
              <a:rPr lang="en-US" dirty="0"/>
              <a:t>1/11/2023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pic>
        <p:nvPicPr>
          <p:cNvPr id="11" name="图片 10" descr="图片8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0" y="-8255"/>
            <a:ext cx="12203430" cy="6866255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571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V="1">
            <a:off x="0" y="428"/>
            <a:ext cx="12192000" cy="6857143"/>
          </a:xfrm>
          <a:prstGeom prst="rect">
            <a:avLst/>
          </a:prstGeom>
        </p:spPr>
      </p:pic>
      <p:sp>
        <p:nvSpPr>
          <p:cNvPr id="178" name="文本框 177"/>
          <p:cNvSpPr txBox="1"/>
          <p:nvPr/>
        </p:nvSpPr>
        <p:spPr>
          <a:xfrm>
            <a:off x="887586" y="2568459"/>
            <a:ext cx="6292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>
                <a:solidFill>
                  <a:srgbClr val="273A4F"/>
                </a:solidFill>
                <a:cs typeface="+mn-ea"/>
                <a:sym typeface="+mn-lt"/>
              </a:rPr>
              <a:t>自我介绍</a:t>
            </a:r>
            <a:r>
              <a:rPr lang="en-US" altLang="zh-CN" sz="6000" b="1" dirty="0">
                <a:solidFill>
                  <a:srgbClr val="273A4F"/>
                </a:solidFill>
                <a:cs typeface="+mn-ea"/>
                <a:sym typeface="+mn-lt"/>
              </a:rPr>
              <a:t>PPT</a:t>
            </a:r>
            <a:r>
              <a:rPr lang="zh-CN" altLang="en-US" sz="6000" b="1" dirty="0">
                <a:solidFill>
                  <a:srgbClr val="273A4F"/>
                </a:solidFill>
                <a:cs typeface="+mn-ea"/>
                <a:sym typeface="+mn-lt"/>
              </a:rPr>
              <a:t>模板</a:t>
            </a:r>
          </a:p>
        </p:txBody>
      </p:sp>
      <p:sp>
        <p:nvSpPr>
          <p:cNvPr id="179" name="矩形 178"/>
          <p:cNvSpPr/>
          <p:nvPr/>
        </p:nvSpPr>
        <p:spPr>
          <a:xfrm>
            <a:off x="982836" y="3539111"/>
            <a:ext cx="525418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50000"/>
                  </a:schemeClr>
                </a:solidFill>
                <a:cs typeface="+mn-ea"/>
                <a:sym typeface="+mn-lt"/>
              </a:rPr>
              <a:t>Loem ipsum dolor sameman tanam casectetur adipiscing elit tamam dalam qoue sampe. dolor sameman tanam casectetur adipiscing elit tamam dalam qoue sampe. </a:t>
            </a:r>
          </a:p>
          <a:p>
            <a:endParaRPr lang="zh-CN" altLang="en-US" sz="1000" dirty="0">
              <a:solidFill>
                <a:schemeClr val="tx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76742" y="4171397"/>
            <a:ext cx="37385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1600" smtClean="0">
                <a:solidFill>
                  <a:schemeClr val="tx1">
                    <a:lumMod val="50000"/>
                  </a:schemeClr>
                </a:solidFill>
                <a:cs typeface="+mn-ea"/>
                <a:sym typeface="+mn-lt"/>
              </a:rPr>
              <a:t> 时间：</a:t>
            </a:r>
            <a:r>
              <a:rPr lang="en-US" altLang="zh-CN" sz="1600" smtClean="0">
                <a:solidFill>
                  <a:schemeClr val="tx1">
                    <a:lumMod val="50000"/>
                  </a:schemeClr>
                </a:solidFill>
                <a:cs typeface="+mn-ea"/>
                <a:sym typeface="+mn-lt"/>
              </a:rPr>
              <a:t>202X</a:t>
            </a:r>
            <a:r>
              <a:rPr lang="zh-CN" altLang="en-US" sz="1600" smtClean="0">
                <a:solidFill>
                  <a:schemeClr val="tx1">
                    <a:lumMod val="50000"/>
                  </a:schemeClr>
                </a:solidFill>
                <a:cs typeface="+mn-ea"/>
                <a:sym typeface="+mn-lt"/>
              </a:rPr>
              <a:t>年</a:t>
            </a:r>
            <a:r>
              <a:rPr lang="en-US" altLang="zh-CN" sz="1600" smtClean="0">
                <a:solidFill>
                  <a:schemeClr val="tx1">
                    <a:lumMod val="50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z="1600" smtClean="0">
                <a:solidFill>
                  <a:schemeClr val="tx1">
                    <a:lumMod val="50000"/>
                  </a:schemeClr>
                </a:solidFill>
                <a:cs typeface="+mn-ea"/>
                <a:sym typeface="+mn-lt"/>
              </a:rPr>
              <a:t>月     汇报人：</a:t>
            </a:r>
            <a:r>
              <a:rPr lang="en-US" altLang="zh-CN" sz="1600" smtClean="0">
                <a:solidFill>
                  <a:schemeClr val="tx1">
                    <a:lumMod val="50000"/>
                  </a:schemeClr>
                </a:solidFill>
                <a:cs typeface="+mn-ea"/>
                <a:sym typeface="+mn-lt"/>
              </a:rPr>
              <a:t>PPT818</a:t>
            </a:r>
            <a:endParaRPr lang="zh-CN" altLang="en-US" sz="1600" dirty="0" smtClean="0">
              <a:solidFill>
                <a:schemeClr val="tx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83160" y="953870"/>
            <a:ext cx="175828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pc="300" dirty="0">
                <a:solidFill>
                  <a:srgbClr val="273A4F"/>
                </a:solidFill>
                <a:cs typeface="+mn-ea"/>
                <a:sym typeface="+mn-lt"/>
              </a:rPr>
              <a:t>RESUME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976761" y="1315671"/>
            <a:ext cx="1645758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solidFill>
                  <a:srgbClr val="273A4F"/>
                </a:solidFill>
                <a:cs typeface="+mn-ea"/>
                <a:sym typeface="+mn-lt"/>
              </a:rPr>
              <a:t>1382345678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99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0"/>
      <p:bldP spid="17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文本框 177"/>
          <p:cNvSpPr txBox="1"/>
          <p:nvPr/>
        </p:nvSpPr>
        <p:spPr>
          <a:xfrm>
            <a:off x="887586" y="2290866"/>
            <a:ext cx="35830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b="1" dirty="0">
                <a:solidFill>
                  <a:srgbClr val="273A4F"/>
                </a:solidFill>
                <a:cs typeface="+mn-ea"/>
                <a:sym typeface="+mn-lt"/>
              </a:rPr>
              <a:t>感谢观看</a:t>
            </a:r>
          </a:p>
        </p:txBody>
      </p:sp>
      <p:sp>
        <p:nvSpPr>
          <p:cNvPr id="179" name="矩形 178"/>
          <p:cNvSpPr/>
          <p:nvPr/>
        </p:nvSpPr>
        <p:spPr>
          <a:xfrm>
            <a:off x="982836" y="3539111"/>
            <a:ext cx="525418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50000"/>
                  </a:schemeClr>
                </a:solidFill>
                <a:cs typeface="+mn-ea"/>
                <a:sym typeface="+mn-lt"/>
              </a:rPr>
              <a:t>Loem ipsum dolor sameman tanam casectetur adipiscing elit tamam dalam qoue sampe. dolor sameman tanam casectetur adipiscing elit tamam dalam qoue sampe. </a:t>
            </a:r>
          </a:p>
          <a:p>
            <a:endParaRPr lang="zh-CN" altLang="en-US" sz="1000" dirty="0">
              <a:solidFill>
                <a:schemeClr val="tx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76742" y="4171397"/>
            <a:ext cx="3335655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1600" dirty="0" smtClean="0">
                <a:solidFill>
                  <a:schemeClr val="tx1">
                    <a:lumMod val="50000"/>
                  </a:schemeClr>
                </a:solidFill>
                <a:cs typeface="+mn-ea"/>
                <a:sym typeface="+mn-lt"/>
              </a:rPr>
              <a:t> 时间：</a:t>
            </a:r>
            <a:r>
              <a:rPr lang="en-US" altLang="zh-CN" sz="1600" dirty="0" smtClean="0">
                <a:solidFill>
                  <a:schemeClr val="tx1">
                    <a:lumMod val="50000"/>
                  </a:schemeClr>
                </a:solidFill>
                <a:cs typeface="+mn-ea"/>
                <a:sym typeface="+mn-lt"/>
              </a:rPr>
              <a:t>2021年1月</a:t>
            </a:r>
            <a:r>
              <a:rPr lang="zh-CN" altLang="en-US" sz="1600" dirty="0" smtClean="0">
                <a:solidFill>
                  <a:schemeClr val="tx1">
                    <a:lumMod val="50000"/>
                  </a:schemeClr>
                </a:solidFill>
                <a:cs typeface="+mn-ea"/>
                <a:sym typeface="+mn-lt"/>
              </a:rPr>
              <a:t>     汇</a:t>
            </a:r>
            <a:r>
              <a:rPr lang="zh-CN" altLang="en-US" sz="1600" dirty="0">
                <a:solidFill>
                  <a:schemeClr val="tx1">
                    <a:lumMod val="50000"/>
                  </a:schemeClr>
                </a:solidFill>
                <a:cs typeface="+mn-ea"/>
                <a:sym typeface="+mn-lt"/>
              </a:rPr>
              <a:t>报人</a:t>
            </a:r>
            <a:r>
              <a:rPr lang="zh-CN" altLang="en-US" sz="1600" dirty="0" smtClean="0">
                <a:solidFill>
                  <a:schemeClr val="tx1">
                    <a:lumMod val="50000"/>
                  </a:schemeClr>
                </a:solidFill>
                <a:cs typeface="+mn-ea"/>
                <a:sym typeface="+mn-lt"/>
              </a:rPr>
              <a:t>：PPT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983160" y="953870"/>
            <a:ext cx="1758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pc="300" dirty="0">
                <a:solidFill>
                  <a:srgbClr val="273A4F"/>
                </a:solidFill>
                <a:cs typeface="+mn-ea"/>
                <a:sym typeface="+mn-lt"/>
              </a:rPr>
              <a:t>RESUME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976761" y="1315671"/>
            <a:ext cx="16457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solidFill>
                  <a:srgbClr val="273A4F"/>
                </a:solidFill>
                <a:cs typeface="+mn-ea"/>
                <a:sym typeface="+mn-lt"/>
              </a:rPr>
              <a:t>1382345678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49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0"/>
      <p:bldP spid="17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293955" y="2093686"/>
            <a:ext cx="4079957" cy="3650704"/>
            <a:chOff x="1293955" y="2093686"/>
            <a:chExt cx="4079957" cy="3650704"/>
          </a:xfrm>
        </p:grpSpPr>
        <p:sp>
          <p:nvSpPr>
            <p:cNvPr id="6" name="矩形 5"/>
            <p:cNvSpPr/>
            <p:nvPr/>
          </p:nvSpPr>
          <p:spPr>
            <a:xfrm>
              <a:off x="2703284" y="2093686"/>
              <a:ext cx="2670628" cy="2670628"/>
            </a:xfrm>
            <a:prstGeom prst="rect">
              <a:avLst/>
            </a:prstGeom>
            <a:noFill/>
            <a:ln w="31750">
              <a:solidFill>
                <a:schemeClr val="bg1">
                  <a:alpha val="5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 flipH="1">
              <a:off x="2532739" y="2242457"/>
              <a:ext cx="2402114" cy="2402114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293955" y="2275483"/>
              <a:ext cx="1640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4000" b="1" spc="300" dirty="0">
                <a:solidFill>
                  <a:srgbClr val="FFB901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532840" y="4966426"/>
              <a:ext cx="1466215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400" b="1" dirty="0">
                  <a:solidFill>
                    <a:schemeClr val="tx1">
                      <a:lumMod val="50000"/>
                    </a:schemeClr>
                  </a:solidFill>
                  <a:cs typeface="+mn-ea"/>
                  <a:sym typeface="+mn-lt"/>
                </a:rPr>
                <a:t>1992.06.15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533105" y="5195329"/>
              <a:ext cx="2656116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spc="300" dirty="0">
                  <a:solidFill>
                    <a:schemeClr val="tx1">
                      <a:lumMod val="50000"/>
                    </a:schemeClr>
                  </a:solidFill>
                  <a:cs typeface="+mn-ea"/>
                  <a:sym typeface="+mn-lt"/>
                </a:rPr>
                <a:t>此处填写个人简介，如成长经历、个性特长等方面</a:t>
              </a: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1695284" y="4343728"/>
              <a:ext cx="1008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5977642" y="2253091"/>
            <a:ext cx="4127272" cy="2351818"/>
            <a:chOff x="5977642" y="2133600"/>
            <a:chExt cx="4127272" cy="2351818"/>
          </a:xfrm>
        </p:grpSpPr>
        <p:grpSp>
          <p:nvGrpSpPr>
            <p:cNvPr id="35" name="组合 34"/>
            <p:cNvGrpSpPr/>
            <p:nvPr/>
          </p:nvGrpSpPr>
          <p:grpSpPr>
            <a:xfrm>
              <a:off x="6099167" y="2133600"/>
              <a:ext cx="4005747" cy="1335318"/>
              <a:chOff x="6835767" y="1752600"/>
              <a:chExt cx="4005747" cy="1335318"/>
            </a:xfrm>
          </p:grpSpPr>
          <p:sp>
            <p:nvSpPr>
              <p:cNvPr id="22" name="文本框 21"/>
              <p:cNvSpPr txBox="1"/>
              <p:nvPr/>
            </p:nvSpPr>
            <p:spPr>
              <a:xfrm>
                <a:off x="7131075" y="1966629"/>
                <a:ext cx="3710439" cy="453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2000" b="1" spc="300" dirty="0">
                    <a:solidFill>
                      <a:srgbClr val="26354C"/>
                    </a:solidFill>
                    <a:cs typeface="+mn-ea"/>
                    <a:sym typeface="+mn-lt"/>
                  </a:rPr>
                  <a:t>我的求职目标是</a:t>
                </a:r>
              </a:p>
            </p:txBody>
          </p:sp>
          <p:grpSp>
            <p:nvGrpSpPr>
              <p:cNvPr id="34" name="组合 33"/>
              <p:cNvGrpSpPr/>
              <p:nvPr/>
            </p:nvGrpSpPr>
            <p:grpSpPr>
              <a:xfrm>
                <a:off x="6835767" y="1752600"/>
                <a:ext cx="1130335" cy="1335318"/>
                <a:chOff x="6835767" y="1752600"/>
                <a:chExt cx="1130335" cy="1335318"/>
              </a:xfrm>
            </p:grpSpPr>
            <p:sp>
              <p:nvSpPr>
                <p:cNvPr id="15" name="矩形 14"/>
                <p:cNvSpPr/>
                <p:nvPr/>
              </p:nvSpPr>
              <p:spPr>
                <a:xfrm>
                  <a:off x="6835767" y="1752600"/>
                  <a:ext cx="1130335" cy="1335318"/>
                </a:xfrm>
                <a:custGeom>
                  <a:avLst/>
                  <a:gdLst>
                    <a:gd name="connsiteX0" fmla="*/ 0 w 1335318"/>
                    <a:gd name="connsiteY0" fmla="*/ 0 h 1335318"/>
                    <a:gd name="connsiteX1" fmla="*/ 1335318 w 1335318"/>
                    <a:gd name="connsiteY1" fmla="*/ 0 h 1335318"/>
                    <a:gd name="connsiteX2" fmla="*/ 1335318 w 1335318"/>
                    <a:gd name="connsiteY2" fmla="*/ 1335318 h 1335318"/>
                    <a:gd name="connsiteX3" fmla="*/ 0 w 1335318"/>
                    <a:gd name="connsiteY3" fmla="*/ 1335318 h 1335318"/>
                    <a:gd name="connsiteX4" fmla="*/ 0 w 1335318"/>
                    <a:gd name="connsiteY4" fmla="*/ 0 h 1335318"/>
                    <a:gd name="connsiteX0-1" fmla="*/ 0 w 1335318"/>
                    <a:gd name="connsiteY0-2" fmla="*/ 0 h 1335318"/>
                    <a:gd name="connsiteX1-3" fmla="*/ 1335318 w 1335318"/>
                    <a:gd name="connsiteY1-4" fmla="*/ 0 h 1335318"/>
                    <a:gd name="connsiteX2-5" fmla="*/ 1320805 w 1335318"/>
                    <a:gd name="connsiteY2-6" fmla="*/ 374200 h 1335318"/>
                    <a:gd name="connsiteX3-7" fmla="*/ 1335318 w 1335318"/>
                    <a:gd name="connsiteY3-8" fmla="*/ 1335318 h 1335318"/>
                    <a:gd name="connsiteX4-9" fmla="*/ 0 w 1335318"/>
                    <a:gd name="connsiteY4-10" fmla="*/ 1335318 h 1335318"/>
                    <a:gd name="connsiteX5" fmla="*/ 0 w 1335318"/>
                    <a:gd name="connsiteY5" fmla="*/ 0 h 1335318"/>
                    <a:gd name="connsiteX0-11" fmla="*/ 0 w 1335318"/>
                    <a:gd name="connsiteY0-12" fmla="*/ 0 h 1335318"/>
                    <a:gd name="connsiteX1-13" fmla="*/ 1335318 w 1335318"/>
                    <a:gd name="connsiteY1-14" fmla="*/ 0 h 1335318"/>
                    <a:gd name="connsiteX2-15" fmla="*/ 1335318 w 1335318"/>
                    <a:gd name="connsiteY2-16" fmla="*/ 1335318 h 1335318"/>
                    <a:gd name="connsiteX3-17" fmla="*/ 0 w 1335318"/>
                    <a:gd name="connsiteY3-18" fmla="*/ 1335318 h 1335318"/>
                    <a:gd name="connsiteX4-19" fmla="*/ 0 w 1335318"/>
                    <a:gd name="connsiteY4-20" fmla="*/ 0 h 1335318"/>
                    <a:gd name="connsiteX0-21" fmla="*/ 0 w 1335319"/>
                    <a:gd name="connsiteY0-22" fmla="*/ 0 h 1335318"/>
                    <a:gd name="connsiteX1-23" fmla="*/ 1335318 w 1335319"/>
                    <a:gd name="connsiteY1-24" fmla="*/ 0 h 1335318"/>
                    <a:gd name="connsiteX2-25" fmla="*/ 1335319 w 1335319"/>
                    <a:gd name="connsiteY2-26" fmla="*/ 635457 h 1335318"/>
                    <a:gd name="connsiteX3-27" fmla="*/ 1335318 w 1335319"/>
                    <a:gd name="connsiteY3-28" fmla="*/ 1335318 h 1335318"/>
                    <a:gd name="connsiteX4-29" fmla="*/ 0 w 1335319"/>
                    <a:gd name="connsiteY4-30" fmla="*/ 1335318 h 1335318"/>
                    <a:gd name="connsiteX5-31" fmla="*/ 0 w 1335319"/>
                    <a:gd name="connsiteY5-32" fmla="*/ 0 h 1335318"/>
                    <a:gd name="connsiteX0-33" fmla="*/ 0 w 1335319"/>
                    <a:gd name="connsiteY0-34" fmla="*/ 0 h 1335318"/>
                    <a:gd name="connsiteX1-35" fmla="*/ 1335318 w 1335319"/>
                    <a:gd name="connsiteY1-36" fmla="*/ 0 h 1335318"/>
                    <a:gd name="connsiteX2-37" fmla="*/ 1335319 w 1335319"/>
                    <a:gd name="connsiteY2-38" fmla="*/ 809628 h 1335318"/>
                    <a:gd name="connsiteX3-39" fmla="*/ 1335318 w 1335319"/>
                    <a:gd name="connsiteY3-40" fmla="*/ 1335318 h 1335318"/>
                    <a:gd name="connsiteX4-41" fmla="*/ 0 w 1335319"/>
                    <a:gd name="connsiteY4-42" fmla="*/ 1335318 h 1335318"/>
                    <a:gd name="connsiteX5-43" fmla="*/ 0 w 1335319"/>
                    <a:gd name="connsiteY5-44" fmla="*/ 0 h 1335318"/>
                    <a:gd name="connsiteX0-45" fmla="*/ 1335319 w 1443341"/>
                    <a:gd name="connsiteY0-46" fmla="*/ 809628 h 1335318"/>
                    <a:gd name="connsiteX1-47" fmla="*/ 1335318 w 1443341"/>
                    <a:gd name="connsiteY1-48" fmla="*/ 1335318 h 1335318"/>
                    <a:gd name="connsiteX2-49" fmla="*/ 0 w 1443341"/>
                    <a:gd name="connsiteY2-50" fmla="*/ 1335318 h 1335318"/>
                    <a:gd name="connsiteX3-51" fmla="*/ 0 w 1443341"/>
                    <a:gd name="connsiteY3-52" fmla="*/ 0 h 1335318"/>
                    <a:gd name="connsiteX4-53" fmla="*/ 1335318 w 1443341"/>
                    <a:gd name="connsiteY4-54" fmla="*/ 0 h 1335318"/>
                    <a:gd name="connsiteX5-55" fmla="*/ 1443341 w 1443341"/>
                    <a:gd name="connsiteY5-56" fmla="*/ 901068 h 1335318"/>
                    <a:gd name="connsiteX0-57" fmla="*/ 1335319 w 1335319"/>
                    <a:gd name="connsiteY0-58" fmla="*/ 809628 h 1335318"/>
                    <a:gd name="connsiteX1-59" fmla="*/ 1335318 w 1335319"/>
                    <a:gd name="connsiteY1-60" fmla="*/ 1335318 h 1335318"/>
                    <a:gd name="connsiteX2-61" fmla="*/ 0 w 1335319"/>
                    <a:gd name="connsiteY2-62" fmla="*/ 1335318 h 1335318"/>
                    <a:gd name="connsiteX3-63" fmla="*/ 0 w 1335319"/>
                    <a:gd name="connsiteY3-64" fmla="*/ 0 h 1335318"/>
                    <a:gd name="connsiteX4-65" fmla="*/ 1335318 w 1335319"/>
                    <a:gd name="connsiteY4-66" fmla="*/ 0 h 1335318"/>
                    <a:gd name="connsiteX0-67" fmla="*/ 1335318 w 1335318"/>
                    <a:gd name="connsiteY0-68" fmla="*/ 1335318 h 1335318"/>
                    <a:gd name="connsiteX1-69" fmla="*/ 0 w 1335318"/>
                    <a:gd name="connsiteY1-70" fmla="*/ 1335318 h 1335318"/>
                    <a:gd name="connsiteX2-71" fmla="*/ 0 w 1335318"/>
                    <a:gd name="connsiteY2-72" fmla="*/ 0 h 1335318"/>
                    <a:gd name="connsiteX3-73" fmla="*/ 1335318 w 1335318"/>
                    <a:gd name="connsiteY3-74" fmla="*/ 0 h 1335318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1335318" h="1335318">
                      <a:moveTo>
                        <a:pt x="1335318" y="1335318"/>
                      </a:moveTo>
                      <a:lnTo>
                        <a:pt x="0" y="1335318"/>
                      </a:lnTo>
                      <a:lnTo>
                        <a:pt x="0" y="0"/>
                      </a:lnTo>
                      <a:lnTo>
                        <a:pt x="1335318" y="0"/>
                      </a:lnTo>
                    </a:path>
                  </a:pathLst>
                </a:custGeom>
                <a:noFill/>
                <a:ln w="28575">
                  <a:solidFill>
                    <a:srgbClr val="FFB90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24" name="直接连接符 23"/>
                <p:cNvCxnSpPr>
                  <a:stCxn id="15" idx="3"/>
                </p:cNvCxnSpPr>
                <p:nvPr/>
              </p:nvCxnSpPr>
              <p:spPr>
                <a:xfrm>
                  <a:off x="7966102" y="1752600"/>
                  <a:ext cx="0" cy="276225"/>
                </a:xfrm>
                <a:prstGeom prst="line">
                  <a:avLst/>
                </a:prstGeom>
                <a:ln w="28575">
                  <a:solidFill>
                    <a:srgbClr val="FFB90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/>
                <p:cNvCxnSpPr/>
                <p:nvPr/>
              </p:nvCxnSpPr>
              <p:spPr>
                <a:xfrm>
                  <a:off x="7966102" y="2811693"/>
                  <a:ext cx="0" cy="276225"/>
                </a:xfrm>
                <a:prstGeom prst="line">
                  <a:avLst/>
                </a:prstGeom>
                <a:ln w="28575">
                  <a:solidFill>
                    <a:srgbClr val="FFB90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" name="矩形 25"/>
              <p:cNvSpPr/>
              <p:nvPr/>
            </p:nvSpPr>
            <p:spPr>
              <a:xfrm>
                <a:off x="7129604" y="2279425"/>
                <a:ext cx="1915909" cy="5256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2400" b="1" spc="300" dirty="0">
                    <a:solidFill>
                      <a:srgbClr val="FFB901"/>
                    </a:solidFill>
                    <a:cs typeface="+mn-ea"/>
                    <a:sym typeface="+mn-lt"/>
                  </a:rPr>
                  <a:t>平面设计师</a:t>
                </a:r>
                <a:endParaRPr lang="zh-CN" altLang="en-US" sz="2000" b="1" spc="300" dirty="0">
                  <a:solidFill>
                    <a:srgbClr val="FFB90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7" name="文本框 26"/>
            <p:cNvSpPr txBox="1"/>
            <p:nvPr/>
          </p:nvSpPr>
          <p:spPr>
            <a:xfrm>
              <a:off x="5977642" y="3672888"/>
              <a:ext cx="3864857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spc="300" dirty="0">
                  <a:solidFill>
                    <a:schemeClr val="tx1">
                      <a:lumMod val="50000"/>
                    </a:schemeClr>
                  </a:solidFill>
                  <a:cs typeface="+mn-ea"/>
                  <a:sym typeface="+mn-lt"/>
                </a:rPr>
                <a:t>此处简要的填写你的职业经历，如曾任职什么单位、什么职务、职业特长等，以及其他你认为可证明你胜任这个岗位的因素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64348" y="188640"/>
            <a:ext cx="2614705" cy="656086"/>
            <a:chOff x="364348" y="188640"/>
            <a:chExt cx="2614705" cy="656086"/>
          </a:xfrm>
        </p:grpSpPr>
        <p:sp>
          <p:nvSpPr>
            <p:cNvPr id="28" name="文本框 27"/>
            <p:cNvSpPr txBox="1"/>
            <p:nvPr/>
          </p:nvSpPr>
          <p:spPr>
            <a:xfrm>
              <a:off x="1210915" y="315905"/>
              <a:ext cx="1768138" cy="525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400" b="1" spc="300" dirty="0">
                  <a:solidFill>
                    <a:srgbClr val="26354C"/>
                  </a:solidFill>
                  <a:cs typeface="+mn-ea"/>
                  <a:sym typeface="+mn-lt"/>
                </a:rPr>
                <a:t>求职意向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364348" y="188640"/>
              <a:ext cx="413302" cy="413654"/>
            </a:xfrm>
            <a:prstGeom prst="rect">
              <a:avLst/>
            </a:prstGeom>
            <a:noFill/>
            <a:ln w="28575">
              <a:solidFill>
                <a:srgbClr val="FFB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507959" y="312740"/>
              <a:ext cx="562976" cy="531986"/>
              <a:chOff x="507959" y="312740"/>
              <a:chExt cx="562976" cy="531986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523454" y="312740"/>
                <a:ext cx="531986" cy="531986"/>
              </a:xfrm>
              <a:prstGeom prst="rect">
                <a:avLst/>
              </a:prstGeom>
              <a:solidFill>
                <a:srgbClr val="FFB9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 dirty="0">
                  <a:cs typeface="+mn-ea"/>
                  <a:sym typeface="+mn-lt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507959" y="347901"/>
                <a:ext cx="5629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400" b="1" dirty="0">
                    <a:cs typeface="+mn-ea"/>
                    <a:sym typeface="+mn-lt"/>
                  </a:rPr>
                  <a:t>01</a:t>
                </a:r>
                <a:endParaRPr lang="zh-CN" altLang="en-US" sz="2400" b="1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56" name="矩形 55"/>
          <p:cNvSpPr/>
          <p:nvPr/>
        </p:nvSpPr>
        <p:spPr>
          <a:xfrm>
            <a:off x="11369040" y="6240780"/>
            <a:ext cx="822960" cy="411480"/>
          </a:xfrm>
          <a:prstGeom prst="rect">
            <a:avLst/>
          </a:prstGeom>
          <a:solidFill>
            <a:srgbClr val="FFB901"/>
          </a:solidFill>
          <a:ln w="28575">
            <a:solidFill>
              <a:srgbClr val="FFB9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cs typeface="+mn-ea"/>
                <a:sym typeface="+mn-lt"/>
              </a:rPr>
              <a:t>1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1280576" y="6543866"/>
            <a:ext cx="176928" cy="216786"/>
          </a:xfrm>
          <a:prstGeom prst="rect">
            <a:avLst/>
          </a:prstGeom>
          <a:noFill/>
          <a:ln w="28575">
            <a:solidFill>
              <a:srgbClr val="FFB9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1530518" y="2582797"/>
            <a:ext cx="622384" cy="622916"/>
          </a:xfrm>
          <a:prstGeom prst="rect">
            <a:avLst/>
          </a:prstGeom>
          <a:noFill/>
          <a:ln w="28575">
            <a:solidFill>
              <a:srgbClr val="FFB9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919536" y="1235436"/>
            <a:ext cx="1703174" cy="1703174"/>
          </a:xfrm>
          <a:prstGeom prst="rect">
            <a:avLst/>
          </a:prstGeom>
          <a:solidFill>
            <a:srgbClr val="FFB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spc="300" dirty="0">
              <a:solidFill>
                <a:srgbClr val="281C03"/>
              </a:solidFill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2549142" y="2891620"/>
            <a:ext cx="0" cy="3110675"/>
          </a:xfrm>
          <a:prstGeom prst="line">
            <a:avLst/>
          </a:prstGeom>
          <a:ln>
            <a:solidFill>
              <a:srgbClr val="FFB9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3019319" y="3238155"/>
            <a:ext cx="6921640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spc="300" dirty="0">
                <a:solidFill>
                  <a:schemeClr val="tx1">
                    <a:lumMod val="50000"/>
                  </a:schemeClr>
                </a:solidFill>
                <a:cs typeface="+mn-ea"/>
                <a:sym typeface="+mn-lt"/>
              </a:rPr>
              <a:t>主要负责产品的平面设计、商务模板设计、商务图表设计</a:t>
            </a:r>
          </a:p>
        </p:txBody>
      </p:sp>
      <p:sp>
        <p:nvSpPr>
          <p:cNvPr id="26" name="矩形 25"/>
          <p:cNvSpPr/>
          <p:nvPr/>
        </p:nvSpPr>
        <p:spPr>
          <a:xfrm flipV="1">
            <a:off x="1097057" y="3028089"/>
            <a:ext cx="297418" cy="297672"/>
          </a:xfrm>
          <a:prstGeom prst="rect">
            <a:avLst/>
          </a:prstGeom>
          <a:noFill/>
          <a:ln w="28575">
            <a:solidFill>
              <a:srgbClr val="FFB9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 flipV="1">
            <a:off x="1281075" y="3257163"/>
            <a:ext cx="197784" cy="197954"/>
          </a:xfrm>
          <a:prstGeom prst="rect">
            <a:avLst/>
          </a:prstGeom>
          <a:noFill/>
          <a:ln w="28575">
            <a:solidFill>
              <a:srgbClr val="FFB9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769624" y="1729387"/>
            <a:ext cx="6404776" cy="715272"/>
            <a:chOff x="3769624" y="2200470"/>
            <a:chExt cx="6404776" cy="715272"/>
          </a:xfrm>
        </p:grpSpPr>
        <p:sp>
          <p:nvSpPr>
            <p:cNvPr id="10" name="文本框 9"/>
            <p:cNvSpPr txBox="1"/>
            <p:nvPr/>
          </p:nvSpPr>
          <p:spPr>
            <a:xfrm>
              <a:off x="3769624" y="2200470"/>
              <a:ext cx="32023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zh-CN" altLang="en-US" sz="2000" b="1" spc="300" dirty="0">
                <a:solidFill>
                  <a:schemeClr val="tx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文本框 36"/>
            <p:cNvSpPr txBox="1"/>
            <p:nvPr/>
          </p:nvSpPr>
          <p:spPr>
            <a:xfrm>
              <a:off x="3769624" y="2570648"/>
              <a:ext cx="6404776" cy="345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spc="300" dirty="0">
                  <a:solidFill>
                    <a:schemeClr val="tx1">
                      <a:lumMod val="50000"/>
                    </a:schemeClr>
                  </a:solidFill>
                  <a:cs typeface="+mn-ea"/>
                  <a:sym typeface="+mn-lt"/>
                </a:rPr>
                <a:t>主要负责产品的平面设计、商务模板设计、商务图表设计</a:t>
              </a:r>
            </a:p>
          </p:txBody>
        </p:sp>
      </p:grpSp>
      <p:sp>
        <p:nvSpPr>
          <p:cNvPr id="28" name="文本框 14"/>
          <p:cNvSpPr txBox="1"/>
          <p:nvPr/>
        </p:nvSpPr>
        <p:spPr>
          <a:xfrm>
            <a:off x="2932994" y="4260752"/>
            <a:ext cx="6921640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spc="300" dirty="0">
                <a:solidFill>
                  <a:schemeClr val="tx1">
                    <a:lumMod val="50000"/>
                  </a:schemeClr>
                </a:solidFill>
                <a:cs typeface="+mn-ea"/>
                <a:sym typeface="+mn-lt"/>
              </a:rPr>
              <a:t>主要负责产品的平面设计、商务模板设计、商务图表设计</a:t>
            </a:r>
          </a:p>
        </p:txBody>
      </p:sp>
      <p:sp>
        <p:nvSpPr>
          <p:cNvPr id="30" name="文本框 14"/>
          <p:cNvSpPr txBox="1"/>
          <p:nvPr/>
        </p:nvSpPr>
        <p:spPr>
          <a:xfrm>
            <a:off x="2932994" y="5195498"/>
            <a:ext cx="6921640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spc="300" dirty="0">
                <a:solidFill>
                  <a:schemeClr val="tx1">
                    <a:lumMod val="50000"/>
                  </a:schemeClr>
                </a:solidFill>
                <a:cs typeface="+mn-ea"/>
                <a:sym typeface="+mn-lt"/>
              </a:rPr>
              <a:t>没有发展空间，工资太低</a:t>
            </a:r>
          </a:p>
        </p:txBody>
      </p:sp>
      <p:sp>
        <p:nvSpPr>
          <p:cNvPr id="3" name="矩形 2"/>
          <p:cNvSpPr/>
          <p:nvPr/>
        </p:nvSpPr>
        <p:spPr>
          <a:xfrm>
            <a:off x="1777851" y="2086945"/>
            <a:ext cx="198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cs typeface="+mn-ea"/>
                <a:sym typeface="+mn-lt"/>
              </a:rPr>
              <a:t>2013</a:t>
            </a:r>
            <a:r>
              <a:rPr lang="zh-CN" altLang="en-US" b="1" dirty="0">
                <a:cs typeface="+mn-ea"/>
                <a:sym typeface="+mn-lt"/>
              </a:rPr>
              <a:t>年</a:t>
            </a:r>
            <a:r>
              <a:rPr lang="zh-CN" altLang="en-US" b="1" spc="300" dirty="0">
                <a:cs typeface="+mn-ea"/>
                <a:sym typeface="+mn-lt"/>
              </a:rPr>
              <a:t>至今</a:t>
            </a:r>
          </a:p>
        </p:txBody>
      </p:sp>
      <p:sp>
        <p:nvSpPr>
          <p:cNvPr id="4" name="矩形 3"/>
          <p:cNvSpPr/>
          <p:nvPr/>
        </p:nvSpPr>
        <p:spPr>
          <a:xfrm>
            <a:off x="1941409" y="1687211"/>
            <a:ext cx="16594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spc="300" dirty="0">
                <a:solidFill>
                  <a:srgbClr val="273A4F"/>
                </a:solidFill>
                <a:cs typeface="+mn-ea"/>
                <a:sym typeface="+mn-lt"/>
              </a:rPr>
              <a:t>平面设计师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2199157" y="3190630"/>
            <a:ext cx="755254" cy="520794"/>
            <a:chOff x="2199157" y="3650095"/>
            <a:chExt cx="755254" cy="520794"/>
          </a:xfrm>
        </p:grpSpPr>
        <p:sp>
          <p:nvSpPr>
            <p:cNvPr id="31" name="椭圆 30"/>
            <p:cNvSpPr/>
            <p:nvPr/>
          </p:nvSpPr>
          <p:spPr>
            <a:xfrm>
              <a:off x="2285907" y="3650095"/>
              <a:ext cx="520794" cy="520794"/>
            </a:xfrm>
            <a:prstGeom prst="ellipse">
              <a:avLst/>
            </a:prstGeom>
            <a:solidFill>
              <a:srgbClr val="273A4F"/>
            </a:solidFill>
            <a:ln>
              <a:solidFill>
                <a:srgbClr val="FFB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2199157" y="3756604"/>
              <a:ext cx="75525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spc="300" dirty="0">
                  <a:cs typeface="+mn-ea"/>
                  <a:sym typeface="+mn-lt"/>
                </a:rPr>
                <a:t>职责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199157" y="4155968"/>
            <a:ext cx="755254" cy="520794"/>
            <a:chOff x="2199157" y="4649581"/>
            <a:chExt cx="755254" cy="520794"/>
          </a:xfrm>
        </p:grpSpPr>
        <p:sp>
          <p:nvSpPr>
            <p:cNvPr id="33" name="椭圆 32"/>
            <p:cNvSpPr/>
            <p:nvPr/>
          </p:nvSpPr>
          <p:spPr>
            <a:xfrm>
              <a:off x="2285907" y="4649581"/>
              <a:ext cx="520794" cy="520794"/>
            </a:xfrm>
            <a:prstGeom prst="ellipse">
              <a:avLst/>
            </a:prstGeom>
            <a:solidFill>
              <a:srgbClr val="273A4F"/>
            </a:solidFill>
            <a:ln>
              <a:solidFill>
                <a:srgbClr val="FFB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2199157" y="4756089"/>
              <a:ext cx="75525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spc="300" dirty="0">
                  <a:cs typeface="+mn-ea"/>
                  <a:sym typeface="+mn-lt"/>
                </a:rPr>
                <a:t>业绩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199157" y="5121307"/>
            <a:ext cx="755254" cy="520794"/>
            <a:chOff x="2199157" y="5580772"/>
            <a:chExt cx="755254" cy="520794"/>
          </a:xfrm>
        </p:grpSpPr>
        <p:sp>
          <p:nvSpPr>
            <p:cNvPr id="34" name="椭圆 33"/>
            <p:cNvSpPr/>
            <p:nvPr/>
          </p:nvSpPr>
          <p:spPr>
            <a:xfrm>
              <a:off x="2285907" y="5580772"/>
              <a:ext cx="520794" cy="520794"/>
            </a:xfrm>
            <a:prstGeom prst="ellipse">
              <a:avLst/>
            </a:prstGeom>
            <a:solidFill>
              <a:srgbClr val="273A4F"/>
            </a:solidFill>
            <a:ln>
              <a:solidFill>
                <a:srgbClr val="FFB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2199157" y="5687280"/>
              <a:ext cx="75525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spc="300" dirty="0">
                  <a:cs typeface="+mn-ea"/>
                  <a:sym typeface="+mn-lt"/>
                </a:rPr>
                <a:t>离职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364348" y="188640"/>
            <a:ext cx="2614705" cy="656086"/>
            <a:chOff x="364348" y="188640"/>
            <a:chExt cx="2614705" cy="656086"/>
          </a:xfrm>
        </p:grpSpPr>
        <p:sp>
          <p:nvSpPr>
            <p:cNvPr id="43" name="文本框 27"/>
            <p:cNvSpPr txBox="1"/>
            <p:nvPr/>
          </p:nvSpPr>
          <p:spPr>
            <a:xfrm>
              <a:off x="1210915" y="315905"/>
              <a:ext cx="1768138" cy="525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400" b="1" spc="300" dirty="0">
                  <a:solidFill>
                    <a:srgbClr val="273A4F"/>
                  </a:solidFill>
                  <a:cs typeface="+mn-ea"/>
                  <a:sym typeface="+mn-lt"/>
                </a:rPr>
                <a:t>工作经历</a:t>
              </a:r>
            </a:p>
          </p:txBody>
        </p:sp>
        <p:sp>
          <p:nvSpPr>
            <p:cNvPr id="44" name="矩形 43"/>
            <p:cNvSpPr/>
            <p:nvPr/>
          </p:nvSpPr>
          <p:spPr>
            <a:xfrm>
              <a:off x="364348" y="188640"/>
              <a:ext cx="413302" cy="413654"/>
            </a:xfrm>
            <a:prstGeom prst="rect">
              <a:avLst/>
            </a:prstGeom>
            <a:noFill/>
            <a:ln w="28575">
              <a:solidFill>
                <a:srgbClr val="FFB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507960" y="312740"/>
              <a:ext cx="562975" cy="531986"/>
              <a:chOff x="507960" y="312740"/>
              <a:chExt cx="562975" cy="531986"/>
            </a:xfrm>
          </p:grpSpPr>
          <p:sp>
            <p:nvSpPr>
              <p:cNvPr id="46" name="矩形 45"/>
              <p:cNvSpPr/>
              <p:nvPr/>
            </p:nvSpPr>
            <p:spPr>
              <a:xfrm>
                <a:off x="523454" y="312740"/>
                <a:ext cx="531986" cy="531986"/>
              </a:xfrm>
              <a:prstGeom prst="rect">
                <a:avLst/>
              </a:prstGeom>
              <a:solidFill>
                <a:srgbClr val="FFB9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 dirty="0">
                  <a:cs typeface="+mn-ea"/>
                  <a:sym typeface="+mn-lt"/>
                </a:endParaRPr>
              </a:p>
            </p:txBody>
          </p:sp>
          <p:sp>
            <p:nvSpPr>
              <p:cNvPr id="47" name="矩形 46"/>
              <p:cNvSpPr/>
              <p:nvPr/>
            </p:nvSpPr>
            <p:spPr>
              <a:xfrm>
                <a:off x="507960" y="347901"/>
                <a:ext cx="5629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400" b="1" dirty="0">
                    <a:cs typeface="+mn-ea"/>
                    <a:sym typeface="+mn-lt"/>
                  </a:rPr>
                  <a:t>02</a:t>
                </a:r>
                <a:endParaRPr lang="zh-CN" altLang="en-US" sz="2400" b="1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41" name="矩形 40"/>
          <p:cNvSpPr/>
          <p:nvPr/>
        </p:nvSpPr>
        <p:spPr>
          <a:xfrm>
            <a:off x="11369040" y="6240780"/>
            <a:ext cx="822960" cy="411480"/>
          </a:xfrm>
          <a:prstGeom prst="rect">
            <a:avLst/>
          </a:prstGeom>
          <a:solidFill>
            <a:srgbClr val="FFB901"/>
          </a:solidFill>
          <a:ln w="28575">
            <a:solidFill>
              <a:srgbClr val="FFB9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cs typeface="+mn-ea"/>
                <a:sym typeface="+mn-lt"/>
              </a:rPr>
              <a:t>2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1280576" y="6543866"/>
            <a:ext cx="176928" cy="216786"/>
          </a:xfrm>
          <a:prstGeom prst="rect">
            <a:avLst/>
          </a:prstGeom>
          <a:noFill/>
          <a:ln w="28575">
            <a:solidFill>
              <a:srgbClr val="FFB9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2549142" y="2891620"/>
            <a:ext cx="0" cy="3110675"/>
          </a:xfrm>
          <a:prstGeom prst="line">
            <a:avLst/>
          </a:prstGeom>
          <a:ln>
            <a:solidFill>
              <a:srgbClr val="FFB9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2932994" y="3268912"/>
            <a:ext cx="6921640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spc="300" dirty="0">
                <a:solidFill>
                  <a:schemeClr val="tx1">
                    <a:lumMod val="50000"/>
                  </a:schemeClr>
                </a:solidFill>
                <a:cs typeface="+mn-ea"/>
                <a:sym typeface="+mn-lt"/>
              </a:rPr>
              <a:t>主要负责产品的平面设计、商务模板设计、商务图表设计</a:t>
            </a:r>
          </a:p>
        </p:txBody>
      </p:sp>
      <p:sp>
        <p:nvSpPr>
          <p:cNvPr id="24" name="矩形 23"/>
          <p:cNvSpPr/>
          <p:nvPr/>
        </p:nvSpPr>
        <p:spPr>
          <a:xfrm>
            <a:off x="1919536" y="1235436"/>
            <a:ext cx="1703174" cy="1703174"/>
          </a:xfrm>
          <a:prstGeom prst="rect">
            <a:avLst/>
          </a:prstGeom>
          <a:solidFill>
            <a:srgbClr val="FFB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spc="300" dirty="0">
              <a:solidFill>
                <a:srgbClr val="281C03"/>
              </a:solidFill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530518" y="2582797"/>
            <a:ext cx="622384" cy="622916"/>
          </a:xfrm>
          <a:prstGeom prst="rect">
            <a:avLst/>
          </a:prstGeom>
          <a:noFill/>
          <a:ln w="28575">
            <a:solidFill>
              <a:srgbClr val="FFB9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 flipV="1">
            <a:off x="1097057" y="3028089"/>
            <a:ext cx="297418" cy="297672"/>
          </a:xfrm>
          <a:prstGeom prst="rect">
            <a:avLst/>
          </a:prstGeom>
          <a:noFill/>
          <a:ln w="28575">
            <a:solidFill>
              <a:srgbClr val="FFB9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 flipV="1">
            <a:off x="1281075" y="3257163"/>
            <a:ext cx="197784" cy="197954"/>
          </a:xfrm>
          <a:prstGeom prst="rect">
            <a:avLst/>
          </a:prstGeom>
          <a:noFill/>
          <a:ln w="28575">
            <a:solidFill>
              <a:srgbClr val="FFB9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769624" y="1729387"/>
            <a:ext cx="6404776" cy="715272"/>
            <a:chOff x="3769624" y="2200470"/>
            <a:chExt cx="6404776" cy="715272"/>
          </a:xfrm>
        </p:grpSpPr>
        <p:sp>
          <p:nvSpPr>
            <p:cNvPr id="10" name="文本框 9"/>
            <p:cNvSpPr txBox="1"/>
            <p:nvPr/>
          </p:nvSpPr>
          <p:spPr>
            <a:xfrm>
              <a:off x="3769624" y="2200470"/>
              <a:ext cx="32023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zh-CN" altLang="en-US" sz="2000" b="1" spc="300" dirty="0">
                <a:solidFill>
                  <a:schemeClr val="tx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文本框 36"/>
            <p:cNvSpPr txBox="1"/>
            <p:nvPr/>
          </p:nvSpPr>
          <p:spPr>
            <a:xfrm>
              <a:off x="3769624" y="2570648"/>
              <a:ext cx="6404776" cy="345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spc="300" dirty="0">
                  <a:solidFill>
                    <a:schemeClr val="tx1">
                      <a:lumMod val="50000"/>
                    </a:schemeClr>
                  </a:solidFill>
                  <a:cs typeface="+mn-ea"/>
                  <a:sym typeface="+mn-lt"/>
                </a:rPr>
                <a:t>主要负责产品的平面设计、商务模板设计、商务图表设计</a:t>
              </a:r>
            </a:p>
          </p:txBody>
        </p:sp>
      </p:grpSp>
      <p:sp>
        <p:nvSpPr>
          <p:cNvPr id="28" name="文本框 14"/>
          <p:cNvSpPr txBox="1"/>
          <p:nvPr/>
        </p:nvSpPr>
        <p:spPr>
          <a:xfrm>
            <a:off x="2932994" y="4260752"/>
            <a:ext cx="6921640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spc="300" dirty="0">
                <a:solidFill>
                  <a:schemeClr val="tx1">
                    <a:lumMod val="50000"/>
                  </a:schemeClr>
                </a:solidFill>
                <a:cs typeface="+mn-ea"/>
                <a:sym typeface="+mn-lt"/>
              </a:rPr>
              <a:t>主要负责产品的平面设计、商务模板设计、商务图表设计</a:t>
            </a:r>
          </a:p>
        </p:txBody>
      </p:sp>
      <p:sp>
        <p:nvSpPr>
          <p:cNvPr id="30" name="文本框 14"/>
          <p:cNvSpPr txBox="1"/>
          <p:nvPr/>
        </p:nvSpPr>
        <p:spPr>
          <a:xfrm>
            <a:off x="2932994" y="5195498"/>
            <a:ext cx="6921640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spc="300" dirty="0">
                <a:solidFill>
                  <a:schemeClr val="tx1">
                    <a:lumMod val="50000"/>
                  </a:schemeClr>
                </a:solidFill>
                <a:cs typeface="+mn-ea"/>
                <a:sym typeface="+mn-lt"/>
              </a:rPr>
              <a:t>没有发展空间，工资太低</a:t>
            </a:r>
          </a:p>
        </p:txBody>
      </p:sp>
      <p:sp>
        <p:nvSpPr>
          <p:cNvPr id="3" name="矩形 2"/>
          <p:cNvSpPr/>
          <p:nvPr/>
        </p:nvSpPr>
        <p:spPr>
          <a:xfrm>
            <a:off x="1777851" y="2086945"/>
            <a:ext cx="198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cs typeface="+mn-ea"/>
                <a:sym typeface="+mn-lt"/>
              </a:rPr>
              <a:t>2006.3-2013.5</a:t>
            </a:r>
            <a:endParaRPr lang="zh-CN" altLang="en-US" b="1" spc="300" dirty="0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41409" y="1687211"/>
            <a:ext cx="16594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spc="300" dirty="0">
                <a:solidFill>
                  <a:srgbClr val="273A4F"/>
                </a:solidFill>
                <a:cs typeface="+mn-ea"/>
                <a:sym typeface="+mn-lt"/>
              </a:rPr>
              <a:t>平面设计师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2199157" y="3190630"/>
            <a:ext cx="755254" cy="520794"/>
            <a:chOff x="2199157" y="3650095"/>
            <a:chExt cx="755254" cy="520794"/>
          </a:xfrm>
        </p:grpSpPr>
        <p:sp useBgFill="1">
          <p:nvSpPr>
            <p:cNvPr id="31" name="椭圆 30"/>
            <p:cNvSpPr/>
            <p:nvPr/>
          </p:nvSpPr>
          <p:spPr>
            <a:xfrm>
              <a:off x="2285907" y="3650095"/>
              <a:ext cx="520794" cy="520794"/>
            </a:xfrm>
            <a:prstGeom prst="ellipse">
              <a:avLst/>
            </a:prstGeom>
            <a:ln>
              <a:solidFill>
                <a:srgbClr val="FFB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2199157" y="3756604"/>
              <a:ext cx="75525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spc="300" dirty="0">
                  <a:cs typeface="+mn-ea"/>
                  <a:sym typeface="+mn-lt"/>
                </a:rPr>
                <a:t>职责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199157" y="4155968"/>
            <a:ext cx="755254" cy="520794"/>
            <a:chOff x="2199157" y="4649581"/>
            <a:chExt cx="755254" cy="520794"/>
          </a:xfrm>
        </p:grpSpPr>
        <p:sp useBgFill="1">
          <p:nvSpPr>
            <p:cNvPr id="33" name="椭圆 32"/>
            <p:cNvSpPr/>
            <p:nvPr/>
          </p:nvSpPr>
          <p:spPr>
            <a:xfrm>
              <a:off x="2285907" y="4649581"/>
              <a:ext cx="520794" cy="520794"/>
            </a:xfrm>
            <a:prstGeom prst="ellipse">
              <a:avLst/>
            </a:prstGeom>
            <a:ln>
              <a:solidFill>
                <a:srgbClr val="FFB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2199157" y="4756089"/>
              <a:ext cx="75525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spc="300" dirty="0">
                  <a:cs typeface="+mn-ea"/>
                  <a:sym typeface="+mn-lt"/>
                </a:rPr>
                <a:t>业绩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199157" y="5121307"/>
            <a:ext cx="755254" cy="520794"/>
            <a:chOff x="2199157" y="5580772"/>
            <a:chExt cx="755254" cy="520794"/>
          </a:xfrm>
        </p:grpSpPr>
        <p:sp useBgFill="1">
          <p:nvSpPr>
            <p:cNvPr id="34" name="椭圆 33"/>
            <p:cNvSpPr/>
            <p:nvPr/>
          </p:nvSpPr>
          <p:spPr>
            <a:xfrm>
              <a:off x="2285907" y="5580772"/>
              <a:ext cx="520794" cy="520794"/>
            </a:xfrm>
            <a:prstGeom prst="ellipse">
              <a:avLst/>
            </a:prstGeom>
            <a:ln>
              <a:solidFill>
                <a:srgbClr val="FFB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2199157" y="5687280"/>
              <a:ext cx="75525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spc="300" dirty="0">
                  <a:cs typeface="+mn-ea"/>
                  <a:sym typeface="+mn-lt"/>
                </a:rPr>
                <a:t>离职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364348" y="188640"/>
            <a:ext cx="2614705" cy="656086"/>
            <a:chOff x="364348" y="188640"/>
            <a:chExt cx="2614705" cy="656086"/>
          </a:xfrm>
        </p:grpSpPr>
        <p:sp>
          <p:nvSpPr>
            <p:cNvPr id="43" name="文本框 27"/>
            <p:cNvSpPr txBox="1"/>
            <p:nvPr/>
          </p:nvSpPr>
          <p:spPr>
            <a:xfrm>
              <a:off x="1210915" y="315905"/>
              <a:ext cx="1768138" cy="525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400" b="1" spc="300" dirty="0">
                  <a:solidFill>
                    <a:srgbClr val="273A4F"/>
                  </a:solidFill>
                  <a:cs typeface="+mn-ea"/>
                  <a:sym typeface="+mn-lt"/>
                </a:rPr>
                <a:t>工作经历</a:t>
              </a:r>
            </a:p>
          </p:txBody>
        </p:sp>
        <p:sp>
          <p:nvSpPr>
            <p:cNvPr id="44" name="矩形 43"/>
            <p:cNvSpPr/>
            <p:nvPr/>
          </p:nvSpPr>
          <p:spPr>
            <a:xfrm>
              <a:off x="364348" y="188640"/>
              <a:ext cx="413302" cy="413654"/>
            </a:xfrm>
            <a:prstGeom prst="rect">
              <a:avLst/>
            </a:prstGeom>
            <a:noFill/>
            <a:ln w="28575">
              <a:solidFill>
                <a:srgbClr val="FFB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507960" y="312740"/>
              <a:ext cx="562975" cy="531986"/>
              <a:chOff x="507960" y="312740"/>
              <a:chExt cx="562975" cy="531986"/>
            </a:xfrm>
          </p:grpSpPr>
          <p:sp>
            <p:nvSpPr>
              <p:cNvPr id="46" name="矩形 45"/>
              <p:cNvSpPr/>
              <p:nvPr/>
            </p:nvSpPr>
            <p:spPr>
              <a:xfrm>
                <a:off x="523454" y="312740"/>
                <a:ext cx="531986" cy="531986"/>
              </a:xfrm>
              <a:prstGeom prst="rect">
                <a:avLst/>
              </a:prstGeom>
              <a:solidFill>
                <a:srgbClr val="FFB9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 dirty="0">
                  <a:cs typeface="+mn-ea"/>
                  <a:sym typeface="+mn-lt"/>
                </a:endParaRPr>
              </a:p>
            </p:txBody>
          </p:sp>
          <p:sp>
            <p:nvSpPr>
              <p:cNvPr id="47" name="矩形 46"/>
              <p:cNvSpPr/>
              <p:nvPr/>
            </p:nvSpPr>
            <p:spPr>
              <a:xfrm>
                <a:off x="507960" y="347901"/>
                <a:ext cx="5629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400" b="1" dirty="0">
                    <a:cs typeface="+mn-ea"/>
                    <a:sym typeface="+mn-lt"/>
                  </a:rPr>
                  <a:t>02</a:t>
                </a:r>
                <a:endParaRPr lang="zh-CN" altLang="en-US" sz="2400" b="1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41" name="矩形 40"/>
          <p:cNvSpPr/>
          <p:nvPr/>
        </p:nvSpPr>
        <p:spPr>
          <a:xfrm>
            <a:off x="11369040" y="6240780"/>
            <a:ext cx="822960" cy="411480"/>
          </a:xfrm>
          <a:prstGeom prst="rect">
            <a:avLst/>
          </a:prstGeom>
          <a:solidFill>
            <a:srgbClr val="FFB901"/>
          </a:solidFill>
          <a:ln w="28575">
            <a:solidFill>
              <a:srgbClr val="FFB9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cs typeface="+mn-ea"/>
                <a:sym typeface="+mn-lt"/>
              </a:rPr>
              <a:t>3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1280576" y="6543866"/>
            <a:ext cx="176928" cy="216786"/>
          </a:xfrm>
          <a:prstGeom prst="rect">
            <a:avLst/>
          </a:prstGeom>
          <a:noFill/>
          <a:ln w="28575">
            <a:solidFill>
              <a:srgbClr val="FFB9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任意多边形 28"/>
          <p:cNvSpPr/>
          <p:nvPr/>
        </p:nvSpPr>
        <p:spPr bwMode="auto">
          <a:xfrm>
            <a:off x="2004854" y="2363995"/>
            <a:ext cx="1712912" cy="320262"/>
          </a:xfrm>
          <a:custGeom>
            <a:avLst/>
            <a:gdLst>
              <a:gd name="T0" fmla="*/ 0 w 1524075"/>
              <a:gd name="T1" fmla="*/ 0 h 169416"/>
              <a:gd name="T2" fmla="*/ 1427460 w 1524075"/>
              <a:gd name="T3" fmla="*/ 0 h 169416"/>
              <a:gd name="T4" fmla="*/ 1524075 w 1524075"/>
              <a:gd name="T5" fmla="*/ 84708 h 169416"/>
              <a:gd name="T6" fmla="*/ 1427460 w 1524075"/>
              <a:gd name="T7" fmla="*/ 169416 h 169416"/>
              <a:gd name="T8" fmla="*/ 0 w 1524075"/>
              <a:gd name="T9" fmla="*/ 169416 h 169416"/>
              <a:gd name="T10" fmla="*/ 96615 w 1524075"/>
              <a:gd name="T11" fmla="*/ 84708 h 169416"/>
              <a:gd name="T12" fmla="*/ 0 w 1524075"/>
              <a:gd name="T13" fmla="*/ 0 h 169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24075" h="169416">
                <a:moveTo>
                  <a:pt x="0" y="0"/>
                </a:moveTo>
                <a:lnTo>
                  <a:pt x="1427460" y="0"/>
                </a:lnTo>
                <a:lnTo>
                  <a:pt x="1524075" y="84708"/>
                </a:lnTo>
                <a:lnTo>
                  <a:pt x="1427460" y="169416"/>
                </a:lnTo>
                <a:lnTo>
                  <a:pt x="0" y="169416"/>
                </a:lnTo>
                <a:lnTo>
                  <a:pt x="96615" y="84708"/>
                </a:lnTo>
                <a:lnTo>
                  <a:pt x="0" y="0"/>
                </a:lnTo>
                <a:close/>
              </a:path>
            </a:pathLst>
          </a:custGeom>
          <a:solidFill>
            <a:srgbClr val="FFB901"/>
          </a:solidFill>
          <a:ln>
            <a:noFill/>
          </a:ln>
        </p:spPr>
        <p:txBody>
          <a:bodyPr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474754" y="2487615"/>
            <a:ext cx="773112" cy="1392236"/>
            <a:chOff x="3100388" y="2487615"/>
            <a:chExt cx="773112" cy="1392236"/>
          </a:xfrm>
        </p:grpSpPr>
        <p:sp>
          <p:nvSpPr>
            <p:cNvPr id="35" name="椭圆 12"/>
            <p:cNvSpPr>
              <a:spLocks noChangeArrowheads="1"/>
            </p:cNvSpPr>
            <p:nvPr/>
          </p:nvSpPr>
          <p:spPr bwMode="auto">
            <a:xfrm>
              <a:off x="3100388" y="3106739"/>
              <a:ext cx="773112" cy="773112"/>
            </a:xfrm>
            <a:prstGeom prst="ellipse">
              <a:avLst/>
            </a:prstGeom>
            <a:solidFill>
              <a:srgbClr val="FFB901"/>
            </a:solidFill>
            <a:ln>
              <a:noFill/>
            </a:ln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pc="3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高中</a:t>
              </a:r>
            </a:p>
          </p:txBody>
        </p:sp>
        <p:cxnSp>
          <p:nvCxnSpPr>
            <p:cNvPr id="36" name="直接连接符 14"/>
            <p:cNvCxnSpPr>
              <a:cxnSpLocks noChangeShapeType="1"/>
            </p:cNvCxnSpPr>
            <p:nvPr/>
          </p:nvCxnSpPr>
          <p:spPr bwMode="auto">
            <a:xfrm flipH="1" flipV="1">
              <a:off x="3486547" y="2560640"/>
              <a:ext cx="794" cy="539751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" name="椭圆 26"/>
            <p:cNvSpPr>
              <a:spLocks noChangeArrowheads="1"/>
            </p:cNvSpPr>
            <p:nvPr/>
          </p:nvSpPr>
          <p:spPr bwMode="auto">
            <a:xfrm flipV="1">
              <a:off x="3450432" y="2487615"/>
              <a:ext cx="73025" cy="73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71" name="文本框 47"/>
          <p:cNvSpPr txBox="1">
            <a:spLocks noChangeArrowheads="1"/>
          </p:cNvSpPr>
          <p:nvPr/>
        </p:nvSpPr>
        <p:spPr bwMode="auto">
          <a:xfrm>
            <a:off x="2004060" y="4124327"/>
            <a:ext cx="17145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>
              <a:lnSpc>
                <a:spcPct val="13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spc="300" dirty="0" err="1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xxxx.x-xxxx.x</a:t>
            </a:r>
            <a:endParaRPr lang="en-US" spc="300" dirty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r>
              <a:rPr lang="en-US" spc="30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[</a:t>
            </a:r>
            <a:r>
              <a:rPr lang="zh-CN" altLang="en-US" spc="30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所在学校的名称</a:t>
            </a:r>
            <a:r>
              <a:rPr lang="en-US" spc="30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]</a:t>
            </a:r>
          </a:p>
          <a:p>
            <a:r>
              <a:rPr lang="zh-CN" altLang="en-US" spc="30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担任的职务</a:t>
            </a:r>
          </a:p>
        </p:txBody>
      </p:sp>
      <p:sp>
        <p:nvSpPr>
          <p:cNvPr id="40" name="任意多边形 31"/>
          <p:cNvSpPr/>
          <p:nvPr/>
        </p:nvSpPr>
        <p:spPr bwMode="auto">
          <a:xfrm>
            <a:off x="4073313" y="2363995"/>
            <a:ext cx="1712913" cy="320262"/>
          </a:xfrm>
          <a:custGeom>
            <a:avLst/>
            <a:gdLst>
              <a:gd name="T0" fmla="*/ 0 w 1524075"/>
              <a:gd name="T1" fmla="*/ 0 h 169416"/>
              <a:gd name="T2" fmla="*/ 1427460 w 1524075"/>
              <a:gd name="T3" fmla="*/ 0 h 169416"/>
              <a:gd name="T4" fmla="*/ 1524075 w 1524075"/>
              <a:gd name="T5" fmla="*/ 84708 h 169416"/>
              <a:gd name="T6" fmla="*/ 1427460 w 1524075"/>
              <a:gd name="T7" fmla="*/ 169416 h 169416"/>
              <a:gd name="T8" fmla="*/ 0 w 1524075"/>
              <a:gd name="T9" fmla="*/ 169416 h 169416"/>
              <a:gd name="T10" fmla="*/ 96615 w 1524075"/>
              <a:gd name="T11" fmla="*/ 84708 h 169416"/>
              <a:gd name="T12" fmla="*/ 0 w 1524075"/>
              <a:gd name="T13" fmla="*/ 0 h 169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24075" h="169416">
                <a:moveTo>
                  <a:pt x="0" y="0"/>
                </a:moveTo>
                <a:lnTo>
                  <a:pt x="1427460" y="0"/>
                </a:lnTo>
                <a:lnTo>
                  <a:pt x="1524075" y="84708"/>
                </a:lnTo>
                <a:lnTo>
                  <a:pt x="1427460" y="169416"/>
                </a:lnTo>
                <a:lnTo>
                  <a:pt x="0" y="169416"/>
                </a:lnTo>
                <a:lnTo>
                  <a:pt x="96615" y="84708"/>
                </a:lnTo>
                <a:lnTo>
                  <a:pt x="0" y="0"/>
                </a:lnTo>
                <a:close/>
              </a:path>
            </a:pathLst>
          </a:custGeom>
          <a:solidFill>
            <a:srgbClr val="273A4F"/>
          </a:solidFill>
          <a:ln>
            <a:noFill/>
          </a:ln>
        </p:spPr>
        <p:txBody>
          <a:bodyPr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543213" y="2487615"/>
            <a:ext cx="773112" cy="1392236"/>
            <a:chOff x="4814888" y="2487615"/>
            <a:chExt cx="773112" cy="1392236"/>
          </a:xfrm>
        </p:grpSpPr>
        <p:sp>
          <p:nvSpPr>
            <p:cNvPr id="43" name="椭圆 32"/>
            <p:cNvSpPr>
              <a:spLocks noChangeArrowheads="1"/>
            </p:cNvSpPr>
            <p:nvPr/>
          </p:nvSpPr>
          <p:spPr bwMode="auto">
            <a:xfrm>
              <a:off x="4814888" y="3106739"/>
              <a:ext cx="773112" cy="773112"/>
            </a:xfrm>
            <a:prstGeom prst="ellipse">
              <a:avLst/>
            </a:prstGeom>
            <a:solidFill>
              <a:srgbClr val="273A4F"/>
            </a:solidFill>
            <a:ln>
              <a:noFill/>
            </a:ln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pc="3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大学</a:t>
              </a:r>
            </a:p>
          </p:txBody>
        </p:sp>
        <p:cxnSp>
          <p:nvCxnSpPr>
            <p:cNvPr id="44" name="直接连接符 33"/>
            <p:cNvCxnSpPr>
              <a:cxnSpLocks noChangeShapeType="1"/>
            </p:cNvCxnSpPr>
            <p:nvPr/>
          </p:nvCxnSpPr>
          <p:spPr bwMode="auto">
            <a:xfrm flipH="1" flipV="1">
              <a:off x="5198269" y="2560640"/>
              <a:ext cx="794" cy="539751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" name="椭圆 34"/>
            <p:cNvSpPr>
              <a:spLocks noChangeArrowheads="1"/>
            </p:cNvSpPr>
            <p:nvPr/>
          </p:nvSpPr>
          <p:spPr bwMode="auto">
            <a:xfrm flipV="1">
              <a:off x="5162551" y="2487615"/>
              <a:ext cx="73025" cy="73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72" name="文本框 49"/>
          <p:cNvSpPr txBox="1">
            <a:spLocks noChangeArrowheads="1"/>
          </p:cNvSpPr>
          <p:nvPr/>
        </p:nvSpPr>
        <p:spPr bwMode="auto">
          <a:xfrm>
            <a:off x="4073313" y="4124327"/>
            <a:ext cx="171291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>
              <a:lnSpc>
                <a:spcPct val="13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spc="300" dirty="0" err="1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xxxx.x-xxxx.x</a:t>
            </a:r>
            <a:endParaRPr lang="en-US" spc="300" dirty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r>
              <a:rPr lang="en-US" spc="30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[</a:t>
            </a:r>
            <a:r>
              <a:rPr lang="zh-CN" altLang="en-US" spc="30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所在学校的名称</a:t>
            </a:r>
            <a:r>
              <a:rPr lang="en-US" spc="30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]</a:t>
            </a:r>
          </a:p>
          <a:p>
            <a:r>
              <a:rPr lang="en-US" spc="30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[</a:t>
            </a:r>
            <a:r>
              <a:rPr lang="zh-CN" altLang="en-US" spc="30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所读专业</a:t>
            </a:r>
            <a:r>
              <a:rPr lang="en-US" spc="30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]</a:t>
            </a:r>
          </a:p>
          <a:p>
            <a:r>
              <a:rPr lang="zh-CN" altLang="en-US" spc="30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担任的职务</a:t>
            </a:r>
          </a:p>
        </p:txBody>
      </p:sp>
      <p:sp>
        <p:nvSpPr>
          <p:cNvPr id="67" name="任意多边形 41"/>
          <p:cNvSpPr/>
          <p:nvPr/>
        </p:nvSpPr>
        <p:spPr bwMode="auto">
          <a:xfrm>
            <a:off x="8210233" y="2363995"/>
            <a:ext cx="1712912" cy="320262"/>
          </a:xfrm>
          <a:custGeom>
            <a:avLst/>
            <a:gdLst>
              <a:gd name="T0" fmla="*/ 0 w 1524075"/>
              <a:gd name="T1" fmla="*/ 0 h 169416"/>
              <a:gd name="T2" fmla="*/ 1427460 w 1524075"/>
              <a:gd name="T3" fmla="*/ 0 h 169416"/>
              <a:gd name="T4" fmla="*/ 1524075 w 1524075"/>
              <a:gd name="T5" fmla="*/ 84708 h 169416"/>
              <a:gd name="T6" fmla="*/ 1427460 w 1524075"/>
              <a:gd name="T7" fmla="*/ 169416 h 169416"/>
              <a:gd name="T8" fmla="*/ 0 w 1524075"/>
              <a:gd name="T9" fmla="*/ 169416 h 169416"/>
              <a:gd name="T10" fmla="*/ 96615 w 1524075"/>
              <a:gd name="T11" fmla="*/ 84708 h 169416"/>
              <a:gd name="T12" fmla="*/ 0 w 1524075"/>
              <a:gd name="T13" fmla="*/ 0 h 169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24075" h="169416">
                <a:moveTo>
                  <a:pt x="0" y="0"/>
                </a:moveTo>
                <a:lnTo>
                  <a:pt x="1427460" y="0"/>
                </a:lnTo>
                <a:lnTo>
                  <a:pt x="1524075" y="84708"/>
                </a:lnTo>
                <a:lnTo>
                  <a:pt x="1427460" y="169416"/>
                </a:lnTo>
                <a:lnTo>
                  <a:pt x="0" y="169416"/>
                </a:lnTo>
                <a:lnTo>
                  <a:pt x="96615" y="84708"/>
                </a:lnTo>
                <a:lnTo>
                  <a:pt x="0" y="0"/>
                </a:lnTo>
                <a:close/>
              </a:path>
            </a:pathLst>
          </a:custGeom>
          <a:solidFill>
            <a:srgbClr val="273A4F"/>
          </a:solidFill>
          <a:ln>
            <a:noFill/>
          </a:ln>
        </p:spPr>
        <p:txBody>
          <a:bodyPr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680133" y="2487615"/>
            <a:ext cx="773112" cy="1392236"/>
            <a:chOff x="8240713" y="2487615"/>
            <a:chExt cx="773112" cy="1392236"/>
          </a:xfrm>
        </p:grpSpPr>
        <p:sp>
          <p:nvSpPr>
            <p:cNvPr id="68" name="椭圆 42"/>
            <p:cNvSpPr>
              <a:spLocks noChangeArrowheads="1"/>
            </p:cNvSpPr>
            <p:nvPr/>
          </p:nvSpPr>
          <p:spPr bwMode="auto">
            <a:xfrm>
              <a:off x="8240713" y="3106739"/>
              <a:ext cx="773112" cy="773112"/>
            </a:xfrm>
            <a:prstGeom prst="ellipse">
              <a:avLst/>
            </a:prstGeom>
            <a:solidFill>
              <a:srgbClr val="273A4F"/>
            </a:solidFill>
            <a:ln>
              <a:noFill/>
            </a:ln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pc="3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培训</a:t>
              </a:r>
            </a:p>
          </p:txBody>
        </p:sp>
        <p:cxnSp>
          <p:nvCxnSpPr>
            <p:cNvPr id="69" name="直接连接符 43"/>
            <p:cNvCxnSpPr>
              <a:cxnSpLocks noChangeShapeType="1"/>
            </p:cNvCxnSpPr>
            <p:nvPr/>
          </p:nvCxnSpPr>
          <p:spPr bwMode="auto">
            <a:xfrm flipH="1" flipV="1">
              <a:off x="8625683" y="2560640"/>
              <a:ext cx="794" cy="539751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0" name="椭圆 44"/>
            <p:cNvSpPr>
              <a:spLocks noChangeArrowheads="1"/>
            </p:cNvSpPr>
            <p:nvPr/>
          </p:nvSpPr>
          <p:spPr bwMode="auto">
            <a:xfrm flipV="1">
              <a:off x="8588376" y="2487615"/>
              <a:ext cx="73025" cy="73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73" name="文本框 50"/>
          <p:cNvSpPr txBox="1">
            <a:spLocks noChangeArrowheads="1"/>
          </p:cNvSpPr>
          <p:nvPr/>
        </p:nvSpPr>
        <p:spPr bwMode="auto">
          <a:xfrm>
            <a:off x="8210233" y="4124327"/>
            <a:ext cx="171291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>
              <a:lnSpc>
                <a:spcPct val="13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spc="300" dirty="0" err="1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xxxx.x-xxxx.x</a:t>
            </a:r>
            <a:endParaRPr lang="en-US" spc="300" dirty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r>
              <a:rPr lang="en-US" spc="30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[</a:t>
            </a:r>
            <a:r>
              <a:rPr lang="zh-CN" altLang="en-US" spc="30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培训机构的名称</a:t>
            </a:r>
            <a:r>
              <a:rPr lang="en-US" spc="30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]</a:t>
            </a:r>
          </a:p>
          <a:p>
            <a:r>
              <a:rPr lang="en-US" spc="30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[</a:t>
            </a:r>
            <a:r>
              <a:rPr lang="zh-CN" altLang="en-US" spc="30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培训的内容</a:t>
            </a:r>
            <a:r>
              <a:rPr lang="en-US" spc="30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]</a:t>
            </a:r>
          </a:p>
        </p:txBody>
      </p:sp>
      <p:sp>
        <p:nvSpPr>
          <p:cNvPr id="47" name="任意多边形 36"/>
          <p:cNvSpPr/>
          <p:nvPr/>
        </p:nvSpPr>
        <p:spPr bwMode="auto">
          <a:xfrm>
            <a:off x="6140979" y="2363995"/>
            <a:ext cx="1714500" cy="320262"/>
          </a:xfrm>
          <a:custGeom>
            <a:avLst/>
            <a:gdLst>
              <a:gd name="T0" fmla="*/ 0 w 1524075"/>
              <a:gd name="T1" fmla="*/ 0 h 169416"/>
              <a:gd name="T2" fmla="*/ 1427460 w 1524075"/>
              <a:gd name="T3" fmla="*/ 0 h 169416"/>
              <a:gd name="T4" fmla="*/ 1524075 w 1524075"/>
              <a:gd name="T5" fmla="*/ 84708 h 169416"/>
              <a:gd name="T6" fmla="*/ 1427460 w 1524075"/>
              <a:gd name="T7" fmla="*/ 169416 h 169416"/>
              <a:gd name="T8" fmla="*/ 0 w 1524075"/>
              <a:gd name="T9" fmla="*/ 169416 h 169416"/>
              <a:gd name="T10" fmla="*/ 96615 w 1524075"/>
              <a:gd name="T11" fmla="*/ 84708 h 169416"/>
              <a:gd name="T12" fmla="*/ 0 w 1524075"/>
              <a:gd name="T13" fmla="*/ 0 h 169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24075" h="169416">
                <a:moveTo>
                  <a:pt x="0" y="0"/>
                </a:moveTo>
                <a:lnTo>
                  <a:pt x="1427460" y="0"/>
                </a:lnTo>
                <a:lnTo>
                  <a:pt x="1524075" y="84708"/>
                </a:lnTo>
                <a:lnTo>
                  <a:pt x="1427460" y="169416"/>
                </a:lnTo>
                <a:lnTo>
                  <a:pt x="0" y="169416"/>
                </a:lnTo>
                <a:lnTo>
                  <a:pt x="96615" y="84708"/>
                </a:lnTo>
                <a:lnTo>
                  <a:pt x="0" y="0"/>
                </a:lnTo>
                <a:close/>
              </a:path>
            </a:pathLst>
          </a:custGeom>
          <a:solidFill>
            <a:srgbClr val="FFB901"/>
          </a:solidFill>
          <a:ln>
            <a:noFill/>
          </a:ln>
        </p:spPr>
        <p:txBody>
          <a:bodyPr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611673" y="2487615"/>
            <a:ext cx="773113" cy="1392236"/>
            <a:chOff x="6527801" y="2487615"/>
            <a:chExt cx="773113" cy="1392236"/>
          </a:xfrm>
        </p:grpSpPr>
        <p:sp>
          <p:nvSpPr>
            <p:cNvPr id="64" name="椭圆 37"/>
            <p:cNvSpPr>
              <a:spLocks noChangeArrowheads="1"/>
            </p:cNvSpPr>
            <p:nvPr/>
          </p:nvSpPr>
          <p:spPr bwMode="auto">
            <a:xfrm>
              <a:off x="6527801" y="3106739"/>
              <a:ext cx="773113" cy="773112"/>
            </a:xfrm>
            <a:prstGeom prst="ellipse">
              <a:avLst/>
            </a:prstGeom>
            <a:solidFill>
              <a:srgbClr val="FFB901"/>
            </a:solidFill>
            <a:ln>
              <a:noFill/>
            </a:ln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pc="3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培训</a:t>
              </a:r>
            </a:p>
          </p:txBody>
        </p:sp>
        <p:cxnSp>
          <p:nvCxnSpPr>
            <p:cNvPr id="65" name="直接连接符 38"/>
            <p:cNvCxnSpPr>
              <a:cxnSpLocks noChangeShapeType="1"/>
            </p:cNvCxnSpPr>
            <p:nvPr/>
          </p:nvCxnSpPr>
          <p:spPr bwMode="auto">
            <a:xfrm flipV="1">
              <a:off x="6911975" y="2560640"/>
              <a:ext cx="0" cy="539751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6" name="椭圆 39"/>
            <p:cNvSpPr>
              <a:spLocks noChangeArrowheads="1"/>
            </p:cNvSpPr>
            <p:nvPr/>
          </p:nvSpPr>
          <p:spPr bwMode="auto">
            <a:xfrm flipV="1">
              <a:off x="6875464" y="2487615"/>
              <a:ext cx="73025" cy="73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74" name="文本框 50"/>
          <p:cNvSpPr txBox="1">
            <a:spLocks noChangeArrowheads="1"/>
          </p:cNvSpPr>
          <p:nvPr/>
        </p:nvSpPr>
        <p:spPr bwMode="auto">
          <a:xfrm>
            <a:off x="6141773" y="4124327"/>
            <a:ext cx="171291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>
              <a:lnSpc>
                <a:spcPct val="13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spc="300" dirty="0" err="1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xxxx.x-xxxx.x</a:t>
            </a:r>
            <a:endParaRPr lang="en-US" spc="300" dirty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r>
              <a:rPr lang="en-US" spc="30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[</a:t>
            </a:r>
            <a:r>
              <a:rPr lang="zh-CN" altLang="en-US" spc="30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培训机构的名称</a:t>
            </a:r>
            <a:r>
              <a:rPr lang="en-US" spc="30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]</a:t>
            </a:r>
          </a:p>
          <a:p>
            <a:r>
              <a:rPr lang="en-US" spc="30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[</a:t>
            </a:r>
            <a:r>
              <a:rPr lang="zh-CN" altLang="en-US" spc="30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培训的内容</a:t>
            </a:r>
            <a:r>
              <a:rPr lang="en-US" spc="30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]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364348" y="188640"/>
            <a:ext cx="3354212" cy="656086"/>
            <a:chOff x="364348" y="188640"/>
            <a:chExt cx="3354212" cy="656086"/>
          </a:xfrm>
        </p:grpSpPr>
        <p:sp>
          <p:nvSpPr>
            <p:cNvPr id="37" name="文本框 27"/>
            <p:cNvSpPr txBox="1"/>
            <p:nvPr/>
          </p:nvSpPr>
          <p:spPr>
            <a:xfrm>
              <a:off x="1210914" y="315905"/>
              <a:ext cx="2507646" cy="525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400" b="1" spc="300" dirty="0">
                  <a:solidFill>
                    <a:srgbClr val="273A4F"/>
                  </a:solidFill>
                  <a:cs typeface="+mn-ea"/>
                  <a:sym typeface="+mn-lt"/>
                </a:rPr>
                <a:t>教育培训经历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364348" y="188640"/>
              <a:ext cx="413302" cy="413654"/>
            </a:xfrm>
            <a:prstGeom prst="rect">
              <a:avLst/>
            </a:prstGeom>
            <a:noFill/>
            <a:ln w="28575">
              <a:solidFill>
                <a:srgbClr val="FFB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507960" y="312740"/>
              <a:ext cx="562975" cy="531986"/>
              <a:chOff x="507960" y="312740"/>
              <a:chExt cx="562975" cy="531986"/>
            </a:xfrm>
          </p:grpSpPr>
          <p:sp>
            <p:nvSpPr>
              <p:cNvPr id="42" name="矩形 41"/>
              <p:cNvSpPr/>
              <p:nvPr/>
            </p:nvSpPr>
            <p:spPr>
              <a:xfrm>
                <a:off x="523454" y="312740"/>
                <a:ext cx="531986" cy="531986"/>
              </a:xfrm>
              <a:prstGeom prst="rect">
                <a:avLst/>
              </a:prstGeom>
              <a:solidFill>
                <a:srgbClr val="FFB9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 dirty="0">
                  <a:cs typeface="+mn-ea"/>
                  <a:sym typeface="+mn-lt"/>
                </a:endParaRPr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507960" y="347901"/>
                <a:ext cx="5629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400" b="1" dirty="0">
                    <a:cs typeface="+mn-ea"/>
                    <a:sym typeface="+mn-lt"/>
                  </a:rPr>
                  <a:t>03</a:t>
                </a:r>
                <a:endParaRPr lang="zh-CN" altLang="en-US" sz="2400" b="1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51" name="矩形 50"/>
          <p:cNvSpPr/>
          <p:nvPr/>
        </p:nvSpPr>
        <p:spPr>
          <a:xfrm>
            <a:off x="11369040" y="6240780"/>
            <a:ext cx="822960" cy="411480"/>
          </a:xfrm>
          <a:prstGeom prst="rect">
            <a:avLst/>
          </a:prstGeom>
          <a:solidFill>
            <a:srgbClr val="FFB901"/>
          </a:solidFill>
          <a:ln w="28575">
            <a:solidFill>
              <a:srgbClr val="FFB9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cs typeface="+mn-ea"/>
                <a:sym typeface="+mn-lt"/>
              </a:rPr>
              <a:t>4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11280576" y="6543866"/>
            <a:ext cx="176928" cy="216786"/>
          </a:xfrm>
          <a:prstGeom prst="rect">
            <a:avLst/>
          </a:prstGeom>
          <a:noFill/>
          <a:ln w="28575">
            <a:solidFill>
              <a:srgbClr val="FFB9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364348" y="188640"/>
            <a:ext cx="2614705" cy="656086"/>
            <a:chOff x="364348" y="188640"/>
            <a:chExt cx="2614705" cy="656086"/>
          </a:xfrm>
        </p:grpSpPr>
        <p:sp>
          <p:nvSpPr>
            <p:cNvPr id="22" name="文本框 27"/>
            <p:cNvSpPr txBox="1"/>
            <p:nvPr/>
          </p:nvSpPr>
          <p:spPr>
            <a:xfrm>
              <a:off x="1210915" y="315905"/>
              <a:ext cx="1768138" cy="525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400" b="1" spc="300" dirty="0">
                  <a:solidFill>
                    <a:srgbClr val="273A4F"/>
                  </a:solidFill>
                  <a:cs typeface="+mn-ea"/>
                  <a:sym typeface="+mn-lt"/>
                </a:rPr>
                <a:t>曾获荣誉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364348" y="188640"/>
              <a:ext cx="413302" cy="413654"/>
            </a:xfrm>
            <a:prstGeom prst="rect">
              <a:avLst/>
            </a:prstGeom>
            <a:noFill/>
            <a:ln w="28575">
              <a:solidFill>
                <a:srgbClr val="FFB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507960" y="312740"/>
              <a:ext cx="562975" cy="531986"/>
              <a:chOff x="507960" y="312740"/>
              <a:chExt cx="562975" cy="531986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523454" y="312740"/>
                <a:ext cx="531986" cy="531986"/>
              </a:xfrm>
              <a:prstGeom prst="rect">
                <a:avLst/>
              </a:prstGeom>
              <a:solidFill>
                <a:srgbClr val="FFB9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 dirty="0">
                  <a:cs typeface="+mn-ea"/>
                  <a:sym typeface="+mn-lt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507960" y="347901"/>
                <a:ext cx="5629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400" b="1" dirty="0">
                    <a:cs typeface="+mn-ea"/>
                    <a:sym typeface="+mn-lt"/>
                  </a:rPr>
                  <a:t>04</a:t>
                </a:r>
                <a:endParaRPr lang="zh-CN" altLang="en-US" sz="2400" b="1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5981366" y="1106655"/>
            <a:ext cx="4732337" cy="5143500"/>
            <a:chOff x="3827463" y="1266825"/>
            <a:chExt cx="4732337" cy="5143500"/>
          </a:xfrm>
        </p:grpSpPr>
        <p:cxnSp>
          <p:nvCxnSpPr>
            <p:cNvPr id="31" name="直接连接符 46"/>
            <p:cNvCxnSpPr>
              <a:cxnSpLocks noChangeShapeType="1"/>
            </p:cNvCxnSpPr>
            <p:nvPr/>
          </p:nvCxnSpPr>
          <p:spPr bwMode="auto">
            <a:xfrm>
              <a:off x="7429500" y="1266825"/>
              <a:ext cx="0" cy="5143500"/>
            </a:xfrm>
            <a:prstGeom prst="line">
              <a:avLst/>
            </a:prstGeom>
            <a:noFill/>
            <a:ln w="28575" algn="ctr">
              <a:solidFill>
                <a:srgbClr val="FFB901"/>
              </a:solidFill>
              <a:prstDash val="sysDash"/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" name="矩形 1"/>
            <p:cNvSpPr/>
            <p:nvPr/>
          </p:nvSpPr>
          <p:spPr>
            <a:xfrm>
              <a:off x="3827463" y="1774825"/>
              <a:ext cx="3384550" cy="971550"/>
            </a:xfrm>
            <a:custGeom>
              <a:avLst/>
              <a:gdLst/>
              <a:ahLst/>
              <a:cxnLst/>
              <a:rect l="l" t="t" r="r" b="b"/>
              <a:pathLst>
                <a:path w="5512819" h="1584176">
                  <a:moveTo>
                    <a:pt x="0" y="0"/>
                  </a:moveTo>
                  <a:lnTo>
                    <a:pt x="5184576" y="0"/>
                  </a:lnTo>
                  <a:lnTo>
                    <a:pt x="5184576" y="529601"/>
                  </a:lnTo>
                  <a:lnTo>
                    <a:pt x="5512819" y="761350"/>
                  </a:lnTo>
                  <a:lnTo>
                    <a:pt x="5184576" y="993099"/>
                  </a:lnTo>
                  <a:lnTo>
                    <a:pt x="5184576" y="1584176"/>
                  </a:lnTo>
                  <a:lnTo>
                    <a:pt x="528496" y="1584176"/>
                  </a:lnTo>
                  <a:lnTo>
                    <a:pt x="0" y="1175077"/>
                  </a:lnTo>
                  <a:close/>
                </a:path>
              </a:pathLst>
            </a:custGeom>
            <a:solidFill>
              <a:srgbClr val="FFB901"/>
            </a:solidFill>
            <a:ln w="28575" cap="flat" cmpd="sng" algn="ctr">
              <a:noFill/>
              <a:prstDash val="solid"/>
            </a:ln>
            <a:effectLst/>
          </p:spPr>
          <p:txBody>
            <a:bodyPr lIns="360000" tIns="360000" rIns="288000" anchor="ctr"/>
            <a:lstStyle/>
            <a:p>
              <a:pPr algn="just">
                <a:lnSpc>
                  <a:spcPct val="130000"/>
                </a:lnSpc>
                <a:defRPr/>
              </a:pPr>
              <a:r>
                <a:rPr lang="zh-CN" altLang="en-US" sz="1400" kern="0" spc="300" dirty="0">
                  <a:solidFill>
                    <a:srgbClr val="474747"/>
                  </a:solidFill>
                  <a:cs typeface="+mn-ea"/>
                  <a:sym typeface="+mn-lt"/>
                </a:rPr>
                <a:t>荣获</a:t>
              </a:r>
              <a:r>
                <a:rPr lang="en-US" altLang="zh-CN" sz="1400" kern="0" spc="300" dirty="0">
                  <a:solidFill>
                    <a:srgbClr val="474747"/>
                  </a:solidFill>
                  <a:cs typeface="+mn-ea"/>
                  <a:sym typeface="+mn-lt"/>
                </a:rPr>
                <a:t>"CHIP《</a:t>
              </a:r>
              <a:r>
                <a:rPr lang="zh-CN" altLang="en-US" sz="1400" kern="0" spc="300" dirty="0">
                  <a:solidFill>
                    <a:srgbClr val="474747"/>
                  </a:solidFill>
                  <a:cs typeface="+mn-ea"/>
                  <a:sym typeface="+mn-lt"/>
                </a:rPr>
                <a:t>新电脑</a:t>
              </a:r>
              <a:r>
                <a:rPr lang="en-US" altLang="zh-CN" sz="1400" kern="0" spc="300" dirty="0">
                  <a:solidFill>
                    <a:srgbClr val="474747"/>
                  </a:solidFill>
                  <a:cs typeface="+mn-ea"/>
                  <a:sym typeface="+mn-lt"/>
                </a:rPr>
                <a:t>》</a:t>
              </a:r>
              <a:r>
                <a:rPr lang="zh-CN" altLang="en-US" sz="1400" kern="0" spc="300" dirty="0">
                  <a:solidFill>
                    <a:srgbClr val="474747"/>
                  </a:solidFill>
                  <a:cs typeface="+mn-ea"/>
                  <a:sym typeface="+mn-lt"/>
                </a:rPr>
                <a:t>读者最信赖的办公软件产品品牌</a:t>
              </a:r>
              <a:r>
                <a:rPr lang="en-US" altLang="zh-CN" sz="1400" kern="0" spc="300" dirty="0">
                  <a:solidFill>
                    <a:srgbClr val="474747"/>
                  </a:solidFill>
                  <a:cs typeface="+mn-ea"/>
                  <a:sym typeface="+mn-lt"/>
                </a:rPr>
                <a:t>"</a:t>
              </a:r>
              <a:endParaRPr lang="zh-CN" altLang="en-US" sz="1400" kern="0" spc="300" dirty="0">
                <a:solidFill>
                  <a:srgbClr val="474747"/>
                </a:solidFill>
                <a:cs typeface="+mn-ea"/>
                <a:sym typeface="+mn-lt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3878264" y="1817688"/>
              <a:ext cx="3095625" cy="265112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1600" kern="0" spc="300" dirty="0">
                  <a:solidFill>
                    <a:srgbClr val="FFFFFF"/>
                  </a:solidFill>
                  <a:cs typeface="+mn-ea"/>
                  <a:sym typeface="+mn-lt"/>
                </a:rPr>
                <a:t>ABC</a:t>
              </a:r>
              <a:r>
                <a:rPr lang="zh-CN" altLang="en-US" sz="1600" kern="0" spc="300" dirty="0">
                  <a:solidFill>
                    <a:srgbClr val="FFFFFF"/>
                  </a:solidFill>
                  <a:cs typeface="+mn-ea"/>
                  <a:sym typeface="+mn-lt"/>
                </a:rPr>
                <a:t>软件</a:t>
              </a:r>
            </a:p>
          </p:txBody>
        </p:sp>
        <p:sp>
          <p:nvSpPr>
            <p:cNvPr id="41" name="椭圆 40"/>
            <p:cNvSpPr/>
            <p:nvPr/>
          </p:nvSpPr>
          <p:spPr>
            <a:xfrm>
              <a:off x="7372350" y="2206625"/>
              <a:ext cx="107950" cy="107950"/>
            </a:xfrm>
            <a:prstGeom prst="ellipse">
              <a:avLst/>
            </a:prstGeom>
            <a:blipFill rotWithShape="0">
              <a:blip r:embed="rId3">
                <a:duotone>
                  <a:schemeClr val="bg2">
                    <a:shade val="69000"/>
                    <a:hueMod val="108000"/>
                    <a:satMod val="164000"/>
                    <a:lumMod val="74000"/>
                  </a:schemeClr>
                  <a:schemeClr val="bg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 l="-1016178" t="-653181" r="-1224863" b="-563654"/>
              </a:stretch>
            </a:blipFill>
            <a:ln>
              <a:solidFill>
                <a:srgbClr val="FFB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2" name="TextBox 48"/>
            <p:cNvSpPr txBox="1"/>
            <p:nvPr/>
          </p:nvSpPr>
          <p:spPr>
            <a:xfrm>
              <a:off x="7499350" y="2006600"/>
              <a:ext cx="920750" cy="4173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b="1" kern="0" spc="300" dirty="0">
                  <a:solidFill>
                    <a:srgbClr val="273A4F"/>
                  </a:solidFill>
                  <a:cs typeface="+mn-ea"/>
                  <a:sym typeface="+mn-lt"/>
                </a:rPr>
                <a:t>2010</a:t>
              </a:r>
            </a:p>
          </p:txBody>
        </p:sp>
        <p:sp>
          <p:nvSpPr>
            <p:cNvPr id="46" name="矩形 1"/>
            <p:cNvSpPr/>
            <p:nvPr/>
          </p:nvSpPr>
          <p:spPr>
            <a:xfrm>
              <a:off x="3827463" y="3233738"/>
              <a:ext cx="3384550" cy="971550"/>
            </a:xfrm>
            <a:custGeom>
              <a:avLst/>
              <a:gdLst/>
              <a:ahLst/>
              <a:cxnLst/>
              <a:rect l="l" t="t" r="r" b="b"/>
              <a:pathLst>
                <a:path w="5512819" h="1584176">
                  <a:moveTo>
                    <a:pt x="0" y="0"/>
                  </a:moveTo>
                  <a:lnTo>
                    <a:pt x="5184576" y="0"/>
                  </a:lnTo>
                  <a:lnTo>
                    <a:pt x="5184576" y="529601"/>
                  </a:lnTo>
                  <a:lnTo>
                    <a:pt x="5512819" y="761350"/>
                  </a:lnTo>
                  <a:lnTo>
                    <a:pt x="5184576" y="993099"/>
                  </a:lnTo>
                  <a:lnTo>
                    <a:pt x="5184576" y="1584176"/>
                  </a:lnTo>
                  <a:lnTo>
                    <a:pt x="528496" y="1584176"/>
                  </a:lnTo>
                  <a:lnTo>
                    <a:pt x="0" y="1175077"/>
                  </a:lnTo>
                  <a:close/>
                </a:path>
              </a:pathLst>
            </a:custGeom>
            <a:solidFill>
              <a:srgbClr val="FFB901"/>
            </a:solidFill>
            <a:ln w="28575" cap="flat" cmpd="sng" algn="ctr">
              <a:noFill/>
              <a:prstDash val="solid"/>
            </a:ln>
            <a:effectLst/>
          </p:spPr>
          <p:txBody>
            <a:bodyPr lIns="360000" tIns="360000" rIns="288000" anchor="ctr"/>
            <a:lstStyle/>
            <a:p>
              <a:pPr algn="just">
                <a:lnSpc>
                  <a:spcPct val="130000"/>
                </a:lnSpc>
                <a:defRPr/>
              </a:pPr>
              <a:r>
                <a:rPr lang="zh-CN" altLang="en-US" sz="1400" kern="0" spc="300" dirty="0">
                  <a:solidFill>
                    <a:srgbClr val="474747"/>
                  </a:solidFill>
                  <a:cs typeface="+mn-ea"/>
                  <a:sym typeface="+mn-lt"/>
                </a:rPr>
                <a:t>荣获 </a:t>
              </a:r>
              <a:r>
                <a:rPr lang="en-US" altLang="zh-CN" sz="1400" kern="0" spc="300" dirty="0">
                  <a:solidFill>
                    <a:srgbClr val="474747"/>
                  </a:solidFill>
                  <a:cs typeface="+mn-ea"/>
                  <a:sym typeface="+mn-lt"/>
                </a:rPr>
                <a:t>2010</a:t>
              </a:r>
              <a:r>
                <a:rPr lang="zh-CN" altLang="en-US" sz="1400" kern="0" spc="300" dirty="0">
                  <a:solidFill>
                    <a:srgbClr val="474747"/>
                  </a:solidFill>
                  <a:cs typeface="+mn-ea"/>
                  <a:sym typeface="+mn-lt"/>
                </a:rPr>
                <a:t>年华军软件园</a:t>
              </a:r>
              <a:r>
                <a:rPr lang="en-US" altLang="zh-CN" sz="1400" kern="0" spc="300" dirty="0">
                  <a:solidFill>
                    <a:srgbClr val="474747"/>
                  </a:solidFill>
                  <a:cs typeface="+mn-ea"/>
                  <a:sym typeface="+mn-lt"/>
                </a:rPr>
                <a:t>"</a:t>
              </a:r>
              <a:r>
                <a:rPr lang="zh-CN" altLang="en-US" sz="1400" kern="0" spc="300" dirty="0">
                  <a:solidFill>
                    <a:srgbClr val="474747"/>
                  </a:solidFill>
                  <a:cs typeface="+mn-ea"/>
                  <a:sym typeface="+mn-lt"/>
                </a:rPr>
                <a:t>优秀软件奖</a:t>
              </a:r>
              <a:r>
                <a:rPr lang="en-US" altLang="zh-CN" sz="1400" kern="0" spc="300" dirty="0">
                  <a:solidFill>
                    <a:srgbClr val="474747"/>
                  </a:solidFill>
                  <a:cs typeface="+mn-ea"/>
                  <a:sym typeface="+mn-lt"/>
                </a:rPr>
                <a:t>"</a:t>
              </a:r>
              <a:endParaRPr lang="zh-CN" altLang="en-US" sz="1400" kern="0" spc="300" dirty="0">
                <a:solidFill>
                  <a:srgbClr val="474747"/>
                </a:solidFill>
                <a:cs typeface="+mn-ea"/>
                <a:sym typeface="+mn-lt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3878264" y="3275013"/>
              <a:ext cx="3095625" cy="266700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1600" kern="0" spc="300" dirty="0">
                  <a:solidFill>
                    <a:srgbClr val="FFFFFF"/>
                  </a:solidFill>
                  <a:cs typeface="+mn-ea"/>
                  <a:sym typeface="+mn-lt"/>
                </a:rPr>
                <a:t>ABC</a:t>
              </a:r>
              <a:r>
                <a:rPr lang="zh-CN" altLang="en-US" sz="1600" kern="0" spc="300" dirty="0">
                  <a:solidFill>
                    <a:srgbClr val="FFFFFF"/>
                  </a:solidFill>
                  <a:cs typeface="+mn-ea"/>
                  <a:sym typeface="+mn-lt"/>
                </a:rPr>
                <a:t>软件</a:t>
              </a:r>
            </a:p>
          </p:txBody>
        </p:sp>
        <p:sp>
          <p:nvSpPr>
            <p:cNvPr id="49" name="椭圆 48"/>
            <p:cNvSpPr/>
            <p:nvPr/>
          </p:nvSpPr>
          <p:spPr>
            <a:xfrm>
              <a:off x="7372350" y="3665538"/>
              <a:ext cx="107950" cy="107950"/>
            </a:xfrm>
            <a:prstGeom prst="ellipse">
              <a:avLst/>
            </a:prstGeom>
            <a:blipFill rotWithShape="0">
              <a:blip r:embed="rId3">
                <a:duotone>
                  <a:schemeClr val="bg2">
                    <a:shade val="69000"/>
                    <a:hueMod val="108000"/>
                    <a:satMod val="164000"/>
                    <a:lumMod val="74000"/>
                  </a:schemeClr>
                  <a:schemeClr val="bg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 l="-1016178" t="-653181" r="-1224863" b="-563654"/>
              </a:stretch>
            </a:blipFill>
            <a:ln>
              <a:solidFill>
                <a:srgbClr val="FFB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50" name="TextBox 57"/>
            <p:cNvSpPr txBox="1"/>
            <p:nvPr/>
          </p:nvSpPr>
          <p:spPr>
            <a:xfrm>
              <a:off x="7499350" y="3465513"/>
              <a:ext cx="1060450" cy="4173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b="1" kern="0" spc="300" dirty="0">
                  <a:solidFill>
                    <a:srgbClr val="273A4F"/>
                  </a:solidFill>
                  <a:cs typeface="+mn-ea"/>
                  <a:sym typeface="+mn-lt"/>
                </a:rPr>
                <a:t>2011</a:t>
              </a:r>
              <a:endParaRPr lang="en-US" altLang="zh-CN" sz="2400" b="1" kern="0" spc="300" dirty="0">
                <a:solidFill>
                  <a:srgbClr val="273A4F"/>
                </a:solidFill>
                <a:cs typeface="+mn-ea"/>
                <a:sym typeface="+mn-lt"/>
              </a:endParaRPr>
            </a:p>
          </p:txBody>
        </p:sp>
        <p:sp>
          <p:nvSpPr>
            <p:cNvPr id="51" name="矩形 1"/>
            <p:cNvSpPr/>
            <p:nvPr/>
          </p:nvSpPr>
          <p:spPr>
            <a:xfrm>
              <a:off x="3827463" y="4691064"/>
              <a:ext cx="3384550" cy="973137"/>
            </a:xfrm>
            <a:custGeom>
              <a:avLst/>
              <a:gdLst/>
              <a:ahLst/>
              <a:cxnLst/>
              <a:rect l="l" t="t" r="r" b="b"/>
              <a:pathLst>
                <a:path w="5512819" h="1584176">
                  <a:moveTo>
                    <a:pt x="0" y="0"/>
                  </a:moveTo>
                  <a:lnTo>
                    <a:pt x="5184576" y="0"/>
                  </a:lnTo>
                  <a:lnTo>
                    <a:pt x="5184576" y="529601"/>
                  </a:lnTo>
                  <a:lnTo>
                    <a:pt x="5512819" y="761350"/>
                  </a:lnTo>
                  <a:lnTo>
                    <a:pt x="5184576" y="993099"/>
                  </a:lnTo>
                  <a:lnTo>
                    <a:pt x="5184576" y="1584176"/>
                  </a:lnTo>
                  <a:lnTo>
                    <a:pt x="528496" y="1584176"/>
                  </a:lnTo>
                  <a:lnTo>
                    <a:pt x="0" y="1175077"/>
                  </a:lnTo>
                  <a:close/>
                </a:path>
              </a:pathLst>
            </a:custGeom>
            <a:solidFill>
              <a:srgbClr val="FFB901"/>
            </a:solidFill>
            <a:ln w="28575" cap="flat" cmpd="sng" algn="ctr">
              <a:noFill/>
              <a:prstDash val="solid"/>
            </a:ln>
            <a:effectLst/>
          </p:spPr>
          <p:txBody>
            <a:bodyPr lIns="360000" tIns="360000" rIns="288000" anchor="ctr"/>
            <a:lstStyle/>
            <a:p>
              <a:pPr algn="just">
                <a:lnSpc>
                  <a:spcPct val="130000"/>
                </a:lnSpc>
                <a:defRPr/>
              </a:pPr>
              <a:r>
                <a:rPr lang="zh-CN" altLang="en-US" sz="1400" kern="0" spc="300" dirty="0">
                  <a:solidFill>
                    <a:srgbClr val="474747"/>
                  </a:solidFill>
                  <a:cs typeface="+mn-ea"/>
                  <a:sym typeface="+mn-lt"/>
                </a:rPr>
                <a:t>移动版荣获青岛首届东北亚版交会创意银奖</a:t>
              </a:r>
            </a:p>
          </p:txBody>
        </p:sp>
        <p:sp>
          <p:nvSpPr>
            <p:cNvPr id="52" name="矩形 51"/>
            <p:cNvSpPr/>
            <p:nvPr/>
          </p:nvSpPr>
          <p:spPr>
            <a:xfrm>
              <a:off x="3878264" y="4733926"/>
              <a:ext cx="3095625" cy="26511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1600" kern="0" spc="300" dirty="0">
                  <a:solidFill>
                    <a:srgbClr val="FFFFFF"/>
                  </a:solidFill>
                  <a:cs typeface="+mn-ea"/>
                  <a:sym typeface="+mn-lt"/>
                </a:rPr>
                <a:t>ABC</a:t>
              </a:r>
              <a:r>
                <a:rPr lang="zh-CN" altLang="en-US" sz="1600" kern="0" spc="300" dirty="0">
                  <a:solidFill>
                    <a:srgbClr val="FFFFFF"/>
                  </a:solidFill>
                  <a:cs typeface="+mn-ea"/>
                  <a:sym typeface="+mn-lt"/>
                </a:rPr>
                <a:t>软件</a:t>
              </a:r>
            </a:p>
          </p:txBody>
        </p:sp>
        <p:sp>
          <p:nvSpPr>
            <p:cNvPr id="53" name="椭圆 52"/>
            <p:cNvSpPr/>
            <p:nvPr/>
          </p:nvSpPr>
          <p:spPr>
            <a:xfrm>
              <a:off x="7372350" y="5124450"/>
              <a:ext cx="107950" cy="107950"/>
            </a:xfrm>
            <a:prstGeom prst="ellipse">
              <a:avLst/>
            </a:prstGeom>
            <a:blipFill rotWithShape="0">
              <a:blip r:embed="rId3">
                <a:duotone>
                  <a:schemeClr val="bg2">
                    <a:shade val="69000"/>
                    <a:hueMod val="108000"/>
                    <a:satMod val="164000"/>
                    <a:lumMod val="74000"/>
                  </a:schemeClr>
                  <a:schemeClr val="bg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 l="-1016178" t="-653181" r="-1224863" b="-563654"/>
              </a:stretch>
            </a:blipFill>
            <a:ln>
              <a:solidFill>
                <a:srgbClr val="FFB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54" name="TextBox 66"/>
            <p:cNvSpPr txBox="1"/>
            <p:nvPr/>
          </p:nvSpPr>
          <p:spPr>
            <a:xfrm>
              <a:off x="7499350" y="4924425"/>
              <a:ext cx="1060450" cy="4714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2100" b="1" kern="0" spc="300" dirty="0">
                  <a:solidFill>
                    <a:srgbClr val="273A4F"/>
                  </a:solidFill>
                  <a:cs typeface="+mn-ea"/>
                  <a:sym typeface="+mn-lt"/>
                </a:rPr>
                <a:t>2012</a:t>
              </a: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58" y="1513675"/>
            <a:ext cx="4329460" cy="4329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矩形 33"/>
          <p:cNvSpPr/>
          <p:nvPr/>
        </p:nvSpPr>
        <p:spPr>
          <a:xfrm>
            <a:off x="11369040" y="6240780"/>
            <a:ext cx="822960" cy="411480"/>
          </a:xfrm>
          <a:prstGeom prst="rect">
            <a:avLst/>
          </a:prstGeom>
          <a:solidFill>
            <a:srgbClr val="FFB901"/>
          </a:solidFill>
          <a:ln w="28575">
            <a:solidFill>
              <a:srgbClr val="FFB9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cs typeface="+mn-ea"/>
                <a:sym typeface="+mn-lt"/>
              </a:rPr>
              <a:t>5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1280576" y="6543866"/>
            <a:ext cx="176928" cy="216786"/>
          </a:xfrm>
          <a:prstGeom prst="rect">
            <a:avLst/>
          </a:prstGeom>
          <a:noFill/>
          <a:ln w="28575">
            <a:solidFill>
              <a:srgbClr val="FFB9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64348" y="188640"/>
            <a:ext cx="2614705" cy="656086"/>
            <a:chOff x="364348" y="188640"/>
            <a:chExt cx="2614705" cy="656086"/>
          </a:xfrm>
        </p:grpSpPr>
        <p:sp>
          <p:nvSpPr>
            <p:cNvPr id="6" name="文本框 27"/>
            <p:cNvSpPr txBox="1"/>
            <p:nvPr/>
          </p:nvSpPr>
          <p:spPr>
            <a:xfrm>
              <a:off x="1210915" y="315905"/>
              <a:ext cx="1768138" cy="525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400" b="1" spc="300" dirty="0">
                  <a:solidFill>
                    <a:srgbClr val="273A4F"/>
                  </a:solidFill>
                  <a:cs typeface="+mn-ea"/>
                  <a:sym typeface="+mn-lt"/>
                </a:rPr>
                <a:t>专业技能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364348" y="188640"/>
              <a:ext cx="413302" cy="413654"/>
            </a:xfrm>
            <a:prstGeom prst="rect">
              <a:avLst/>
            </a:prstGeom>
            <a:noFill/>
            <a:ln w="28575">
              <a:solidFill>
                <a:srgbClr val="FFB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507960" y="312740"/>
              <a:ext cx="562975" cy="531986"/>
              <a:chOff x="507960" y="312740"/>
              <a:chExt cx="562975" cy="531986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523454" y="312740"/>
                <a:ext cx="531986" cy="531986"/>
              </a:xfrm>
              <a:prstGeom prst="rect">
                <a:avLst/>
              </a:prstGeom>
              <a:solidFill>
                <a:srgbClr val="FFB9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 dirty="0">
                  <a:cs typeface="+mn-ea"/>
                  <a:sym typeface="+mn-lt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507960" y="347901"/>
                <a:ext cx="5629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400" b="1" dirty="0">
                    <a:cs typeface="+mn-ea"/>
                    <a:sym typeface="+mn-lt"/>
                  </a:rPr>
                  <a:t>05</a:t>
                </a:r>
                <a:endParaRPr lang="zh-CN" altLang="en-US" sz="2400" b="1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1803201" y="3204972"/>
            <a:ext cx="1572126" cy="1572126"/>
            <a:chOff x="2229853" y="2642937"/>
            <a:chExt cx="1572126" cy="1572126"/>
          </a:xfrm>
        </p:grpSpPr>
        <p:sp>
          <p:nvSpPr>
            <p:cNvPr id="4" name="椭圆 3"/>
            <p:cNvSpPr/>
            <p:nvPr/>
          </p:nvSpPr>
          <p:spPr>
            <a:xfrm>
              <a:off x="2229853" y="2642937"/>
              <a:ext cx="1572126" cy="1572126"/>
            </a:xfrm>
            <a:prstGeom prst="ellipse">
              <a:avLst/>
            </a:prstGeom>
            <a:gradFill flip="none" rotWithShape="1">
              <a:gsLst>
                <a:gs pos="19000">
                  <a:schemeClr val="tx1"/>
                </a:gs>
                <a:gs pos="20000">
                  <a:srgbClr val="FFB901"/>
                </a:gs>
              </a:gsLst>
              <a:lin ang="5400000" scaled="1"/>
              <a:tileRect/>
            </a:gradFill>
            <a:ln w="25400">
              <a:solidFill>
                <a:srgbClr val="FFB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42674" y="3228945"/>
              <a:ext cx="9464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cs typeface="+mn-ea"/>
                  <a:sym typeface="+mn-lt"/>
                </a:rPr>
                <a:t>80</a:t>
              </a:r>
              <a:r>
                <a:rPr lang="en-US" altLang="zh-CN" sz="1200" b="1" dirty="0">
                  <a:cs typeface="+mn-ea"/>
                  <a:sym typeface="+mn-lt"/>
                </a:rPr>
                <a:t>%</a:t>
              </a:r>
              <a:endParaRPr lang="zh-CN" altLang="en-US" sz="1200" b="1" dirty="0"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913875" y="2338862"/>
            <a:ext cx="1350779" cy="521205"/>
            <a:chOff x="1814464" y="1772816"/>
            <a:chExt cx="1350779" cy="521205"/>
          </a:xfrm>
        </p:grpSpPr>
        <p:sp>
          <p:nvSpPr>
            <p:cNvPr id="26" name="矩形 25"/>
            <p:cNvSpPr/>
            <p:nvPr/>
          </p:nvSpPr>
          <p:spPr>
            <a:xfrm>
              <a:off x="1814464" y="1772816"/>
              <a:ext cx="1350779" cy="400728"/>
            </a:xfrm>
            <a:prstGeom prst="rect">
              <a:avLst/>
            </a:prstGeom>
            <a:solidFill>
              <a:srgbClr val="273A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cs typeface="+mn-ea"/>
                  <a:sym typeface="+mn-lt"/>
                </a:rPr>
                <a:t>PS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27" name="等腰三角形 26"/>
            <p:cNvSpPr/>
            <p:nvPr/>
          </p:nvSpPr>
          <p:spPr>
            <a:xfrm flipV="1">
              <a:off x="2379577" y="2133600"/>
              <a:ext cx="158214" cy="160421"/>
            </a:xfrm>
            <a:custGeom>
              <a:avLst/>
              <a:gdLst>
                <a:gd name="connsiteX0" fmla="*/ 0 w 158214"/>
                <a:gd name="connsiteY0" fmla="*/ 160421 h 160421"/>
                <a:gd name="connsiteX1" fmla="*/ 79107 w 158214"/>
                <a:gd name="connsiteY1" fmla="*/ 0 h 160421"/>
                <a:gd name="connsiteX2" fmla="*/ 158214 w 158214"/>
                <a:gd name="connsiteY2" fmla="*/ 160421 h 160421"/>
                <a:gd name="connsiteX3" fmla="*/ 0 w 158214"/>
                <a:gd name="connsiteY3" fmla="*/ 160421 h 160421"/>
                <a:gd name="connsiteX0-1" fmla="*/ 0 w 158214"/>
                <a:gd name="connsiteY0-2" fmla="*/ 160421 h 160421"/>
                <a:gd name="connsiteX1-3" fmla="*/ 79107 w 158214"/>
                <a:gd name="connsiteY1-4" fmla="*/ 0 h 160421"/>
                <a:gd name="connsiteX2-5" fmla="*/ 158214 w 158214"/>
                <a:gd name="connsiteY2-6" fmla="*/ 160421 h 160421"/>
                <a:gd name="connsiteX3-7" fmla="*/ 0 w 158214"/>
                <a:gd name="connsiteY3-8" fmla="*/ 160421 h 160421"/>
                <a:gd name="connsiteX0-9" fmla="*/ 0 w 158214"/>
                <a:gd name="connsiteY0-10" fmla="*/ 160421 h 160421"/>
                <a:gd name="connsiteX1-11" fmla="*/ 79107 w 158214"/>
                <a:gd name="connsiteY1-12" fmla="*/ 0 h 160421"/>
                <a:gd name="connsiteX2-13" fmla="*/ 158214 w 158214"/>
                <a:gd name="connsiteY2-14" fmla="*/ 160421 h 160421"/>
                <a:gd name="connsiteX3-15" fmla="*/ 0 w 158214"/>
                <a:gd name="connsiteY3-16" fmla="*/ 160421 h 160421"/>
                <a:gd name="connsiteX0-17" fmla="*/ 0 w 158214"/>
                <a:gd name="connsiteY0-18" fmla="*/ 160421 h 160421"/>
                <a:gd name="connsiteX1-19" fmla="*/ 34657 w 158214"/>
                <a:gd name="connsiteY1-20" fmla="*/ 0 h 160421"/>
                <a:gd name="connsiteX2-21" fmla="*/ 158214 w 158214"/>
                <a:gd name="connsiteY2-22" fmla="*/ 160421 h 160421"/>
                <a:gd name="connsiteX3-23" fmla="*/ 0 w 158214"/>
                <a:gd name="connsiteY3-24" fmla="*/ 160421 h 16042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58214" h="160421">
                  <a:moveTo>
                    <a:pt x="0" y="160421"/>
                  </a:moveTo>
                  <a:lnTo>
                    <a:pt x="34657" y="0"/>
                  </a:lnTo>
                  <a:cubicBezTo>
                    <a:pt x="80076" y="47124"/>
                    <a:pt x="131845" y="106947"/>
                    <a:pt x="158214" y="160421"/>
                  </a:cubicBezTo>
                  <a:lnTo>
                    <a:pt x="0" y="160421"/>
                  </a:lnTo>
                  <a:close/>
                </a:path>
              </a:pathLst>
            </a:custGeom>
            <a:solidFill>
              <a:srgbClr val="273A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108986" y="2338862"/>
            <a:ext cx="1572126" cy="2442247"/>
            <a:chOff x="4108986" y="1772816"/>
            <a:chExt cx="1572126" cy="2442247"/>
          </a:xfrm>
        </p:grpSpPr>
        <p:grpSp>
          <p:nvGrpSpPr>
            <p:cNvPr id="23" name="组合 22"/>
            <p:cNvGrpSpPr/>
            <p:nvPr/>
          </p:nvGrpSpPr>
          <p:grpSpPr>
            <a:xfrm>
              <a:off x="4108986" y="2642937"/>
              <a:ext cx="1572126" cy="1572126"/>
              <a:chOff x="4393420" y="2642937"/>
              <a:chExt cx="1572126" cy="1572126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4393420" y="2642937"/>
                <a:ext cx="1572126" cy="1572126"/>
              </a:xfrm>
              <a:prstGeom prst="ellipse">
                <a:avLst/>
              </a:prstGeom>
              <a:gradFill flip="none" rotWithShape="1">
                <a:gsLst>
                  <a:gs pos="9000">
                    <a:schemeClr val="tx1"/>
                  </a:gs>
                  <a:gs pos="10000">
                    <a:srgbClr val="FFB901"/>
                  </a:gs>
                </a:gsLst>
                <a:lin ang="5400000" scaled="1"/>
                <a:tileRect/>
              </a:gradFill>
              <a:ln w="25400">
                <a:solidFill>
                  <a:srgbClr val="FFB9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706241" y="3228945"/>
                <a:ext cx="9464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cs typeface="+mn-ea"/>
                    <a:sym typeface="+mn-lt"/>
                  </a:rPr>
                  <a:t>90</a:t>
                </a:r>
                <a:r>
                  <a:rPr lang="en-US" altLang="zh-CN" sz="1200" b="1" dirty="0">
                    <a:cs typeface="+mn-ea"/>
                    <a:sym typeface="+mn-lt"/>
                  </a:rPr>
                  <a:t>%</a:t>
                </a:r>
                <a:endParaRPr lang="zh-CN" altLang="en-US" sz="2000" b="1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4219660" y="1772816"/>
              <a:ext cx="1350779" cy="521205"/>
              <a:chOff x="1814464" y="1772816"/>
              <a:chExt cx="1350779" cy="521205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1814464" y="1772816"/>
                <a:ext cx="1350779" cy="400728"/>
              </a:xfrm>
              <a:prstGeom prst="rect">
                <a:avLst/>
              </a:prstGeom>
              <a:solidFill>
                <a:srgbClr val="273A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b="1" dirty="0">
                    <a:cs typeface="+mn-ea"/>
                    <a:sym typeface="+mn-lt"/>
                  </a:rPr>
                  <a:t>AI</a:t>
                </a:r>
                <a:endParaRPr lang="zh-CN" altLang="en-US" sz="2000" b="1" dirty="0">
                  <a:cs typeface="+mn-ea"/>
                  <a:sym typeface="+mn-lt"/>
                </a:endParaRPr>
              </a:p>
            </p:txBody>
          </p:sp>
          <p:sp>
            <p:nvSpPr>
              <p:cNvPr id="33" name="等腰三角形 26"/>
              <p:cNvSpPr/>
              <p:nvPr/>
            </p:nvSpPr>
            <p:spPr>
              <a:xfrm flipV="1">
                <a:off x="2379577" y="2133600"/>
                <a:ext cx="158214" cy="160421"/>
              </a:xfrm>
              <a:custGeom>
                <a:avLst/>
                <a:gdLst>
                  <a:gd name="connsiteX0" fmla="*/ 0 w 158214"/>
                  <a:gd name="connsiteY0" fmla="*/ 160421 h 160421"/>
                  <a:gd name="connsiteX1" fmla="*/ 79107 w 158214"/>
                  <a:gd name="connsiteY1" fmla="*/ 0 h 160421"/>
                  <a:gd name="connsiteX2" fmla="*/ 158214 w 158214"/>
                  <a:gd name="connsiteY2" fmla="*/ 160421 h 160421"/>
                  <a:gd name="connsiteX3" fmla="*/ 0 w 158214"/>
                  <a:gd name="connsiteY3" fmla="*/ 160421 h 160421"/>
                  <a:gd name="connsiteX0-1" fmla="*/ 0 w 158214"/>
                  <a:gd name="connsiteY0-2" fmla="*/ 160421 h 160421"/>
                  <a:gd name="connsiteX1-3" fmla="*/ 79107 w 158214"/>
                  <a:gd name="connsiteY1-4" fmla="*/ 0 h 160421"/>
                  <a:gd name="connsiteX2-5" fmla="*/ 158214 w 158214"/>
                  <a:gd name="connsiteY2-6" fmla="*/ 160421 h 160421"/>
                  <a:gd name="connsiteX3-7" fmla="*/ 0 w 158214"/>
                  <a:gd name="connsiteY3-8" fmla="*/ 160421 h 160421"/>
                  <a:gd name="connsiteX0-9" fmla="*/ 0 w 158214"/>
                  <a:gd name="connsiteY0-10" fmla="*/ 160421 h 160421"/>
                  <a:gd name="connsiteX1-11" fmla="*/ 79107 w 158214"/>
                  <a:gd name="connsiteY1-12" fmla="*/ 0 h 160421"/>
                  <a:gd name="connsiteX2-13" fmla="*/ 158214 w 158214"/>
                  <a:gd name="connsiteY2-14" fmla="*/ 160421 h 160421"/>
                  <a:gd name="connsiteX3-15" fmla="*/ 0 w 158214"/>
                  <a:gd name="connsiteY3-16" fmla="*/ 160421 h 160421"/>
                  <a:gd name="connsiteX0-17" fmla="*/ 0 w 158214"/>
                  <a:gd name="connsiteY0-18" fmla="*/ 160421 h 160421"/>
                  <a:gd name="connsiteX1-19" fmla="*/ 34657 w 158214"/>
                  <a:gd name="connsiteY1-20" fmla="*/ 0 h 160421"/>
                  <a:gd name="connsiteX2-21" fmla="*/ 158214 w 158214"/>
                  <a:gd name="connsiteY2-22" fmla="*/ 160421 h 160421"/>
                  <a:gd name="connsiteX3-23" fmla="*/ 0 w 158214"/>
                  <a:gd name="connsiteY3-24" fmla="*/ 160421 h 16042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58214" h="160421">
                    <a:moveTo>
                      <a:pt x="0" y="160421"/>
                    </a:moveTo>
                    <a:lnTo>
                      <a:pt x="34657" y="0"/>
                    </a:lnTo>
                    <a:cubicBezTo>
                      <a:pt x="80076" y="47124"/>
                      <a:pt x="131845" y="106947"/>
                      <a:pt x="158214" y="160421"/>
                    </a:cubicBezTo>
                    <a:lnTo>
                      <a:pt x="0" y="160421"/>
                    </a:lnTo>
                    <a:close/>
                  </a:path>
                </a:pathLst>
              </a:custGeom>
              <a:solidFill>
                <a:srgbClr val="273A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6414771" y="2338862"/>
            <a:ext cx="1572126" cy="2442247"/>
            <a:chOff x="6414771" y="1772816"/>
            <a:chExt cx="1572126" cy="2442247"/>
          </a:xfrm>
        </p:grpSpPr>
        <p:grpSp>
          <p:nvGrpSpPr>
            <p:cNvPr id="24" name="组合 23"/>
            <p:cNvGrpSpPr/>
            <p:nvPr/>
          </p:nvGrpSpPr>
          <p:grpSpPr>
            <a:xfrm>
              <a:off x="6414771" y="2642937"/>
              <a:ext cx="1572126" cy="1572126"/>
              <a:chOff x="6556987" y="2642937"/>
              <a:chExt cx="1572126" cy="1572126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6556987" y="2642937"/>
                <a:ext cx="1572126" cy="1572126"/>
              </a:xfrm>
              <a:prstGeom prst="ellipse">
                <a:avLst/>
              </a:prstGeom>
              <a:gradFill flip="none" rotWithShape="1">
                <a:gsLst>
                  <a:gs pos="29000">
                    <a:schemeClr val="tx1"/>
                  </a:gs>
                  <a:gs pos="30000">
                    <a:srgbClr val="FFB901"/>
                  </a:gs>
                </a:gsLst>
                <a:lin ang="5400000" scaled="1"/>
                <a:tileRect/>
              </a:gradFill>
              <a:ln w="25400">
                <a:solidFill>
                  <a:srgbClr val="FFB9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869808" y="3228945"/>
                <a:ext cx="9464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cs typeface="+mn-ea"/>
                    <a:sym typeface="+mn-lt"/>
                  </a:rPr>
                  <a:t>70</a:t>
                </a:r>
                <a:r>
                  <a:rPr lang="en-US" altLang="zh-CN" sz="1200" b="1" dirty="0">
                    <a:cs typeface="+mn-ea"/>
                    <a:sym typeface="+mn-lt"/>
                  </a:rPr>
                  <a:t>%</a:t>
                </a:r>
                <a:endParaRPr lang="zh-CN" altLang="en-US" sz="1200" b="1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6525445" y="1772816"/>
              <a:ext cx="1350779" cy="521205"/>
              <a:chOff x="1814464" y="1772816"/>
              <a:chExt cx="1350779" cy="521205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1814464" y="1772816"/>
                <a:ext cx="1350779" cy="400728"/>
              </a:xfrm>
              <a:prstGeom prst="rect">
                <a:avLst/>
              </a:prstGeom>
              <a:solidFill>
                <a:srgbClr val="273A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b="1" dirty="0">
                    <a:cs typeface="+mn-ea"/>
                    <a:sym typeface="+mn-lt"/>
                  </a:rPr>
                  <a:t>DW</a:t>
                </a:r>
                <a:endParaRPr lang="zh-CN" altLang="en-US" sz="2000" b="1" dirty="0">
                  <a:cs typeface="+mn-ea"/>
                  <a:sym typeface="+mn-lt"/>
                </a:endParaRPr>
              </a:p>
            </p:txBody>
          </p:sp>
          <p:sp>
            <p:nvSpPr>
              <p:cNvPr id="36" name="等腰三角形 26"/>
              <p:cNvSpPr/>
              <p:nvPr/>
            </p:nvSpPr>
            <p:spPr>
              <a:xfrm flipV="1">
                <a:off x="2379577" y="2133600"/>
                <a:ext cx="158214" cy="160421"/>
              </a:xfrm>
              <a:custGeom>
                <a:avLst/>
                <a:gdLst>
                  <a:gd name="connsiteX0" fmla="*/ 0 w 158214"/>
                  <a:gd name="connsiteY0" fmla="*/ 160421 h 160421"/>
                  <a:gd name="connsiteX1" fmla="*/ 79107 w 158214"/>
                  <a:gd name="connsiteY1" fmla="*/ 0 h 160421"/>
                  <a:gd name="connsiteX2" fmla="*/ 158214 w 158214"/>
                  <a:gd name="connsiteY2" fmla="*/ 160421 h 160421"/>
                  <a:gd name="connsiteX3" fmla="*/ 0 w 158214"/>
                  <a:gd name="connsiteY3" fmla="*/ 160421 h 160421"/>
                  <a:gd name="connsiteX0-1" fmla="*/ 0 w 158214"/>
                  <a:gd name="connsiteY0-2" fmla="*/ 160421 h 160421"/>
                  <a:gd name="connsiteX1-3" fmla="*/ 79107 w 158214"/>
                  <a:gd name="connsiteY1-4" fmla="*/ 0 h 160421"/>
                  <a:gd name="connsiteX2-5" fmla="*/ 158214 w 158214"/>
                  <a:gd name="connsiteY2-6" fmla="*/ 160421 h 160421"/>
                  <a:gd name="connsiteX3-7" fmla="*/ 0 w 158214"/>
                  <a:gd name="connsiteY3-8" fmla="*/ 160421 h 160421"/>
                  <a:gd name="connsiteX0-9" fmla="*/ 0 w 158214"/>
                  <a:gd name="connsiteY0-10" fmla="*/ 160421 h 160421"/>
                  <a:gd name="connsiteX1-11" fmla="*/ 79107 w 158214"/>
                  <a:gd name="connsiteY1-12" fmla="*/ 0 h 160421"/>
                  <a:gd name="connsiteX2-13" fmla="*/ 158214 w 158214"/>
                  <a:gd name="connsiteY2-14" fmla="*/ 160421 h 160421"/>
                  <a:gd name="connsiteX3-15" fmla="*/ 0 w 158214"/>
                  <a:gd name="connsiteY3-16" fmla="*/ 160421 h 160421"/>
                  <a:gd name="connsiteX0-17" fmla="*/ 0 w 158214"/>
                  <a:gd name="connsiteY0-18" fmla="*/ 160421 h 160421"/>
                  <a:gd name="connsiteX1-19" fmla="*/ 34657 w 158214"/>
                  <a:gd name="connsiteY1-20" fmla="*/ 0 h 160421"/>
                  <a:gd name="connsiteX2-21" fmla="*/ 158214 w 158214"/>
                  <a:gd name="connsiteY2-22" fmla="*/ 160421 h 160421"/>
                  <a:gd name="connsiteX3-23" fmla="*/ 0 w 158214"/>
                  <a:gd name="connsiteY3-24" fmla="*/ 160421 h 16042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58214" h="160421">
                    <a:moveTo>
                      <a:pt x="0" y="160421"/>
                    </a:moveTo>
                    <a:lnTo>
                      <a:pt x="34657" y="0"/>
                    </a:lnTo>
                    <a:cubicBezTo>
                      <a:pt x="80076" y="47124"/>
                      <a:pt x="131845" y="106947"/>
                      <a:pt x="158214" y="160421"/>
                    </a:cubicBezTo>
                    <a:lnTo>
                      <a:pt x="0" y="160421"/>
                    </a:lnTo>
                    <a:close/>
                  </a:path>
                </a:pathLst>
              </a:custGeom>
              <a:solidFill>
                <a:srgbClr val="273A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8720555" y="2338862"/>
            <a:ext cx="1572126" cy="2442247"/>
            <a:chOff x="8720555" y="1772816"/>
            <a:chExt cx="1572126" cy="2442247"/>
          </a:xfrm>
        </p:grpSpPr>
        <p:grpSp>
          <p:nvGrpSpPr>
            <p:cNvPr id="25" name="组合 24"/>
            <p:cNvGrpSpPr/>
            <p:nvPr/>
          </p:nvGrpSpPr>
          <p:grpSpPr>
            <a:xfrm>
              <a:off x="8720555" y="2642937"/>
              <a:ext cx="1572126" cy="1572126"/>
              <a:chOff x="8720555" y="2642937"/>
              <a:chExt cx="1572126" cy="1572126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8720555" y="2642937"/>
                <a:ext cx="1572126" cy="1572126"/>
              </a:xfrm>
              <a:prstGeom prst="ellipse">
                <a:avLst/>
              </a:prstGeom>
              <a:gradFill flip="none" rotWithShape="1">
                <a:gsLst>
                  <a:gs pos="24000">
                    <a:schemeClr val="tx1"/>
                  </a:gs>
                  <a:gs pos="25000">
                    <a:srgbClr val="FFB901"/>
                  </a:gs>
                </a:gsLst>
                <a:lin ang="5400000" scaled="1"/>
                <a:tileRect/>
              </a:gradFill>
              <a:ln w="25400">
                <a:solidFill>
                  <a:srgbClr val="FFB9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9033376" y="3228945"/>
                <a:ext cx="9464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cs typeface="+mn-ea"/>
                    <a:sym typeface="+mn-lt"/>
                  </a:rPr>
                  <a:t>75</a:t>
                </a:r>
                <a:r>
                  <a:rPr lang="en-US" altLang="zh-CN" sz="1200" b="1" dirty="0">
                    <a:cs typeface="+mn-ea"/>
                    <a:sym typeface="+mn-lt"/>
                  </a:rPr>
                  <a:t>%</a:t>
                </a:r>
                <a:endParaRPr lang="zh-CN" altLang="en-US" sz="1200" b="1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8831229" y="1772816"/>
              <a:ext cx="1350779" cy="521205"/>
              <a:chOff x="1814464" y="1772816"/>
              <a:chExt cx="1350779" cy="521205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1814464" y="1772816"/>
                <a:ext cx="1350779" cy="400728"/>
              </a:xfrm>
              <a:prstGeom prst="rect">
                <a:avLst/>
              </a:prstGeom>
              <a:solidFill>
                <a:srgbClr val="273A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b="1" dirty="0">
                    <a:cs typeface="+mn-ea"/>
                    <a:sym typeface="+mn-lt"/>
                  </a:rPr>
                  <a:t>PR</a:t>
                </a:r>
                <a:endParaRPr lang="zh-CN" altLang="en-US" sz="2000" b="1" dirty="0">
                  <a:cs typeface="+mn-ea"/>
                  <a:sym typeface="+mn-lt"/>
                </a:endParaRPr>
              </a:p>
            </p:txBody>
          </p:sp>
          <p:sp>
            <p:nvSpPr>
              <p:cNvPr id="39" name="等腰三角形 26"/>
              <p:cNvSpPr/>
              <p:nvPr/>
            </p:nvSpPr>
            <p:spPr>
              <a:xfrm flipV="1">
                <a:off x="2379577" y="2133600"/>
                <a:ext cx="158214" cy="160421"/>
              </a:xfrm>
              <a:custGeom>
                <a:avLst/>
                <a:gdLst>
                  <a:gd name="connsiteX0" fmla="*/ 0 w 158214"/>
                  <a:gd name="connsiteY0" fmla="*/ 160421 h 160421"/>
                  <a:gd name="connsiteX1" fmla="*/ 79107 w 158214"/>
                  <a:gd name="connsiteY1" fmla="*/ 0 h 160421"/>
                  <a:gd name="connsiteX2" fmla="*/ 158214 w 158214"/>
                  <a:gd name="connsiteY2" fmla="*/ 160421 h 160421"/>
                  <a:gd name="connsiteX3" fmla="*/ 0 w 158214"/>
                  <a:gd name="connsiteY3" fmla="*/ 160421 h 160421"/>
                  <a:gd name="connsiteX0-1" fmla="*/ 0 w 158214"/>
                  <a:gd name="connsiteY0-2" fmla="*/ 160421 h 160421"/>
                  <a:gd name="connsiteX1-3" fmla="*/ 79107 w 158214"/>
                  <a:gd name="connsiteY1-4" fmla="*/ 0 h 160421"/>
                  <a:gd name="connsiteX2-5" fmla="*/ 158214 w 158214"/>
                  <a:gd name="connsiteY2-6" fmla="*/ 160421 h 160421"/>
                  <a:gd name="connsiteX3-7" fmla="*/ 0 w 158214"/>
                  <a:gd name="connsiteY3-8" fmla="*/ 160421 h 160421"/>
                  <a:gd name="connsiteX0-9" fmla="*/ 0 w 158214"/>
                  <a:gd name="connsiteY0-10" fmla="*/ 160421 h 160421"/>
                  <a:gd name="connsiteX1-11" fmla="*/ 79107 w 158214"/>
                  <a:gd name="connsiteY1-12" fmla="*/ 0 h 160421"/>
                  <a:gd name="connsiteX2-13" fmla="*/ 158214 w 158214"/>
                  <a:gd name="connsiteY2-14" fmla="*/ 160421 h 160421"/>
                  <a:gd name="connsiteX3-15" fmla="*/ 0 w 158214"/>
                  <a:gd name="connsiteY3-16" fmla="*/ 160421 h 160421"/>
                  <a:gd name="connsiteX0-17" fmla="*/ 0 w 158214"/>
                  <a:gd name="connsiteY0-18" fmla="*/ 160421 h 160421"/>
                  <a:gd name="connsiteX1-19" fmla="*/ 34657 w 158214"/>
                  <a:gd name="connsiteY1-20" fmla="*/ 0 h 160421"/>
                  <a:gd name="connsiteX2-21" fmla="*/ 158214 w 158214"/>
                  <a:gd name="connsiteY2-22" fmla="*/ 160421 h 160421"/>
                  <a:gd name="connsiteX3-23" fmla="*/ 0 w 158214"/>
                  <a:gd name="connsiteY3-24" fmla="*/ 160421 h 16042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58214" h="160421">
                    <a:moveTo>
                      <a:pt x="0" y="160421"/>
                    </a:moveTo>
                    <a:lnTo>
                      <a:pt x="34657" y="0"/>
                    </a:lnTo>
                    <a:cubicBezTo>
                      <a:pt x="80076" y="47124"/>
                      <a:pt x="131845" y="106947"/>
                      <a:pt x="158214" y="160421"/>
                    </a:cubicBezTo>
                    <a:lnTo>
                      <a:pt x="0" y="160421"/>
                    </a:lnTo>
                    <a:close/>
                  </a:path>
                </a:pathLst>
              </a:custGeom>
              <a:solidFill>
                <a:srgbClr val="273A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44" name="矩形 43"/>
          <p:cNvSpPr/>
          <p:nvPr/>
        </p:nvSpPr>
        <p:spPr>
          <a:xfrm>
            <a:off x="11369040" y="6240780"/>
            <a:ext cx="822960" cy="411480"/>
          </a:xfrm>
          <a:prstGeom prst="rect">
            <a:avLst/>
          </a:prstGeom>
          <a:solidFill>
            <a:srgbClr val="FFB901"/>
          </a:solidFill>
          <a:ln w="28575">
            <a:solidFill>
              <a:srgbClr val="FFB9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cs typeface="+mn-ea"/>
                <a:sym typeface="+mn-lt"/>
              </a:rPr>
              <a:t>6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1280576" y="6543866"/>
            <a:ext cx="176928" cy="216786"/>
          </a:xfrm>
          <a:prstGeom prst="rect">
            <a:avLst/>
          </a:prstGeom>
          <a:noFill/>
          <a:ln w="28575">
            <a:solidFill>
              <a:srgbClr val="FFB9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364348" y="188640"/>
            <a:ext cx="2614705" cy="656086"/>
            <a:chOff x="364348" y="188640"/>
            <a:chExt cx="2614705" cy="656086"/>
          </a:xfrm>
        </p:grpSpPr>
        <p:sp>
          <p:nvSpPr>
            <p:cNvPr id="22" name="文本框 27"/>
            <p:cNvSpPr txBox="1"/>
            <p:nvPr/>
          </p:nvSpPr>
          <p:spPr>
            <a:xfrm>
              <a:off x="1210915" y="315905"/>
              <a:ext cx="1768138" cy="525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400" b="1" spc="300" dirty="0">
                  <a:solidFill>
                    <a:srgbClr val="273A4F"/>
                  </a:solidFill>
                  <a:cs typeface="+mn-ea"/>
                  <a:sym typeface="+mn-lt"/>
                </a:rPr>
                <a:t>作品展示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364348" y="188640"/>
              <a:ext cx="413302" cy="413654"/>
            </a:xfrm>
            <a:prstGeom prst="rect">
              <a:avLst/>
            </a:prstGeom>
            <a:noFill/>
            <a:ln w="28575">
              <a:solidFill>
                <a:srgbClr val="FFB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507960" y="312740"/>
              <a:ext cx="562975" cy="531986"/>
              <a:chOff x="507960" y="312740"/>
              <a:chExt cx="562975" cy="531986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523454" y="312740"/>
                <a:ext cx="531986" cy="531986"/>
              </a:xfrm>
              <a:prstGeom prst="rect">
                <a:avLst/>
              </a:prstGeom>
              <a:solidFill>
                <a:srgbClr val="FFB9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 dirty="0">
                  <a:cs typeface="+mn-ea"/>
                  <a:sym typeface="+mn-lt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507960" y="347901"/>
                <a:ext cx="5629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400" b="1" dirty="0">
                    <a:cs typeface="+mn-ea"/>
                    <a:sym typeface="+mn-lt"/>
                  </a:rPr>
                  <a:t>06</a:t>
                </a:r>
                <a:endParaRPr lang="zh-CN" altLang="en-US" sz="2400" b="1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28" name="文本框 27"/>
          <p:cNvSpPr txBox="1"/>
          <p:nvPr/>
        </p:nvSpPr>
        <p:spPr>
          <a:xfrm>
            <a:off x="2510166" y="1556734"/>
            <a:ext cx="3528542" cy="742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600" b="1" spc="300" dirty="0">
                <a:solidFill>
                  <a:srgbClr val="273A4F"/>
                </a:solidFill>
                <a:cs typeface="+mn-ea"/>
                <a:sym typeface="+mn-lt"/>
              </a:rPr>
              <a:t>部分作品展示</a:t>
            </a:r>
          </a:p>
        </p:txBody>
      </p:sp>
      <p:sp>
        <p:nvSpPr>
          <p:cNvPr id="4" name="燕尾形 3"/>
          <p:cNvSpPr/>
          <p:nvPr/>
        </p:nvSpPr>
        <p:spPr>
          <a:xfrm>
            <a:off x="10553700" y="3259455"/>
            <a:ext cx="285234" cy="430530"/>
          </a:xfrm>
          <a:prstGeom prst="chevron">
            <a:avLst>
              <a:gd name="adj" fmla="val 82559"/>
            </a:avLst>
          </a:prstGeom>
          <a:solidFill>
            <a:srgbClr val="FFB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4" name="燕尾形 33"/>
          <p:cNvSpPr/>
          <p:nvPr/>
        </p:nvSpPr>
        <p:spPr>
          <a:xfrm flipH="1">
            <a:off x="1277074" y="3259455"/>
            <a:ext cx="285234" cy="430530"/>
          </a:xfrm>
          <a:prstGeom prst="chevron">
            <a:avLst>
              <a:gd name="adj" fmla="val 82559"/>
            </a:avLst>
          </a:prstGeom>
          <a:solidFill>
            <a:srgbClr val="FFB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581446" y="2711872"/>
            <a:ext cx="7029108" cy="1487243"/>
            <a:chOff x="2735212" y="2666152"/>
            <a:chExt cx="7029108" cy="1487243"/>
          </a:xfrm>
        </p:grpSpPr>
        <p:pic>
          <p:nvPicPr>
            <p:cNvPr id="2050" name="Picture 2" descr="http://file03.16sucai.com/2015/05/2015truzg5n0snt.gif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62" t="12903" r="33837" b="19187"/>
            <a:stretch>
              <a:fillRect/>
            </a:stretch>
          </p:blipFill>
          <p:spPr bwMode="auto">
            <a:xfrm>
              <a:off x="2735212" y="2669601"/>
              <a:ext cx="1707616" cy="1480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4" t="16050" r="34624" b="15950"/>
            <a:stretch>
              <a:fillRect/>
            </a:stretch>
          </p:blipFill>
          <p:spPr bwMode="auto">
            <a:xfrm>
              <a:off x="8066707" y="2670633"/>
              <a:ext cx="1697613" cy="1478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30" r="27439"/>
            <a:stretch>
              <a:fillRect/>
            </a:stretch>
          </p:blipFill>
          <p:spPr bwMode="auto">
            <a:xfrm>
              <a:off x="5400960" y="2666152"/>
              <a:ext cx="1707616" cy="1487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6" name="文本框 27"/>
          <p:cNvSpPr txBox="1"/>
          <p:nvPr/>
        </p:nvSpPr>
        <p:spPr>
          <a:xfrm>
            <a:off x="4966931" y="4737496"/>
            <a:ext cx="2268141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b="1" spc="300" dirty="0">
                <a:solidFill>
                  <a:srgbClr val="273A4F"/>
                </a:solidFill>
                <a:cs typeface="+mn-ea"/>
                <a:sym typeface="+mn-lt"/>
              </a:rPr>
              <a:t>LOGO</a:t>
            </a:r>
            <a:r>
              <a:rPr lang="zh-CN" altLang="en-US" b="1" spc="300" dirty="0">
                <a:solidFill>
                  <a:srgbClr val="273A4F"/>
                </a:solidFill>
                <a:cs typeface="+mn-ea"/>
                <a:sym typeface="+mn-lt"/>
              </a:rPr>
              <a:t>设计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5328696" y="5189928"/>
            <a:ext cx="1544610" cy="0"/>
          </a:xfrm>
          <a:prstGeom prst="line">
            <a:avLst/>
          </a:prstGeom>
          <a:ln w="19050">
            <a:solidFill>
              <a:srgbClr val="FFB9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5328696" y="4737496"/>
            <a:ext cx="1544610" cy="0"/>
          </a:xfrm>
          <a:prstGeom prst="line">
            <a:avLst/>
          </a:prstGeom>
          <a:ln w="19050">
            <a:solidFill>
              <a:srgbClr val="FFB9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4" name="文本框 27"/>
          <p:cNvSpPr txBox="1"/>
          <p:nvPr/>
        </p:nvSpPr>
        <p:spPr>
          <a:xfrm>
            <a:off x="5744937" y="1912840"/>
            <a:ext cx="3110178" cy="21634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b="1" spc="300" dirty="0">
                <a:cs typeface="+mn-ea"/>
                <a:sym typeface="+mn-lt"/>
              </a:rPr>
              <a:t>更多的作品请访问我的主页</a:t>
            </a:r>
            <a:endParaRPr lang="en-US" altLang="zh-CN" sz="1200" b="1" dirty="0"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1369040" y="6240780"/>
            <a:ext cx="822960" cy="411480"/>
          </a:xfrm>
          <a:prstGeom prst="rect">
            <a:avLst/>
          </a:prstGeom>
          <a:solidFill>
            <a:srgbClr val="FFB901"/>
          </a:solidFill>
          <a:ln w="28575">
            <a:solidFill>
              <a:srgbClr val="FFB9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cs typeface="+mn-ea"/>
                <a:sym typeface="+mn-lt"/>
              </a:rPr>
              <a:t>7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1280576" y="6543866"/>
            <a:ext cx="176928" cy="216786"/>
          </a:xfrm>
          <a:prstGeom prst="rect">
            <a:avLst/>
          </a:prstGeom>
          <a:noFill/>
          <a:ln w="28575">
            <a:solidFill>
              <a:srgbClr val="FFB9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27"/>
          <p:cNvSpPr txBox="1"/>
          <p:nvPr/>
        </p:nvSpPr>
        <p:spPr>
          <a:xfrm>
            <a:off x="1038563" y="366601"/>
            <a:ext cx="2241666" cy="453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spc="300" dirty="0">
                <a:solidFill>
                  <a:srgbClr val="273A4F"/>
                </a:solidFill>
                <a:cs typeface="+mn-ea"/>
                <a:sym typeface="+mn-lt"/>
              </a:rPr>
              <a:t>联系方式</a:t>
            </a:r>
          </a:p>
        </p:txBody>
      </p:sp>
      <p:sp>
        <p:nvSpPr>
          <p:cNvPr id="29" name="矩形 28"/>
          <p:cNvSpPr/>
          <p:nvPr/>
        </p:nvSpPr>
        <p:spPr>
          <a:xfrm>
            <a:off x="455031" y="279400"/>
            <a:ext cx="231936" cy="232134"/>
          </a:xfrm>
          <a:prstGeom prst="rect">
            <a:avLst/>
          </a:prstGeom>
          <a:noFill/>
          <a:ln w="28575">
            <a:solidFill>
              <a:srgbClr val="FFB9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538416" y="364590"/>
            <a:ext cx="502061" cy="405820"/>
            <a:chOff x="538416" y="364590"/>
            <a:chExt cx="502061" cy="405820"/>
          </a:xfrm>
        </p:grpSpPr>
        <p:sp>
          <p:nvSpPr>
            <p:cNvPr id="30" name="矩形 29"/>
            <p:cNvSpPr/>
            <p:nvPr/>
          </p:nvSpPr>
          <p:spPr>
            <a:xfrm>
              <a:off x="586537" y="364590"/>
              <a:ext cx="405820" cy="405820"/>
            </a:xfrm>
            <a:prstGeom prst="rect">
              <a:avLst/>
            </a:prstGeom>
            <a:solidFill>
              <a:srgbClr val="FFB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 dirty="0"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538416" y="367445"/>
              <a:ext cx="50206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b="1" dirty="0">
                  <a:cs typeface="+mn-ea"/>
                  <a:sym typeface="+mn-lt"/>
                </a:rPr>
                <a:t>07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</p:grpSp>
      <p:sp>
        <p:nvSpPr>
          <p:cNvPr id="4" name="任意多边形 3"/>
          <p:cNvSpPr/>
          <p:nvPr/>
        </p:nvSpPr>
        <p:spPr>
          <a:xfrm>
            <a:off x="4601519" y="4009177"/>
            <a:ext cx="3172469" cy="379343"/>
          </a:xfrm>
          <a:custGeom>
            <a:avLst/>
            <a:gdLst>
              <a:gd name="connsiteX0" fmla="*/ 0 w 2044700"/>
              <a:gd name="connsiteY0" fmla="*/ 0 h 266700"/>
              <a:gd name="connsiteX1" fmla="*/ 0 w 2044700"/>
              <a:gd name="connsiteY1" fmla="*/ 266700 h 266700"/>
              <a:gd name="connsiteX2" fmla="*/ 2044700 w 2044700"/>
              <a:gd name="connsiteY2" fmla="*/ 266700 h 266700"/>
              <a:gd name="connsiteX3" fmla="*/ 2044700 w 2044700"/>
              <a:gd name="connsiteY3" fmla="*/ 5080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4700" h="266700">
                <a:moveTo>
                  <a:pt x="0" y="0"/>
                </a:moveTo>
                <a:lnTo>
                  <a:pt x="0" y="266700"/>
                </a:lnTo>
                <a:lnTo>
                  <a:pt x="2044700" y="266700"/>
                </a:lnTo>
                <a:lnTo>
                  <a:pt x="2044700" y="50800"/>
                </a:lnTo>
              </a:path>
            </a:pathLst>
          </a:custGeom>
          <a:noFill/>
          <a:ln w="25400">
            <a:solidFill>
              <a:srgbClr val="FFB9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任意多边形 1"/>
          <p:cNvSpPr/>
          <p:nvPr/>
        </p:nvSpPr>
        <p:spPr>
          <a:xfrm>
            <a:off x="7341988" y="2196766"/>
            <a:ext cx="432000" cy="289023"/>
          </a:xfrm>
          <a:custGeom>
            <a:avLst/>
            <a:gdLst>
              <a:gd name="connsiteX0" fmla="*/ 0 w 431800"/>
              <a:gd name="connsiteY0" fmla="*/ 0 h 203200"/>
              <a:gd name="connsiteX1" fmla="*/ 431800 w 431800"/>
              <a:gd name="connsiteY1" fmla="*/ 0 h 203200"/>
              <a:gd name="connsiteX2" fmla="*/ 431800 w 431800"/>
              <a:gd name="connsiteY2" fmla="*/ 203200 h 2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1800" h="203200">
                <a:moveTo>
                  <a:pt x="0" y="0"/>
                </a:moveTo>
                <a:lnTo>
                  <a:pt x="431800" y="0"/>
                </a:lnTo>
                <a:lnTo>
                  <a:pt x="431800" y="203200"/>
                </a:lnTo>
              </a:path>
            </a:pathLst>
          </a:custGeom>
          <a:noFill/>
          <a:ln w="25400">
            <a:solidFill>
              <a:srgbClr val="FFB9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任意多边形 22"/>
          <p:cNvSpPr/>
          <p:nvPr/>
        </p:nvSpPr>
        <p:spPr>
          <a:xfrm flipH="1">
            <a:off x="4601519" y="2202446"/>
            <a:ext cx="432000" cy="289023"/>
          </a:xfrm>
          <a:custGeom>
            <a:avLst/>
            <a:gdLst>
              <a:gd name="connsiteX0" fmla="*/ 0 w 431800"/>
              <a:gd name="connsiteY0" fmla="*/ 0 h 203200"/>
              <a:gd name="connsiteX1" fmla="*/ 431800 w 431800"/>
              <a:gd name="connsiteY1" fmla="*/ 0 h 203200"/>
              <a:gd name="connsiteX2" fmla="*/ 431800 w 431800"/>
              <a:gd name="connsiteY2" fmla="*/ 203200 h 2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1800" h="203200">
                <a:moveTo>
                  <a:pt x="0" y="0"/>
                </a:moveTo>
                <a:lnTo>
                  <a:pt x="431800" y="0"/>
                </a:lnTo>
                <a:lnTo>
                  <a:pt x="431800" y="203200"/>
                </a:lnTo>
              </a:path>
            </a:pathLst>
          </a:custGeom>
          <a:noFill/>
          <a:ln w="25400">
            <a:solidFill>
              <a:srgbClr val="FFB9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77166" y="2064279"/>
            <a:ext cx="2821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rgbClr val="FFB901"/>
                </a:solidFill>
                <a:cs typeface="+mn-ea"/>
                <a:sym typeface="+mn-lt"/>
              </a:rPr>
              <a:t>杭州</a:t>
            </a:r>
            <a:r>
              <a:rPr lang="en-US" altLang="zh-CN" sz="1200" spc="300" dirty="0">
                <a:solidFill>
                  <a:srgbClr val="FFB901"/>
                </a:solidFill>
                <a:cs typeface="+mn-ea"/>
                <a:sym typeface="+mn-lt"/>
              </a:rPr>
              <a:t>xx</a:t>
            </a:r>
            <a:r>
              <a:rPr lang="zh-CN" altLang="en-US" sz="1200" spc="300" dirty="0">
                <a:solidFill>
                  <a:srgbClr val="FFB901"/>
                </a:solidFill>
                <a:cs typeface="+mn-ea"/>
                <a:sym typeface="+mn-lt"/>
              </a:rPr>
              <a:t>区</a:t>
            </a:r>
            <a:r>
              <a:rPr lang="en-US" altLang="zh-CN" sz="1200" spc="300" dirty="0">
                <a:solidFill>
                  <a:srgbClr val="FFB901"/>
                </a:solidFill>
                <a:cs typeface="+mn-ea"/>
                <a:sym typeface="+mn-lt"/>
              </a:rPr>
              <a:t>xx</a:t>
            </a:r>
            <a:r>
              <a:rPr lang="zh-CN" altLang="en-US" sz="1200" spc="300" dirty="0">
                <a:solidFill>
                  <a:srgbClr val="FFB901"/>
                </a:solidFill>
                <a:cs typeface="+mn-ea"/>
                <a:sym typeface="+mn-lt"/>
              </a:rPr>
              <a:t>路</a:t>
            </a:r>
            <a:r>
              <a:rPr lang="en-US" altLang="zh-CN" sz="1200" spc="300" dirty="0">
                <a:solidFill>
                  <a:srgbClr val="FFB901"/>
                </a:solidFill>
                <a:cs typeface="+mn-ea"/>
                <a:sym typeface="+mn-lt"/>
              </a:rPr>
              <a:t>xx</a:t>
            </a:r>
            <a:r>
              <a:rPr lang="zh-CN" altLang="en-US" sz="1200" spc="300" dirty="0">
                <a:solidFill>
                  <a:srgbClr val="FFB901"/>
                </a:solidFill>
                <a:cs typeface="+mn-ea"/>
                <a:sym typeface="+mn-lt"/>
              </a:rPr>
              <a:t>小区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615113" y="2499815"/>
            <a:ext cx="3145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273A4F"/>
                </a:solidFill>
                <a:cs typeface="+mn-ea"/>
                <a:sym typeface="+mn-lt"/>
              </a:rPr>
              <a:t>CONTACT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4754813" y="2917040"/>
            <a:ext cx="2472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273A4F"/>
                </a:solidFill>
                <a:cs typeface="+mn-ea"/>
                <a:sym typeface="+mn-lt"/>
              </a:rPr>
              <a:t>FOR ME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5025131" y="3474551"/>
            <a:ext cx="1466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100" b="1" dirty="0">
                <a:solidFill>
                  <a:srgbClr val="FFB901"/>
                </a:solidFill>
                <a:cs typeface="+mn-ea"/>
                <a:sym typeface="+mn-lt"/>
              </a:rPr>
              <a:t>QQ:12345673</a:t>
            </a:r>
            <a:endParaRPr lang="zh-CN" altLang="en-US" sz="1100" b="1" dirty="0">
              <a:solidFill>
                <a:srgbClr val="FFB901"/>
              </a:solidFill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136002" y="3487251"/>
            <a:ext cx="16116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100" b="1" dirty="0">
                <a:solidFill>
                  <a:srgbClr val="FFB901"/>
                </a:solidFill>
                <a:cs typeface="+mn-ea"/>
                <a:sym typeface="+mn-lt"/>
              </a:rPr>
              <a:t>TEL:13112345678</a:t>
            </a:r>
            <a:endParaRPr lang="zh-CN" altLang="en-US" sz="1100" b="1" dirty="0">
              <a:solidFill>
                <a:srgbClr val="FFB901"/>
              </a:solidFill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5034213" y="3684619"/>
            <a:ext cx="2493962" cy="268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100" b="1" dirty="0">
                <a:solidFill>
                  <a:srgbClr val="FFB901"/>
                </a:solidFill>
                <a:cs typeface="+mn-ea"/>
                <a:sym typeface="+mn-lt"/>
              </a:rPr>
              <a:t>E-mail:12345673@qq.com</a:t>
            </a:r>
            <a:endParaRPr lang="zh-CN" altLang="en-US" sz="1100" b="1" dirty="0">
              <a:solidFill>
                <a:srgbClr val="FFB901"/>
              </a:solidFill>
              <a:cs typeface="+mn-ea"/>
              <a:sym typeface="+mn-lt"/>
            </a:endParaRPr>
          </a:p>
        </p:txBody>
      </p:sp>
      <p:cxnSp>
        <p:nvCxnSpPr>
          <p:cNvPr id="43" name="直接连接符 42"/>
          <p:cNvCxnSpPr/>
          <p:nvPr/>
        </p:nvCxnSpPr>
        <p:spPr>
          <a:xfrm flipH="1">
            <a:off x="7898456" y="1947661"/>
            <a:ext cx="972018" cy="597209"/>
          </a:xfrm>
          <a:prstGeom prst="line">
            <a:avLst/>
          </a:prstGeom>
          <a:ln w="1270">
            <a:solidFill>
              <a:srgbClr val="FFB9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rot="1380000" flipH="1">
            <a:off x="3938296" y="4478793"/>
            <a:ext cx="134850" cy="189518"/>
          </a:xfrm>
          <a:prstGeom prst="line">
            <a:avLst/>
          </a:prstGeom>
          <a:ln w="1270">
            <a:solidFill>
              <a:srgbClr val="FFB9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 rot="1380000" flipH="1">
            <a:off x="8803049" y="2052894"/>
            <a:ext cx="134850" cy="189518"/>
          </a:xfrm>
          <a:prstGeom prst="line">
            <a:avLst/>
          </a:prstGeom>
          <a:ln w="1270">
            <a:solidFill>
              <a:srgbClr val="FFB9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 flipH="1">
            <a:off x="3519713" y="4089915"/>
            <a:ext cx="972018" cy="597209"/>
          </a:xfrm>
          <a:prstGeom prst="line">
            <a:avLst/>
          </a:prstGeom>
          <a:ln w="1270">
            <a:solidFill>
              <a:srgbClr val="FFB9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 flipH="1">
            <a:off x="3597681" y="3474551"/>
            <a:ext cx="1378437" cy="846913"/>
          </a:xfrm>
          <a:prstGeom prst="line">
            <a:avLst/>
          </a:prstGeom>
          <a:ln w="1270">
            <a:solidFill>
              <a:srgbClr val="FFB9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 flipH="1">
            <a:off x="7860356" y="2122801"/>
            <a:ext cx="376262" cy="231176"/>
          </a:xfrm>
          <a:prstGeom prst="line">
            <a:avLst/>
          </a:prstGeom>
          <a:ln w="1270">
            <a:solidFill>
              <a:srgbClr val="FFB9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5216454" y="5642231"/>
            <a:ext cx="1759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spc="300">
                <a:solidFill>
                  <a:srgbClr val="FFB901"/>
                </a:solidFill>
                <a:cs typeface="+mn-ea"/>
                <a:sym typeface="+mn-lt"/>
              </a:rPr>
              <a:t>期待与您沟通</a:t>
            </a:r>
            <a:endParaRPr lang="zh-CN" altLang="en-US" sz="1400" spc="300" dirty="0">
              <a:solidFill>
                <a:srgbClr val="FFB901"/>
              </a:solidFill>
              <a:cs typeface="+mn-ea"/>
              <a:sym typeface="+mn-lt"/>
            </a:endParaRPr>
          </a:p>
        </p:txBody>
      </p:sp>
      <p:sp>
        <p:nvSpPr>
          <p:cNvPr id="24" name="燕尾形 23"/>
          <p:cNvSpPr/>
          <p:nvPr/>
        </p:nvSpPr>
        <p:spPr>
          <a:xfrm rot="5400000">
            <a:off x="6006902" y="5911908"/>
            <a:ext cx="178196" cy="241300"/>
          </a:xfrm>
          <a:prstGeom prst="chevron">
            <a:avLst>
              <a:gd name="adj" fmla="val 78508"/>
            </a:avLst>
          </a:prstGeom>
          <a:solidFill>
            <a:srgbClr val="FFB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1369040" y="6240780"/>
            <a:ext cx="822960" cy="411480"/>
          </a:xfrm>
          <a:prstGeom prst="rect">
            <a:avLst/>
          </a:prstGeom>
          <a:solidFill>
            <a:srgbClr val="FFB901"/>
          </a:solidFill>
          <a:ln w="28575">
            <a:solidFill>
              <a:srgbClr val="FFB9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cs typeface="+mn-ea"/>
                <a:sym typeface="+mn-lt"/>
              </a:rPr>
              <a:t>8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1280576" y="6543866"/>
            <a:ext cx="176928" cy="216786"/>
          </a:xfrm>
          <a:prstGeom prst="rect">
            <a:avLst/>
          </a:prstGeom>
          <a:noFill/>
          <a:ln w="28575">
            <a:solidFill>
              <a:srgbClr val="FFB9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自我介绍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ww.2ppt.com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FC201C"/>
      </a:accent2>
      <a:accent3>
        <a:srgbClr val="B06413"/>
      </a:accent3>
      <a:accent4>
        <a:srgbClr val="FC901C"/>
      </a:accent4>
      <a:accent5>
        <a:srgbClr val="4F4F4F"/>
      </a:accent5>
      <a:accent6>
        <a:srgbClr val="B0B0B0"/>
      </a:accent6>
      <a:hlink>
        <a:srgbClr val="58C1BA"/>
      </a:hlink>
      <a:folHlink>
        <a:srgbClr val="9DFFCB"/>
      </a:folHlink>
    </a:clrScheme>
    <a:fontScheme name="eknly1lg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424</Words>
  <Application>Microsoft Office PowerPoint</Application>
  <PresentationFormat>宽屏</PresentationFormat>
  <Paragraphs>111</Paragraphs>
  <Slides>10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宋体</vt:lpstr>
      <vt:lpstr>微软雅黑</vt:lpstr>
      <vt:lpstr>Arial</vt:lpstr>
      <vt:lpstr>Calibri</vt:lpstr>
      <vt:lpstr>Wingdings 3</vt:lpstr>
      <vt:lpstr>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2015-05-28T06:01:00Z</dcterms:created>
  <dcterms:modified xsi:type="dcterms:W3CDTF">2023-01-11T02:11:10Z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7EF3BC9A7A514526B560A2A6B73F20F0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